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30"/>
  </p:notesMasterIdLst>
  <p:sldIdLst>
    <p:sldId id="470" r:id="rId2"/>
    <p:sldId id="420" r:id="rId3"/>
    <p:sldId id="442" r:id="rId4"/>
    <p:sldId id="457" r:id="rId5"/>
    <p:sldId id="458" r:id="rId6"/>
    <p:sldId id="446" r:id="rId7"/>
    <p:sldId id="450" r:id="rId8"/>
    <p:sldId id="451" r:id="rId9"/>
    <p:sldId id="452" r:id="rId10"/>
    <p:sldId id="453" r:id="rId11"/>
    <p:sldId id="447" r:id="rId12"/>
    <p:sldId id="449" r:id="rId13"/>
    <p:sldId id="454" r:id="rId14"/>
    <p:sldId id="455" r:id="rId15"/>
    <p:sldId id="459" r:id="rId16"/>
    <p:sldId id="460" r:id="rId17"/>
    <p:sldId id="448" r:id="rId18"/>
    <p:sldId id="461" r:id="rId19"/>
    <p:sldId id="456" r:id="rId20"/>
    <p:sldId id="462" r:id="rId21"/>
    <p:sldId id="463" r:id="rId22"/>
    <p:sldId id="464" r:id="rId23"/>
    <p:sldId id="465" r:id="rId24"/>
    <p:sldId id="466" r:id="rId25"/>
    <p:sldId id="467" r:id="rId26"/>
    <p:sldId id="468" r:id="rId27"/>
    <p:sldId id="469" r:id="rId28"/>
    <p:sldId id="472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F29D6"/>
    <a:srgbClr val="12E0F6"/>
    <a:srgbClr val="0000FF"/>
    <a:srgbClr val="5B0555"/>
    <a:srgbClr val="FFFF00"/>
    <a:srgbClr val="2E7990"/>
    <a:srgbClr val="93D050"/>
    <a:srgbClr val="67B6CF"/>
    <a:srgbClr val="B8B400"/>
    <a:srgbClr val="9B67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28C59A5-9E88-4679-A670-D875CFE23B69}" v="25" dt="2024-08-06T07:43:14.5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658" autoAdjust="0"/>
    <p:restoredTop sz="95097" autoAdjust="0"/>
  </p:normalViewPr>
  <p:slideViewPr>
    <p:cSldViewPr snapToGrid="0">
      <p:cViewPr varScale="1">
        <p:scale>
          <a:sx n="69" d="100"/>
          <a:sy n="69" d="100"/>
        </p:scale>
        <p:origin x="80" y="128"/>
      </p:cViewPr>
      <p:guideLst/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y Pham" userId="918db3a1909f15e0" providerId="LiveId" clId="{4EEE08FE-8959-4817-B06D-E6888A53EFA4}"/>
    <pc:docChg chg="custSel modSld">
      <pc:chgData name="Huy Pham" userId="918db3a1909f15e0" providerId="LiveId" clId="{4EEE08FE-8959-4817-B06D-E6888A53EFA4}" dt="2024-03-27T11:32:46.755" v="104"/>
      <pc:docMkLst>
        <pc:docMk/>
      </pc:docMkLst>
      <pc:sldChg chg="modSp mod">
        <pc:chgData name="Huy Pham" userId="918db3a1909f15e0" providerId="LiveId" clId="{4EEE08FE-8959-4817-B06D-E6888A53EFA4}" dt="2024-03-27T11:31:32.431" v="82" actId="1037"/>
        <pc:sldMkLst>
          <pc:docMk/>
          <pc:sldMk cId="1279157228" sldId="399"/>
        </pc:sldMkLst>
        <pc:spChg chg="mod">
          <ac:chgData name="Huy Pham" userId="918db3a1909f15e0" providerId="LiveId" clId="{4EEE08FE-8959-4817-B06D-E6888A53EFA4}" dt="2024-03-27T11:31:32.431" v="82" actId="1037"/>
          <ac:spMkLst>
            <pc:docMk/>
            <pc:sldMk cId="1279157228" sldId="399"/>
            <ac:spMk id="3" creationId="{EF00EFFC-5C82-E910-0232-1FA2F1A5C560}"/>
          </ac:spMkLst>
        </pc:spChg>
      </pc:sldChg>
      <pc:sldChg chg="addSp delSp modSp mod">
        <pc:chgData name="Huy Pham" userId="918db3a1909f15e0" providerId="LiveId" clId="{4EEE08FE-8959-4817-B06D-E6888A53EFA4}" dt="2024-03-27T11:31:40.767" v="84"/>
        <pc:sldMkLst>
          <pc:docMk/>
          <pc:sldMk cId="3733934613" sldId="443"/>
        </pc:sldMkLst>
        <pc:spChg chg="del">
          <ac:chgData name="Huy Pham" userId="918db3a1909f15e0" providerId="LiveId" clId="{4EEE08FE-8959-4817-B06D-E6888A53EFA4}" dt="2024-03-27T11:31:39.987" v="83" actId="478"/>
          <ac:spMkLst>
            <pc:docMk/>
            <pc:sldMk cId="3733934613" sldId="44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40.767" v="84"/>
          <ac:spMkLst>
            <pc:docMk/>
            <pc:sldMk cId="3733934613" sldId="443"/>
            <ac:spMk id="20" creationId="{4B09B216-19E3-9251-8274-9EFB23681694}"/>
          </ac:spMkLst>
        </pc:spChg>
      </pc:sldChg>
      <pc:sldChg chg="addSp delSp modSp mod">
        <pc:chgData name="Huy Pham" userId="918db3a1909f15e0" providerId="LiveId" clId="{4EEE08FE-8959-4817-B06D-E6888A53EFA4}" dt="2024-03-27T11:31:53.176" v="86"/>
        <pc:sldMkLst>
          <pc:docMk/>
          <pc:sldMk cId="1592133991" sldId="444"/>
        </pc:sldMkLst>
        <pc:spChg chg="del">
          <ac:chgData name="Huy Pham" userId="918db3a1909f15e0" providerId="LiveId" clId="{4EEE08FE-8959-4817-B06D-E6888A53EFA4}" dt="2024-03-27T11:31:52.353" v="85" actId="478"/>
          <ac:spMkLst>
            <pc:docMk/>
            <pc:sldMk cId="1592133991" sldId="444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1:53.176" v="86"/>
          <ac:spMkLst>
            <pc:docMk/>
            <pc:sldMk cId="1592133991" sldId="444"/>
            <ac:spMk id="19" creationId="{34E77F1A-7578-0055-FC99-DFDE07255B39}"/>
          </ac:spMkLst>
        </pc:spChg>
      </pc:sldChg>
      <pc:sldChg chg="addSp delSp modSp mod">
        <pc:chgData name="Huy Pham" userId="918db3a1909f15e0" providerId="LiveId" clId="{4EEE08FE-8959-4817-B06D-E6888A53EFA4}" dt="2024-03-27T11:32:00.734" v="88"/>
        <pc:sldMkLst>
          <pc:docMk/>
          <pc:sldMk cId="120631342" sldId="445"/>
        </pc:sldMkLst>
        <pc:spChg chg="del">
          <ac:chgData name="Huy Pham" userId="918db3a1909f15e0" providerId="LiveId" clId="{4EEE08FE-8959-4817-B06D-E6888A53EFA4}" dt="2024-03-27T11:32:00.239" v="87" actId="478"/>
          <ac:spMkLst>
            <pc:docMk/>
            <pc:sldMk cId="120631342" sldId="445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0.734" v="88"/>
          <ac:spMkLst>
            <pc:docMk/>
            <pc:sldMk cId="120631342" sldId="445"/>
            <ac:spMk id="19" creationId="{33C5D22C-8FE0-04B7-1CFD-BB8C484DE68C}"/>
          </ac:spMkLst>
        </pc:spChg>
      </pc:sldChg>
      <pc:sldChg chg="addSp delSp modSp mod">
        <pc:chgData name="Huy Pham" userId="918db3a1909f15e0" providerId="LiveId" clId="{4EEE08FE-8959-4817-B06D-E6888A53EFA4}" dt="2024-03-27T11:32:05.864" v="90"/>
        <pc:sldMkLst>
          <pc:docMk/>
          <pc:sldMk cId="1543911985" sldId="446"/>
        </pc:sldMkLst>
        <pc:spChg chg="del">
          <ac:chgData name="Huy Pham" userId="918db3a1909f15e0" providerId="LiveId" clId="{4EEE08FE-8959-4817-B06D-E6888A53EFA4}" dt="2024-03-27T11:32:05.400" v="89" actId="478"/>
          <ac:spMkLst>
            <pc:docMk/>
            <pc:sldMk cId="1543911985" sldId="446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05.864" v="90"/>
          <ac:spMkLst>
            <pc:docMk/>
            <pc:sldMk cId="1543911985" sldId="446"/>
            <ac:spMk id="19" creationId="{F4C8EF86-B552-889C-F322-B9F22F9B882C}"/>
          </ac:spMkLst>
        </pc:spChg>
      </pc:sldChg>
      <pc:sldChg chg="addSp delSp modSp mod">
        <pc:chgData name="Huy Pham" userId="918db3a1909f15e0" providerId="LiveId" clId="{4EEE08FE-8959-4817-B06D-E6888A53EFA4}" dt="2024-03-27T11:32:11.079" v="92"/>
        <pc:sldMkLst>
          <pc:docMk/>
          <pc:sldMk cId="3556817099" sldId="447"/>
        </pc:sldMkLst>
        <pc:spChg chg="del">
          <ac:chgData name="Huy Pham" userId="918db3a1909f15e0" providerId="LiveId" clId="{4EEE08FE-8959-4817-B06D-E6888A53EFA4}" dt="2024-03-27T11:32:10.608" v="91" actId="478"/>
          <ac:spMkLst>
            <pc:docMk/>
            <pc:sldMk cId="3556817099" sldId="447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1.079" v="92"/>
          <ac:spMkLst>
            <pc:docMk/>
            <pc:sldMk cId="3556817099" sldId="447"/>
            <ac:spMk id="19" creationId="{84DEE8DF-3C80-B01A-64B0-AFE8A3C74F9A}"/>
          </ac:spMkLst>
        </pc:spChg>
      </pc:sldChg>
      <pc:sldChg chg="addSp delSp modSp mod">
        <pc:chgData name="Huy Pham" userId="918db3a1909f15e0" providerId="LiveId" clId="{4EEE08FE-8959-4817-B06D-E6888A53EFA4}" dt="2024-03-27T11:32:15.957" v="94"/>
        <pc:sldMkLst>
          <pc:docMk/>
          <pc:sldMk cId="4178243935" sldId="448"/>
        </pc:sldMkLst>
        <pc:spChg chg="del">
          <ac:chgData name="Huy Pham" userId="918db3a1909f15e0" providerId="LiveId" clId="{4EEE08FE-8959-4817-B06D-E6888A53EFA4}" dt="2024-03-27T11:32:15.490" v="93" actId="478"/>
          <ac:spMkLst>
            <pc:docMk/>
            <pc:sldMk cId="4178243935" sldId="448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15.957" v="94"/>
          <ac:spMkLst>
            <pc:docMk/>
            <pc:sldMk cId="4178243935" sldId="448"/>
            <ac:spMk id="19" creationId="{AFB82438-1E2A-65EA-38DA-08F8E53F29A0}"/>
          </ac:spMkLst>
        </pc:spChg>
      </pc:sldChg>
      <pc:sldChg chg="addSp delSp modSp mod">
        <pc:chgData name="Huy Pham" userId="918db3a1909f15e0" providerId="LiveId" clId="{4EEE08FE-8959-4817-B06D-E6888A53EFA4}" dt="2024-03-27T11:32:20.574" v="96"/>
        <pc:sldMkLst>
          <pc:docMk/>
          <pc:sldMk cId="3455185616" sldId="449"/>
        </pc:sldMkLst>
        <pc:spChg chg="del">
          <ac:chgData name="Huy Pham" userId="918db3a1909f15e0" providerId="LiveId" clId="{4EEE08FE-8959-4817-B06D-E6888A53EFA4}" dt="2024-03-27T11:32:20.143" v="95" actId="478"/>
          <ac:spMkLst>
            <pc:docMk/>
            <pc:sldMk cId="3455185616" sldId="449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0.574" v="96"/>
          <ac:spMkLst>
            <pc:docMk/>
            <pc:sldMk cId="3455185616" sldId="449"/>
            <ac:spMk id="26" creationId="{6155F20E-666A-00DF-9AC3-5138FBDDD604}"/>
          </ac:spMkLst>
        </pc:spChg>
      </pc:sldChg>
      <pc:sldChg chg="addSp delSp modSp mod">
        <pc:chgData name="Huy Pham" userId="918db3a1909f15e0" providerId="LiveId" clId="{4EEE08FE-8959-4817-B06D-E6888A53EFA4}" dt="2024-03-27T11:32:25.743" v="98"/>
        <pc:sldMkLst>
          <pc:docMk/>
          <pc:sldMk cId="4211675963" sldId="450"/>
        </pc:sldMkLst>
        <pc:spChg chg="del">
          <ac:chgData name="Huy Pham" userId="918db3a1909f15e0" providerId="LiveId" clId="{4EEE08FE-8959-4817-B06D-E6888A53EFA4}" dt="2024-03-27T11:32:25.310" v="97" actId="478"/>
          <ac:spMkLst>
            <pc:docMk/>
            <pc:sldMk cId="4211675963" sldId="450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5.743" v="98"/>
          <ac:spMkLst>
            <pc:docMk/>
            <pc:sldMk cId="4211675963" sldId="450"/>
            <ac:spMk id="19" creationId="{F8C873A4-ABB5-7F59-356B-EB7DF7ED7199}"/>
          </ac:spMkLst>
        </pc:spChg>
      </pc:sldChg>
      <pc:sldChg chg="addSp delSp modSp mod">
        <pc:chgData name="Huy Pham" userId="918db3a1909f15e0" providerId="LiveId" clId="{4EEE08FE-8959-4817-B06D-E6888A53EFA4}" dt="2024-03-27T11:32:29.872" v="100"/>
        <pc:sldMkLst>
          <pc:docMk/>
          <pc:sldMk cId="3499520248" sldId="451"/>
        </pc:sldMkLst>
        <pc:spChg chg="del">
          <ac:chgData name="Huy Pham" userId="918db3a1909f15e0" providerId="LiveId" clId="{4EEE08FE-8959-4817-B06D-E6888A53EFA4}" dt="2024-03-27T11:32:29.463" v="99" actId="478"/>
          <ac:spMkLst>
            <pc:docMk/>
            <pc:sldMk cId="3499520248" sldId="451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29.872" v="100"/>
          <ac:spMkLst>
            <pc:docMk/>
            <pc:sldMk cId="3499520248" sldId="451"/>
            <ac:spMk id="19" creationId="{D5B2D211-1344-2CB8-B0F0-259676F3C194}"/>
          </ac:spMkLst>
        </pc:spChg>
      </pc:sldChg>
      <pc:sldChg chg="addSp delSp modSp mod">
        <pc:chgData name="Huy Pham" userId="918db3a1909f15e0" providerId="LiveId" clId="{4EEE08FE-8959-4817-B06D-E6888A53EFA4}" dt="2024-03-27T11:32:35.755" v="102"/>
        <pc:sldMkLst>
          <pc:docMk/>
          <pc:sldMk cId="3932179014" sldId="452"/>
        </pc:sldMkLst>
        <pc:spChg chg="del">
          <ac:chgData name="Huy Pham" userId="918db3a1909f15e0" providerId="LiveId" clId="{4EEE08FE-8959-4817-B06D-E6888A53EFA4}" dt="2024-03-27T11:32:35.324" v="101" actId="478"/>
          <ac:spMkLst>
            <pc:docMk/>
            <pc:sldMk cId="3932179014" sldId="452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35.755" v="102"/>
          <ac:spMkLst>
            <pc:docMk/>
            <pc:sldMk cId="3932179014" sldId="452"/>
            <ac:spMk id="19" creationId="{9CDD639B-7920-410A-DE4F-A5A4841C2C05}"/>
          </ac:spMkLst>
        </pc:spChg>
      </pc:sldChg>
      <pc:sldChg chg="addSp delSp modSp mod">
        <pc:chgData name="Huy Pham" userId="918db3a1909f15e0" providerId="LiveId" clId="{4EEE08FE-8959-4817-B06D-E6888A53EFA4}" dt="2024-03-27T11:32:46.755" v="104"/>
        <pc:sldMkLst>
          <pc:docMk/>
          <pc:sldMk cId="3067909804" sldId="453"/>
        </pc:sldMkLst>
        <pc:spChg chg="del">
          <ac:chgData name="Huy Pham" userId="918db3a1909f15e0" providerId="LiveId" clId="{4EEE08FE-8959-4817-B06D-E6888A53EFA4}" dt="2024-03-27T11:32:45.754" v="103" actId="478"/>
          <ac:spMkLst>
            <pc:docMk/>
            <pc:sldMk cId="3067909804" sldId="453"/>
            <ac:spMk id="3" creationId="{EF00EFFC-5C82-E910-0232-1FA2F1A5C560}"/>
          </ac:spMkLst>
        </pc:spChg>
        <pc:spChg chg="add mod">
          <ac:chgData name="Huy Pham" userId="918db3a1909f15e0" providerId="LiveId" clId="{4EEE08FE-8959-4817-B06D-E6888A53EFA4}" dt="2024-03-27T11:32:46.755" v="104"/>
          <ac:spMkLst>
            <pc:docMk/>
            <pc:sldMk cId="3067909804" sldId="453"/>
            <ac:spMk id="19" creationId="{14553C52-88A0-403D-4412-CED8EF622B5C}"/>
          </ac:spMkLst>
        </pc:spChg>
      </pc:sldChg>
    </pc:docChg>
  </pc:docChgLst>
  <pc:docChgLst>
    <pc:chgData name="Huy Pham" userId="918db3a1909f15e0" providerId="LiveId" clId="{7C4356BA-0FCF-414C-B565-FEE6E62F1A40}"/>
    <pc:docChg chg="undo custSel addSld delSld modSld sldOrd modMainMaster">
      <pc:chgData name="Huy Pham" userId="918db3a1909f15e0" providerId="LiveId" clId="{7C4356BA-0FCF-414C-B565-FEE6E62F1A40}" dt="2024-05-04T04:03:03.455" v="6804" actId="478"/>
      <pc:docMkLst>
        <pc:docMk/>
      </pc:docMkLst>
      <pc:sldChg chg="addSp delSp modSp mod">
        <pc:chgData name="Huy Pham" userId="918db3a1909f15e0" providerId="LiveId" clId="{7C4356BA-0FCF-414C-B565-FEE6E62F1A40}" dt="2024-04-29T07:32:51.148" v="3859" actId="207"/>
        <pc:sldMkLst>
          <pc:docMk/>
          <pc:sldMk cId="1279157228" sldId="399"/>
        </pc:sldMkLst>
        <pc:spChg chg="mod">
          <ac:chgData name="Huy Pham" userId="918db3a1909f15e0" providerId="LiveId" clId="{7C4356BA-0FCF-414C-B565-FEE6E62F1A40}" dt="2024-04-11T08:10:42.506" v="110" actId="1035"/>
          <ac:spMkLst>
            <pc:docMk/>
            <pc:sldMk cId="1279157228" sldId="399"/>
            <ac:spMk id="3" creationId="{EF00EFFC-5C82-E910-0232-1FA2F1A5C560}"/>
          </ac:spMkLst>
        </pc:spChg>
        <pc:spChg chg="mod">
          <ac:chgData name="Huy Pham" userId="918db3a1909f15e0" providerId="LiveId" clId="{7C4356BA-0FCF-414C-B565-FEE6E62F1A40}" dt="2024-04-11T08:10:46.594" v="11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7C4356BA-0FCF-414C-B565-FEE6E62F1A40}" dt="2024-04-11T08:12:27.545" v="144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3:21:22.717" v="1371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4" creationId="{1268E92D-B5F6-5561-D8EE-911282DF1DE2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25" creationId="{58C058A2-60A8-AA10-2ADC-BBB29DFB27A2}"/>
          </ac:spMkLst>
        </pc:spChg>
        <pc:spChg chg="add mod">
          <ac:chgData name="Huy Pham" userId="918db3a1909f15e0" providerId="LiveId" clId="{7C4356BA-0FCF-414C-B565-FEE6E62F1A40}" dt="2024-04-29T07:32:51.148" v="3859" actId="207"/>
          <ac:spMkLst>
            <pc:docMk/>
            <pc:sldMk cId="1279157228" sldId="399"/>
            <ac:spMk id="28" creationId="{01A38241-D6FE-1204-27E7-CBFDC0C78809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30" creationId="{A20C6AA0-D5BA-8C21-F845-9C57BF9D25EE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5" creationId="{A5888635-DAAD-2BBA-266C-C7964646A99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49" creationId="{15FA963E-3786-2EBC-C998-FD534ED8C02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0" creationId="{02A9F8C5-E7E1-049C-E916-F64FCE0AFF46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1" creationId="{BEA32DC5-701E-4210-F8A3-D97DBCAD6354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3" creationId="{EA3A0448-6C85-0499-4FF1-225EB6E6CF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54" creationId="{083C9BBD-D862-F2D6-9625-1AFA58832115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1" creationId="{DA10DB8B-EBBF-73EB-6E2E-4C604BA97633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2" creationId="{F507D220-743E-E134-CDA0-D6890394F2ED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3" creationId="{C34761D8-68F3-96D0-9763-EC29FDB4F51F}"/>
          </ac:spMkLst>
        </pc:spChg>
        <pc:spChg chg="del">
          <ac:chgData name="Huy Pham" userId="918db3a1909f15e0" providerId="LiveId" clId="{7C4356BA-0FCF-414C-B565-FEE6E62F1A40}" dt="2024-04-11T08:12:47.464" v="145" actId="478"/>
          <ac:spMkLst>
            <pc:docMk/>
            <pc:sldMk cId="1279157228" sldId="399"/>
            <ac:spMk id="64" creationId="{E0FEE6D9-0284-C183-8FAB-3CAF2F888B65}"/>
          </ac:spMkLst>
        </pc:spChg>
        <pc:graphicFrameChg chg="add del mod">
          <ac:chgData name="Huy Pham" userId="918db3a1909f15e0" providerId="LiveId" clId="{7C4356BA-0FCF-414C-B565-FEE6E62F1A40}" dt="2024-04-25T03:20:31.722" v="1359"/>
          <ac:graphicFrameMkLst>
            <pc:docMk/>
            <pc:sldMk cId="1279157228" sldId="399"/>
            <ac:graphicFrameMk id="19" creationId="{83A6C20C-A76F-7C7D-A731-4EFFDF631F7E}"/>
          </ac:graphicFrameMkLst>
        </pc:graphicFrameChg>
        <pc:graphicFrameChg chg="add del mod">
          <ac:chgData name="Huy Pham" userId="918db3a1909f15e0" providerId="LiveId" clId="{7C4356BA-0FCF-414C-B565-FEE6E62F1A40}" dt="2024-04-11T08:12:59.166" v="148"/>
          <ac:graphicFrameMkLst>
            <pc:docMk/>
            <pc:sldMk cId="1279157228" sldId="399"/>
            <ac:graphicFrameMk id="26" creationId="{1615FCEA-D410-EAC9-261C-6C72F6EC18A7}"/>
          </ac:graphicFrameMkLst>
        </pc:graphicFrameChg>
        <pc:picChg chg="add mod">
          <ac:chgData name="Huy Pham" userId="918db3a1909f15e0" providerId="LiveId" clId="{7C4356BA-0FCF-414C-B565-FEE6E62F1A40}" dt="2024-04-25T03:22:22.305" v="1386" actId="14100"/>
          <ac:picMkLst>
            <pc:docMk/>
            <pc:sldMk cId="1279157228" sldId="399"/>
            <ac:picMk id="21" creationId="{F6B90C8E-5480-FD36-F022-548CC0C5F1C5}"/>
          </ac:picMkLst>
        </pc:pic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19" creationId="{98713048-4E1D-A4F8-BBEA-B53B4DFDD35B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21" creationId="{981553A5-B9A7-FF21-C4CB-CAF88B57FEF7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5" creationId="{D5C1F6AE-358C-DE82-EE83-A0B892B48978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38" creationId="{FA75AB38-10C4-5AA7-183E-CAE36FA8EFC5}"/>
          </ac:cxnSpMkLst>
        </pc:cxnChg>
        <pc:cxnChg chg="del">
          <ac:chgData name="Huy Pham" userId="918db3a1909f15e0" providerId="LiveId" clId="{7C4356BA-0FCF-414C-B565-FEE6E62F1A40}" dt="2024-04-11T08:12:47.464" v="145" actId="478"/>
          <ac:cxnSpMkLst>
            <pc:docMk/>
            <pc:sldMk cId="1279157228" sldId="399"/>
            <ac:cxnSpMk id="55" creationId="{383A34CE-A058-092D-08DF-D6ED9ED13C66}"/>
          </ac:cxnSpMkLst>
        </pc:cxnChg>
      </pc:sldChg>
      <pc:sldChg chg="delSp modSp mod delAnim">
        <pc:chgData name="Huy Pham" userId="918db3a1909f15e0" providerId="LiveId" clId="{7C4356BA-0FCF-414C-B565-FEE6E62F1A40}" dt="2024-04-29T07:31:58.230" v="3847" actId="20577"/>
        <pc:sldMkLst>
          <pc:docMk/>
          <pc:sldMk cId="234225145" sldId="420"/>
        </pc:sldMkLst>
        <pc:spChg chg="mod">
          <ac:chgData name="Huy Pham" userId="918db3a1909f15e0" providerId="LiveId" clId="{7C4356BA-0FCF-414C-B565-FEE6E62F1A40}" dt="2024-04-29T07:28:14.310" v="3518" actId="14100"/>
          <ac:spMkLst>
            <pc:docMk/>
            <pc:sldMk cId="234225145" sldId="420"/>
            <ac:spMk id="3" creationId="{7BADB1B7-9B78-9B24-6409-669583F16919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6" creationId="{D5353C3D-DB0F-AF2E-645F-0B3194220037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7" creationId="{B27690E6-208D-ACF0-CDB3-1FA9BCB3ABBA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8" creationId="{A75AE06E-8073-E914-F002-370A6F7D47F3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9" creationId="{8CF76AC8-076E-CFF1-3EB7-9185F991189B}"/>
          </ac:spMkLst>
        </pc:spChg>
        <pc:spChg chg="mod">
          <ac:chgData name="Huy Pham" userId="918db3a1909f15e0" providerId="LiveId" clId="{7C4356BA-0FCF-414C-B565-FEE6E62F1A40}" dt="2024-04-29T07:28:30.528" v="3603" actId="1038"/>
          <ac:spMkLst>
            <pc:docMk/>
            <pc:sldMk cId="234225145" sldId="420"/>
            <ac:spMk id="10" creationId="{941731A9-1DBE-E9F1-8397-55D6CD0D463A}"/>
          </ac:spMkLst>
        </pc:spChg>
        <pc:spChg chg="mod">
          <ac:chgData name="Huy Pham" userId="918db3a1909f15e0" providerId="LiveId" clId="{7C4356BA-0FCF-414C-B565-FEE6E62F1A40}" dt="2024-04-29T07:29:04.323" v="3701" actId="14100"/>
          <ac:spMkLst>
            <pc:docMk/>
            <pc:sldMk cId="234225145" sldId="420"/>
            <ac:spMk id="11" creationId="{553E389E-7A7C-29B8-13DE-080029904446}"/>
          </ac:spMkLst>
        </pc:spChg>
        <pc:spChg chg="mod">
          <ac:chgData name="Huy Pham" userId="918db3a1909f15e0" providerId="LiveId" clId="{7C4356BA-0FCF-414C-B565-FEE6E62F1A40}" dt="2024-04-29T07:29:31.908" v="3702" actId="14100"/>
          <ac:spMkLst>
            <pc:docMk/>
            <pc:sldMk cId="234225145" sldId="420"/>
            <ac:spMk id="12" creationId="{F943C9C3-F9A6-AB92-E508-A855DC0F00E7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5" creationId="{FCE2299B-5222-0EED-0102-3800FBAF04B4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6" creationId="{A940A524-0B39-C15F-6F03-439C6B05160B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7" creationId="{82E332C2-29BD-0DEB-2985-C3D693489670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8" creationId="{DBD592F5-0E49-92C7-2827-824B943052FD}"/>
          </ac:spMkLst>
        </pc:spChg>
        <pc:spChg chg="mod">
          <ac:chgData name="Huy Pham" userId="918db3a1909f15e0" providerId="LiveId" clId="{7C4356BA-0FCF-414C-B565-FEE6E62F1A40}" dt="2024-04-29T07:29:40.556" v="3788" actId="1038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7C4356BA-0FCF-414C-B565-FEE6E62F1A40}" dt="2024-04-29T07:28:47.330" v="3604" actId="14100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5" creationId="{697F075D-5711-CCAE-C689-658198E4E99B}"/>
          </ac:spMkLst>
        </pc:spChg>
        <pc:spChg chg="mod">
          <ac:chgData name="Huy Pham" userId="918db3a1909f15e0" providerId="LiveId" clId="{7C4356BA-0FCF-414C-B565-FEE6E62F1A40}" dt="2024-04-29T07:31:58.230" v="3847" actId="20577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7C4356BA-0FCF-414C-B565-FEE6E62F1A40}" dt="2024-04-29T07:28:58.817" v="3700" actId="1038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7C4356BA-0FCF-414C-B565-FEE6E62F1A40}" dt="2024-04-29T07:27:13.101" v="3422" actId="20577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7C4356BA-0FCF-414C-B565-FEE6E62F1A40}" dt="2024-04-11T08:09:55.200" v="40" actId="1076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09:40.816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7" creationId="{E0746A66-1D1E-3B17-892E-D097E8D17584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49" creationId="{2DED2A89-223F-89D5-EED7-11347DB301C6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0" creationId="{6B47CA0B-4A9A-53FB-50A9-D141A50CFB8A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1" creationId="{9870D10D-ED55-312D-F6A9-BAE1569E094F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2" creationId="{9027D825-2751-582D-82F9-595F01070BC7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3" creationId="{B8A4244F-4E98-BFB2-48FF-FAA431E624CD}"/>
          </ac:spMkLst>
        </pc:spChg>
        <pc:spChg chg="del">
          <ac:chgData name="Huy Pham" userId="918db3a1909f15e0" providerId="LiveId" clId="{7C4356BA-0FCF-414C-B565-FEE6E62F1A40}" dt="2024-04-29T07:31:46.082" v="3789" actId="478"/>
          <ac:spMkLst>
            <pc:docMk/>
            <pc:sldMk cId="234225145" sldId="420"/>
            <ac:spMk id="54" creationId="{CC25A4DE-043B-B19D-5E5F-3B9CB3C714B4}"/>
          </ac:spMkLst>
        </pc:spChg>
      </pc:sldChg>
      <pc:sldChg chg="del">
        <pc:chgData name="Huy Pham" userId="918db3a1909f15e0" providerId="LiveId" clId="{7C4356BA-0FCF-414C-B565-FEE6E62F1A40}" dt="2024-04-11T08:13:32.498" v="152" actId="47"/>
        <pc:sldMkLst>
          <pc:docMk/>
          <pc:sldMk cId="2454490354" sldId="422"/>
        </pc:sldMkLst>
      </pc:sldChg>
      <pc:sldChg chg="addSp delSp modSp mod ord modAnim">
        <pc:chgData name="Huy Pham" userId="918db3a1909f15e0" providerId="LiveId" clId="{7C4356BA-0FCF-414C-B565-FEE6E62F1A40}" dt="2024-04-30T14:11:44.805" v="6361"/>
        <pc:sldMkLst>
          <pc:docMk/>
          <pc:sldMk cId="1625968656" sldId="442"/>
        </pc:sldMkLst>
        <pc:spChg chg="add mod">
          <ac:chgData name="Huy Pham" userId="918db3a1909f15e0" providerId="LiveId" clId="{7C4356BA-0FCF-414C-B565-FEE6E62F1A40}" dt="2024-04-29T07:32:43.750" v="3858" actId="1076"/>
          <ac:spMkLst>
            <pc:docMk/>
            <pc:sldMk cId="1625968656" sldId="442"/>
            <ac:spMk id="4" creationId="{776BAC0F-70EE-C3ED-E659-F64C7C6593DD}"/>
          </ac:spMkLst>
        </pc:spChg>
        <pc:spChg chg="mod">
          <ac:chgData name="Huy Pham" userId="918db3a1909f15e0" providerId="LiveId" clId="{7C4356BA-0FCF-414C-B565-FEE6E62F1A40}" dt="2024-04-11T08:10:07.387" v="76" actId="20577"/>
          <ac:spMkLst>
            <pc:docMk/>
            <pc:sldMk cId="1625968656" sldId="442"/>
            <ac:spMk id="31" creationId="{8A289471-F631-1434-AD55-9199D93CB4DD}"/>
          </ac:spMkLst>
        </pc:spChg>
        <pc:spChg chg="mod">
          <ac:chgData name="Huy Pham" userId="918db3a1909f15e0" providerId="LiveId" clId="{7C4356BA-0FCF-414C-B565-FEE6E62F1A40}" dt="2024-04-11T08:10:13.863" v="78" actId="20577"/>
          <ac:spMkLst>
            <pc:docMk/>
            <pc:sldMk cId="1625968656" sldId="442"/>
            <ac:spMk id="37" creationId="{032D6A05-001B-82BE-9235-555491B0E628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5" creationId="{0A788B12-C78F-B9E3-0DAB-B0100B06D49C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59" creationId="{D0FEBB3D-1DDD-995B-A4C7-9E8E1EB280A7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0" creationId="{D8DD38FD-5202-DE91-DB5A-0C4E5B0D1DC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3" creationId="{D8DD1A5A-76EB-2F39-C00E-683823950B8D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4" creationId="{89D832BF-CF59-0E10-7BED-A3B1DEB83F15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5" creationId="{9F25D8A8-046F-3318-A90F-797C0C55CE70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68" creationId="{5C39301B-852B-C21E-EFF1-11B516C89FC6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0" creationId="{1A53AD75-6B07-CD2E-8787-9E1E1C22C702}"/>
          </ac:spMkLst>
        </pc:spChg>
        <pc:spChg chg="del">
          <ac:chgData name="Huy Pham" userId="918db3a1909f15e0" providerId="LiveId" clId="{7C4356BA-0FCF-414C-B565-FEE6E62F1A40}" dt="2024-04-29T07:32:23.826" v="3848" actId="478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7C4356BA-0FCF-414C-B565-FEE6E62F1A40}" dt="2024-04-29T07:32:25.694" v="3851"/>
          <ac:graphicFrameMkLst>
            <pc:docMk/>
            <pc:sldMk cId="1625968656" sldId="442"/>
            <ac:graphicFrameMk id="2" creationId="{AE762D87-A3E4-AF9F-F685-8C59AB8192EB}"/>
          </ac:graphicFrameMkLst>
        </pc:graphicFrame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1" creationId="{0DF32962-84E7-E492-4406-46C277AAC40F}"/>
          </ac:cxnSpMkLst>
        </pc:cxnChg>
        <pc:cxnChg chg="del">
          <ac:chgData name="Huy Pham" userId="918db3a1909f15e0" providerId="LiveId" clId="{7C4356BA-0FCF-414C-B565-FEE6E62F1A40}" dt="2024-04-29T07:32:23.826" v="3848" actId="478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del">
        <pc:chgData name="Huy Pham" userId="918db3a1909f15e0" providerId="LiveId" clId="{7C4356BA-0FCF-414C-B565-FEE6E62F1A40}" dt="2024-04-25T08:03:32.503" v="2515" actId="47"/>
        <pc:sldMkLst>
          <pc:docMk/>
          <pc:sldMk cId="3733934613" sldId="443"/>
        </pc:sldMkLst>
      </pc:sldChg>
      <pc:sldChg chg="del">
        <pc:chgData name="Huy Pham" userId="918db3a1909f15e0" providerId="LiveId" clId="{7C4356BA-0FCF-414C-B565-FEE6E62F1A40}" dt="2024-04-25T08:03:34.303" v="2516" actId="47"/>
        <pc:sldMkLst>
          <pc:docMk/>
          <pc:sldMk cId="1592133991" sldId="444"/>
        </pc:sldMkLst>
      </pc:sldChg>
      <pc:sldChg chg="del">
        <pc:chgData name="Huy Pham" userId="918db3a1909f15e0" providerId="LiveId" clId="{7C4356BA-0FCF-414C-B565-FEE6E62F1A40}" dt="2024-04-25T08:03:30.811" v="2514" actId="47"/>
        <pc:sldMkLst>
          <pc:docMk/>
          <pc:sldMk cId="120631342" sldId="445"/>
        </pc:sldMkLst>
      </pc:sldChg>
      <pc:sldChg chg="addSp delSp modSp add mod delAnim modAnim">
        <pc:chgData name="Huy Pham" userId="918db3a1909f15e0" providerId="LiveId" clId="{7C4356BA-0FCF-414C-B565-FEE6E62F1A40}" dt="2024-04-30T14:18:46.730" v="6402" actId="207"/>
        <pc:sldMkLst>
          <pc:docMk/>
          <pc:sldMk cId="1022397210" sldId="446"/>
        </pc:sldMkLst>
        <pc:spChg chg="mod">
          <ac:chgData name="Huy Pham" userId="918db3a1909f15e0" providerId="LiveId" clId="{7C4356BA-0FCF-414C-B565-FEE6E62F1A40}" dt="2024-04-11T08:17:45.770" v="217" actId="14100"/>
          <ac:spMkLst>
            <pc:docMk/>
            <pc:sldMk cId="1022397210" sldId="44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18:46.730" v="6402" actId="207"/>
          <ac:spMkLst>
            <pc:docMk/>
            <pc:sldMk cId="1022397210" sldId="446"/>
            <ac:spMk id="21" creationId="{486BB291-22C5-00FD-CDCD-58FC2CBB98F2}"/>
          </ac:spMkLst>
        </pc:spChg>
        <pc:spChg chg="add mod">
          <ac:chgData name="Huy Pham" userId="918db3a1909f15e0" providerId="LiveId" clId="{7C4356BA-0FCF-414C-B565-FEE6E62F1A40}" dt="2024-04-11T08:17:42.296" v="216" actId="14100"/>
          <ac:spMkLst>
            <pc:docMk/>
            <pc:sldMk cId="1022397210" sldId="446"/>
            <ac:spMk id="22" creationId="{D5805D28-77F7-5FC3-A209-B88D451D2900}"/>
          </ac:spMkLst>
        </pc:spChg>
        <pc:spChg chg="del">
          <ac:chgData name="Huy Pham" userId="918db3a1909f15e0" providerId="LiveId" clId="{7C4356BA-0FCF-414C-B565-FEE6E62F1A40}" dt="2024-04-11T08:13:51.305" v="170" actId="478"/>
          <ac:spMkLst>
            <pc:docMk/>
            <pc:sldMk cId="1022397210" sldId="446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11T08:21:19.562" v="303" actId="478"/>
          <ac:spMkLst>
            <pc:docMk/>
            <pc:sldMk cId="1022397210" sldId="446"/>
            <ac:spMk id="30" creationId="{8413A455-7817-AC5D-C096-574CD8A2932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1" creationId="{279CAF11-7E36-2607-1831-6E19FCA104E4}"/>
          </ac:spMkLst>
        </pc:spChg>
        <pc:spChg chg="add mod">
          <ac:chgData name="Huy Pham" userId="918db3a1909f15e0" providerId="LiveId" clId="{7C4356BA-0FCF-414C-B565-FEE6E62F1A40}" dt="2024-04-11T08:17:54.776" v="218" actId="1076"/>
          <ac:spMkLst>
            <pc:docMk/>
            <pc:sldMk cId="1022397210" sldId="446"/>
            <ac:spMk id="32" creationId="{E324A6C2-764F-5350-6E6E-3B5B0FD6F2EC}"/>
          </ac:spMkLst>
        </pc:spChg>
        <pc:spChg chg="add mod">
          <ac:chgData name="Huy Pham" userId="918db3a1909f15e0" providerId="LiveId" clId="{7C4356BA-0FCF-414C-B565-FEE6E62F1A40}" dt="2024-04-11T08:21:12.883" v="301" actId="1076"/>
          <ac:spMkLst>
            <pc:docMk/>
            <pc:sldMk cId="1022397210" sldId="446"/>
            <ac:spMk id="33" creationId="{651E5F9C-9841-63A8-1262-6115BC101EA4}"/>
          </ac:spMkLst>
        </pc:spChg>
        <pc:spChg chg="add mod">
          <ac:chgData name="Huy Pham" userId="918db3a1909f15e0" providerId="LiveId" clId="{7C4356BA-0FCF-414C-B565-FEE6E62F1A40}" dt="2024-04-11T08:21:16.662" v="302" actId="1076"/>
          <ac:spMkLst>
            <pc:docMk/>
            <pc:sldMk cId="1022397210" sldId="446"/>
            <ac:spMk id="34" creationId="{7BEBF86E-FBC2-6DFA-FDA5-FEED47DF4334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35" creationId="{EAEDC28B-8016-1C88-C666-2E2375F0D744}"/>
          </ac:spMkLst>
        </pc:spChg>
        <pc:spChg chg="add del mod">
          <ac:chgData name="Huy Pham" userId="918db3a1909f15e0" providerId="LiveId" clId="{7C4356BA-0FCF-414C-B565-FEE6E62F1A40}" dt="2024-04-11T08:18:12.410" v="223" actId="478"/>
          <ac:spMkLst>
            <pc:docMk/>
            <pc:sldMk cId="1022397210" sldId="446"/>
            <ac:spMk id="38" creationId="{0E151521-C06E-DEEC-037F-B553D03EEE25}"/>
          </ac:spMkLst>
        </pc:spChg>
        <pc:spChg chg="add del mod">
          <ac:chgData name="Huy Pham" userId="918db3a1909f15e0" providerId="LiveId" clId="{7C4356BA-0FCF-414C-B565-FEE6E62F1A40}" dt="2024-04-11T08:18:14.743" v="226" actId="478"/>
          <ac:spMkLst>
            <pc:docMk/>
            <pc:sldMk cId="1022397210" sldId="446"/>
            <ac:spMk id="41" creationId="{A28C073F-E56E-EFCD-DD2F-4DC46743272B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2" creationId="{853FE28A-EDFB-AF73-D72D-DEFB10F76CC7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43" creationId="{E455529A-D61D-1A89-8C34-E11E6C4CADA4}"/>
          </ac:spMkLst>
        </pc:spChg>
        <pc:spChg chg="add del mod">
          <ac:chgData name="Huy Pham" userId="918db3a1909f15e0" providerId="LiveId" clId="{7C4356BA-0FCF-414C-B565-FEE6E62F1A40}" dt="2024-04-11T08:18:20.559" v="229" actId="478"/>
          <ac:spMkLst>
            <pc:docMk/>
            <pc:sldMk cId="1022397210" sldId="446"/>
            <ac:spMk id="44" creationId="{709CABD8-39DD-92B8-496D-CF70BAE135BE}"/>
          </ac:spMkLst>
        </pc:spChg>
        <pc:spChg chg="add del mod">
          <ac:chgData name="Huy Pham" userId="918db3a1909f15e0" providerId="LiveId" clId="{7C4356BA-0FCF-414C-B565-FEE6E62F1A40}" dt="2024-04-11T08:18:11.139" v="222" actId="478"/>
          <ac:spMkLst>
            <pc:docMk/>
            <pc:sldMk cId="1022397210" sldId="446"/>
            <ac:spMk id="50" creationId="{9F0B391E-9D09-E61F-D374-E57DFBA40CD1}"/>
          </ac:spMkLst>
        </pc:spChg>
        <pc:spChg chg="add del mod">
          <ac:chgData name="Huy Pham" userId="918db3a1909f15e0" providerId="LiveId" clId="{7C4356BA-0FCF-414C-B565-FEE6E62F1A40}" dt="2024-04-11T08:20:51.122" v="290" actId="21"/>
          <ac:spMkLst>
            <pc:docMk/>
            <pc:sldMk cId="1022397210" sldId="446"/>
            <ac:spMk id="51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0" creationId="{EAEDC28B-8016-1C88-C666-2E2375F0D744}"/>
          </ac:spMkLst>
        </pc:spChg>
        <pc:spChg chg="add mod">
          <ac:chgData name="Huy Pham" userId="918db3a1909f15e0" providerId="LiveId" clId="{7C4356BA-0FCF-414C-B565-FEE6E62F1A40}" dt="2024-04-11T08:21:01.082" v="295" actId="1037"/>
          <ac:spMkLst>
            <pc:docMk/>
            <pc:sldMk cId="1022397210" sldId="446"/>
            <ac:spMk id="71" creationId="{853FE28A-EDFB-AF73-D72D-DEFB10F76CC7}"/>
          </ac:spMkLst>
        </pc:spChg>
        <pc:spChg chg="add mod">
          <ac:chgData name="Huy Pham" userId="918db3a1909f15e0" providerId="LiveId" clId="{7C4356BA-0FCF-414C-B565-FEE6E62F1A40}" dt="2024-04-11T08:21:07.609" v="300" actId="1037"/>
          <ac:spMkLst>
            <pc:docMk/>
            <pc:sldMk cId="1022397210" sldId="446"/>
            <ac:spMk id="72" creationId="{E455529A-D61D-1A89-8C34-E11E6C4CADA4}"/>
          </ac:spMkLst>
        </pc:spChg>
        <pc:spChg chg="add mod">
          <ac:chgData name="Huy Pham" userId="918db3a1909f15e0" providerId="LiveId" clId="{7C4356BA-0FCF-414C-B565-FEE6E62F1A40}" dt="2024-04-11T08:20:51.440" v="291"/>
          <ac:spMkLst>
            <pc:docMk/>
            <pc:sldMk cId="1022397210" sldId="446"/>
            <ac:spMk id="73" creationId="{AA763E45-FE8E-FCED-6739-FC6395C898B1}"/>
          </ac:spMkLst>
        </pc:spChg>
        <pc:spChg chg="add mod">
          <ac:chgData name="Huy Pham" userId="918db3a1909f15e0" providerId="LiveId" clId="{7C4356BA-0FCF-414C-B565-FEE6E62F1A40}" dt="2024-04-11T08:21:34.487" v="305" actId="1076"/>
          <ac:spMkLst>
            <pc:docMk/>
            <pc:sldMk cId="1022397210" sldId="446"/>
            <ac:spMk id="74" creationId="{83C535A8-D491-2421-D26C-8880D3C5B38E}"/>
          </ac:spMkLst>
        </pc:spChg>
        <pc:spChg chg="add mod">
          <ac:chgData name="Huy Pham" userId="918db3a1909f15e0" providerId="LiveId" clId="{7C4356BA-0FCF-414C-B565-FEE6E62F1A40}" dt="2024-04-11T08:23:33.574" v="336" actId="14100"/>
          <ac:spMkLst>
            <pc:docMk/>
            <pc:sldMk cId="1022397210" sldId="446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11T08:22:57.958" v="330" actId="14100"/>
          <ac:spMkLst>
            <pc:docMk/>
            <pc:sldMk cId="1022397210" sldId="446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11T08:25:57.676" v="365" actId="6549"/>
          <ac:spMkLst>
            <pc:docMk/>
            <pc:sldMk cId="1022397210" sldId="446"/>
            <ac:spMk id="83" creationId="{5CFB6981-AC04-8743-3F9F-77AFE8210CFF}"/>
          </ac:spMkLst>
        </pc:spChg>
        <pc:spChg chg="add mod">
          <ac:chgData name="Huy Pham" userId="918db3a1909f15e0" providerId="LiveId" clId="{7C4356BA-0FCF-414C-B565-FEE6E62F1A40}" dt="2024-04-11T08:24:12.828" v="342" actId="1076"/>
          <ac:spMkLst>
            <pc:docMk/>
            <pc:sldMk cId="1022397210" sldId="446"/>
            <ac:spMk id="84" creationId="{3F98B9ED-BC19-A780-CBDE-CE070CC70C3E}"/>
          </ac:spMkLst>
        </pc:spChg>
        <pc:spChg chg="add mod">
          <ac:chgData name="Huy Pham" userId="918db3a1909f15e0" providerId="LiveId" clId="{7C4356BA-0FCF-414C-B565-FEE6E62F1A40}" dt="2024-04-11T08:24:28.458" v="349" actId="1036"/>
          <ac:spMkLst>
            <pc:docMk/>
            <pc:sldMk cId="1022397210" sldId="446"/>
            <ac:spMk id="85" creationId="{4FBB8790-CD56-CAC5-8E7C-DD6E2A85FE0C}"/>
          </ac:spMkLst>
        </pc:spChg>
        <pc:spChg chg="add mod">
          <ac:chgData name="Huy Pham" userId="918db3a1909f15e0" providerId="LiveId" clId="{7C4356BA-0FCF-414C-B565-FEE6E62F1A40}" dt="2024-04-11T08:24:39.384" v="354" actId="1076"/>
          <ac:spMkLst>
            <pc:docMk/>
            <pc:sldMk cId="1022397210" sldId="446"/>
            <ac:spMk id="86" creationId="{16F349BB-0AEF-03D5-AA75-E56D876B151C}"/>
          </ac:spMkLst>
        </pc:spChg>
        <pc:spChg chg="add mod">
          <ac:chgData name="Huy Pham" userId="918db3a1909f15e0" providerId="LiveId" clId="{7C4356BA-0FCF-414C-B565-FEE6E62F1A40}" dt="2024-04-30T14:15:54.994" v="6380" actId="20577"/>
          <ac:spMkLst>
            <pc:docMk/>
            <pc:sldMk cId="1022397210" sldId="446"/>
            <ac:spMk id="87" creationId="{36A75E88-9440-5507-140A-B719C09232A9}"/>
          </ac:spMkLst>
        </pc:spChg>
        <pc:spChg chg="add del mod">
          <ac:chgData name="Huy Pham" userId="918db3a1909f15e0" providerId="LiveId" clId="{7C4356BA-0FCF-414C-B565-FEE6E62F1A40}" dt="2024-04-11T08:27:12.867" v="432" actId="1076"/>
          <ac:spMkLst>
            <pc:docMk/>
            <pc:sldMk cId="1022397210" sldId="446"/>
            <ac:spMk id="88" creationId="{5007E172-C5C3-345D-3855-834EA9D09AF6}"/>
          </ac:spMkLst>
        </pc:spChg>
        <pc:spChg chg="add mod">
          <ac:chgData name="Huy Pham" userId="918db3a1909f15e0" providerId="LiveId" clId="{7C4356BA-0FCF-414C-B565-FEE6E62F1A40}" dt="2024-04-11T08:27:36.879" v="451" actId="1076"/>
          <ac:spMkLst>
            <pc:docMk/>
            <pc:sldMk cId="1022397210" sldId="446"/>
            <ac:spMk id="89" creationId="{D35D0F5F-2118-C90C-D355-25DE638AEBF1}"/>
          </ac:spMkLst>
        </pc:spChg>
        <pc:spChg chg="add mod">
          <ac:chgData name="Huy Pham" userId="918db3a1909f15e0" providerId="LiveId" clId="{7C4356BA-0FCF-414C-B565-FEE6E62F1A40}" dt="2024-04-11T08:27:51.604" v="457" actId="1076"/>
          <ac:spMkLst>
            <pc:docMk/>
            <pc:sldMk cId="1022397210" sldId="446"/>
            <ac:spMk id="90" creationId="{161656F1-C1E1-8B4E-E6B5-B4B406A8FC95}"/>
          </ac:spMkLst>
        </pc:spChg>
        <pc:graphicFrameChg chg="add del mod">
          <ac:chgData name="Huy Pham" userId="918db3a1909f15e0" providerId="LiveId" clId="{7C4356BA-0FCF-414C-B565-FEE6E62F1A40}" dt="2024-04-11T08:14:03.796" v="173"/>
          <ac:graphicFrameMkLst>
            <pc:docMk/>
            <pc:sldMk cId="1022397210" sldId="446"/>
            <ac:graphicFrameMk id="19" creationId="{D2278C51-8C00-47C6-BC16-70907573397F}"/>
          </ac:graphicFrameMkLst>
        </pc:graphicFrameChg>
        <pc:graphicFrameChg chg="add del mod">
          <ac:chgData name="Huy Pham" userId="918db3a1909f15e0" providerId="LiveId" clId="{7C4356BA-0FCF-414C-B565-FEE6E62F1A40}" dt="2024-04-11T08:14:51.593" v="180"/>
          <ac:graphicFrameMkLst>
            <pc:docMk/>
            <pc:sldMk cId="1022397210" sldId="446"/>
            <ac:graphicFrameMk id="23" creationId="{100CE8C5-7B34-57F0-5E99-481A7EDFBD55}"/>
          </ac:graphicFrameMkLst>
        </pc:graphicFrameChg>
        <pc:graphicFrameChg chg="add del mod">
          <ac:chgData name="Huy Pham" userId="918db3a1909f15e0" providerId="LiveId" clId="{7C4356BA-0FCF-414C-B565-FEE6E62F1A40}" dt="2024-04-11T08:21:46.925" v="308"/>
          <ac:graphicFrameMkLst>
            <pc:docMk/>
            <pc:sldMk cId="1022397210" sldId="446"/>
            <ac:graphicFrameMk id="75" creationId="{57214DFA-7A7C-7527-1BF6-37A1170334BE}"/>
          </ac:graphicFrameMkLst>
        </pc:graphicFrameChg>
        <pc:graphicFrameChg chg="add del mod">
          <ac:chgData name="Huy Pham" userId="918db3a1909f15e0" providerId="LiveId" clId="{7C4356BA-0FCF-414C-B565-FEE6E62F1A40}" dt="2024-04-11T08:22:01.262" v="314"/>
          <ac:graphicFrameMkLst>
            <pc:docMk/>
            <pc:sldMk cId="1022397210" sldId="446"/>
            <ac:graphicFrameMk id="78" creationId="{F193BAD7-CD78-F701-4A2C-22A9BD03FCB3}"/>
          </ac:graphicFrameMkLst>
        </pc:graphicFrameChg>
        <pc:graphicFrameChg chg="add del mod">
          <ac:chgData name="Huy Pham" userId="918db3a1909f15e0" providerId="LiveId" clId="{7C4356BA-0FCF-414C-B565-FEE6E62F1A40}" dt="2024-04-11T08:22:13.853" v="320"/>
          <ac:graphicFrameMkLst>
            <pc:docMk/>
            <pc:sldMk cId="1022397210" sldId="446"/>
            <ac:graphicFrameMk id="81" creationId="{6E0C5982-6F01-2E88-BA9A-FF82EC97C4F2}"/>
          </ac:graphicFrameMkLst>
        </pc:graphicFrame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4" creationId="{70B7F86D-6276-3408-D70D-0E597E34061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5" creationId="{68AF6283-F2F9-413F-92BF-99A9CF04A38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6" creationId="{2B817FE4-7ACB-EC87-8C2A-2F9DABCB865A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7" creationId="{A5EA9CD3-09C1-3FDA-D6FB-B99DE04DDECB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29" creationId="{BAFEB626-E380-A6E4-7324-D5E420FDFC87}"/>
          </ac:cxnSpMkLst>
        </pc:cxnChg>
        <pc:cxnChg chg="add mod">
          <ac:chgData name="Huy Pham" userId="918db3a1909f15e0" providerId="LiveId" clId="{7C4356BA-0FCF-414C-B565-FEE6E62F1A40}" dt="2024-04-11T08:17:54.776" v="218" actId="1076"/>
          <ac:cxnSpMkLst>
            <pc:docMk/>
            <pc:sldMk cId="1022397210" sldId="446"/>
            <ac:cxnSpMk id="36" creationId="{FFE0086C-FAB9-6B2E-78B2-6A5826176E8C}"/>
          </ac:cxnSpMkLst>
        </pc:cxnChg>
        <pc:cxnChg chg="add del mod">
          <ac:chgData name="Huy Pham" userId="918db3a1909f15e0" providerId="LiveId" clId="{7C4356BA-0FCF-414C-B565-FEE6E62F1A40}" dt="2024-04-11T08:18:03.672" v="220" actId="478"/>
          <ac:cxnSpMkLst>
            <pc:docMk/>
            <pc:sldMk cId="1022397210" sldId="446"/>
            <ac:cxnSpMk id="37" creationId="{E5893FED-889F-1887-D4FF-9B6BDFB4B98D}"/>
          </ac:cxnSpMkLst>
        </pc:cxnChg>
        <pc:cxnChg chg="add del mod">
          <ac:chgData name="Huy Pham" userId="918db3a1909f15e0" providerId="LiveId" clId="{7C4356BA-0FCF-414C-B565-FEE6E62F1A40}" dt="2024-04-11T08:18:07.366" v="221" actId="478"/>
          <ac:cxnSpMkLst>
            <pc:docMk/>
            <pc:sldMk cId="1022397210" sldId="446"/>
            <ac:cxnSpMk id="39" creationId="{261A6E91-3147-861F-BDA9-FF16CB3B76E8}"/>
          </ac:cxnSpMkLst>
        </pc:cxnChg>
        <pc:cxnChg chg="add del mod">
          <ac:chgData name="Huy Pham" userId="918db3a1909f15e0" providerId="LiveId" clId="{7C4356BA-0FCF-414C-B565-FEE6E62F1A40}" dt="2024-04-11T08:18:13.126" v="224" actId="478"/>
          <ac:cxnSpMkLst>
            <pc:docMk/>
            <pc:sldMk cId="1022397210" sldId="446"/>
            <ac:cxnSpMk id="40" creationId="{7251C7AB-C9C1-2AD2-184A-2D138197CCDA}"/>
          </ac:cxnSpMkLst>
        </pc:cxnChg>
        <pc:cxnChg chg="add del mod">
          <ac:chgData name="Huy Pham" userId="918db3a1909f15e0" providerId="LiveId" clId="{7C4356BA-0FCF-414C-B565-FEE6E62F1A40}" dt="2024-04-11T08:18:16.592" v="227" actId="478"/>
          <ac:cxnSpMkLst>
            <pc:docMk/>
            <pc:sldMk cId="1022397210" sldId="446"/>
            <ac:cxnSpMk id="45" creationId="{4B850F63-CDB9-50C6-F4E7-6E53DFD58CD9}"/>
          </ac:cxnSpMkLst>
        </pc:cxnChg>
        <pc:cxnChg chg="add del mod">
          <ac:chgData name="Huy Pham" userId="918db3a1909f15e0" providerId="LiveId" clId="{7C4356BA-0FCF-414C-B565-FEE6E62F1A40}" dt="2024-04-11T08:18:13.920" v="225" actId="478"/>
          <ac:cxnSpMkLst>
            <pc:docMk/>
            <pc:sldMk cId="1022397210" sldId="446"/>
            <ac:cxnSpMk id="46" creationId="{F82CFE59-199A-D6F4-1447-D83C0C5C6A95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7" creationId="{AF7F598B-4ECC-CA3B-95AA-D464AEC03D0F}"/>
          </ac:cxnSpMkLst>
        </pc:cxnChg>
        <pc:cxnChg chg="add del mod">
          <ac:chgData name="Huy Pham" userId="918db3a1909f15e0" providerId="LiveId" clId="{7C4356BA-0FCF-414C-B565-FEE6E62F1A40}" dt="2024-04-11T08:18:11.139" v="222" actId="478"/>
          <ac:cxnSpMkLst>
            <pc:docMk/>
            <pc:sldMk cId="1022397210" sldId="446"/>
            <ac:cxnSpMk id="48" creationId="{71D66B15-ED30-AF2F-83A0-DBA0DDAA3737}"/>
          </ac:cxnSpMkLst>
        </pc:cxnChg>
        <pc:cxnChg chg="add del mod">
          <ac:chgData name="Huy Pham" userId="918db3a1909f15e0" providerId="LiveId" clId="{7C4356BA-0FCF-414C-B565-FEE6E62F1A40}" dt="2024-04-11T08:18:18.943" v="228" actId="478"/>
          <ac:cxnSpMkLst>
            <pc:docMk/>
            <pc:sldMk cId="1022397210" sldId="446"/>
            <ac:cxnSpMk id="49" creationId="{01678815-83B2-AC88-C6DD-D7C1A04B03FB}"/>
          </ac:cxnSpMkLst>
        </pc:cxnChg>
        <pc:cxnChg chg="add mod">
          <ac:chgData name="Huy Pham" userId="918db3a1909f15e0" providerId="LiveId" clId="{7C4356BA-0FCF-414C-B565-FEE6E62F1A40}" dt="2024-04-11T08:20:03.626" v="278" actId="14100"/>
          <ac:cxnSpMkLst>
            <pc:docMk/>
            <pc:sldMk cId="1022397210" sldId="446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11T08:28:02.873" v="459" actId="208"/>
          <ac:cxnSpMkLst>
            <pc:docMk/>
            <pc:sldMk cId="1022397210" sldId="446"/>
            <ac:cxnSpMk id="63" creationId="{DB502170-F6F4-D569-CE42-67AE75F2B51B}"/>
          </ac:cxnSpMkLst>
        </pc:cxnChg>
        <pc:cxnChg chg="add mod">
          <ac:chgData name="Huy Pham" userId="918db3a1909f15e0" providerId="LiveId" clId="{7C4356BA-0FCF-414C-B565-FEE6E62F1A40}" dt="2024-04-11T08:27:57.560" v="458" actId="208"/>
          <ac:cxnSpMkLst>
            <pc:docMk/>
            <pc:sldMk cId="1022397210" sldId="446"/>
            <ac:cxnSpMk id="67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41.426" v="166" actId="47"/>
        <pc:sldMkLst>
          <pc:docMk/>
          <pc:sldMk cId="1543911985" sldId="446"/>
        </pc:sldMkLst>
      </pc:sldChg>
      <pc:sldChg chg="addSp delSp modSp add mod modAnim">
        <pc:chgData name="Huy Pham" userId="918db3a1909f15e0" providerId="LiveId" clId="{7C4356BA-0FCF-414C-B565-FEE6E62F1A40}" dt="2024-04-30T14:33:06.971" v="6533" actId="478"/>
        <pc:sldMkLst>
          <pc:docMk/>
          <pc:sldMk cId="1571648730" sldId="447"/>
        </pc:sldMkLst>
        <pc:spChg chg="mod">
          <ac:chgData name="Huy Pham" userId="918db3a1909f15e0" providerId="LiveId" clId="{7C4356BA-0FCF-414C-B565-FEE6E62F1A40}" dt="2024-04-11T08:29:23.567" v="479" actId="14100"/>
          <ac:spMkLst>
            <pc:docMk/>
            <pc:sldMk cId="1571648730" sldId="44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30:25.052" v="6517" actId="207"/>
          <ac:spMkLst>
            <pc:docMk/>
            <pc:sldMk cId="1571648730" sldId="447"/>
            <ac:spMk id="21" creationId="{A779F8D4-E5B7-BA6F-DE41-8B9DE2E22608}"/>
          </ac:spMkLst>
        </pc:spChg>
        <pc:spChg chg="add mod">
          <ac:chgData name="Huy Pham" userId="918db3a1909f15e0" providerId="LiveId" clId="{7C4356BA-0FCF-414C-B565-FEE6E62F1A40}" dt="2024-04-11T08:29:30.023" v="480" actId="207"/>
          <ac:spMkLst>
            <pc:docMk/>
            <pc:sldMk cId="1571648730" sldId="447"/>
            <ac:spMk id="22" creationId="{0E3E0CDA-925D-2F10-FCB4-8FCED545D053}"/>
          </ac:spMkLst>
        </pc:spChg>
        <pc:spChg chg="add mod">
          <ac:chgData name="Huy Pham" userId="918db3a1909f15e0" providerId="LiveId" clId="{7C4356BA-0FCF-414C-B565-FEE6E62F1A40}" dt="2024-04-11T08:50:34.868" v="762" actId="1076"/>
          <ac:spMkLst>
            <pc:docMk/>
            <pc:sldMk cId="1571648730" sldId="447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11T08:28:28.120" v="460" actId="478"/>
          <ac:spMkLst>
            <pc:docMk/>
            <pc:sldMk cId="1571648730" sldId="44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2" creationId="{805E4509-0AF2-2E4D-93D5-B77220654701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3" creationId="{3836AC85-943F-6E41-4224-A5C947AF50C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4" creationId="{40549306-271E-2981-2E8C-FAE70DDB11FA}"/>
          </ac:spMkLst>
        </pc:spChg>
        <pc:spChg chg="add del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39" creationId="{9714C6A3-9F9D-CF5F-0ECE-C5771D19B402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40" creationId="{60EABA5F-70B0-25B9-5231-6F927473078A}"/>
          </ac:spMkLst>
        </pc:spChg>
        <pc:spChg chg="add del mod">
          <ac:chgData name="Huy Pham" userId="918db3a1909f15e0" providerId="LiveId" clId="{7C4356BA-0FCF-414C-B565-FEE6E62F1A40}" dt="2024-04-11T08:34:01.179" v="568" actId="21"/>
          <ac:spMkLst>
            <pc:docMk/>
            <pc:sldMk cId="1571648730" sldId="447"/>
            <ac:spMk id="41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4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6" creationId="{938971AB-BD13-91E8-1CCB-AFA0D3B63424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7" creationId="{6015CDFE-1159-F00D-0A7C-E3B9D8C8D8B7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8" creationId="{7BC70AA6-F489-3E7E-20ED-C06B75751D5F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59" creationId="{D31294E4-7421-BD68-8A7D-C6B10CEEC038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0" creationId="{ADF0E935-CEFC-F00A-9F31-723B910329B6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1" creationId="{C669936E-4166-F4B1-12A1-250891A73053}"/>
          </ac:spMkLst>
        </pc:spChg>
        <pc:spChg chg="add del mod">
          <ac:chgData name="Huy Pham" userId="918db3a1909f15e0" providerId="LiveId" clId="{7C4356BA-0FCF-414C-B565-FEE6E62F1A40}" dt="2024-04-11T08:38:33.149" v="680" actId="21"/>
          <ac:spMkLst>
            <pc:docMk/>
            <pc:sldMk cId="1571648730" sldId="447"/>
            <ac:spMk id="66" creationId="{4C017B67-545F-6F67-5F4B-28F6A6640CD6}"/>
          </ac:spMkLst>
        </pc:spChg>
        <pc:spChg chg="add del mod">
          <ac:chgData name="Huy Pham" userId="918db3a1909f15e0" providerId="LiveId" clId="{7C4356BA-0FCF-414C-B565-FEE6E62F1A40}" dt="2024-04-30T14:33:06.971" v="6533" actId="478"/>
          <ac:spMkLst>
            <pc:docMk/>
            <pc:sldMk cId="1571648730" sldId="447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2" creationId="{377392B1-16FA-3367-EFED-74EB6BCD3E6C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3" creationId="{ADF0E935-CEFC-F00A-9F31-723B910329B6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84" creationId="{C669936E-4166-F4B1-12A1-250891A73053}"/>
          </ac:spMkLst>
        </pc:spChg>
        <pc:spChg chg="add del mod">
          <ac:chgData name="Huy Pham" userId="918db3a1909f15e0" providerId="LiveId" clId="{7C4356BA-0FCF-414C-B565-FEE6E62F1A40}" dt="2024-04-30T14:33:00.109" v="6529" actId="478"/>
          <ac:spMkLst>
            <pc:docMk/>
            <pc:sldMk cId="1571648730" sldId="447"/>
            <ac:spMk id="85" creationId="{4C017B67-545F-6F67-5F4B-28F6A6640CD6}"/>
          </ac:spMkLst>
        </pc:spChg>
        <pc:spChg chg="add del mod">
          <ac:chgData name="Huy Pham" userId="918db3a1909f15e0" providerId="LiveId" clId="{7C4356BA-0FCF-414C-B565-FEE6E62F1A40}" dt="2024-04-30T14:33:05.787" v="6532" actId="478"/>
          <ac:spMkLst>
            <pc:docMk/>
            <pc:sldMk cId="1571648730" sldId="447"/>
            <ac:spMk id="86" creationId="{E5163E24-187E-D4DA-5967-82D3305C8AAC}"/>
          </ac:spMkLst>
        </pc:spChg>
        <pc:spChg chg="add del mod">
          <ac:chgData name="Huy Pham" userId="918db3a1909f15e0" providerId="LiveId" clId="{7C4356BA-0FCF-414C-B565-FEE6E62F1A40}" dt="2024-04-30T14:33:02.523" v="6530" actId="478"/>
          <ac:spMkLst>
            <pc:docMk/>
            <pc:sldMk cId="1571648730" sldId="447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0" creationId="{2C4D0CB3-CB3E-63B5-5538-18F5A0603688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3" creationId="{2CC42A42-97AB-065E-8472-C60AB6B4B029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6" creationId="{AF03A12C-E4D4-6432-B8C9-273DCCC084C5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7" creationId="{3CF8D034-C274-9E8F-2D3E-1FDBD051CC7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8" creationId="{997C7244-4F7D-D153-E9D2-1CCC7469412E}"/>
          </ac:spMkLst>
        </pc:spChg>
        <pc:spChg chg="add mod">
          <ac:chgData name="Huy Pham" userId="918db3a1909f15e0" providerId="LiveId" clId="{7C4356BA-0FCF-414C-B565-FEE6E62F1A40}" dt="2024-04-11T08:50:28.971" v="761" actId="1037"/>
          <ac:spMkLst>
            <pc:docMk/>
            <pc:sldMk cId="1571648730" sldId="447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28:29.597" v="463"/>
          <ac:graphicFrameMkLst>
            <pc:docMk/>
            <pc:sldMk cId="1571648730" sldId="447"/>
            <ac:graphicFrameMk id="19" creationId="{E7E6FC90-E0EE-D94C-0530-9B0F43C057F9}"/>
          </ac:graphicFrameMkLst>
        </pc:graphicFrameChg>
        <pc:graphicFrameChg chg="add del mod">
          <ac:chgData name="Huy Pham" userId="918db3a1909f15e0" providerId="LiveId" clId="{7C4356BA-0FCF-414C-B565-FEE6E62F1A40}" dt="2024-04-11T08:28:43.980" v="470"/>
          <ac:graphicFrameMkLst>
            <pc:docMk/>
            <pc:sldMk cId="1571648730" sldId="447"/>
            <ac:graphicFrameMk id="23" creationId="{6FDF45F8-51B2-49E3-2F80-572A8DE149D2}"/>
          </ac:graphicFrameMkLst>
        </pc:graphicFrameChg>
        <pc:graphicFrameChg chg="add del mod">
          <ac:chgData name="Huy Pham" userId="918db3a1909f15e0" providerId="LiveId" clId="{7C4356BA-0FCF-414C-B565-FEE6E62F1A40}" dt="2024-04-11T08:39:22.437" v="695"/>
          <ac:graphicFrameMkLst>
            <pc:docMk/>
            <pc:sldMk cId="1571648730" sldId="447"/>
            <ac:graphicFrameMk id="88" creationId="{24FAFE77-4BDF-C868-3EC4-562608AEA45A}"/>
          </ac:graphicFrameMkLst>
        </pc:graphicFrameChg>
        <pc:graphicFrameChg chg="add del mod">
          <ac:chgData name="Huy Pham" userId="918db3a1909f15e0" providerId="LiveId" clId="{7C4356BA-0FCF-414C-B565-FEE6E62F1A40}" dt="2024-04-11T08:39:34.104" v="701"/>
          <ac:graphicFrameMkLst>
            <pc:docMk/>
            <pc:sldMk cId="1571648730" sldId="447"/>
            <ac:graphicFrameMk id="91" creationId="{8A9DB163-18D5-9B1B-AD8D-6781C4F9FA67}"/>
          </ac:graphicFrameMkLst>
        </pc:graphicFrameChg>
        <pc:graphicFrameChg chg="add del mod">
          <ac:chgData name="Huy Pham" userId="918db3a1909f15e0" providerId="LiveId" clId="{7C4356BA-0FCF-414C-B565-FEE6E62F1A40}" dt="2024-04-11T08:39:44.241" v="707"/>
          <ac:graphicFrameMkLst>
            <pc:docMk/>
            <pc:sldMk cId="1571648730" sldId="447"/>
            <ac:graphicFrameMk id="94" creationId="{FB2B7D55-D63D-883C-FB3A-45BDB5BFAC73}"/>
          </ac:graphicFrameMkLst>
        </pc:graphicFrameChg>
        <pc:picChg chg="add del mod">
          <ac:chgData name="Huy Pham" userId="918db3a1909f15e0" providerId="LiveId" clId="{7C4356BA-0FCF-414C-B565-FEE6E62F1A40}" dt="2024-04-11T08:39:04.905" v="692" actId="478"/>
          <ac:picMkLst>
            <pc:docMk/>
            <pc:sldMk cId="1571648730" sldId="447"/>
            <ac:picMk id="25" creationId="{2FB65CE4-469E-17EE-FD54-649712480A0D}"/>
          </ac:picMkLst>
        </pc:pic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6" creationId="{0F8E3CEB-83FE-FE92-CD80-145D69E2DCD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7" creationId="{4C30EF13-9C73-6A5B-A7C0-31F90EFDAAD2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29" creationId="{17C318D8-D85A-6D65-AF1E-D9D03DE2FF6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0" creationId="{E9C267B2-C76A-AA50-7806-2F663C05540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1" creationId="{20A4FC64-EE6B-C7A0-E2F9-3DCC87A19574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5" creationId="{9794174E-37AC-DBC7-E680-A79D03E4FC4D}"/>
          </ac:cxnSpMkLst>
        </pc:cxnChg>
        <pc:cxnChg chg="add del mod">
          <ac:chgData name="Huy Pham" userId="918db3a1909f15e0" providerId="LiveId" clId="{7C4356BA-0FCF-414C-B565-FEE6E62F1A40}" dt="2024-04-11T08:35:11.479" v="605" actId="478"/>
          <ac:cxnSpMkLst>
            <pc:docMk/>
            <pc:sldMk cId="1571648730" sldId="447"/>
            <ac:cxnSpMk id="36" creationId="{243929B9-251E-FCBE-756A-E7265ABC34D9}"/>
          </ac:cxnSpMkLst>
        </pc:cxnChg>
        <pc:cxnChg chg="add del mod">
          <ac:chgData name="Huy Pham" userId="918db3a1909f15e0" providerId="LiveId" clId="{7C4356BA-0FCF-414C-B565-FEE6E62F1A40}" dt="2024-04-11T08:35:10.244" v="604" actId="478"/>
          <ac:cxnSpMkLst>
            <pc:docMk/>
            <pc:sldMk cId="1571648730" sldId="447"/>
            <ac:cxnSpMk id="37" creationId="{66986C51-2138-169C-669D-FF97C55729C3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38" creationId="{F763BD32-4EDF-462C-A4CA-32E5C5A60BCC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4" creationId="{E4440C86-9E1E-6818-614F-3275E46FBB15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5" creationId="{27D5A096-1283-44AC-B7D4-04DBEB96773A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46" creationId="{8368FEAB-2D42-1A71-1BA3-B53C6D96BD69}"/>
          </ac:cxnSpMkLst>
        </pc:cxnChg>
        <pc:cxnChg chg="add del mod">
          <ac:chgData name="Huy Pham" userId="918db3a1909f15e0" providerId="LiveId" clId="{7C4356BA-0FCF-414C-B565-FEE6E62F1A40}" dt="2024-04-30T14:33:04.093" v="6531" actId="478"/>
          <ac:cxnSpMkLst>
            <pc:docMk/>
            <pc:sldMk cId="1571648730" sldId="447"/>
            <ac:cxnSpMk id="64" creationId="{B5114727-1642-5273-8EEE-8341B7C00580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68" creationId="{44737C15-EDAF-F8AA-386E-67B400C5A66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3" creationId="{DB505E2F-F5E9-9744-207E-8FE022D3FBCB}"/>
          </ac:cxnSpMkLst>
        </pc:cxnChg>
        <pc:cxnChg chg="add mod">
          <ac:chgData name="Huy Pham" userId="918db3a1909f15e0" providerId="LiveId" clId="{7C4356BA-0FCF-414C-B565-FEE6E62F1A40}" dt="2024-04-11T08:50:28.971" v="761" actId="1037"/>
          <ac:cxnSpMkLst>
            <pc:docMk/>
            <pc:sldMk cId="1571648730" sldId="447"/>
            <ac:cxnSpMk id="76" creationId="{6F8F0EE2-047F-62E7-EA8A-0201761AE8CA}"/>
          </ac:cxnSpMkLst>
        </pc:cxnChg>
      </pc:sldChg>
      <pc:sldChg chg="del">
        <pc:chgData name="Huy Pham" userId="918db3a1909f15e0" providerId="LiveId" clId="{7C4356BA-0FCF-414C-B565-FEE6E62F1A40}" dt="2024-04-11T08:13:40.134" v="165" actId="47"/>
        <pc:sldMkLst>
          <pc:docMk/>
          <pc:sldMk cId="3556817099" sldId="447"/>
        </pc:sldMkLst>
      </pc:sldChg>
      <pc:sldChg chg="addSp delSp modSp add mod modAnim">
        <pc:chgData name="Huy Pham" userId="918db3a1909f15e0" providerId="LiveId" clId="{7C4356BA-0FCF-414C-B565-FEE6E62F1A40}" dt="2024-04-30T14:49:33.790" v="6658"/>
        <pc:sldMkLst>
          <pc:docMk/>
          <pc:sldMk cId="2441135852" sldId="448"/>
        </pc:sldMkLst>
        <pc:spChg chg="mod">
          <ac:chgData name="Huy Pham" userId="918db3a1909f15e0" providerId="LiveId" clId="{7C4356BA-0FCF-414C-B565-FEE6E62F1A40}" dt="2024-04-11T09:01:15.493" v="950" actId="20577"/>
          <ac:spMkLst>
            <pc:docMk/>
            <pc:sldMk cId="2441135852" sldId="448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11T09:01:22.197" v="987" actId="20577"/>
          <ac:spMkLst>
            <pc:docMk/>
            <pc:sldMk cId="2441135852" sldId="448"/>
            <ac:spMk id="13" creationId="{75210F64-84EB-A3C0-234B-38A4D7D9FBE3}"/>
          </ac:spMkLst>
        </pc:spChg>
        <pc:spChg chg="add mod">
          <ac:chgData name="Huy Pham" userId="918db3a1909f15e0" providerId="LiveId" clId="{7C4356BA-0FCF-414C-B565-FEE6E62F1A40}" dt="2024-04-11T09:02:27.316" v="1063" actId="1076"/>
          <ac:spMkLst>
            <pc:docMk/>
            <pc:sldMk cId="2441135852" sldId="448"/>
            <ac:spMk id="19" creationId="{92194D3D-E630-C3D5-B9EB-E79DDA8F8DD6}"/>
          </ac:spMkLst>
        </pc:spChg>
        <pc:spChg chg="mod">
          <ac:chgData name="Huy Pham" userId="918db3a1909f15e0" providerId="LiveId" clId="{7C4356BA-0FCF-414C-B565-FEE6E62F1A40}" dt="2024-04-11T09:05:59.194" v="1108" actId="1037"/>
          <ac:spMkLst>
            <pc:docMk/>
            <pc:sldMk cId="2441135852" sldId="44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11T09:42:39.671" v="1252" actId="1076"/>
          <ac:spMkLst>
            <pc:docMk/>
            <pc:sldMk cId="2441135852" sldId="448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11T09:05:52.925" v="1103" actId="14100"/>
          <ac:spMkLst>
            <pc:docMk/>
            <pc:sldMk cId="2441135852" sldId="448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11T09:41:21.324" v="1223" actId="1037"/>
          <ac:spMkLst>
            <pc:docMk/>
            <pc:sldMk cId="2441135852" sldId="448"/>
            <ac:spMk id="27" creationId="{D3EE1620-DDD3-71D8-519A-3511AA4A2991}"/>
          </ac:spMkLst>
        </pc:spChg>
        <pc:spChg chg="del">
          <ac:chgData name="Huy Pham" userId="918db3a1909f15e0" providerId="LiveId" clId="{7C4356BA-0FCF-414C-B565-FEE6E62F1A40}" dt="2024-04-11T09:01:44.576" v="988" actId="478"/>
          <ac:spMkLst>
            <pc:docMk/>
            <pc:sldMk cId="2441135852" sldId="448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11T09:41:28.928" v="1231" actId="1036"/>
          <ac:spMkLst>
            <pc:docMk/>
            <pc:sldMk cId="2441135852" sldId="448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11T09:41:41.523" v="1240" actId="1035"/>
          <ac:spMkLst>
            <pc:docMk/>
            <pc:sldMk cId="2441135852" sldId="448"/>
            <ac:spMk id="29" creationId="{45AB699F-9367-8073-6A8F-40677184B4E8}"/>
          </ac:spMkLst>
        </pc:spChg>
        <pc:spChg chg="add mod">
          <ac:chgData name="Huy Pham" userId="918db3a1909f15e0" providerId="LiveId" clId="{7C4356BA-0FCF-414C-B565-FEE6E62F1A40}" dt="2024-04-11T09:41:48.465" v="1244" actId="1038"/>
          <ac:spMkLst>
            <pc:docMk/>
            <pc:sldMk cId="2441135852" sldId="448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11T09:41:55.974" v="1246" actId="1076"/>
          <ac:spMkLst>
            <pc:docMk/>
            <pc:sldMk cId="2441135852" sldId="448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11T09:42:05.400" v="1250" actId="1076"/>
          <ac:spMkLst>
            <pc:docMk/>
            <pc:sldMk cId="2441135852" sldId="448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11T09:43:36.394" v="1268" actId="1076"/>
          <ac:spMkLst>
            <pc:docMk/>
            <pc:sldMk cId="2441135852" sldId="448"/>
            <ac:spMk id="38" creationId="{4732DEBB-FCB1-12A4-4A47-74A932187027}"/>
          </ac:spMkLst>
        </pc:spChg>
        <pc:spChg chg="add mod">
          <ac:chgData name="Huy Pham" userId="918db3a1909f15e0" providerId="LiveId" clId="{7C4356BA-0FCF-414C-B565-FEE6E62F1A40}" dt="2024-04-11T09:43:04.102" v="1263" actId="1076"/>
          <ac:spMkLst>
            <pc:docMk/>
            <pc:sldMk cId="2441135852" sldId="448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11T09:43:54.537" v="1278" actId="313"/>
          <ac:spMkLst>
            <pc:docMk/>
            <pc:sldMk cId="2441135852" sldId="448"/>
            <ac:spMk id="42" creationId="{D791824E-1E37-72BA-FE43-0E9B4ED3AE48}"/>
          </ac:spMkLst>
        </pc:spChg>
        <pc:spChg chg="add mod">
          <ac:chgData name="Huy Pham" userId="918db3a1909f15e0" providerId="LiveId" clId="{7C4356BA-0FCF-414C-B565-FEE6E62F1A40}" dt="2024-04-11T09:43:44.843" v="1272" actId="14100"/>
          <ac:spMkLst>
            <pc:docMk/>
            <pc:sldMk cId="2441135852" sldId="448"/>
            <ac:spMk id="43" creationId="{CA090462-9236-D0DE-383F-71288F7D9227}"/>
          </ac:spMkLst>
        </pc:spChg>
        <pc:spChg chg="add mod">
          <ac:chgData name="Huy Pham" userId="918db3a1909f15e0" providerId="LiveId" clId="{7C4356BA-0FCF-414C-B565-FEE6E62F1A40}" dt="2024-04-11T09:43:48.328" v="1275" actId="313"/>
          <ac:spMkLst>
            <pc:docMk/>
            <pc:sldMk cId="2441135852" sldId="448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11T09:44:32.332" v="1290" actId="1076"/>
          <ac:spMkLst>
            <pc:docMk/>
            <pc:sldMk cId="2441135852" sldId="448"/>
            <ac:spMk id="48" creationId="{91E8C93F-8A19-A154-4FAE-84664EB36D98}"/>
          </ac:spMkLst>
        </pc:spChg>
        <pc:spChg chg="add mod">
          <ac:chgData name="Huy Pham" userId="918db3a1909f15e0" providerId="LiveId" clId="{7C4356BA-0FCF-414C-B565-FEE6E62F1A40}" dt="2024-04-11T09:44:46.651" v="1295" actId="1076"/>
          <ac:spMkLst>
            <pc:docMk/>
            <pc:sldMk cId="2441135852" sldId="448"/>
            <ac:spMk id="49" creationId="{2265A516-68D9-3508-381E-D5FD128B001C}"/>
          </ac:spMkLst>
        </pc:spChg>
        <pc:graphicFrameChg chg="add del mod">
          <ac:chgData name="Huy Pham" userId="918db3a1909f15e0" providerId="LiveId" clId="{7C4356BA-0FCF-414C-B565-FEE6E62F1A40}" dt="2024-04-11T09:02:48.145" v="1067"/>
          <ac:graphicFrameMkLst>
            <pc:docMk/>
            <pc:sldMk cId="2441135852" sldId="448"/>
            <ac:graphicFrameMk id="21" creationId="{2A68094F-103B-05CB-A938-10E91B00FA83}"/>
          </ac:graphicFrameMkLst>
        </pc:graphicFrameChg>
        <pc:picChg chg="add del mod">
          <ac:chgData name="Huy Pham" userId="918db3a1909f15e0" providerId="LiveId" clId="{7C4356BA-0FCF-414C-B565-FEE6E62F1A40}" dt="2024-04-11T09:44:50.805" v="1296" actId="478"/>
          <ac:picMkLst>
            <pc:docMk/>
            <pc:sldMk cId="2441135852" sldId="448"/>
            <ac:picMk id="24" creationId="{6836C4BB-73BB-66FF-4BCF-BA83580FA4B9}"/>
          </ac:picMkLst>
        </pc:picChg>
        <pc:picChg chg="add del mod">
          <ac:chgData name="Huy Pham" userId="918db3a1909f15e0" providerId="LiveId" clId="{7C4356BA-0FCF-414C-B565-FEE6E62F1A40}" dt="2024-04-11T09:46:48.832" v="1304" actId="478"/>
          <ac:picMkLst>
            <pc:docMk/>
            <pc:sldMk cId="2441135852" sldId="448"/>
            <ac:picMk id="51" creationId="{82C5110D-BA37-383B-AF51-3807E538988A}"/>
          </ac:picMkLst>
        </pc:picChg>
        <pc:picChg chg="add mod">
          <ac:chgData name="Huy Pham" userId="918db3a1909f15e0" providerId="LiveId" clId="{7C4356BA-0FCF-414C-B565-FEE6E62F1A40}" dt="2024-04-11T09:49:08.889" v="1354" actId="1076"/>
          <ac:picMkLst>
            <pc:docMk/>
            <pc:sldMk cId="2441135852" sldId="448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11T09:06:37.559" v="1117" actId="14100"/>
          <ac:cxnSpMkLst>
            <pc:docMk/>
            <pc:sldMk cId="2441135852" sldId="448"/>
            <ac:cxnSpMk id="25" creationId="{60BB99EF-4478-8639-6848-BD83F4D1E5E9}"/>
          </ac:cxnSpMkLst>
        </pc:cxnChg>
        <pc:cxnChg chg="add mod">
          <ac:chgData name="Huy Pham" userId="918db3a1909f15e0" providerId="LiveId" clId="{7C4356BA-0FCF-414C-B565-FEE6E62F1A40}" dt="2024-04-11T09:06:47.244" v="1120" actId="14100"/>
          <ac:cxnSpMkLst>
            <pc:docMk/>
            <pc:sldMk cId="2441135852" sldId="448"/>
            <ac:cxnSpMk id="26" creationId="{BF09CD99-F08E-9533-907E-2285833271E3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2" creationId="{0C8FC4D9-1AD1-9EF7-3A23-6830FF1203C0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3" creationId="{CE26D52B-F231-1DFB-540D-A55CADB0ABAF}"/>
          </ac:cxnSpMkLst>
        </pc:cxnChg>
        <pc:cxnChg chg="add mod">
          <ac:chgData name="Huy Pham" userId="918db3a1909f15e0" providerId="LiveId" clId="{7C4356BA-0FCF-414C-B565-FEE6E62F1A40}" dt="2024-04-11T09:44:03.606" v="1283" actId="1036"/>
          <ac:cxnSpMkLst>
            <pc:docMk/>
            <pc:sldMk cId="2441135852" sldId="448"/>
            <ac:cxnSpMk id="34" creationId="{B42A62E1-D286-DE71-F312-8A299C021BA8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35" creationId="{A5508158-E55E-E881-85C5-6BCE6D78C19D}"/>
          </ac:cxnSpMkLst>
        </pc:cxnChg>
        <pc:cxnChg chg="add mod">
          <ac:chgData name="Huy Pham" userId="918db3a1909f15e0" providerId="LiveId" clId="{7C4356BA-0FCF-414C-B565-FEE6E62F1A40}" dt="2024-04-11T09:10:31.713" v="1206" actId="14100"/>
          <ac:cxnSpMkLst>
            <pc:docMk/>
            <pc:sldMk cId="2441135852" sldId="448"/>
            <ac:cxnSpMk id="36" creationId="{F338C277-FECE-3553-4631-21244C34EEFC}"/>
          </ac:cxnSpMkLst>
        </pc:cxnChg>
        <pc:cxnChg chg="add mod">
          <ac:chgData name="Huy Pham" userId="918db3a1909f15e0" providerId="LiveId" clId="{7C4356BA-0FCF-414C-B565-FEE6E62F1A40}" dt="2024-04-11T09:40:53.692" v="1210" actId="14100"/>
          <ac:cxnSpMkLst>
            <pc:docMk/>
            <pc:sldMk cId="2441135852" sldId="448"/>
            <ac:cxnSpMk id="40" creationId="{6E119AD4-B773-51AE-78A4-6B2721D6B6FA}"/>
          </ac:cxnSpMkLst>
        </pc:cxnChg>
        <pc:cxnChg chg="add mod">
          <ac:chgData name="Huy Pham" userId="918db3a1909f15e0" providerId="LiveId" clId="{7C4356BA-0FCF-414C-B565-FEE6E62F1A40}" dt="2024-04-11T09:09:24.827" v="1144" actId="14100"/>
          <ac:cxnSpMkLst>
            <pc:docMk/>
            <pc:sldMk cId="2441135852" sldId="448"/>
            <ac:cxnSpMk id="41" creationId="{07F705B1-7C9B-989A-D87E-9C6382DE9AD0}"/>
          </ac:cxnSpMkLst>
        </pc:cxnChg>
        <pc:cxnChg chg="add mod">
          <ac:chgData name="Huy Pham" userId="918db3a1909f15e0" providerId="LiveId" clId="{7C4356BA-0FCF-414C-B565-FEE6E62F1A40}" dt="2024-04-11T09:10:24.864" v="1205" actId="1038"/>
          <ac:cxnSpMkLst>
            <pc:docMk/>
            <pc:sldMk cId="2441135852" sldId="448"/>
            <ac:cxnSpMk id="44" creationId="{F5A6FBD7-E3F4-661A-1E43-628F4A8E2B16}"/>
          </ac:cxnSpMkLst>
        </pc:cxnChg>
        <pc:cxnChg chg="add mod">
          <ac:chgData name="Huy Pham" userId="918db3a1909f15e0" providerId="LiveId" clId="{7C4356BA-0FCF-414C-B565-FEE6E62F1A40}" dt="2024-04-11T09:42:26.560" v="1251" actId="693"/>
          <ac:cxnSpMkLst>
            <pc:docMk/>
            <pc:sldMk cId="2441135852" sldId="448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9.589" v="164" actId="47"/>
        <pc:sldMkLst>
          <pc:docMk/>
          <pc:sldMk cId="4178243935" sldId="448"/>
        </pc:sldMkLst>
      </pc:sldChg>
      <pc:sldChg chg="addSp delSp modSp add mod modAnim">
        <pc:chgData name="Huy Pham" userId="918db3a1909f15e0" providerId="LiveId" clId="{7C4356BA-0FCF-414C-B565-FEE6E62F1A40}" dt="2024-04-30T14:37:23.602" v="6558"/>
        <pc:sldMkLst>
          <pc:docMk/>
          <pc:sldMk cId="2562564573" sldId="449"/>
        </pc:sldMkLst>
        <pc:spChg chg="add mod">
          <ac:chgData name="Huy Pham" userId="918db3a1909f15e0" providerId="LiveId" clId="{7C4356BA-0FCF-414C-B565-FEE6E62F1A40}" dt="2024-04-11T08:51:42.803" v="775" actId="6549"/>
          <ac:spMkLst>
            <pc:docMk/>
            <pc:sldMk cId="2562564573" sldId="449"/>
            <ac:spMk id="23" creationId="{A197F1C1-76D2-DE91-55A7-3701D739D7A6}"/>
          </ac:spMkLst>
        </pc:spChg>
        <pc:spChg chg="add mod">
          <ac:chgData name="Huy Pham" userId="918db3a1909f15e0" providerId="LiveId" clId="{7C4356BA-0FCF-414C-B565-FEE6E62F1A40}" dt="2024-04-11T08:56:36.241" v="866" actId="14100"/>
          <ac:spMkLst>
            <pc:docMk/>
            <pc:sldMk cId="2562564573" sldId="449"/>
            <ac:spMk id="25" creationId="{10B2B5BD-3819-DCBB-6D36-CAD583DDFEDB}"/>
          </ac:spMkLst>
        </pc:spChg>
        <pc:spChg chg="add mod">
          <ac:chgData name="Huy Pham" userId="918db3a1909f15e0" providerId="LiveId" clId="{7C4356BA-0FCF-414C-B565-FEE6E62F1A40}" dt="2024-04-30T14:36:01.726" v="6546" actId="1038"/>
          <ac:spMkLst>
            <pc:docMk/>
            <pc:sldMk cId="2562564573" sldId="449"/>
            <ac:spMk id="28" creationId="{48E0652F-7CE8-F624-C428-58787D5E0382}"/>
          </ac:spMkLst>
        </pc:spChg>
        <pc:spChg chg="add del mod">
          <ac:chgData name="Huy Pham" userId="918db3a1909f15e0" providerId="LiveId" clId="{7C4356BA-0FCF-414C-B565-FEE6E62F1A40}" dt="2024-04-30T14:36:58.022" v="6554" actId="20577"/>
          <ac:spMkLst>
            <pc:docMk/>
            <pc:sldMk cId="2562564573" sldId="449"/>
            <ac:spMk id="36" creationId="{5C1F759F-EB16-BD69-0D6D-431ABE43C4C0}"/>
          </ac:spMkLst>
        </pc:spChg>
        <pc:spChg chg="add del mod">
          <ac:chgData name="Huy Pham" userId="918db3a1909f15e0" providerId="LiveId" clId="{7C4356BA-0FCF-414C-B565-FEE6E62F1A40}" dt="2024-04-30T14:35:48.715" v="6539" actId="478"/>
          <ac:spMkLst>
            <pc:docMk/>
            <pc:sldMk cId="2562564573" sldId="449"/>
            <ac:spMk id="41" creationId="{E7CEE49F-8620-1AFB-27F5-9906DBEC8114}"/>
          </ac:spMkLst>
        </pc:spChg>
        <pc:spChg chg="add mod">
          <ac:chgData name="Huy Pham" userId="918db3a1909f15e0" providerId="LiveId" clId="{7C4356BA-0FCF-414C-B565-FEE6E62F1A40}" dt="2024-04-11T08:56:24.318" v="863" actId="1035"/>
          <ac:spMkLst>
            <pc:docMk/>
            <pc:sldMk cId="2562564573" sldId="449"/>
            <ac:spMk id="42" creationId="{2F7282EA-1419-8076-2221-1EDF0036B1CF}"/>
          </ac:spMkLst>
        </pc:spChg>
        <pc:spChg chg="add mod">
          <ac:chgData name="Huy Pham" userId="918db3a1909f15e0" providerId="LiveId" clId="{7C4356BA-0FCF-414C-B565-FEE6E62F1A40}" dt="2024-04-11T08:58:36.726" v="910" actId="1076"/>
          <ac:spMkLst>
            <pc:docMk/>
            <pc:sldMk cId="2562564573" sldId="449"/>
            <ac:spMk id="43" creationId="{14A5CCD7-3C5A-57EC-EB4D-0DD1AB2CD9C6}"/>
          </ac:spMkLst>
        </pc:spChg>
        <pc:spChg chg="add mod">
          <ac:chgData name="Huy Pham" userId="918db3a1909f15e0" providerId="LiveId" clId="{7C4356BA-0FCF-414C-B565-FEE6E62F1A40}" dt="2024-04-11T08:57:18.783" v="875" actId="1076"/>
          <ac:spMkLst>
            <pc:docMk/>
            <pc:sldMk cId="2562564573" sldId="449"/>
            <ac:spMk id="47" creationId="{10963B4D-72F4-5382-7000-6A8D90B8EC00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8" creationId="{6F02A913-180D-3579-F1D6-59202B472BAD}"/>
          </ac:spMkLst>
        </pc:spChg>
        <pc:spChg chg="add mod">
          <ac:chgData name="Huy Pham" userId="918db3a1909f15e0" providerId="LiveId" clId="{7C4356BA-0FCF-414C-B565-FEE6E62F1A40}" dt="2024-04-11T08:57:12.789" v="872"/>
          <ac:spMkLst>
            <pc:docMk/>
            <pc:sldMk cId="2562564573" sldId="449"/>
            <ac:spMk id="49" creationId="{9766EF9C-6440-E551-B68E-C20F6B903E12}"/>
          </ac:spMkLst>
        </pc:spChg>
        <pc:spChg chg="add del mod">
          <ac:chgData name="Huy Pham" userId="918db3a1909f15e0" providerId="LiveId" clId="{7C4356BA-0FCF-414C-B565-FEE6E62F1A40}" dt="2024-04-11T08:58:17.181" v="907" actId="478"/>
          <ac:spMkLst>
            <pc:docMk/>
            <pc:sldMk cId="2562564573" sldId="449"/>
            <ac:spMk id="50" creationId="{0CE94CCD-BA78-63F0-4631-0081B4162303}"/>
          </ac:spMkLst>
        </pc:spChg>
        <pc:spChg chg="add del mod">
          <ac:chgData name="Huy Pham" userId="918db3a1909f15e0" providerId="LiveId" clId="{7C4356BA-0FCF-414C-B565-FEE6E62F1A40}" dt="2024-04-30T14:36:07.991" v="6547" actId="478"/>
          <ac:spMkLst>
            <pc:docMk/>
            <pc:sldMk cId="2562564573" sldId="449"/>
            <ac:spMk id="51" creationId="{9A29642F-5228-150E-9BF0-EE1FBA1855F1}"/>
          </ac:spMkLst>
        </pc:spChg>
        <pc:spChg chg="add del mod">
          <ac:chgData name="Huy Pham" userId="918db3a1909f15e0" providerId="LiveId" clId="{7C4356BA-0FCF-414C-B565-FEE6E62F1A40}" dt="2024-04-11T08:58:16.153" v="906" actId="478"/>
          <ac:spMkLst>
            <pc:docMk/>
            <pc:sldMk cId="2562564573" sldId="449"/>
            <ac:spMk id="52" creationId="{3B7B086E-0AEA-5136-3083-8C05B759399B}"/>
          </ac:spMkLst>
        </pc:spChg>
        <pc:spChg chg="add mod">
          <ac:chgData name="Huy Pham" userId="918db3a1909f15e0" providerId="LiveId" clId="{7C4356BA-0FCF-414C-B565-FEE6E62F1A40}" dt="2024-04-11T08:58:59.113" v="921" actId="1037"/>
          <ac:spMkLst>
            <pc:docMk/>
            <pc:sldMk cId="2562564573" sldId="449"/>
            <ac:spMk id="53" creationId="{94DED114-CDA5-64D1-54DA-DA42A49EB105}"/>
          </ac:spMkLst>
        </pc:spChg>
        <pc:spChg chg="add mod">
          <ac:chgData name="Huy Pham" userId="918db3a1909f15e0" providerId="LiveId" clId="{7C4356BA-0FCF-414C-B565-FEE6E62F1A40}" dt="2024-04-11T08:59:37.373" v="929" actId="14100"/>
          <ac:spMkLst>
            <pc:docMk/>
            <pc:sldMk cId="2562564573" sldId="449"/>
            <ac:spMk id="54" creationId="{54E6656F-488C-AC9B-E632-75D3EDE5777F}"/>
          </ac:spMkLst>
        </pc:spChg>
        <pc:spChg chg="add mod">
          <ac:chgData name="Huy Pham" userId="918db3a1909f15e0" providerId="LiveId" clId="{7C4356BA-0FCF-414C-B565-FEE6E62F1A40}" dt="2024-04-11T09:00:05.039" v="940" actId="1076"/>
          <ac:spMkLst>
            <pc:docMk/>
            <pc:sldMk cId="2562564573" sldId="449"/>
            <ac:spMk id="55" creationId="{A45A80D3-E7E1-6963-76DA-C796D677CFD9}"/>
          </ac:spMkLst>
        </pc:spChg>
        <pc:spChg chg="add mod">
          <ac:chgData name="Huy Pham" userId="918db3a1909f15e0" providerId="LiveId" clId="{7C4356BA-0FCF-414C-B565-FEE6E62F1A40}" dt="2024-04-11T09:00:36.215" v="948" actId="20577"/>
          <ac:spMkLst>
            <pc:docMk/>
            <pc:sldMk cId="2562564573" sldId="449"/>
            <ac:spMk id="60" creationId="{33F89B4C-ECAA-BCB3-8865-B67988C09DCE}"/>
          </ac:spMkLst>
        </pc:spChg>
        <pc:spChg chg="mod">
          <ac:chgData name="Huy Pham" userId="918db3a1909f15e0" providerId="LiveId" clId="{7C4356BA-0FCF-414C-B565-FEE6E62F1A40}" dt="2024-04-30T14:35:14.106" v="6537" actId="1076"/>
          <ac:spMkLst>
            <pc:docMk/>
            <pc:sldMk cId="2562564573" sldId="449"/>
            <ac:spMk id="86" creationId="{E5163E24-187E-D4DA-5967-82D3305C8AAC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0" creationId="{2C4D0CB3-CB3E-63B5-5538-18F5A0603688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3" creationId="{2CC42A42-97AB-065E-8472-C60AB6B4B029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6" creationId="{AF03A12C-E4D4-6432-B8C9-273DCCC084C5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7" creationId="{3CF8D034-C274-9E8F-2D3E-1FDBD051CC7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8" creationId="{997C7244-4F7D-D153-E9D2-1CCC7469412E}"/>
          </ac:spMkLst>
        </pc:spChg>
        <pc:spChg chg="del">
          <ac:chgData name="Huy Pham" userId="918db3a1909f15e0" providerId="LiveId" clId="{7C4356BA-0FCF-414C-B565-FEE6E62F1A40}" dt="2024-04-11T08:51:06.185" v="764" actId="478"/>
          <ac:spMkLst>
            <pc:docMk/>
            <pc:sldMk cId="2562564573" sldId="449"/>
            <ac:spMk id="99" creationId="{1747AB89-AA03-20D6-57E7-8B44B85EA559}"/>
          </ac:spMkLst>
        </pc:spChg>
        <pc:graphicFrameChg chg="add del mod">
          <ac:chgData name="Huy Pham" userId="918db3a1909f15e0" providerId="LiveId" clId="{7C4356BA-0FCF-414C-B565-FEE6E62F1A40}" dt="2024-04-11T08:51:24.637" v="767"/>
          <ac:graphicFrameMkLst>
            <pc:docMk/>
            <pc:sldMk cId="2562564573" sldId="449"/>
            <ac:graphicFrameMk id="19" creationId="{E7CDA743-5D02-A587-159B-C7B6E47AFE52}"/>
          </ac:graphicFrameMkLst>
        </pc:graphicFrameChg>
        <pc:picChg chg="add mod">
          <ac:chgData name="Huy Pham" userId="918db3a1909f15e0" providerId="LiveId" clId="{7C4356BA-0FCF-414C-B565-FEE6E62F1A40}" dt="2024-04-30T14:35:57.645" v="6544" actId="1036"/>
          <ac:picMkLst>
            <pc:docMk/>
            <pc:sldMk cId="2562564573" sldId="449"/>
            <ac:picMk id="19" creationId="{6667EBED-B985-17AD-E17D-E169DC90E950}"/>
          </ac:picMkLst>
        </pc:picChg>
        <pc:picChg chg="add mod">
          <ac:chgData name="Huy Pham" userId="918db3a1909f15e0" providerId="LiveId" clId="{7C4356BA-0FCF-414C-B565-FEE6E62F1A40}" dt="2024-04-30T14:36:13.096" v="6549" actId="1076"/>
          <ac:picMkLst>
            <pc:docMk/>
            <pc:sldMk cId="2562564573" sldId="449"/>
            <ac:picMk id="21" creationId="{B63F4E4E-6E39-7BE4-7D23-55374FB75369}"/>
          </ac:picMkLst>
        </pc:picChg>
      </pc:sldChg>
      <pc:sldChg chg="del">
        <pc:chgData name="Huy Pham" userId="918db3a1909f15e0" providerId="LiveId" clId="{7C4356BA-0FCF-414C-B565-FEE6E62F1A40}" dt="2024-04-11T08:13:38.927" v="163" actId="47"/>
        <pc:sldMkLst>
          <pc:docMk/>
          <pc:sldMk cId="3455185616" sldId="449"/>
        </pc:sldMkLst>
      </pc:sldChg>
      <pc:sldChg chg="addSp delSp modSp add mod delAnim modAnim">
        <pc:chgData name="Huy Pham" userId="918db3a1909f15e0" providerId="LiveId" clId="{7C4356BA-0FCF-414C-B565-FEE6E62F1A40}" dt="2024-04-30T14:18:13.874" v="6397" actId="207"/>
        <pc:sldMkLst>
          <pc:docMk/>
          <pc:sldMk cId="1437420364" sldId="450"/>
        </pc:sldMkLst>
        <pc:spChg chg="mod">
          <ac:chgData name="Huy Pham" userId="918db3a1909f15e0" providerId="LiveId" clId="{7C4356BA-0FCF-414C-B565-FEE6E62F1A40}" dt="2024-04-25T07:20:41.311" v="1603" actId="14100"/>
          <ac:spMkLst>
            <pc:docMk/>
            <pc:sldMk cId="1437420364" sldId="450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18:13.874" v="6397" actId="207"/>
          <ac:spMkLst>
            <pc:docMk/>
            <pc:sldMk cId="1437420364" sldId="450"/>
            <ac:spMk id="21" creationId="{08175913-F2DA-FA62-191B-17EBC0301202}"/>
          </ac:spMkLst>
        </pc:spChg>
        <pc:spChg chg="del mod">
          <ac:chgData name="Huy Pham" userId="918db3a1909f15e0" providerId="LiveId" clId="{7C4356BA-0FCF-414C-B565-FEE6E62F1A40}" dt="2024-04-25T07:06:59.042" v="1389" actId="478"/>
          <ac:spMkLst>
            <pc:docMk/>
            <pc:sldMk cId="1437420364" sldId="450"/>
            <ac:spMk id="22" creationId="{D5805D28-77F7-5FC3-A209-B88D451D2900}"/>
          </ac:spMkLst>
        </pc:spChg>
        <pc:spChg chg="add mod">
          <ac:chgData name="Huy Pham" userId="918db3a1909f15e0" providerId="LiveId" clId="{7C4356BA-0FCF-414C-B565-FEE6E62F1A40}" dt="2024-04-25T07:20:44.421" v="1604" actId="14100"/>
          <ac:spMkLst>
            <pc:docMk/>
            <pc:sldMk cId="1437420364" sldId="450"/>
            <ac:spMk id="23" creationId="{B7893D29-37C8-9321-28EB-CAD644F0573A}"/>
          </ac:spMkLst>
        </pc:spChg>
        <pc:spChg chg="mod">
          <ac:chgData name="Huy Pham" userId="918db3a1909f15e0" providerId="LiveId" clId="{7C4356BA-0FCF-414C-B565-FEE6E62F1A40}" dt="2024-04-25T07:17:09.843" v="1574" actId="1076"/>
          <ac:spMkLst>
            <pc:docMk/>
            <pc:sldMk cId="1437420364" sldId="450"/>
            <ac:spMk id="31" creationId="{279CAF11-7E36-2607-1831-6E19FCA104E4}"/>
          </ac:spMkLst>
        </pc:spChg>
        <pc:spChg chg="mod">
          <ac:chgData name="Huy Pham" userId="918db3a1909f15e0" providerId="LiveId" clId="{7C4356BA-0FCF-414C-B565-FEE6E62F1A40}" dt="2024-04-25T07:17:05.737" v="1573" actId="1076"/>
          <ac:spMkLst>
            <pc:docMk/>
            <pc:sldMk cId="1437420364" sldId="450"/>
            <ac:spMk id="32" creationId="{E324A6C2-764F-5350-6E6E-3B5B0FD6F2EC}"/>
          </ac:spMkLst>
        </pc:spChg>
        <pc:spChg chg="mod">
          <ac:chgData name="Huy Pham" userId="918db3a1909f15e0" providerId="LiveId" clId="{7C4356BA-0FCF-414C-B565-FEE6E62F1A40}" dt="2024-04-25T07:16:59.721" v="1572" actId="1076"/>
          <ac:spMkLst>
            <pc:docMk/>
            <pc:sldMk cId="1437420364" sldId="450"/>
            <ac:spMk id="33" creationId="{651E5F9C-9841-63A8-1262-6115BC101EA4}"/>
          </ac:spMkLst>
        </pc:spChg>
        <pc:spChg chg="mod">
          <ac:chgData name="Huy Pham" userId="918db3a1909f15e0" providerId="LiveId" clId="{7C4356BA-0FCF-414C-B565-FEE6E62F1A40}" dt="2024-04-25T07:16:56.399" v="1571" actId="1076"/>
          <ac:spMkLst>
            <pc:docMk/>
            <pc:sldMk cId="1437420364" sldId="450"/>
            <ac:spMk id="34" creationId="{7BEBF86E-FBC2-6DFA-FDA5-FEED47DF4334}"/>
          </ac:spMkLst>
        </pc:spChg>
        <pc:spChg chg="add del">
          <ac:chgData name="Huy Pham" userId="918db3a1909f15e0" providerId="LiveId" clId="{7C4356BA-0FCF-414C-B565-FEE6E62F1A40}" dt="2024-04-25T07:08:12.446" v="1409"/>
          <ac:spMkLst>
            <pc:docMk/>
            <pc:sldMk cId="1437420364" sldId="450"/>
            <ac:spMk id="35" creationId="{022D3A56-B23F-284C-FDE0-3DA51B74CF6C}"/>
          </ac:spMkLst>
        </pc:spChg>
        <pc:spChg chg="del mod">
          <ac:chgData name="Huy Pham" userId="918db3a1909f15e0" providerId="LiveId" clId="{7C4356BA-0FCF-414C-B565-FEE6E62F1A40}" dt="2024-04-25T07:15:13.494" v="1528" actId="21"/>
          <ac:spMkLst>
            <pc:docMk/>
            <pc:sldMk cId="1437420364" sldId="450"/>
            <ac:spMk id="70" creationId="{EAEDC28B-8016-1C88-C666-2E2375F0D744}"/>
          </ac:spMkLst>
        </pc:spChg>
        <pc:spChg chg="del mod">
          <ac:chgData name="Huy Pham" userId="918db3a1909f15e0" providerId="LiveId" clId="{7C4356BA-0FCF-414C-B565-FEE6E62F1A40}" dt="2024-04-25T07:15:03.897" v="1522" actId="21"/>
          <ac:spMkLst>
            <pc:docMk/>
            <pc:sldMk cId="1437420364" sldId="450"/>
            <ac:spMk id="71" creationId="{853FE28A-EDFB-AF73-D72D-DEFB10F76CC7}"/>
          </ac:spMkLst>
        </pc:spChg>
        <pc:spChg chg="del mod">
          <ac:chgData name="Huy Pham" userId="918db3a1909f15e0" providerId="LiveId" clId="{7C4356BA-0FCF-414C-B565-FEE6E62F1A40}" dt="2024-04-25T07:14:52.731" v="1516" actId="21"/>
          <ac:spMkLst>
            <pc:docMk/>
            <pc:sldMk cId="1437420364" sldId="450"/>
            <ac:spMk id="72" creationId="{E455529A-D61D-1A89-8C34-E11E6C4CADA4}"/>
          </ac:spMkLst>
        </pc:spChg>
        <pc:spChg chg="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3" creationId="{AA763E45-FE8E-FCED-6739-FC6395C898B1}"/>
          </ac:spMkLst>
        </pc:spChg>
        <pc:spChg chg="mod">
          <ac:chgData name="Huy Pham" userId="918db3a1909f15e0" providerId="LiveId" clId="{7C4356BA-0FCF-414C-B565-FEE6E62F1A40}" dt="2024-04-25T07:16:48.612" v="1570" actId="1076"/>
          <ac:spMkLst>
            <pc:docMk/>
            <pc:sldMk cId="1437420364" sldId="450"/>
            <ac:spMk id="74" creationId="{83C535A8-D491-2421-D26C-8880D3C5B38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77" creationId="{BE103D7E-F5CF-134F-BC77-982AA1067012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79" creationId="{E455529A-D61D-1A89-8C34-E11E6C4CADA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0" creationId="{DE9BE0E8-84C1-9A79-7A76-66F0C98C5A5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1" creationId="{853FE28A-EDFB-AF73-D72D-DEFB10F76CC7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82" creationId="{EAEDC28B-8016-1C88-C666-2E2375F0D744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3" creationId="{5CFB6981-AC04-8743-3F9F-77AFE8210CFF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4" creationId="{3F98B9ED-BC19-A780-CBDE-CE070CC70C3E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5" creationId="{4FBB8790-CD56-CAC5-8E7C-DD6E2A85FE0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6" creationId="{16F349BB-0AEF-03D5-AA75-E56D876B151C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7" creationId="{36A75E88-9440-5507-140A-B719C09232A9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8" creationId="{5007E172-C5C3-345D-3855-834EA9D09AF6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89" creationId="{D35D0F5F-2118-C90C-D355-25DE638AEBF1}"/>
          </ac:spMkLst>
        </pc:spChg>
        <pc:spChg chg="del">
          <ac:chgData name="Huy Pham" userId="918db3a1909f15e0" providerId="LiveId" clId="{7C4356BA-0FCF-414C-B565-FEE6E62F1A40}" dt="2024-04-25T07:07:02.900" v="1390" actId="478"/>
          <ac:spMkLst>
            <pc:docMk/>
            <pc:sldMk cId="1437420364" sldId="450"/>
            <ac:spMk id="90" creationId="{161656F1-C1E1-8B4E-E6B5-B4B406A8FC9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1" creationId="{EAD82B5F-FF0B-EC1B-9608-02809C0B62F5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2" creationId="{300DDA25-EE63-B248-6D59-511FEC5F5563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3" creationId="{F1016AF2-E41D-EF30-57D1-849A0872A324}"/>
          </ac:spMkLst>
        </pc:spChg>
        <pc:spChg chg="add mod">
          <ac:chgData name="Huy Pham" userId="918db3a1909f15e0" providerId="LiveId" clId="{7C4356BA-0FCF-414C-B565-FEE6E62F1A40}" dt="2024-04-25T07:16:37.630" v="1568" actId="1076"/>
          <ac:spMkLst>
            <pc:docMk/>
            <pc:sldMk cId="1437420364" sldId="450"/>
            <ac:spMk id="95" creationId="{880C8076-2936-F2DB-943A-193680437759}"/>
          </ac:spMkLst>
        </pc:spChg>
        <pc:spChg chg="add mod">
          <ac:chgData name="Huy Pham" userId="918db3a1909f15e0" providerId="LiveId" clId="{7C4356BA-0FCF-414C-B565-FEE6E62F1A40}" dt="2024-04-25T07:19:51.110" v="1590" actId="313"/>
          <ac:spMkLst>
            <pc:docMk/>
            <pc:sldMk cId="1437420364" sldId="450"/>
            <ac:spMk id="96" creationId="{F828856C-1E60-C53B-1EEC-8BE502A4D95F}"/>
          </ac:spMkLst>
        </pc:spChg>
        <pc:spChg chg="add mod">
          <ac:chgData name="Huy Pham" userId="918db3a1909f15e0" providerId="LiveId" clId="{7C4356BA-0FCF-414C-B565-FEE6E62F1A40}" dt="2024-04-25T07:19:55.226" v="1594" actId="313"/>
          <ac:spMkLst>
            <pc:docMk/>
            <pc:sldMk cId="1437420364" sldId="450"/>
            <ac:spMk id="97" creationId="{1806D7AD-D92D-EE61-CF72-F6CFDB31BAC6}"/>
          </ac:spMkLst>
        </pc:spChg>
        <pc:spChg chg="add mod">
          <ac:chgData name="Huy Pham" userId="918db3a1909f15e0" providerId="LiveId" clId="{7C4356BA-0FCF-414C-B565-FEE6E62F1A40}" dt="2024-04-25T07:20:01.126" v="1598" actId="1076"/>
          <ac:spMkLst>
            <pc:docMk/>
            <pc:sldMk cId="1437420364" sldId="450"/>
            <ac:spMk id="98" creationId="{497491B3-0F5E-999E-1B28-B0387908FACA}"/>
          </ac:spMkLst>
        </pc:spChg>
        <pc:spChg chg="add mod">
          <ac:chgData name="Huy Pham" userId="918db3a1909f15e0" providerId="LiveId" clId="{7C4356BA-0FCF-414C-B565-FEE6E62F1A40}" dt="2024-04-25T07:19:46.543" v="1587" actId="20577"/>
          <ac:spMkLst>
            <pc:docMk/>
            <pc:sldMk cId="1437420364" sldId="450"/>
            <ac:spMk id="99" creationId="{B51DF96F-2B14-D57C-0278-A7209F4866D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1" creationId="{3C6FAE3F-8BB5-3BE1-5D9F-F6371CBC135C}"/>
          </ac:spMkLst>
        </pc:spChg>
        <pc:spChg chg="add mod">
          <ac:chgData name="Huy Pham" userId="918db3a1909f15e0" providerId="LiveId" clId="{7C4356BA-0FCF-414C-B565-FEE6E62F1A40}" dt="2024-04-25T07:23:19.325" v="1726" actId="1076"/>
          <ac:spMkLst>
            <pc:docMk/>
            <pc:sldMk cId="1437420364" sldId="450"/>
            <ac:spMk id="102" creationId="{48F3FE0C-4770-1D17-AF74-807078D8DFFE}"/>
          </ac:spMkLst>
        </pc:spChg>
        <pc:spChg chg="add mod">
          <ac:chgData name="Huy Pham" userId="918db3a1909f15e0" providerId="LiveId" clId="{7C4356BA-0FCF-414C-B565-FEE6E62F1A40}" dt="2024-04-25T07:23:55.824" v="1743" actId="1076"/>
          <ac:spMkLst>
            <pc:docMk/>
            <pc:sldMk cId="1437420364" sldId="450"/>
            <ac:spMk id="104" creationId="{27727F73-E782-3CAD-AF92-A766601B6C55}"/>
          </ac:spMkLst>
        </pc:spChg>
        <pc:spChg chg="add del mod">
          <ac:chgData name="Huy Pham" userId="918db3a1909f15e0" providerId="LiveId" clId="{7C4356BA-0FCF-414C-B565-FEE6E62F1A40}" dt="2024-04-25T07:26:42.282" v="1768" actId="478"/>
          <ac:spMkLst>
            <pc:docMk/>
            <pc:sldMk cId="1437420364" sldId="450"/>
            <ac:spMk id="105" creationId="{24A65827-E182-E5BA-0A96-98EEA8D5014E}"/>
          </ac:spMkLst>
        </pc:spChg>
        <pc:spChg chg="add mod">
          <ac:chgData name="Huy Pham" userId="918db3a1909f15e0" providerId="LiveId" clId="{7C4356BA-0FCF-414C-B565-FEE6E62F1A40}" dt="2024-04-25T07:27:05.222" v="1773" actId="1076"/>
          <ac:spMkLst>
            <pc:docMk/>
            <pc:sldMk cId="1437420364" sldId="450"/>
            <ac:spMk id="108" creationId="{52005CC4-89C3-50E2-CFC4-1B99EC1CDFF8}"/>
          </ac:spMkLst>
        </pc:spChg>
        <pc:graphicFrameChg chg="add del mod">
          <ac:chgData name="Huy Pham" userId="918db3a1909f15e0" providerId="LiveId" clId="{7C4356BA-0FCF-414C-B565-FEE6E62F1A40}" dt="2024-04-25T07:07:11.550" v="1393"/>
          <ac:graphicFrameMkLst>
            <pc:docMk/>
            <pc:sldMk cId="1437420364" sldId="450"/>
            <ac:graphicFrameMk id="19" creationId="{2205146F-BDAA-40D5-E8F2-32DA730C398B}"/>
          </ac:graphicFrameMkLst>
        </pc:graphicFrameChg>
        <pc:graphicFrameChg chg="add del mod">
          <ac:chgData name="Huy Pham" userId="918db3a1909f15e0" providerId="LiveId" clId="{7C4356BA-0FCF-414C-B565-FEE6E62F1A40}" dt="2024-04-25T07:08:12.446" v="1409"/>
          <ac:graphicFrameMkLst>
            <pc:docMk/>
            <pc:sldMk cId="1437420364" sldId="450"/>
            <ac:graphicFrameMk id="28" creationId="{24A71769-94F0-A0EE-8E54-8138F4900D61}"/>
          </ac:graphicFrameMkLst>
        </pc:graphicFrameChg>
        <pc:graphicFrameChg chg="add del mod">
          <ac:chgData name="Huy Pham" userId="918db3a1909f15e0" providerId="LiveId" clId="{7C4356BA-0FCF-414C-B565-FEE6E62F1A40}" dt="2024-04-25T07:08:17.847" v="1413"/>
          <ac:graphicFrameMkLst>
            <pc:docMk/>
            <pc:sldMk cId="1437420364" sldId="450"/>
            <ac:graphicFrameMk id="37" creationId="{C65239EC-BCA3-5907-3E86-71450C121684}"/>
          </ac:graphicFrameMkLst>
        </pc:graphicFrameChg>
        <pc:graphicFrameChg chg="add del mod">
          <ac:chgData name="Huy Pham" userId="918db3a1909f15e0" providerId="LiveId" clId="{7C4356BA-0FCF-414C-B565-FEE6E62F1A40}" dt="2024-04-25T07:26:02.204" v="1752"/>
          <ac:graphicFrameMkLst>
            <pc:docMk/>
            <pc:sldMk cId="1437420364" sldId="450"/>
            <ac:graphicFrameMk id="106" creationId="{89BE8E64-E06E-10E3-9601-80136C1F27E5}"/>
          </ac:graphicFrameMkLst>
        </pc:graphicFrame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4" creationId="{70B7F86D-6276-3408-D70D-0E597E34061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25" creationId="{68AF6283-F2F9-413F-92BF-99A9CF04A38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6" creationId="{2B817FE4-7ACB-EC87-8C2A-2F9DABCB865A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7" creationId="{A5EA9CD3-09C1-3FDA-D6FB-B99DE04DDECB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29" creationId="{BAFEB626-E380-A6E4-7324-D5E420FDFC87}"/>
          </ac:cxnSpMkLst>
        </pc:cxnChg>
        <pc:cxnChg chg="mod">
          <ac:chgData name="Huy Pham" userId="918db3a1909f15e0" providerId="LiveId" clId="{7C4356BA-0FCF-414C-B565-FEE6E62F1A40}" dt="2024-04-25T09:18:17.340" v="3391" actId="693"/>
          <ac:cxnSpMkLst>
            <pc:docMk/>
            <pc:sldMk cId="1437420364" sldId="450"/>
            <ac:cxnSpMk id="36" creationId="{FFE0086C-FAB9-6B2E-78B2-6A5826176E8C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0" creationId="{F4DF26C7-3158-4E8C-599C-7697A502542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49" creationId="{21480BE7-6743-F10D-F973-9170A2E44529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1" creationId="{163FCF4A-F334-B040-EB50-9B90DD67B53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2" creationId="{C68B61DE-33D5-28F0-316A-CE320DA08285}"/>
          </ac:cxnSpMkLst>
        </pc:cxnChg>
        <pc:cxnChg chg="del mod">
          <ac:chgData name="Huy Pham" userId="918db3a1909f15e0" providerId="LiveId" clId="{7C4356BA-0FCF-414C-B565-FEE6E62F1A40}" dt="2024-04-25T07:12:57.775" v="1482" actId="21"/>
          <ac:cxnSpMkLst>
            <pc:docMk/>
            <pc:sldMk cId="1437420364" sldId="450"/>
            <ac:cxnSpMk id="53" creationId="{DA195F82-2C5C-419A-A575-83EC09560D11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5" creationId="{4893C45C-17EB-B8CE-EB36-90948D78D52A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6" creationId="{62883D7B-4BC6-A281-028E-1836F875D7F5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57" creationId="{DA195F82-2C5C-419A-A575-83EC09560D11}"/>
          </ac:cxnSpMkLst>
        </pc:cxnChg>
        <pc:cxnChg chg="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63" creationId="{DB502170-F6F4-D569-CE42-67AE75F2B51B}"/>
          </ac:cxnSpMkLst>
        </pc:cxnChg>
        <pc:cxnChg chg="del mod">
          <ac:chgData name="Huy Pham" userId="918db3a1909f15e0" providerId="LiveId" clId="{7C4356BA-0FCF-414C-B565-FEE6E62F1A40}" dt="2024-04-25T07:14:40.668" v="1512" actId="21"/>
          <ac:cxnSpMkLst>
            <pc:docMk/>
            <pc:sldMk cId="1437420364" sldId="450"/>
            <ac:cxnSpMk id="67" creationId="{CF96CF29-ED86-4D95-7198-DB1AC9A79B17}"/>
          </ac:cxnSpMkLst>
        </pc:cxnChg>
        <pc:cxnChg chg="add mod">
          <ac:chgData name="Huy Pham" userId="918db3a1909f15e0" providerId="LiveId" clId="{7C4356BA-0FCF-414C-B565-FEE6E62F1A40}" dt="2024-04-25T07:16:37.630" v="1568" actId="1076"/>
          <ac:cxnSpMkLst>
            <pc:docMk/>
            <pc:sldMk cId="1437420364" sldId="450"/>
            <ac:cxnSpMk id="78" creationId="{CF96CF29-ED86-4D95-7198-DB1AC9A79B17}"/>
          </ac:cxnSpMkLst>
        </pc:cxnChg>
      </pc:sldChg>
      <pc:sldChg chg="del">
        <pc:chgData name="Huy Pham" userId="918db3a1909f15e0" providerId="LiveId" clId="{7C4356BA-0FCF-414C-B565-FEE6E62F1A40}" dt="2024-04-11T08:13:38.127" v="162" actId="47"/>
        <pc:sldMkLst>
          <pc:docMk/>
          <pc:sldMk cId="4211675963" sldId="450"/>
        </pc:sldMkLst>
      </pc:sldChg>
      <pc:sldChg chg="addSp delSp modSp add mod modAnim">
        <pc:chgData name="Huy Pham" userId="918db3a1909f15e0" providerId="LiveId" clId="{7C4356BA-0FCF-414C-B565-FEE6E62F1A40}" dt="2024-04-30T14:22:36.937" v="6455"/>
        <pc:sldMkLst>
          <pc:docMk/>
          <pc:sldMk cId="2863419104" sldId="451"/>
        </pc:sldMkLst>
        <pc:spChg chg="mod">
          <ac:chgData name="Huy Pham" userId="918db3a1909f15e0" providerId="LiveId" clId="{7C4356BA-0FCF-414C-B565-FEE6E62F1A40}" dt="2024-04-25T07:31:41.061" v="1823" actId="14100"/>
          <ac:spMkLst>
            <pc:docMk/>
            <pc:sldMk cId="2863419104" sldId="451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19:27.064" v="6408" actId="207"/>
          <ac:spMkLst>
            <pc:docMk/>
            <pc:sldMk cId="2863419104" sldId="451"/>
            <ac:spMk id="21" creationId="{C88A3DA5-0673-864D-4BE5-F67DC92A4A1D}"/>
          </ac:spMkLst>
        </pc:spChg>
        <pc:spChg chg="add mod">
          <ac:chgData name="Huy Pham" userId="918db3a1909f15e0" providerId="LiveId" clId="{7C4356BA-0FCF-414C-B565-FEE6E62F1A40}" dt="2024-04-25T07:35:12.218" v="1887" actId="20577"/>
          <ac:spMkLst>
            <pc:docMk/>
            <pc:sldMk cId="2863419104" sldId="451"/>
            <ac:spMk id="23" creationId="{4847AA0A-84E0-DC95-92E2-8A858FC40775}"/>
          </ac:spMkLst>
        </pc:spChg>
        <pc:spChg chg="del">
          <ac:chgData name="Huy Pham" userId="918db3a1909f15e0" providerId="LiveId" clId="{7C4356BA-0FCF-414C-B565-FEE6E62F1A40}" dt="2024-04-25T07:28:07.827" v="1775" actId="478"/>
          <ac:spMkLst>
            <pc:docMk/>
            <pc:sldMk cId="2863419104" sldId="451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3" creationId="{154690CB-1B3A-A0EF-66B6-C60F7520A9AF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4" creationId="{195BB5F5-3020-2843-FC72-8C63087960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5" creationId="{20CAFBC9-1608-5C94-2D41-20D031B9D9B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6" creationId="{565B2035-6359-9533-9E49-F4E07B2A4D2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39" creationId="{6222F4CC-7888-E622-CD10-C33E8D115785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8" creationId="{7F8FA880-725B-E9E0-19A6-28D7DE82ADF2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49" creationId="{E7BE3F56-EA7A-EBD0-6BA5-3CA9538C264C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0" creationId="{382D3D89-0E17-EBA2-4107-B9D4BACBDC7E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1" creationId="{B29819E6-D941-7C24-E4DC-B2217B95733D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2" creationId="{5835195C-F73F-29A9-C897-614672132C7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3" creationId="{0CA3D876-563C-683E-6F59-5642F6E0CB99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4" creationId="{04AEC7DD-D522-6474-820D-B813BF6DE4F8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5" creationId="{7A4690B0-5C1D-EEB5-712E-5DF0156E2CAA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6" creationId="{162FAF3F-03F8-C876-850E-DDA716DBA204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7" creationId="{B392B845-B8C7-04D3-5016-B778096DC923}"/>
          </ac:spMkLst>
        </pc:spChg>
        <pc:spChg chg="add mod">
          <ac:chgData name="Huy Pham" userId="918db3a1909f15e0" providerId="LiveId" clId="{7C4356BA-0FCF-414C-B565-FEE6E62F1A40}" dt="2024-04-25T07:31:26.855" v="1818" actId="1076"/>
          <ac:spMkLst>
            <pc:docMk/>
            <pc:sldMk cId="2863419104" sldId="451"/>
            <ac:spMk id="58" creationId="{5AA4C9F5-72DE-F1F6-FD80-CBDBB47A78D6}"/>
          </ac:spMkLst>
        </pc:spChg>
        <pc:spChg chg="add mod">
          <ac:chgData name="Huy Pham" userId="918db3a1909f15e0" providerId="LiveId" clId="{7C4356BA-0FCF-414C-B565-FEE6E62F1A40}" dt="2024-04-25T07:33:58.562" v="1873" actId="20577"/>
          <ac:spMkLst>
            <pc:docMk/>
            <pc:sldMk cId="2863419104" sldId="451"/>
            <ac:spMk id="64" creationId="{1D4480DD-7639-7C26-F757-84C9FC877C08}"/>
          </ac:spMkLst>
        </pc:spChg>
        <pc:spChg chg="add mod">
          <ac:chgData name="Huy Pham" userId="918db3a1909f15e0" providerId="LiveId" clId="{7C4356BA-0FCF-414C-B565-FEE6E62F1A40}" dt="2024-04-25T07:34:01.425" v="1875" actId="20577"/>
          <ac:spMkLst>
            <pc:docMk/>
            <pc:sldMk cId="2863419104" sldId="451"/>
            <ac:spMk id="65" creationId="{5D7E9F14-2429-023E-00EC-9A9781D4462C}"/>
          </ac:spMkLst>
        </pc:spChg>
        <pc:spChg chg="add mod">
          <ac:chgData name="Huy Pham" userId="918db3a1909f15e0" providerId="LiveId" clId="{7C4356BA-0FCF-414C-B565-FEE6E62F1A40}" dt="2024-04-25T07:33:47.613" v="1867" actId="20577"/>
          <ac:spMkLst>
            <pc:docMk/>
            <pc:sldMk cId="2863419104" sldId="451"/>
            <ac:spMk id="66" creationId="{61F87C88-6DD4-11D1-2C93-904D7939AF17}"/>
          </ac:spMkLst>
        </pc:spChg>
        <pc:spChg chg="add mod">
          <ac:chgData name="Huy Pham" userId="918db3a1909f15e0" providerId="LiveId" clId="{7C4356BA-0FCF-414C-B565-FEE6E62F1A40}" dt="2024-04-25T07:33:52.172" v="1871" actId="20577"/>
          <ac:spMkLst>
            <pc:docMk/>
            <pc:sldMk cId="2863419104" sldId="451"/>
            <ac:spMk id="67" creationId="{83FD6F26-F7DE-3B87-E6A7-81EEC15AE8EE}"/>
          </ac:spMkLst>
        </pc:spChg>
        <pc:spChg chg="add del mod">
          <ac:chgData name="Huy Pham" userId="918db3a1909f15e0" providerId="LiveId" clId="{7C4356BA-0FCF-414C-B565-FEE6E62F1A40}" dt="2024-04-25T07:32:59.935" v="1841" actId="21"/>
          <ac:spMkLst>
            <pc:docMk/>
            <pc:sldMk cId="2863419104" sldId="451"/>
            <ac:spMk id="70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79" creationId="{2968348B-12D7-157F-0166-347F4C9C0B98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0" creationId="{52168CBC-F9C1-496A-534E-2EF916EAB27E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1" creationId="{578169A3-13AF-D9D6-232F-7E28E2CB78F7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2" creationId="{1DC86E41-8542-A819-9103-B7E3A1CDF23C}"/>
          </ac:spMkLst>
        </pc:spChg>
        <pc:spChg chg="add mod">
          <ac:chgData name="Huy Pham" userId="918db3a1909f15e0" providerId="LiveId" clId="{7C4356BA-0FCF-414C-B565-FEE6E62F1A40}" dt="2024-04-25T07:33:34.203" v="1853" actId="1076"/>
          <ac:spMkLst>
            <pc:docMk/>
            <pc:sldMk cId="2863419104" sldId="451"/>
            <ac:spMk id="83" creationId="{A2A1BC27-3646-686F-5D2C-F5F1BE654DE3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4" creationId="{A225D398-D8D6-771E-70D4-3F9400D5CAA4}"/>
          </ac:spMkLst>
        </pc:spChg>
        <pc:spChg chg="add mod">
          <ac:chgData name="Huy Pham" userId="918db3a1909f15e0" providerId="LiveId" clId="{7C4356BA-0FCF-414C-B565-FEE6E62F1A40}" dt="2024-04-25T07:31:49.871" v="1825" actId="1076"/>
          <ac:spMkLst>
            <pc:docMk/>
            <pc:sldMk cId="2863419104" sldId="451"/>
            <ac:spMk id="85" creationId="{501783DD-E59B-2486-858D-057EB8273FB8}"/>
          </ac:spMkLst>
        </pc:spChg>
        <pc:spChg chg="add mod">
          <ac:chgData name="Huy Pham" userId="918db3a1909f15e0" providerId="LiveId" clId="{7C4356BA-0FCF-414C-B565-FEE6E62F1A40}" dt="2024-04-25T07:33:44.273" v="1865" actId="1076"/>
          <ac:spMkLst>
            <pc:docMk/>
            <pc:sldMk cId="2863419104" sldId="451"/>
            <ac:spMk id="86" creationId="{EFD05525-FFE9-31AD-E81F-306CEC7F82FF}"/>
          </ac:spMkLst>
        </pc:spChg>
        <pc:spChg chg="add mod">
          <ac:chgData name="Huy Pham" userId="918db3a1909f15e0" providerId="LiveId" clId="{7C4356BA-0FCF-414C-B565-FEE6E62F1A40}" dt="2024-04-25T07:33:02.855" v="1844" actId="20577"/>
          <ac:spMkLst>
            <pc:docMk/>
            <pc:sldMk cId="2863419104" sldId="451"/>
            <ac:spMk id="87" creationId="{832FDE8F-0D8F-C98C-4BBB-DED537C6BA76}"/>
          </ac:spMkLst>
        </pc:spChg>
        <pc:spChg chg="add mod">
          <ac:chgData name="Huy Pham" userId="918db3a1909f15e0" providerId="LiveId" clId="{7C4356BA-0FCF-414C-B565-FEE6E62F1A40}" dt="2024-04-25T07:34:03.981" v="1877" actId="20577"/>
          <ac:spMkLst>
            <pc:docMk/>
            <pc:sldMk cId="2863419104" sldId="451"/>
            <ac:spMk id="88" creationId="{D0A3DE80-1395-4BBE-57E3-9A07FAC6E164}"/>
          </ac:spMkLst>
        </pc:spChg>
        <pc:spChg chg="add mod">
          <ac:chgData name="Huy Pham" userId="918db3a1909f15e0" providerId="LiveId" clId="{7C4356BA-0FCF-414C-B565-FEE6E62F1A40}" dt="2024-04-25T07:34:05.999" v="1879" actId="20577"/>
          <ac:spMkLst>
            <pc:docMk/>
            <pc:sldMk cId="2863419104" sldId="451"/>
            <ac:spMk id="89" creationId="{B1A2327F-C391-9F49-B408-FAC2DF8ABABC}"/>
          </ac:spMkLst>
        </pc:spChg>
        <pc:spChg chg="add mod">
          <ac:chgData name="Huy Pham" userId="918db3a1909f15e0" providerId="LiveId" clId="{7C4356BA-0FCF-414C-B565-FEE6E62F1A40}" dt="2024-04-25T07:33:00.155" v="1842"/>
          <ac:spMkLst>
            <pc:docMk/>
            <pc:sldMk cId="2863419104" sldId="451"/>
            <ac:spMk id="95" creationId="{9A60F1A0-568B-7A9D-AAE9-7C30694FDF78}"/>
          </ac:spMkLst>
        </pc:spChg>
        <pc:spChg chg="add mod">
          <ac:chgData name="Huy Pham" userId="918db3a1909f15e0" providerId="LiveId" clId="{7C4356BA-0FCF-414C-B565-FEE6E62F1A40}" dt="2024-04-25T07:34:36.122" v="1883" actId="1076"/>
          <ac:spMkLst>
            <pc:docMk/>
            <pc:sldMk cId="2863419104" sldId="451"/>
            <ac:spMk id="99" creationId="{EF0902E1-F271-84A4-839D-84D0995A8251}"/>
          </ac:spMkLst>
        </pc:spChg>
        <pc:spChg chg="add mod">
          <ac:chgData name="Huy Pham" userId="918db3a1909f15e0" providerId="LiveId" clId="{7C4356BA-0FCF-414C-B565-FEE6E62F1A40}" dt="2024-04-25T07:36:31.153" v="1940" actId="1076"/>
          <ac:spMkLst>
            <pc:docMk/>
            <pc:sldMk cId="2863419104" sldId="451"/>
            <ac:spMk id="100" creationId="{105A8AE8-95F9-AAB2-AC42-A593F591DDF6}"/>
          </ac:spMkLst>
        </pc:spChg>
        <pc:spChg chg="add mod">
          <ac:chgData name="Huy Pham" userId="918db3a1909f15e0" providerId="LiveId" clId="{7C4356BA-0FCF-414C-B565-FEE6E62F1A40}" dt="2024-04-25T07:36:33.483" v="1941" actId="1076"/>
          <ac:spMkLst>
            <pc:docMk/>
            <pc:sldMk cId="2863419104" sldId="451"/>
            <ac:spMk id="101" creationId="{0C4FD775-34D5-6D21-82EA-2BA95217BE9D}"/>
          </ac:spMkLst>
        </pc:spChg>
        <pc:spChg chg="add mod">
          <ac:chgData name="Huy Pham" userId="918db3a1909f15e0" providerId="LiveId" clId="{7C4356BA-0FCF-414C-B565-FEE6E62F1A40}" dt="2024-04-25T07:36:36.789" v="1942" actId="1076"/>
          <ac:spMkLst>
            <pc:docMk/>
            <pc:sldMk cId="2863419104" sldId="451"/>
            <ac:spMk id="102" creationId="{2793327B-C225-17AD-B9AE-362EC45188C6}"/>
          </ac:spMkLst>
        </pc:spChg>
        <pc:spChg chg="add mod">
          <ac:chgData name="Huy Pham" userId="918db3a1909f15e0" providerId="LiveId" clId="{7C4356BA-0FCF-414C-B565-FEE6E62F1A40}" dt="2024-04-25T07:37:57.997" v="2023" actId="1076"/>
          <ac:spMkLst>
            <pc:docMk/>
            <pc:sldMk cId="2863419104" sldId="451"/>
            <ac:spMk id="104" creationId="{C005A418-6918-470B-AA9E-B4A5F565ACAD}"/>
          </ac:spMkLst>
        </pc:spChg>
        <pc:spChg chg="add mod">
          <ac:chgData name="Huy Pham" userId="918db3a1909f15e0" providerId="LiveId" clId="{7C4356BA-0FCF-414C-B565-FEE6E62F1A40}" dt="2024-04-30T14:22:14.747" v="6450" actId="14100"/>
          <ac:spMkLst>
            <pc:docMk/>
            <pc:sldMk cId="2863419104" sldId="451"/>
            <ac:spMk id="106" creationId="{1F546289-9F0C-BE9A-6DFC-72B329636F44}"/>
          </ac:spMkLst>
        </pc:spChg>
        <pc:spChg chg="add mod">
          <ac:chgData name="Huy Pham" userId="918db3a1909f15e0" providerId="LiveId" clId="{7C4356BA-0FCF-414C-B565-FEE6E62F1A40}" dt="2024-04-30T14:22:06.559" v="6447" actId="14100"/>
          <ac:spMkLst>
            <pc:docMk/>
            <pc:sldMk cId="2863419104" sldId="451"/>
            <ac:spMk id="107" creationId="{621D5F91-1EFA-68DA-AAF0-84834D058E7E}"/>
          </ac:spMkLst>
        </pc:spChg>
        <pc:spChg chg="add mod">
          <ac:chgData name="Huy Pham" userId="918db3a1909f15e0" providerId="LiveId" clId="{7C4356BA-0FCF-414C-B565-FEE6E62F1A40}" dt="2024-04-30T14:22:31.373" v="6454" actId="20577"/>
          <ac:spMkLst>
            <pc:docMk/>
            <pc:sldMk cId="2863419104" sldId="451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28:11.898" v="1779"/>
          <ac:graphicFrameMkLst>
            <pc:docMk/>
            <pc:sldMk cId="2863419104" sldId="451"/>
            <ac:graphicFrameMk id="19" creationId="{CE33924B-8201-C4FD-08E6-2ACC7EE93B73}"/>
          </ac:graphicFrameMkLst>
        </pc:graphicFrameChg>
        <pc:graphicFrameChg chg="add del mod">
          <ac:chgData name="Huy Pham" userId="918db3a1909f15e0" providerId="LiveId" clId="{7C4356BA-0FCF-414C-B565-FEE6E62F1A40}" dt="2024-04-25T07:28:26.690" v="1786"/>
          <ac:graphicFrameMkLst>
            <pc:docMk/>
            <pc:sldMk cId="2863419104" sldId="451"/>
            <ac:graphicFrameMk id="24" creationId="{985A27A3-F97C-0E88-CABD-334366EDB85D}"/>
          </ac:graphicFrameMkLst>
        </pc:graphicFrameChg>
        <pc:graphicFrameChg chg="add del mod">
          <ac:chgData name="Huy Pham" userId="918db3a1909f15e0" providerId="LiveId" clId="{7C4356BA-0FCF-414C-B565-FEE6E62F1A40}" dt="2024-04-25T07:28:39.389" v="1791"/>
          <ac:graphicFrameMkLst>
            <pc:docMk/>
            <pc:sldMk cId="2863419104" sldId="451"/>
            <ac:graphicFrameMk id="25" creationId="{C092CD6F-B591-5382-B3AB-04A62C8D6FDA}"/>
          </ac:graphicFrameMkLst>
        </pc:graphicFrameChg>
        <pc:picChg chg="del">
          <ac:chgData name="Huy Pham" userId="918db3a1909f15e0" providerId="LiveId" clId="{7C4356BA-0FCF-414C-B565-FEE6E62F1A40}" dt="2024-04-25T07:28:10.493" v="1776" actId="478"/>
          <ac:picMkLst>
            <pc:docMk/>
            <pc:sldMk cId="2863419104" sldId="451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5T07:34:22.608" v="1881" actId="478"/>
          <ac:picMkLst>
            <pc:docMk/>
            <pc:sldMk cId="2863419104" sldId="451"/>
            <ac:picMk id="26" creationId="{CEB2D2C9-8B55-9E7B-4F11-2195773FE64A}"/>
          </ac:picMkLst>
        </pc:pic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7" creationId="{90E0B324-2701-08CB-670B-16C63434870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29" creationId="{70307D02-BFD2-92F3-782D-E55A9290FF7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0" creationId="{2D136A14-EB14-27F6-2807-C501A40694B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1" creationId="{8871D0BE-6FAC-04A3-D2CA-D5B0D07796C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2" creationId="{19BB7B9C-6714-7710-2B3A-DDE97F45A44A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7" creationId="{507B3D9D-E16E-5E46-E404-6519A62FDB7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38" creationId="{6B9214A8-BCC0-B0E7-F8D9-E1A7E9050C0C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0" creationId="{989DE7D4-1075-A740-DF21-02C8C467A08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1" creationId="{9C69D90E-002A-0E17-DFC9-1DF8037D54EF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2" creationId="{1852CCE8-1707-796F-CB35-4DDB0BA80FDE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3" creationId="{14CD9CAE-340A-E1A4-91E7-D414F60F3100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4" creationId="{82F64C3A-5B9D-2FB4-ADCA-400C7F11F89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5" creationId="{C7B2F5AA-F378-E8BD-9355-6A70C79CEB6D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6" creationId="{0A0F100F-DC54-D935-743D-52A974F57F47}"/>
          </ac:cxnSpMkLst>
        </pc:cxnChg>
        <pc:cxnChg chg="add mod">
          <ac:chgData name="Huy Pham" userId="918db3a1909f15e0" providerId="LiveId" clId="{7C4356BA-0FCF-414C-B565-FEE6E62F1A40}" dt="2024-04-25T07:31:26.855" v="1818" actId="1076"/>
          <ac:cxnSpMkLst>
            <pc:docMk/>
            <pc:sldMk cId="2863419104" sldId="451"/>
            <ac:cxnSpMk id="47" creationId="{F18428C1-41C4-CDDB-D05E-B5AC6DDDC58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59" creationId="{60618FB4-80D7-F5D9-CDF1-AE5D722FBCFB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0" creationId="{53F2C521-9FF5-E02D-E0E0-2DB629905BAB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1" creationId="{F988B710-6294-7169-10A6-6FEDADAA66C5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2" creationId="{25D45A1C-ED62-9C94-3786-EFBCFDA55A8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63" creationId="{ECC02099-43C4-B814-2838-4C28C032E1B9}"/>
          </ac:cxnSpMkLst>
        </pc:cxnChg>
        <pc:cxnChg chg="add mod">
          <ac:chgData name="Huy Pham" userId="918db3a1909f15e0" providerId="LiveId" clId="{7C4356BA-0FCF-414C-B565-FEE6E62F1A40}" dt="2024-04-25T09:18:05.493" v="3390" actId="693"/>
          <ac:cxnSpMkLst>
            <pc:docMk/>
            <pc:sldMk cId="2863419104" sldId="451"/>
            <ac:cxnSpMk id="68" creationId="{2133CC0D-2AE9-5DDB-3847-3884FCCFFC41}"/>
          </ac:cxnSpMkLst>
        </pc:cxnChg>
        <pc:cxnChg chg="add del mod">
          <ac:chgData name="Huy Pham" userId="918db3a1909f15e0" providerId="LiveId" clId="{7C4356BA-0FCF-414C-B565-FEE6E62F1A40}" dt="2024-04-30T14:20:32.183" v="6415" actId="478"/>
          <ac:cxnSpMkLst>
            <pc:docMk/>
            <pc:sldMk cId="2863419104" sldId="451"/>
            <ac:cxnSpMk id="69" creationId="{F5152A99-8297-0652-2443-D99D786AAA11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1" creationId="{4243EE28-EA62-E1F4-7CCC-9806409F86C9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2" creationId="{E945A684-4314-076D-5F4D-764D37348328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3" creationId="{A5CB46BD-3753-6BC4-C11F-EBA0374995D0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4" creationId="{CC40E562-CD89-0E5C-0903-941DBAE4522F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5" creationId="{28355268-4CCC-3700-1FC0-D77CAEF7ED34}"/>
          </ac:cxnSpMkLst>
        </pc:cxnChg>
        <pc:cxnChg chg="add mod">
          <ac:chgData name="Huy Pham" userId="918db3a1909f15e0" providerId="LiveId" clId="{7C4356BA-0FCF-414C-B565-FEE6E62F1A40}" dt="2024-04-25T07:31:49.871" v="1825" actId="1076"/>
          <ac:cxnSpMkLst>
            <pc:docMk/>
            <pc:sldMk cId="2863419104" sldId="451"/>
            <ac:cxnSpMk id="76" creationId="{D8D70812-750D-7B33-C4CE-AB3506714931}"/>
          </ac:cxnSpMkLst>
        </pc:cxnChg>
        <pc:cxnChg chg="add mod">
          <ac:chgData name="Huy Pham" userId="918db3a1909f15e0" providerId="LiveId" clId="{7C4356BA-0FCF-414C-B565-FEE6E62F1A40}" dt="2024-04-25T07:33:39.975" v="1864" actId="1037"/>
          <ac:cxnSpMkLst>
            <pc:docMk/>
            <pc:sldMk cId="2863419104" sldId="451"/>
            <ac:cxnSpMk id="77" creationId="{3FB02BCD-20E2-0107-C656-686A943B72C6}"/>
          </ac:cxnSpMkLst>
        </pc:cxnChg>
        <pc:cxnChg chg="add mod">
          <ac:chgData name="Huy Pham" userId="918db3a1909f15e0" providerId="LiveId" clId="{7C4356BA-0FCF-414C-B565-FEE6E62F1A40}" dt="2024-04-25T07:32:16.217" v="1830" actId="14100"/>
          <ac:cxnSpMkLst>
            <pc:docMk/>
            <pc:sldMk cId="2863419104" sldId="451"/>
            <ac:cxnSpMk id="78" creationId="{812219E2-C61A-DDD9-B609-786064695ADA}"/>
          </ac:cxnSpMkLst>
        </pc:cxnChg>
      </pc:sldChg>
      <pc:sldChg chg="del">
        <pc:chgData name="Huy Pham" userId="918db3a1909f15e0" providerId="LiveId" clId="{7C4356BA-0FCF-414C-B565-FEE6E62F1A40}" dt="2024-04-11T08:13:37.413" v="161" actId="47"/>
        <pc:sldMkLst>
          <pc:docMk/>
          <pc:sldMk cId="3499520248" sldId="451"/>
        </pc:sldMkLst>
      </pc:sldChg>
      <pc:sldChg chg="addSp delSp modSp add mod delAnim modAnim">
        <pc:chgData name="Huy Pham" userId="918db3a1909f15e0" providerId="LiveId" clId="{7C4356BA-0FCF-414C-B565-FEE6E62F1A40}" dt="2024-04-30T14:29:08.429" v="6505"/>
        <pc:sldMkLst>
          <pc:docMk/>
          <pc:sldMk cId="1991844630" sldId="452"/>
        </pc:sldMkLst>
        <pc:spChg chg="add mod">
          <ac:chgData name="Huy Pham" userId="918db3a1909f15e0" providerId="LiveId" clId="{7C4356BA-0FCF-414C-B565-FEE6E62F1A40}" dt="2024-04-25T07:52:55.137" v="2347" actId="14100"/>
          <ac:spMkLst>
            <pc:docMk/>
            <pc:sldMk cId="1991844630" sldId="452"/>
            <ac:spMk id="19" creationId="{0CA58763-FBAD-4814-7B04-FAD238AA5F70}"/>
          </ac:spMkLst>
        </pc:spChg>
        <pc:spChg chg="del">
          <ac:chgData name="Huy Pham" userId="918db3a1909f15e0" providerId="LiveId" clId="{7C4356BA-0FCF-414C-B565-FEE6E62F1A40}" dt="2024-04-25T07:40:50.943" v="2137" actId="478"/>
          <ac:spMkLst>
            <pc:docMk/>
            <pc:sldMk cId="1991844630" sldId="452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7:40:49.187" v="2136" actId="478"/>
          <ac:spMkLst>
            <pc:docMk/>
            <pc:sldMk cId="1991844630" sldId="452"/>
            <ac:spMk id="23" creationId="{4847AA0A-84E0-DC95-92E2-8A858FC40775}"/>
          </ac:spMkLst>
        </pc:spChg>
        <pc:spChg chg="add mod">
          <ac:chgData name="Huy Pham" userId="918db3a1909f15e0" providerId="LiveId" clId="{7C4356BA-0FCF-414C-B565-FEE6E62F1A40}" dt="2024-04-25T07:52:37.139" v="2329" actId="1037"/>
          <ac:spMkLst>
            <pc:docMk/>
            <pc:sldMk cId="1991844630" sldId="452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7:52:48.419" v="2345" actId="1035"/>
          <ac:spMkLst>
            <pc:docMk/>
            <pc:sldMk cId="1991844630" sldId="452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7:52:45.970" v="2339" actId="1035"/>
          <ac:spMkLst>
            <pc:docMk/>
            <pc:sldMk cId="1991844630" sldId="452"/>
            <ac:spMk id="31" creationId="{AC9C6C8E-6196-3101-2F3F-05764693B12E}"/>
          </ac:spMkLst>
        </pc:spChg>
        <pc:spChg chg="add mod">
          <ac:chgData name="Huy Pham" userId="918db3a1909f15e0" providerId="LiveId" clId="{7C4356BA-0FCF-414C-B565-FEE6E62F1A40}" dt="2024-04-25T07:52:53.005" v="2346" actId="1076"/>
          <ac:spMkLst>
            <pc:docMk/>
            <pc:sldMk cId="1991844630" sldId="452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7:57:14.623" v="2424" actId="1076"/>
          <ac:spMkLst>
            <pc:docMk/>
            <pc:sldMk cId="1991844630" sldId="452"/>
            <ac:spMk id="37" creationId="{16CF2F2B-72D6-D0CE-CFDA-2F2B18EBFEC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39" creationId="{52F29BF3-DD5B-F1DC-3280-1CB560E96102}"/>
          </ac:spMkLst>
        </pc:spChg>
        <pc:spChg chg="add mod">
          <ac:chgData name="Huy Pham" userId="918db3a1909f15e0" providerId="LiveId" clId="{7C4356BA-0FCF-414C-B565-FEE6E62F1A40}" dt="2024-04-25T07:58:16.973" v="2455" actId="1035"/>
          <ac:spMkLst>
            <pc:docMk/>
            <pc:sldMk cId="1991844630" sldId="452"/>
            <ac:spMk id="40" creationId="{F0910E40-383B-0836-2340-3B4135CC4AFE}"/>
          </ac:spMkLst>
        </pc:spChg>
        <pc:spChg chg="add del mod">
          <ac:chgData name="Huy Pham" userId="918db3a1909f15e0" providerId="LiveId" clId="{7C4356BA-0FCF-414C-B565-FEE6E62F1A40}" dt="2024-04-25T08:02:34.482" v="2505" actId="478"/>
          <ac:spMkLst>
            <pc:docMk/>
            <pc:sldMk cId="1991844630" sldId="452"/>
            <ac:spMk id="41" creationId="{80A8A5A6-92A7-C2DA-0B3F-D5947D5A9307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3" creationId="{DED55F2C-2667-98CF-3AD9-0B78313F366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4" creationId="{9684DED2-B262-CB32-C7C4-43785D60D68E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5" creationId="{56924F06-3956-580B-B7F6-14B9F8B15A82}"/>
          </ac:spMkLst>
        </pc:spChg>
        <pc:spChg chg="add mod">
          <ac:chgData name="Huy Pham" userId="918db3a1909f15e0" providerId="LiveId" clId="{7C4356BA-0FCF-414C-B565-FEE6E62F1A40}" dt="2024-04-25T07:57:32.773" v="2433" actId="1035"/>
          <ac:spMkLst>
            <pc:docMk/>
            <pc:sldMk cId="1991844630" sldId="452"/>
            <ac:spMk id="46" creationId="{7AE1A37A-63F1-2277-8339-1A6CB70C4516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7" creationId="{D617D59D-E36F-D5A2-A295-69B2AB69BF8A}"/>
          </ac:spMkLst>
        </pc:spChg>
        <pc:spChg chg="add mod">
          <ac:chgData name="Huy Pham" userId="918db3a1909f15e0" providerId="LiveId" clId="{7C4356BA-0FCF-414C-B565-FEE6E62F1A40}" dt="2024-04-25T07:57:36.001" v="2434"/>
          <ac:spMkLst>
            <pc:docMk/>
            <pc:sldMk cId="1991844630" sldId="452"/>
            <ac:spMk id="48" creationId="{FE38832C-CF81-4F47-C58A-7F9E2A4F9366}"/>
          </ac:spMkLst>
        </pc:spChg>
        <pc:spChg chg="add mod">
          <ac:chgData name="Huy Pham" userId="918db3a1909f15e0" providerId="LiveId" clId="{7C4356BA-0FCF-414C-B565-FEE6E62F1A40}" dt="2024-04-25T07:58:05.583" v="2447" actId="1076"/>
          <ac:spMkLst>
            <pc:docMk/>
            <pc:sldMk cId="1991844630" sldId="452"/>
            <ac:spMk id="50" creationId="{7E512FDD-8EA0-45A7-8A51-7C58F5F9FB54}"/>
          </ac:spMkLst>
        </pc:spChg>
        <pc:spChg chg="add mod">
          <ac:chgData name="Huy Pham" userId="918db3a1909f15e0" providerId="LiveId" clId="{7C4356BA-0FCF-414C-B565-FEE6E62F1A40}" dt="2024-04-25T08:02:27.759" v="2503" actId="1076"/>
          <ac:spMkLst>
            <pc:docMk/>
            <pc:sldMk cId="1991844630" sldId="452"/>
            <ac:spMk id="52" creationId="{90370751-3CEE-0434-2614-5B890F587CB8}"/>
          </ac:spMkLst>
        </pc:spChg>
        <pc:spChg chg="add mod">
          <ac:chgData name="Huy Pham" userId="918db3a1909f15e0" providerId="LiveId" clId="{7C4356BA-0FCF-414C-B565-FEE6E62F1A40}" dt="2024-04-29T07:58:51.077" v="4454" actId="20577"/>
          <ac:spMkLst>
            <pc:docMk/>
            <pc:sldMk cId="1991844630" sldId="452"/>
            <ac:spMk id="53" creationId="{517BF9E6-E41B-72E2-75C1-E237A771B6D9}"/>
          </ac:spMkLst>
        </pc:spChg>
        <pc:spChg chg="add mod">
          <ac:chgData name="Huy Pham" userId="918db3a1909f15e0" providerId="LiveId" clId="{7C4356BA-0FCF-414C-B565-FEE6E62F1A40}" dt="2024-04-25T08:01:05.105" v="2457" actId="1076"/>
          <ac:spMkLst>
            <pc:docMk/>
            <pc:sldMk cId="1991844630" sldId="452"/>
            <ac:spMk id="54" creationId="{C53F17BD-9621-729A-B1FA-6EC9142C8044}"/>
          </ac:spMkLst>
        </pc:spChg>
        <pc:spChg chg="add mod">
          <ac:chgData name="Huy Pham" userId="918db3a1909f15e0" providerId="LiveId" clId="{7C4356BA-0FCF-414C-B565-FEE6E62F1A40}" dt="2024-04-25T08:03:02.050" v="2513" actId="20577"/>
          <ac:spMkLst>
            <pc:docMk/>
            <pc:sldMk cId="1991844630" sldId="452"/>
            <ac:spMk id="55" creationId="{FE62390E-7C03-5C0E-B10F-F9FE42E00B59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99" creationId="{EF0902E1-F271-84A4-839D-84D0995A8251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0" creationId="{105A8AE8-95F9-AAB2-AC42-A593F591DDF6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1" creationId="{0C4FD775-34D5-6D21-82EA-2BA95217BE9D}"/>
          </ac:spMkLst>
        </pc:spChg>
        <pc:spChg chg="del">
          <ac:chgData name="Huy Pham" userId="918db3a1909f15e0" providerId="LiveId" clId="{7C4356BA-0FCF-414C-B565-FEE6E62F1A40}" dt="2024-04-25T07:40:39.421" v="2134" actId="478"/>
          <ac:spMkLst>
            <pc:docMk/>
            <pc:sldMk cId="1991844630" sldId="452"/>
            <ac:spMk id="102" creationId="{2793327B-C225-17AD-B9AE-362EC45188C6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4" creationId="{C005A418-6918-470B-AA9E-B4A5F565ACAD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6" creationId="{1F546289-9F0C-BE9A-6DFC-72B329636F44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7" creationId="{621D5F91-1EFA-68DA-AAF0-84834D058E7E}"/>
          </ac:spMkLst>
        </pc:spChg>
        <pc:spChg chg="del">
          <ac:chgData name="Huy Pham" userId="918db3a1909f15e0" providerId="LiveId" clId="{7C4356BA-0FCF-414C-B565-FEE6E62F1A40}" dt="2024-04-25T07:40:44.598" v="2135" actId="478"/>
          <ac:spMkLst>
            <pc:docMk/>
            <pc:sldMk cId="1991844630" sldId="452"/>
            <ac:spMk id="108" creationId="{7C7B9DF5-006A-C11B-DE33-FA4809489798}"/>
          </ac:spMkLst>
        </pc:spChg>
        <pc:graphicFrameChg chg="add del mod">
          <ac:chgData name="Huy Pham" userId="918db3a1909f15e0" providerId="LiveId" clId="{7C4356BA-0FCF-414C-B565-FEE6E62F1A40}" dt="2024-04-25T07:41:28.297" v="2147"/>
          <ac:graphicFrameMkLst>
            <pc:docMk/>
            <pc:sldMk cId="1991844630" sldId="452"/>
            <ac:graphicFrameMk id="21" creationId="{DE4915C8-91FB-7007-0707-6D2424309632}"/>
          </ac:graphicFrameMkLst>
        </pc:graphicFrameChg>
        <pc:graphicFrameChg chg="add del mod">
          <ac:chgData name="Huy Pham" userId="918db3a1909f15e0" providerId="LiveId" clId="{7C4356BA-0FCF-414C-B565-FEE6E62F1A40}" dt="2024-04-25T07:41:29.498" v="2150"/>
          <ac:graphicFrameMkLst>
            <pc:docMk/>
            <pc:sldMk cId="1991844630" sldId="452"/>
            <ac:graphicFrameMk id="22" creationId="{3FC2ED2D-51C8-9CE9-BF3C-B3559E476602}"/>
          </ac:graphicFrameMkLst>
        </pc:graphicFrameChg>
        <pc:graphicFrameChg chg="add del mod">
          <ac:chgData name="Huy Pham" userId="918db3a1909f15e0" providerId="LiveId" clId="{7C4356BA-0FCF-414C-B565-FEE6E62F1A40}" dt="2024-04-25T07:41:36.030" v="2155"/>
          <ac:graphicFrameMkLst>
            <pc:docMk/>
            <pc:sldMk cId="1991844630" sldId="452"/>
            <ac:graphicFrameMk id="26" creationId="{6700E316-C25C-1C20-C3B3-16BD720569E1}"/>
          </ac:graphicFrameMkLst>
        </pc:graphicFrameChg>
        <pc:graphicFrameChg chg="add del mod">
          <ac:chgData name="Huy Pham" userId="918db3a1909f15e0" providerId="LiveId" clId="{7C4356BA-0FCF-414C-B565-FEE6E62F1A40}" dt="2024-04-25T07:41:49.914" v="2163"/>
          <ac:graphicFrameMkLst>
            <pc:docMk/>
            <pc:sldMk cId="1991844630" sldId="452"/>
            <ac:graphicFrameMk id="29" creationId="{797E4BDD-7413-986D-4792-EBACF18BDFE7}"/>
          </ac:graphicFrameMkLst>
        </pc:graphicFrameChg>
        <pc:graphicFrameChg chg="add del mod">
          <ac:chgData name="Huy Pham" userId="918db3a1909f15e0" providerId="LiveId" clId="{7C4356BA-0FCF-414C-B565-FEE6E62F1A40}" dt="2024-04-25T07:41:59.684" v="2169"/>
          <ac:graphicFrameMkLst>
            <pc:docMk/>
            <pc:sldMk cId="1991844630" sldId="452"/>
            <ac:graphicFrameMk id="32" creationId="{2C0EF535-FF91-20A7-DCBD-95F2CC1BE960}"/>
          </ac:graphicFrameMkLst>
        </pc:graphicFrameChg>
        <pc:graphicFrameChg chg="add del mod">
          <ac:chgData name="Huy Pham" userId="918db3a1909f15e0" providerId="LiveId" clId="{7C4356BA-0FCF-414C-B565-FEE6E62F1A40}" dt="2024-04-25T07:42:10.292" v="2175"/>
          <ac:graphicFrameMkLst>
            <pc:docMk/>
            <pc:sldMk cId="1991844630" sldId="452"/>
            <ac:graphicFrameMk id="35" creationId="{48A08AA5-2FA7-9A03-9BE8-E4CCE2C7328F}"/>
          </ac:graphicFrameMkLst>
        </pc:graphicFrameChg>
        <pc:picChg chg="add mod">
          <ac:chgData name="Huy Pham" userId="918db3a1909f15e0" providerId="LiveId" clId="{7C4356BA-0FCF-414C-B565-FEE6E62F1A40}" dt="2024-04-25T07:57:32.773" v="2433" actId="1035"/>
          <ac:picMkLst>
            <pc:docMk/>
            <pc:sldMk cId="1991844630" sldId="452"/>
            <ac:picMk id="42" creationId="{8DB1B8E0-257D-DFE0-DFC0-A7906CBBE360}"/>
          </ac:picMkLst>
        </pc:picChg>
        <pc:picChg chg="add mod">
          <ac:chgData name="Huy Pham" userId="918db3a1909f15e0" providerId="LiveId" clId="{7C4356BA-0FCF-414C-B565-FEE6E62F1A40}" dt="2024-04-25T08:02:24.605" v="2502" actId="1076"/>
          <ac:picMkLst>
            <pc:docMk/>
            <pc:sldMk cId="1991844630" sldId="452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53.350" v="3389" actId="693"/>
          <ac:cxnSpMkLst>
            <pc:docMk/>
            <pc:sldMk cId="1991844630" sldId="452"/>
            <ac:cxnSpMk id="68" creationId="{2133CC0D-2AE9-5DDB-3847-3884FCCFFC41}"/>
          </ac:cxnSpMkLst>
        </pc:cxnChg>
        <pc:cxnChg chg="del">
          <ac:chgData name="Huy Pham" userId="918db3a1909f15e0" providerId="LiveId" clId="{7C4356BA-0FCF-414C-B565-FEE6E62F1A40}" dt="2024-04-30T14:28:17.403" v="6494" actId="478"/>
          <ac:cxnSpMkLst>
            <pc:docMk/>
            <pc:sldMk cId="1991844630" sldId="452"/>
            <ac:cxnSpMk id="69" creationId="{F5152A99-8297-0652-2443-D99D786AAA11}"/>
          </ac:cxnSpMkLst>
        </pc:cxnChg>
      </pc:sldChg>
      <pc:sldChg chg="del">
        <pc:chgData name="Huy Pham" userId="918db3a1909f15e0" providerId="LiveId" clId="{7C4356BA-0FCF-414C-B565-FEE6E62F1A40}" dt="2024-04-11T08:13:33.362" v="156" actId="47"/>
        <pc:sldMkLst>
          <pc:docMk/>
          <pc:sldMk cId="3932179014" sldId="452"/>
        </pc:sldMkLst>
      </pc:sldChg>
      <pc:sldChg chg="addSp delSp modSp add mod addAnim delAnim modAnim">
        <pc:chgData name="Huy Pham" userId="918db3a1909f15e0" providerId="LiveId" clId="{7C4356BA-0FCF-414C-B565-FEE6E62F1A40}" dt="2024-04-30T14:29:53.037" v="6512"/>
        <pc:sldMkLst>
          <pc:docMk/>
          <pc:sldMk cId="878251181" sldId="453"/>
        </pc:sldMkLst>
        <pc:spChg chg="add del mod">
          <ac:chgData name="Huy Pham" userId="918db3a1909f15e0" providerId="LiveId" clId="{7C4356BA-0FCF-414C-B565-FEE6E62F1A40}" dt="2024-04-25T08:26:30.694" v="2609" actId="14100"/>
          <ac:spMkLst>
            <pc:docMk/>
            <pc:sldMk cId="878251181" sldId="453"/>
            <ac:spMk id="19" creationId="{0CA58763-FBAD-4814-7B04-FAD238AA5F70}"/>
          </ac:spMkLst>
        </pc:spChg>
        <pc:spChg chg="add mod">
          <ac:chgData name="Huy Pham" userId="918db3a1909f15e0" providerId="LiveId" clId="{7C4356BA-0FCF-414C-B565-FEE6E62F1A40}" dt="2024-04-25T08:25:04.528" v="2578" actId="1037"/>
          <ac:spMkLst>
            <pc:docMk/>
            <pc:sldMk cId="878251181" sldId="453"/>
            <ac:spMk id="22" creationId="{2B0062F1-2041-0C81-9533-43C127467454}"/>
          </ac:spMkLst>
        </pc:spChg>
        <pc:spChg chg="del">
          <ac:chgData name="Huy Pham" userId="918db3a1909f15e0" providerId="LiveId" clId="{7C4356BA-0FCF-414C-B565-FEE6E62F1A40}" dt="2024-04-25T08:21:57.576" v="2526" actId="478"/>
          <ac:spMkLst>
            <pc:docMk/>
            <pc:sldMk cId="878251181" sldId="453"/>
            <ac:spMk id="25" creationId="{10636AB8-E023-2025-6F78-A490394D31CB}"/>
          </ac:spMkLst>
        </pc:spChg>
        <pc:spChg chg="add mod">
          <ac:chgData name="Huy Pham" userId="918db3a1909f15e0" providerId="LiveId" clId="{7C4356BA-0FCF-414C-B565-FEE6E62F1A40}" dt="2024-04-25T08:26:14.791" v="2603" actId="1036"/>
          <ac:spMkLst>
            <pc:docMk/>
            <pc:sldMk cId="878251181" sldId="453"/>
            <ac:spMk id="26" creationId="{70819D4C-E6DA-F17D-5490-411E34DA09A8}"/>
          </ac:spMkLst>
        </pc:spChg>
        <pc:spChg chg="del">
          <ac:chgData name="Huy Pham" userId="918db3a1909f15e0" providerId="LiveId" clId="{7C4356BA-0FCF-414C-B565-FEE6E62F1A40}" dt="2024-04-25T08:21:56.349" v="2525" actId="478"/>
          <ac:spMkLst>
            <pc:docMk/>
            <pc:sldMk cId="878251181" sldId="453"/>
            <ac:spMk id="28" creationId="{DAA82CBF-28AB-E1C6-C14F-87470012993A}"/>
          </ac:spMkLst>
        </pc:spChg>
        <pc:spChg chg="add mod">
          <ac:chgData name="Huy Pham" userId="918db3a1909f15e0" providerId="LiveId" clId="{7C4356BA-0FCF-414C-B565-FEE6E62F1A40}" dt="2024-04-25T08:26:02.017" v="2598" actId="1076"/>
          <ac:spMkLst>
            <pc:docMk/>
            <pc:sldMk cId="878251181" sldId="453"/>
            <ac:spMk id="30" creationId="{52344332-CE78-2EAC-A8F0-BDD936D43707}"/>
          </ac:spMkLst>
        </pc:spChg>
        <pc:spChg chg="del">
          <ac:chgData name="Huy Pham" userId="918db3a1909f15e0" providerId="LiveId" clId="{7C4356BA-0FCF-414C-B565-FEE6E62F1A40}" dt="2024-04-25T08:21:54.783" v="2524" actId="478"/>
          <ac:spMkLst>
            <pc:docMk/>
            <pc:sldMk cId="878251181" sldId="453"/>
            <ac:spMk id="31" creationId="{AC9C6C8E-6196-3101-2F3F-05764693B12E}"/>
          </ac:spMkLst>
        </pc:spChg>
        <pc:spChg chg="del">
          <ac:chgData name="Huy Pham" userId="918db3a1909f15e0" providerId="LiveId" clId="{7C4356BA-0FCF-414C-B565-FEE6E62F1A40}" dt="2024-04-25T08:21:48.570" v="2521" actId="478"/>
          <ac:spMkLst>
            <pc:docMk/>
            <pc:sldMk cId="878251181" sldId="453"/>
            <ac:spMk id="34" creationId="{D33923AA-EDAC-FABF-6BB6-F0993CB00189}"/>
          </ac:spMkLst>
        </pc:spChg>
        <pc:spChg chg="add mod">
          <ac:chgData name="Huy Pham" userId="918db3a1909f15e0" providerId="LiveId" clId="{7C4356BA-0FCF-414C-B565-FEE6E62F1A40}" dt="2024-04-25T08:26:12.383" v="2601" actId="1036"/>
          <ac:spMkLst>
            <pc:docMk/>
            <pc:sldMk cId="878251181" sldId="453"/>
            <ac:spMk id="35" creationId="{CF6E99A5-E8E6-1C11-267F-A92FF2C5D89F}"/>
          </ac:spMkLst>
        </pc:spChg>
        <pc:spChg chg="add mod">
          <ac:chgData name="Huy Pham" userId="918db3a1909f15e0" providerId="LiveId" clId="{7C4356BA-0FCF-414C-B565-FEE6E62F1A40}" dt="2024-04-25T08:26:55.579" v="2615" actId="207"/>
          <ac:spMkLst>
            <pc:docMk/>
            <pc:sldMk cId="878251181" sldId="453"/>
            <ac:spMk id="36" creationId="{1FA0E86D-BB74-9D0D-2F1C-061E818559BD}"/>
          </ac:spMkLst>
        </pc:spChg>
        <pc:spChg chg="del">
          <ac:chgData name="Huy Pham" userId="918db3a1909f15e0" providerId="LiveId" clId="{7C4356BA-0FCF-414C-B565-FEE6E62F1A40}" dt="2024-04-25T08:20:54.553" v="2520" actId="478"/>
          <ac:spMkLst>
            <pc:docMk/>
            <pc:sldMk cId="878251181" sldId="453"/>
            <ac:spMk id="37" creationId="{16CF2F2B-72D6-D0CE-CFDA-2F2B18EBFEC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39" creationId="{52F29BF3-DD5B-F1DC-3280-1CB560E9610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0" creationId="{F0910E40-383B-0836-2340-3B4135CC4AF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3" creationId="{DED55F2C-2667-98CF-3AD9-0B78313F366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4" creationId="{9684DED2-B262-CB32-C7C4-43785D60D68E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5" creationId="{56924F06-3956-580B-B7F6-14B9F8B15A82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46" creationId="{7AE1A37A-63F1-2277-8339-1A6CB70C4516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0" creationId="{7E512FDD-8EA0-45A7-8A51-7C58F5F9FB54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2" creationId="{90370751-3CEE-0434-2614-5B890F587CB8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3" creationId="{517BF9E6-E41B-72E2-75C1-E237A771B6D9}"/>
          </ac:spMkLst>
        </pc:spChg>
        <pc:spChg chg="del">
          <ac:chgData name="Huy Pham" userId="918db3a1909f15e0" providerId="LiveId" clId="{7C4356BA-0FCF-414C-B565-FEE6E62F1A40}" dt="2024-04-25T08:20:51.912" v="2518" actId="478"/>
          <ac:spMkLst>
            <pc:docMk/>
            <pc:sldMk cId="878251181" sldId="453"/>
            <ac:spMk id="54" creationId="{C53F17BD-9621-729A-B1FA-6EC9142C8044}"/>
          </ac:spMkLst>
        </pc:spChg>
        <pc:spChg chg="del">
          <ac:chgData name="Huy Pham" userId="918db3a1909f15e0" providerId="LiveId" clId="{7C4356BA-0FCF-414C-B565-FEE6E62F1A40}" dt="2024-04-25T08:20:53.615" v="2519" actId="478"/>
          <ac:spMkLst>
            <pc:docMk/>
            <pc:sldMk cId="878251181" sldId="453"/>
            <ac:spMk id="55" creationId="{FE62390E-7C03-5C0E-B10F-F9FE42E00B59}"/>
          </ac:spMkLst>
        </pc:spChg>
        <pc:graphicFrameChg chg="add del mod">
          <ac:chgData name="Huy Pham" userId="918db3a1909f15e0" providerId="LiveId" clId="{7C4356BA-0FCF-414C-B565-FEE6E62F1A40}" dt="2024-04-25T08:22:11.391" v="2529"/>
          <ac:graphicFrameMkLst>
            <pc:docMk/>
            <pc:sldMk cId="878251181" sldId="453"/>
            <ac:graphicFrameMk id="20" creationId="{32201A06-B0CB-3DEA-0449-ED476A7EBEA9}"/>
          </ac:graphicFrameMkLst>
        </pc:graphicFrameChg>
        <pc:graphicFrameChg chg="add del mod">
          <ac:chgData name="Huy Pham" userId="918db3a1909f15e0" providerId="LiveId" clId="{7C4356BA-0FCF-414C-B565-FEE6E62F1A40}" dt="2024-04-25T08:22:33.159" v="2540"/>
          <ac:graphicFrameMkLst>
            <pc:docMk/>
            <pc:sldMk cId="878251181" sldId="453"/>
            <ac:graphicFrameMk id="23" creationId="{64B3CADC-24F3-0EEC-E98E-AF41F981D42A}"/>
          </ac:graphicFrameMkLst>
        </pc:graphicFrameChg>
        <pc:graphicFrameChg chg="add del mod">
          <ac:chgData name="Huy Pham" userId="918db3a1909f15e0" providerId="LiveId" clId="{7C4356BA-0FCF-414C-B565-FEE6E62F1A40}" dt="2024-04-25T08:22:45.145" v="2546"/>
          <ac:graphicFrameMkLst>
            <pc:docMk/>
            <pc:sldMk cId="878251181" sldId="453"/>
            <ac:graphicFrameMk id="27" creationId="{BA61E8C3-C223-2D8D-68A2-4C70C8367A0E}"/>
          </ac:graphicFrameMkLst>
        </pc:graphicFrameChg>
        <pc:graphicFrameChg chg="add del mod">
          <ac:chgData name="Huy Pham" userId="918db3a1909f15e0" providerId="LiveId" clId="{7C4356BA-0FCF-414C-B565-FEE6E62F1A40}" dt="2024-04-25T08:22:58.131" v="2551"/>
          <ac:graphicFrameMkLst>
            <pc:docMk/>
            <pc:sldMk cId="878251181" sldId="453"/>
            <ac:graphicFrameMk id="32" creationId="{226FB5A0-EA54-BF75-A3FB-83098E5B4EE0}"/>
          </ac:graphicFrameMkLst>
        </pc:graphicFrame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42" creationId="{8DB1B8E0-257D-DFE0-DFC0-A7906CBBE360}"/>
          </ac:picMkLst>
        </pc:picChg>
        <pc:picChg chg="del">
          <ac:chgData name="Huy Pham" userId="918db3a1909f15e0" providerId="LiveId" clId="{7C4356BA-0FCF-414C-B565-FEE6E62F1A40}" dt="2024-04-25T08:20:51.912" v="2518" actId="478"/>
          <ac:picMkLst>
            <pc:docMk/>
            <pc:sldMk cId="878251181" sldId="453"/>
            <ac:picMk id="51" creationId="{4F28065B-F437-E197-644E-5F1DF60741E3}"/>
          </ac:picMkLst>
        </pc:pic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0" creationId="{53F2C521-9FF5-E02D-E0E0-2DB629905BAB}"/>
          </ac:cxnSpMkLst>
        </pc:cxnChg>
        <pc:cxnChg chg="mod">
          <ac:chgData name="Huy Pham" userId="918db3a1909f15e0" providerId="LiveId" clId="{7C4356BA-0FCF-414C-B565-FEE6E62F1A40}" dt="2024-04-25T09:17:40.899" v="3388" actId="693"/>
          <ac:cxnSpMkLst>
            <pc:docMk/>
            <pc:sldMk cId="878251181" sldId="453"/>
            <ac:cxnSpMk id="68" creationId="{2133CC0D-2AE9-5DDB-3847-3884FCCFFC41}"/>
          </ac:cxnSpMkLst>
        </pc:cxnChg>
        <pc:cxnChg chg="del">
          <ac:chgData name="Huy Pham" userId="918db3a1909f15e0" providerId="LiveId" clId="{7C4356BA-0FCF-414C-B565-FEE6E62F1A40}" dt="2024-04-30T14:29:31.630" v="6507" actId="478"/>
          <ac:cxnSpMkLst>
            <pc:docMk/>
            <pc:sldMk cId="878251181" sldId="453"/>
            <ac:cxnSpMk id="69" creationId="{F5152A99-8297-0652-2443-D99D786AAA11}"/>
          </ac:cxnSpMkLst>
        </pc:cxnChg>
      </pc:sldChg>
      <pc:sldChg chg="del">
        <pc:chgData name="Huy Pham" userId="918db3a1909f15e0" providerId="LiveId" clId="{7C4356BA-0FCF-414C-B565-FEE6E62F1A40}" dt="2024-04-11T08:13:33.201" v="155" actId="47"/>
        <pc:sldMkLst>
          <pc:docMk/>
          <pc:sldMk cId="3067909804" sldId="453"/>
        </pc:sldMkLst>
      </pc:sldChg>
      <pc:sldChg chg="del">
        <pc:chgData name="Huy Pham" userId="918db3a1909f15e0" providerId="LiveId" clId="{7C4356BA-0FCF-414C-B565-FEE6E62F1A40}" dt="2024-04-11T08:13:34.003" v="158" actId="47"/>
        <pc:sldMkLst>
          <pc:docMk/>
          <pc:sldMk cId="413798045" sldId="454"/>
        </pc:sldMkLst>
      </pc:sldChg>
      <pc:sldChg chg="addSp delSp modSp add mod modAnim">
        <pc:chgData name="Huy Pham" userId="918db3a1909f15e0" providerId="LiveId" clId="{7C4356BA-0FCF-414C-B565-FEE6E62F1A40}" dt="2024-04-30T14:41:11.962" v="6610" actId="693"/>
        <pc:sldMkLst>
          <pc:docMk/>
          <pc:sldMk cId="2514228638" sldId="454"/>
        </pc:sldMkLst>
        <pc:spChg chg="mod">
          <ac:chgData name="Huy Pham" userId="918db3a1909f15e0" providerId="LiveId" clId="{7C4356BA-0FCF-414C-B565-FEE6E62F1A40}" dt="2024-04-25T08:29:41.824" v="2645" actId="14100"/>
          <ac:spMkLst>
            <pc:docMk/>
            <pc:sldMk cId="2514228638" sldId="454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5T08:27:38.609" v="2617" actId="478"/>
          <ac:spMkLst>
            <pc:docMk/>
            <pc:sldMk cId="2514228638" sldId="454"/>
            <ac:spMk id="22" creationId="{0E3E0CDA-925D-2F10-FCB4-8FCED545D053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3" creationId="{A197F1C1-76D2-DE91-55A7-3701D739D7A6}"/>
          </ac:spMkLst>
        </pc:spChg>
        <pc:spChg chg="mod">
          <ac:chgData name="Huy Pham" userId="918db3a1909f15e0" providerId="LiveId" clId="{7C4356BA-0FCF-414C-B565-FEE6E62F1A40}" dt="2024-04-25T08:30:00.242" v="2648" actId="1076"/>
          <ac:spMkLst>
            <pc:docMk/>
            <pc:sldMk cId="2514228638" sldId="454"/>
            <ac:spMk id="24" creationId="{F58A7910-FC70-DB38-957F-119CA32A87B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5" creationId="{10B2B5BD-3819-DCBB-6D36-CAD583DDFEDB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28" creationId="{48E0652F-7CE8-F624-C428-58787D5E0382}"/>
          </ac:spMkLst>
        </pc:spChg>
        <pc:spChg chg="mod">
          <ac:chgData name="Huy Pham" userId="918db3a1909f15e0" providerId="LiveId" clId="{7C4356BA-0FCF-414C-B565-FEE6E62F1A40}" dt="2024-04-25T08:38:40.104" v="2813" actId="1076"/>
          <ac:spMkLst>
            <pc:docMk/>
            <pc:sldMk cId="2514228638" sldId="454"/>
            <ac:spMk id="32" creationId="{805E4509-0AF2-2E4D-93D5-B77220654701}"/>
          </ac:spMkLst>
        </pc:spChg>
        <pc:spChg chg="mod">
          <ac:chgData name="Huy Pham" userId="918db3a1909f15e0" providerId="LiveId" clId="{7C4356BA-0FCF-414C-B565-FEE6E62F1A40}" dt="2024-04-25T08:36:30.531" v="2787" actId="1076"/>
          <ac:spMkLst>
            <pc:docMk/>
            <pc:sldMk cId="2514228638" sldId="454"/>
            <ac:spMk id="33" creationId="{3836AC85-943F-6E41-4224-A5C947AF50CA}"/>
          </ac:spMkLst>
        </pc:spChg>
        <pc:spChg chg="mod">
          <ac:chgData name="Huy Pham" userId="918db3a1909f15e0" providerId="LiveId" clId="{7C4356BA-0FCF-414C-B565-FEE6E62F1A40}" dt="2024-04-25T08:31:59.979" v="2676" actId="20577"/>
          <ac:spMkLst>
            <pc:docMk/>
            <pc:sldMk cId="2514228638" sldId="454"/>
            <ac:spMk id="34" creationId="{40549306-271E-2981-2E8C-FAE70DDB11F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36" creationId="{5C1F759F-EB16-BD69-0D6D-431ABE43C4C0}"/>
          </ac:spMkLst>
        </pc:spChg>
        <pc:spChg chg="add mod">
          <ac:chgData name="Huy Pham" userId="918db3a1909f15e0" providerId="LiveId" clId="{7C4356BA-0FCF-414C-B565-FEE6E62F1A40}" dt="2024-04-25T08:29:46.617" v="2647" actId="20577"/>
          <ac:spMkLst>
            <pc:docMk/>
            <pc:sldMk cId="2514228638" sldId="454"/>
            <ac:spMk id="37" creationId="{FC174A8F-0729-17D6-6EA0-F428A13463D7}"/>
          </ac:spMkLst>
        </pc:spChg>
        <pc:spChg chg="del">
          <ac:chgData name="Huy Pham" userId="918db3a1909f15e0" providerId="LiveId" clId="{7C4356BA-0FCF-414C-B565-FEE6E62F1A40}" dt="2024-04-25T08:32:18.731" v="2682" actId="21"/>
          <ac:spMkLst>
            <pc:docMk/>
            <pc:sldMk cId="2514228638" sldId="454"/>
            <ac:spMk id="39" creationId="{9714C6A3-9F9D-CF5F-0ECE-C5771D19B402}"/>
          </ac:spMkLst>
        </pc:spChg>
        <pc:spChg chg="del">
          <ac:chgData name="Huy Pham" userId="918db3a1909f15e0" providerId="LiveId" clId="{7C4356BA-0FCF-414C-B565-FEE6E62F1A40}" dt="2024-04-25T08:32:47.470" v="2690" actId="21"/>
          <ac:spMkLst>
            <pc:docMk/>
            <pc:sldMk cId="2514228638" sldId="454"/>
            <ac:spMk id="40" creationId="{60EABA5F-70B0-25B9-5231-6F927473078A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1" creationId="{E7CEE49F-8620-1AFB-27F5-9906DBEC8114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2" creationId="{2F7282EA-1419-8076-2221-1EDF0036B1C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43" creationId="{14A5CCD7-3C5A-57EC-EB4D-0DD1AB2CD9C6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1" creationId="{9A29642F-5228-150E-9BF0-EE1FBA1855F1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3" creationId="{94DED114-CDA5-64D1-54DA-DA42A49EB105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54" creationId="{54E6656F-488C-AC9B-E632-75D3EDE5777F}"/>
          </ac:spMkLst>
        </pc:spChg>
        <pc:spChg chg="del">
          <ac:chgData name="Huy Pham" userId="918db3a1909f15e0" providerId="LiveId" clId="{7C4356BA-0FCF-414C-B565-FEE6E62F1A40}" dt="2024-04-25T08:29:07.275" v="2633" actId="478"/>
          <ac:spMkLst>
            <pc:docMk/>
            <pc:sldMk cId="2514228638" sldId="454"/>
            <ac:spMk id="55" creationId="{A45A80D3-E7E1-6963-76DA-C796D677CFD9}"/>
          </ac:spMkLst>
        </pc:spChg>
        <pc:spChg chg="del">
          <ac:chgData name="Huy Pham" userId="918db3a1909f15e0" providerId="LiveId" clId="{7C4356BA-0FCF-414C-B565-FEE6E62F1A40}" dt="2024-04-25T08:40:02.456" v="2850" actId="478"/>
          <ac:spMkLst>
            <pc:docMk/>
            <pc:sldMk cId="2514228638" sldId="454"/>
            <ac:spMk id="56" creationId="{938971AB-BD13-91E8-1CCB-AFA0D3B63424}"/>
          </ac:spMkLst>
        </pc:spChg>
        <pc:spChg chg="mod">
          <ac:chgData name="Huy Pham" userId="918db3a1909f15e0" providerId="LiveId" clId="{7C4356BA-0FCF-414C-B565-FEE6E62F1A40}" dt="2024-04-25T08:32:03.086" v="2677" actId="1076"/>
          <ac:spMkLst>
            <pc:docMk/>
            <pc:sldMk cId="2514228638" sldId="454"/>
            <ac:spMk id="57" creationId="{6015CDFE-1159-F00D-0A7C-E3B9D8C8D8B7}"/>
          </ac:spMkLst>
        </pc:spChg>
        <pc:spChg chg="mod">
          <ac:chgData name="Huy Pham" userId="918db3a1909f15e0" providerId="LiveId" clId="{7C4356BA-0FCF-414C-B565-FEE6E62F1A40}" dt="2024-04-25T08:31:56.484" v="2675" actId="20577"/>
          <ac:spMkLst>
            <pc:docMk/>
            <pc:sldMk cId="2514228638" sldId="454"/>
            <ac:spMk id="58" creationId="{7BC70AA6-F489-3E7E-20ED-C06B75751D5F}"/>
          </ac:spMkLst>
        </pc:spChg>
        <pc:spChg chg="del">
          <ac:chgData name="Huy Pham" userId="918db3a1909f15e0" providerId="LiveId" clId="{7C4356BA-0FCF-414C-B565-FEE6E62F1A40}" dt="2024-04-25T08:29:03.865" v="2632" actId="478"/>
          <ac:spMkLst>
            <pc:docMk/>
            <pc:sldMk cId="2514228638" sldId="454"/>
            <ac:spMk id="60" creationId="{33F89B4C-ECAA-BCB3-8865-B67988C09DCE}"/>
          </ac:spMkLst>
        </pc:spChg>
        <pc:spChg chg="del mod">
          <ac:chgData name="Huy Pham" userId="918db3a1909f15e0" providerId="LiveId" clId="{7C4356BA-0FCF-414C-B565-FEE6E62F1A40}" dt="2024-04-25T08:39:12.074" v="2829" actId="21"/>
          <ac:spMkLst>
            <pc:docMk/>
            <pc:sldMk cId="2514228638" sldId="454"/>
            <ac:spMk id="67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36:27.580" v="2786" actId="1076"/>
          <ac:spMkLst>
            <pc:docMk/>
            <pc:sldMk cId="2514228638" sldId="454"/>
            <ac:spMk id="70" creationId="{9714C6A3-9F9D-CF5F-0ECE-C5771D19B402}"/>
          </ac:spMkLst>
        </pc:spChg>
        <pc:spChg chg="add mod">
          <ac:chgData name="Huy Pham" userId="918db3a1909f15e0" providerId="LiveId" clId="{7C4356BA-0FCF-414C-B565-FEE6E62F1A40}" dt="2024-04-25T08:33:11.452" v="2704" actId="1037"/>
          <ac:spMkLst>
            <pc:docMk/>
            <pc:sldMk cId="2514228638" sldId="454"/>
            <ac:spMk id="72" creationId="{60EABA5F-70B0-25B9-5231-6F927473078A}"/>
          </ac:spMkLst>
        </pc:spChg>
        <pc:spChg chg="add mod">
          <ac:chgData name="Huy Pham" userId="918db3a1909f15e0" providerId="LiveId" clId="{7C4356BA-0FCF-414C-B565-FEE6E62F1A40}" dt="2024-04-25T08:37:07.438" v="2798" actId="1037"/>
          <ac:spMkLst>
            <pc:docMk/>
            <pc:sldMk cId="2514228638" sldId="454"/>
            <ac:spMk id="81" creationId="{4C017B67-545F-6F67-5F4B-28F6A6640CD6}"/>
          </ac:spMkLst>
        </pc:spChg>
        <pc:spChg chg="del">
          <ac:chgData name="Huy Pham" userId="918db3a1909f15e0" providerId="LiveId" clId="{7C4356BA-0FCF-414C-B565-FEE6E62F1A40}" dt="2024-04-25T08:39:59.814" v="2848" actId="478"/>
          <ac:spMkLst>
            <pc:docMk/>
            <pc:sldMk cId="2514228638" sldId="454"/>
            <ac:spMk id="82" creationId="{377392B1-16FA-3367-EFED-74EB6BCD3E6C}"/>
          </ac:spMkLst>
        </pc:spChg>
        <pc:spChg chg="mod">
          <ac:chgData name="Huy Pham" userId="918db3a1909f15e0" providerId="LiveId" clId="{7C4356BA-0FCF-414C-B565-FEE6E62F1A40}" dt="2024-04-25T08:33:17.581" v="2708" actId="1037"/>
          <ac:spMkLst>
            <pc:docMk/>
            <pc:sldMk cId="2514228638" sldId="454"/>
            <ac:spMk id="83" creationId="{ADF0E935-CEFC-F00A-9F31-723B910329B6}"/>
          </ac:spMkLst>
        </pc:spChg>
        <pc:spChg chg="mod">
          <ac:chgData name="Huy Pham" userId="918db3a1909f15e0" providerId="LiveId" clId="{7C4356BA-0FCF-414C-B565-FEE6E62F1A40}" dt="2024-04-25T08:38:55.696" v="2821" actId="1035"/>
          <ac:spMkLst>
            <pc:docMk/>
            <pc:sldMk cId="2514228638" sldId="454"/>
            <ac:spMk id="84" creationId="{C669936E-4166-F4B1-12A1-250891A73053}"/>
          </ac:spMkLst>
        </pc:spChg>
        <pc:spChg chg="del mod">
          <ac:chgData name="Huy Pham" userId="918db3a1909f15e0" providerId="LiveId" clId="{7C4356BA-0FCF-414C-B565-FEE6E62F1A40}" dt="2024-04-25T08:33:55.059" v="2718" actId="21"/>
          <ac:spMkLst>
            <pc:docMk/>
            <pc:sldMk cId="2514228638" sldId="454"/>
            <ac:spMk id="85" creationId="{4C017B67-545F-6F67-5F4B-28F6A6640CD6}"/>
          </ac:spMkLst>
        </pc:spChg>
        <pc:spChg chg="mod">
          <ac:chgData name="Huy Pham" userId="918db3a1909f15e0" providerId="LiveId" clId="{7C4356BA-0FCF-414C-B565-FEE6E62F1A40}" dt="2024-04-25T08:39:50.709" v="2845" actId="1076"/>
          <ac:spMkLst>
            <pc:docMk/>
            <pc:sldMk cId="2514228638" sldId="454"/>
            <ac:spMk id="86" creationId="{E5163E24-187E-D4DA-5967-82D3305C8AAC}"/>
          </ac:spMkLst>
        </pc:spChg>
        <pc:spChg chg="mod">
          <ac:chgData name="Huy Pham" userId="918db3a1909f15e0" providerId="LiveId" clId="{7C4356BA-0FCF-414C-B565-FEE6E62F1A40}" dt="2024-04-25T08:39:57.409" v="2847" actId="1076"/>
          <ac:spMkLst>
            <pc:docMk/>
            <pc:sldMk cId="2514228638" sldId="454"/>
            <ac:spMk id="87" creationId="{FA8972E4-F7E1-4793-9B58-D0FBCD74C8AA}"/>
          </ac:spMkLst>
        </pc:spChg>
        <pc:spChg chg="add mod">
          <ac:chgData name="Huy Pham" userId="918db3a1909f15e0" providerId="LiveId" clId="{7C4356BA-0FCF-414C-B565-FEE6E62F1A40}" dt="2024-04-25T08:39:17.750" v="2834" actId="1038"/>
          <ac:spMkLst>
            <pc:docMk/>
            <pc:sldMk cId="2514228638" sldId="454"/>
            <ac:spMk id="106" creationId="{AF7A83D6-18F8-203E-45C6-DD9B9B65B818}"/>
          </ac:spMkLst>
        </pc:spChg>
        <pc:spChg chg="add mod">
          <ac:chgData name="Huy Pham" userId="918db3a1909f15e0" providerId="LiveId" clId="{7C4356BA-0FCF-414C-B565-FEE6E62F1A40}" dt="2024-04-25T08:56:43.948" v="3132" actId="1076"/>
          <ac:spMkLst>
            <pc:docMk/>
            <pc:sldMk cId="2514228638" sldId="454"/>
            <ac:spMk id="110" creationId="{ABBDB3F0-AD63-26D0-C1F6-D51C56371974}"/>
          </ac:spMkLst>
        </pc:spChg>
        <pc:spChg chg="add mod">
          <ac:chgData name="Huy Pham" userId="918db3a1909f15e0" providerId="LiveId" clId="{7C4356BA-0FCF-414C-B565-FEE6E62F1A40}" dt="2024-04-25T08:48:40.286" v="2920" actId="1076"/>
          <ac:spMkLst>
            <pc:docMk/>
            <pc:sldMk cId="2514228638" sldId="454"/>
            <ac:spMk id="111" creationId="{C4625101-4622-CE5A-2253-24C08685D963}"/>
          </ac:spMkLst>
        </pc:spChg>
        <pc:spChg chg="add mod">
          <ac:chgData name="Huy Pham" userId="918db3a1909f15e0" providerId="LiveId" clId="{7C4356BA-0FCF-414C-B565-FEE6E62F1A40}" dt="2024-04-25T08:49:25.212" v="2938" actId="1076"/>
          <ac:spMkLst>
            <pc:docMk/>
            <pc:sldMk cId="2514228638" sldId="454"/>
            <ac:spMk id="113" creationId="{B0053E5C-3E01-7DAD-56E2-F994E3EB7866}"/>
          </ac:spMkLst>
        </pc:spChg>
        <pc:spChg chg="add mod">
          <ac:chgData name="Huy Pham" userId="918db3a1909f15e0" providerId="LiveId" clId="{7C4356BA-0FCF-414C-B565-FEE6E62F1A40}" dt="2024-04-25T08:50:12.076" v="2952" actId="1076"/>
          <ac:spMkLst>
            <pc:docMk/>
            <pc:sldMk cId="2514228638" sldId="454"/>
            <ac:spMk id="114" creationId="{89BEF703-2C6D-596A-8A88-0DA6AA1C7855}"/>
          </ac:spMkLst>
        </pc:spChg>
        <pc:spChg chg="add mod">
          <ac:chgData name="Huy Pham" userId="918db3a1909f15e0" providerId="LiveId" clId="{7C4356BA-0FCF-414C-B565-FEE6E62F1A40}" dt="2024-04-25T08:51:20.049" v="3015" actId="1076"/>
          <ac:spMkLst>
            <pc:docMk/>
            <pc:sldMk cId="2514228638" sldId="454"/>
            <ac:spMk id="115" creationId="{90DE911F-F758-2BAD-5834-B3B12D207FED}"/>
          </ac:spMkLst>
        </pc:spChg>
        <pc:spChg chg="add mod">
          <ac:chgData name="Huy Pham" userId="918db3a1909f15e0" providerId="LiveId" clId="{7C4356BA-0FCF-414C-B565-FEE6E62F1A40}" dt="2024-04-25T08:52:00.427" v="3023" actId="1076"/>
          <ac:spMkLst>
            <pc:docMk/>
            <pc:sldMk cId="2514228638" sldId="454"/>
            <ac:spMk id="117" creationId="{8AFD801A-45E1-19EE-5D85-4209570D9D71}"/>
          </ac:spMkLst>
        </pc:spChg>
        <pc:spChg chg="add mod">
          <ac:chgData name="Huy Pham" userId="918db3a1909f15e0" providerId="LiveId" clId="{7C4356BA-0FCF-414C-B565-FEE6E62F1A40}" dt="2024-04-25T08:57:28.157" v="3141" actId="1076"/>
          <ac:spMkLst>
            <pc:docMk/>
            <pc:sldMk cId="2514228638" sldId="454"/>
            <ac:spMk id="118" creationId="{0EADA179-E1F9-C0E7-1D96-A6001AE358FA}"/>
          </ac:spMkLst>
        </pc:spChg>
        <pc:spChg chg="add mod">
          <ac:chgData name="Huy Pham" userId="918db3a1909f15e0" providerId="LiveId" clId="{7C4356BA-0FCF-414C-B565-FEE6E62F1A40}" dt="2024-04-25T08:57:33.874" v="3145" actId="20577"/>
          <ac:spMkLst>
            <pc:docMk/>
            <pc:sldMk cId="2514228638" sldId="454"/>
            <ac:spMk id="119" creationId="{A1D23910-E293-D08E-6D7D-7B518082E050}"/>
          </ac:spMkLst>
        </pc:spChg>
        <pc:spChg chg="add mod">
          <ac:chgData name="Huy Pham" userId="918db3a1909f15e0" providerId="LiveId" clId="{7C4356BA-0FCF-414C-B565-FEE6E62F1A40}" dt="2024-04-25T08:57:52.697" v="3152" actId="1076"/>
          <ac:spMkLst>
            <pc:docMk/>
            <pc:sldMk cId="2514228638" sldId="454"/>
            <ac:spMk id="120" creationId="{5E299716-DF66-A3A8-8DF4-6AFC79410924}"/>
          </ac:spMkLst>
        </pc:spChg>
        <pc:spChg chg="add mod">
          <ac:chgData name="Huy Pham" userId="918db3a1909f15e0" providerId="LiveId" clId="{7C4356BA-0FCF-414C-B565-FEE6E62F1A40}" dt="2024-04-25T08:58:28.520" v="3156" actId="20577"/>
          <ac:spMkLst>
            <pc:docMk/>
            <pc:sldMk cId="2514228638" sldId="454"/>
            <ac:spMk id="122" creationId="{A50C021C-6240-C941-79AE-91DE41A71420}"/>
          </ac:spMkLst>
        </pc:spChg>
        <pc:graphicFrameChg chg="add del mod">
          <ac:chgData name="Huy Pham" userId="918db3a1909f15e0" providerId="LiveId" clId="{7C4356BA-0FCF-414C-B565-FEE6E62F1A40}" dt="2024-04-25T08:28:32.552" v="2620"/>
          <ac:graphicFrameMkLst>
            <pc:docMk/>
            <pc:sldMk cId="2514228638" sldId="454"/>
            <ac:graphicFrameMk id="19" creationId="{2F9FB847-AB3F-2A2E-98C2-D2027731F207}"/>
          </ac:graphicFrameMkLst>
        </pc:graphicFrameChg>
        <pc:graphicFrameChg chg="add del mod">
          <ac:chgData name="Huy Pham" userId="918db3a1909f15e0" providerId="LiveId" clId="{7C4356BA-0FCF-414C-B565-FEE6E62F1A40}" dt="2024-04-25T08:29:22.985" v="2638"/>
          <ac:graphicFrameMkLst>
            <pc:docMk/>
            <pc:sldMk cId="2514228638" sldId="454"/>
            <ac:graphicFrameMk id="47" creationId="{261EEF61-E2B7-DFED-1336-A5B1C4B02A48}"/>
          </ac:graphicFrameMkLst>
        </pc:graphicFrameChg>
        <pc:picChg chg="add mod">
          <ac:chgData name="Huy Pham" userId="918db3a1909f15e0" providerId="LiveId" clId="{7C4356BA-0FCF-414C-B565-FEE6E62F1A40}" dt="2024-04-25T08:51:36.572" v="3018" actId="1076"/>
          <ac:picMkLst>
            <pc:docMk/>
            <pc:sldMk cId="2514228638" sldId="454"/>
            <ac:picMk id="116" creationId="{E547B57A-1CC0-1558-D2B2-48AADC390880}"/>
          </ac:picMkLst>
        </pc:picChg>
        <pc:picChg chg="add mod">
          <ac:chgData name="Huy Pham" userId="918db3a1909f15e0" providerId="LiveId" clId="{7C4356BA-0FCF-414C-B565-FEE6E62F1A40}" dt="2024-04-25T08:57:03.171" v="3135" actId="1076"/>
          <ac:picMkLst>
            <pc:docMk/>
            <pc:sldMk cId="2514228638" sldId="454"/>
            <ac:picMk id="121" creationId="{EC88F7F8-34A9-6E5D-5AFD-3BBC57273CBC}"/>
          </ac:picMkLst>
        </pc:picChg>
        <pc:cxnChg chg="mod">
          <ac:chgData name="Huy Pham" userId="918db3a1909f15e0" providerId="LiveId" clId="{7C4356BA-0FCF-414C-B565-FEE6E62F1A40}" dt="2024-04-25T08:33:05.773" v="2699" actId="1038"/>
          <ac:cxnSpMkLst>
            <pc:docMk/>
            <pc:sldMk cId="2514228638" sldId="454"/>
            <ac:cxnSpMk id="26" creationId="{0F8E3CEB-83FE-FE92-CD80-145D69E2DCD0}"/>
          </ac:cxnSpMkLst>
        </pc:cxnChg>
        <pc:cxnChg chg="mod">
          <ac:chgData name="Huy Pham" userId="918db3a1909f15e0" providerId="LiveId" clId="{7C4356BA-0FCF-414C-B565-FEE6E62F1A40}" dt="2024-04-25T08:34:26.392" v="2731" actId="693"/>
          <ac:cxnSpMkLst>
            <pc:docMk/>
            <pc:sldMk cId="2514228638" sldId="454"/>
            <ac:cxnSpMk id="27" creationId="{4C30EF13-9C73-6A5B-A7C0-31F90EFDAAD2}"/>
          </ac:cxnSpMkLst>
        </pc:cxnChg>
        <pc:cxnChg chg="mod">
          <ac:chgData name="Huy Pham" userId="918db3a1909f15e0" providerId="LiveId" clId="{7C4356BA-0FCF-414C-B565-FEE6E62F1A40}" dt="2024-04-25T08:30:42.657" v="2654" actId="1076"/>
          <ac:cxnSpMkLst>
            <pc:docMk/>
            <pc:sldMk cId="2514228638" sldId="454"/>
            <ac:cxnSpMk id="29" creationId="{17C318D8-D85A-6D65-AF1E-D9D03DE2FF6C}"/>
          </ac:cxnSpMkLst>
        </pc:cxnChg>
        <pc:cxnChg chg="mod">
          <ac:chgData name="Huy Pham" userId="918db3a1909f15e0" providerId="LiveId" clId="{7C4356BA-0FCF-414C-B565-FEE6E62F1A40}" dt="2024-04-25T08:31:41.568" v="2673" actId="1036"/>
          <ac:cxnSpMkLst>
            <pc:docMk/>
            <pc:sldMk cId="2514228638" sldId="454"/>
            <ac:cxnSpMk id="30" creationId="{E9C267B2-C76A-AA50-7806-2F663C05540B}"/>
          </ac:cxnSpMkLst>
        </pc:cxnChg>
        <pc:cxnChg chg="del">
          <ac:chgData name="Huy Pham" userId="918db3a1909f15e0" providerId="LiveId" clId="{7C4356BA-0FCF-414C-B565-FEE6E62F1A40}" dt="2024-04-25T08:40:00.911" v="2849" actId="478"/>
          <ac:cxnSpMkLst>
            <pc:docMk/>
            <pc:sldMk cId="2514228638" sldId="454"/>
            <ac:cxnSpMk id="31" creationId="{20A4FC64-EE6B-C7A0-E2F9-3DCC87A19574}"/>
          </ac:cxnSpMkLst>
        </pc:cxnChg>
        <pc:cxnChg chg="mod">
          <ac:chgData name="Huy Pham" userId="918db3a1909f15e0" providerId="LiveId" clId="{7C4356BA-0FCF-414C-B565-FEE6E62F1A40}" dt="2024-04-30T14:41:11.962" v="6610" actId="693"/>
          <ac:cxnSpMkLst>
            <pc:docMk/>
            <pc:sldMk cId="2514228638" sldId="454"/>
            <ac:cxnSpMk id="35" creationId="{9794174E-37AC-DBC7-E680-A79D03E4FC4D}"/>
          </ac:cxnSpMkLst>
        </pc:cxnChg>
        <pc:cxnChg chg="mod">
          <ac:chgData name="Huy Pham" userId="918db3a1909f15e0" providerId="LiveId" clId="{7C4356BA-0FCF-414C-B565-FEE6E62F1A40}" dt="2024-04-25T08:37:47.258" v="2808" actId="1038"/>
          <ac:cxnSpMkLst>
            <pc:docMk/>
            <pc:sldMk cId="2514228638" sldId="454"/>
            <ac:cxnSpMk id="38" creationId="{F763BD32-4EDF-462C-A4CA-32E5C5A60BCC}"/>
          </ac:cxnSpMkLst>
        </pc:cxnChg>
        <pc:cxnChg chg="mod">
          <ac:chgData name="Huy Pham" userId="918db3a1909f15e0" providerId="LiveId" clId="{7C4356BA-0FCF-414C-B565-FEE6E62F1A40}" dt="2024-04-25T08:32:38.907" v="2689" actId="14100"/>
          <ac:cxnSpMkLst>
            <pc:docMk/>
            <pc:sldMk cId="2514228638" sldId="454"/>
            <ac:cxnSpMk id="44" creationId="{E4440C86-9E1E-6818-614F-3275E46FBB15}"/>
          </ac:cxnSpMkLst>
        </pc:cxnChg>
        <pc:cxnChg chg="mod">
          <ac:chgData name="Huy Pham" userId="918db3a1909f15e0" providerId="LiveId" clId="{7C4356BA-0FCF-414C-B565-FEE6E62F1A40}" dt="2024-04-25T08:39:07.679" v="2827" actId="693"/>
          <ac:cxnSpMkLst>
            <pc:docMk/>
            <pc:sldMk cId="2514228638" sldId="454"/>
            <ac:cxnSpMk id="45" creationId="{27D5A096-1283-44AC-B7D4-04DBEB96773A}"/>
          </ac:cxnSpMkLst>
        </pc:cxnChg>
        <pc:cxnChg chg="mod">
          <ac:chgData name="Huy Pham" userId="918db3a1909f15e0" providerId="LiveId" clId="{7C4356BA-0FCF-414C-B565-FEE6E62F1A40}" dt="2024-04-25T08:31:13.356" v="2663" actId="14100"/>
          <ac:cxnSpMkLst>
            <pc:docMk/>
            <pc:sldMk cId="2514228638" sldId="454"/>
            <ac:cxnSpMk id="46" creationId="{8368FEAB-2D42-1A71-1BA3-B53C6D96BD69}"/>
          </ac:cxnSpMkLst>
        </pc:cxnChg>
        <pc:cxnChg chg="add mod">
          <ac:chgData name="Huy Pham" userId="918db3a1909f15e0" providerId="LiveId" clId="{7C4356BA-0FCF-414C-B565-FEE6E62F1A40}" dt="2024-04-25T08:30:46.339" v="2655" actId="1076"/>
          <ac:cxnSpMkLst>
            <pc:docMk/>
            <pc:sldMk cId="2514228638" sldId="454"/>
            <ac:cxnSpMk id="49" creationId="{12180120-2559-C8AE-9CB4-76A3822ADF02}"/>
          </ac:cxnSpMkLst>
        </pc:cxnChg>
        <pc:cxnChg chg="mod">
          <ac:chgData name="Huy Pham" userId="918db3a1909f15e0" providerId="LiveId" clId="{7C4356BA-0FCF-414C-B565-FEE6E62F1A40}" dt="2024-04-30T14:39:40.344" v="6604" actId="1035"/>
          <ac:cxnSpMkLst>
            <pc:docMk/>
            <pc:sldMk cId="2514228638" sldId="454"/>
            <ac:cxnSpMk id="64" creationId="{B5114727-1642-5273-8EEE-8341B7C00580}"/>
          </ac:cxnSpMkLst>
        </pc:cxnChg>
        <pc:cxnChg chg="mod">
          <ac:chgData name="Huy Pham" userId="918db3a1909f15e0" providerId="LiveId" clId="{7C4356BA-0FCF-414C-B565-FEE6E62F1A40}" dt="2024-04-25T08:37:01.961" v="2794" actId="1035"/>
          <ac:cxnSpMkLst>
            <pc:docMk/>
            <pc:sldMk cId="2514228638" sldId="454"/>
            <ac:cxnSpMk id="68" creationId="{44737C15-EDAF-F8AA-386E-67B400C5A66B}"/>
          </ac:cxnSpMkLst>
        </pc:cxnChg>
        <pc:cxnChg chg="mod ord">
          <ac:chgData name="Huy Pham" userId="918db3a1909f15e0" providerId="LiveId" clId="{7C4356BA-0FCF-414C-B565-FEE6E62F1A40}" dt="2024-04-25T08:36:22.976" v="2785" actId="1038"/>
          <ac:cxnSpMkLst>
            <pc:docMk/>
            <pc:sldMk cId="2514228638" sldId="454"/>
            <ac:cxnSpMk id="73" creationId="{DB505E2F-F5E9-9744-207E-8FE022D3FBCB}"/>
          </ac:cxnSpMkLst>
        </pc:cxnChg>
        <pc:cxnChg chg="mod">
          <ac:chgData name="Huy Pham" userId="918db3a1909f15e0" providerId="LiveId" clId="{7C4356BA-0FCF-414C-B565-FEE6E62F1A40}" dt="2024-04-25T08:33:58.790" v="2721" actId="14100"/>
          <ac:cxnSpMkLst>
            <pc:docMk/>
            <pc:sldMk cId="2514228638" sldId="454"/>
            <ac:cxnSpMk id="76" creationId="{6F8F0EE2-047F-62E7-EA8A-0201761AE8CA}"/>
          </ac:cxnSpMkLst>
        </pc:cxnChg>
      </pc:sldChg>
      <pc:sldChg chg="addSp delSp modSp add mod modAnim">
        <pc:chgData name="Huy Pham" userId="918db3a1909f15e0" providerId="LiveId" clId="{7C4356BA-0FCF-414C-B565-FEE6E62F1A40}" dt="2024-04-30T14:41:47.167" v="6615"/>
        <pc:sldMkLst>
          <pc:docMk/>
          <pc:sldMk cId="1335061717" sldId="455"/>
        </pc:sldMkLst>
        <pc:spChg chg="add mod">
          <ac:chgData name="Huy Pham" userId="918db3a1909f15e0" providerId="LiveId" clId="{7C4356BA-0FCF-414C-B565-FEE6E62F1A40}" dt="2024-04-29T07:52:19.313" v="4122" actId="1076"/>
          <ac:spMkLst>
            <pc:docMk/>
            <pc:sldMk cId="1335061717" sldId="455"/>
            <ac:spMk id="19" creationId="{8EDE50E1-FAF2-A259-DC03-B00906C2AF15}"/>
          </ac:spMkLst>
        </pc:spChg>
        <pc:spChg chg="mod">
          <ac:chgData name="Huy Pham" userId="918db3a1909f15e0" providerId="LiveId" clId="{7C4356BA-0FCF-414C-B565-FEE6E62F1A40}" dt="2024-04-25T09:00:39.056" v="3182" actId="14100"/>
          <ac:spMkLst>
            <pc:docMk/>
            <pc:sldMk cId="1335061717" sldId="455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53:40.610" v="4138" actId="20577"/>
          <ac:spMkLst>
            <pc:docMk/>
            <pc:sldMk cId="1335061717" sldId="455"/>
            <ac:spMk id="22" creationId="{8E1BD7A0-A7B8-EDB1-6C2A-B19602E8CA77}"/>
          </ac:spMkLst>
        </pc:spChg>
        <pc:spChg chg="add mod">
          <ac:chgData name="Huy Pham" userId="918db3a1909f15e0" providerId="LiveId" clId="{7C4356BA-0FCF-414C-B565-FEE6E62F1A40}" dt="2024-04-25T09:00:29.311" v="3180" actId="948"/>
          <ac:spMkLst>
            <pc:docMk/>
            <pc:sldMk cId="1335061717" sldId="455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9T07:57:55.989" v="4348" actId="20577"/>
          <ac:spMkLst>
            <pc:docMk/>
            <pc:sldMk cId="1335061717" sldId="455"/>
            <ac:spMk id="25" creationId="{7A4051C4-1B0F-2E91-00E7-4FDC8030476A}"/>
          </ac:spMkLst>
        </pc:spChg>
        <pc:spChg chg="add del mod">
          <ac:chgData name="Huy Pham" userId="918db3a1909f15e0" providerId="LiveId" clId="{7C4356BA-0FCF-414C-B565-FEE6E62F1A40}" dt="2024-04-29T07:55:35.240" v="4159"/>
          <ac:spMkLst>
            <pc:docMk/>
            <pc:sldMk cId="1335061717" sldId="455"/>
            <ac:spMk id="27" creationId="{0A23CED9-E8FF-D702-850B-BF72EA12003D}"/>
          </ac:spMkLst>
        </pc:spChg>
        <pc:spChg chg="del">
          <ac:chgData name="Huy Pham" userId="918db3a1909f15e0" providerId="LiveId" clId="{7C4356BA-0FCF-414C-B565-FEE6E62F1A40}" dt="2024-04-25T08:59:18.681" v="3158" actId="478"/>
          <ac:spMkLst>
            <pc:docMk/>
            <pc:sldMk cId="1335061717" sldId="455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57:06.119" v="4318"/>
          <ac:spMkLst>
            <pc:docMk/>
            <pc:sldMk cId="1335061717" sldId="455"/>
            <ac:spMk id="29" creationId="{C6E16D74-FABF-DDB8-98BC-9D72084E6867}"/>
          </ac:spMkLst>
        </pc:spChg>
        <pc:spChg chg="add mod">
          <ac:chgData name="Huy Pham" userId="918db3a1909f15e0" providerId="LiveId" clId="{7C4356BA-0FCF-414C-B565-FEE6E62F1A40}" dt="2024-04-29T07:58:28.224" v="4452" actId="20577"/>
          <ac:spMkLst>
            <pc:docMk/>
            <pc:sldMk cId="1335061717" sldId="455"/>
            <ac:spMk id="31" creationId="{93DE61AB-3E70-9A15-0F36-970C8FBD7E71}"/>
          </ac:spMkLst>
        </pc:spChg>
        <pc:spChg chg="add del mod">
          <ac:chgData name="Huy Pham" userId="918db3a1909f15e0" providerId="LiveId" clId="{7C4356BA-0FCF-414C-B565-FEE6E62F1A40}" dt="2024-04-29T07:59:59.638" v="4546" actId="478"/>
          <ac:spMkLst>
            <pc:docMk/>
            <pc:sldMk cId="1335061717" sldId="455"/>
            <ac:spMk id="33" creationId="{18E3F06B-D577-2926-5E71-373057873AE7}"/>
          </ac:spMkLst>
        </pc:spChg>
        <pc:spChg chg="add mod">
          <ac:chgData name="Huy Pham" userId="918db3a1909f15e0" providerId="LiveId" clId="{7C4356BA-0FCF-414C-B565-FEE6E62F1A40}" dt="2024-04-29T07:59:56.472" v="4545" actId="1076"/>
          <ac:spMkLst>
            <pc:docMk/>
            <pc:sldMk cId="1335061717" sldId="455"/>
            <ac:spMk id="34" creationId="{ACDC23BC-4E1D-B8F6-6A8F-B111038817F1}"/>
          </ac:spMkLst>
        </pc:spChg>
        <pc:graphicFrameChg chg="add del mod">
          <ac:chgData name="Huy Pham" userId="918db3a1909f15e0" providerId="LiveId" clId="{7C4356BA-0FCF-414C-B565-FEE6E62F1A40}" dt="2024-04-25T08:59:25.220" v="3162"/>
          <ac:graphicFrameMkLst>
            <pc:docMk/>
            <pc:sldMk cId="1335061717" sldId="455"/>
            <ac:graphicFrameMk id="19" creationId="{A9DBD134-A76A-C073-54A0-828568BB2A14}"/>
          </ac:graphicFrameMkLst>
        </pc:graphicFrameChg>
        <pc:picChg chg="del">
          <ac:chgData name="Huy Pham" userId="918db3a1909f15e0" providerId="LiveId" clId="{7C4356BA-0FCF-414C-B565-FEE6E62F1A40}" dt="2024-04-25T08:59:19.942" v="3159" actId="478"/>
          <ac:picMkLst>
            <pc:docMk/>
            <pc:sldMk cId="1335061717" sldId="455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5T09:00:32.294" v="3181" actId="14100"/>
          <ac:picMkLst>
            <pc:docMk/>
            <pc:sldMk cId="1335061717" sldId="455"/>
            <ac:picMk id="24" creationId="{4CEB0D3D-4E02-89DF-663F-1473AC0BCE6C}"/>
          </ac:picMkLst>
        </pc:picChg>
      </pc:sldChg>
      <pc:sldChg chg="del">
        <pc:chgData name="Huy Pham" userId="918db3a1909f15e0" providerId="LiveId" clId="{7C4356BA-0FCF-414C-B565-FEE6E62F1A40}" dt="2024-04-11T08:13:33.527" v="157" actId="47"/>
        <pc:sldMkLst>
          <pc:docMk/>
          <pc:sldMk cId="1789226041" sldId="455"/>
        </pc:sldMkLst>
      </pc:sldChg>
      <pc:sldChg chg="addSp delSp modSp add mod addAnim delAnim modAnim">
        <pc:chgData name="Huy Pham" userId="918db3a1909f15e0" providerId="LiveId" clId="{7C4356BA-0FCF-414C-B565-FEE6E62F1A40}" dt="2024-04-30T14:58:47.793" v="6705"/>
        <pc:sldMkLst>
          <pc:docMk/>
          <pc:sldMk cId="1412753184" sldId="456"/>
        </pc:sldMkLst>
        <pc:spChg chg="mod">
          <ac:chgData name="Huy Pham" userId="918db3a1909f15e0" providerId="LiveId" clId="{7C4356BA-0FCF-414C-B565-FEE6E62F1A40}" dt="2024-04-25T09:06:22.631" v="3185" actId="20577"/>
          <ac:spMkLst>
            <pc:docMk/>
            <pc:sldMk cId="1412753184" sldId="456"/>
            <ac:spMk id="12" creationId="{C48652AC-C627-2B19-2990-1EF69B0ACB9F}"/>
          </ac:spMkLst>
        </pc:spChg>
        <pc:spChg chg="mod">
          <ac:chgData name="Huy Pham" userId="918db3a1909f15e0" providerId="LiveId" clId="{7C4356BA-0FCF-414C-B565-FEE6E62F1A40}" dt="2024-04-25T09:06:55.484" v="3233" actId="1036"/>
          <ac:spMkLst>
            <pc:docMk/>
            <pc:sldMk cId="1412753184" sldId="456"/>
            <ac:spMk id="13" creationId="{75210F64-84EB-A3C0-234B-38A4D7D9FBE3}"/>
          </ac:spMkLst>
        </pc:spChg>
        <pc:spChg chg="mod">
          <ac:chgData name="Huy Pham" userId="918db3a1909f15e0" providerId="LiveId" clId="{7C4356BA-0FCF-414C-B565-FEE6E62F1A40}" dt="2024-04-25T09:08:00.895" v="3253" actId="14100"/>
          <ac:spMkLst>
            <pc:docMk/>
            <pc:sldMk cId="1412753184" sldId="45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53:52.332" v="6691" actId="1076"/>
          <ac:spMkLst>
            <pc:docMk/>
            <pc:sldMk cId="1412753184" sldId="456"/>
            <ac:spMk id="21" creationId="{9FBAB48A-47C2-F12F-6A62-D01FD6D92B44}"/>
          </ac:spMkLst>
        </pc:spChg>
        <pc:spChg chg="add mod">
          <ac:chgData name="Huy Pham" userId="918db3a1909f15e0" providerId="LiveId" clId="{7C4356BA-0FCF-414C-B565-FEE6E62F1A40}" dt="2024-04-25T09:07:52.808" v="3251" actId="1076"/>
          <ac:spMkLst>
            <pc:docMk/>
            <pc:sldMk cId="1412753184" sldId="456"/>
            <ac:spMk id="22" creationId="{061776EC-F914-6F4F-7E52-0239E076CF49}"/>
          </ac:spMkLst>
        </pc:spChg>
        <pc:spChg chg="del">
          <ac:chgData name="Huy Pham" userId="918db3a1909f15e0" providerId="LiveId" clId="{7C4356BA-0FCF-414C-B565-FEE6E62F1A40}" dt="2024-04-25T09:06:58.743" v="3235" actId="478"/>
          <ac:spMkLst>
            <pc:docMk/>
            <pc:sldMk cId="1412753184" sldId="456"/>
            <ac:spMk id="23" creationId="{10545587-135F-84D3-C277-F136D066F96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0" creationId="{3444B2E7-AD91-3599-2432-05D7D07A9804}"/>
          </ac:spMkLst>
        </pc:spChg>
        <pc:spChg chg="add mod">
          <ac:chgData name="Huy Pham" userId="918db3a1909f15e0" providerId="LiveId" clId="{7C4356BA-0FCF-414C-B565-FEE6E62F1A40}" dt="2024-04-25T09:16:32.102" v="3375" actId="1076"/>
          <ac:spMkLst>
            <pc:docMk/>
            <pc:sldMk cId="1412753184" sldId="456"/>
            <ac:spMk id="31" creationId="{600168EF-8763-BB7F-10D8-8B0B99C1A051}"/>
          </ac:spMkLst>
        </pc:spChg>
        <pc:spChg chg="add mod">
          <ac:chgData name="Huy Pham" userId="918db3a1909f15e0" providerId="LiveId" clId="{7C4356BA-0FCF-414C-B565-FEE6E62F1A40}" dt="2024-04-25T09:16:34.576" v="3376" actId="1076"/>
          <ac:spMkLst>
            <pc:docMk/>
            <pc:sldMk cId="1412753184" sldId="456"/>
            <ac:spMk id="32" creationId="{025B3313-C8B1-330E-804B-36D3B5C7364C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33" creationId="{B9219537-DBD6-A3E0-7B19-31117A060B25}"/>
          </ac:spMkLst>
        </pc:spChg>
        <pc:spChg chg="add del mod">
          <ac:chgData name="Huy Pham" userId="918db3a1909f15e0" providerId="LiveId" clId="{7C4356BA-0FCF-414C-B565-FEE6E62F1A40}" dt="2024-04-25T09:16:24.565" v="3372" actId="21"/>
          <ac:spMkLst>
            <pc:docMk/>
            <pc:sldMk cId="1412753184" sldId="456"/>
            <ac:spMk id="44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5" creationId="{33BC8071-8D92-640C-2FEB-8177E3E3BED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6" creationId="{2845F956-B4E7-9700-98F6-FFC7785AA470}"/>
          </ac:spMkLst>
        </pc:spChg>
        <pc:spChg chg="add del mod">
          <ac:chgData name="Huy Pham" userId="918db3a1909f15e0" providerId="LiveId" clId="{7C4356BA-0FCF-414C-B565-FEE6E62F1A40}" dt="2024-04-25T09:16:09.852" v="3363" actId="21"/>
          <ac:spMkLst>
            <pc:docMk/>
            <pc:sldMk cId="1412753184" sldId="456"/>
            <ac:spMk id="47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48" creationId="{24F609BE-BAC4-2D4A-F655-21BD7A44404A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49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0" creationId="{0395FD94-1461-D67D-CAEA-75A5B4FF05C0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1" creationId="{F9D88917-1895-9B9E-382F-8E029E80E40F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2" creationId="{6D2802F9-D943-5642-EED3-6739C5B17F39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3" creationId="{336925FA-B6D5-78BA-7E8A-C018B92388F8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4" creationId="{46F0019F-4D88-F86F-C4AF-DDB8E9DFBF11}"/>
          </ac:spMkLst>
        </pc:spChg>
        <pc:spChg chg="add mod">
          <ac:chgData name="Huy Pham" userId="918db3a1909f15e0" providerId="LiveId" clId="{7C4356BA-0FCF-414C-B565-FEE6E62F1A40}" dt="2024-04-25T09:08:38.911" v="3258" actId="1076"/>
          <ac:spMkLst>
            <pc:docMk/>
            <pc:sldMk cId="1412753184" sldId="456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25T09:08:31.440" v="3257" actId="1076"/>
          <ac:spMkLst>
            <pc:docMk/>
            <pc:sldMk cId="1412753184" sldId="456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25T09:09:33.329" v="3283" actId="6549"/>
          <ac:spMkLst>
            <pc:docMk/>
            <pc:sldMk cId="1412753184" sldId="456"/>
            <ac:spMk id="59" creationId="{CB3628A2-F27C-FB3E-4AA9-0DCDDAE6A571}"/>
          </ac:spMkLst>
        </pc:spChg>
        <pc:spChg chg="add mod">
          <ac:chgData name="Huy Pham" userId="918db3a1909f15e0" providerId="LiveId" clId="{7C4356BA-0FCF-414C-B565-FEE6E62F1A40}" dt="2024-04-25T09:09:55.238" v="3286" actId="14100"/>
          <ac:spMkLst>
            <pc:docMk/>
            <pc:sldMk cId="1412753184" sldId="456"/>
            <ac:spMk id="62" creationId="{2570039F-4C83-7F3E-8680-46FF834F977A}"/>
          </ac:spMkLst>
        </pc:spChg>
        <pc:spChg chg="add mod">
          <ac:chgData name="Huy Pham" userId="918db3a1909f15e0" providerId="LiveId" clId="{7C4356BA-0FCF-414C-B565-FEE6E62F1A40}" dt="2024-04-30T14:56:56.450" v="6700" actId="1076"/>
          <ac:spMkLst>
            <pc:docMk/>
            <pc:sldMk cId="1412753184" sldId="456"/>
            <ac:spMk id="65" creationId="{AE108209-74AE-C978-A302-A90EFB5FE95F}"/>
          </ac:spMkLst>
        </pc:spChg>
        <pc:spChg chg="add mod">
          <ac:chgData name="Huy Pham" userId="918db3a1909f15e0" providerId="LiveId" clId="{7C4356BA-0FCF-414C-B565-FEE6E62F1A40}" dt="2024-04-25T09:10:09.630" v="3292" actId="1076"/>
          <ac:spMkLst>
            <pc:docMk/>
            <pc:sldMk cId="1412753184" sldId="456"/>
            <ac:spMk id="66" creationId="{22C94180-34DC-85CC-B6DC-73090C7BEE74}"/>
          </ac:spMkLst>
        </pc:spChg>
        <pc:spChg chg="add mod">
          <ac:chgData name="Huy Pham" userId="918db3a1909f15e0" providerId="LiveId" clId="{7C4356BA-0FCF-414C-B565-FEE6E62F1A40}" dt="2024-04-25T09:10:21.394" v="3298" actId="1076"/>
          <ac:spMkLst>
            <pc:docMk/>
            <pc:sldMk cId="1412753184" sldId="456"/>
            <ac:spMk id="67" creationId="{0CA7CAD4-79B9-2823-FE62-39DDA1AB27A2}"/>
          </ac:spMkLst>
        </pc:spChg>
        <pc:spChg chg="add mod">
          <ac:chgData name="Huy Pham" userId="918db3a1909f15e0" providerId="LiveId" clId="{7C4356BA-0FCF-414C-B565-FEE6E62F1A40}" dt="2024-04-25T09:11:12.444" v="3315" actId="1076"/>
          <ac:spMkLst>
            <pc:docMk/>
            <pc:sldMk cId="1412753184" sldId="456"/>
            <ac:spMk id="68" creationId="{C075F78B-2F77-90DE-4F6A-FD7F4E30B10E}"/>
          </ac:spMkLst>
        </pc:spChg>
        <pc:spChg chg="add mod">
          <ac:chgData name="Huy Pham" userId="918db3a1909f15e0" providerId="LiveId" clId="{7C4356BA-0FCF-414C-B565-FEE6E62F1A40}" dt="2024-04-25T09:11:26.312" v="3321" actId="1076"/>
          <ac:spMkLst>
            <pc:docMk/>
            <pc:sldMk cId="1412753184" sldId="456"/>
            <ac:spMk id="69" creationId="{EAD2A0AA-9824-8FE2-08DA-C1840B00FB56}"/>
          </ac:spMkLst>
        </pc:spChg>
        <pc:spChg chg="add del mod">
          <ac:chgData name="Huy Pham" userId="918db3a1909f15e0" providerId="LiveId" clId="{7C4356BA-0FCF-414C-B565-FEE6E62F1A40}" dt="2024-04-25T09:17:17.764" v="3385" actId="21"/>
          <ac:spMkLst>
            <pc:docMk/>
            <pc:sldMk cId="1412753184" sldId="456"/>
            <ac:spMk id="82" creationId="{4D76B6A9-CFAD-CBC4-9747-1F769E80C24A}"/>
          </ac:spMkLst>
        </pc:spChg>
        <pc:spChg chg="add mod">
          <ac:chgData name="Huy Pham" userId="918db3a1909f15e0" providerId="LiveId" clId="{7C4356BA-0FCF-414C-B565-FEE6E62F1A40}" dt="2024-04-25T09:16:24.850" v="3373"/>
          <ac:spMkLst>
            <pc:docMk/>
            <pc:sldMk cId="1412753184" sldId="456"/>
            <ac:spMk id="83" creationId="{69C05DD3-724B-51CE-7DB3-18E3558B57D5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6" creationId="{7EF3E761-EFCA-0714-324F-AFB6E9DE5173}"/>
          </ac:spMkLst>
        </pc:spChg>
        <pc:spChg chg="add mod">
          <ac:chgData name="Huy Pham" userId="918db3a1909f15e0" providerId="LiveId" clId="{7C4356BA-0FCF-414C-B565-FEE6E62F1A40}" dt="2024-04-25T09:17:18.046" v="3386"/>
          <ac:spMkLst>
            <pc:docMk/>
            <pc:sldMk cId="1412753184" sldId="456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25T09:07:16.426" v="3239"/>
          <ac:graphicFrameMkLst>
            <pc:docMk/>
            <pc:sldMk cId="1412753184" sldId="456"/>
            <ac:graphicFrameMk id="19" creationId="{C0CE5402-31D2-87A1-5AC5-00A21038223C}"/>
          </ac:graphicFrameMkLst>
        </pc:graphicFrameChg>
        <pc:graphicFrameChg chg="add del mod">
          <ac:chgData name="Huy Pham" userId="918db3a1909f15e0" providerId="LiveId" clId="{7C4356BA-0FCF-414C-B565-FEE6E62F1A40}" dt="2024-04-25T09:08:48.049" v="3261"/>
          <ac:graphicFrameMkLst>
            <pc:docMk/>
            <pc:sldMk cId="1412753184" sldId="456"/>
            <ac:graphicFrameMk id="57" creationId="{5D72D4D3-F52F-A967-CDE1-07E222D222A0}"/>
          </ac:graphicFrameMkLst>
        </pc:graphicFrameChg>
        <pc:graphicFrameChg chg="add del mod">
          <ac:chgData name="Huy Pham" userId="918db3a1909f15e0" providerId="LiveId" clId="{7C4356BA-0FCF-414C-B565-FEE6E62F1A40}" dt="2024-04-25T09:08:55.887" v="3267"/>
          <ac:graphicFrameMkLst>
            <pc:docMk/>
            <pc:sldMk cId="1412753184" sldId="456"/>
            <ac:graphicFrameMk id="60" creationId="{9AD9C94F-88CE-06BB-DBDF-20D1CD378C97}"/>
          </ac:graphicFrameMkLst>
        </pc:graphicFrameChg>
        <pc:graphicFrameChg chg="add del mod">
          <ac:chgData name="Huy Pham" userId="918db3a1909f15e0" providerId="LiveId" clId="{7C4356BA-0FCF-414C-B565-FEE6E62F1A40}" dt="2024-04-25T09:09:06.435" v="3273"/>
          <ac:graphicFrameMkLst>
            <pc:docMk/>
            <pc:sldMk cId="1412753184" sldId="456"/>
            <ac:graphicFrameMk id="63" creationId="{47BE54DB-FC8D-3A11-FFA0-7BFCDAB238E5}"/>
          </ac:graphicFrameMkLst>
        </pc:graphicFrameChg>
        <pc:picChg chg="del">
          <ac:chgData name="Huy Pham" userId="918db3a1909f15e0" providerId="LiveId" clId="{7C4356BA-0FCF-414C-B565-FEE6E62F1A40}" dt="2024-04-25T09:06:57.748" v="3234" actId="478"/>
          <ac:picMkLst>
            <pc:docMk/>
            <pc:sldMk cId="1412753184" sldId="456"/>
            <ac:picMk id="24" creationId="{4CEB0D3D-4E02-89DF-663F-1473AC0BCE6C}"/>
          </ac:picMkLst>
        </pc:pic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5" creationId="{AF491484-3EC4-F1E6-DCBA-276EA5731BCA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26" creationId="{7BCCBD97-CC75-920D-9A56-699C5AAC391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7" creationId="{1BA84623-9FE3-1F6C-E7A4-AB71879F5B54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8" creationId="{E97DAB54-7995-3312-C1AA-9828BF5CB3BA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29" creationId="{6EEF544F-D23B-C9CF-9623-00F2DD074D04}"/>
          </ac:cxnSpMkLst>
        </pc:cxnChg>
        <pc:cxnChg chg="add mod">
          <ac:chgData name="Huy Pham" userId="918db3a1909f15e0" providerId="LiveId" clId="{7C4356BA-0FCF-414C-B565-FEE6E62F1A40}" dt="2024-04-25T09:17:27.717" v="3387" actId="693"/>
          <ac:cxnSpMkLst>
            <pc:docMk/>
            <pc:sldMk cId="1412753184" sldId="456"/>
            <ac:cxnSpMk id="34" creationId="{AEA9682F-E8A7-1175-A42D-C5D852DE4CD0}"/>
          </ac:cxnSpMkLst>
        </pc:cxnChg>
        <pc:cxnChg chg="add del mod">
          <ac:chgData name="Huy Pham" userId="918db3a1909f15e0" providerId="LiveId" clId="{7C4356BA-0FCF-414C-B565-FEE6E62F1A40}" dt="2024-04-25T09:11:46.825" v="3323" actId="21"/>
          <ac:cxnSpMkLst>
            <pc:docMk/>
            <pc:sldMk cId="1412753184" sldId="456"/>
            <ac:cxnSpMk id="35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6" creationId="{94909E44-C25F-0773-1BC3-C108A740A23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7" creationId="{FD49DE96-D6D8-CE73-28C6-7E8AD471D3F0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8" creationId="{CF6C715E-CCB7-FAD0-52E7-0AF78A7A950B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39" creationId="{5F882B69-08C4-EC07-858F-487EFE3B16DC}"/>
          </ac:cxnSpMkLst>
        </pc:cxnChg>
        <pc:cxnChg chg="add mod">
          <ac:chgData name="Huy Pham" userId="918db3a1909f15e0" providerId="LiveId" clId="{7C4356BA-0FCF-414C-B565-FEE6E62F1A40}" dt="2024-04-25T09:08:38.911" v="3258" actId="1076"/>
          <ac:cxnSpMkLst>
            <pc:docMk/>
            <pc:sldMk cId="1412753184" sldId="456"/>
            <ac:cxnSpMk id="40" creationId="{75CBDA66-A176-4C38-EAE4-C192C2636C74}"/>
          </ac:cxnSpMkLst>
        </pc:cxnChg>
        <pc:cxnChg chg="add del mod">
          <ac:chgData name="Huy Pham" userId="918db3a1909f15e0" providerId="LiveId" clId="{7C4356BA-0FCF-414C-B565-FEE6E62F1A40}" dt="2024-04-25T09:17:11.973" v="3383" actId="21"/>
          <ac:cxnSpMkLst>
            <pc:docMk/>
            <pc:sldMk cId="1412753184" sldId="456"/>
            <ac:cxnSpMk id="41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25T09:15:49.273" v="3355" actId="1037"/>
          <ac:cxnSpMkLst>
            <pc:docMk/>
            <pc:sldMk cId="1412753184" sldId="456"/>
            <ac:cxnSpMk id="42" creationId="{9400FFC2-B53B-5CAA-4C84-3970E3965CCC}"/>
          </ac:cxnSpMkLst>
        </pc:cxnChg>
        <pc:cxnChg chg="add del mod">
          <ac:chgData name="Huy Pham" userId="918db3a1909f15e0" providerId="LiveId" clId="{7C4356BA-0FCF-414C-B565-FEE6E62F1A40}" dt="2024-04-25T09:17:05.674" v="3382" actId="693"/>
          <ac:cxnSpMkLst>
            <pc:docMk/>
            <pc:sldMk cId="1412753184" sldId="456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25T09:11:51.342" v="3326" actId="1036"/>
          <ac:cxnSpMkLst>
            <pc:docMk/>
            <pc:sldMk cId="1412753184" sldId="456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25T09:16:04.220" v="3362" actId="1035"/>
          <ac:cxnSpMkLst>
            <pc:docMk/>
            <pc:sldMk cId="1412753184" sldId="456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25T09:17:12.298" v="3384"/>
          <ac:cxnSpMkLst>
            <pc:docMk/>
            <pc:sldMk cId="1412753184" sldId="456"/>
            <ac:cxnSpMk id="85" creationId="{44DF6016-3827-E12A-667D-732EF641DB6C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14:26:44.638" v="6488"/>
        <pc:sldMkLst>
          <pc:docMk/>
          <pc:sldMk cId="1704158310" sldId="457"/>
        </pc:sldMkLst>
        <pc:spChg chg="add mod">
          <ac:chgData name="Huy Pham" userId="918db3a1909f15e0" providerId="LiveId" clId="{7C4356BA-0FCF-414C-B565-FEE6E62F1A40}" dt="2024-04-30T14:25:33.976" v="6483" actId="1035"/>
          <ac:spMkLst>
            <pc:docMk/>
            <pc:sldMk cId="1704158310" sldId="457"/>
            <ac:spMk id="19" creationId="{3149D343-F00F-7161-D085-E8B38C89E986}"/>
          </ac:spMkLst>
        </pc:spChg>
        <pc:spChg chg="mod">
          <ac:chgData name="Huy Pham" userId="918db3a1909f15e0" providerId="LiveId" clId="{7C4356BA-0FCF-414C-B565-FEE6E62F1A40}" dt="2024-04-30T14:24:55.693" v="6473" actId="14100"/>
          <ac:spMkLst>
            <pc:docMk/>
            <pc:sldMk cId="1704158310" sldId="457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4:25:17.102" v="6477" actId="1076"/>
          <ac:spMkLst>
            <pc:docMk/>
            <pc:sldMk cId="1704158310" sldId="457"/>
            <ac:spMk id="22" creationId="{D1A3ABE7-609C-C7A2-08C7-98F126472E4E}"/>
          </ac:spMkLst>
        </pc:spChg>
        <pc:spChg chg="add del mod">
          <ac:chgData name="Huy Pham" userId="918db3a1909f15e0" providerId="LiveId" clId="{7C4356BA-0FCF-414C-B565-FEE6E62F1A40}" dt="2024-04-30T14:23:48.777" v="6459" actId="21"/>
          <ac:spMkLst>
            <pc:docMk/>
            <pc:sldMk cId="1704158310" sldId="457"/>
            <ac:spMk id="23" creationId="{D1A3ABE7-609C-C7A2-08C7-98F126472E4E}"/>
          </ac:spMkLst>
        </pc:spChg>
        <pc:spChg chg="add mod">
          <ac:chgData name="Huy Pham" userId="918db3a1909f15e0" providerId="LiveId" clId="{7C4356BA-0FCF-414C-B565-FEE6E62F1A40}" dt="2024-04-30T14:25:20.562" v="6478" actId="14100"/>
          <ac:spMkLst>
            <pc:docMk/>
            <pc:sldMk cId="1704158310" sldId="457"/>
            <ac:spMk id="24" creationId="{33B1082E-A1AE-4683-E441-055A8E00D327}"/>
          </ac:spMkLst>
        </pc:spChg>
        <pc:spChg chg="add del mod">
          <ac:chgData name="Huy Pham" userId="918db3a1909f15e0" providerId="LiveId" clId="{7C4356BA-0FCF-414C-B565-FEE6E62F1A40}" dt="2024-04-30T14:23:48.777" v="6459" actId="21"/>
          <ac:spMkLst>
            <pc:docMk/>
            <pc:sldMk cId="1704158310" sldId="457"/>
            <ac:spMk id="26" creationId="{33B1082E-A1AE-4683-E441-055A8E00D327}"/>
          </ac:spMkLst>
        </pc:spChg>
        <pc:spChg chg="mod">
          <ac:chgData name="Huy Pham" userId="918db3a1909f15e0" providerId="LiveId" clId="{7C4356BA-0FCF-414C-B565-FEE6E62F1A40}" dt="2024-04-30T14:24:33.699" v="6465" actId="14100"/>
          <ac:spMkLst>
            <pc:docMk/>
            <pc:sldMk cId="1704158310" sldId="457"/>
            <ac:spMk id="28" creationId="{01A38241-D6FE-1204-27E7-CBFDC0C78809}"/>
          </ac:spMkLst>
        </pc:spChg>
        <pc:spChg chg="add mod">
          <ac:chgData name="Huy Pham" userId="918db3a1909f15e0" providerId="LiveId" clId="{7C4356BA-0FCF-414C-B565-FEE6E62F1A40}" dt="2024-04-29T07:39:54.712" v="3906" actId="14100"/>
          <ac:spMkLst>
            <pc:docMk/>
            <pc:sldMk cId="1704158310" sldId="457"/>
            <ac:spMk id="31" creationId="{46577714-9301-B8DC-8148-3C584FCCF6E0}"/>
          </ac:spMkLst>
        </pc:spChg>
        <pc:graphicFrameChg chg="add del mod">
          <ac:chgData name="Huy Pham" userId="918db3a1909f15e0" providerId="LiveId" clId="{7C4356BA-0FCF-414C-B565-FEE6E62F1A40}" dt="2024-04-29T07:34:10.840" v="3863"/>
          <ac:graphicFrameMkLst>
            <pc:docMk/>
            <pc:sldMk cId="1704158310" sldId="457"/>
            <ac:graphicFrameMk id="19" creationId="{EB94DD5D-3E1C-A254-0E76-0EBFE4409C82}"/>
          </ac:graphicFrameMkLst>
        </pc:graphicFrameChg>
        <pc:graphicFrameChg chg="add del mod">
          <ac:chgData name="Huy Pham" userId="918db3a1909f15e0" providerId="LiveId" clId="{7C4356BA-0FCF-414C-B565-FEE6E62F1A40}" dt="2024-04-29T07:34:27.678" v="3869"/>
          <ac:graphicFrameMkLst>
            <pc:docMk/>
            <pc:sldMk cId="1704158310" sldId="457"/>
            <ac:graphicFrameMk id="24" creationId="{3C872C82-CA40-003D-4656-D813ECEDB07E}"/>
          </ac:graphicFrameMkLst>
        </pc:graphicFrameChg>
        <pc:graphicFrameChg chg="add del mod">
          <ac:chgData name="Huy Pham" userId="918db3a1909f15e0" providerId="LiveId" clId="{7C4356BA-0FCF-414C-B565-FEE6E62F1A40}" dt="2024-04-29T07:36:02.686" v="3887"/>
          <ac:graphicFrameMkLst>
            <pc:docMk/>
            <pc:sldMk cId="1704158310" sldId="457"/>
            <ac:graphicFrameMk id="29" creationId="{72328BCB-D238-5281-8A88-343C6DA994EB}"/>
          </ac:graphicFrameMkLst>
        </pc:graphicFrameChg>
        <pc:picChg chg="mod">
          <ac:chgData name="Huy Pham" userId="918db3a1909f15e0" providerId="LiveId" clId="{7C4356BA-0FCF-414C-B565-FEE6E62F1A40}" dt="2024-04-30T14:24:51.446" v="6472" actId="14100"/>
          <ac:picMkLst>
            <pc:docMk/>
            <pc:sldMk cId="1704158310" sldId="457"/>
            <ac:picMk id="21" creationId="{F6B90C8E-5480-FD36-F022-548CC0C5F1C5}"/>
          </ac:picMkLst>
        </pc:picChg>
        <pc:picChg chg="add mod">
          <ac:chgData name="Huy Pham" userId="918db3a1909f15e0" providerId="LiveId" clId="{7C4356BA-0FCF-414C-B565-FEE6E62F1A40}" dt="2024-04-29T07:40:06.174" v="3910" actId="14100"/>
          <ac:picMkLst>
            <pc:docMk/>
            <pc:sldMk cId="1704158310" sldId="457"/>
            <ac:picMk id="27" creationId="{1B5C8D86-D3DC-684E-573B-1A4B9B29E912}"/>
          </ac:picMkLst>
        </pc:picChg>
      </pc:sldChg>
      <pc:sldChg chg="del">
        <pc:chgData name="Huy Pham" userId="918db3a1909f15e0" providerId="LiveId" clId="{7C4356BA-0FCF-414C-B565-FEE6E62F1A40}" dt="2024-04-11T08:13:36.886" v="160" actId="47"/>
        <pc:sldMkLst>
          <pc:docMk/>
          <pc:sldMk cId="2252638529" sldId="457"/>
        </pc:sldMkLst>
      </pc:sldChg>
      <pc:sldChg chg="addSp delSp modSp add mod delAnim modAnim">
        <pc:chgData name="Huy Pham" userId="918db3a1909f15e0" providerId="LiveId" clId="{7C4356BA-0FCF-414C-B565-FEE6E62F1A40}" dt="2024-04-30T14:14:34.962" v="6371"/>
        <pc:sldMkLst>
          <pc:docMk/>
          <pc:sldMk cId="1911561858" sldId="458"/>
        </pc:sldMkLst>
        <pc:spChg chg="del">
          <ac:chgData name="Huy Pham" userId="918db3a1909f15e0" providerId="LiveId" clId="{7C4356BA-0FCF-414C-B565-FEE6E62F1A40}" dt="2024-04-29T07:40:50.263" v="3912" actId="478"/>
          <ac:spMkLst>
            <pc:docMk/>
            <pc:sldMk cId="1911561858" sldId="458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29T07:41:29.958" v="3927" actId="14100"/>
          <ac:spMkLst>
            <pc:docMk/>
            <pc:sldMk cId="1911561858" sldId="458"/>
            <ac:spMk id="23" creationId="{C2FAA286-16D8-D67E-204F-7EE9B2B15292}"/>
          </ac:spMkLst>
        </pc:spChg>
        <pc:spChg chg="del">
          <ac:chgData name="Huy Pham" userId="918db3a1909f15e0" providerId="LiveId" clId="{7C4356BA-0FCF-414C-B565-FEE6E62F1A40}" dt="2024-04-29T07:40:53.614" v="3913" actId="478"/>
          <ac:spMkLst>
            <pc:docMk/>
            <pc:sldMk cId="1911561858" sldId="458"/>
            <ac:spMk id="28" creationId="{01A38241-D6FE-1204-27E7-CBFDC0C78809}"/>
          </ac:spMkLst>
        </pc:spChg>
        <pc:spChg chg="add del mod">
          <ac:chgData name="Huy Pham" userId="918db3a1909f15e0" providerId="LiveId" clId="{7C4356BA-0FCF-414C-B565-FEE6E62F1A40}" dt="2024-04-29T07:43:15.973" v="3950" actId="478"/>
          <ac:spMkLst>
            <pc:docMk/>
            <pc:sldMk cId="1911561858" sldId="458"/>
            <ac:spMk id="34" creationId="{8BFD436A-3B3E-6FB5-9225-F04F85EA48B4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6" creationId="{910C7E40-5814-951E-BEC0-DCEBD484852B}"/>
          </ac:spMkLst>
        </pc:spChg>
        <pc:spChg chg="add mod">
          <ac:chgData name="Huy Pham" userId="918db3a1909f15e0" providerId="LiveId" clId="{7C4356BA-0FCF-414C-B565-FEE6E62F1A40}" dt="2024-04-29T07:50:02.908" v="4117" actId="1076"/>
          <ac:spMkLst>
            <pc:docMk/>
            <pc:sldMk cId="1911561858" sldId="458"/>
            <ac:spMk id="38" creationId="{1CC991A2-5F30-9145-1D0E-987D7DB48886}"/>
          </ac:spMkLst>
        </pc:spChg>
        <pc:spChg chg="add del mod">
          <ac:chgData name="Huy Pham" userId="918db3a1909f15e0" providerId="LiveId" clId="{7C4356BA-0FCF-414C-B565-FEE6E62F1A40}" dt="2024-04-29T07:49:29.549" v="4111" actId="478"/>
          <ac:spMkLst>
            <pc:docMk/>
            <pc:sldMk cId="1911561858" sldId="458"/>
            <ac:spMk id="39" creationId="{F5C5E74A-1172-DED0-2986-9240590BAB95}"/>
          </ac:spMkLst>
        </pc:spChg>
        <pc:spChg chg="add mod">
          <ac:chgData name="Huy Pham" userId="918db3a1909f15e0" providerId="LiveId" clId="{7C4356BA-0FCF-414C-B565-FEE6E62F1A40}" dt="2024-04-30T14:13:58.461" v="6366" actId="1076"/>
          <ac:spMkLst>
            <pc:docMk/>
            <pc:sldMk cId="1911561858" sldId="458"/>
            <ac:spMk id="42" creationId="{06ABCBF1-1B8D-CFB9-D6CF-F3A2AF09E226}"/>
          </ac:spMkLst>
        </pc:spChg>
        <pc:spChg chg="add del mod">
          <ac:chgData name="Huy Pham" userId="918db3a1909f15e0" providerId="LiveId" clId="{7C4356BA-0FCF-414C-B565-FEE6E62F1A40}" dt="2024-04-29T07:47:18.046" v="4097" actId="478"/>
          <ac:spMkLst>
            <pc:docMk/>
            <pc:sldMk cId="1911561858" sldId="458"/>
            <ac:spMk id="45" creationId="{25B6FCC9-3CBD-5927-F068-432B2D2E1538}"/>
          </ac:spMkLst>
        </pc:spChg>
        <pc:spChg chg="add mod">
          <ac:chgData name="Huy Pham" userId="918db3a1909f15e0" providerId="LiveId" clId="{7C4356BA-0FCF-414C-B565-FEE6E62F1A40}" dt="2024-04-29T07:49:53.931" v="4115" actId="14100"/>
          <ac:spMkLst>
            <pc:docMk/>
            <pc:sldMk cId="1911561858" sldId="458"/>
            <ac:spMk id="48" creationId="{73DA3415-067C-1921-E939-A700913694AF}"/>
          </ac:spMkLst>
        </pc:spChg>
        <pc:spChg chg="add mod">
          <ac:chgData name="Huy Pham" userId="918db3a1909f15e0" providerId="LiveId" clId="{7C4356BA-0FCF-414C-B565-FEE6E62F1A40}" dt="2024-04-29T07:49:59.222" v="4116" actId="1076"/>
          <ac:spMkLst>
            <pc:docMk/>
            <pc:sldMk cId="1911561858" sldId="458"/>
            <ac:spMk id="51" creationId="{66D11726-5788-796D-BFB3-1258CB26371B}"/>
          </ac:spMkLst>
        </pc:spChg>
        <pc:spChg chg="add mod">
          <ac:chgData name="Huy Pham" userId="918db3a1909f15e0" providerId="LiveId" clId="{7C4356BA-0FCF-414C-B565-FEE6E62F1A40}" dt="2024-04-29T07:50:14.025" v="4120" actId="1076"/>
          <ac:spMkLst>
            <pc:docMk/>
            <pc:sldMk cId="1911561858" sldId="458"/>
            <ac:spMk id="54" creationId="{98606814-C6CE-31D0-3642-7B5DC2A68516}"/>
          </ac:spMkLst>
        </pc:spChg>
        <pc:graphicFrameChg chg="add del mod">
          <ac:chgData name="Huy Pham" userId="918db3a1909f15e0" providerId="LiveId" clId="{7C4356BA-0FCF-414C-B565-FEE6E62F1A40}" dt="2024-04-29T07:41:02.117" v="3916"/>
          <ac:graphicFrameMkLst>
            <pc:docMk/>
            <pc:sldMk cId="1911561858" sldId="458"/>
            <ac:graphicFrameMk id="19" creationId="{5B132469-0FBE-9CE3-CEAF-000D83662C50}"/>
          </ac:graphicFrameMkLst>
        </pc:graphicFrameChg>
        <pc:graphicFrameChg chg="add del mod">
          <ac:chgData name="Huy Pham" userId="918db3a1909f15e0" providerId="LiveId" clId="{7C4356BA-0FCF-414C-B565-FEE6E62F1A40}" dt="2024-04-29T07:46:00.165" v="4061"/>
          <ac:graphicFrameMkLst>
            <pc:docMk/>
            <pc:sldMk cId="1911561858" sldId="458"/>
            <ac:graphicFrameMk id="40" creationId="{C26485A8-2E28-1E9F-3BC2-F37C94E3968D}"/>
          </ac:graphicFrameMkLst>
        </pc:graphicFrameChg>
        <pc:graphicFrameChg chg="add del mod">
          <ac:chgData name="Huy Pham" userId="918db3a1909f15e0" providerId="LiveId" clId="{7C4356BA-0FCF-414C-B565-FEE6E62F1A40}" dt="2024-04-29T07:46:11.514" v="4068"/>
          <ac:graphicFrameMkLst>
            <pc:docMk/>
            <pc:sldMk cId="1911561858" sldId="458"/>
            <ac:graphicFrameMk id="43" creationId="{F7B2364D-6938-77E0-F83D-5FDB7CFE5D0A}"/>
          </ac:graphicFrameMkLst>
        </pc:graphicFrameChg>
        <pc:graphicFrameChg chg="add del mod">
          <ac:chgData name="Huy Pham" userId="918db3a1909f15e0" providerId="LiveId" clId="{7C4356BA-0FCF-414C-B565-FEE6E62F1A40}" dt="2024-04-29T07:46:19.426" v="4074"/>
          <ac:graphicFrameMkLst>
            <pc:docMk/>
            <pc:sldMk cId="1911561858" sldId="458"/>
            <ac:graphicFrameMk id="46" creationId="{0DB17F29-7A44-BA57-D7FA-86D64F6649CA}"/>
          </ac:graphicFrameMkLst>
        </pc:graphicFrameChg>
        <pc:graphicFrameChg chg="add del mod">
          <ac:chgData name="Huy Pham" userId="918db3a1909f15e0" providerId="LiveId" clId="{7C4356BA-0FCF-414C-B565-FEE6E62F1A40}" dt="2024-04-29T07:46:27.500" v="4080"/>
          <ac:graphicFrameMkLst>
            <pc:docMk/>
            <pc:sldMk cId="1911561858" sldId="458"/>
            <ac:graphicFrameMk id="49" creationId="{6651DA86-CAFF-F73F-1A5A-6C580A22F43B}"/>
          </ac:graphicFrameMkLst>
        </pc:graphicFrameChg>
        <pc:graphicFrameChg chg="add del mod">
          <ac:chgData name="Huy Pham" userId="918db3a1909f15e0" providerId="LiveId" clId="{7C4356BA-0FCF-414C-B565-FEE6E62F1A40}" dt="2024-04-29T07:46:36.666" v="4086"/>
          <ac:graphicFrameMkLst>
            <pc:docMk/>
            <pc:sldMk cId="1911561858" sldId="458"/>
            <ac:graphicFrameMk id="52" creationId="{695E8097-CC38-A726-41A0-8B8444D6F332}"/>
          </ac:graphicFrameMkLst>
        </pc:graphicFrameChg>
        <pc:picChg chg="del">
          <ac:chgData name="Huy Pham" userId="918db3a1909f15e0" providerId="LiveId" clId="{7C4356BA-0FCF-414C-B565-FEE6E62F1A40}" dt="2024-04-29T07:49:37.448" v="4112" actId="478"/>
          <ac:picMkLst>
            <pc:docMk/>
            <pc:sldMk cId="1911561858" sldId="458"/>
            <ac:picMk id="21" creationId="{F6B90C8E-5480-FD36-F022-548CC0C5F1C5}"/>
          </ac:picMkLst>
        </pc:picChg>
        <pc:picChg chg="add del mod">
          <ac:chgData name="Huy Pham" userId="918db3a1909f15e0" providerId="LiveId" clId="{7C4356BA-0FCF-414C-B565-FEE6E62F1A40}" dt="2024-04-29T07:46:03.200" v="4064" actId="478"/>
          <ac:picMkLst>
            <pc:docMk/>
            <pc:sldMk cId="1911561858" sldId="458"/>
            <ac:picMk id="24" creationId="{0A5A507B-ABC2-DC49-B2C8-E9FB8560961B}"/>
          </ac:picMkLst>
        </pc:pic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26" creationId="{CC602020-2420-A377-0C81-17199B4DEA61}"/>
          </ac:cxnSpMkLst>
        </pc:cxnChg>
        <pc:cxnChg chg="add mod">
          <ac:chgData name="Huy Pham" userId="918db3a1909f15e0" providerId="LiveId" clId="{7C4356BA-0FCF-414C-B565-FEE6E62F1A40}" dt="2024-04-29T07:50:02.908" v="4117" actId="1076"/>
          <ac:cxnSpMkLst>
            <pc:docMk/>
            <pc:sldMk cId="1911561858" sldId="458"/>
            <ac:cxnSpMk id="30" creationId="{F94A32E2-5203-E83F-0256-34305C930CC3}"/>
          </ac:cxnSpMkLst>
        </pc:cxnChg>
      </pc:sldChg>
      <pc:sldChg chg="del">
        <pc:chgData name="Huy Pham" userId="918db3a1909f15e0" providerId="LiveId" clId="{7C4356BA-0FCF-414C-B565-FEE6E62F1A40}" dt="2024-04-11T08:13:35.529" v="159" actId="47"/>
        <pc:sldMkLst>
          <pc:docMk/>
          <pc:sldMk cId="2727234574" sldId="458"/>
        </pc:sldMkLst>
      </pc:sldChg>
      <pc:sldChg chg="addSp delSp modSp add mod modAnim">
        <pc:chgData name="Huy Pham" userId="918db3a1909f15e0" providerId="LiveId" clId="{7C4356BA-0FCF-414C-B565-FEE6E62F1A40}" dt="2024-04-30T14:47:36.436" v="6646" actId="478"/>
        <pc:sldMkLst>
          <pc:docMk/>
          <pc:sldMk cId="2047066890" sldId="459"/>
        </pc:sldMkLst>
        <pc:spChg chg="mod">
          <ac:chgData name="Huy Pham" userId="918db3a1909f15e0" providerId="LiveId" clId="{7C4356BA-0FCF-414C-B565-FEE6E62F1A40}" dt="2024-04-29T08:01:52.530" v="4566" actId="14100"/>
          <ac:spMkLst>
            <pc:docMk/>
            <pc:sldMk cId="2047066890" sldId="459"/>
            <ac:spMk id="20" creationId="{A06BA14A-8D8C-664A-A722-7DAD205B5E1D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02:03.994" v="4568" actId="1076"/>
          <ac:spMkLst>
            <pc:docMk/>
            <pc:sldMk cId="2047066890" sldId="459"/>
            <ac:spMk id="22" creationId="{B19638D8-5C0F-EE36-F472-E81FB60F6885}"/>
          </ac:spMkLst>
        </pc:spChg>
        <pc:spChg chg="mod">
          <ac:chgData name="Huy Pham" userId="918db3a1909f15e0" providerId="LiveId" clId="{7C4356BA-0FCF-414C-B565-FEE6E62F1A40}" dt="2024-04-29T08:05:52.424" v="4597" actId="20577"/>
          <ac:spMkLst>
            <pc:docMk/>
            <pc:sldMk cId="2047066890" sldId="459"/>
            <ac:spMk id="23" creationId="{4517167A-D13B-02D8-5FEA-7049DF8002B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7" creationId="{D3EE1620-DDD3-71D8-519A-3511AA4A2991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8" creationId="{87C5A949-0FE4-3CD8-9957-06B45A373DD6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29" creationId="{45AB699F-9367-8073-6A8F-40677184B4E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0" creationId="{545BC0B8-B40B-8DDA-E618-76CF037341C3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1" creationId="{43BC06AC-1922-9534-2D6D-01686594058F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7" creationId="{6B1D9667-1FB9-B21E-2E80-28FD31A4308C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8" creationId="{4732DEBB-FCB1-12A4-4A47-74A932187027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39" creationId="{CCA7C387-873B-0C35-A4BD-33E6091866A8}"/>
          </ac:spMkLst>
        </pc:spChg>
        <pc:spChg chg="mod">
          <ac:chgData name="Huy Pham" userId="918db3a1909f15e0" providerId="LiveId" clId="{7C4356BA-0FCF-414C-B565-FEE6E62F1A40}" dt="2024-04-29T08:02:48.329" v="4570" actId="1076"/>
          <ac:spMkLst>
            <pc:docMk/>
            <pc:sldMk cId="2047066890" sldId="459"/>
            <ac:spMk id="42" creationId="{D791824E-1E37-72BA-FE43-0E9B4ED3AE48}"/>
          </ac:spMkLst>
        </pc:spChg>
        <pc:spChg chg="mod">
          <ac:chgData name="Huy Pham" userId="918db3a1909f15e0" providerId="LiveId" clId="{7C4356BA-0FCF-414C-B565-FEE6E62F1A40}" dt="2024-04-30T14:43:11.846" v="6625" actId="1076"/>
          <ac:spMkLst>
            <pc:docMk/>
            <pc:sldMk cId="2047066890" sldId="459"/>
            <ac:spMk id="43" creationId="{CA090462-9236-D0DE-383F-71288F7D9227}"/>
          </ac:spMkLst>
        </pc:spChg>
        <pc:spChg chg="mod">
          <ac:chgData name="Huy Pham" userId="918db3a1909f15e0" providerId="LiveId" clId="{7C4356BA-0FCF-414C-B565-FEE6E62F1A40}" dt="2024-04-29T08:12:52.399" v="4738" actId="1076"/>
          <ac:spMkLst>
            <pc:docMk/>
            <pc:sldMk cId="2047066890" sldId="459"/>
            <ac:spMk id="46" creationId="{09068EE7-FDEA-5B5C-89EC-8481770F1807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47" creationId="{7575D655-8D34-DA23-35DF-F66EA30E29D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8" creationId="{91E8C93F-8A19-A154-4FAE-84664EB36D98}"/>
          </ac:spMkLst>
        </pc:spChg>
        <pc:spChg chg="mod">
          <ac:chgData name="Huy Pham" userId="918db3a1909f15e0" providerId="LiveId" clId="{7C4356BA-0FCF-414C-B565-FEE6E62F1A40}" dt="2024-04-29T08:02:40.546" v="4569" actId="1076"/>
          <ac:spMkLst>
            <pc:docMk/>
            <pc:sldMk cId="2047066890" sldId="459"/>
            <ac:spMk id="49" creationId="{2265A516-68D9-3508-381E-D5FD128B001C}"/>
          </ac:spMkLst>
        </pc:spChg>
        <pc:spChg chg="add del mod">
          <ac:chgData name="Huy Pham" userId="918db3a1909f15e0" providerId="LiveId" clId="{7C4356BA-0FCF-414C-B565-FEE6E62F1A40}" dt="2024-04-30T14:47:36.436" v="6646" actId="478"/>
          <ac:spMkLst>
            <pc:docMk/>
            <pc:sldMk cId="2047066890" sldId="459"/>
            <ac:spMk id="50" creationId="{C8C7FB8F-1D55-52DB-5DA8-24782A80DD52}"/>
          </ac:spMkLst>
        </pc:spChg>
        <pc:spChg chg="add mod">
          <ac:chgData name="Huy Pham" userId="918db3a1909f15e0" providerId="LiveId" clId="{7C4356BA-0FCF-414C-B565-FEE6E62F1A40}" dt="2024-04-29T08:12:55.495" v="4739" actId="1076"/>
          <ac:spMkLst>
            <pc:docMk/>
            <pc:sldMk cId="2047066890" sldId="459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5" creationId="{C378DF53-FADA-3CCA-84BB-E050F064A997}"/>
          </ac:spMkLst>
        </pc:spChg>
        <pc:spChg chg="add mod">
          <ac:chgData name="Huy Pham" userId="918db3a1909f15e0" providerId="LiveId" clId="{7C4356BA-0FCF-414C-B565-FEE6E62F1A40}" dt="2024-04-29T08:13:07.943" v="4743" actId="1035"/>
          <ac:spMkLst>
            <pc:docMk/>
            <pc:sldMk cId="2047066890" sldId="459"/>
            <ac:spMk id="57" creationId="{70FBFFD0-05D7-5AE5-80FB-170430D2AE88}"/>
          </ac:spMkLst>
        </pc:spChg>
        <pc:spChg chg="add mod">
          <ac:chgData name="Huy Pham" userId="918db3a1909f15e0" providerId="LiveId" clId="{7C4356BA-0FCF-414C-B565-FEE6E62F1A40}" dt="2024-04-29T08:12:48.591" v="4737" actId="1076"/>
          <ac:spMkLst>
            <pc:docMk/>
            <pc:sldMk cId="2047066890" sldId="459"/>
            <ac:spMk id="58" creationId="{A5887AF2-35AB-27BB-1A57-C5FA73880C9E}"/>
          </ac:spMkLst>
        </pc:spChg>
        <pc:spChg chg="add mod">
          <ac:chgData name="Huy Pham" userId="918db3a1909f15e0" providerId="LiveId" clId="{7C4356BA-0FCF-414C-B565-FEE6E62F1A40}" dt="2024-04-29T08:13:23.759" v="4748" actId="1076"/>
          <ac:spMkLst>
            <pc:docMk/>
            <pc:sldMk cId="2047066890" sldId="459"/>
            <ac:spMk id="59" creationId="{C597C047-739E-CCB3-141A-E1CA72F6E4BA}"/>
          </ac:spMkLst>
        </pc:spChg>
        <pc:spChg chg="add del mod">
          <ac:chgData name="Huy Pham" userId="918db3a1909f15e0" providerId="LiveId" clId="{7C4356BA-0FCF-414C-B565-FEE6E62F1A40}" dt="2024-04-29T08:11:04.652" v="4710" actId="478"/>
          <ac:spMkLst>
            <pc:docMk/>
            <pc:sldMk cId="2047066890" sldId="459"/>
            <ac:spMk id="60" creationId="{AC2CDFF1-8AE6-96EE-DAF3-75F115261C69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1" creationId="{224A9C76-8C5C-B126-B3EA-A9AE1406C18E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3" creationId="{30384640-ABCD-FD62-9CBF-4E2C8E64053B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4" creationId="{6F3109CC-B875-4F03-8A69-30CF037F60B3}"/>
          </ac:spMkLst>
        </pc:spChg>
        <pc:spChg chg="add mod">
          <ac:chgData name="Huy Pham" userId="918db3a1909f15e0" providerId="LiveId" clId="{7C4356BA-0FCF-414C-B565-FEE6E62F1A40}" dt="2024-04-29T08:13:31.815" v="4749" actId="1076"/>
          <ac:spMkLst>
            <pc:docMk/>
            <pc:sldMk cId="2047066890" sldId="459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14:14.896" v="4812" actId="1076"/>
          <ac:spMkLst>
            <pc:docMk/>
            <pc:sldMk cId="2047066890" sldId="459"/>
            <ac:spMk id="67" creationId="{22BE1B1B-8E9F-73BB-D5E1-0D379589F69F}"/>
          </ac:spMkLst>
        </pc:spChg>
        <pc:spChg chg="add mod">
          <ac:chgData name="Huy Pham" userId="918db3a1909f15e0" providerId="LiveId" clId="{7C4356BA-0FCF-414C-B565-FEE6E62F1A40}" dt="2024-04-29T08:49:05.725" v="5090" actId="1076"/>
          <ac:spMkLst>
            <pc:docMk/>
            <pc:sldMk cId="2047066890" sldId="459"/>
            <ac:spMk id="69" creationId="{35DAAC10-DDC6-0C41-A5E3-9656B2F1FA2F}"/>
          </ac:spMkLst>
        </pc:spChg>
        <pc:graphicFrameChg chg="add del mod">
          <ac:chgData name="Huy Pham" userId="918db3a1909f15e0" providerId="LiveId" clId="{7C4356BA-0FCF-414C-B565-FEE6E62F1A40}" dt="2024-04-29T08:05:32.713" v="4589"/>
          <ac:graphicFrameMkLst>
            <pc:docMk/>
            <pc:sldMk cId="2047066890" sldId="459"/>
            <ac:graphicFrameMk id="52" creationId="{8E477111-2686-1543-23A5-858EFFFB618E}"/>
          </ac:graphicFrameMkLst>
        </pc:graphicFrameChg>
        <pc:picChg chg="del">
          <ac:chgData name="Huy Pham" userId="918db3a1909f15e0" providerId="LiveId" clId="{7C4356BA-0FCF-414C-B565-FEE6E62F1A40}" dt="2024-04-29T08:01:00.517" v="4548" actId="478"/>
          <ac:picMkLst>
            <pc:docMk/>
            <pc:sldMk cId="2047066890" sldId="459"/>
            <ac:picMk id="53" creationId="{DC66FBF5-8E67-C878-5C01-BF7FF1333DFF}"/>
          </ac:picMkLst>
        </pc:picChg>
        <pc:picChg chg="add mod">
          <ac:chgData name="Huy Pham" userId="918db3a1909f15e0" providerId="LiveId" clId="{7C4356BA-0FCF-414C-B565-FEE6E62F1A40}" dt="2024-04-29T08:13:20.062" v="4747" actId="14100"/>
          <ac:picMkLst>
            <pc:docMk/>
            <pc:sldMk cId="2047066890" sldId="459"/>
            <ac:picMk id="54" creationId="{4D4596F4-CC58-A1F0-5FA2-166E5B2F791A}"/>
          </ac:picMkLst>
        </pc:picChg>
        <pc:picChg chg="add mod">
          <ac:chgData name="Huy Pham" userId="918db3a1909f15e0" providerId="LiveId" clId="{7C4356BA-0FCF-414C-B565-FEE6E62F1A40}" dt="2024-04-29T08:13:13.585" v="4744" actId="14100"/>
          <ac:picMkLst>
            <pc:docMk/>
            <pc:sldMk cId="2047066890" sldId="459"/>
            <ac:picMk id="56" creationId="{D6E29BFE-F966-E616-B55A-044DE503C036}"/>
          </ac:picMkLst>
        </pc:picChg>
        <pc:picChg chg="add mod">
          <ac:chgData name="Huy Pham" userId="918db3a1909f15e0" providerId="LiveId" clId="{7C4356BA-0FCF-414C-B565-FEE6E62F1A40}" dt="2024-04-29T08:13:31.815" v="4749" actId="1076"/>
          <ac:picMkLst>
            <pc:docMk/>
            <pc:sldMk cId="2047066890" sldId="459"/>
            <ac:picMk id="62" creationId="{3D9888B2-E766-CDA8-9F55-D6A34B0F0780}"/>
          </ac:picMkLst>
        </pc:pic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5" creationId="{60BB99EF-4478-8639-6848-BD83F4D1E5E9}"/>
          </ac:cxnSpMkLst>
        </pc:cxnChg>
        <pc:cxnChg chg="mod">
          <ac:chgData name="Huy Pham" userId="918db3a1909f15e0" providerId="LiveId" clId="{7C4356BA-0FCF-414C-B565-FEE6E62F1A40}" dt="2024-04-29T08:02:40.546" v="4569" actId="1076"/>
          <ac:cxnSpMkLst>
            <pc:docMk/>
            <pc:sldMk cId="2047066890" sldId="459"/>
            <ac:cxnSpMk id="26" creationId="{BF09CD99-F08E-9533-907E-2285833271E3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2" creationId="{0C8FC4D9-1AD1-9EF7-3A23-6830FF1203C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3" creationId="{CE26D52B-F231-1DFB-540D-A55CADB0ABAF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4" creationId="{B42A62E1-D286-DE71-F312-8A299C021BA8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35" creationId="{A5508158-E55E-E881-85C5-6BCE6D78C19D}"/>
          </ac:cxnSpMkLst>
        </pc:cxnChg>
        <pc:cxnChg chg="del mod">
          <ac:chgData name="Huy Pham" userId="918db3a1909f15e0" providerId="LiveId" clId="{7C4356BA-0FCF-414C-B565-FEE6E62F1A40}" dt="2024-04-30T14:46:02.925" v="6641" actId="478"/>
          <ac:cxnSpMkLst>
            <pc:docMk/>
            <pc:sldMk cId="2047066890" sldId="459"/>
            <ac:cxnSpMk id="36" creationId="{F338C277-FECE-3553-4631-21244C34EEFC}"/>
          </ac:cxnSpMkLst>
        </pc:cxnChg>
        <pc:cxnChg chg="del mod">
          <ac:chgData name="Huy Pham" userId="918db3a1909f15e0" providerId="LiveId" clId="{7C4356BA-0FCF-414C-B565-FEE6E62F1A40}" dt="2024-04-30T14:46:05.787" v="6642" actId="478"/>
          <ac:cxnSpMkLst>
            <pc:docMk/>
            <pc:sldMk cId="2047066890" sldId="459"/>
            <ac:cxnSpMk id="40" creationId="{6E119AD4-B773-51AE-78A4-6B2721D6B6FA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1" creationId="{07F705B1-7C9B-989A-D87E-9C6382DE9AD0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4" creationId="{F5A6FBD7-E3F4-661A-1E43-628F4A8E2B16}"/>
          </ac:cxnSpMkLst>
        </pc:cxnChg>
        <pc:cxnChg chg="mod">
          <ac:chgData name="Huy Pham" userId="918db3a1909f15e0" providerId="LiveId" clId="{7C4356BA-0FCF-414C-B565-FEE6E62F1A40}" dt="2024-04-29T08:02:48.329" v="4570" actId="1076"/>
          <ac:cxnSpMkLst>
            <pc:docMk/>
            <pc:sldMk cId="2047066890" sldId="459"/>
            <ac:cxnSpMk id="45" creationId="{3C57F705-1841-FE31-A165-F0A8F03C3D43}"/>
          </ac:cxnSpMkLst>
        </pc:cxnChg>
      </pc:sldChg>
      <pc:sldChg chg="del">
        <pc:chgData name="Huy Pham" userId="918db3a1909f15e0" providerId="LiveId" clId="{7C4356BA-0FCF-414C-B565-FEE6E62F1A40}" dt="2024-04-11T08:13:32.933" v="154" actId="47"/>
        <pc:sldMkLst>
          <pc:docMk/>
          <pc:sldMk cId="3345545355" sldId="459"/>
        </pc:sldMkLst>
      </pc:sldChg>
      <pc:sldChg chg="delSp add del mod">
        <pc:chgData name="Huy Pham" userId="918db3a1909f15e0" providerId="LiveId" clId="{7C4356BA-0FCF-414C-B565-FEE6E62F1A40}" dt="2024-04-29T08:20:48.454" v="4815" actId="47"/>
        <pc:sldMkLst>
          <pc:docMk/>
          <pc:sldMk cId="305017304" sldId="460"/>
        </pc:sldMkLst>
        <pc:picChg chg="del">
          <ac:chgData name="Huy Pham" userId="918db3a1909f15e0" providerId="LiveId" clId="{7C4356BA-0FCF-414C-B565-FEE6E62F1A40}" dt="2024-04-29T08:20:40.944" v="4814" actId="478"/>
          <ac:picMkLst>
            <pc:docMk/>
            <pc:sldMk cId="305017304" sldId="460"/>
            <ac:picMk id="53" creationId="{DC66FBF5-8E67-C878-5C01-BF7FF1333DFF}"/>
          </ac:picMkLst>
        </pc:picChg>
      </pc:sldChg>
      <pc:sldChg chg="addSp delSp modSp add mod modAnim">
        <pc:chgData name="Huy Pham" userId="918db3a1909f15e0" providerId="LiveId" clId="{7C4356BA-0FCF-414C-B565-FEE6E62F1A40}" dt="2024-04-30T14:49:23.119" v="6657" actId="1076"/>
        <pc:sldMkLst>
          <pc:docMk/>
          <pc:sldMk cId="1649284255" sldId="460"/>
        </pc:sldMkLst>
        <pc:spChg chg="mod">
          <ac:chgData name="Huy Pham" userId="918db3a1909f15e0" providerId="LiveId" clId="{7C4356BA-0FCF-414C-B565-FEE6E62F1A40}" dt="2024-04-29T08:21:43.901" v="4818" actId="1076"/>
          <ac:spMkLst>
            <pc:docMk/>
            <pc:sldMk cId="1649284255" sldId="460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29T08:38:15.757" v="4979" actId="20577"/>
          <ac:spMkLst>
            <pc:docMk/>
            <pc:sldMk cId="1649284255" sldId="460"/>
            <ac:spMk id="24" creationId="{336C567F-9339-8628-620B-C7D27A65B163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47" creationId="{7575D655-8D34-DA23-35DF-F66EA30E29D8}"/>
          </ac:spMkLst>
        </pc:spChg>
        <pc:spChg chg="add del mod">
          <ac:chgData name="Huy Pham" userId="918db3a1909f15e0" providerId="LiveId" clId="{7C4356BA-0FCF-414C-B565-FEE6E62F1A40}" dt="2024-04-29T08:42:30.076" v="5004" actId="1076"/>
          <ac:spMkLst>
            <pc:docMk/>
            <pc:sldMk cId="1649284255" sldId="460"/>
            <ac:spMk id="50" creationId="{0D51A016-3046-8B8F-3CB5-78ABD6349E2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1" creationId="{E6E3E2E3-4E8C-317E-A46C-E0DADDAB6BC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52" creationId="{6F57DAC6-AAA7-6C23-2DAE-334606845C30}"/>
          </ac:spMkLst>
        </pc:spChg>
        <pc:spChg chg="del">
          <ac:chgData name="Huy Pham" userId="918db3a1909f15e0" providerId="LiveId" clId="{7C4356BA-0FCF-414C-B565-FEE6E62F1A40}" dt="2024-04-29T08:21:51.208" v="4820" actId="478"/>
          <ac:spMkLst>
            <pc:docMk/>
            <pc:sldMk cId="1649284255" sldId="460"/>
            <ac:spMk id="55" creationId="{C378DF53-FADA-3CCA-84BB-E050F064A997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7" creationId="{70FBFFD0-05D7-5AE5-80FB-170430D2AE88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8" creationId="{A5887AF2-35AB-27BB-1A57-C5FA73880C9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59" creationId="{C597C047-739E-CCB3-141A-E1CA72F6E4BA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0" creationId="{49E24E19-4022-8EF9-FF28-C03D22D990C2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1" creationId="{224A9C76-8C5C-B126-B3EA-A9AE1406C18E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3" creationId="{30384640-ABCD-FD62-9CBF-4E2C8E64053B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4" creationId="{6F3109CC-B875-4F03-8A69-30CF037F60B3}"/>
          </ac:spMkLst>
        </pc:spChg>
        <pc:spChg chg="del">
          <ac:chgData name="Huy Pham" userId="918db3a1909f15e0" providerId="LiveId" clId="{7C4356BA-0FCF-414C-B565-FEE6E62F1A40}" dt="2024-04-29T08:21:47.249" v="4819" actId="478"/>
          <ac:spMkLst>
            <pc:docMk/>
            <pc:sldMk cId="1649284255" sldId="460"/>
            <ac:spMk id="65" creationId="{6EE04846-94F7-7CE7-04FD-CBE98E3B22B5}"/>
          </ac:spMkLst>
        </pc:spChg>
        <pc:spChg chg="add mod">
          <ac:chgData name="Huy Pham" userId="918db3a1909f15e0" providerId="LiveId" clId="{7C4356BA-0FCF-414C-B565-FEE6E62F1A40}" dt="2024-04-29T08:42:07.963" v="4997"/>
          <ac:spMkLst>
            <pc:docMk/>
            <pc:sldMk cId="1649284255" sldId="460"/>
            <ac:spMk id="66" creationId="{7F1C15B8-6586-9E24-0500-6355D3E63D7A}"/>
          </ac:spMkLst>
        </pc:spChg>
        <pc:spChg chg="del">
          <ac:chgData name="Huy Pham" userId="918db3a1909f15e0" providerId="LiveId" clId="{7C4356BA-0FCF-414C-B565-FEE6E62F1A40}" dt="2024-04-29T08:21:52.858" v="4821" actId="478"/>
          <ac:spMkLst>
            <pc:docMk/>
            <pc:sldMk cId="1649284255" sldId="460"/>
            <ac:spMk id="67" creationId="{22BE1B1B-8E9F-73BB-D5E1-0D379589F69F}"/>
          </ac:spMkLst>
        </pc:spChg>
        <pc:spChg chg="add del mod">
          <ac:chgData name="Huy Pham" userId="918db3a1909f15e0" providerId="LiveId" clId="{7C4356BA-0FCF-414C-B565-FEE6E62F1A40}" dt="2024-04-29T08:42:24.110" v="5003" actId="478"/>
          <ac:spMkLst>
            <pc:docMk/>
            <pc:sldMk cId="1649284255" sldId="460"/>
            <ac:spMk id="68" creationId="{90554132-2CBC-4856-0BB9-5C0C42FF79EB}"/>
          </ac:spMkLst>
        </pc:spChg>
        <pc:spChg chg="add del mod">
          <ac:chgData name="Huy Pham" userId="918db3a1909f15e0" providerId="LiveId" clId="{7C4356BA-0FCF-414C-B565-FEE6E62F1A40}" dt="2024-04-29T08:42:32.549" v="5005" actId="478"/>
          <ac:spMkLst>
            <pc:docMk/>
            <pc:sldMk cId="1649284255" sldId="460"/>
            <ac:spMk id="70" creationId="{6F097E5E-8A32-3D39-ADCF-50D8F27D08A7}"/>
          </ac:spMkLst>
        </pc:spChg>
        <pc:spChg chg="add mod">
          <ac:chgData name="Huy Pham" userId="918db3a1909f15e0" providerId="LiveId" clId="{7C4356BA-0FCF-414C-B565-FEE6E62F1A40}" dt="2024-04-29T08:42:17.815" v="5000" actId="1076"/>
          <ac:spMkLst>
            <pc:docMk/>
            <pc:sldMk cId="1649284255" sldId="460"/>
            <ac:spMk id="71" creationId="{09417172-7D94-2763-2FDA-2551574F6992}"/>
          </ac:spMkLst>
        </pc:spChg>
        <pc:spChg chg="add mod">
          <ac:chgData name="Huy Pham" userId="918db3a1909f15e0" providerId="LiveId" clId="{7C4356BA-0FCF-414C-B565-FEE6E62F1A40}" dt="2024-04-29T08:42:51.196" v="5016" actId="20577"/>
          <ac:spMkLst>
            <pc:docMk/>
            <pc:sldMk cId="1649284255" sldId="460"/>
            <ac:spMk id="72" creationId="{B9DE9F5E-9C97-C326-328C-9457B527FC2B}"/>
          </ac:spMkLst>
        </pc:spChg>
        <pc:spChg chg="add mod">
          <ac:chgData name="Huy Pham" userId="918db3a1909f15e0" providerId="LiveId" clId="{7C4356BA-0FCF-414C-B565-FEE6E62F1A40}" dt="2024-04-30T14:49:23.119" v="6657" actId="1076"/>
          <ac:spMkLst>
            <pc:docMk/>
            <pc:sldMk cId="1649284255" sldId="460"/>
            <ac:spMk id="73" creationId="{6C25E562-6C06-AE51-7966-4073B628ED20}"/>
          </ac:spMkLst>
        </pc:spChg>
        <pc:spChg chg="add del mod">
          <ac:chgData name="Huy Pham" userId="918db3a1909f15e0" providerId="LiveId" clId="{7C4356BA-0FCF-414C-B565-FEE6E62F1A40}" dt="2024-04-29T08:43:56.548" v="5019" actId="478"/>
          <ac:spMkLst>
            <pc:docMk/>
            <pc:sldMk cId="1649284255" sldId="460"/>
            <ac:spMk id="75" creationId="{D823F44D-4C1E-B7E6-4E14-67FA1B34F268}"/>
          </ac:spMkLst>
        </pc:spChg>
        <pc:spChg chg="add del mod">
          <ac:chgData name="Huy Pham" userId="918db3a1909f15e0" providerId="LiveId" clId="{7C4356BA-0FCF-414C-B565-FEE6E62F1A40}" dt="2024-04-29T08:43:57.351" v="5020" actId="478"/>
          <ac:spMkLst>
            <pc:docMk/>
            <pc:sldMk cId="1649284255" sldId="460"/>
            <ac:spMk id="76" creationId="{8979077D-C66D-3B08-D711-A27198FA7EFB}"/>
          </ac:spMkLst>
        </pc:spChg>
        <pc:spChg chg="add mod">
          <ac:chgData name="Huy Pham" userId="918db3a1909f15e0" providerId="LiveId" clId="{7C4356BA-0FCF-414C-B565-FEE6E62F1A40}" dt="2024-04-29T08:44:45.228" v="5044" actId="1076"/>
          <ac:spMkLst>
            <pc:docMk/>
            <pc:sldMk cId="1649284255" sldId="460"/>
            <ac:spMk id="78" creationId="{D0BDDF9C-2D2A-B385-E896-2720A000D23F}"/>
          </ac:spMkLst>
        </pc:spChg>
        <pc:spChg chg="add mod">
          <ac:chgData name="Huy Pham" userId="918db3a1909f15e0" providerId="LiveId" clId="{7C4356BA-0FCF-414C-B565-FEE6E62F1A40}" dt="2024-04-29T08:45:23.619" v="5054" actId="20577"/>
          <ac:spMkLst>
            <pc:docMk/>
            <pc:sldMk cId="1649284255" sldId="460"/>
            <ac:spMk id="79" creationId="{45A223F4-8127-116F-0F02-367DC0A9CD6D}"/>
          </ac:spMkLst>
        </pc:spChg>
        <pc:spChg chg="add mod">
          <ac:chgData name="Huy Pham" userId="918db3a1909f15e0" providerId="LiveId" clId="{7C4356BA-0FCF-414C-B565-FEE6E62F1A40}" dt="2024-04-29T08:45:00.914" v="5046" actId="1076"/>
          <ac:spMkLst>
            <pc:docMk/>
            <pc:sldMk cId="1649284255" sldId="460"/>
            <ac:spMk id="81" creationId="{79CDBE28-638F-44CA-2CFF-B66386427D51}"/>
          </ac:spMkLst>
        </pc:spChg>
        <pc:spChg chg="add mod">
          <ac:chgData name="Huy Pham" userId="918db3a1909f15e0" providerId="LiveId" clId="{7C4356BA-0FCF-414C-B565-FEE6E62F1A40}" dt="2024-04-29T08:45:56.441" v="5069" actId="20577"/>
          <ac:spMkLst>
            <pc:docMk/>
            <pc:sldMk cId="1649284255" sldId="460"/>
            <ac:spMk id="82" creationId="{5C7A656E-7B10-9A70-FD54-C932C0E1A349}"/>
          </ac:spMkLst>
        </pc:spChg>
        <pc:spChg chg="add mod">
          <ac:chgData name="Huy Pham" userId="918db3a1909f15e0" providerId="LiveId" clId="{7C4356BA-0FCF-414C-B565-FEE6E62F1A40}" dt="2024-04-29T08:46:34.808" v="5085" actId="1076"/>
          <ac:spMkLst>
            <pc:docMk/>
            <pc:sldMk cId="1649284255" sldId="460"/>
            <ac:spMk id="84" creationId="{7CB4DDEC-BC7D-A654-3A58-A8C2957C3C75}"/>
          </ac:spMkLst>
        </pc:spChg>
        <pc:spChg chg="add mod">
          <ac:chgData name="Huy Pham" userId="918db3a1909f15e0" providerId="LiveId" clId="{7C4356BA-0FCF-414C-B565-FEE6E62F1A40}" dt="2024-04-29T08:49:27.836" v="5094" actId="20577"/>
          <ac:spMkLst>
            <pc:docMk/>
            <pc:sldMk cId="1649284255" sldId="460"/>
            <ac:spMk id="85" creationId="{B9664478-DAA2-3E50-3C5C-A7DE762A86F7}"/>
          </ac:spMkLst>
        </pc:spChg>
        <pc:picChg chg="add mod">
          <ac:chgData name="Huy Pham" userId="918db3a1909f15e0" providerId="LiveId" clId="{7C4356BA-0FCF-414C-B565-FEE6E62F1A40}" dt="2024-04-29T08:42:07.963" v="4997"/>
          <ac:picMkLst>
            <pc:docMk/>
            <pc:sldMk cId="1649284255" sldId="460"/>
            <ac:picMk id="53" creationId="{A8BD3C04-2E00-D99C-CB81-CEE1EBCE551B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4" creationId="{4D4596F4-CC58-A1F0-5FA2-166E5B2F791A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56" creationId="{D6E29BFE-F966-E616-B55A-044DE503C036}"/>
          </ac:picMkLst>
        </pc:picChg>
        <pc:picChg chg="del">
          <ac:chgData name="Huy Pham" userId="918db3a1909f15e0" providerId="LiveId" clId="{7C4356BA-0FCF-414C-B565-FEE6E62F1A40}" dt="2024-04-29T08:21:47.249" v="4819" actId="478"/>
          <ac:picMkLst>
            <pc:docMk/>
            <pc:sldMk cId="1649284255" sldId="460"/>
            <ac:picMk id="62" creationId="{3D9888B2-E766-CDA8-9F55-D6A34B0F0780}"/>
          </ac:picMkLst>
        </pc:picChg>
        <pc:picChg chg="add mod">
          <ac:chgData name="Huy Pham" userId="918db3a1909f15e0" providerId="LiveId" clId="{7C4356BA-0FCF-414C-B565-FEE6E62F1A40}" dt="2024-04-29T08:42:17.815" v="5000" actId="1076"/>
          <ac:picMkLst>
            <pc:docMk/>
            <pc:sldMk cId="1649284255" sldId="460"/>
            <ac:picMk id="69" creationId="{07AE8620-94C8-E0AC-BB81-723C64EADF40}"/>
          </ac:picMkLst>
        </pc:picChg>
        <pc:picChg chg="add del mod">
          <ac:chgData name="Huy Pham" userId="918db3a1909f15e0" providerId="LiveId" clId="{7C4356BA-0FCF-414C-B565-FEE6E62F1A40}" dt="2024-04-29T08:43:58.208" v="5021" actId="478"/>
          <ac:picMkLst>
            <pc:docMk/>
            <pc:sldMk cId="1649284255" sldId="460"/>
            <ac:picMk id="74" creationId="{3750B036-531F-47F4-0714-80E6541F9587}"/>
          </ac:picMkLst>
        </pc:picChg>
        <pc:picChg chg="add mod">
          <ac:chgData name="Huy Pham" userId="918db3a1909f15e0" providerId="LiveId" clId="{7C4356BA-0FCF-414C-B565-FEE6E62F1A40}" dt="2024-04-29T08:45:00.914" v="5046" actId="1076"/>
          <ac:picMkLst>
            <pc:docMk/>
            <pc:sldMk cId="1649284255" sldId="460"/>
            <ac:picMk id="80" creationId="{326658B7-9F9D-E310-A198-1115B6FDC0EB}"/>
          </ac:picMkLst>
        </pc:picChg>
      </pc:sldChg>
      <pc:sldChg chg="del">
        <pc:chgData name="Huy Pham" userId="918db3a1909f15e0" providerId="LiveId" clId="{7C4356BA-0FCF-414C-B565-FEE6E62F1A40}" dt="2024-04-11T08:13:32.728" v="153" actId="47"/>
        <pc:sldMkLst>
          <pc:docMk/>
          <pc:sldMk cId="4197599992" sldId="460"/>
        </pc:sldMkLst>
      </pc:sldChg>
      <pc:sldChg chg="addSp delSp modSp add mod delAnim modAnim">
        <pc:chgData name="Huy Pham" userId="918db3a1909f15e0" providerId="LiveId" clId="{7C4356BA-0FCF-414C-B565-FEE6E62F1A40}" dt="2024-04-30T14:53:12.347" v="6685"/>
        <pc:sldMkLst>
          <pc:docMk/>
          <pc:sldMk cId="2300763140" sldId="461"/>
        </pc:sldMkLst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1" creationId="{64A81F32-BDAC-A6FD-3CD1-BE8C48AEA76F}"/>
          </ac:spMkLst>
        </pc:spChg>
        <pc:spChg chg="add mod">
          <ac:chgData name="Huy Pham" userId="918db3a1909f15e0" providerId="LiveId" clId="{7C4356BA-0FCF-414C-B565-FEE6E62F1A40}" dt="2024-04-29T08:52:36.795" v="5124" actId="1035"/>
          <ac:spMkLst>
            <pc:docMk/>
            <pc:sldMk cId="2300763140" sldId="461"/>
            <ac:spMk id="22" creationId="{9CC119CD-9FB9-9B6E-7515-04C284F9A653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3" creationId="{4517167A-D13B-02D8-5FEA-7049DF8002B3}"/>
          </ac:spMkLst>
        </pc:spChg>
        <pc:spChg chg="add mod">
          <ac:chgData name="Huy Pham" userId="918db3a1909f15e0" providerId="LiveId" clId="{7C4356BA-0FCF-414C-B565-FEE6E62F1A40}" dt="2024-04-30T05:44:57.135" v="5133" actId="1076"/>
          <ac:spMkLst>
            <pc:docMk/>
            <pc:sldMk cId="2300763140" sldId="461"/>
            <ac:spMk id="23" creationId="{6DC512A4-472E-567A-4C13-1F769F13871A}"/>
          </ac:spMkLst>
        </pc:spChg>
        <pc:spChg chg="add mod">
          <ac:chgData name="Huy Pham" userId="918db3a1909f15e0" providerId="LiveId" clId="{7C4356BA-0FCF-414C-B565-FEE6E62F1A40}" dt="2024-04-30T05:47:26.926" v="5176" actId="1076"/>
          <ac:spMkLst>
            <pc:docMk/>
            <pc:sldMk cId="2300763140" sldId="461"/>
            <ac:spMk id="24" creationId="{1684C675-6591-BEF0-CF26-9C642C2736F2}"/>
          </ac:spMkLst>
        </pc:spChg>
        <pc:spChg chg="add mod">
          <ac:chgData name="Huy Pham" userId="918db3a1909f15e0" providerId="LiveId" clId="{7C4356BA-0FCF-414C-B565-FEE6E62F1A40}" dt="2024-04-30T14:50:44.453" v="6668" actId="1035"/>
          <ac:spMkLst>
            <pc:docMk/>
            <pc:sldMk cId="2300763140" sldId="461"/>
            <ac:spMk id="26" creationId="{914D2FA0-16C9-E9B6-6C98-FE70A452AEFA}"/>
          </ac:spMkLst>
        </pc:spChg>
        <pc:spChg chg="add mod">
          <ac:chgData name="Huy Pham" userId="918db3a1909f15e0" providerId="LiveId" clId="{7C4356BA-0FCF-414C-B565-FEE6E62F1A40}" dt="2024-04-30T05:46:10.217" v="5151" actId="1076"/>
          <ac:spMkLst>
            <pc:docMk/>
            <pc:sldMk cId="2300763140" sldId="461"/>
            <ac:spMk id="27" creationId="{A39AE7BA-8430-DDDB-6BDD-08A6D45A8D1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7" creationId="{D3EE1620-DDD3-71D8-519A-3511AA4A2991}"/>
          </ac:spMkLst>
        </pc:spChg>
        <pc:spChg chg="add mod">
          <ac:chgData name="Huy Pham" userId="918db3a1909f15e0" providerId="LiveId" clId="{7C4356BA-0FCF-414C-B565-FEE6E62F1A40}" dt="2024-04-30T05:46:42.421" v="5158" actId="114"/>
          <ac:spMkLst>
            <pc:docMk/>
            <pc:sldMk cId="2300763140" sldId="461"/>
            <ac:spMk id="28" creationId="{80E14D06-B6E2-785F-5FDD-55A4C847EBB5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8" creationId="{87C5A949-0FE4-3CD8-9957-06B45A373DD6}"/>
          </ac:spMkLst>
        </pc:spChg>
        <pc:spChg chg="add mod">
          <ac:chgData name="Huy Pham" userId="918db3a1909f15e0" providerId="LiveId" clId="{7C4356BA-0FCF-414C-B565-FEE6E62F1A40}" dt="2024-04-30T05:47:08.882" v="5169" actId="113"/>
          <ac:spMkLst>
            <pc:docMk/>
            <pc:sldMk cId="2300763140" sldId="461"/>
            <ac:spMk id="29" creationId="{081AB4D5-5627-BAA6-4C37-A9CA2C839AE2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29" creationId="{45AB699F-9367-8073-6A8F-40677184B4E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0" creationId="{545BC0B8-B40B-8DDA-E618-76CF037341C3}"/>
          </ac:spMkLst>
        </pc:spChg>
        <pc:spChg chg="add mod">
          <ac:chgData name="Huy Pham" userId="918db3a1909f15e0" providerId="LiveId" clId="{7C4356BA-0FCF-414C-B565-FEE6E62F1A40}" dt="2024-04-30T05:47:20.169" v="5175" actId="20577"/>
          <ac:spMkLst>
            <pc:docMk/>
            <pc:sldMk cId="2300763140" sldId="461"/>
            <ac:spMk id="30" creationId="{C96B66DA-35AE-4E30-C2B8-27C5C0984F5C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1" creationId="{43BC06AC-1922-9534-2D6D-01686594058F}"/>
          </ac:spMkLst>
        </pc:spChg>
        <pc:spChg chg="add mod">
          <ac:chgData name="Huy Pham" userId="918db3a1909f15e0" providerId="LiveId" clId="{7C4356BA-0FCF-414C-B565-FEE6E62F1A40}" dt="2024-04-30T05:48:10.435" v="5201" actId="1076"/>
          <ac:spMkLst>
            <pc:docMk/>
            <pc:sldMk cId="2300763140" sldId="461"/>
            <ac:spMk id="31" creationId="{F68B3EAD-2117-8F80-6F17-98199AA6AD4F}"/>
          </ac:spMkLst>
        </pc:spChg>
        <pc:spChg chg="add mod">
          <ac:chgData name="Huy Pham" userId="918db3a1909f15e0" providerId="LiveId" clId="{7C4356BA-0FCF-414C-B565-FEE6E62F1A40}" dt="2024-04-30T14:50:51.248" v="6670" actId="1076"/>
          <ac:spMkLst>
            <pc:docMk/>
            <pc:sldMk cId="2300763140" sldId="461"/>
            <ac:spMk id="32" creationId="{D09EF267-B05C-BB42-B71A-87D9B170D0E2}"/>
          </ac:spMkLst>
        </pc:spChg>
        <pc:spChg chg="add mod">
          <ac:chgData name="Huy Pham" userId="918db3a1909f15e0" providerId="LiveId" clId="{7C4356BA-0FCF-414C-B565-FEE6E62F1A40}" dt="2024-04-30T14:50:56.220" v="6672" actId="1076"/>
          <ac:spMkLst>
            <pc:docMk/>
            <pc:sldMk cId="2300763140" sldId="461"/>
            <ac:spMk id="33" creationId="{2D0A358D-AD6C-FD70-F21E-1FE59746348C}"/>
          </ac:spMkLst>
        </pc:spChg>
        <pc:spChg chg="add mod">
          <ac:chgData name="Huy Pham" userId="918db3a1909f15e0" providerId="LiveId" clId="{7C4356BA-0FCF-414C-B565-FEE6E62F1A40}" dt="2024-04-30T05:48:59.903" v="5223" actId="1076"/>
          <ac:spMkLst>
            <pc:docMk/>
            <pc:sldMk cId="2300763140" sldId="461"/>
            <ac:spMk id="34" creationId="{EFFDE083-E967-E8F2-00DB-38D589E63DCE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7" creationId="{6B1D9667-1FB9-B21E-2E80-28FD31A4308C}"/>
          </ac:spMkLst>
        </pc:spChg>
        <pc:spChg chg="add mod">
          <ac:chgData name="Huy Pham" userId="918db3a1909f15e0" providerId="LiveId" clId="{7C4356BA-0FCF-414C-B565-FEE6E62F1A40}" dt="2024-04-30T05:49:13.163" v="5228" actId="20577"/>
          <ac:spMkLst>
            <pc:docMk/>
            <pc:sldMk cId="2300763140" sldId="461"/>
            <ac:spMk id="37" creationId="{AFF95756-CEF7-1283-0C62-5B0A27E55279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8" creationId="{4732DEBB-FCB1-12A4-4A47-74A9321870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39" creationId="{CCA7C387-873B-0C35-A4BD-33E6091866A8}"/>
          </ac:spMkLst>
        </pc:spChg>
        <pc:spChg chg="add mod">
          <ac:chgData name="Huy Pham" userId="918db3a1909f15e0" providerId="LiveId" clId="{7C4356BA-0FCF-414C-B565-FEE6E62F1A40}" dt="2024-04-30T05:49:10.451" v="5227" actId="1076"/>
          <ac:spMkLst>
            <pc:docMk/>
            <pc:sldMk cId="2300763140" sldId="461"/>
            <ac:spMk id="40" creationId="{17C23B42-3E47-01B6-D2DD-4616E6B8F971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2" creationId="{D791824E-1E37-72BA-FE43-0E9B4ED3AE4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3" creationId="{CA090462-9236-D0DE-383F-71288F7D922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6" creationId="{09068EE7-FDEA-5B5C-89EC-8481770F1807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8" creationId="{91E8C93F-8A19-A154-4FAE-84664EB36D98}"/>
          </ac:spMkLst>
        </pc:spChg>
        <pc:spChg chg="del">
          <ac:chgData name="Huy Pham" userId="918db3a1909f15e0" providerId="LiveId" clId="{7C4356BA-0FCF-414C-B565-FEE6E62F1A40}" dt="2024-04-29T08:50:58.478" v="5097" actId="478"/>
          <ac:spMkLst>
            <pc:docMk/>
            <pc:sldMk cId="2300763140" sldId="461"/>
            <ac:spMk id="49" creationId="{2265A516-68D9-3508-381E-D5FD128B001C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0" creationId="{32797A0C-7A3D-B772-FEA3-19AD0E15DCA9}"/>
          </ac:spMkLst>
        </pc:spChg>
        <pc:spChg chg="add mod">
          <ac:chgData name="Huy Pham" userId="918db3a1909f15e0" providerId="LiveId" clId="{7C4356BA-0FCF-414C-B565-FEE6E62F1A40}" dt="2024-04-29T08:52:30.143" v="5120" actId="1076"/>
          <ac:spMkLst>
            <pc:docMk/>
            <pc:sldMk cId="2300763140" sldId="461"/>
            <ac:spMk id="51" creationId="{D4B1C310-E1E7-7E59-9965-DA15F9047660}"/>
          </ac:spMkLst>
        </pc:spChg>
        <pc:spChg chg="add mod">
          <ac:chgData name="Huy Pham" userId="918db3a1909f15e0" providerId="LiveId" clId="{7C4356BA-0FCF-414C-B565-FEE6E62F1A40}" dt="2024-04-30T05:44:32.471" v="5131" actId="1076"/>
          <ac:spMkLst>
            <pc:docMk/>
            <pc:sldMk cId="2300763140" sldId="461"/>
            <ac:spMk id="56" creationId="{91A0495F-BA7F-F46F-1C31-73BE2D252FFC}"/>
          </ac:spMkLst>
        </pc:spChg>
        <pc:spChg chg="add mod">
          <ac:chgData name="Huy Pham" userId="918db3a1909f15e0" providerId="LiveId" clId="{7C4356BA-0FCF-414C-B565-FEE6E62F1A40}" dt="2024-04-29T08:54:43.382" v="5130" actId="1076"/>
          <ac:spMkLst>
            <pc:docMk/>
            <pc:sldMk cId="2300763140" sldId="461"/>
            <ac:spMk id="57" creationId="{852FEC38-3B76-FB0D-D82A-2DFF886A4462}"/>
          </ac:spMkLst>
        </pc:spChg>
        <pc:graphicFrameChg chg="add del mod">
          <ac:chgData name="Huy Pham" userId="918db3a1909f15e0" providerId="LiveId" clId="{7C4356BA-0FCF-414C-B565-FEE6E62F1A40}" dt="2024-04-29T08:51:21.894" v="5102"/>
          <ac:graphicFrameMkLst>
            <pc:docMk/>
            <pc:sldMk cId="2300763140" sldId="461"/>
            <ac:graphicFrameMk id="24" creationId="{9F592599-BD84-DE26-59FA-D8504271A91E}"/>
          </ac:graphicFrameMkLst>
        </pc:graphicFrameChg>
        <pc:graphicFrameChg chg="add del mod">
          <ac:chgData name="Huy Pham" userId="918db3a1909f15e0" providerId="LiveId" clId="{7C4356BA-0FCF-414C-B565-FEE6E62F1A40}" dt="2024-04-30T05:48:18.867" v="5204"/>
          <ac:graphicFrameMkLst>
            <pc:docMk/>
            <pc:sldMk cId="2300763140" sldId="461"/>
            <ac:graphicFrameMk id="32" creationId="{1A91A124-AC02-BE93-9CC0-CE867B24610A}"/>
          </ac:graphicFrameMkLst>
        </pc:graphicFrameChg>
        <pc:graphicFrameChg chg="add del mod">
          <ac:chgData name="Huy Pham" userId="918db3a1909f15e0" providerId="LiveId" clId="{7C4356BA-0FCF-414C-B565-FEE6E62F1A40}" dt="2024-04-30T05:48:30.869" v="5210"/>
          <ac:graphicFrameMkLst>
            <pc:docMk/>
            <pc:sldMk cId="2300763140" sldId="461"/>
            <ac:graphicFrameMk id="35" creationId="{8AE84FAF-742E-FE21-E3D4-F96C75493D4E}"/>
          </ac:graphicFrameMkLst>
        </pc:graphicFrameChg>
        <pc:graphicFrameChg chg="add del mod">
          <ac:chgData name="Huy Pham" userId="918db3a1909f15e0" providerId="LiveId" clId="{7C4356BA-0FCF-414C-B565-FEE6E62F1A40}" dt="2024-04-30T05:48:39.812" v="5216"/>
          <ac:graphicFrameMkLst>
            <pc:docMk/>
            <pc:sldMk cId="2300763140" sldId="461"/>
            <ac:graphicFrameMk id="38" creationId="{D237E200-F08B-1A1F-2E90-831688ED83B8}"/>
          </ac:graphicFrameMkLst>
        </pc:graphicFrameChg>
        <pc:picChg chg="add del mod">
          <ac:chgData name="Huy Pham" userId="918db3a1909f15e0" providerId="LiveId" clId="{7C4356BA-0FCF-414C-B565-FEE6E62F1A40}" dt="2024-04-30T05:47:29.567" v="5177" actId="478"/>
          <ac:picMkLst>
            <pc:docMk/>
            <pc:sldMk cId="2300763140" sldId="461"/>
            <ac:picMk id="52" creationId="{2E65DE88-B9CB-6B03-B2C5-0A1CCB5BB676}"/>
          </ac:picMkLst>
        </pc:picChg>
        <pc:picChg chg="del">
          <ac:chgData name="Huy Pham" userId="918db3a1909f15e0" providerId="LiveId" clId="{7C4356BA-0FCF-414C-B565-FEE6E62F1A40}" dt="2024-04-29T08:50:22.714" v="5096" actId="478"/>
          <ac:picMkLst>
            <pc:docMk/>
            <pc:sldMk cId="2300763140" sldId="461"/>
            <ac:picMk id="53" creationId="{DC66FBF5-8E67-C878-5C01-BF7FF1333DFF}"/>
          </ac:picMkLst>
        </pc:picChg>
        <pc:cxnChg chg="add mod">
          <ac:chgData name="Huy Pham" userId="918db3a1909f15e0" providerId="LiveId" clId="{7C4356BA-0FCF-414C-B565-FEE6E62F1A40}" dt="2024-04-30T05:45:03.412" v="5135" actId="1076"/>
          <ac:cxnSpMkLst>
            <pc:docMk/>
            <pc:sldMk cId="2300763140" sldId="461"/>
            <ac:cxnSpMk id="20" creationId="{AC1D1B51-44A8-D09C-8064-E951B2031BE9}"/>
          </ac:cxnSpMkLst>
        </pc:cxnChg>
        <pc:cxnChg chg="add mod">
          <ac:chgData name="Huy Pham" userId="918db3a1909f15e0" providerId="LiveId" clId="{7C4356BA-0FCF-414C-B565-FEE6E62F1A40}" dt="2024-04-30T05:44:57.135" v="5133" actId="1076"/>
          <ac:cxnSpMkLst>
            <pc:docMk/>
            <pc:sldMk cId="2300763140" sldId="461"/>
            <ac:cxnSpMk id="21" creationId="{2233E306-724B-DD19-4A0A-428CAC74BAEE}"/>
          </ac:cxnSpMkLst>
        </pc:cxnChg>
        <pc:cxnChg chg="add mod">
          <ac:chgData name="Huy Pham" userId="918db3a1909f15e0" providerId="LiveId" clId="{7C4356BA-0FCF-414C-B565-FEE6E62F1A40}" dt="2024-04-30T05:45:27.293" v="5140" actId="14100"/>
          <ac:cxnSpMkLst>
            <pc:docMk/>
            <pc:sldMk cId="2300763140" sldId="461"/>
            <ac:cxnSpMk id="25" creationId="{1971FF2B-1088-C6E7-1EE4-7406505230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5" creationId="{60BB99EF-4478-8639-6848-BD83F4D1E5E9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26" creationId="{BF09CD99-F08E-9533-907E-2285833271E3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2" creationId="{0C8FC4D9-1AD1-9EF7-3A23-6830FF1203C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3" creationId="{CE26D52B-F231-1DFB-540D-A55CADB0ABAF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4" creationId="{B42A62E1-D286-DE71-F312-8A299C021BA8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5" creationId="{A5508158-E55E-E881-85C5-6BCE6D78C19D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36" creationId="{F338C277-FECE-3553-4631-21244C34EEFC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0" creationId="{6E119AD4-B773-51AE-78A4-6B2721D6B6FA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1" creationId="{07F705B1-7C9B-989A-D87E-9C6382DE9AD0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4" creationId="{F5A6FBD7-E3F4-661A-1E43-628F4A8E2B16}"/>
          </ac:cxnSpMkLst>
        </pc:cxnChg>
        <pc:cxnChg chg="del">
          <ac:chgData name="Huy Pham" userId="918db3a1909f15e0" providerId="LiveId" clId="{7C4356BA-0FCF-414C-B565-FEE6E62F1A40}" dt="2024-04-29T08:50:58.478" v="5097" actId="478"/>
          <ac:cxnSpMkLst>
            <pc:docMk/>
            <pc:sldMk cId="2300763140" sldId="461"/>
            <ac:cxnSpMk id="45" creationId="{3C57F705-1841-FE31-A165-F0A8F03C3D43}"/>
          </ac:cxnSpMkLst>
        </pc:cxnChg>
        <pc:cxnChg chg="add mod">
          <ac:chgData name="Huy Pham" userId="918db3a1909f15e0" providerId="LiveId" clId="{7C4356BA-0FCF-414C-B565-FEE6E62F1A40}" dt="2024-04-29T08:54:43.382" v="5130" actId="1076"/>
          <ac:cxnSpMkLst>
            <pc:docMk/>
            <pc:sldMk cId="2300763140" sldId="461"/>
            <ac:cxnSpMk id="54" creationId="{58692939-1141-49AE-3C5B-D2A7338CA099}"/>
          </ac:cxnSpMkLst>
        </pc:cxnChg>
        <pc:cxnChg chg="add mod">
          <ac:chgData name="Huy Pham" userId="918db3a1909f15e0" providerId="LiveId" clId="{7C4356BA-0FCF-414C-B565-FEE6E62F1A40}" dt="2024-04-30T05:44:32.471" v="5131" actId="1076"/>
          <ac:cxnSpMkLst>
            <pc:docMk/>
            <pc:sldMk cId="2300763140" sldId="461"/>
            <ac:cxnSpMk id="55" creationId="{0C1F59A1-988D-BD7F-15D6-F6D0EB5C4EF9}"/>
          </ac:cxnSpMkLst>
        </pc:cxnChg>
      </pc:sldChg>
      <pc:sldChg chg="addSp delSp modSp add mod modAnim">
        <pc:chgData name="Huy Pham" userId="918db3a1909f15e0" providerId="LiveId" clId="{7C4356BA-0FCF-414C-B565-FEE6E62F1A40}" dt="2024-04-30T15:02:59.343" v="6717"/>
        <pc:sldMkLst>
          <pc:docMk/>
          <pc:sldMk cId="1546060980" sldId="462"/>
        </pc:sldMkLst>
        <pc:spChg chg="mod">
          <ac:chgData name="Huy Pham" userId="918db3a1909f15e0" providerId="LiveId" clId="{7C4356BA-0FCF-414C-B565-FEE6E62F1A40}" dt="2024-04-30T05:51:40.360" v="5256" actId="14100"/>
          <ac:spMkLst>
            <pc:docMk/>
            <pc:sldMk cId="1546060980" sldId="462"/>
            <ac:spMk id="20" creationId="{A06BA14A-8D8C-664A-A722-7DAD205B5E1D}"/>
          </ac:spMkLst>
        </pc:spChg>
        <pc:spChg chg="del mod">
          <ac:chgData name="Huy Pham" userId="918db3a1909f15e0" providerId="LiveId" clId="{7C4356BA-0FCF-414C-B565-FEE6E62F1A40}" dt="2024-04-30T05:51:19.943" v="5255" actId="478"/>
          <ac:spMkLst>
            <pc:docMk/>
            <pc:sldMk cId="1546060980" sldId="462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5:51:11.433" v="5253" actId="1076"/>
          <ac:spMkLst>
            <pc:docMk/>
            <pc:sldMk cId="1546060980" sldId="462"/>
            <ac:spMk id="24" creationId="{F4ECC1C4-3CEF-E345-DB82-2F1198EE14C6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0" creationId="{3444B2E7-AD91-3599-2432-05D7D07A9804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1" creationId="{600168EF-8763-BB7F-10D8-8B0B99C1A05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2" creationId="{025B3313-C8B1-330E-804B-36D3B5C7364C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33" creationId="{B9219537-DBD6-A3E0-7B19-31117A060B2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5" creationId="{33BC8071-8D92-640C-2FEB-8177E3E3BED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6" creationId="{2845F956-B4E7-9700-98F6-FFC7785AA47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48" creationId="{24F609BE-BAC4-2D4A-F655-21BD7A44404A}"/>
          </ac:spMkLst>
        </pc:spChg>
        <pc:spChg chg="del mod">
          <ac:chgData name="Huy Pham" userId="918db3a1909f15e0" providerId="LiveId" clId="{7C4356BA-0FCF-414C-B565-FEE6E62F1A40}" dt="2024-04-30T05:53:49.687" v="5288" actId="21"/>
          <ac:spMkLst>
            <pc:docMk/>
            <pc:sldMk cId="1546060980" sldId="462"/>
            <ac:spMk id="50" creationId="{0395FD94-1461-D67D-CAEA-75A5B4FF05C0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1" creationId="{F9D88917-1895-9B9E-382F-8E029E80E40F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2" creationId="{6D2802F9-D943-5642-EED3-6739C5B17F39}"/>
          </ac:spMkLst>
        </pc:spChg>
        <pc:spChg chg="mod">
          <ac:chgData name="Huy Pham" userId="918db3a1909f15e0" providerId="LiveId" clId="{7C4356BA-0FCF-414C-B565-FEE6E62F1A40}" dt="2024-04-30T05:54:29.421" v="5298" actId="1076"/>
          <ac:spMkLst>
            <pc:docMk/>
            <pc:sldMk cId="1546060980" sldId="462"/>
            <ac:spMk id="53" creationId="{336925FA-B6D5-78BA-7E8A-C018B92388F8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4" creationId="{46F0019F-4D88-F86F-C4AF-DDB8E9DFBF1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56" creationId="{E3905ACA-2E64-9528-85DB-27E363BA3C3F}"/>
          </ac:spMkLst>
        </pc:spChg>
        <pc:spChg chg="add mod">
          <ac:chgData name="Huy Pham" userId="918db3a1909f15e0" providerId="LiveId" clId="{7C4356BA-0FCF-414C-B565-FEE6E62F1A40}" dt="2024-04-30T05:53:50.441" v="5289"/>
          <ac:spMkLst>
            <pc:docMk/>
            <pc:sldMk cId="1546060980" sldId="462"/>
            <ac:spMk id="58" creationId="{0395FD94-1461-D67D-CAEA-75A5B4FF05C0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5:50:17.805" v="5230" actId="478"/>
          <ac:spMkLst>
            <pc:docMk/>
            <pc:sldMk cId="1546060980" sldId="462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5:57:23.804" v="5370" actId="20577"/>
          <ac:spMkLst>
            <pc:docMk/>
            <pc:sldMk cId="1546060980" sldId="462"/>
            <ac:spMk id="72" creationId="{EE5D62D8-67C3-326B-5E78-53B8656DF0A0}"/>
          </ac:spMkLst>
        </pc:spChg>
        <pc:spChg chg="add mod">
          <ac:chgData name="Huy Pham" userId="918db3a1909f15e0" providerId="LiveId" clId="{7C4356BA-0FCF-414C-B565-FEE6E62F1A40}" dt="2024-04-30T05:56:45.170" v="5356" actId="20577"/>
          <ac:spMkLst>
            <pc:docMk/>
            <pc:sldMk cId="1546060980" sldId="462"/>
            <ac:spMk id="73" creationId="{8A6CAF9A-9954-AA96-7601-242A1FF0996C}"/>
          </ac:spMkLst>
        </pc:spChg>
        <pc:spChg chg="add del mod">
          <ac:chgData name="Huy Pham" userId="918db3a1909f15e0" providerId="LiveId" clId="{7C4356BA-0FCF-414C-B565-FEE6E62F1A40}" dt="2024-04-30T05:58:43.440" v="5391" actId="478"/>
          <ac:spMkLst>
            <pc:docMk/>
            <pc:sldMk cId="1546060980" sldId="462"/>
            <ac:spMk id="74" creationId="{540CFE24-6782-49A5-1477-7583D42B6AC8}"/>
          </ac:spMkLst>
        </pc:spChg>
        <pc:spChg chg="add mod">
          <ac:chgData name="Huy Pham" userId="918db3a1909f15e0" providerId="LiveId" clId="{7C4356BA-0FCF-414C-B565-FEE6E62F1A40}" dt="2024-04-30T05:57:07.130" v="5365" actId="1036"/>
          <ac:spMkLst>
            <pc:docMk/>
            <pc:sldMk cId="1546060980" sldId="462"/>
            <ac:spMk id="75" creationId="{B7F629A9-1D72-D3B1-9857-EDA76785A636}"/>
          </ac:spMkLst>
        </pc:spChg>
        <pc:spChg chg="add mod">
          <ac:chgData name="Huy Pham" userId="918db3a1909f15e0" providerId="LiveId" clId="{7C4356BA-0FCF-414C-B565-FEE6E62F1A40}" dt="2024-04-30T05:57:21.493" v="5369" actId="1076"/>
          <ac:spMkLst>
            <pc:docMk/>
            <pc:sldMk cId="1546060980" sldId="462"/>
            <ac:spMk id="76" creationId="{641C7055-65EE-C80E-0C85-CD965663B565}"/>
          </ac:spMkLst>
        </pc:spChg>
        <pc:spChg chg="add mod">
          <ac:chgData name="Huy Pham" userId="918db3a1909f15e0" providerId="LiveId" clId="{7C4356BA-0FCF-414C-B565-FEE6E62F1A40}" dt="2024-04-30T05:58:41.887" v="5390" actId="1076"/>
          <ac:spMkLst>
            <pc:docMk/>
            <pc:sldMk cId="1546060980" sldId="462"/>
            <ac:spMk id="77" creationId="{A671D5C8-0E38-BEF5-28CE-AF157D970A09}"/>
          </ac:spMkLst>
        </pc:spChg>
        <pc:spChg chg="add mod">
          <ac:chgData name="Huy Pham" userId="918db3a1909f15e0" providerId="LiveId" clId="{7C4356BA-0FCF-414C-B565-FEE6E62F1A40}" dt="2024-04-30T05:58:04.220" v="5374" actId="14100"/>
          <ac:spMkLst>
            <pc:docMk/>
            <pc:sldMk cId="1546060980" sldId="462"/>
            <ac:spMk id="78" creationId="{0750C8A9-4F66-78C3-C161-B6779FF6AEA4}"/>
          </ac:spMkLst>
        </pc:spChg>
        <pc:spChg chg="add mod">
          <ac:chgData name="Huy Pham" userId="918db3a1909f15e0" providerId="LiveId" clId="{7C4356BA-0FCF-414C-B565-FEE6E62F1A40}" dt="2024-04-30T05:58:32.367" v="5385" actId="1076"/>
          <ac:spMkLst>
            <pc:docMk/>
            <pc:sldMk cId="1546060980" sldId="462"/>
            <ac:spMk id="79" creationId="{2141FFD4-6113-C4FA-7B52-10183DE8F6A1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3" creationId="{69C05DD3-724B-51CE-7DB3-18E3558B57D5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6" creationId="{7EF3E761-EFCA-0714-324F-AFB6E9DE5173}"/>
          </ac:spMkLst>
        </pc:spChg>
        <pc:spChg chg="mod">
          <ac:chgData name="Huy Pham" userId="918db3a1909f15e0" providerId="LiveId" clId="{7C4356BA-0FCF-414C-B565-FEE6E62F1A40}" dt="2024-04-30T05:51:46.674" v="5257" actId="1076"/>
          <ac:spMkLst>
            <pc:docMk/>
            <pc:sldMk cId="1546060980" sldId="462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5:50:44.726" v="5242"/>
          <ac:graphicFrameMkLst>
            <pc:docMk/>
            <pc:sldMk cId="1546060980" sldId="462"/>
            <ac:graphicFrameMk id="19" creationId="{DE2A4200-DCF8-CB60-F80B-C07C830C2DAF}"/>
          </ac:graphicFrameMkLst>
        </pc:graphicFrameChg>
        <pc:graphicFrameChg chg="add del mod">
          <ac:chgData name="Huy Pham" userId="918db3a1909f15e0" providerId="LiveId" clId="{7C4356BA-0FCF-414C-B565-FEE6E62F1A40}" dt="2024-04-30T05:50:49.353" v="5245"/>
          <ac:graphicFrameMkLst>
            <pc:docMk/>
            <pc:sldMk cId="1546060980" sldId="462"/>
            <ac:graphicFrameMk id="21" creationId="{F7FB22F4-AA77-FEC8-2249-CF063D348CAA}"/>
          </ac:graphicFrameMkLst>
        </pc:graphicFrame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5" creationId="{AF491484-3EC4-F1E6-DCBA-276EA5731BC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6" creationId="{7BCCBD97-CC75-920D-9A56-699C5AAC3915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7" creationId="{1BA84623-9FE3-1F6C-E7A4-AB71879F5B5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8" creationId="{E97DAB54-7995-3312-C1AA-9828BF5CB3BA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29" creationId="{6EEF544F-D23B-C9CF-9623-00F2DD074D04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4" creationId="{AEA9682F-E8A7-1175-A42D-C5D852DE4CD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6" creationId="{94909E44-C25F-0773-1BC3-C108A740A23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7" creationId="{FD49DE96-D6D8-CE73-28C6-7E8AD471D3F0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8" creationId="{CF6C715E-CCB7-FAD0-52E7-0AF78A7A950B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39" creationId="{5F882B69-08C4-EC07-858F-487EFE3B16DC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40" creationId="{75CBDA66-A176-4C38-EAE4-C192C2636C74}"/>
          </ac:cxnSpMkLst>
        </pc:cxnChg>
        <pc:cxnChg chg="mod">
          <ac:chgData name="Huy Pham" userId="918db3a1909f15e0" providerId="LiveId" clId="{7C4356BA-0FCF-414C-B565-FEE6E62F1A40}" dt="2024-04-30T05:53:00.591" v="5283" actId="1036"/>
          <ac:cxnSpMkLst>
            <pc:docMk/>
            <pc:sldMk cId="1546060980" sldId="462"/>
            <ac:cxnSpMk id="42" creationId="{9400FFC2-B53B-5CAA-4C84-3970E3965CCC}"/>
          </ac:cxnSpMkLst>
        </pc:cxnChg>
        <pc:cxnChg chg="mod">
          <ac:chgData name="Huy Pham" userId="918db3a1909f15e0" providerId="LiveId" clId="{7C4356BA-0FCF-414C-B565-FEE6E62F1A40}" dt="2024-04-30T05:55:01.785" v="5311" actId="1038"/>
          <ac:cxnSpMkLst>
            <pc:docMk/>
            <pc:sldMk cId="1546060980" sldId="462"/>
            <ac:cxnSpMk id="43" creationId="{AEDBE03E-7C9D-28C7-1692-E6F7C57A271B}"/>
          </ac:cxnSpMkLst>
        </pc:cxnChg>
        <pc:cxnChg chg="mod">
          <ac:chgData name="Huy Pham" userId="918db3a1909f15e0" providerId="LiveId" clId="{7C4356BA-0FCF-414C-B565-FEE6E62F1A40}" dt="2024-04-30T05:54:13.272" v="5294" actId="693"/>
          <ac:cxnSpMkLst>
            <pc:docMk/>
            <pc:sldMk cId="1546060980" sldId="462"/>
            <ac:cxnSpMk id="71" creationId="{93D99C7C-4BA8-699F-75DB-3041C66C33F5}"/>
          </ac:cxnSpMkLst>
        </pc:cxnChg>
        <pc:cxnChg chg="mod">
          <ac:chgData name="Huy Pham" userId="918db3a1909f15e0" providerId="LiveId" clId="{7C4356BA-0FCF-414C-B565-FEE6E62F1A40}" dt="2024-04-30T05:52:16.558" v="5260" actId="14100"/>
          <ac:cxnSpMkLst>
            <pc:docMk/>
            <pc:sldMk cId="1546060980" sldId="462"/>
            <ac:cxnSpMk id="81" creationId="{174C4C77-2552-5469-7285-F6E2DF8ED48E}"/>
          </ac:cxnSpMkLst>
        </pc:cxnChg>
        <pc:cxnChg chg="mod">
          <ac:chgData name="Huy Pham" userId="918db3a1909f15e0" providerId="LiveId" clId="{7C4356BA-0FCF-414C-B565-FEE6E62F1A40}" dt="2024-04-30T05:51:46.674" v="5257" actId="1076"/>
          <ac:cxnSpMkLst>
            <pc:docMk/>
            <pc:sldMk cId="1546060980" sldId="462"/>
            <ac:cxnSpMk id="85" creationId="{44DF6016-3827-E12A-667D-732EF641DB6C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15:03:36.203" v="6723"/>
        <pc:sldMkLst>
          <pc:docMk/>
          <pc:sldMk cId="1681961546" sldId="463"/>
        </pc:sldMkLst>
        <pc:spChg chg="add mod">
          <ac:chgData name="Huy Pham" userId="918db3a1909f15e0" providerId="LiveId" clId="{7C4356BA-0FCF-414C-B565-FEE6E62F1A40}" dt="2024-04-30T06:01:20.569" v="5433" actId="1076"/>
          <ac:spMkLst>
            <pc:docMk/>
            <pc:sldMk cId="1681961546" sldId="463"/>
            <ac:spMk id="22" creationId="{CAE7B93C-333D-BC31-374F-81DECB370BA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6:01:27.703" v="5435" actId="1076"/>
          <ac:spMkLst>
            <pc:docMk/>
            <pc:sldMk cId="1681961546" sldId="463"/>
            <ac:spMk id="41" creationId="{AC00B85B-859C-6129-B0BC-EEE41792D16A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1:35.093" v="5437" actId="1076"/>
          <ac:spMkLst>
            <pc:docMk/>
            <pc:sldMk cId="1681961546" sldId="463"/>
            <ac:spMk id="49" creationId="{47859A3C-F177-8158-293D-31CC2AC910E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5" creationId="{270FE59B-E942-0E97-5199-1D4BD8F97C6E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1:48.391" v="5439" actId="1076"/>
          <ac:spMkLst>
            <pc:docMk/>
            <pc:sldMk cId="1681961546" sldId="463"/>
            <ac:spMk id="59" creationId="{AB0F84EB-7F99-8A9F-E604-B910C0A08BF4}"/>
          </ac:spMkLst>
        </pc:spChg>
        <pc:spChg chg="add mod">
          <ac:chgData name="Huy Pham" userId="918db3a1909f15e0" providerId="LiveId" clId="{7C4356BA-0FCF-414C-B565-FEE6E62F1A40}" dt="2024-04-30T06:02:28.964" v="5446" actId="207"/>
          <ac:spMkLst>
            <pc:docMk/>
            <pc:sldMk cId="1681961546" sldId="463"/>
            <ac:spMk id="62" creationId="{27CCF7BB-F76E-7C5E-E200-549DB981CF0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0:04.913" v="5395" actId="478"/>
          <ac:spMkLst>
            <pc:docMk/>
            <pc:sldMk cId="1681961546" sldId="463"/>
            <ac:spMk id="87" creationId="{4D76B6A9-CFAD-CBC4-9747-1F769E80C24A}"/>
          </ac:spMkLst>
        </pc:spChg>
        <pc:graphicFrameChg chg="add del mod">
          <ac:chgData name="Huy Pham" userId="918db3a1909f15e0" providerId="LiveId" clId="{7C4356BA-0FCF-414C-B565-FEE6E62F1A40}" dt="2024-04-30T06:00:11.953" v="5398"/>
          <ac:graphicFrameMkLst>
            <pc:docMk/>
            <pc:sldMk cId="1681961546" sldId="463"/>
            <ac:graphicFrameMk id="19" creationId="{99BA4F14-8DB6-16EE-B1B6-3A3B943D0FCD}"/>
          </ac:graphicFrameMkLst>
        </pc:graphicFrameChg>
        <pc:graphicFrameChg chg="add del mod">
          <ac:chgData name="Huy Pham" userId="918db3a1909f15e0" providerId="LiveId" clId="{7C4356BA-0FCF-414C-B565-FEE6E62F1A40}" dt="2024-04-30T06:00:23.691" v="5404"/>
          <ac:graphicFrameMkLst>
            <pc:docMk/>
            <pc:sldMk cId="1681961546" sldId="463"/>
            <ac:graphicFrameMk id="23" creationId="{60B41EBC-F116-4F7B-E378-F3E7B9ACC9F9}"/>
          </ac:graphicFrameMkLst>
        </pc:graphicFrameChg>
        <pc:graphicFrameChg chg="add del mod">
          <ac:chgData name="Huy Pham" userId="918db3a1909f15e0" providerId="LiveId" clId="{7C4356BA-0FCF-414C-B565-FEE6E62F1A40}" dt="2024-04-30T06:00:34.704" v="5410"/>
          <ac:graphicFrameMkLst>
            <pc:docMk/>
            <pc:sldMk cId="1681961546" sldId="463"/>
            <ac:graphicFrameMk id="44" creationId="{6207AFD1-F851-ABE5-BDD1-6298881C7BE5}"/>
          </ac:graphicFrameMkLst>
        </pc:graphicFrameChg>
        <pc:graphicFrameChg chg="add del mod">
          <ac:chgData name="Huy Pham" userId="918db3a1909f15e0" providerId="LiveId" clId="{7C4356BA-0FCF-414C-B565-FEE6E62F1A40}" dt="2024-04-30T06:00:43.506" v="5416"/>
          <ac:graphicFrameMkLst>
            <pc:docMk/>
            <pc:sldMk cId="1681961546" sldId="463"/>
            <ac:graphicFrameMk id="50" creationId="{71AD80EE-7835-DFEE-587D-D6596D43F33E}"/>
          </ac:graphicFrameMkLst>
        </pc:graphicFrameChg>
        <pc:graphicFrameChg chg="add del mod">
          <ac:chgData name="Huy Pham" userId="918db3a1909f15e0" providerId="LiveId" clId="{7C4356BA-0FCF-414C-B565-FEE6E62F1A40}" dt="2024-04-30T06:00:55.911" v="5423"/>
          <ac:graphicFrameMkLst>
            <pc:docMk/>
            <pc:sldMk cId="1681961546" sldId="463"/>
            <ac:graphicFrameMk id="60" creationId="{C23F904F-24F3-33AD-D131-6FD4BB376286}"/>
          </ac:graphicFrameMkLst>
        </pc:graphicFrame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4" creationId="{AEA9682F-E8A7-1175-A42D-C5D852DE4CD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43" creationId="{AEDBE03E-7C9D-28C7-1692-E6F7C57A271B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0:04.913" v="5395" actId="478"/>
          <ac:cxnSpMkLst>
            <pc:docMk/>
            <pc:sldMk cId="1681961546" sldId="463"/>
            <ac:cxnSpMk id="85" creationId="{44DF6016-3827-E12A-667D-732EF641DB6C}"/>
          </ac:cxnSpMkLst>
        </pc:cxnChg>
      </pc:sldChg>
      <pc:sldChg chg="add del">
        <pc:chgData name="Huy Pham" userId="918db3a1909f15e0" providerId="LiveId" clId="{7C4356BA-0FCF-414C-B565-FEE6E62F1A40}" dt="2024-04-30T05:50:44.726" v="5242"/>
        <pc:sldMkLst>
          <pc:docMk/>
          <pc:sldMk cId="1974024638" sldId="463"/>
        </pc:sldMkLst>
      </pc:sldChg>
      <pc:sldChg chg="add del">
        <pc:chgData name="Huy Pham" userId="918db3a1909f15e0" providerId="LiveId" clId="{7C4356BA-0FCF-414C-B565-FEE6E62F1A40}" dt="2024-04-30T05:59:26.276" v="5393"/>
        <pc:sldMkLst>
          <pc:docMk/>
          <pc:sldMk cId="2412647892" sldId="463"/>
        </pc:sldMkLst>
      </pc:sldChg>
      <pc:sldChg chg="addSp delSp modSp add mod delAnim modAnim">
        <pc:chgData name="Huy Pham" userId="918db3a1909f15e0" providerId="LiveId" clId="{7C4356BA-0FCF-414C-B565-FEE6E62F1A40}" dt="2024-04-30T15:06:03.508" v="6746"/>
        <pc:sldMkLst>
          <pc:docMk/>
          <pc:sldMk cId="1215620231" sldId="464"/>
        </pc:sldMkLst>
        <pc:spChg chg="mod">
          <ac:chgData name="Huy Pham" userId="918db3a1909f15e0" providerId="LiveId" clId="{7C4356BA-0FCF-414C-B565-FEE6E62F1A40}" dt="2024-04-30T06:03:13.883" v="5459" actId="14100"/>
          <ac:spMkLst>
            <pc:docMk/>
            <pc:sldMk cId="1215620231" sldId="464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5:03:56.849" v="6729" actId="207"/>
          <ac:spMkLst>
            <pc:docMk/>
            <pc:sldMk cId="1215620231" sldId="464"/>
            <ac:spMk id="21" creationId="{DDA9392A-A372-F2FF-6A4F-860C2D4DB977}"/>
          </ac:spMkLst>
        </pc:spChg>
        <pc:spChg chg="add mod">
          <ac:chgData name="Huy Pham" userId="918db3a1909f15e0" providerId="LiveId" clId="{7C4356BA-0FCF-414C-B565-FEE6E62F1A40}" dt="2024-04-30T06:03:19.753" v="5460" actId="207"/>
          <ac:spMkLst>
            <pc:docMk/>
            <pc:sldMk cId="1215620231" sldId="464"/>
            <ac:spMk id="22" creationId="{C8BA59E9-D587-80DF-4DA2-D24288E0A4C0}"/>
          </ac:spMkLst>
        </pc:spChg>
        <pc:spChg chg="del">
          <ac:chgData name="Huy Pham" userId="918db3a1909f15e0" providerId="LiveId" clId="{7C4356BA-0FCF-414C-B565-FEE6E62F1A40}" dt="2024-04-30T06:02:51.674" v="5448" actId="478"/>
          <ac:spMkLst>
            <pc:docMk/>
            <pc:sldMk cId="1215620231" sldId="464"/>
            <ac:spMk id="24" creationId="{F4ECC1C4-3CEF-E345-DB82-2F1198EE14C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33" creationId="{B9219537-DBD6-A3E0-7B19-31117A060B2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6" creationId="{2845F956-B4E7-9700-98F6-FFC7785AA47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49" creationId="{413A97C9-BC93-9B2A-0EEC-9A81921F6E1F}"/>
          </ac:spMkLst>
        </pc:spChg>
        <pc:spChg chg="add mod">
          <ac:chgData name="Huy Pham" userId="918db3a1909f15e0" providerId="LiveId" clId="{7C4356BA-0FCF-414C-B565-FEE6E62F1A40}" dt="2024-04-30T06:12:29.150" v="5582" actId="1076"/>
          <ac:spMkLst>
            <pc:docMk/>
            <pc:sldMk cId="1215620231" sldId="464"/>
            <ac:spMk id="50" creationId="{C2BB992C-DB26-B107-9A91-4B65E89DE40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5" creationId="{270FE59B-E942-0E97-5199-1D4BD8F97C6E}"/>
          </ac:spMkLst>
        </pc:spChg>
        <pc:spChg chg="add mod">
          <ac:chgData name="Huy Pham" userId="918db3a1909f15e0" providerId="LiveId" clId="{7C4356BA-0FCF-414C-B565-FEE6E62F1A40}" dt="2024-04-30T06:12:31.528" v="5583" actId="1076"/>
          <ac:spMkLst>
            <pc:docMk/>
            <pc:sldMk cId="1215620231" sldId="464"/>
            <ac:spMk id="57" creationId="{8C8176EE-D993-C67A-8B09-1096DC56BB2D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58" creationId="{0395FD94-1461-D67D-CAEA-75A5B4FF05C0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59" creationId="{35328957-74B6-C469-2DC5-A58E9D5FACEA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4" creationId="{8FE54568-240F-790D-A2E2-E567415AEC8F}"/>
          </ac:spMkLst>
        </pc:spChg>
        <pc:spChg chg="add del mod">
          <ac:chgData name="Huy Pham" userId="918db3a1909f15e0" providerId="LiveId" clId="{7C4356BA-0FCF-414C-B565-FEE6E62F1A40}" dt="2024-04-30T06:06:50.205" v="5492" actId="21"/>
          <ac:spMkLst>
            <pc:docMk/>
            <pc:sldMk cId="1215620231" sldId="464"/>
            <ac:spMk id="65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3:47.054" v="5463" actId="1076"/>
          <ac:spMkLst>
            <pc:docMk/>
            <pc:sldMk cId="1215620231" sldId="464"/>
            <ac:spMk id="66" creationId="{05EB241B-0EB9-C47D-AA9D-0CFCF3D75917}"/>
          </ac:spMkLst>
        </pc:spChg>
        <pc:spChg chg="add mod">
          <ac:chgData name="Huy Pham" userId="918db3a1909f15e0" providerId="LiveId" clId="{7C4356BA-0FCF-414C-B565-FEE6E62F1A40}" dt="2024-04-30T06:08:02.787" v="5514" actId="2711"/>
          <ac:spMkLst>
            <pc:docMk/>
            <pc:sldMk cId="1215620231" sldId="464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2" creationId="{EE5D62D8-67C3-326B-5E78-53B8656DF0A0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3" creationId="{8A6CAF9A-9954-AA96-7601-242A1FF0996C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5" creationId="{B7F629A9-1D72-D3B1-9857-EDA76785A636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6" creationId="{641C7055-65EE-C80E-0C85-CD965663B56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7" creationId="{A671D5C8-0E38-BEF5-28CE-AF157D970A09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8" creationId="{0750C8A9-4F66-78C3-C161-B6779FF6AEA4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79" creationId="{2141FFD4-6113-C4FA-7B52-10183DE8F6A1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6:03:41.950" v="5461" actId="478"/>
          <ac:spMkLst>
            <pc:docMk/>
            <pc:sldMk cId="1215620231" sldId="464"/>
            <ac:spMk id="87" creationId="{4D76B6A9-CFAD-CBC4-9747-1F769E80C24A}"/>
          </ac:spMkLst>
        </pc:spChg>
        <pc:spChg chg="add mod">
          <ac:chgData name="Huy Pham" userId="918db3a1909f15e0" providerId="LiveId" clId="{7C4356BA-0FCF-414C-B565-FEE6E62F1A40}" dt="2024-04-30T06:06:50.442" v="5493"/>
          <ac:spMkLst>
            <pc:docMk/>
            <pc:sldMk cId="1215620231" sldId="464"/>
            <ac:spMk id="95" creationId="{8FE54568-240F-790D-A2E2-E567415AEC8F}"/>
          </ac:spMkLst>
        </pc:spChg>
        <pc:spChg chg="add mod">
          <ac:chgData name="Huy Pham" userId="918db3a1909f15e0" providerId="LiveId" clId="{7C4356BA-0FCF-414C-B565-FEE6E62F1A40}" dt="2024-04-30T06:15:35.815" v="5617" actId="1038"/>
          <ac:spMkLst>
            <pc:docMk/>
            <pc:sldMk cId="1215620231" sldId="464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08:13.656" v="5518" actId="1076"/>
          <ac:spMkLst>
            <pc:docMk/>
            <pc:sldMk cId="1215620231" sldId="464"/>
            <ac:spMk id="99" creationId="{C8D73E43-811B-60EE-331D-8792B9758EA5}"/>
          </ac:spMkLst>
        </pc:spChg>
        <pc:spChg chg="add mod">
          <ac:chgData name="Huy Pham" userId="918db3a1909f15e0" providerId="LiveId" clId="{7C4356BA-0FCF-414C-B565-FEE6E62F1A40}" dt="2024-04-30T15:05:47.122" v="6740" actId="20577"/>
          <ac:spMkLst>
            <pc:docMk/>
            <pc:sldMk cId="1215620231" sldId="464"/>
            <ac:spMk id="102" creationId="{009DD9FD-BFD8-624F-010D-C721D88FF523}"/>
          </ac:spMkLst>
        </pc:spChg>
        <pc:spChg chg="add mod">
          <ac:chgData name="Huy Pham" userId="918db3a1909f15e0" providerId="LiveId" clId="{7C4356BA-0FCF-414C-B565-FEE6E62F1A40}" dt="2024-04-30T06:08:39.834" v="5529" actId="1076"/>
          <ac:spMkLst>
            <pc:docMk/>
            <pc:sldMk cId="1215620231" sldId="464"/>
            <ac:spMk id="105" creationId="{312F7DBA-3A99-D28F-0F43-FB4298EF443D}"/>
          </ac:spMkLst>
        </pc:spChg>
        <pc:spChg chg="add mod">
          <ac:chgData name="Huy Pham" userId="918db3a1909f15e0" providerId="LiveId" clId="{7C4356BA-0FCF-414C-B565-FEE6E62F1A40}" dt="2024-04-30T06:09:01.736" v="5540" actId="1035"/>
          <ac:spMkLst>
            <pc:docMk/>
            <pc:sldMk cId="1215620231" sldId="464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09:18.980" v="5545" actId="1076"/>
          <ac:spMkLst>
            <pc:docMk/>
            <pc:sldMk cId="1215620231" sldId="464"/>
            <ac:spMk id="107" creationId="{13AD8FE6-12A0-2DDA-95DD-46B9E0495D68}"/>
          </ac:spMkLst>
        </pc:spChg>
        <pc:spChg chg="add mod">
          <ac:chgData name="Huy Pham" userId="918db3a1909f15e0" providerId="LiveId" clId="{7C4356BA-0FCF-414C-B565-FEE6E62F1A40}" dt="2024-04-30T06:09:34.924" v="5553" actId="1038"/>
          <ac:spMkLst>
            <pc:docMk/>
            <pc:sldMk cId="1215620231" sldId="464"/>
            <ac:spMk id="108" creationId="{0CA2DAD8-752C-94BF-C088-AF3AFC125AB5}"/>
          </ac:spMkLst>
        </pc:spChg>
        <pc:spChg chg="add mod">
          <ac:chgData name="Huy Pham" userId="918db3a1909f15e0" providerId="LiveId" clId="{7C4356BA-0FCF-414C-B565-FEE6E62F1A40}" dt="2024-04-30T06:09:51.621" v="5561" actId="1036"/>
          <ac:spMkLst>
            <pc:docMk/>
            <pc:sldMk cId="1215620231" sldId="464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02:53.188" v="5451"/>
          <ac:graphicFrameMkLst>
            <pc:docMk/>
            <pc:sldMk cId="1215620231" sldId="464"/>
            <ac:graphicFrameMk id="19" creationId="{93D92C34-E5F4-E112-4D01-5E4BE1BD18CE}"/>
          </ac:graphicFrameMkLst>
        </pc:graphicFrameChg>
        <pc:graphicFrameChg chg="add del mod">
          <ac:chgData name="Huy Pham" userId="918db3a1909f15e0" providerId="LiveId" clId="{7C4356BA-0FCF-414C-B565-FEE6E62F1A40}" dt="2024-04-30T06:07:06.212" v="5496"/>
          <ac:graphicFrameMkLst>
            <pc:docMk/>
            <pc:sldMk cId="1215620231" sldId="464"/>
            <ac:graphicFrameMk id="97" creationId="{9A017636-CD66-2A8A-5A08-1197AB46F9E7}"/>
          </ac:graphicFrameMkLst>
        </pc:graphicFrameChg>
        <pc:graphicFrameChg chg="add del mod">
          <ac:chgData name="Huy Pham" userId="918db3a1909f15e0" providerId="LiveId" clId="{7C4356BA-0FCF-414C-B565-FEE6E62F1A40}" dt="2024-04-30T06:07:17.950" v="5502"/>
          <ac:graphicFrameMkLst>
            <pc:docMk/>
            <pc:sldMk cId="1215620231" sldId="464"/>
            <ac:graphicFrameMk id="100" creationId="{3866F844-9469-5FA8-0B2B-FC96AB3F7318}"/>
          </ac:graphicFrameMkLst>
        </pc:graphicFrameChg>
        <pc:graphicFrameChg chg="add del mod">
          <ac:chgData name="Huy Pham" userId="918db3a1909f15e0" providerId="LiveId" clId="{7C4356BA-0FCF-414C-B565-FEE6E62F1A40}" dt="2024-04-30T06:07:41.872" v="5508"/>
          <ac:graphicFrameMkLst>
            <pc:docMk/>
            <pc:sldMk cId="1215620231" sldId="464"/>
            <ac:graphicFrameMk id="103" creationId="{E603FB65-38B8-BD6D-0C94-0C4511A0F365}"/>
          </ac:graphicFrameMkLst>
        </pc:graphicFrame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23" creationId="{996CEB88-85C1-9061-1A53-25513A1B2AE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35" creationId="{467F7061-CC6A-8179-754A-248CFF5F3126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0" creationId="{75CBDA66-A176-4C38-EAE4-C192C2636C74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1" creationId="{95F400A7-68CB-73E2-8D7B-7B9C70940A6B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03:47.054" v="5463" actId="1076"/>
          <ac:cxnSpMkLst>
            <pc:docMk/>
            <pc:sldMk cId="1215620231" sldId="464"/>
            <ac:cxnSpMk id="60" creationId="{552E7582-9D1E-7471-F6B1-D84421FAF3D8}"/>
          </ac:cxnSpMkLst>
        </pc:cxnChg>
        <pc:cxnChg chg="add mod">
          <ac:chgData name="Huy Pham" userId="918db3a1909f15e0" providerId="LiveId" clId="{7C4356BA-0FCF-414C-B565-FEE6E62F1A40}" dt="2024-04-30T06:05:00.178" v="5470" actId="208"/>
          <ac:cxnSpMkLst>
            <pc:docMk/>
            <pc:sldMk cId="1215620231" sldId="464"/>
            <ac:cxnSpMk id="61" creationId="{35F2CAF7-B52B-F944-C733-ECDD1562DFB5}"/>
          </ac:cxnSpMkLst>
        </pc:cxnChg>
        <pc:cxnChg chg="add mod">
          <ac:chgData name="Huy Pham" userId="918db3a1909f15e0" providerId="LiveId" clId="{7C4356BA-0FCF-414C-B565-FEE6E62F1A40}" dt="2024-04-30T06:06:50.205" v="5492" actId="21"/>
          <ac:cxnSpMkLst>
            <pc:docMk/>
            <pc:sldMk cId="1215620231" sldId="464"/>
            <ac:cxnSpMk id="62" creationId="{6953EB11-7935-68CD-CE01-3C4EDF51223D}"/>
          </ac:cxnSpMkLst>
        </pc:cxnChg>
        <pc:cxnChg chg="add mod">
          <ac:chgData name="Huy Pham" userId="918db3a1909f15e0" providerId="LiveId" clId="{7C4356BA-0FCF-414C-B565-FEE6E62F1A40}" dt="2024-04-30T06:06:25.443" v="5489" actId="14100"/>
          <ac:cxnSpMkLst>
            <pc:docMk/>
            <pc:sldMk cId="1215620231" sldId="464"/>
            <ac:cxnSpMk id="63" creationId="{2DA2A55A-732F-CE99-DE8D-4CDE6967E6A0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71" creationId="{93D99C7C-4BA8-699F-75DB-3041C66C33F5}"/>
          </ac:cxnSpMkLst>
        </pc:cxnChg>
        <pc:cxnChg chg="del mod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1" creationId="{174C4C77-2552-5469-7285-F6E2DF8ED48E}"/>
          </ac:cxnSpMkLst>
        </pc:cxnChg>
        <pc:cxnChg chg="del">
          <ac:chgData name="Huy Pham" userId="918db3a1909f15e0" providerId="LiveId" clId="{7C4356BA-0FCF-414C-B565-FEE6E62F1A40}" dt="2024-04-30T06:03:41.950" v="5461" actId="478"/>
          <ac:cxnSpMkLst>
            <pc:docMk/>
            <pc:sldMk cId="1215620231" sldId="464"/>
            <ac:cxnSpMk id="85" creationId="{44DF6016-3827-E12A-667D-732EF641DB6C}"/>
          </ac:cxnSpMkLst>
        </pc:cxnChg>
        <pc:cxnChg chg="add mod">
          <ac:chgData name="Huy Pham" userId="918db3a1909f15e0" providerId="LiveId" clId="{7C4356BA-0FCF-414C-B565-FEE6E62F1A40}" dt="2024-04-30T06:15:28.380" v="5611" actId="1038"/>
          <ac:cxnSpMkLst>
            <pc:docMk/>
            <pc:sldMk cId="1215620231" sldId="464"/>
            <ac:cxnSpMk id="89" creationId="{E059EDDF-85CB-715A-3781-A4DED2D584F0}"/>
          </ac:cxnSpMkLst>
        </pc:cxnChg>
      </pc:sldChg>
      <pc:sldChg chg="addSp delSp modSp add mod modAnim">
        <pc:chgData name="Huy Pham" userId="918db3a1909f15e0" providerId="LiveId" clId="{7C4356BA-0FCF-414C-B565-FEE6E62F1A40}" dt="2024-04-30T15:07:33.466" v="6759"/>
        <pc:sldMkLst>
          <pc:docMk/>
          <pc:sldMk cId="870950212" sldId="465"/>
        </pc:sldMkLst>
        <pc:spChg chg="add mod">
          <ac:chgData name="Huy Pham" userId="918db3a1909f15e0" providerId="LiveId" clId="{7C4356BA-0FCF-414C-B565-FEE6E62F1A40}" dt="2024-04-30T15:06:47.725" v="6749"/>
          <ac:spMkLst>
            <pc:docMk/>
            <pc:sldMk cId="870950212" sldId="465"/>
            <ac:spMk id="19" creationId="{D142C26B-C515-F628-FBA2-087234B22FAB}"/>
          </ac:spMkLst>
        </pc:spChg>
        <pc:spChg chg="mod">
          <ac:chgData name="Huy Pham" userId="918db3a1909f15e0" providerId="LiveId" clId="{7C4356BA-0FCF-414C-B565-FEE6E62F1A40}" dt="2024-04-30T06:11:07.759" v="5580" actId="14100"/>
          <ac:spMkLst>
            <pc:docMk/>
            <pc:sldMk cId="870950212" sldId="465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10:50.726" v="5573" actId="478"/>
          <ac:spMkLst>
            <pc:docMk/>
            <pc:sldMk cId="870950212" sldId="465"/>
            <ac:spMk id="22" creationId="{C8BA59E9-D587-80DF-4DA2-D24288E0A4C0}"/>
          </ac:spMkLst>
        </pc:spChg>
        <pc:spChg chg="add mod">
          <ac:chgData name="Huy Pham" userId="918db3a1909f15e0" providerId="LiveId" clId="{7C4356BA-0FCF-414C-B565-FEE6E62F1A40}" dt="2024-04-30T06:11:04.111" v="5579" actId="14100"/>
          <ac:spMkLst>
            <pc:docMk/>
            <pc:sldMk cId="870950212" sldId="465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18:51.251" v="5643" actId="20577"/>
          <ac:spMkLst>
            <pc:docMk/>
            <pc:sldMk cId="870950212" sldId="465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20:29.035" v="5660" actId="1076"/>
          <ac:spMkLst>
            <pc:docMk/>
            <pc:sldMk cId="870950212" sldId="465"/>
            <ac:spMk id="37" creationId="{2DA74CD9-AD8E-06F5-CF8E-188194B5D74B}"/>
          </ac:spMkLst>
        </pc:spChg>
        <pc:spChg chg="add mod">
          <ac:chgData name="Huy Pham" userId="918db3a1909f15e0" providerId="LiveId" clId="{7C4356BA-0FCF-414C-B565-FEE6E62F1A40}" dt="2024-04-30T06:20:43.036" v="5666" actId="1076"/>
          <ac:spMkLst>
            <pc:docMk/>
            <pc:sldMk cId="870950212" sldId="465"/>
            <ac:spMk id="38" creationId="{89353FAF-00B2-E346-1DFF-DF054DEF72BC}"/>
          </ac:spMkLst>
        </pc:spChg>
        <pc:spChg chg="mod">
          <ac:chgData name="Huy Pham" userId="918db3a1909f15e0" providerId="LiveId" clId="{7C4356BA-0FCF-414C-B565-FEE6E62F1A40}" dt="2024-04-30T06:12:44.707" v="5585" actId="1076"/>
          <ac:spMkLst>
            <pc:docMk/>
            <pc:sldMk cId="870950212" sldId="465"/>
            <ac:spMk id="50" creationId="{C2BB992C-DB26-B107-9A91-4B65E89DE404}"/>
          </ac:spMkLst>
        </pc:spChg>
        <pc:spChg chg="mod">
          <ac:chgData name="Huy Pham" userId="918db3a1909f15e0" providerId="LiveId" clId="{7C4356BA-0FCF-414C-B565-FEE6E62F1A40}" dt="2024-04-30T06:12:42.103" v="5584" actId="1076"/>
          <ac:spMkLst>
            <pc:docMk/>
            <pc:sldMk cId="870950212" sldId="465"/>
            <ac:spMk id="57" creationId="{8C8176EE-D993-C67A-8B09-1096DC56BB2D}"/>
          </ac:spMkLst>
        </pc:spChg>
        <pc:spChg chg="mod">
          <ac:chgData name="Huy Pham" userId="918db3a1909f15e0" providerId="LiveId" clId="{7C4356BA-0FCF-414C-B565-FEE6E62F1A40}" dt="2024-04-30T15:06:30.550" v="6748" actId="1076"/>
          <ac:spMkLst>
            <pc:docMk/>
            <pc:sldMk cId="870950212" sldId="465"/>
            <ac:spMk id="67" creationId="{0E92AC91-0A5C-9F24-6FC6-31341A2E7498}"/>
          </ac:spMkLst>
        </pc:spChg>
        <pc:spChg chg="del">
          <ac:chgData name="Huy Pham" userId="918db3a1909f15e0" providerId="LiveId" clId="{7C4356BA-0FCF-414C-B565-FEE6E62F1A40}" dt="2024-04-30T06:17:41.731" v="5619" actId="478"/>
          <ac:spMkLst>
            <pc:docMk/>
            <pc:sldMk cId="870950212" sldId="465"/>
            <ac:spMk id="99" creationId="{C8D73E43-811B-60EE-331D-8792B9758EA5}"/>
          </ac:spMkLst>
        </pc:spChg>
        <pc:spChg chg="del">
          <ac:chgData name="Huy Pham" userId="918db3a1909f15e0" providerId="LiveId" clId="{7C4356BA-0FCF-414C-B565-FEE6E62F1A40}" dt="2024-04-30T06:17:40.263" v="5618" actId="478"/>
          <ac:spMkLst>
            <pc:docMk/>
            <pc:sldMk cId="870950212" sldId="465"/>
            <ac:spMk id="102" creationId="{009DD9FD-BFD8-624F-010D-C721D88FF523}"/>
          </ac:spMkLst>
        </pc:spChg>
        <pc:spChg chg="mod">
          <ac:chgData name="Huy Pham" userId="918db3a1909f15e0" providerId="LiveId" clId="{7C4356BA-0FCF-414C-B565-FEE6E62F1A40}" dt="2024-04-30T06:17:58.549" v="5624" actId="1076"/>
          <ac:spMkLst>
            <pc:docMk/>
            <pc:sldMk cId="870950212" sldId="465"/>
            <ac:spMk id="105" creationId="{312F7DBA-3A99-D28F-0F43-FB4298EF443D}"/>
          </ac:spMkLst>
        </pc:spChg>
        <pc:spChg chg="mod">
          <ac:chgData name="Huy Pham" userId="918db3a1909f15e0" providerId="LiveId" clId="{7C4356BA-0FCF-414C-B565-FEE6E62F1A40}" dt="2024-04-30T06:18:22.459" v="5631" actId="1076"/>
          <ac:spMkLst>
            <pc:docMk/>
            <pc:sldMk cId="870950212" sldId="465"/>
            <ac:spMk id="106" creationId="{431511CB-9D12-2E03-FF42-B7A6D7DEB77C}"/>
          </ac:spMkLst>
        </pc:spChg>
        <pc:spChg chg="del">
          <ac:chgData name="Huy Pham" userId="918db3a1909f15e0" providerId="LiveId" clId="{7C4356BA-0FCF-414C-B565-FEE6E62F1A40}" dt="2024-04-30T06:19:38.878" v="5651" actId="478"/>
          <ac:spMkLst>
            <pc:docMk/>
            <pc:sldMk cId="870950212" sldId="465"/>
            <ac:spMk id="107" creationId="{13AD8FE6-12A0-2DDA-95DD-46B9E0495D68}"/>
          </ac:spMkLst>
        </pc:spChg>
        <pc:spChg chg="del">
          <ac:chgData name="Huy Pham" userId="918db3a1909f15e0" providerId="LiveId" clId="{7C4356BA-0FCF-414C-B565-FEE6E62F1A40}" dt="2024-04-30T06:19:37.899" v="5650" actId="478"/>
          <ac:spMkLst>
            <pc:docMk/>
            <pc:sldMk cId="870950212" sldId="465"/>
            <ac:spMk id="108" creationId="{0CA2DAD8-752C-94BF-C088-AF3AFC125AB5}"/>
          </ac:spMkLst>
        </pc:spChg>
        <pc:spChg chg="del">
          <ac:chgData name="Huy Pham" userId="918db3a1909f15e0" providerId="LiveId" clId="{7C4356BA-0FCF-414C-B565-FEE6E62F1A40}" dt="2024-04-30T06:19:36.493" v="5649" actId="478"/>
          <ac:spMkLst>
            <pc:docMk/>
            <pc:sldMk cId="870950212" sldId="465"/>
            <ac:spMk id="109" creationId="{6D3464F6-E3CE-6A14-3068-CADF4CBAEE11}"/>
          </ac:spMkLst>
        </pc:spChg>
        <pc:graphicFrameChg chg="add del mod">
          <ac:chgData name="Huy Pham" userId="918db3a1909f15e0" providerId="LiveId" clId="{7C4356BA-0FCF-414C-B565-FEE6E62F1A40}" dt="2024-04-30T06:10:34.770" v="5565"/>
          <ac:graphicFrameMkLst>
            <pc:docMk/>
            <pc:sldMk cId="870950212" sldId="465"/>
            <ac:graphicFrameMk id="19" creationId="{A7861B52-A814-5C60-30E6-83B5F84A30C9}"/>
          </ac:graphicFrameMkLst>
        </pc:graphicFrameChg>
        <pc:cxnChg chg="mod">
          <ac:chgData name="Huy Pham" userId="918db3a1909f15e0" providerId="LiveId" clId="{7C4356BA-0FCF-414C-B565-FEE6E62F1A40}" dt="2024-04-30T06:12:54.614" v="5586" actId="14100"/>
          <ac:cxnSpMkLst>
            <pc:docMk/>
            <pc:sldMk cId="870950212" sldId="465"/>
            <ac:cxnSpMk id="61" creationId="{35F2CAF7-B52B-F944-C733-ECDD1562DFB5}"/>
          </ac:cxnSpMkLst>
        </pc:cxnChg>
        <pc:cxnChg chg="mod">
          <ac:chgData name="Huy Pham" userId="918db3a1909f15e0" providerId="LiveId" clId="{7C4356BA-0FCF-414C-B565-FEE6E62F1A40}" dt="2024-04-30T06:14:09.597" v="5601" actId="14100"/>
          <ac:cxnSpMkLst>
            <pc:docMk/>
            <pc:sldMk cId="870950212" sldId="465"/>
            <ac:cxnSpMk id="62" creationId="{6953EB11-7935-68CD-CE01-3C4EDF51223D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15:10:27.340" v="6782"/>
        <pc:sldMkLst>
          <pc:docMk/>
          <pc:sldMk cId="3189142608" sldId="466"/>
        </pc:sldMkLst>
        <pc:spChg chg="mod">
          <ac:chgData name="Huy Pham" userId="918db3a1909f15e0" providerId="LiveId" clId="{7C4356BA-0FCF-414C-B565-FEE6E62F1A40}" dt="2024-04-30T06:35:56.997" v="5868" actId="14100"/>
          <ac:spMkLst>
            <pc:docMk/>
            <pc:sldMk cId="3189142608" sldId="466"/>
            <ac:spMk id="20" creationId="{A06BA14A-8D8C-664A-A722-7DAD205B5E1D}"/>
          </ac:spMkLst>
        </pc:spChg>
        <pc:spChg chg="add mod">
          <ac:chgData name="Huy Pham" userId="918db3a1909f15e0" providerId="LiveId" clId="{7C4356BA-0FCF-414C-B565-FEE6E62F1A40}" dt="2024-04-30T15:08:21.554" v="6766" actId="1076"/>
          <ac:spMkLst>
            <pc:docMk/>
            <pc:sldMk cId="3189142608" sldId="466"/>
            <ac:spMk id="21" creationId="{10B30A98-B0D1-F5CD-1CCF-F1034B7F61F8}"/>
          </ac:spMkLst>
        </pc:spChg>
        <pc:spChg chg="add mod">
          <ac:chgData name="Huy Pham" userId="918db3a1909f15e0" providerId="LiveId" clId="{7C4356BA-0FCF-414C-B565-FEE6E62F1A40}" dt="2024-04-30T06:35:48.428" v="5867" actId="1076"/>
          <ac:spMkLst>
            <pc:docMk/>
            <pc:sldMk cId="3189142608" sldId="466"/>
            <ac:spMk id="22" creationId="{6D097F63-C741-639D-07F9-E3C649B05A32}"/>
          </ac:spMkLst>
        </pc:spChg>
        <pc:spChg chg="del">
          <ac:chgData name="Huy Pham" userId="918db3a1909f15e0" providerId="LiveId" clId="{7C4356BA-0FCF-414C-B565-FEE6E62F1A40}" dt="2024-04-30T06:21:36.553" v="5673" actId="478"/>
          <ac:spMkLst>
            <pc:docMk/>
            <pc:sldMk cId="3189142608" sldId="466"/>
            <ac:spMk id="24" creationId="{82CFF55D-1155-7805-0ACF-BC131108EFC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1" creationId="{A04AA3FE-F13E-150D-FE51-76ABAE8B0509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2" creationId="{F89B0093-288F-5A0C-C2F8-DFD91409DC2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33" creationId="{9B2C74E3-A429-61C5-877D-6681B11501C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4" creationId="{E0FD2013-5038-B6D6-4FE3-EFAE6FC53638}"/>
          </ac:spMkLst>
        </pc:spChg>
        <pc:spChg chg="add mod">
          <ac:chgData name="Huy Pham" userId="918db3a1909f15e0" providerId="LiveId" clId="{7C4356BA-0FCF-414C-B565-FEE6E62F1A40}" dt="2024-04-30T06:36:08.104" v="5870" actId="1076"/>
          <ac:spMkLst>
            <pc:docMk/>
            <pc:sldMk cId="3189142608" sldId="466"/>
            <ac:spMk id="36" creationId="{AE3D6181-CDC9-6A2B-26A0-01883926D7F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7" creationId="{2DA74CD9-AD8E-06F5-CF8E-188194B5D74B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38" creationId="{89353FAF-00B2-E346-1DFF-DF054DEF72BC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49" creationId="{413A97C9-BC93-9B2A-0EEC-9A81921F6E1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0" creationId="{C2BB992C-DB26-B107-9A91-4B65E89DE404}"/>
          </ac:spMkLst>
        </pc:spChg>
        <pc:spChg chg="add del mod">
          <ac:chgData name="Huy Pham" userId="918db3a1909f15e0" providerId="LiveId" clId="{7C4356BA-0FCF-414C-B565-FEE6E62F1A40}" dt="2024-04-30T06:34:04.443" v="5845" actId="21"/>
          <ac:spMkLst>
            <pc:docMk/>
            <pc:sldMk cId="3189142608" sldId="466"/>
            <ac:spMk id="52" creationId="{86F624A0-1A50-4A96-05C2-10FD7046F676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3" creationId="{3C9E9ACC-B34C-631A-8814-16FE3EDC1F28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4" creationId="{FF225349-479B-6FB6-B9E1-99F654BDC26B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5" creationId="{992513B1-9B0E-E251-B4A9-0AB955433CB8}"/>
          </ac:spMkLst>
        </pc:spChg>
        <pc:spChg chg="mod">
          <ac:chgData name="Huy Pham" userId="918db3a1909f15e0" providerId="LiveId" clId="{7C4356BA-0FCF-414C-B565-FEE6E62F1A40}" dt="2024-04-30T06:36:14.838" v="5871" actId="1076"/>
          <ac:spMkLst>
            <pc:docMk/>
            <pc:sldMk cId="3189142608" sldId="466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6:21:28.158" v="5669" actId="478"/>
          <ac:spMkLst>
            <pc:docMk/>
            <pc:sldMk cId="3189142608" sldId="466"/>
            <ac:spMk id="57" creationId="{8C8176EE-D993-C67A-8B09-1096DC56BB2D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58" creationId="{933CCEA2-A745-2322-C4F1-977D37C8410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59" creationId="{35328957-74B6-C469-2DC5-A58E9D5FACEA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4" creationId="{12AE8B10-E187-7AFF-F1FC-354DCD64DB83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65" creationId="{0265294F-B29A-969D-EE07-AFD53E43AEC4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6" creationId="{05EB241B-0EB9-C47D-AA9D-0CFCF3D75917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67" creationId="{0E92AC91-0A5C-9F24-6FC6-31341A2E7498}"/>
          </ac:spMkLst>
        </pc:spChg>
        <pc:spChg chg="add del mod">
          <ac:chgData name="Huy Pham" userId="918db3a1909f15e0" providerId="LiveId" clId="{7C4356BA-0FCF-414C-B565-FEE6E62F1A40}" dt="2024-04-30T06:45:04.193" v="6037" actId="21"/>
          <ac:spMkLst>
            <pc:docMk/>
            <pc:sldMk cId="3189142608" sldId="466"/>
            <ac:spMk id="68" creationId="{073044F7-164B-0534-7586-6A821EB8D3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1" creationId="{E5D14E63-EFB5-EB2A-DB36-096B39ABEEC1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3" creationId="{F243D111-EBB4-FC52-613B-AD1E5AAF492C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74" creationId="{EF3CBCB4-B52F-2ACB-AC9E-3EEE3394E7D0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4" creationId="{86F624A0-1A50-4A96-05C2-10FD7046F676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5" creationId="{8FE54568-240F-790D-A2E2-E567415AEC8F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96" creationId="{D1AA1581-7A87-D244-25A6-CE242D33E432}"/>
          </ac:spMkLst>
        </pc:spChg>
        <pc:spChg chg="add mod">
          <ac:chgData name="Huy Pham" userId="918db3a1909f15e0" providerId="LiveId" clId="{7C4356BA-0FCF-414C-B565-FEE6E62F1A40}" dt="2024-04-30T06:36:04" v="5869" actId="1076"/>
          <ac:spMkLst>
            <pc:docMk/>
            <pc:sldMk cId="3189142608" sldId="466"/>
            <ac:spMk id="97" creationId="{1900F140-7688-1C8D-9346-6826BFCCD21B}"/>
          </ac:spMkLst>
        </pc:spChg>
        <pc:spChg chg="add mod">
          <ac:chgData name="Huy Pham" userId="918db3a1909f15e0" providerId="LiveId" clId="{7C4356BA-0FCF-414C-B565-FEE6E62F1A40}" dt="2024-04-30T06:42:11.468" v="5991" actId="20577"/>
          <ac:spMkLst>
            <pc:docMk/>
            <pc:sldMk cId="3189142608" sldId="466"/>
            <ac:spMk id="99" creationId="{2419BC90-EEF3-9193-1907-7E5E9BF7CB71}"/>
          </ac:spMkLst>
        </pc:spChg>
        <pc:spChg chg="add mod">
          <ac:chgData name="Huy Pham" userId="918db3a1909f15e0" providerId="LiveId" clId="{7C4356BA-0FCF-414C-B565-FEE6E62F1A40}" dt="2024-04-30T06:42:21.362" v="5996" actId="1076"/>
          <ac:spMkLst>
            <pc:docMk/>
            <pc:sldMk cId="3189142608" sldId="466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5" creationId="{312F7DBA-3A99-D28F-0F43-FB4298EF443D}"/>
          </ac:spMkLst>
        </pc:spChg>
        <pc:spChg chg="del">
          <ac:chgData name="Huy Pham" userId="918db3a1909f15e0" providerId="LiveId" clId="{7C4356BA-0FCF-414C-B565-FEE6E62F1A40}" dt="2024-04-30T06:21:26.537" v="5668" actId="478"/>
          <ac:spMkLst>
            <pc:docMk/>
            <pc:sldMk cId="3189142608" sldId="466"/>
            <ac:spMk id="106" creationId="{431511CB-9D12-2E03-FF42-B7A6D7DEB77C}"/>
          </ac:spMkLst>
        </pc:spChg>
        <pc:spChg chg="add mod">
          <ac:chgData name="Huy Pham" userId="918db3a1909f15e0" providerId="LiveId" clId="{7C4356BA-0FCF-414C-B565-FEE6E62F1A40}" dt="2024-04-30T06:43:05.982" v="6008" actId="1076"/>
          <ac:spMkLst>
            <pc:docMk/>
            <pc:sldMk cId="3189142608" sldId="466"/>
            <ac:spMk id="107" creationId="{B46E9BC8-435C-BF39-4975-4D5BC884FBC5}"/>
          </ac:spMkLst>
        </pc:spChg>
        <pc:spChg chg="add mod">
          <ac:chgData name="Huy Pham" userId="918db3a1909f15e0" providerId="LiveId" clId="{7C4356BA-0FCF-414C-B565-FEE6E62F1A40}" dt="2024-04-30T06:43:52.433" v="6024" actId="1035"/>
          <ac:spMkLst>
            <pc:docMk/>
            <pc:sldMk cId="3189142608" sldId="466"/>
            <ac:spMk id="108" creationId="{2AB8B27A-F33E-214E-C702-342F61285C82}"/>
          </ac:spMkLst>
        </pc:spChg>
        <pc:spChg chg="add mod">
          <ac:chgData name="Huy Pham" userId="918db3a1909f15e0" providerId="LiveId" clId="{7C4356BA-0FCF-414C-B565-FEE6E62F1A40}" dt="2024-04-30T06:44:53.353" v="6035" actId="1076"/>
          <ac:spMkLst>
            <pc:docMk/>
            <pc:sldMk cId="3189142608" sldId="466"/>
            <ac:spMk id="112" creationId="{28AF17A5-743D-7B3B-1D93-160BA81F8E56}"/>
          </ac:spMkLst>
        </pc:spChg>
        <pc:spChg chg="add mod">
          <ac:chgData name="Huy Pham" userId="918db3a1909f15e0" providerId="LiveId" clId="{7C4356BA-0FCF-414C-B565-FEE6E62F1A40}" dt="2024-04-30T06:45:20.954" v="6046" actId="1036"/>
          <ac:spMkLst>
            <pc:docMk/>
            <pc:sldMk cId="3189142608" sldId="466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21:37.777" v="5676"/>
          <ac:graphicFrameMkLst>
            <pc:docMk/>
            <pc:sldMk cId="3189142608" sldId="466"/>
            <ac:graphicFrameMk id="19" creationId="{4D3488B9-7824-ADEF-A4FE-CBB929E057EC}"/>
          </ac:graphicFrameMkLst>
        </pc:graphicFrameChg>
        <pc:graphicFrameChg chg="add del mod">
          <ac:chgData name="Huy Pham" userId="918db3a1909f15e0" providerId="LiveId" clId="{7C4356BA-0FCF-414C-B565-FEE6E62F1A40}" dt="2024-04-30T06:21:54.058" v="5682"/>
          <ac:graphicFrameMkLst>
            <pc:docMk/>
            <pc:sldMk cId="3189142608" sldId="466"/>
            <ac:graphicFrameMk id="25" creationId="{74003516-E232-1C12-E5B3-A0C42B4313F9}"/>
          </ac:graphicFrameMkLst>
        </pc:graphicFrameChg>
        <pc:picChg chg="add del mod">
          <ac:chgData name="Huy Pham" userId="918db3a1909f15e0" providerId="LiveId" clId="{7C4356BA-0FCF-414C-B565-FEE6E62F1A40}" dt="2024-04-30T06:37:34.319" v="5889" actId="478"/>
          <ac:picMkLst>
            <pc:docMk/>
            <pc:sldMk cId="3189142608" sldId="466"/>
            <ac:picMk id="100" creationId="{0FA2949E-FE37-E87F-7857-021DB5823CAA}"/>
          </ac:picMkLst>
        </pc:picChg>
        <pc:picChg chg="add mod">
          <ac:chgData name="Huy Pham" userId="918db3a1909f15e0" providerId="LiveId" clId="{7C4356BA-0FCF-414C-B565-FEE6E62F1A40}" dt="2024-04-30T06:41:12.957" v="5926" actId="1076"/>
          <ac:picMkLst>
            <pc:docMk/>
            <pc:sldMk cId="3189142608" sldId="466"/>
            <ac:picMk id="102" creationId="{787F0208-F290-FBB5-05BE-BA115D891BBE}"/>
          </ac:picMkLst>
        </pc:pic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23" creationId="{996CEB88-85C1-9061-1A53-25513A1B2AE4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6" creationId="{F11C4230-1A57-3882-C5C6-F5DD5205DCA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7" creationId="{E69E6C0E-7988-2C37-5718-4A34915CEA9D}"/>
          </ac:cxnSpMkLst>
        </pc:cxnChg>
        <pc:cxnChg chg="add mod">
          <ac:chgData name="Huy Pham" userId="918db3a1909f15e0" providerId="LiveId" clId="{7C4356BA-0FCF-414C-B565-FEE6E62F1A40}" dt="2024-04-30T06:45:10.870" v="6038" actId="14100"/>
          <ac:cxnSpMkLst>
            <pc:docMk/>
            <pc:sldMk cId="3189142608" sldId="466"/>
            <ac:cxnSpMk id="28" creationId="{F5ADA42B-192C-16F9-6A2F-DD2F418A836E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29" creationId="{8ED8DA9D-5764-C86E-5B2B-DA5381B7930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0" creationId="{DBA13D90-6C9E-FFF3-90F8-14DB838F67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35" creationId="{467F7061-CC6A-8179-754A-248CFF5F3126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39" creationId="{6EDB072E-EE05-6920-7798-A96937B5864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0" creationId="{FFCBCC58-1921-B9F6-E2F5-C530008E606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1" creationId="{95F400A7-68CB-73E2-8D7B-7B9C70940A6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2" creationId="{5A8842B9-27BA-2534-4A62-08CA28FF9838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3" creationId="{679E15BC-14A0-14F9-330D-4999540848BF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4" creationId="{DE04DA69-8BAD-9794-BEC5-4615B9CF34B3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5" creationId="{047CB1F1-76DA-555A-85AB-CD08D1E7BA21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6" creationId="{F25A0BB4-420F-9CA3-5694-B279D5A7B45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47" creationId="{C1598EEF-C8F5-7297-221D-2853F14476F5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48" creationId="{542797FA-1925-66E6-33A0-8E65EA19027D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51" creationId="{5E0B0EA6-97FF-3526-FEA0-5211234FFDA1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0" creationId="{552E7582-9D1E-7471-F6B1-D84421FAF3D8}"/>
          </ac:cxnSpMkLst>
        </pc:cxnChg>
        <pc:cxnChg chg="del mod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1" creationId="{35F2CAF7-B52B-F944-C733-ECDD1562DFB5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2" creationId="{6953EB11-7935-68CD-CE01-3C4EDF51223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63" creationId="{2DA2A55A-732F-CE99-DE8D-4CDE6967E6A0}"/>
          </ac:cxnSpMkLst>
        </pc:cxnChg>
        <pc:cxnChg chg="add mod">
          <ac:chgData name="Huy Pham" userId="918db3a1909f15e0" providerId="LiveId" clId="{7C4356BA-0FCF-414C-B565-FEE6E62F1A40}" dt="2024-04-30T06:41:26.790" v="5930" actId="1038"/>
          <ac:cxnSpMkLst>
            <pc:docMk/>
            <pc:sldMk cId="3189142608" sldId="466"/>
            <ac:cxnSpMk id="69" creationId="{1A11DCF5-315D-FC8E-E17E-417C70D4C02E}"/>
          </ac:cxnSpMkLst>
        </pc:cxnChg>
        <pc:cxnChg chg="add mod">
          <ac:chgData name="Huy Pham" userId="918db3a1909f15e0" providerId="LiveId" clId="{7C4356BA-0FCF-414C-B565-FEE6E62F1A40}" dt="2024-04-30T06:41:29.795" v="5931" actId="1038"/>
          <ac:cxnSpMkLst>
            <pc:docMk/>
            <pc:sldMk cId="3189142608" sldId="466"/>
            <ac:cxnSpMk id="70" creationId="{30219F71-A104-07A0-7D8D-23E4B9FE333B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72" creationId="{989CC64B-F588-3DA9-DE60-DE1B0CE3F3DC}"/>
          </ac:cxnSpMkLst>
        </pc:cxnChg>
        <pc:cxnChg chg="add mod">
          <ac:chgData name="Huy Pham" userId="918db3a1909f15e0" providerId="LiveId" clId="{7C4356BA-0FCF-414C-B565-FEE6E62F1A40}" dt="2024-04-30T06:36:04" v="5869" actId="1076"/>
          <ac:cxnSpMkLst>
            <pc:docMk/>
            <pc:sldMk cId="3189142608" sldId="466"/>
            <ac:cxnSpMk id="87" creationId="{D4266419-B8EA-524E-AC68-CD2E14C9ECED}"/>
          </ac:cxnSpMkLst>
        </pc:cxnChg>
        <pc:cxnChg chg="del">
          <ac:chgData name="Huy Pham" userId="918db3a1909f15e0" providerId="LiveId" clId="{7C4356BA-0FCF-414C-B565-FEE6E62F1A40}" dt="2024-04-30T06:21:26.537" v="5668" actId="478"/>
          <ac:cxnSpMkLst>
            <pc:docMk/>
            <pc:sldMk cId="3189142608" sldId="466"/>
            <ac:cxnSpMk id="89" creationId="{E059EDDF-85CB-715A-3781-A4DED2D584F0}"/>
          </ac:cxnSpMkLst>
        </pc:cxnChg>
        <pc:cxnChg chg="add mod">
          <ac:chgData name="Huy Pham" userId="918db3a1909f15e0" providerId="LiveId" clId="{7C4356BA-0FCF-414C-B565-FEE6E62F1A40}" dt="2024-04-30T06:45:04.193" v="6037" actId="21"/>
          <ac:cxnSpMkLst>
            <pc:docMk/>
            <pc:sldMk cId="3189142608" sldId="466"/>
            <ac:cxnSpMk id="109" creationId="{35714134-47A1-8F54-BAD0-D6D4752EBCB3}"/>
          </ac:cxnSpMkLst>
        </pc:cxnChg>
        <pc:cxnChg chg="add mod">
          <ac:chgData name="Huy Pham" userId="918db3a1909f15e0" providerId="LiveId" clId="{7C4356BA-0FCF-414C-B565-FEE6E62F1A40}" dt="2024-04-30T06:44:27.599" v="6029"/>
          <ac:cxnSpMkLst>
            <pc:docMk/>
            <pc:sldMk cId="3189142608" sldId="466"/>
            <ac:cxnSpMk id="111" creationId="{280E82A0-7D29-0219-4597-5FDD4841B7D5}"/>
          </ac:cxnSpMkLst>
        </pc:cxnChg>
      </pc:sldChg>
      <pc:sldChg chg="addSp delSp modSp add mod modAnim">
        <pc:chgData name="Huy Pham" userId="918db3a1909f15e0" providerId="LiveId" clId="{7C4356BA-0FCF-414C-B565-FEE6E62F1A40}" dt="2024-04-30T15:11:11.746" v="6785"/>
        <pc:sldMkLst>
          <pc:docMk/>
          <pc:sldMk cId="465459849" sldId="467"/>
        </pc:sldMkLst>
        <pc:spChg chg="add 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23" creationId="{EAA45CE2-E0A9-AD0B-889A-BDED6070F03F}"/>
          </ac:spMkLst>
        </pc:spChg>
        <pc:spChg chg="add del mod">
          <ac:chgData name="Huy Pham" userId="918db3a1909f15e0" providerId="LiveId" clId="{7C4356BA-0FCF-414C-B565-FEE6E62F1A40}" dt="2024-04-30T06:49:16.593" v="6087" actId="21"/>
          <ac:spMkLst>
            <pc:docMk/>
            <pc:sldMk cId="465459849" sldId="467"/>
            <ac:spMk id="34" creationId="{B95087EA-E9E7-398B-44C6-A0D0900F56AB}"/>
          </ac:spMkLst>
        </pc:spChg>
        <pc:spChg chg="add mod">
          <ac:chgData name="Huy Pham" userId="918db3a1909f15e0" providerId="LiveId" clId="{7C4356BA-0FCF-414C-B565-FEE6E62F1A40}" dt="2024-04-30T06:49:31.530" v="6093" actId="14100"/>
          <ac:spMkLst>
            <pc:docMk/>
            <pc:sldMk cId="465459849" sldId="467"/>
            <ac:spMk id="35" creationId="{DA33D03A-478A-91A0-B894-E674214980C8}"/>
          </ac:spMkLst>
        </pc:spChg>
        <pc:spChg chg="add mod">
          <ac:chgData name="Huy Pham" userId="918db3a1909f15e0" providerId="LiveId" clId="{7C4356BA-0FCF-414C-B565-FEE6E62F1A40}" dt="2024-04-30T06:49:28.685" v="6092" actId="1076"/>
          <ac:spMkLst>
            <pc:docMk/>
            <pc:sldMk cId="465459849" sldId="467"/>
            <ac:spMk id="37" creationId="{B95087EA-E9E7-398B-44C6-A0D0900F56AB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99" creationId="{2419BC90-EEF3-9193-1907-7E5E9BF7CB71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3" creationId="{04A68805-548B-FF4A-F7E2-34EDC6CDFB6E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7" creationId="{B46E9BC8-435C-BF39-4975-4D5BC884FBC5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08" creationId="{2AB8B27A-F33E-214E-C702-342F61285C82}"/>
          </ac:spMkLst>
        </pc:spChg>
        <pc:spChg chg="mod">
          <ac:chgData name="Huy Pham" userId="918db3a1909f15e0" providerId="LiveId" clId="{7C4356BA-0FCF-414C-B565-FEE6E62F1A40}" dt="2024-04-30T06:48:41.295" v="6083" actId="1076"/>
          <ac:spMkLst>
            <pc:docMk/>
            <pc:sldMk cId="465459849" sldId="467"/>
            <ac:spMk id="112" creationId="{28AF17A5-743D-7B3B-1D93-160BA81F8E56}"/>
          </ac:spMkLst>
        </pc:spChg>
        <pc:graphicFrameChg chg="add del mod">
          <ac:chgData name="Huy Pham" userId="918db3a1909f15e0" providerId="LiveId" clId="{7C4356BA-0FCF-414C-B565-FEE6E62F1A40}" dt="2024-04-30T06:46:22.191" v="6054"/>
          <ac:graphicFrameMkLst>
            <pc:docMk/>
            <pc:sldMk cId="465459849" sldId="467"/>
            <ac:graphicFrameMk id="19" creationId="{71AE584B-A39F-F577-B758-0C4E8FB38C2B}"/>
          </ac:graphicFrameMkLst>
        </pc:graphicFrameChg>
        <pc:graphicFrameChg chg="add del mod">
          <ac:chgData name="Huy Pham" userId="918db3a1909f15e0" providerId="LiveId" clId="{7C4356BA-0FCF-414C-B565-FEE6E62F1A40}" dt="2024-04-30T06:46:32.989" v="6061"/>
          <ac:graphicFrameMkLst>
            <pc:docMk/>
            <pc:sldMk cId="465459849" sldId="467"/>
            <ac:graphicFrameMk id="24" creationId="{2CE3B85A-7F3C-A798-E1DB-A4CABE706208}"/>
          </ac:graphicFrameMkLst>
        </pc:graphicFrameChg>
        <pc:picChg chg="del">
          <ac:chgData name="Huy Pham" userId="918db3a1909f15e0" providerId="LiveId" clId="{7C4356BA-0FCF-414C-B565-FEE6E62F1A40}" dt="2024-04-30T06:46:02.806" v="6048" actId="478"/>
          <ac:picMkLst>
            <pc:docMk/>
            <pc:sldMk cId="465459849" sldId="467"/>
            <ac:picMk id="102" creationId="{787F0208-F290-FBB5-05BE-BA115D891BBE}"/>
          </ac:picMkLst>
        </pc:picChg>
      </pc:sldChg>
      <pc:sldChg chg="addSp delSp modSp add mod delAnim modAnim">
        <pc:chgData name="Huy Pham" userId="918db3a1909f15e0" providerId="LiveId" clId="{7C4356BA-0FCF-414C-B565-FEE6E62F1A40}" dt="2024-04-30T15:12:51.104" v="6793"/>
        <pc:sldMkLst>
          <pc:docMk/>
          <pc:sldMk cId="3353731755" sldId="468"/>
        </pc:sldMkLst>
        <pc:spChg chg="del">
          <ac:chgData name="Huy Pham" userId="918db3a1909f15e0" providerId="LiveId" clId="{7C4356BA-0FCF-414C-B565-FEE6E62F1A40}" dt="2024-04-30T06:50:32.471" v="6098" actId="478"/>
          <ac:spMkLst>
            <pc:docMk/>
            <pc:sldMk cId="3353731755" sldId="468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6:50:29.701" v="6097" actId="478"/>
          <ac:spMkLst>
            <pc:docMk/>
            <pc:sldMk cId="3353731755" sldId="468"/>
            <ac:spMk id="22" creationId="{6D097F63-C741-639D-07F9-E3C649B05A32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23" creationId="{EAA45CE2-E0A9-AD0B-889A-BDED6070F03F}"/>
          </ac:spMkLst>
        </pc:spChg>
        <pc:spChg chg="add mod">
          <ac:chgData name="Huy Pham" userId="918db3a1909f15e0" providerId="LiveId" clId="{7C4356BA-0FCF-414C-B565-FEE6E62F1A40}" dt="2024-04-30T06:53:46.942" v="6122" actId="1076"/>
          <ac:spMkLst>
            <pc:docMk/>
            <pc:sldMk cId="3353731755" sldId="468"/>
            <ac:spMk id="24" creationId="{B1104599-C9D0-ED6E-B03D-C3DEC841442C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1" creationId="{A04AA3FE-F13E-150D-FE51-76ABAE8B0509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2" creationId="{F89B0093-288F-5A0C-C2F8-DFD91409DC22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3" creationId="{9B2C74E3-A429-61C5-877D-6681B11501C6}"/>
          </ac:spMkLst>
        </pc:spChg>
        <pc:spChg chg="add 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4" creationId="{B74CC9FF-1C34-777C-ACEF-3CA89DC6E8C4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5" creationId="{DA33D03A-478A-91A0-B894-E674214980C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36" creationId="{AE3D6181-CDC9-6A2B-26A0-01883926D7FF}"/>
          </ac:spMkLst>
        </pc:spChg>
        <pc:spChg chg="mod">
          <ac:chgData name="Huy Pham" userId="918db3a1909f15e0" providerId="LiveId" clId="{7C4356BA-0FCF-414C-B565-FEE6E62F1A40}" dt="2024-04-30T06:53:32.962" v="6121" actId="1076"/>
          <ac:spMkLst>
            <pc:docMk/>
            <pc:sldMk cId="3353731755" sldId="468"/>
            <ac:spMk id="37" creationId="{B95087EA-E9E7-398B-44C6-A0D0900F56AB}"/>
          </ac:spMkLst>
        </pc:spChg>
        <pc:spChg chg="add mod">
          <ac:chgData name="Huy Pham" userId="918db3a1909f15e0" providerId="LiveId" clId="{7C4356BA-0FCF-414C-B565-FEE6E62F1A40}" dt="2024-04-30T07:08:36.225" v="6210" actId="1076"/>
          <ac:spMkLst>
            <pc:docMk/>
            <pc:sldMk cId="3353731755" sldId="468"/>
            <ac:spMk id="41" creationId="{14580E23-5F83-8CB5-F740-58C7E548F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3" creationId="{3C9E9ACC-B34C-631A-8814-16FE3EDC1F28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4" creationId="{FF225349-479B-6FB6-B9E1-99F654BDC26B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5" creationId="{992513B1-9B0E-E251-B4A9-0AB955433CB8}"/>
          </ac:spMkLst>
        </pc:spChg>
        <pc:spChg chg="del mod">
          <ac:chgData name="Huy Pham" userId="918db3a1909f15e0" providerId="LiveId" clId="{7C4356BA-0FCF-414C-B565-FEE6E62F1A40}" dt="2024-04-30T06:53:22.925" v="6120" actId="478"/>
          <ac:spMkLst>
            <pc:docMk/>
            <pc:sldMk cId="3353731755" sldId="468"/>
            <ac:spMk id="56" creationId="{E3905ACA-2E64-9528-85DB-27E363BA3C3F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58" creationId="{933CCEA2-A745-2322-C4F1-977D37C8410E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4" creationId="{12AE8B10-E187-7AFF-F1FC-354DCD64DB83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65" creationId="{0265294F-B29A-969D-EE07-AFD53E43AEC4}"/>
          </ac:spMkLst>
        </pc:spChg>
        <pc:spChg chg="add mod">
          <ac:chgData name="Huy Pham" userId="918db3a1909f15e0" providerId="LiveId" clId="{7C4356BA-0FCF-414C-B565-FEE6E62F1A40}" dt="2024-04-30T07:08:32.951" v="6209" actId="1076"/>
          <ac:spMkLst>
            <pc:docMk/>
            <pc:sldMk cId="3353731755" sldId="468"/>
            <ac:spMk id="68" creationId="{3BEE6834-A076-DCAC-B324-E1C53C2301E1}"/>
          </ac:spMkLst>
        </pc:spChg>
        <pc:spChg chg="mod">
          <ac:chgData name="Huy Pham" userId="918db3a1909f15e0" providerId="LiveId" clId="{7C4356BA-0FCF-414C-B565-FEE6E62F1A40}" dt="2024-04-30T06:56:50.889" v="6176" actId="1076"/>
          <ac:spMkLst>
            <pc:docMk/>
            <pc:sldMk cId="3353731755" sldId="468"/>
            <ac:spMk id="71" creationId="{E5D14E63-EFB5-EB2A-DB36-096B39ABEEC1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73" creationId="{F243D111-EBB4-FC52-613B-AD1E5AAF492C}"/>
          </ac:spMkLst>
        </pc:spChg>
        <pc:spChg chg="mod">
          <ac:chgData name="Huy Pham" userId="918db3a1909f15e0" providerId="LiveId" clId="{7C4356BA-0FCF-414C-B565-FEE6E62F1A40}" dt="2024-04-30T06:55:56.153" v="6161" actId="1076"/>
          <ac:spMkLst>
            <pc:docMk/>
            <pc:sldMk cId="3353731755" sldId="468"/>
            <ac:spMk id="74" creationId="{EF3CBCB4-B52F-2ACB-AC9E-3EEE3394E7D0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4" creationId="{86F624A0-1A50-4A96-05C2-10FD7046F67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97" creationId="{1900F140-7688-1C8D-9346-6826BFCCD21B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99" creationId="{2419BC90-EEF3-9193-1907-7E5E9BF7CB71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3" creationId="{04A68805-548B-FF4A-F7E2-34EDC6CDFB6E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7" creationId="{B46E9BC8-435C-BF39-4975-4D5BC884FBC5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08" creationId="{2AB8B27A-F33E-214E-C702-342F61285C82}"/>
          </ac:spMkLst>
        </pc:spChg>
        <pc:spChg chg="del">
          <ac:chgData name="Huy Pham" userId="918db3a1909f15e0" providerId="LiveId" clId="{7C4356BA-0FCF-414C-B565-FEE6E62F1A40}" dt="2024-04-30T06:50:08.719" v="6095" actId="478"/>
          <ac:spMkLst>
            <pc:docMk/>
            <pc:sldMk cId="3353731755" sldId="468"/>
            <ac:spMk id="112" creationId="{28AF17A5-743D-7B3B-1D93-160BA81F8E56}"/>
          </ac:spMkLst>
        </pc:spChg>
        <pc:spChg chg="mod">
          <ac:chgData name="Huy Pham" userId="918db3a1909f15e0" providerId="LiveId" clId="{7C4356BA-0FCF-414C-B565-FEE6E62F1A40}" dt="2024-04-30T06:53:54.264" v="6123" actId="1076"/>
          <ac:spMkLst>
            <pc:docMk/>
            <pc:sldMk cId="3353731755" sldId="468"/>
            <ac:spMk id="115" creationId="{073044F7-164B-0534-7586-6A821EB8D332}"/>
          </ac:spMkLst>
        </pc:spChg>
        <pc:graphicFrameChg chg="add del mod">
          <ac:chgData name="Huy Pham" userId="918db3a1909f15e0" providerId="LiveId" clId="{7C4356BA-0FCF-414C-B565-FEE6E62F1A40}" dt="2024-04-30T06:51:09.484" v="6103"/>
          <ac:graphicFrameMkLst>
            <pc:docMk/>
            <pc:sldMk cId="3353731755" sldId="468"/>
            <ac:graphicFrameMk id="19" creationId="{D2FAD40F-E29F-7CF6-63EC-51BB1F77AA3C}"/>
          </ac:graphicFrameMkLst>
        </pc:graphicFrame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6" creationId="{F11C4230-1A57-3882-C5C6-F5DD5205DCA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7" creationId="{E69E6C0E-7988-2C37-5718-4A34915CEA9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8" creationId="{F5ADA42B-192C-16F9-6A2F-DD2F418A836E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29" creationId="{8ED8DA9D-5764-C86E-5B2B-DA5381B79306}"/>
          </ac:cxnSpMkLst>
        </pc:cxnChg>
        <pc:cxnChg chg="mod">
          <ac:chgData name="Huy Pham" userId="918db3a1909f15e0" providerId="LiveId" clId="{7C4356BA-0FCF-414C-B565-FEE6E62F1A40}" dt="2024-04-30T06:55:56.153" v="6161" actId="1076"/>
          <ac:cxnSpMkLst>
            <pc:docMk/>
            <pc:sldMk cId="3353731755" sldId="468"/>
            <ac:cxnSpMk id="30" creationId="{DBA13D90-6C9E-FFF3-90F8-14DB838F67A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39" creationId="{6EDB072E-EE05-6920-7798-A96937B58645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0" creationId="{FFCBCC58-1921-B9F6-E2F5-C530008E606D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2" creationId="{5A8842B9-27BA-2534-4A62-08CA28FF9838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3" creationId="{679E15BC-14A0-14F9-330D-4999540848BF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5" creationId="{047CB1F1-76DA-555A-85AB-CD08D1E7BA21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46" creationId="{F25A0BB4-420F-9CA3-5694-B279D5A7B451}"/>
          </ac:cxnSpMkLst>
        </pc:cxnChg>
        <pc:cxnChg chg="mod">
          <ac:chgData name="Huy Pham" userId="918db3a1909f15e0" providerId="LiveId" clId="{7C4356BA-0FCF-414C-B565-FEE6E62F1A40}" dt="2024-04-30T07:04:04.313" v="6187" actId="1038"/>
          <ac:cxnSpMkLst>
            <pc:docMk/>
            <pc:sldMk cId="3353731755" sldId="468"/>
            <ac:cxnSpMk id="48" creationId="{542797FA-1925-66E6-33A0-8E65EA19027D}"/>
          </ac:cxnSpMkLst>
        </pc:cxnChg>
        <pc:cxnChg chg="mod">
          <ac:chgData name="Huy Pham" userId="918db3a1909f15e0" providerId="LiveId" clId="{7C4356BA-0FCF-414C-B565-FEE6E62F1A40}" dt="2024-04-30T07:07:52.314" v="6199" actId="14100"/>
          <ac:cxnSpMkLst>
            <pc:docMk/>
            <pc:sldMk cId="3353731755" sldId="468"/>
            <ac:cxnSpMk id="51" creationId="{5E0B0EA6-97FF-3526-FEA0-5211234FFDA1}"/>
          </ac:cxnSpMkLst>
        </pc:cxnChg>
        <pc:cxnChg chg="mod">
          <ac:chgData name="Huy Pham" userId="918db3a1909f15e0" providerId="LiveId" clId="{7C4356BA-0FCF-414C-B565-FEE6E62F1A40}" dt="2024-04-30T06:56:15.523" v="6166" actId="14100"/>
          <ac:cxnSpMkLst>
            <pc:docMk/>
            <pc:sldMk cId="3353731755" sldId="468"/>
            <ac:cxnSpMk id="69" creationId="{1A11DCF5-315D-FC8E-E17E-417C70D4C02E}"/>
          </ac:cxnSpMkLst>
        </pc:cxnChg>
        <pc:cxnChg chg="mod">
          <ac:chgData name="Huy Pham" userId="918db3a1909f15e0" providerId="LiveId" clId="{7C4356BA-0FCF-414C-B565-FEE6E62F1A40}" dt="2024-04-30T06:56:45.553" v="6175" actId="1037"/>
          <ac:cxnSpMkLst>
            <pc:docMk/>
            <pc:sldMk cId="3353731755" sldId="468"/>
            <ac:cxnSpMk id="70" creationId="{30219F71-A104-07A0-7D8D-23E4B9FE333B}"/>
          </ac:cxnSpMkLst>
        </pc:cxnChg>
        <pc:cxnChg chg="mod">
          <ac:chgData name="Huy Pham" userId="918db3a1909f15e0" providerId="LiveId" clId="{7C4356BA-0FCF-414C-B565-FEE6E62F1A40}" dt="2024-04-30T06:53:54.264" v="6123" actId="1076"/>
          <ac:cxnSpMkLst>
            <pc:docMk/>
            <pc:sldMk cId="3353731755" sldId="468"/>
            <ac:cxnSpMk id="72" creationId="{989CC64B-F588-3DA9-DE60-DE1B0CE3F3DC}"/>
          </ac:cxnSpMkLst>
        </pc:cxnChg>
        <pc:cxnChg chg="del mod">
          <ac:chgData name="Huy Pham" userId="918db3a1909f15e0" providerId="LiveId" clId="{7C4356BA-0FCF-414C-B565-FEE6E62F1A40}" dt="2024-04-30T07:07:24.723" v="6189" actId="478"/>
          <ac:cxnSpMkLst>
            <pc:docMk/>
            <pc:sldMk cId="3353731755" sldId="468"/>
            <ac:cxnSpMk id="87" creationId="{D4266419-B8EA-524E-AC68-CD2E14C9ECED}"/>
          </ac:cxnSpMkLst>
        </pc:cxnChg>
        <pc:cxnChg chg="del mod">
          <ac:chgData name="Huy Pham" userId="918db3a1909f15e0" providerId="LiveId" clId="{7C4356BA-0FCF-414C-B565-FEE6E62F1A40}" dt="2024-04-30T15:12:44.681" v="6791" actId="478"/>
          <ac:cxnSpMkLst>
            <pc:docMk/>
            <pc:sldMk cId="3353731755" sldId="468"/>
            <ac:cxnSpMk id="109" creationId="{35714134-47A1-8F54-BAD0-D6D4752EBCB3}"/>
          </ac:cxnSpMkLst>
        </pc:cxnChg>
      </pc:sldChg>
      <pc:sldChg chg="addSp delSp modSp add mod delAnim modAnim">
        <pc:chgData name="Huy Pham" userId="918db3a1909f15e0" providerId="LiveId" clId="{7C4356BA-0FCF-414C-B565-FEE6E62F1A40}" dt="2024-04-30T15:14:24.252" v="6803"/>
        <pc:sldMkLst>
          <pc:docMk/>
          <pc:sldMk cId="4004204701" sldId="469"/>
        </pc:sldMkLst>
        <pc:spChg chg="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0" creationId="{A06BA14A-8D8C-664A-A722-7DAD205B5E1D}"/>
          </ac:spMkLst>
        </pc:spChg>
        <pc:spChg chg="del">
          <ac:chgData name="Huy Pham" userId="918db3a1909f15e0" providerId="LiveId" clId="{7C4356BA-0FCF-414C-B565-FEE6E62F1A40}" dt="2024-04-30T07:12:28.612" v="6212" actId="478"/>
          <ac:spMkLst>
            <pc:docMk/>
            <pc:sldMk cId="4004204701" sldId="469"/>
            <ac:spMk id="22" creationId="{061776EC-F914-6F4F-7E52-0239E076CF49}"/>
          </ac:spMkLst>
        </pc:spChg>
        <pc:spChg chg="add mod">
          <ac:chgData name="Huy Pham" userId="918db3a1909f15e0" providerId="LiveId" clId="{7C4356BA-0FCF-414C-B565-FEE6E62F1A40}" dt="2024-04-30T07:13:22.338" v="6237" actId="1036"/>
          <ac:spMkLst>
            <pc:docMk/>
            <pc:sldMk cId="4004204701" sldId="469"/>
            <ac:spMk id="23" creationId="{B94540C6-342B-5CD4-929B-50D73327334C}"/>
          </ac:spMkLst>
        </pc:spChg>
        <pc:spChg chg="add del mod">
          <ac:chgData name="Huy Pham" userId="918db3a1909f15e0" providerId="LiveId" clId="{7C4356BA-0FCF-414C-B565-FEE6E62F1A40}" dt="2024-04-30T08:07:24.075" v="6356"/>
          <ac:spMkLst>
            <pc:docMk/>
            <pc:sldMk cId="4004204701" sldId="469"/>
            <ac:spMk id="26" creationId="{1C8D3948-133E-91C0-4C99-08CA0D4A03E7}"/>
          </ac:spMkLst>
        </pc:spChg>
        <pc:spChg chg="add mod">
          <ac:chgData name="Huy Pham" userId="918db3a1909f15e0" providerId="LiveId" clId="{7C4356BA-0FCF-414C-B565-FEE6E62F1A40}" dt="2024-04-30T08:07:21.269" v="6347" actId="1076"/>
          <ac:spMkLst>
            <pc:docMk/>
            <pc:sldMk cId="4004204701" sldId="469"/>
            <ac:spMk id="27" creationId="{AEBF5305-6C60-6A7A-39ED-C8751750731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0" creationId="{3444B2E7-AD91-3599-2432-05D7D07A980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1" creationId="{600168EF-8763-BB7F-10D8-8B0B99C1A05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2" creationId="{025B3313-C8B1-330E-804B-36D3B5C7364C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33" creationId="{B9219537-DBD6-A3E0-7B19-31117A060B25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1" creationId="{74C0204E-C0E3-832D-F33D-0A966018B80D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4" creationId="{4B5F8F7A-AE9B-B436-7D40-3B290BA18A5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5" creationId="{33BC8071-8D92-640C-2FEB-8177E3E3BED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6" creationId="{2845F956-B4E7-9700-98F6-FFC7785AA47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7" creationId="{4761BB62-2F4A-BE70-EACE-9E2CB59D9DEB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48" creationId="{24F609BE-BAC4-2D4A-F655-21BD7A44404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49" creationId="{815EC85F-B736-E70E-6A9C-79DBA3E26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0" creationId="{0395FD94-1461-D67D-CAEA-75A5B4FF05C0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1" creationId="{F9D88917-1895-9B9E-382F-8E029E80E40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2" creationId="{6D2802F9-D943-5642-EED3-6739C5B17F39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3" creationId="{336925FA-B6D5-78BA-7E8A-C018B92388F8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4" creationId="{46F0019F-4D88-F86F-C4AF-DDB8E9DFBF1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5" creationId="{270FE59B-E942-0E97-5199-1D4BD8F97C6E}"/>
          </ac:spMkLst>
        </pc:spChg>
        <pc:spChg chg="mod">
          <ac:chgData name="Huy Pham" userId="918db3a1909f15e0" providerId="LiveId" clId="{7C4356BA-0FCF-414C-B565-FEE6E62F1A40}" dt="2024-04-30T07:13:26.405" v="6238" actId="1076"/>
          <ac:spMkLst>
            <pc:docMk/>
            <pc:sldMk cId="4004204701" sldId="469"/>
            <ac:spMk id="56" creationId="{E3905ACA-2E64-9528-85DB-27E363BA3C3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59" creationId="{CB3628A2-F27C-FB3E-4AA9-0DCDDAE6A571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2" creationId="{2570039F-4C83-7F3E-8680-46FF834F977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5" creationId="{AE108209-74AE-C978-A302-A90EFB5FE95F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6" creationId="{22C94180-34DC-85CC-B6DC-73090C7BEE74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7" creationId="{0CA7CAD4-79B9-2823-FE62-39DDA1AB27A2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8" creationId="{C075F78B-2F77-90DE-4F6A-FD7F4E30B10E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69" creationId="{EAD2A0AA-9824-8FE2-08DA-C1840B00FB56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3" creationId="{9254181A-C6E6-6A7F-553F-740C27E5C8F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4" creationId="{878DFE0C-B818-0F44-B8AF-C9F6FF41E13F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5" creationId="{7E910627-5B94-06DB-2FFE-1B4200DC774E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6" creationId="{8FE2EC9B-F664-ADF2-E08A-A78F3F294060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77" creationId="{9399A4CE-E322-8E02-FE50-B2780F525271}"/>
          </ac:spMkLst>
        </pc:spChg>
        <pc:spChg chg="add mod">
          <ac:chgData name="Huy Pham" userId="918db3a1909f15e0" providerId="LiveId" clId="{7C4356BA-0FCF-414C-B565-FEE6E62F1A40}" dt="2024-04-30T07:19:22.599" v="6302" actId="1076"/>
          <ac:spMkLst>
            <pc:docMk/>
            <pc:sldMk cId="4004204701" sldId="469"/>
            <ac:spMk id="78" creationId="{C5C601DC-2BEB-AF26-DE64-CC74A65E7D1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2" creationId="{2664D992-A14F-2544-39F5-6A14EBD2D6FA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3" creationId="{69C05DD3-724B-51CE-7DB3-18E3558B57D5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6" creationId="{7EF3E761-EFCA-0714-324F-AFB6E9DE5173}"/>
          </ac:spMkLst>
        </pc:spChg>
        <pc:spChg chg="del">
          <ac:chgData name="Huy Pham" userId="918db3a1909f15e0" providerId="LiveId" clId="{7C4356BA-0FCF-414C-B565-FEE6E62F1A40}" dt="2024-04-30T07:16:00.386" v="6239" actId="478"/>
          <ac:spMkLst>
            <pc:docMk/>
            <pc:sldMk cId="4004204701" sldId="469"/>
            <ac:spMk id="87" creationId="{4D76B6A9-CFAD-CBC4-9747-1F769E80C24A}"/>
          </ac:spMkLst>
        </pc:spChg>
        <pc:spChg chg="add del mod">
          <ac:chgData name="Huy Pham" userId="918db3a1909f15e0" providerId="LiveId" clId="{7C4356BA-0FCF-414C-B565-FEE6E62F1A40}" dt="2024-04-30T07:18:52.464" v="6297" actId="21"/>
          <ac:spMkLst>
            <pc:docMk/>
            <pc:sldMk cId="4004204701" sldId="469"/>
            <ac:spMk id="88" creationId="{0837C4A4-574C-5F11-550D-E1E070BEBD44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89" creationId="{6BB9BD36-138B-3A1D-EFBA-692BC7F8DC87}"/>
          </ac:spMkLst>
        </pc:spChg>
        <pc:spChg chg="add del mod">
          <ac:chgData name="Huy Pham" userId="918db3a1909f15e0" providerId="LiveId" clId="{7C4356BA-0FCF-414C-B565-FEE6E62F1A40}" dt="2024-04-30T07:18:45.430" v="6295" actId="21"/>
          <ac:spMkLst>
            <pc:docMk/>
            <pc:sldMk cId="4004204701" sldId="469"/>
            <ac:spMk id="90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1" creationId="{F36DDF60-8A3D-6D1C-C5F3-3423F8028068}"/>
          </ac:spMkLst>
        </pc:spChg>
        <pc:spChg chg="add mod">
          <ac:chgData name="Huy Pham" userId="918db3a1909f15e0" providerId="LiveId" clId="{7C4356BA-0FCF-414C-B565-FEE6E62F1A40}" dt="2024-04-30T07:16:04.981" v="6241" actId="1076"/>
          <ac:spMkLst>
            <pc:docMk/>
            <pc:sldMk cId="4004204701" sldId="469"/>
            <ac:spMk id="93" creationId="{3F5E3C26-AD92-8B5D-2D76-0932C7AFAD32}"/>
          </ac:spMkLst>
        </pc:spChg>
        <pc:spChg chg="add del mod">
          <ac:chgData name="Huy Pham" userId="918db3a1909f15e0" providerId="LiveId" clId="{7C4356BA-0FCF-414C-B565-FEE6E62F1A40}" dt="2024-04-30T08:07:22.684" v="6350" actId="478"/>
          <ac:spMkLst>
            <pc:docMk/>
            <pc:sldMk cId="4004204701" sldId="469"/>
            <ac:spMk id="94" creationId="{AEFFEE44-6828-3F41-CB84-AE6CC54752D5}"/>
          </ac:spMkLst>
        </pc:spChg>
        <pc:spChg chg="add mod">
          <ac:chgData name="Huy Pham" userId="918db3a1909f15e0" providerId="LiveId" clId="{7C4356BA-0FCF-414C-B565-FEE6E62F1A40}" dt="2024-04-30T07:18:46.132" v="6296"/>
          <ac:spMkLst>
            <pc:docMk/>
            <pc:sldMk cId="4004204701" sldId="469"/>
            <ac:spMk id="104" creationId="{235BD65B-5714-B47E-8F17-E1B85F784D7A}"/>
          </ac:spMkLst>
        </pc:spChg>
        <pc:spChg chg="add mod">
          <ac:chgData name="Huy Pham" userId="918db3a1909f15e0" providerId="LiveId" clId="{7C4356BA-0FCF-414C-B565-FEE6E62F1A40}" dt="2024-04-30T07:18:52.757" v="6298"/>
          <ac:spMkLst>
            <pc:docMk/>
            <pc:sldMk cId="4004204701" sldId="469"/>
            <ac:spMk id="105" creationId="{0837C4A4-574C-5F11-550D-E1E070BEBD44}"/>
          </ac:spMkLst>
        </pc:spChg>
        <pc:spChg chg="add del mod">
          <ac:chgData name="Huy Pham" userId="918db3a1909f15e0" providerId="LiveId" clId="{7C4356BA-0FCF-414C-B565-FEE6E62F1A40}" dt="2024-04-30T08:07:24.358" v="6357" actId="478"/>
          <ac:spMkLst>
            <pc:docMk/>
            <pc:sldMk cId="4004204701" sldId="469"/>
            <ac:spMk id="107" creationId="{83EE420C-B1A8-BDAD-6FE7-EEE183D0C12C}"/>
          </ac:spMkLst>
        </pc:spChg>
        <pc:spChg chg="add del mod">
          <ac:chgData name="Huy Pham" userId="918db3a1909f15e0" providerId="LiveId" clId="{7C4356BA-0FCF-414C-B565-FEE6E62F1A40}" dt="2024-04-30T08:07:24.864" v="6358" actId="478"/>
          <ac:spMkLst>
            <pc:docMk/>
            <pc:sldMk cId="4004204701" sldId="469"/>
            <ac:spMk id="108" creationId="{E969EE15-06F1-43B9-B556-F6AE0488FE09}"/>
          </ac:spMkLst>
        </pc:spChg>
        <pc:spChg chg="add del mod">
          <ac:chgData name="Huy Pham" userId="918db3a1909f15e0" providerId="LiveId" clId="{7C4356BA-0FCF-414C-B565-FEE6E62F1A40}" dt="2024-04-30T08:07:24.864" v="6358" actId="478"/>
          <ac:spMkLst>
            <pc:docMk/>
            <pc:sldMk cId="4004204701" sldId="469"/>
            <ac:spMk id="109" creationId="{6FC22F0B-BEA1-EB02-8D4A-771B358F0E08}"/>
          </ac:spMkLst>
        </pc:spChg>
        <pc:graphicFrameChg chg="add del mod">
          <ac:chgData name="Huy Pham" userId="918db3a1909f15e0" providerId="LiveId" clId="{7C4356BA-0FCF-414C-B565-FEE6E62F1A40}" dt="2024-04-30T07:12:30.214" v="6215"/>
          <ac:graphicFrameMkLst>
            <pc:docMk/>
            <pc:sldMk cId="4004204701" sldId="469"/>
            <ac:graphicFrameMk id="19" creationId="{82988A70-0666-6943-874C-A23E653D5031}"/>
          </ac:graphicFrameMkLst>
        </pc:graphicFrame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19" creationId="{32038E72-02D3-5F6F-17CF-816E26CF4DB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1" creationId="{900AA850-52E9-759D-54EF-576191FCCD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2" creationId="{F08E64F9-2723-B4A9-4F54-311B3DEBB54F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24" creationId="{DD53E27D-F295-BA98-C53C-48F44759BE5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5" creationId="{AF491484-3EC4-F1E6-DCBA-276EA5731BC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6" creationId="{7BCCBD97-CC75-920D-9A56-699C5AAC391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7" creationId="{1BA84623-9FE3-1F6C-E7A4-AB71879F5B5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8" creationId="{E97DAB54-7995-3312-C1AA-9828BF5CB3B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29" creationId="{6EEF544F-D23B-C9CF-9623-00F2DD074D0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4" creationId="{AEA9682F-E8A7-1175-A42D-C5D852DE4CD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35" creationId="{E9C58222-3E00-9FAF-4C36-B84AA0D00682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6" creationId="{94909E44-C25F-0773-1BC3-C108A740A23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7" creationId="{FD49DE96-D6D8-CE73-28C6-7E8AD471D3F0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8" creationId="{CF6C715E-CCB7-FAD0-52E7-0AF78A7A950B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39" creationId="{5F882B69-08C4-EC07-858F-487EFE3B16D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0" creationId="{75CBDA66-A176-4C38-EAE4-C192C2636C74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2" creationId="{9400FFC2-B53B-5CAA-4C84-3970E3965CCC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43" creationId="{AEDBE03E-7C9D-28C7-1692-E6F7C57A271B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7" creationId="{43A5378A-987E-843D-ABC9-B26117FC9923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58" creationId="{914BE78F-BCC0-6833-D5C6-CD68F59899B7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0" creationId="{4D601385-8A4B-6B1A-1995-43E9F175693C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1" creationId="{281539B1-E640-5F05-AE36-D5E5DA4B56A8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3" creationId="{F96F08E6-B223-ECA2-A2FF-1200039D0ECA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64" creationId="{D7CD6172-075E-A8C7-60B8-68B2A7C09DB1}"/>
          </ac:cxnSpMkLst>
        </pc:cxnChg>
        <pc:cxnChg chg="add mod">
          <ac:chgData name="Huy Pham" userId="918db3a1909f15e0" providerId="LiveId" clId="{7C4356BA-0FCF-414C-B565-FEE6E62F1A40}" dt="2024-04-30T07:18:58.601" v="6300" actId="1038"/>
          <ac:cxnSpMkLst>
            <pc:docMk/>
            <pc:sldMk cId="4004204701" sldId="469"/>
            <ac:cxnSpMk id="70" creationId="{C19459B7-5692-01EF-8ACF-7701721A4375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71" creationId="{93D99C7C-4BA8-699F-75DB-3041C66C33F5}"/>
          </ac:cxnSpMkLst>
        </pc:cxnChg>
        <pc:cxnChg chg="add mod">
          <ac:chgData name="Huy Pham" userId="918db3a1909f15e0" providerId="LiveId" clId="{7C4356BA-0FCF-414C-B565-FEE6E62F1A40}" dt="2024-04-30T07:17:26.997" v="6263" actId="14100"/>
          <ac:cxnSpMkLst>
            <pc:docMk/>
            <pc:sldMk cId="4004204701" sldId="469"/>
            <ac:cxnSpMk id="72" creationId="{F8144FED-3F61-ABD2-3E15-B8FBF8C44E40}"/>
          </ac:cxnSpMkLst>
        </pc:cxnChg>
        <pc:cxnChg chg="add mod">
          <ac:chgData name="Huy Pham" userId="918db3a1909f15e0" providerId="LiveId" clId="{7C4356BA-0FCF-414C-B565-FEE6E62F1A40}" dt="2024-04-30T07:16:04.981" v="6241" actId="1076"/>
          <ac:cxnSpMkLst>
            <pc:docMk/>
            <pc:sldMk cId="4004204701" sldId="469"/>
            <ac:cxnSpMk id="79" creationId="{A745760F-9681-7132-97F6-8FC81DB1F4CC}"/>
          </ac:cxnSpMkLst>
        </pc:cxnChg>
        <pc:cxnChg chg="add del mod">
          <ac:chgData name="Huy Pham" userId="918db3a1909f15e0" providerId="LiveId" clId="{7C4356BA-0FCF-414C-B565-FEE6E62F1A40}" dt="2024-04-30T07:16:31.645" v="6246" actId="21"/>
          <ac:cxnSpMkLst>
            <pc:docMk/>
            <pc:sldMk cId="4004204701" sldId="469"/>
            <ac:cxnSpMk id="80" creationId="{2BB10ECF-47FF-43A0-A828-21EDEE6ACD23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1" creationId="{174C4C77-2552-5469-7285-F6E2DF8ED48E}"/>
          </ac:cxnSpMkLst>
        </pc:cxnChg>
        <pc:cxnChg chg="add mod">
          <ac:chgData name="Huy Pham" userId="918db3a1909f15e0" providerId="LiveId" clId="{7C4356BA-0FCF-414C-B565-FEE6E62F1A40}" dt="2024-04-30T07:18:52.464" v="6297" actId="21"/>
          <ac:cxnSpMkLst>
            <pc:docMk/>
            <pc:sldMk cId="4004204701" sldId="469"/>
            <ac:cxnSpMk id="84" creationId="{A29D9E4E-E5A8-3949-040A-E39FE6532D1A}"/>
          </ac:cxnSpMkLst>
        </pc:cxnChg>
        <pc:cxnChg chg="del">
          <ac:chgData name="Huy Pham" userId="918db3a1909f15e0" providerId="LiveId" clId="{7C4356BA-0FCF-414C-B565-FEE6E62F1A40}" dt="2024-04-30T07:16:00.386" v="6239" actId="478"/>
          <ac:cxnSpMkLst>
            <pc:docMk/>
            <pc:sldMk cId="4004204701" sldId="469"/>
            <ac:cxnSpMk id="85" creationId="{44DF6016-3827-E12A-667D-732EF641DB6C}"/>
          </ac:cxnSpMkLst>
        </pc:cxnChg>
        <pc:cxnChg chg="add del mod">
          <ac:chgData name="Huy Pham" userId="918db3a1909f15e0" providerId="LiveId" clId="{7C4356BA-0FCF-414C-B565-FEE6E62F1A40}" dt="2024-04-30T07:19:18.579" v="6301" actId="478"/>
          <ac:cxnSpMkLst>
            <pc:docMk/>
            <pc:sldMk cId="4004204701" sldId="469"/>
            <ac:cxnSpMk id="92" creationId="{858E1F07-EE73-98A1-D7F5-71E88AED22EC}"/>
          </ac:cxnSpMkLst>
        </pc:cxnChg>
        <pc:cxnChg chg="add mod">
          <ac:chgData name="Huy Pham" userId="918db3a1909f15e0" providerId="LiveId" clId="{7C4356BA-0FCF-414C-B565-FEE6E62F1A40}" dt="2024-04-30T07:17:56.188" v="6264" actId="208"/>
          <ac:cxnSpMkLst>
            <pc:docMk/>
            <pc:sldMk cId="4004204701" sldId="469"/>
            <ac:cxnSpMk id="96" creationId="{2BB10ECF-47FF-43A0-A828-21EDEE6ACD23}"/>
          </ac:cxnSpMkLst>
        </pc:cxnChg>
        <pc:cxnChg chg="add mod">
          <ac:chgData name="Huy Pham" userId="918db3a1909f15e0" providerId="LiveId" clId="{7C4356BA-0FCF-414C-B565-FEE6E62F1A40}" dt="2024-04-30T07:18:36.595" v="6293" actId="1037"/>
          <ac:cxnSpMkLst>
            <pc:docMk/>
            <pc:sldMk cId="4004204701" sldId="469"/>
            <ac:cxnSpMk id="100" creationId="{3AAE2947-2A9D-113B-1AFF-FA52EE8AE0B8}"/>
          </ac:cxnSpMkLst>
        </pc:cxnChg>
        <pc:cxnChg chg="add mod">
          <ac:chgData name="Huy Pham" userId="918db3a1909f15e0" providerId="LiveId" clId="{7C4356BA-0FCF-414C-B565-FEE6E62F1A40}" dt="2024-04-30T07:18:45.430" v="6295" actId="21"/>
          <ac:cxnSpMkLst>
            <pc:docMk/>
            <pc:sldMk cId="4004204701" sldId="469"/>
            <ac:cxnSpMk id="101" creationId="{E33B254E-BDA6-72E4-C7C3-BBE42A716975}"/>
          </ac:cxnSpMkLst>
        </pc:cxnChg>
      </pc:sldChg>
      <pc:sldMasterChg chg="modSldLayout">
        <pc:chgData name="Huy Pham" userId="918db3a1909f15e0" providerId="LiveId" clId="{7C4356BA-0FCF-414C-B565-FEE6E62F1A40}" dt="2024-05-04T04:03:03.455" v="6804" actId="478"/>
        <pc:sldMasterMkLst>
          <pc:docMk/>
          <pc:sldMasterMk cId="1587230212" sldId="2147483648"/>
        </pc:sldMasterMkLst>
        <pc:sldLayoutChg chg="delSp mod">
          <pc:chgData name="Huy Pham" userId="918db3a1909f15e0" providerId="LiveId" clId="{7C4356BA-0FCF-414C-B565-FEE6E62F1A40}" dt="2024-05-04T04:03:03.455" v="6804" actId="478"/>
          <pc:sldLayoutMkLst>
            <pc:docMk/>
            <pc:sldMasterMk cId="1587230212" sldId="2147483648"/>
            <pc:sldLayoutMk cId="1558849921" sldId="2147483650"/>
          </pc:sldLayoutMkLst>
          <pc:picChg chg="del">
            <ac:chgData name="Huy Pham" userId="918db3a1909f15e0" providerId="LiveId" clId="{7C4356BA-0FCF-414C-B565-FEE6E62F1A40}" dt="2024-05-04T04:03:03.455" v="6804" actId="478"/>
            <ac:picMkLst>
              <pc:docMk/>
              <pc:sldMasterMk cId="1587230212" sldId="2147483648"/>
              <pc:sldLayoutMk cId="1558849921" sldId="2147483650"/>
              <ac:picMk id="7" creationId="{1EA17298-1572-CBB0-647C-382EDB4311C2}"/>
            </ac:picMkLst>
          </pc:picChg>
        </pc:sldLayoutChg>
      </pc:sldMasterChg>
    </pc:docChg>
  </pc:docChgLst>
  <pc:docChgLst>
    <pc:chgData name="Huy Pham" userId="918db3a1909f15e0" providerId="LiveId" clId="{03497528-0EE4-4D17-8645-95BD1B1DEF06}"/>
    <pc:docChg chg="undo custSel addSld delSld modSld sldOrd">
      <pc:chgData name="Huy Pham" userId="918db3a1909f15e0" providerId="LiveId" clId="{03497528-0EE4-4D17-8645-95BD1B1DEF06}" dt="2024-04-02T00:41:59.198" v="3592" actId="14100"/>
      <pc:docMkLst>
        <pc:docMk/>
      </pc:docMkLst>
      <pc:sldChg chg="addSp delSp modSp mod delAnim">
        <pc:chgData name="Huy Pham" userId="918db3a1909f15e0" providerId="LiveId" clId="{03497528-0EE4-4D17-8645-95BD1B1DEF06}" dt="2024-03-27T09:40:45.549" v="2961" actId="478"/>
        <pc:sldMkLst>
          <pc:docMk/>
          <pc:sldMk cId="1279157228" sldId="399"/>
        </pc:sldMkLst>
        <pc:spChg chg="mod">
          <ac:chgData name="Huy Pham" userId="918db3a1909f15e0" providerId="LiveId" clId="{03497528-0EE4-4D17-8645-95BD1B1DEF06}" dt="2024-03-27T02:42:11.918" v="642" actId="20577"/>
          <ac:spMkLst>
            <pc:docMk/>
            <pc:sldMk cId="1279157228" sldId="399"/>
            <ac:spMk id="9" creationId="{A9C4FFF4-AFF7-4A25-76D6-D3E61A1989D9}"/>
          </ac:spMkLst>
        </pc:spChg>
        <pc:spChg chg="mod">
          <ac:chgData name="Huy Pham" userId="918db3a1909f15e0" providerId="LiveId" clId="{03497528-0EE4-4D17-8645-95BD1B1DEF06}" dt="2024-03-26T10:10:14.809" v="378" actId="14100"/>
          <ac:spMkLst>
            <pc:docMk/>
            <pc:sldMk cId="1279157228" sldId="399"/>
            <ac:spMk id="10" creationId="{44196311-251D-0BF6-3CAC-71334AF1B751}"/>
          </ac:spMkLst>
        </pc:spChg>
        <pc:spChg chg="mod">
          <ac:chgData name="Huy Pham" userId="918db3a1909f15e0" providerId="LiveId" clId="{03497528-0EE4-4D17-8645-95BD1B1DEF06}" dt="2024-03-26T10:10:09.333" v="377" actId="20577"/>
          <ac:spMkLst>
            <pc:docMk/>
            <pc:sldMk cId="1279157228" sldId="39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4" creationId="{86BD122A-D896-AE1A-CD88-D3B3D172304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5" creationId="{282D74E4-1003-5B7C-1EA7-60F9BB4EB754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6" creationId="{5E342325-AA35-5CF7-9DC1-0C2E646513BD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7" creationId="{2C338DCF-3CA8-8E7B-EEBE-8592565B8E3B}"/>
          </ac:spMkLst>
        </pc:spChg>
        <pc:spChg chg="mod">
          <ac:chgData name="Huy Pham" userId="918db3a1909f15e0" providerId="LiveId" clId="{03497528-0EE4-4D17-8645-95BD1B1DEF06}" dt="2024-03-26T10:09:54.785" v="330" actId="1038"/>
          <ac:spMkLst>
            <pc:docMk/>
            <pc:sldMk cId="1279157228" sldId="399"/>
            <ac:spMk id="18" creationId="{97AA56F7-A511-872B-83CF-6C482CB250E8}"/>
          </ac:spMkLst>
        </pc:spChg>
        <pc:spChg chg="mod">
          <ac:chgData name="Huy Pham" userId="918db3a1909f15e0" providerId="LiveId" clId="{03497528-0EE4-4D17-8645-95BD1B1DEF06}" dt="2024-03-26T10:11:57.298" v="403" actId="14100"/>
          <ac:spMkLst>
            <pc:docMk/>
            <pc:sldMk cId="1279157228" sldId="399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1" creationId="{9DCBB6B6-5C55-A92D-FF39-52DB425F63ED}"/>
          </ac:spMkLst>
        </pc:spChg>
        <pc:spChg chg="add mod">
          <ac:chgData name="Huy Pham" userId="918db3a1909f15e0" providerId="LiveId" clId="{03497528-0EE4-4D17-8645-95BD1B1DEF06}" dt="2024-03-27T02:14:16.941" v="553" actId="1076"/>
          <ac:spMkLst>
            <pc:docMk/>
            <pc:sldMk cId="1279157228" sldId="399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2" creationId="{94C5F1B8-DE9C-98C2-EB4B-AD3A022EE4E2}"/>
          </ac:spMkLst>
        </pc:spChg>
        <pc:spChg chg="add mod">
          <ac:chgData name="Huy Pham" userId="918db3a1909f15e0" providerId="LiveId" clId="{03497528-0EE4-4D17-8645-95BD1B1DEF06}" dt="2024-03-27T02:14:20.974" v="554" actId="1076"/>
          <ac:spMkLst>
            <pc:docMk/>
            <pc:sldMk cId="1279157228" sldId="399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23" creationId="{D87F0A4A-C61D-DEA9-9655-1B0ED15C3855}"/>
          </ac:spMkLst>
        </pc:spChg>
        <pc:spChg chg="add mod">
          <ac:chgData name="Huy Pham" userId="918db3a1909f15e0" providerId="LiveId" clId="{03497528-0EE4-4D17-8645-95BD1B1DEF06}" dt="2024-03-27T02:33:33.606" v="634" actId="1076"/>
          <ac:spMkLst>
            <pc:docMk/>
            <pc:sldMk cId="1279157228" sldId="399"/>
            <ac:spMk id="24" creationId="{1268E92D-B5F6-5561-D8EE-911282DF1DE2}"/>
          </ac:spMkLst>
        </pc:spChg>
        <pc:spChg chg="add mod">
          <ac:chgData name="Huy Pham" userId="918db3a1909f15e0" providerId="LiveId" clId="{03497528-0EE4-4D17-8645-95BD1B1DEF06}" dt="2024-03-27T02:34:09.896" v="639" actId="14100"/>
          <ac:spMkLst>
            <pc:docMk/>
            <pc:sldMk cId="1279157228" sldId="399"/>
            <ac:spMk id="25" creationId="{58C058A2-60A8-AA10-2ADC-BBB29DFB27A2}"/>
          </ac:spMkLst>
        </pc:spChg>
        <pc:spChg chg="del mod">
          <ac:chgData name="Huy Pham" userId="918db3a1909f15e0" providerId="LiveId" clId="{03497528-0EE4-4D17-8645-95BD1B1DEF06}" dt="2024-03-27T09:40:45.549" v="2961" actId="478"/>
          <ac:spMkLst>
            <pc:docMk/>
            <pc:sldMk cId="1279157228" sldId="399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6T10:09:19.198" v="297" actId="478"/>
          <ac:spMkLst>
            <pc:docMk/>
            <pc:sldMk cId="1279157228" sldId="399"/>
            <ac:spMk id="28" creationId="{A5AF7F85-F84E-3981-5218-DAFFA65DFA7F}"/>
          </ac:spMkLst>
        </pc:spChg>
        <pc:spChg chg="add mod">
          <ac:chgData name="Huy Pham" userId="918db3a1909f15e0" providerId="LiveId" clId="{03497528-0EE4-4D17-8645-95BD1B1DEF06}" dt="2024-03-27T02:31:32.585" v="609" actId="208"/>
          <ac:spMkLst>
            <pc:docMk/>
            <pc:sldMk cId="1279157228" sldId="399"/>
            <ac:spMk id="30" creationId="{A20C6AA0-D5BA-8C21-F845-9C57BF9D25EE}"/>
          </ac:spMkLst>
        </pc:spChg>
        <pc:spChg chg="add del mod">
          <ac:chgData name="Huy Pham" userId="918db3a1909f15e0" providerId="LiveId" clId="{03497528-0EE4-4D17-8645-95BD1B1DEF06}" dt="2024-03-27T02:32:52.778" v="631" actId="21"/>
          <ac:spMkLst>
            <pc:docMk/>
            <pc:sldMk cId="1279157228" sldId="399"/>
            <ac:spMk id="31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12:44.365" v="525" actId="1076"/>
          <ac:spMkLst>
            <pc:docMk/>
            <pc:sldMk cId="1279157228" sldId="399"/>
            <ac:spMk id="45" creationId="{A5888635-DAAD-2BBA-266C-C7964646A99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6" creationId="{706A0F12-2C34-A082-94FE-F0D40E00B7FA}"/>
          </ac:spMkLst>
        </pc:spChg>
        <pc:spChg chg="del mod">
          <ac:chgData name="Huy Pham" userId="918db3a1909f15e0" providerId="LiveId" clId="{03497528-0EE4-4D17-8645-95BD1B1DEF06}" dt="2024-03-27T02:33:49.160" v="637" actId="478"/>
          <ac:spMkLst>
            <pc:docMk/>
            <pc:sldMk cId="1279157228" sldId="399"/>
            <ac:spMk id="47" creationId="{0F751804-4302-44DE-C6A3-31956348800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48" creationId="{D6AF2655-001C-4921-33B0-7E510419CA38}"/>
          </ac:spMkLst>
        </pc:spChg>
        <pc:spChg chg="mod">
          <ac:chgData name="Huy Pham" userId="918db3a1909f15e0" providerId="LiveId" clId="{03497528-0EE4-4D17-8645-95BD1B1DEF06}" dt="2024-03-27T02:32:09.294" v="613" actId="20577"/>
          <ac:spMkLst>
            <pc:docMk/>
            <pc:sldMk cId="1279157228" sldId="399"/>
            <ac:spMk id="49" creationId="{15FA963E-3786-2EBC-C998-FD534ED8C026}"/>
          </ac:spMkLst>
        </pc:spChg>
        <pc:spChg chg="add mod">
          <ac:chgData name="Huy Pham" userId="918db3a1909f15e0" providerId="LiveId" clId="{03497528-0EE4-4D17-8645-95BD1B1DEF06}" dt="2024-03-27T02:15:58.974" v="585" actId="1076"/>
          <ac:spMkLst>
            <pc:docMk/>
            <pc:sldMk cId="1279157228" sldId="399"/>
            <ac:spMk id="50" creationId="{02A9F8C5-E7E1-049C-E916-F64FCE0AFF46}"/>
          </ac:spMkLst>
        </pc:spChg>
        <pc:spChg chg="add mod">
          <ac:chgData name="Huy Pham" userId="918db3a1909f15e0" providerId="LiveId" clId="{03497528-0EE4-4D17-8645-95BD1B1DEF06}" dt="2024-03-27T02:14:02.610" v="548" actId="1037"/>
          <ac:spMkLst>
            <pc:docMk/>
            <pc:sldMk cId="1279157228" sldId="399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32:45.698" v="629" actId="21"/>
          <ac:spMkLst>
            <pc:docMk/>
            <pc:sldMk cId="1279157228" sldId="399"/>
            <ac:spMk id="52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14:42.185" v="564" actId="114"/>
          <ac:spMkLst>
            <pc:docMk/>
            <pc:sldMk cId="1279157228" sldId="399"/>
            <ac:spMk id="53" creationId="{EA3A0448-6C85-0499-4FF1-225EB6E6CF33}"/>
          </ac:spMkLst>
        </pc:spChg>
        <pc:spChg chg="add mod">
          <ac:chgData name="Huy Pham" userId="918db3a1909f15e0" providerId="LiveId" clId="{03497528-0EE4-4D17-8645-95BD1B1DEF06}" dt="2024-03-27T02:15:47.284" v="578" actId="1076"/>
          <ac:spMkLst>
            <pc:docMk/>
            <pc:sldMk cId="1279157228" sldId="399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16:33.951" v="599" actId="478"/>
          <ac:spMkLst>
            <pc:docMk/>
            <pc:sldMk cId="1279157228" sldId="399"/>
            <ac:spMk id="59" creationId="{81DC2CDA-3B41-3669-7C64-82650A8D551E}"/>
          </ac:spMkLst>
        </pc:spChg>
        <pc:spChg chg="add mod">
          <ac:chgData name="Huy Pham" userId="918db3a1909f15e0" providerId="LiveId" clId="{03497528-0EE4-4D17-8645-95BD1B1DEF06}" dt="2024-03-27T02:17:01.210" v="608" actId="207"/>
          <ac:spMkLst>
            <pc:docMk/>
            <pc:sldMk cId="1279157228" sldId="399"/>
            <ac:spMk id="61" creationId="{DA10DB8B-EBBF-73EB-6E2E-4C604BA97633}"/>
          </ac:spMkLst>
        </pc:spChg>
        <pc:spChg chg="add mod">
          <ac:chgData name="Huy Pham" userId="918db3a1909f15e0" providerId="LiveId" clId="{03497528-0EE4-4D17-8645-95BD1B1DEF06}" dt="2024-03-27T02:32:35.887" v="628" actId="1037"/>
          <ac:spMkLst>
            <pc:docMk/>
            <pc:sldMk cId="1279157228" sldId="399"/>
            <ac:spMk id="62" creationId="{F507D220-743E-E134-CDA0-D6890394F2ED}"/>
          </ac:spMkLst>
        </pc:spChg>
        <pc:spChg chg="add mod">
          <ac:chgData name="Huy Pham" userId="918db3a1909f15e0" providerId="LiveId" clId="{03497528-0EE4-4D17-8645-95BD1B1DEF06}" dt="2024-03-27T02:32:46.195" v="630"/>
          <ac:spMkLst>
            <pc:docMk/>
            <pc:sldMk cId="1279157228" sldId="399"/>
            <ac:spMk id="63" creationId="{C34761D8-68F3-96D0-9763-EC29FDB4F51F}"/>
          </ac:spMkLst>
        </pc:spChg>
        <pc:spChg chg="add mod">
          <ac:chgData name="Huy Pham" userId="918db3a1909f15e0" providerId="LiveId" clId="{03497528-0EE4-4D17-8645-95BD1B1DEF06}" dt="2024-03-27T02:32:53.066" v="632"/>
          <ac:spMkLst>
            <pc:docMk/>
            <pc:sldMk cId="1279157228" sldId="399"/>
            <ac:spMk id="64" creationId="{E0FEE6D9-0284-C183-8FAB-3CAF2F888B65}"/>
          </ac:spMkLst>
        </pc:spChg>
        <pc:spChg chg="del">
          <ac:chgData name="Huy Pham" userId="918db3a1909f15e0" providerId="LiveId" clId="{03497528-0EE4-4D17-8645-95BD1B1DEF06}" dt="2024-03-26T10:10:43.387" v="385" actId="478"/>
          <ac:spMkLst>
            <pc:docMk/>
            <pc:sldMk cId="1279157228" sldId="399"/>
            <ac:spMk id="69" creationId="{B44D3EF2-5C41-DF82-E87D-F7CC5E3FFEA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3" creationId="{3A4B6B87-FB21-1FED-73A8-28702913DB9C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4" creationId="{8D2E902A-153E-8606-EC59-A3108DED385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6" creationId="{2F2345F9-A755-CD39-514F-E25BA34652D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7" creationId="{2104889B-AA39-EC80-AB34-E3D54BFF8D4D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8" creationId="{62902C3B-1F7F-1101-66A4-F3482E7C9ED0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89" creationId="{82813D3B-93BD-8AD8-EBEC-2B3D1C416E48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0" creationId="{F0BD0854-BCE0-3760-8CFD-00217D9073B6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91" creationId="{5F59508F-FAC5-6EDD-901A-745772D95335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00" creationId="{F4BDA723-14DF-5D58-CA23-BC7FF3FA745E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0" creationId="{B117DFF8-1518-A290-749A-BB64F35ED64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1" creationId="{3D40163B-7894-F5B5-4635-AB6A5CD36DF8}"/>
          </ac:spMkLst>
        </pc:spChg>
        <pc:spChg chg="del mod">
          <ac:chgData name="Huy Pham" userId="918db3a1909f15e0" providerId="LiveId" clId="{03497528-0EE4-4D17-8645-95BD1B1DEF06}" dt="2024-03-27T02:13:02.254" v="528" actId="21"/>
          <ac:spMkLst>
            <pc:docMk/>
            <pc:sldMk cId="1279157228" sldId="399"/>
            <ac:spMk id="112" creationId="{BEA32DC5-701E-4210-F8A3-D97DBCAD6354}"/>
          </ac:spMkLst>
        </pc:spChg>
        <pc:spChg chg="del mod">
          <ac:chgData name="Huy Pham" userId="918db3a1909f15e0" providerId="LiveId" clId="{03497528-0EE4-4D17-8645-95BD1B1DEF06}" dt="2024-03-27T02:33:48.210" v="636" actId="478"/>
          <ac:spMkLst>
            <pc:docMk/>
            <pc:sldMk cId="1279157228" sldId="399"/>
            <ac:spMk id="113" creationId="{BB6CEACE-0613-66BB-5D55-4239C189D5CB}"/>
          </ac:spMkLst>
        </pc:spChg>
        <pc:graphicFrameChg chg="add del mod">
          <ac:chgData name="Huy Pham" userId="918db3a1909f15e0" providerId="LiveId" clId="{03497528-0EE4-4D17-8645-95BD1B1DEF06}" dt="2024-03-26T10:10:37.367" v="381"/>
          <ac:graphicFrameMkLst>
            <pc:docMk/>
            <pc:sldMk cId="1279157228" sldId="399"/>
            <ac:graphicFrameMk id="19" creationId="{07DFA6FC-5C07-5B46-B0AB-706639983219}"/>
          </ac:graphicFrameMkLst>
        </pc:graphicFrameChg>
        <pc:graphicFrameChg chg="add del mod">
          <ac:chgData name="Huy Pham" userId="918db3a1909f15e0" providerId="LiveId" clId="{03497528-0EE4-4D17-8645-95BD1B1DEF06}" dt="2024-03-26T10:11:01.087" v="389"/>
          <ac:graphicFrameMkLst>
            <pc:docMk/>
            <pc:sldMk cId="1279157228" sldId="399"/>
            <ac:graphicFrameMk id="27" creationId="{5BDC2C99-7E9D-831C-DB35-8FC1FE0ABFD7}"/>
          </ac:graphicFrameMkLst>
        </pc:graphicFrameChg>
        <pc:picChg chg="add del mod">
          <ac:chgData name="Huy Pham" userId="918db3a1909f15e0" providerId="LiveId" clId="{03497528-0EE4-4D17-8645-95BD1B1DEF06}" dt="2024-03-27T07:02:55.818" v="1698" actId="478"/>
          <ac:picMkLst>
            <pc:docMk/>
            <pc:sldMk cId="1279157228" sldId="399"/>
            <ac:picMk id="27" creationId="{B606F62B-11AA-1D75-4ABC-5421D25EF964}"/>
          </ac:picMkLst>
        </pc:picChg>
        <pc:picChg chg="add del mod">
          <ac:chgData name="Huy Pham" userId="918db3a1909f15e0" providerId="LiveId" clId="{03497528-0EE4-4D17-8645-95BD1B1DEF06}" dt="2024-03-27T02:33:40.676" v="635" actId="478"/>
          <ac:picMkLst>
            <pc:docMk/>
            <pc:sldMk cId="1279157228" sldId="399"/>
            <ac:picMk id="29" creationId="{C004F701-4EEE-45A7-452E-42BF6114A29E}"/>
          </ac:picMkLst>
        </pc:picChg>
        <pc:cxnChg chg="add mod">
          <ac:chgData name="Huy Pham" userId="918db3a1909f15e0" providerId="LiveId" clId="{03497528-0EE4-4D17-8645-95BD1B1DEF06}" dt="2024-03-27T02:15:27.484" v="576" actId="14100"/>
          <ac:cxnSpMkLst>
            <pc:docMk/>
            <pc:sldMk cId="1279157228" sldId="399"/>
            <ac:cxnSpMk id="19" creationId="{98713048-4E1D-A4F8-BBEA-B53B4DFDD35B}"/>
          </ac:cxnSpMkLst>
        </pc:cxnChg>
        <pc:cxnChg chg="add mod">
          <ac:chgData name="Huy Pham" userId="918db3a1909f15e0" providerId="LiveId" clId="{03497528-0EE4-4D17-8645-95BD1B1DEF06}" dt="2024-03-27T02:09:23.537" v="458" actId="14100"/>
          <ac:cxnSpMkLst>
            <pc:docMk/>
            <pc:sldMk cId="1279157228" sldId="399"/>
            <ac:cxnSpMk id="21" creationId="{981553A5-B9A7-FF21-C4CB-CAF88B57FEF7}"/>
          </ac:cxnSpMkLst>
        </pc:cxnChg>
        <pc:cxnChg chg="add mod">
          <ac:chgData name="Huy Pham" userId="918db3a1909f15e0" providerId="LiveId" clId="{03497528-0EE4-4D17-8645-95BD1B1DEF06}" dt="2024-03-27T02:10:44.032" v="491" actId="1037"/>
          <ac:cxnSpMkLst>
            <pc:docMk/>
            <pc:sldMk cId="1279157228" sldId="399"/>
            <ac:cxnSpMk id="35" creationId="{D5C1F6AE-358C-DE82-EE83-A0B892B48978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38" creationId="{FA75AB38-10C4-5AA7-183E-CAE36FA8EFC5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0" creationId="{D1776321-E801-8243-7668-583197179BB0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42" creationId="{83D6DC2F-7EA2-5854-1CA1-44B9129D05D9}"/>
          </ac:cxnSpMkLst>
        </pc:cxnChg>
        <pc:cxnChg chg="add mod">
          <ac:chgData name="Huy Pham" userId="918db3a1909f15e0" providerId="LiveId" clId="{03497528-0EE4-4D17-8645-95BD1B1DEF06}" dt="2024-03-27T02:31:41.555" v="610" actId="208"/>
          <ac:cxnSpMkLst>
            <pc:docMk/>
            <pc:sldMk cId="1279157228" sldId="399"/>
            <ac:cxnSpMk id="55" creationId="{383A34CE-A058-092D-08DF-D6ED9ED13C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5" creationId="{FE002B8F-8F9A-1CFD-25D7-CB988AFFC73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68" creationId="{62D75DFD-8F94-8CF7-3E00-0E1BE947E96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1" creationId="{1B4824B6-B2B3-D287-6CE4-59B8775D2631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2" creationId="{692224CD-59C4-E7C5-8F48-F56276B3974A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3" creationId="{1D3DCAA0-27EE-E1B6-E239-36D81D72013E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4" creationId="{64188D1A-CCE0-6901-E12A-06F9759E9C83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8" creationId="{0BE6523B-0EE2-162A-4EC5-5BCF22B934A2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79" creationId="{DA8F0079-4016-2C06-C99C-15671F143639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4" creationId="{2B6C50D0-32D2-0579-0754-AFB746582F76}"/>
          </ac:cxnSpMkLst>
        </pc:cxnChg>
        <pc:cxnChg chg="del mod">
          <ac:chgData name="Huy Pham" userId="918db3a1909f15e0" providerId="LiveId" clId="{03497528-0EE4-4D17-8645-95BD1B1DEF06}" dt="2024-03-27T02:33:48.210" v="636" actId="478"/>
          <ac:cxnSpMkLst>
            <pc:docMk/>
            <pc:sldMk cId="1279157228" sldId="399"/>
            <ac:cxnSpMk id="107" creationId="{80B8A10A-EB2D-1B0F-5A8D-8338810A4697}"/>
          </ac:cxnSpMkLst>
        </pc:cxnChg>
      </pc:sldChg>
      <pc:sldChg chg="addSp delSp modSp mod delAnim modAnim">
        <pc:chgData name="Huy Pham" userId="918db3a1909f15e0" providerId="LiveId" clId="{03497528-0EE4-4D17-8645-95BD1B1DEF06}" dt="2024-03-26T10:01:21.822" v="184" actId="20577"/>
        <pc:sldMkLst>
          <pc:docMk/>
          <pc:sldMk cId="234225145" sldId="420"/>
        </pc:sldMkLst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2" creationId="{A5A73504-8911-04B3-49DC-524613C76100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3" creationId="{7BADB1B7-9B78-9B24-6409-669583F16919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4" creationId="{11B42BA8-FD7D-C9B1-E84F-554C45A1AC5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5" creationId="{EF0BB136-A76F-7DC8-00D1-59F4B4EA61DC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6" creationId="{D5353C3D-DB0F-AF2E-645F-0B3194220037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7" creationId="{B27690E6-208D-ACF0-CDB3-1FA9BCB3ABB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8" creationId="{A75AE06E-8073-E914-F002-370A6F7D47F3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9" creationId="{8CF76AC8-076E-CFF1-3EB7-9185F991189B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0" creationId="{941731A9-1DBE-E9F1-8397-55D6CD0D463A}"/>
          </ac:spMkLst>
        </pc:spChg>
        <pc:spChg chg="add mod">
          <ac:chgData name="Huy Pham" userId="918db3a1909f15e0" providerId="LiveId" clId="{03497528-0EE4-4D17-8645-95BD1B1DEF06}" dt="2024-03-26T10:00:40.597" v="153" actId="1076"/>
          <ac:spMkLst>
            <pc:docMk/>
            <pc:sldMk cId="234225145" sldId="420"/>
            <ac:spMk id="11" creationId="{553E389E-7A7C-29B8-13DE-08002990444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2" creationId="{F943C9C3-F9A6-AB92-E508-A855DC0F00E7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3" creationId="{F91C1C87-F819-22EF-C3B9-BF099D4EDBE1}"/>
          </ac:spMkLst>
        </pc:spChg>
        <pc:spChg chg="add mod">
          <ac:chgData name="Huy Pham" userId="918db3a1909f15e0" providerId="LiveId" clId="{03497528-0EE4-4D17-8645-95BD1B1DEF06}" dt="2024-03-26T10:00:50.661" v="156" actId="20577"/>
          <ac:spMkLst>
            <pc:docMk/>
            <pc:sldMk cId="234225145" sldId="420"/>
            <ac:spMk id="14" creationId="{B47D1EC7-EBFA-01DC-9F7B-A6092A9D7BD6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5" creationId="{FCE2299B-5222-0EED-0102-3800FBAF04B4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6" creationId="{A940A524-0B39-C15F-6F03-439C6B05160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7" creationId="{82E332C2-29BD-0DEB-2985-C3D693489670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8" creationId="{DBD592F5-0E49-92C7-2827-824B943052FD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19" creationId="{7BD8947F-563C-7BC9-2CB8-D17C1B9E9076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0" creationId="{0BEC4DEC-E324-3D37-0A52-E9F9902BA3AE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1" creationId="{05940165-634A-FFFF-28E4-744F4B01A74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2" creationId="{9BB1674D-970F-1B4A-8954-08619B1C47C9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3" creationId="{750B007C-F456-EB48-B84D-12FE3C4ADAE3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4" creationId="{4A467990-8075-709B-961D-7B79CB67E9F2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5" creationId="{697F075D-5711-CCAE-C689-658198E4E99B}"/>
          </ac:spMkLst>
        </pc:spChg>
        <pc:spChg chg="add mod">
          <ac:chgData name="Huy Pham" userId="918db3a1909f15e0" providerId="LiveId" clId="{03497528-0EE4-4D17-8645-95BD1B1DEF06}" dt="2024-03-26T10:00:46.610" v="154" actId="1076"/>
          <ac:spMkLst>
            <pc:docMk/>
            <pc:sldMk cId="234225145" sldId="420"/>
            <ac:spMk id="26" creationId="{7940A5D1-7E82-4164-FC36-97A762FA88BB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7" creationId="{D3A3520F-5080-F46A-F864-B3EFDF9DB8D4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8" creationId="{34FDFAE4-9425-73CD-DB9D-35F2A4C12055}"/>
          </ac:spMkLst>
        </pc:spChg>
        <pc:spChg chg="mod">
          <ac:chgData name="Huy Pham" userId="918db3a1909f15e0" providerId="LiveId" clId="{03497528-0EE4-4D17-8645-95BD1B1DEF06}" dt="2024-03-26T10:00:33.846" v="152" actId="1076"/>
          <ac:spMkLst>
            <pc:docMk/>
            <pc:sldMk cId="234225145" sldId="420"/>
            <ac:spMk id="29" creationId="{D66FED42-E33F-417D-F217-2C78A3B354BC}"/>
          </ac:spMkLst>
        </pc:spChg>
        <pc:spChg chg="mod">
          <ac:chgData name="Huy Pham" userId="918db3a1909f15e0" providerId="LiveId" clId="{03497528-0EE4-4D17-8645-95BD1B1DEF06}" dt="2024-03-26T10:01:21.822" v="184" actId="20577"/>
          <ac:spMkLst>
            <pc:docMk/>
            <pc:sldMk cId="234225145" sldId="420"/>
            <ac:spMk id="31" creationId="{8A289471-F631-1434-AD55-9199D93CB4DD}"/>
          </ac:spMkLst>
        </pc:spChg>
        <pc:spChg chg="mod">
          <ac:chgData name="Huy Pham" userId="918db3a1909f15e0" providerId="LiveId" clId="{03497528-0EE4-4D17-8645-95BD1B1DEF06}" dt="2024-03-26T09:58:29.662" v="1" actId="20577"/>
          <ac:spMkLst>
            <pc:docMk/>
            <pc:sldMk cId="234225145" sldId="420"/>
            <ac:spMk id="37" creationId="{032D6A05-001B-82BE-9235-555491B0E628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8" creationId="{413F74F7-2B32-52FE-5C24-9213912AE2C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39" creationId="{439C2E80-1C3D-66B3-E43F-AFD40ABC78A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0" creationId="{1FE2C5D1-7056-7BEF-ECCF-156505A67C2F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1" creationId="{7097A6E2-EE8B-2A70-46D4-3B535AC7D859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2" creationId="{4E774D1F-8D38-A655-6BF3-A4BD300F15D7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3" creationId="{54D415F4-5EE2-1414-0B79-0FE6F56F848A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4" creationId="{BB696183-5CCA-788A-05EB-99CA0FF5690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5" creationId="{7D560CCE-618F-17BF-0BFD-18681D3DFAD2}"/>
          </ac:spMkLst>
        </pc:spChg>
        <pc:spChg chg="del">
          <ac:chgData name="Huy Pham" userId="918db3a1909f15e0" providerId="LiveId" clId="{03497528-0EE4-4D17-8645-95BD1B1DEF06}" dt="2024-03-26T09:59:59.521" v="142" actId="478"/>
          <ac:spMkLst>
            <pc:docMk/>
            <pc:sldMk cId="234225145" sldId="420"/>
            <ac:spMk id="46" creationId="{7EAE41FB-3F86-6AE8-DF21-0AF206505CB2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7" creationId="{E0746A66-1D1E-3B17-892E-D097E8D17584}"/>
          </ac:spMkLst>
        </pc:spChg>
        <pc:spChg chg="add del mod">
          <ac:chgData name="Huy Pham" userId="918db3a1909f15e0" providerId="LiveId" clId="{03497528-0EE4-4D17-8645-95BD1B1DEF06}" dt="2024-03-26T10:01:06.336" v="178"/>
          <ac:spMkLst>
            <pc:docMk/>
            <pc:sldMk cId="234225145" sldId="420"/>
            <ac:spMk id="48" creationId="{1C1DA6FB-C558-B096-66C1-1B5AA951843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49" creationId="{2DED2A89-223F-89D5-EED7-11347DB301C6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0" creationId="{6B47CA0B-4A9A-53FB-50A9-D141A50CFB8A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1" creationId="{9870D10D-ED55-312D-F6A9-BAE1569E094F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2" creationId="{9027D825-2751-582D-82F9-595F01070BC7}"/>
          </ac:spMkLst>
        </pc:spChg>
        <pc:spChg chg="add mod">
          <ac:chgData name="Huy Pham" userId="918db3a1909f15e0" providerId="LiveId" clId="{03497528-0EE4-4D17-8645-95BD1B1DEF06}" dt="2024-03-26T10:00:58.728" v="158" actId="1076"/>
          <ac:spMkLst>
            <pc:docMk/>
            <pc:sldMk cId="234225145" sldId="420"/>
            <ac:spMk id="53" creationId="{B8A4244F-4E98-BFB2-48FF-FAA431E624CD}"/>
          </ac:spMkLst>
        </pc:spChg>
        <pc:spChg chg="add mod">
          <ac:chgData name="Huy Pham" userId="918db3a1909f15e0" providerId="LiveId" clId="{03497528-0EE4-4D17-8645-95BD1B1DEF06}" dt="2024-03-26T10:01:02.687" v="175" actId="20577"/>
          <ac:spMkLst>
            <pc:docMk/>
            <pc:sldMk cId="234225145" sldId="420"/>
            <ac:spMk id="54" creationId="{CC25A4DE-043B-B19D-5E5F-3B9CB3C714B4}"/>
          </ac:spMkLst>
        </pc:spChg>
      </pc:sldChg>
      <pc:sldChg chg="modSp del mod">
        <pc:chgData name="Huy Pham" userId="918db3a1909f15e0" providerId="LiveId" clId="{03497528-0EE4-4D17-8645-95BD1B1DEF06}" dt="2024-03-26T10:01:43.931" v="186" actId="47"/>
        <pc:sldMkLst>
          <pc:docMk/>
          <pc:sldMk cId="1063840198" sldId="421"/>
        </pc:sldMkLst>
        <pc:spChg chg="mod">
          <ac:chgData name="Huy Pham" userId="918db3a1909f15e0" providerId="LiveId" clId="{03497528-0EE4-4D17-8645-95BD1B1DEF06}" dt="2024-03-26T10:01:14.854" v="180" actId="20577"/>
          <ac:spMkLst>
            <pc:docMk/>
            <pc:sldMk cId="1063840198" sldId="421"/>
            <ac:spMk id="37" creationId="{032D6A05-001B-82BE-9235-555491B0E628}"/>
          </ac:spMkLst>
        </pc:spChg>
      </pc:sldChg>
      <pc:sldChg chg="del">
        <pc:chgData name="Huy Pham" userId="918db3a1909f15e0" providerId="LiveId" clId="{03497528-0EE4-4D17-8645-95BD1B1DEF06}" dt="2024-03-27T02:06:56.548" v="440" actId="47"/>
        <pc:sldMkLst>
          <pc:docMk/>
          <pc:sldMk cId="3744577515" sldId="423"/>
        </pc:sldMkLst>
      </pc:sldChg>
      <pc:sldChg chg="del">
        <pc:chgData name="Huy Pham" userId="918db3a1909f15e0" providerId="LiveId" clId="{03497528-0EE4-4D17-8645-95BD1B1DEF06}" dt="2024-03-27T02:06:55.913" v="438" actId="47"/>
        <pc:sldMkLst>
          <pc:docMk/>
          <pc:sldMk cId="3731249958" sldId="424"/>
        </pc:sldMkLst>
      </pc:sldChg>
      <pc:sldChg chg="del">
        <pc:chgData name="Huy Pham" userId="918db3a1909f15e0" providerId="LiveId" clId="{03497528-0EE4-4D17-8645-95BD1B1DEF06}" dt="2024-03-27T02:06:54.674" v="437" actId="47"/>
        <pc:sldMkLst>
          <pc:docMk/>
          <pc:sldMk cId="468667808" sldId="425"/>
        </pc:sldMkLst>
      </pc:sldChg>
      <pc:sldChg chg="del">
        <pc:chgData name="Huy Pham" userId="918db3a1909f15e0" providerId="LiveId" clId="{03497528-0EE4-4D17-8645-95BD1B1DEF06}" dt="2024-03-27T02:06:53.042" v="436" actId="47"/>
        <pc:sldMkLst>
          <pc:docMk/>
          <pc:sldMk cId="2783659757" sldId="426"/>
        </pc:sldMkLst>
      </pc:sldChg>
      <pc:sldChg chg="del">
        <pc:chgData name="Huy Pham" userId="918db3a1909f15e0" providerId="LiveId" clId="{03497528-0EE4-4D17-8645-95BD1B1DEF06}" dt="2024-03-27T02:06:51.763" v="435" actId="47"/>
        <pc:sldMkLst>
          <pc:docMk/>
          <pc:sldMk cId="3626734545" sldId="427"/>
        </pc:sldMkLst>
      </pc:sldChg>
      <pc:sldChg chg="del">
        <pc:chgData name="Huy Pham" userId="918db3a1909f15e0" providerId="LiveId" clId="{03497528-0EE4-4D17-8645-95BD1B1DEF06}" dt="2024-03-27T02:06:56.871" v="441" actId="47"/>
        <pc:sldMkLst>
          <pc:docMk/>
          <pc:sldMk cId="632743029" sldId="428"/>
        </pc:sldMkLst>
      </pc:sldChg>
      <pc:sldChg chg="del">
        <pc:chgData name="Huy Pham" userId="918db3a1909f15e0" providerId="LiveId" clId="{03497528-0EE4-4D17-8645-95BD1B1DEF06}" dt="2024-03-27T02:06:56.254" v="439" actId="47"/>
        <pc:sldMkLst>
          <pc:docMk/>
          <pc:sldMk cId="2655833583" sldId="429"/>
        </pc:sldMkLst>
      </pc:sldChg>
      <pc:sldChg chg="del">
        <pc:chgData name="Huy Pham" userId="918db3a1909f15e0" providerId="LiveId" clId="{03497528-0EE4-4D17-8645-95BD1B1DEF06}" dt="2024-03-27T02:06:50.141" v="434" actId="47"/>
        <pc:sldMkLst>
          <pc:docMk/>
          <pc:sldMk cId="695647000" sldId="430"/>
        </pc:sldMkLst>
      </pc:sldChg>
      <pc:sldChg chg="del">
        <pc:chgData name="Huy Pham" userId="918db3a1909f15e0" providerId="LiveId" clId="{03497528-0EE4-4D17-8645-95BD1B1DEF06}" dt="2024-03-27T02:06:48.801" v="433" actId="47"/>
        <pc:sldMkLst>
          <pc:docMk/>
          <pc:sldMk cId="2004844953" sldId="431"/>
        </pc:sldMkLst>
      </pc:sldChg>
      <pc:sldChg chg="del">
        <pc:chgData name="Huy Pham" userId="918db3a1909f15e0" providerId="LiveId" clId="{03497528-0EE4-4D17-8645-95BD1B1DEF06}" dt="2024-03-27T02:06:47.652" v="432" actId="47"/>
        <pc:sldMkLst>
          <pc:docMk/>
          <pc:sldMk cId="1502094139" sldId="432"/>
        </pc:sldMkLst>
      </pc:sldChg>
      <pc:sldChg chg="del">
        <pc:chgData name="Huy Pham" userId="918db3a1909f15e0" providerId="LiveId" clId="{03497528-0EE4-4D17-8645-95BD1B1DEF06}" dt="2024-03-27T02:06:46.875" v="431" actId="47"/>
        <pc:sldMkLst>
          <pc:docMk/>
          <pc:sldMk cId="2752358674" sldId="433"/>
        </pc:sldMkLst>
      </pc:sldChg>
      <pc:sldChg chg="del">
        <pc:chgData name="Huy Pham" userId="918db3a1909f15e0" providerId="LiveId" clId="{03497528-0EE4-4D17-8645-95BD1B1DEF06}" dt="2024-03-27T02:06:45.655" v="430" actId="47"/>
        <pc:sldMkLst>
          <pc:docMk/>
          <pc:sldMk cId="2999887613" sldId="434"/>
        </pc:sldMkLst>
      </pc:sldChg>
      <pc:sldChg chg="del">
        <pc:chgData name="Huy Pham" userId="918db3a1909f15e0" providerId="LiveId" clId="{03497528-0EE4-4D17-8645-95BD1B1DEF06}" dt="2024-03-27T02:06:43.788" v="429" actId="47"/>
        <pc:sldMkLst>
          <pc:docMk/>
          <pc:sldMk cId="336052484" sldId="435"/>
        </pc:sldMkLst>
      </pc:sldChg>
      <pc:sldChg chg="del">
        <pc:chgData name="Huy Pham" userId="918db3a1909f15e0" providerId="LiveId" clId="{03497528-0EE4-4D17-8645-95BD1B1DEF06}" dt="2024-03-27T02:06:43.423" v="428" actId="47"/>
        <pc:sldMkLst>
          <pc:docMk/>
          <pc:sldMk cId="2313600272" sldId="436"/>
        </pc:sldMkLst>
      </pc:sldChg>
      <pc:sldChg chg="del">
        <pc:chgData name="Huy Pham" userId="918db3a1909f15e0" providerId="LiveId" clId="{03497528-0EE4-4D17-8645-95BD1B1DEF06}" dt="2024-03-27T02:06:42.824" v="426" actId="47"/>
        <pc:sldMkLst>
          <pc:docMk/>
          <pc:sldMk cId="3442209581" sldId="437"/>
        </pc:sldMkLst>
      </pc:sldChg>
      <pc:sldChg chg="del">
        <pc:chgData name="Huy Pham" userId="918db3a1909f15e0" providerId="LiveId" clId="{03497528-0EE4-4D17-8645-95BD1B1DEF06}" dt="2024-03-27T02:06:42.480" v="425" actId="47"/>
        <pc:sldMkLst>
          <pc:docMk/>
          <pc:sldMk cId="3290452718" sldId="438"/>
        </pc:sldMkLst>
      </pc:sldChg>
      <pc:sldChg chg="del">
        <pc:chgData name="Huy Pham" userId="918db3a1909f15e0" providerId="LiveId" clId="{03497528-0EE4-4D17-8645-95BD1B1DEF06}" dt="2024-03-27T02:06:42.011" v="424" actId="47"/>
        <pc:sldMkLst>
          <pc:docMk/>
          <pc:sldMk cId="3426833982" sldId="439"/>
        </pc:sldMkLst>
      </pc:sldChg>
      <pc:sldChg chg="del">
        <pc:chgData name="Huy Pham" userId="918db3a1909f15e0" providerId="LiveId" clId="{03497528-0EE4-4D17-8645-95BD1B1DEF06}" dt="2024-03-27T02:06:43.130" v="427" actId="47"/>
        <pc:sldMkLst>
          <pc:docMk/>
          <pc:sldMk cId="2330525908" sldId="440"/>
        </pc:sldMkLst>
      </pc:sldChg>
      <pc:sldChg chg="del">
        <pc:chgData name="Huy Pham" userId="918db3a1909f15e0" providerId="LiveId" clId="{03497528-0EE4-4D17-8645-95BD1B1DEF06}" dt="2024-03-27T02:06:41.586" v="423" actId="47"/>
        <pc:sldMkLst>
          <pc:docMk/>
          <pc:sldMk cId="4044493784" sldId="441"/>
        </pc:sldMkLst>
      </pc:sldChg>
      <pc:sldChg chg="addSp delSp modSp add mod delAnim">
        <pc:chgData name="Huy Pham" userId="918db3a1909f15e0" providerId="LiveId" clId="{03497528-0EE4-4D17-8645-95BD1B1DEF06}" dt="2024-03-26T10:09:07.236" v="296" actId="478"/>
        <pc:sldMkLst>
          <pc:docMk/>
          <pc:sldMk cId="1625968656" sldId="442"/>
        </pc:sldMkLst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3" creationId="{7BADB1B7-9B78-9B24-6409-669583F1691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" creationId="{11B42BA8-FD7D-C9B1-E84F-554C45A1AC5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" creationId="{EF0BB136-A76F-7DC8-00D1-59F4B4EA61DC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6" creationId="{D5353C3D-DB0F-AF2E-645F-0B319422003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7" creationId="{B27690E6-208D-ACF0-CDB3-1FA9BCB3ABB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8" creationId="{A75AE06E-8073-E914-F002-370A6F7D47F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9" creationId="{8CF76AC8-076E-CFF1-3EB7-9185F99118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0" creationId="{941731A9-1DBE-E9F1-8397-55D6CD0D463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1" creationId="{553E389E-7A7C-29B8-13DE-08002990444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2" creationId="{F943C9C3-F9A6-AB92-E508-A855DC0F00E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3" creationId="{F91C1C87-F819-22EF-C3B9-BF099D4EDBE1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4" creationId="{B47D1EC7-EBFA-01DC-9F7B-A6092A9D7BD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5" creationId="{FCE2299B-5222-0EED-0102-3800FBAF04B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6" creationId="{A940A524-0B39-C15F-6F03-439C6B05160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7" creationId="{82E332C2-29BD-0DEB-2985-C3D693489670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8" creationId="{DBD592F5-0E49-92C7-2827-824B943052F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19" creationId="{7BD8947F-563C-7BC9-2CB8-D17C1B9E907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0" creationId="{0BEC4DEC-E324-3D37-0A52-E9F9902BA3AE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1" creationId="{05940165-634A-FFFF-28E4-744F4B01A74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2" creationId="{9BB1674D-970F-1B4A-8954-08619B1C47C9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3" creationId="{750B007C-F456-EB48-B84D-12FE3C4ADAE3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4" creationId="{4A467990-8075-709B-961D-7B79CB67E9F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5" creationId="{697F075D-5711-CCAE-C689-658198E4E99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6" creationId="{7940A5D1-7E82-4164-FC36-97A762FA88BB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7" creationId="{D3A3520F-5080-F46A-F864-B3EFDF9DB8D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8" creationId="{34FDFAE4-9425-73CD-DB9D-35F2A4C12055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29" creationId="{D66FED42-E33F-417D-F217-2C78A3B354B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39" creationId="{0F29B41F-3736-686D-B7E9-C541E38916A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0" creationId="{1FE2C5D1-7056-7BEF-ECCF-156505A67C2F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4" creationId="{6659699F-C377-D518-94AF-644A0C6FBCDD}"/>
          </ac:spMkLst>
        </pc:spChg>
        <pc:spChg chg="add">
          <ac:chgData name="Huy Pham" userId="918db3a1909f15e0" providerId="LiveId" clId="{03497528-0EE4-4D17-8645-95BD1B1DEF06}" dt="2024-03-26T10:02:22.893" v="197"/>
          <ac:spMkLst>
            <pc:docMk/>
            <pc:sldMk cId="1625968656" sldId="442"/>
            <ac:spMk id="45" creationId="{AA3327E8-3AA4-6D3A-B677-3127C636CF12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7" creationId="{E0746A66-1D1E-3B17-892E-D097E8D17584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49" creationId="{2DED2A89-223F-89D5-EED7-11347DB301C6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0" creationId="{6B47CA0B-4A9A-53FB-50A9-D141A50CFB8A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1" creationId="{9870D10D-ED55-312D-F6A9-BAE1569E094F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2" creationId="{9027D825-2751-582D-82F9-595F01070BC7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3" creationId="{B8A4244F-4E98-BFB2-48FF-FAA431E624CD}"/>
          </ac:spMkLst>
        </pc:spChg>
        <pc:spChg chg="del">
          <ac:chgData name="Huy Pham" userId="918db3a1909f15e0" providerId="LiveId" clId="{03497528-0EE4-4D17-8645-95BD1B1DEF06}" dt="2024-03-26T10:01:50.669" v="187" actId="478"/>
          <ac:spMkLst>
            <pc:docMk/>
            <pc:sldMk cId="1625968656" sldId="442"/>
            <ac:spMk id="54" creationId="{CC25A4DE-043B-B19D-5E5F-3B9CB3C714B4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5" creationId="{0A788B12-C78F-B9E3-0DAB-B0100B06D49C}"/>
          </ac:spMkLst>
        </pc:spChg>
        <pc:spChg chg="add mod">
          <ac:chgData name="Huy Pham" userId="918db3a1909f15e0" providerId="LiveId" clId="{03497528-0EE4-4D17-8645-95BD1B1DEF06}" dt="2024-03-26T10:04:16.661" v="230" actId="1076"/>
          <ac:spMkLst>
            <pc:docMk/>
            <pc:sldMk cId="1625968656" sldId="442"/>
            <ac:spMk id="59" creationId="{D0FEBB3D-1DDD-995B-A4C7-9E8E1EB280A7}"/>
          </ac:spMkLst>
        </pc:spChg>
        <pc:spChg chg="add mod">
          <ac:chgData name="Huy Pham" userId="918db3a1909f15e0" providerId="LiveId" clId="{03497528-0EE4-4D17-8645-95BD1B1DEF06}" dt="2024-03-26T10:06:37.098" v="255" actId="208"/>
          <ac:spMkLst>
            <pc:docMk/>
            <pc:sldMk cId="1625968656" sldId="442"/>
            <ac:spMk id="60" creationId="{D8DD38FD-5202-DE91-DB5A-0C4E5B0D1DCD}"/>
          </ac:spMkLst>
        </pc:spChg>
        <pc:spChg chg="add mod">
          <ac:chgData name="Huy Pham" userId="918db3a1909f15e0" providerId="LiveId" clId="{03497528-0EE4-4D17-8645-95BD1B1DEF06}" dt="2024-03-26T10:09:02.287" v="295" actId="20577"/>
          <ac:spMkLst>
            <pc:docMk/>
            <pc:sldMk cId="1625968656" sldId="442"/>
            <ac:spMk id="63" creationId="{D8DD1A5A-76EB-2F39-C00E-683823950B8D}"/>
          </ac:spMkLst>
        </pc:spChg>
        <pc:spChg chg="add mod">
          <ac:chgData name="Huy Pham" userId="918db3a1909f15e0" providerId="LiveId" clId="{03497528-0EE4-4D17-8645-95BD1B1DEF06}" dt="2024-03-26T10:06:55.438" v="256" actId="1076"/>
          <ac:spMkLst>
            <pc:docMk/>
            <pc:sldMk cId="1625968656" sldId="442"/>
            <ac:spMk id="64" creationId="{89D832BF-CF59-0E10-7BED-A3B1DEB83F15}"/>
          </ac:spMkLst>
        </pc:spChg>
        <pc:spChg chg="add mod">
          <ac:chgData name="Huy Pham" userId="918db3a1909f15e0" providerId="LiveId" clId="{03497528-0EE4-4D17-8645-95BD1B1DEF06}" dt="2024-03-26T10:08:05.736" v="274" actId="1076"/>
          <ac:spMkLst>
            <pc:docMk/>
            <pc:sldMk cId="1625968656" sldId="442"/>
            <ac:spMk id="65" creationId="{9F25D8A8-046F-3318-A90F-797C0C55CE70}"/>
          </ac:spMkLst>
        </pc:spChg>
        <pc:spChg chg="add mod">
          <ac:chgData name="Huy Pham" userId="918db3a1909f15e0" providerId="LiveId" clId="{03497528-0EE4-4D17-8645-95BD1B1DEF06}" dt="2024-03-26T10:07:57.713" v="272" actId="1076"/>
          <ac:spMkLst>
            <pc:docMk/>
            <pc:sldMk cId="1625968656" sldId="442"/>
            <ac:spMk id="68" creationId="{5C39301B-852B-C21E-EFF1-11B516C89FC6}"/>
          </ac:spMkLst>
        </pc:spChg>
        <pc:spChg chg="add mod">
          <ac:chgData name="Huy Pham" userId="918db3a1909f15e0" providerId="LiveId" clId="{03497528-0EE4-4D17-8645-95BD1B1DEF06}" dt="2024-03-26T10:08:17.802" v="278" actId="1076"/>
          <ac:spMkLst>
            <pc:docMk/>
            <pc:sldMk cId="1625968656" sldId="442"/>
            <ac:spMk id="70" creationId="{1A53AD75-6B07-CD2E-8787-9E1E1C22C702}"/>
          </ac:spMkLst>
        </pc:spChg>
        <pc:spChg chg="add mod">
          <ac:chgData name="Huy Pham" userId="918db3a1909f15e0" providerId="LiveId" clId="{03497528-0EE4-4D17-8645-95BD1B1DEF06}" dt="2024-03-26T10:08:55.349" v="293" actId="1076"/>
          <ac:spMkLst>
            <pc:docMk/>
            <pc:sldMk cId="1625968656" sldId="442"/>
            <ac:spMk id="72" creationId="{52FBF518-AFF4-888F-11B4-E680850F7199}"/>
          </ac:spMkLst>
        </pc:spChg>
        <pc:graphicFrameChg chg="add del mod">
          <ac:chgData name="Huy Pham" userId="918db3a1909f15e0" providerId="LiveId" clId="{03497528-0EE4-4D17-8645-95BD1B1DEF06}" dt="2024-03-26T10:02:00.309" v="190"/>
          <ac:graphicFrameMkLst>
            <pc:docMk/>
            <pc:sldMk cId="1625968656" sldId="442"/>
            <ac:graphicFrameMk id="2" creationId="{E83BCF85-91BE-4125-E98F-EA9829ACA991}"/>
          </ac:graphicFrameMkLst>
        </pc:graphicFrameChg>
        <pc:graphicFrameChg chg="add del mod">
          <ac:chgData name="Huy Pham" userId="918db3a1909f15e0" providerId="LiveId" clId="{03497528-0EE4-4D17-8645-95BD1B1DEF06}" dt="2024-03-26T10:02:24.439" v="199"/>
          <ac:graphicFrameMkLst>
            <pc:docMk/>
            <pc:sldMk cId="1625968656" sldId="442"/>
            <ac:graphicFrameMk id="41" creationId="{D5B53D04-B6ED-B884-E68F-37C65C3E09AC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2" creationId="{632714EA-1B84-E992-C6B7-B1D65C8D8C49}"/>
          </ac:graphicFrameMkLst>
        </pc:graphicFrameChg>
        <pc:graphicFrameChg chg="add">
          <ac:chgData name="Huy Pham" userId="918db3a1909f15e0" providerId="LiveId" clId="{03497528-0EE4-4D17-8645-95BD1B1DEF06}" dt="2024-03-26T10:02:22.893" v="197"/>
          <ac:graphicFrameMkLst>
            <pc:docMk/>
            <pc:sldMk cId="1625968656" sldId="442"/>
            <ac:graphicFrameMk id="43" creationId="{09CDAF21-56A1-8B20-9697-4968458FA600}"/>
          </ac:graphicFrameMkLst>
        </pc:graphicFrameChg>
        <pc:graphicFrameChg chg="add del mod">
          <ac:chgData name="Huy Pham" userId="918db3a1909f15e0" providerId="LiveId" clId="{03497528-0EE4-4D17-8645-95BD1B1DEF06}" dt="2024-03-26T10:02:42.233" v="202"/>
          <ac:graphicFrameMkLst>
            <pc:docMk/>
            <pc:sldMk cId="1625968656" sldId="442"/>
            <ac:graphicFrameMk id="46" creationId="{40E68163-1CFF-4259-7435-7DF9C6C44571}"/>
          </ac:graphicFrameMkLst>
        </pc:graphicFrameChg>
        <pc:graphicFrameChg chg="add del mod">
          <ac:chgData name="Huy Pham" userId="918db3a1909f15e0" providerId="LiveId" clId="{03497528-0EE4-4D17-8645-95BD1B1DEF06}" dt="2024-03-26T10:03:07.499" v="209"/>
          <ac:graphicFrameMkLst>
            <pc:docMk/>
            <pc:sldMk cId="1625968656" sldId="442"/>
            <ac:graphicFrameMk id="57" creationId="{70F11F20-2CAC-92E1-B93C-A99B8CB469A6}"/>
          </ac:graphicFrameMkLst>
        </pc:graphicFrameChg>
        <pc:picChg chg="add del mod">
          <ac:chgData name="Huy Pham" userId="918db3a1909f15e0" providerId="LiveId" clId="{03497528-0EE4-4D17-8645-95BD1B1DEF06}" dt="2024-03-26T10:09:07.236" v="296" actId="478"/>
          <ac:picMkLst>
            <pc:docMk/>
            <pc:sldMk cId="1625968656" sldId="442"/>
            <ac:picMk id="56" creationId="{07696DED-EA84-AB8B-7309-6A8FB397208E}"/>
          </ac:picMkLst>
        </pc:picChg>
        <pc:cxnChg chg="add mod">
          <ac:chgData name="Huy Pham" userId="918db3a1909f15e0" providerId="LiveId" clId="{03497528-0EE4-4D17-8645-95BD1B1DEF06}" dt="2024-03-26T10:08:02.306" v="273" actId="14100"/>
          <ac:cxnSpMkLst>
            <pc:docMk/>
            <pc:sldMk cId="1625968656" sldId="442"/>
            <ac:cxnSpMk id="61" creationId="{0DF32962-84E7-E492-4406-46C277AAC40F}"/>
          </ac:cxnSpMkLst>
        </pc:cxnChg>
        <pc:cxnChg chg="add mod">
          <ac:chgData name="Huy Pham" userId="918db3a1909f15e0" providerId="LiveId" clId="{03497528-0EE4-4D17-8645-95BD1B1DEF06}" dt="2024-03-26T10:07:10.779" v="260" actId="14100"/>
          <ac:cxnSpMkLst>
            <pc:docMk/>
            <pc:sldMk cId="1625968656" sldId="442"/>
            <ac:cxnSpMk id="62" creationId="{7E385AC4-7E4F-C7F0-6ABF-212E59762AE9}"/>
          </ac:cxnSpMkLst>
        </pc:cxnChg>
      </pc:sldChg>
      <pc:sldChg chg="addSp delSp modSp add mod addAnim delAnim">
        <pc:chgData name="Huy Pham" userId="918db3a1909f15e0" providerId="LiveId" clId="{03497528-0EE4-4D17-8645-95BD1B1DEF06}" dt="2024-03-27T03:06:41.078" v="976" actId="1037"/>
        <pc:sldMkLst>
          <pc:docMk/>
          <pc:sldMk cId="3733934613" sldId="443"/>
        </pc:sldMkLst>
        <pc:spChg chg="mod">
          <ac:chgData name="Huy Pham" userId="918db3a1909f15e0" providerId="LiveId" clId="{03497528-0EE4-4D17-8645-95BD1B1DEF06}" dt="2024-03-27T02:42:17.398" v="644" actId="20577"/>
          <ac:spMkLst>
            <pc:docMk/>
            <pc:sldMk cId="3733934613" sldId="443"/>
            <ac:spMk id="9" creationId="{A9C4FFF4-AFF7-4A25-76D6-D3E61A1989D9}"/>
          </ac:spMkLst>
        </pc:spChg>
        <pc:spChg chg="add del">
          <ac:chgData name="Huy Pham" userId="918db3a1909f15e0" providerId="LiveId" clId="{03497528-0EE4-4D17-8645-95BD1B1DEF06}" dt="2024-03-27T02:43:18.111" v="647" actId="478"/>
          <ac:spMkLst>
            <pc:docMk/>
            <pc:sldMk cId="3733934613" sldId="443"/>
            <ac:spMk id="20" creationId="{A06BA14A-8D8C-664A-A722-7DAD205B5E1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2" creationId="{368C2B91-5285-2F05-4BF1-E5DF563DF390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3" creationId="{0F520194-3421-183C-423A-484584CE6D82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24" creationId="{1268E92D-B5F6-5561-D8EE-911282DF1DE2}"/>
          </ac:spMkLst>
        </pc:spChg>
        <pc:spChg chg="add del">
          <ac:chgData name="Huy Pham" userId="918db3a1909f15e0" providerId="LiveId" clId="{03497528-0EE4-4D17-8645-95BD1B1DEF06}" dt="2024-03-27T02:43:19.316" v="648" actId="478"/>
          <ac:spMkLst>
            <pc:docMk/>
            <pc:sldMk cId="3733934613" sldId="443"/>
            <ac:spMk id="25" creationId="{58C058A2-60A8-AA10-2ADC-BBB29DFB27A2}"/>
          </ac:spMkLst>
        </pc:spChg>
        <pc:spChg chg="add del">
          <ac:chgData name="Huy Pham" userId="918db3a1909f15e0" providerId="LiveId" clId="{03497528-0EE4-4D17-8645-95BD1B1DEF06}" dt="2024-03-27T02:43:28.508" v="650" actId="478"/>
          <ac:spMkLst>
            <pc:docMk/>
            <pc:sldMk cId="3733934613" sldId="443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2:48:46.404" v="706" actId="1076"/>
          <ac:spMkLst>
            <pc:docMk/>
            <pc:sldMk cId="3733934613" sldId="443"/>
            <ac:spMk id="29" creationId="{965147F9-CA89-D7AC-F54F-A43CEB219A8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2:49:03.678" v="709" actId="1076"/>
          <ac:spMkLst>
            <pc:docMk/>
            <pc:sldMk cId="3733934613" sldId="443"/>
            <ac:spMk id="33" creationId="{156CB126-707D-99C8-F6A2-80BD797346CB}"/>
          </ac:spMkLst>
        </pc:spChg>
        <pc:spChg chg="add mod">
          <ac:chgData name="Huy Pham" userId="918db3a1909f15e0" providerId="LiveId" clId="{03497528-0EE4-4D17-8645-95BD1B1DEF06}" dt="2024-03-27T02:48:57.614" v="708" actId="1076"/>
          <ac:spMkLst>
            <pc:docMk/>
            <pc:sldMk cId="3733934613" sldId="443"/>
            <ac:spMk id="34" creationId="{47E818CD-873D-B659-44CE-B9BEB8F5EC6F}"/>
          </ac:spMkLst>
        </pc:spChg>
        <pc:spChg chg="add mod">
          <ac:chgData name="Huy Pham" userId="918db3a1909f15e0" providerId="LiveId" clId="{03497528-0EE4-4D17-8645-95BD1B1DEF06}" dt="2024-03-27T02:57:10.706" v="776" actId="208"/>
          <ac:spMkLst>
            <pc:docMk/>
            <pc:sldMk cId="3733934613" sldId="443"/>
            <ac:spMk id="39" creationId="{7585C5E8-FCAE-119D-11F6-DDB476FF3E3B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5" creationId="{A5888635-DAAD-2BBA-266C-C7964646A99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49" creationId="{15FA963E-3786-2EBC-C998-FD534ED8C02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0" creationId="{02A9F8C5-E7E1-049C-E916-F64FCE0AFF46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1" creationId="{BEA32DC5-701E-4210-F8A3-D97DBCAD6354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3" creationId="{EA3A0448-6C85-0499-4FF1-225EB6E6CF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54" creationId="{083C9BBD-D862-F2D6-9625-1AFA58832115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1" creationId="{DA10DB8B-EBBF-73EB-6E2E-4C604BA97633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2" creationId="{F507D220-743E-E134-CDA0-D6890394F2ED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3" creationId="{C34761D8-68F3-96D0-9763-EC29FDB4F51F}"/>
          </ac:spMkLst>
        </pc:spChg>
        <pc:spChg chg="add del mod">
          <ac:chgData name="Huy Pham" userId="918db3a1909f15e0" providerId="LiveId" clId="{03497528-0EE4-4D17-8645-95BD1B1DEF06}" dt="2024-03-27T02:48:07.837" v="698" actId="1076"/>
          <ac:spMkLst>
            <pc:docMk/>
            <pc:sldMk cId="3733934613" sldId="443"/>
            <ac:spMk id="64" creationId="{E0FEE6D9-0284-C183-8FAB-3CAF2F888B65}"/>
          </ac:spMkLst>
        </pc:spChg>
        <pc:spChg chg="add mod">
          <ac:chgData name="Huy Pham" userId="918db3a1909f15e0" providerId="LiveId" clId="{03497528-0EE4-4D17-8645-95BD1B1DEF06}" dt="2024-03-27T02:57:28.606" v="784" actId="1037"/>
          <ac:spMkLst>
            <pc:docMk/>
            <pc:sldMk cId="3733934613" sldId="443"/>
            <ac:spMk id="69" creationId="{10434312-1904-E3DE-A69D-D693ED1B3B73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1" creationId="{E8234A1F-7E33-3392-5E54-8510EEBCDE49}"/>
          </ac:spMkLst>
        </pc:spChg>
        <pc:spChg chg="add mod">
          <ac:chgData name="Huy Pham" userId="918db3a1909f15e0" providerId="LiveId" clId="{03497528-0EE4-4D17-8645-95BD1B1DEF06}" dt="2024-03-27T02:58:45.823" v="799" actId="207"/>
          <ac:spMkLst>
            <pc:docMk/>
            <pc:sldMk cId="3733934613" sldId="443"/>
            <ac:spMk id="72" creationId="{4D3A6C87-B4DC-372C-A016-534155AF5059}"/>
          </ac:spMkLst>
        </pc:spChg>
        <pc:spChg chg="add mod">
          <ac:chgData name="Huy Pham" userId="918db3a1909f15e0" providerId="LiveId" clId="{03497528-0EE4-4D17-8645-95BD1B1DEF06}" dt="2024-03-27T02:59:10.054" v="803" actId="1076"/>
          <ac:spMkLst>
            <pc:docMk/>
            <pc:sldMk cId="3733934613" sldId="443"/>
            <ac:spMk id="73" creationId="{C9BEBAEB-E010-E2B9-6995-4EFCC5BDC304}"/>
          </ac:spMkLst>
        </pc:spChg>
        <pc:spChg chg="add mod">
          <ac:chgData name="Huy Pham" userId="918db3a1909f15e0" providerId="LiveId" clId="{03497528-0EE4-4D17-8645-95BD1B1DEF06}" dt="2024-03-27T02:59:02.242" v="801" actId="1076"/>
          <ac:spMkLst>
            <pc:docMk/>
            <pc:sldMk cId="3733934613" sldId="443"/>
            <ac:spMk id="74" creationId="{08FE40F7-4426-F5B8-0A1E-11AEA8FB2262}"/>
          </ac:spMkLst>
        </pc:spChg>
        <pc:spChg chg="add mod">
          <ac:chgData name="Huy Pham" userId="918db3a1909f15e0" providerId="LiveId" clId="{03497528-0EE4-4D17-8645-95BD1B1DEF06}" dt="2024-03-27T02:59:45.860" v="819" actId="1076"/>
          <ac:spMkLst>
            <pc:docMk/>
            <pc:sldMk cId="3733934613" sldId="443"/>
            <ac:spMk id="75" creationId="{8129D785-04C1-9114-1DB9-C16D10A68297}"/>
          </ac:spMkLst>
        </pc:spChg>
        <pc:spChg chg="add mod">
          <ac:chgData name="Huy Pham" userId="918db3a1909f15e0" providerId="LiveId" clId="{03497528-0EE4-4D17-8645-95BD1B1DEF06}" dt="2024-03-27T03:02:53.342" v="891" actId="208"/>
          <ac:spMkLst>
            <pc:docMk/>
            <pc:sldMk cId="3733934613" sldId="443"/>
            <ac:spMk id="76" creationId="{60295C0E-156B-8DEA-DDFE-6862703C2D3D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0" creationId="{87DD3DCF-BF4C-B0F6-68F5-705413BBF57A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1" creationId="{6F84F719-ECE6-1360-4FAD-0E735EA5BFC3}"/>
          </ac:spMkLst>
        </pc:spChg>
        <pc:spChg chg="add mod">
          <ac:chgData name="Huy Pham" userId="918db3a1909f15e0" providerId="LiveId" clId="{03497528-0EE4-4D17-8645-95BD1B1DEF06}" dt="2024-03-27T03:02:05.822" v="834"/>
          <ac:spMkLst>
            <pc:docMk/>
            <pc:sldMk cId="3733934613" sldId="443"/>
            <ac:spMk id="82" creationId="{52710E71-3BB6-6B63-1707-5CAC2576B0EF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5" creationId="{7C3AA279-1871-A2D0-8FBD-E4330FBD58D9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6" creationId="{D218CCBD-EF54-B4DC-FC9C-5E13FC19427B}"/>
          </ac:spMkLst>
        </pc:spChg>
        <pc:spChg chg="add mod">
          <ac:chgData name="Huy Pham" userId="918db3a1909f15e0" providerId="LiveId" clId="{03497528-0EE4-4D17-8645-95BD1B1DEF06}" dt="2024-03-27T03:02:25.951" v="838" actId="1037"/>
          <ac:spMkLst>
            <pc:docMk/>
            <pc:sldMk cId="3733934613" sldId="443"/>
            <ac:spMk id="87" creationId="{797D8255-40AA-96CC-2AF0-9D7DC5FB8287}"/>
          </ac:spMkLst>
        </pc:spChg>
        <pc:spChg chg="add mod">
          <ac:chgData name="Huy Pham" userId="918db3a1909f15e0" providerId="LiveId" clId="{03497528-0EE4-4D17-8645-95BD1B1DEF06}" dt="2024-03-27T03:03:44.026" v="933" actId="1076"/>
          <ac:spMkLst>
            <pc:docMk/>
            <pc:sldMk cId="3733934613" sldId="443"/>
            <ac:spMk id="89" creationId="{1CC55695-D37B-84ED-5BE0-7A73C9008836}"/>
          </ac:spMkLst>
        </pc:spChg>
        <pc:spChg chg="add mod">
          <ac:chgData name="Huy Pham" userId="918db3a1909f15e0" providerId="LiveId" clId="{03497528-0EE4-4D17-8645-95BD1B1DEF06}" dt="2024-03-27T03:03:40.002" v="932" actId="1076"/>
          <ac:spMkLst>
            <pc:docMk/>
            <pc:sldMk cId="3733934613" sldId="443"/>
            <ac:spMk id="90" creationId="{45447AC2-F1FA-7D2A-2629-29E0B8FDFF07}"/>
          </ac:spMkLst>
        </pc:spChg>
        <pc:spChg chg="add mod">
          <ac:chgData name="Huy Pham" userId="918db3a1909f15e0" providerId="LiveId" clId="{03497528-0EE4-4D17-8645-95BD1B1DEF06}" dt="2024-03-27T03:04:00.143" v="938" actId="1076"/>
          <ac:spMkLst>
            <pc:docMk/>
            <pc:sldMk cId="3733934613" sldId="443"/>
            <ac:spMk id="91" creationId="{49E081CA-4257-42A6-81AE-66EAB2D5FBB6}"/>
          </ac:spMkLst>
        </pc:spChg>
        <pc:spChg chg="add mod">
          <ac:chgData name="Huy Pham" userId="918db3a1909f15e0" providerId="LiveId" clId="{03497528-0EE4-4D17-8645-95BD1B1DEF06}" dt="2024-03-27T03:05:13.584" v="959" actId="1076"/>
          <ac:spMkLst>
            <pc:docMk/>
            <pc:sldMk cId="3733934613" sldId="443"/>
            <ac:spMk id="94" creationId="{D76BDE53-BBE1-95F2-1F7E-5B8ADF1C6EA6}"/>
          </ac:spMkLst>
        </pc:spChg>
        <pc:spChg chg="add mod">
          <ac:chgData name="Huy Pham" userId="918db3a1909f15e0" providerId="LiveId" clId="{03497528-0EE4-4D17-8645-95BD1B1DEF06}" dt="2024-03-27T03:05:42.449" v="963" actId="1076"/>
          <ac:spMkLst>
            <pc:docMk/>
            <pc:sldMk cId="3733934613" sldId="443"/>
            <ac:spMk id="97" creationId="{C8688A13-9C21-86D2-2D94-FA2657EABFEC}"/>
          </ac:spMkLst>
        </pc:spChg>
        <pc:graphicFrameChg chg="add del mod">
          <ac:chgData name="Huy Pham" userId="918db3a1909f15e0" providerId="LiveId" clId="{03497528-0EE4-4D17-8645-95BD1B1DEF06}" dt="2024-03-27T02:43:37.509" v="653"/>
          <ac:graphicFrameMkLst>
            <pc:docMk/>
            <pc:sldMk cId="3733934613" sldId="443"/>
            <ac:graphicFrameMk id="27" creationId="{307AC6C1-ABBA-E528-60E1-D5DAFCFA3941}"/>
          </ac:graphicFrameMkLst>
        </pc:graphicFrameChg>
        <pc:graphicFrameChg chg="add del mod">
          <ac:chgData name="Huy Pham" userId="918db3a1909f15e0" providerId="LiveId" clId="{03497528-0EE4-4D17-8645-95BD1B1DEF06}" dt="2024-03-27T02:44:19.779" v="667"/>
          <ac:graphicFrameMkLst>
            <pc:docMk/>
            <pc:sldMk cId="3733934613" sldId="443"/>
            <ac:graphicFrameMk id="31" creationId="{AE748E52-A03A-50C5-1C3B-F221F532C9DE}"/>
          </ac:graphicFrameMkLst>
        </pc:graphicFrameChg>
        <pc:graphicFrameChg chg="add del mod">
          <ac:chgData name="Huy Pham" userId="918db3a1909f15e0" providerId="LiveId" clId="{03497528-0EE4-4D17-8645-95BD1B1DEF06}" dt="2024-03-27T03:04:33.495" v="943"/>
          <ac:graphicFrameMkLst>
            <pc:docMk/>
            <pc:sldMk cId="3733934613" sldId="443"/>
            <ac:graphicFrameMk id="92" creationId="{62BCEA97-A10B-82BB-916E-4FF21B6F1B62}"/>
          </ac:graphicFrameMkLst>
        </pc:graphicFrameChg>
        <pc:graphicFrameChg chg="add del mod">
          <ac:chgData name="Huy Pham" userId="918db3a1909f15e0" providerId="LiveId" clId="{03497528-0EE4-4D17-8645-95BD1B1DEF06}" dt="2024-03-27T03:04:44.038" v="949"/>
          <ac:graphicFrameMkLst>
            <pc:docMk/>
            <pc:sldMk cId="3733934613" sldId="443"/>
            <ac:graphicFrameMk id="95" creationId="{C0342424-0252-5E7A-2D00-653CAC0035ED}"/>
          </ac:graphicFrameMkLst>
        </pc:graphicFrameChg>
        <pc:picChg chg="add del mod">
          <ac:chgData name="Huy Pham" userId="918db3a1909f15e0" providerId="LiveId" clId="{03497528-0EE4-4D17-8645-95BD1B1DEF06}" dt="2024-03-27T02:57:00.653" v="773" actId="21"/>
          <ac:picMkLst>
            <pc:docMk/>
            <pc:sldMk cId="3733934613" sldId="443"/>
            <ac:picMk id="36" creationId="{14695F05-54F0-CDE8-9D41-F37F2434ADEC}"/>
          </ac:picMkLst>
        </pc:picChg>
        <pc:picChg chg="add del mod">
          <ac:chgData name="Huy Pham" userId="918db3a1909f15e0" providerId="LiveId" clId="{03497528-0EE4-4D17-8645-95BD1B1DEF06}" dt="2024-03-27T03:04:03.732" v="940" actId="478"/>
          <ac:picMkLst>
            <pc:docMk/>
            <pc:sldMk cId="3733934613" sldId="443"/>
            <ac:picMk id="37" creationId="{ADBF16C7-03E3-6BB7-5C47-4B3C363D4275}"/>
          </ac:picMkLst>
        </pc:picChg>
        <pc:picChg chg="add del mod">
          <ac:chgData name="Huy Pham" userId="918db3a1909f15e0" providerId="LiveId" clId="{03497528-0EE4-4D17-8645-95BD1B1DEF06}" dt="2024-03-27T02:59:55.385" v="821" actId="478"/>
          <ac:picMkLst>
            <pc:docMk/>
            <pc:sldMk cId="3733934613" sldId="443"/>
            <ac:picMk id="68" creationId="{14695F05-54F0-CDE8-9D41-F37F2434ADEC}"/>
          </ac:picMkLst>
        </pc:picChg>
        <pc:picChg chg="add mod">
          <ac:chgData name="Huy Pham" userId="918db3a1909f15e0" providerId="LiveId" clId="{03497528-0EE4-4D17-8645-95BD1B1DEF06}" dt="2024-03-27T03:02:05.822" v="834"/>
          <ac:picMkLst>
            <pc:docMk/>
            <pc:sldMk cId="3733934613" sldId="443"/>
            <ac:picMk id="77" creationId="{455FE3B0-BED6-44BA-DA0D-AA970D0234BD}"/>
          </ac:picMkLst>
        </pc:pic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19" creationId="{98713048-4E1D-A4F8-BBEA-B53B4DFDD35B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21" creationId="{981553A5-B9A7-FF21-C4CB-CAF88B57FEF7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5" creationId="{D5C1F6AE-358C-DE82-EE83-A0B892B48978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38" creationId="{FA75AB38-10C4-5AA7-183E-CAE36FA8EFC5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41" creationId="{1AAE16F7-034E-8026-3671-0B75382FD93B}"/>
          </ac:cxnSpMkLst>
        </pc:cxnChg>
        <pc:cxnChg chg="add mod">
          <ac:chgData name="Huy Pham" userId="918db3a1909f15e0" providerId="LiveId" clId="{03497528-0EE4-4D17-8645-95BD1B1DEF06}" dt="2024-03-27T02:55:46.383" v="756" actId="13822"/>
          <ac:cxnSpMkLst>
            <pc:docMk/>
            <pc:sldMk cId="3733934613" sldId="443"/>
            <ac:cxnSpMk id="46" creationId="{63E3044D-A24C-65E5-3B91-5587FE223ADF}"/>
          </ac:cxnSpMkLst>
        </pc:cxnChg>
        <pc:cxnChg chg="add del mod">
          <ac:chgData name="Huy Pham" userId="918db3a1909f15e0" providerId="LiveId" clId="{03497528-0EE4-4D17-8645-95BD1B1DEF06}" dt="2024-03-27T02:48:07.837" v="698" actId="1076"/>
          <ac:cxnSpMkLst>
            <pc:docMk/>
            <pc:sldMk cId="3733934613" sldId="443"/>
            <ac:cxnSpMk id="55" creationId="{383A34CE-A058-092D-08DF-D6ED9ED13C66}"/>
          </ac:cxnSpMkLst>
        </pc:cxnChg>
        <pc:cxnChg chg="add mod">
          <ac:chgData name="Huy Pham" userId="918db3a1909f15e0" providerId="LiveId" clId="{03497528-0EE4-4D17-8645-95BD1B1DEF06}" dt="2024-03-27T02:58:03.404" v="790" actId="208"/>
          <ac:cxnSpMkLst>
            <pc:docMk/>
            <pc:sldMk cId="3733934613" sldId="443"/>
            <ac:cxnSpMk id="56" creationId="{222DFE06-8B3F-EC17-D916-79904DE8B40B}"/>
          </ac:cxnSpMkLst>
        </pc:cxnChg>
        <pc:cxnChg chg="add mod">
          <ac:chgData name="Huy Pham" userId="918db3a1909f15e0" providerId="LiveId" clId="{03497528-0EE4-4D17-8645-95BD1B1DEF06}" dt="2024-03-27T02:56:55.349" v="771" actId="208"/>
          <ac:cxnSpMkLst>
            <pc:docMk/>
            <pc:sldMk cId="3733934613" sldId="443"/>
            <ac:cxnSpMk id="60" creationId="{24A1263C-E944-D979-2E60-EE6ED9954E69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8" creationId="{B2E8172B-2184-A755-495A-84753F5388E5}"/>
          </ac:cxnSpMkLst>
        </pc:cxnChg>
        <pc:cxnChg chg="add mod">
          <ac:chgData name="Huy Pham" userId="918db3a1909f15e0" providerId="LiveId" clId="{03497528-0EE4-4D17-8645-95BD1B1DEF06}" dt="2024-03-27T03:02:05.822" v="834"/>
          <ac:cxnSpMkLst>
            <pc:docMk/>
            <pc:sldMk cId="3733934613" sldId="443"/>
            <ac:cxnSpMk id="79" creationId="{047D34A9-1D2B-3F13-E458-D73B28CB7386}"/>
          </ac:cxnSpMkLst>
        </pc:cxnChg>
        <pc:cxnChg chg="add mod">
          <ac:chgData name="Huy Pham" userId="918db3a1909f15e0" providerId="LiveId" clId="{03497528-0EE4-4D17-8645-95BD1B1DEF06}" dt="2024-03-27T03:03:22.137" v="926" actId="1038"/>
          <ac:cxnSpMkLst>
            <pc:docMk/>
            <pc:sldMk cId="3733934613" sldId="443"/>
            <ac:cxnSpMk id="83" creationId="{D889E60C-7DE6-CE62-B0BB-B25CDE7F8FAF}"/>
          </ac:cxnSpMkLst>
        </pc:cxnChg>
        <pc:cxnChg chg="add mod">
          <ac:chgData name="Huy Pham" userId="918db3a1909f15e0" providerId="LiveId" clId="{03497528-0EE4-4D17-8645-95BD1B1DEF06}" dt="2024-03-27T03:02:25.951" v="838" actId="1037"/>
          <ac:cxnSpMkLst>
            <pc:docMk/>
            <pc:sldMk cId="3733934613" sldId="443"/>
            <ac:cxnSpMk id="84" creationId="{52DA6F69-112A-B413-9DC0-6D9BE08FA2FA}"/>
          </ac:cxnSpMkLst>
        </pc:cxnChg>
        <pc:cxnChg chg="add mod">
          <ac:chgData name="Huy Pham" userId="918db3a1909f15e0" providerId="LiveId" clId="{03497528-0EE4-4D17-8645-95BD1B1DEF06}" dt="2024-03-27T03:03:27.608" v="929" actId="1076"/>
          <ac:cxnSpMkLst>
            <pc:docMk/>
            <pc:sldMk cId="3733934613" sldId="443"/>
            <ac:cxnSpMk id="88" creationId="{1BAC8AC1-B72F-759B-8294-D33A8748DFC1}"/>
          </ac:cxnSpMkLst>
        </pc:cxnChg>
        <pc:cxnChg chg="add mod">
          <ac:chgData name="Huy Pham" userId="918db3a1909f15e0" providerId="LiveId" clId="{03497528-0EE4-4D17-8645-95BD1B1DEF06}" dt="2024-03-27T03:06:22.762" v="970" actId="208"/>
          <ac:cxnSpMkLst>
            <pc:docMk/>
            <pc:sldMk cId="3733934613" sldId="443"/>
            <ac:cxnSpMk id="98" creationId="{A197A188-0384-33B3-06CA-DA858F036194}"/>
          </ac:cxnSpMkLst>
        </pc:cxnChg>
        <pc:cxnChg chg="add mod">
          <ac:chgData name="Huy Pham" userId="918db3a1909f15e0" providerId="LiveId" clId="{03497528-0EE4-4D17-8645-95BD1B1DEF06}" dt="2024-03-27T03:06:41.078" v="976" actId="1037"/>
          <ac:cxnSpMkLst>
            <pc:docMk/>
            <pc:sldMk cId="3733934613" sldId="443"/>
            <ac:cxnSpMk id="103" creationId="{99D8F98D-10A9-B88D-2189-2510ECC84832}"/>
          </ac:cxnSpMkLst>
        </pc:cxnChg>
      </pc:sldChg>
      <pc:sldChg chg="add del">
        <pc:chgData name="Huy Pham" userId="918db3a1909f15e0" providerId="LiveId" clId="{03497528-0EE4-4D17-8645-95BD1B1DEF06}" dt="2024-03-27T03:12:47.802" v="978" actId="47"/>
        <pc:sldMkLst>
          <pc:docMk/>
          <pc:sldMk cId="1353964921" sldId="444"/>
        </pc:sldMkLst>
      </pc:sldChg>
      <pc:sldChg chg="addSp delSp modSp add mod">
        <pc:chgData name="Huy Pham" userId="918db3a1909f15e0" providerId="LiveId" clId="{03497528-0EE4-4D17-8645-95BD1B1DEF06}" dt="2024-03-27T03:20:08.836" v="1061" actId="1036"/>
        <pc:sldMkLst>
          <pc:docMk/>
          <pc:sldMk cId="1592133991" sldId="444"/>
        </pc:sldMkLst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2" creationId="{368C2B91-5285-2F05-4BF1-E5DF563DF390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3" creationId="{0F520194-3421-183C-423A-484584CE6D82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24" creationId="{1268E92D-B5F6-5561-D8EE-911282DF1DE2}"/>
          </ac:spMkLst>
        </pc:spChg>
        <pc:spChg chg="del">
          <ac:chgData name="Huy Pham" userId="918db3a1909f15e0" providerId="LiveId" clId="{03497528-0EE4-4D17-8645-95BD1B1DEF06}" dt="2024-03-27T03:16:43.089" v="981" actId="478"/>
          <ac:spMkLst>
            <pc:docMk/>
            <pc:sldMk cId="1592133991" sldId="444"/>
            <ac:spMk id="25" creationId="{58C058A2-60A8-AA10-2ADC-BBB29DFB27A2}"/>
          </ac:spMkLst>
        </pc:spChg>
        <pc:spChg chg="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29" creationId="{2471146D-201A-488C-F2AA-01C3BF4F01BA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30" creationId="{A20C6AA0-D5BA-8C21-F845-9C57BF9D25E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1" creationId="{954EA42B-72FA-6730-889C-569C8475F27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2" creationId="{784E4298-AF8B-FB57-3579-FC019FB27FB4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3" creationId="{E5F409FB-F696-E043-0BDC-BFC999B8870E}"/>
          </ac:spMkLst>
        </pc:spChg>
        <pc:spChg chg="add mod">
          <ac:chgData name="Huy Pham" userId="918db3a1909f15e0" providerId="LiveId" clId="{03497528-0EE4-4D17-8645-95BD1B1DEF06}" dt="2024-03-27T03:20:08.836" v="1061" actId="1036"/>
          <ac:spMkLst>
            <pc:docMk/>
            <pc:sldMk cId="1592133991" sldId="444"/>
            <ac:spMk id="44" creationId="{F8E257A5-A9C5-0099-5208-56F9A5677A1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5" creationId="{A5888635-DAAD-2BBA-266C-C7964646A99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49" creationId="{15FA963E-3786-2EBC-C998-FD534ED8C02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0" creationId="{02A9F8C5-E7E1-049C-E916-F64FCE0AFF46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1" creationId="{BEA32DC5-701E-4210-F8A3-D97DBCAD6354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3" creationId="{EA3A0448-6C85-0499-4FF1-225EB6E6CF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54" creationId="{083C9BBD-D862-F2D6-9625-1AFA58832115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1" creationId="{DA10DB8B-EBBF-73EB-6E2E-4C604BA97633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2" creationId="{F507D220-743E-E134-CDA0-D6890394F2ED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3" creationId="{C34761D8-68F3-96D0-9763-EC29FDB4F51F}"/>
          </ac:spMkLst>
        </pc:spChg>
        <pc:spChg chg="del">
          <ac:chgData name="Huy Pham" userId="918db3a1909f15e0" providerId="LiveId" clId="{03497528-0EE4-4D17-8645-95BD1B1DEF06}" dt="2024-03-27T03:16:41.597" v="980" actId="478"/>
          <ac:spMkLst>
            <pc:docMk/>
            <pc:sldMk cId="1592133991" sldId="444"/>
            <ac:spMk id="64" creationId="{E0FEE6D9-0284-C183-8FAB-3CAF2F888B65}"/>
          </ac:spMkLst>
        </pc:spChg>
        <pc:graphicFrameChg chg="add del mod">
          <ac:chgData name="Huy Pham" userId="918db3a1909f15e0" providerId="LiveId" clId="{03497528-0EE4-4D17-8645-95BD1B1DEF06}" dt="2024-03-27T03:16:54.403" v="985"/>
          <ac:graphicFrameMkLst>
            <pc:docMk/>
            <pc:sldMk cId="1592133991" sldId="444"/>
            <ac:graphicFrameMk id="27" creationId="{936492C2-9CA2-F2FC-7DD0-F72A3F5FE5F7}"/>
          </ac:graphicFrameMkLst>
        </pc:graphicFrameChg>
        <pc:graphicFrameChg chg="add del mod">
          <ac:chgData name="Huy Pham" userId="918db3a1909f15e0" providerId="LiveId" clId="{03497528-0EE4-4D17-8645-95BD1B1DEF06}" dt="2024-03-27T03:17:45.788" v="1000"/>
          <ac:graphicFrameMkLst>
            <pc:docMk/>
            <pc:sldMk cId="1592133991" sldId="444"/>
            <ac:graphicFrameMk id="31" creationId="{F145A4CF-6F8B-A217-207F-69AA63D0EDAA}"/>
          </ac:graphicFrameMkLst>
        </pc:graphicFrameChg>
        <pc:graphicFrameChg chg="add del mod">
          <ac:chgData name="Huy Pham" userId="918db3a1909f15e0" providerId="LiveId" clId="{03497528-0EE4-4D17-8645-95BD1B1DEF06}" dt="2024-03-27T03:17:57.511" v="1006"/>
          <ac:graphicFrameMkLst>
            <pc:docMk/>
            <pc:sldMk cId="1592133991" sldId="444"/>
            <ac:graphicFrameMk id="34" creationId="{99CBB01A-DE37-643E-B392-F9C73455DA65}"/>
          </ac:graphicFrameMkLst>
        </pc:graphicFrameChg>
        <pc:graphicFrameChg chg="add del mod">
          <ac:chgData name="Huy Pham" userId="918db3a1909f15e0" providerId="LiveId" clId="{03497528-0EE4-4D17-8645-95BD1B1DEF06}" dt="2024-03-27T03:18:05.635" v="1012"/>
          <ac:graphicFrameMkLst>
            <pc:docMk/>
            <pc:sldMk cId="1592133991" sldId="444"/>
            <ac:graphicFrameMk id="39" creationId="{390F3AF1-0A42-56E2-648A-EBBAC56642AD}"/>
          </ac:graphicFrameMkLst>
        </pc:graphicFrame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19" creationId="{98713048-4E1D-A4F8-BBEA-B53B4DFDD35B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21" creationId="{981553A5-B9A7-FF21-C4CB-CAF88B57FEF7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5" creationId="{D5C1F6AE-358C-DE82-EE83-A0B892B48978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38" creationId="{FA75AB38-10C4-5AA7-183E-CAE36FA8EFC5}"/>
          </ac:cxnSpMkLst>
        </pc:cxnChg>
        <pc:cxnChg chg="del">
          <ac:chgData name="Huy Pham" userId="918db3a1909f15e0" providerId="LiveId" clId="{03497528-0EE4-4D17-8645-95BD1B1DEF06}" dt="2024-03-27T03:16:41.597" v="980" actId="478"/>
          <ac:cxnSpMkLst>
            <pc:docMk/>
            <pc:sldMk cId="1592133991" sldId="444"/>
            <ac:cxnSpMk id="55" creationId="{383A34CE-A058-092D-08DF-D6ED9ED13C66}"/>
          </ac:cxnSpMkLst>
        </pc:cxnChg>
      </pc:sldChg>
      <pc:sldChg chg="addSp delSp modSp add mod">
        <pc:chgData name="Huy Pham" userId="918db3a1909f15e0" providerId="LiveId" clId="{03497528-0EE4-4D17-8645-95BD1B1DEF06}" dt="2024-03-27T03:44:32.317" v="1463" actId="478"/>
        <pc:sldMkLst>
          <pc:docMk/>
          <pc:sldMk cId="120631342" sldId="445"/>
        </pc:sldMkLst>
        <pc:spChg chg="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28:11.184" v="1189" actId="1076"/>
          <ac:spMkLst>
            <pc:docMk/>
            <pc:sldMk cId="120631342" sldId="445"/>
            <ac:spMk id="22" creationId="{18624EB8-AB3C-2FF5-5F03-F0D4A37F7F26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25" creationId="{789433F3-175B-474C-189B-FE3F9C4086BA}"/>
          </ac:spMkLst>
        </pc:spChg>
        <pc:spChg chg="mod">
          <ac:chgData name="Huy Pham" userId="918db3a1909f15e0" providerId="LiveId" clId="{03497528-0EE4-4D17-8645-95BD1B1DEF06}" dt="2024-03-27T03:28:25.964" v="1192" actId="1076"/>
          <ac:spMkLst>
            <pc:docMk/>
            <pc:sldMk cId="120631342" sldId="445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20:47.407" v="1064" actId="478"/>
          <ac:spMkLst>
            <pc:docMk/>
            <pc:sldMk cId="120631342" sldId="445"/>
            <ac:spMk id="29" creationId="{2471146D-201A-488C-F2AA-01C3BF4F01BA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30" creationId="{5BF9B7A8-F3E9-2A43-DA78-D103A6FF0102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3" creationId="{D1155645-1994-7AE2-38E3-3D294743706B}"/>
          </ac:spMkLst>
        </pc:spChg>
        <pc:spChg chg="add mod">
          <ac:chgData name="Huy Pham" userId="918db3a1909f15e0" providerId="LiveId" clId="{03497528-0EE4-4D17-8645-95BD1B1DEF06}" dt="2024-03-27T03:30:17.086" v="1224" actId="1035"/>
          <ac:spMkLst>
            <pc:docMk/>
            <pc:sldMk cId="120631342" sldId="445"/>
            <ac:spMk id="34" creationId="{72D462E7-EC4E-D014-3A30-02003B9DE83F}"/>
          </ac:spMkLst>
        </pc:spChg>
        <pc:spChg chg="add mod">
          <ac:chgData name="Huy Pham" userId="918db3a1909f15e0" providerId="LiveId" clId="{03497528-0EE4-4D17-8645-95BD1B1DEF06}" dt="2024-03-27T03:28:33.829" v="1193" actId="1076"/>
          <ac:spMkLst>
            <pc:docMk/>
            <pc:sldMk cId="120631342" sldId="445"/>
            <ac:spMk id="35" creationId="{452155C0-A57C-37AE-C907-01D745F3F8B5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6" creationId="{B94C2761-0F28-12EE-FB67-1999EE121CCB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37" creationId="{1868C298-1734-250D-D125-994DCEE8B437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8" creationId="{DCEB8325-9E14-AED9-E0BD-9B03A9349E3F}"/>
          </ac:spMkLst>
        </pc:spChg>
        <pc:spChg chg="add mod">
          <ac:chgData name="Huy Pham" userId="918db3a1909f15e0" providerId="LiveId" clId="{03497528-0EE4-4D17-8645-95BD1B1DEF06}" dt="2024-03-27T03:29:58.411" v="1203" actId="1076"/>
          <ac:spMkLst>
            <pc:docMk/>
            <pc:sldMk cId="120631342" sldId="445"/>
            <ac:spMk id="39" creationId="{FF75EF4D-8F54-0BD9-8863-C2FAF0229A15}"/>
          </ac:spMkLst>
        </pc:spChg>
        <pc:spChg chg="add mod">
          <ac:chgData name="Huy Pham" userId="918db3a1909f15e0" providerId="LiveId" clId="{03497528-0EE4-4D17-8645-95BD1B1DEF06}" dt="2024-03-27T03:24:47.727" v="1152"/>
          <ac:spMkLst>
            <pc:docMk/>
            <pc:sldMk cId="120631342" sldId="445"/>
            <ac:spMk id="40" creationId="{7A0884FC-3D7D-EC50-49A0-BD73646B893C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20:44.883" v="1063" actId="478"/>
          <ac:spMkLst>
            <pc:docMk/>
            <pc:sldMk cId="120631342" sldId="445"/>
            <ac:spMk id="44" creationId="{F8E257A5-A9C5-0099-5208-56F9A5677A13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5" creationId="{007B75FB-795A-631A-593D-547B30EEB08B}"/>
          </ac:spMkLst>
        </pc:spChg>
        <pc:spChg chg="add mod">
          <ac:chgData name="Huy Pham" userId="918db3a1909f15e0" providerId="LiveId" clId="{03497528-0EE4-4D17-8645-95BD1B1DEF06}" dt="2024-03-27T03:30:08.982" v="1210" actId="1035"/>
          <ac:spMkLst>
            <pc:docMk/>
            <pc:sldMk cId="120631342" sldId="445"/>
            <ac:spMk id="46" creationId="{AACB8D64-598C-6614-BC15-58F3EAF1BB81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7" creationId="{47CEF6E5-3A1D-3910-4ADA-C48063688FFD}"/>
          </ac:spMkLst>
        </pc:spChg>
        <pc:spChg chg="add mod">
          <ac:chgData name="Huy Pham" userId="918db3a1909f15e0" providerId="LiveId" clId="{03497528-0EE4-4D17-8645-95BD1B1DEF06}" dt="2024-03-27T03:30:13.504" v="1217" actId="1035"/>
          <ac:spMkLst>
            <pc:docMk/>
            <pc:sldMk cId="120631342" sldId="445"/>
            <ac:spMk id="48" creationId="{383E3BC2-A9F3-E527-30FA-B8D8A8EAF4E7}"/>
          </ac:spMkLst>
        </pc:spChg>
        <pc:spChg chg="add mod">
          <ac:chgData name="Huy Pham" userId="918db3a1909f15e0" providerId="LiveId" clId="{03497528-0EE4-4D17-8645-95BD1B1DEF06}" dt="2024-03-27T03:43:37.319" v="1462" actId="114"/>
          <ac:spMkLst>
            <pc:docMk/>
            <pc:sldMk cId="120631342" sldId="445"/>
            <ac:spMk id="52" creationId="{750AEA70-DEAD-8FCC-6DD1-1E61FBDB3E62}"/>
          </ac:spMkLst>
        </pc:spChg>
        <pc:spChg chg="add del">
          <ac:chgData name="Huy Pham" userId="918db3a1909f15e0" providerId="LiveId" clId="{03497528-0EE4-4D17-8645-95BD1B1DEF06}" dt="2024-03-27T03:33:04.688" v="1246" actId="478"/>
          <ac:spMkLst>
            <pc:docMk/>
            <pc:sldMk cId="120631342" sldId="445"/>
            <ac:spMk id="53" creationId="{55C36AED-9A45-D3C8-AB4C-1BA2FD062A10}"/>
          </ac:spMkLst>
        </pc:spChg>
        <pc:spChg chg="add mod">
          <ac:chgData name="Huy Pham" userId="918db3a1909f15e0" providerId="LiveId" clId="{03497528-0EE4-4D17-8645-95BD1B1DEF06}" dt="2024-03-27T03:37:12.682" v="1365" actId="1038"/>
          <ac:spMkLst>
            <pc:docMk/>
            <pc:sldMk cId="120631342" sldId="445"/>
            <ac:spMk id="54" creationId="{E52B2555-ECCA-FD5A-8A71-136BEA2AFE04}"/>
          </ac:spMkLst>
        </pc:spChg>
        <pc:spChg chg="add mod">
          <ac:chgData name="Huy Pham" userId="918db3a1909f15e0" providerId="LiveId" clId="{03497528-0EE4-4D17-8645-95BD1B1DEF06}" dt="2024-03-27T03:37:39.066" v="1373" actId="1037"/>
          <ac:spMkLst>
            <pc:docMk/>
            <pc:sldMk cId="120631342" sldId="445"/>
            <ac:spMk id="55" creationId="{A6B8AE26-AB14-9F99-E56D-F69D98940460}"/>
          </ac:spMkLst>
        </pc:spChg>
        <pc:spChg chg="add mod">
          <ac:chgData name="Huy Pham" userId="918db3a1909f15e0" providerId="LiveId" clId="{03497528-0EE4-4D17-8645-95BD1B1DEF06}" dt="2024-03-27T03:43:12.491" v="1455" actId="1076"/>
          <ac:spMkLst>
            <pc:docMk/>
            <pc:sldMk cId="120631342" sldId="445"/>
            <ac:spMk id="56" creationId="{C3F0FB77-D527-81ED-E43D-CCA9DBAE7452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59" creationId="{4844041A-957B-9029-CC17-4E96091C7356}"/>
          </ac:spMkLst>
        </pc:spChg>
        <pc:spChg chg="add del mod">
          <ac:chgData name="Huy Pham" userId="918db3a1909f15e0" providerId="LiveId" clId="{03497528-0EE4-4D17-8645-95BD1B1DEF06}" dt="2024-03-27T03:44:32.317" v="1463" actId="478"/>
          <ac:spMkLst>
            <pc:docMk/>
            <pc:sldMk cId="120631342" sldId="445"/>
            <ac:spMk id="60" creationId="{D823FA17-07DC-3313-2887-16E6D789CACC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1" creationId="{CE0FDF6E-015C-FD2C-0433-B3821C55B70B}"/>
          </ac:spMkLst>
        </pc:spChg>
        <pc:spChg chg="add mod">
          <ac:chgData name="Huy Pham" userId="918db3a1909f15e0" providerId="LiveId" clId="{03497528-0EE4-4D17-8645-95BD1B1DEF06}" dt="2024-03-27T03:36:58.189" v="1361" actId="1036"/>
          <ac:spMkLst>
            <pc:docMk/>
            <pc:sldMk cId="120631342" sldId="445"/>
            <ac:spMk id="63" creationId="{625A2B3A-48C6-06CC-269D-A4D86651F876}"/>
          </ac:spMkLst>
        </pc:spChg>
        <pc:spChg chg="add mod">
          <ac:chgData name="Huy Pham" userId="918db3a1909f15e0" providerId="LiveId" clId="{03497528-0EE4-4D17-8645-95BD1B1DEF06}" dt="2024-03-27T03:40:32.645" v="1405" actId="20577"/>
          <ac:spMkLst>
            <pc:docMk/>
            <pc:sldMk cId="120631342" sldId="445"/>
            <ac:spMk id="77" creationId="{74C9CC55-9CD1-793D-0FE1-9E1DA73DBA05}"/>
          </ac:spMkLst>
        </pc:spChg>
        <pc:spChg chg="add mod">
          <ac:chgData name="Huy Pham" userId="918db3a1909f15e0" providerId="LiveId" clId="{03497528-0EE4-4D17-8645-95BD1B1DEF06}" dt="2024-03-27T03:40:51.896" v="1411" actId="1076"/>
          <ac:spMkLst>
            <pc:docMk/>
            <pc:sldMk cId="120631342" sldId="445"/>
            <ac:spMk id="78" creationId="{73CD07AB-66BA-5434-EBE7-41C99D4AE61B}"/>
          </ac:spMkLst>
        </pc:spChg>
        <pc:spChg chg="add mod">
          <ac:chgData name="Huy Pham" userId="918db3a1909f15e0" providerId="LiveId" clId="{03497528-0EE4-4D17-8645-95BD1B1DEF06}" dt="2024-03-27T03:41:01.835" v="1415" actId="1076"/>
          <ac:spMkLst>
            <pc:docMk/>
            <pc:sldMk cId="120631342" sldId="445"/>
            <ac:spMk id="79" creationId="{D3F41517-2985-2736-1132-AF70A6251CC0}"/>
          </ac:spMkLst>
        </pc:spChg>
        <pc:spChg chg="add mod">
          <ac:chgData name="Huy Pham" userId="918db3a1909f15e0" providerId="LiveId" clId="{03497528-0EE4-4D17-8645-95BD1B1DEF06}" dt="2024-03-27T03:42:02.449" v="1439" actId="14100"/>
          <ac:spMkLst>
            <pc:docMk/>
            <pc:sldMk cId="120631342" sldId="445"/>
            <ac:spMk id="80" creationId="{3B66E8BC-3F18-5D69-5E3B-C31A894E94E5}"/>
          </ac:spMkLst>
        </pc:spChg>
        <pc:spChg chg="add mod">
          <ac:chgData name="Huy Pham" userId="918db3a1909f15e0" providerId="LiveId" clId="{03497528-0EE4-4D17-8645-95BD1B1DEF06}" dt="2024-03-27T03:41:57.147" v="1437" actId="14100"/>
          <ac:spMkLst>
            <pc:docMk/>
            <pc:sldMk cId="120631342" sldId="445"/>
            <ac:spMk id="81" creationId="{48297C17-D969-593C-6EDA-BB4F4CD97A47}"/>
          </ac:spMkLst>
        </pc:spChg>
        <pc:spChg chg="add mod">
          <ac:chgData name="Huy Pham" userId="918db3a1909f15e0" providerId="LiveId" clId="{03497528-0EE4-4D17-8645-95BD1B1DEF06}" dt="2024-03-27T03:41:43.766" v="1432" actId="1037"/>
          <ac:spMkLst>
            <pc:docMk/>
            <pc:sldMk cId="120631342" sldId="445"/>
            <ac:spMk id="82" creationId="{A9713CBF-C6E7-CE9B-5513-327B362F6A72}"/>
          </ac:spMkLst>
        </pc:spChg>
        <pc:spChg chg="add mod">
          <ac:chgData name="Huy Pham" userId="918db3a1909f15e0" providerId="LiveId" clId="{03497528-0EE4-4D17-8645-95BD1B1DEF06}" dt="2024-03-27T03:41:48.625" v="1435" actId="1038"/>
          <ac:spMkLst>
            <pc:docMk/>
            <pc:sldMk cId="120631342" sldId="445"/>
            <ac:spMk id="83" creationId="{F7CE12B2-41B2-3E44-1015-BC49DA2C269D}"/>
          </ac:spMkLst>
        </pc:spChg>
        <pc:spChg chg="add mod">
          <ac:chgData name="Huy Pham" userId="918db3a1909f15e0" providerId="LiveId" clId="{03497528-0EE4-4D17-8645-95BD1B1DEF06}" dt="2024-03-27T03:42:16.184" v="1441" actId="1076"/>
          <ac:spMkLst>
            <pc:docMk/>
            <pc:sldMk cId="120631342" sldId="445"/>
            <ac:spMk id="84" creationId="{83AA21A6-763D-EB4B-B3C4-D552987489A4}"/>
          </ac:spMkLst>
        </pc:spChg>
        <pc:spChg chg="add mod">
          <ac:chgData name="Huy Pham" userId="918db3a1909f15e0" providerId="LiveId" clId="{03497528-0EE4-4D17-8645-95BD1B1DEF06}" dt="2024-03-27T03:42:19.150" v="1442" actId="1076"/>
          <ac:spMkLst>
            <pc:docMk/>
            <pc:sldMk cId="120631342" sldId="445"/>
            <ac:spMk id="85" creationId="{A90BF03B-D060-2A23-5D7A-C2D8ACC97B22}"/>
          </ac:spMkLst>
        </pc:spChg>
        <pc:graphicFrameChg chg="add del mod">
          <ac:chgData name="Huy Pham" userId="918db3a1909f15e0" providerId="LiveId" clId="{03497528-0EE4-4D17-8645-95BD1B1DEF06}" dt="2024-03-27T03:20:55.078" v="1067"/>
          <ac:graphicFrameMkLst>
            <pc:docMk/>
            <pc:sldMk cId="120631342" sldId="445"/>
            <ac:graphicFrameMk id="19" creationId="{20A84536-5CFE-DC91-3157-C4204E99E7BF}"/>
          </ac:graphicFrameMkLst>
        </pc:graphicFrameChg>
        <pc:graphicFrameChg chg="add del mod">
          <ac:chgData name="Huy Pham" userId="918db3a1909f15e0" providerId="LiveId" clId="{03497528-0EE4-4D17-8645-95BD1B1DEF06}" dt="2024-03-27T03:21:48.710" v="1089"/>
          <ac:graphicFrameMkLst>
            <pc:docMk/>
            <pc:sldMk cId="120631342" sldId="445"/>
            <ac:graphicFrameMk id="23" creationId="{B8BDD200-87B0-4D78-54AB-1A677E4C73D9}"/>
          </ac:graphicFrameMkLst>
        </pc:graphicFrameChg>
        <pc:graphicFrameChg chg="add del mod">
          <ac:chgData name="Huy Pham" userId="918db3a1909f15e0" providerId="LiveId" clId="{03497528-0EE4-4D17-8645-95BD1B1DEF06}" dt="2024-03-27T03:22:05.946" v="1094"/>
          <ac:graphicFrameMkLst>
            <pc:docMk/>
            <pc:sldMk cId="120631342" sldId="445"/>
            <ac:graphicFrameMk id="27" creationId="{288F965A-247A-912D-9A0E-EEA24CD7190F}"/>
          </ac:graphicFrameMkLst>
        </pc:graphicFrameChg>
        <pc:graphicFrameChg chg="add del mod">
          <ac:chgData name="Huy Pham" userId="918db3a1909f15e0" providerId="LiveId" clId="{03497528-0EE4-4D17-8645-95BD1B1DEF06}" dt="2024-03-27T03:22:17.699" v="1100"/>
          <ac:graphicFrameMkLst>
            <pc:docMk/>
            <pc:sldMk cId="120631342" sldId="445"/>
            <ac:graphicFrameMk id="31" creationId="{3363F858-5DBB-77E4-0C71-A8A8A632CFE4}"/>
          </ac:graphicFrameMkLst>
        </pc:graphicFrameChg>
        <pc:graphicFrameChg chg="add del mod">
          <ac:chgData name="Huy Pham" userId="918db3a1909f15e0" providerId="LiveId" clId="{03497528-0EE4-4D17-8645-95BD1B1DEF06}" dt="2024-03-27T03:31:28.064" v="1233"/>
          <ac:graphicFrameMkLst>
            <pc:docMk/>
            <pc:sldMk cId="120631342" sldId="445"/>
            <ac:graphicFrameMk id="50" creationId="{1012E5A7-3860-5015-F6B3-3FDA994E77E7}"/>
          </ac:graphicFrameMkLst>
        </pc:graphicFrameChg>
        <pc:picChg chg="add del mod">
          <ac:chgData name="Huy Pham" userId="918db3a1909f15e0" providerId="LiveId" clId="{03497528-0EE4-4D17-8645-95BD1B1DEF06}" dt="2024-03-27T03:42:32.728" v="1447" actId="478"/>
          <ac:picMkLst>
            <pc:docMk/>
            <pc:sldMk cId="120631342" sldId="445"/>
            <ac:picMk id="49" creationId="{D4025791-8A26-A751-D35B-96BC0E179053}"/>
          </ac:picMkLst>
        </pc:picChg>
        <pc:cxnChg chg="add mod">
          <ac:chgData name="Huy Pham" userId="918db3a1909f15e0" providerId="LiveId" clId="{03497528-0EE4-4D17-8645-95BD1B1DEF06}" dt="2024-03-27T03:36:25.623" v="1323" actId="14100"/>
          <ac:cxnSpMkLst>
            <pc:docMk/>
            <pc:sldMk cId="120631342" sldId="445"/>
            <ac:cxnSpMk id="57" creationId="{27CEEA81-C044-B5A0-A56F-885ABEA591B4}"/>
          </ac:cxnSpMkLst>
        </pc:cxnChg>
        <pc:cxnChg chg="add mod">
          <ac:chgData name="Huy Pham" userId="918db3a1909f15e0" providerId="LiveId" clId="{03497528-0EE4-4D17-8645-95BD1B1DEF06}" dt="2024-03-27T03:39:51.432" v="1392" actId="1035"/>
          <ac:cxnSpMkLst>
            <pc:docMk/>
            <pc:sldMk cId="120631342" sldId="445"/>
            <ac:cxnSpMk id="58" creationId="{E3F31310-FFD7-4FE2-6353-DE1D3B4BFF15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2" creationId="{0E96BB40-B48F-305F-B1FE-F9DB7B5424D7}"/>
          </ac:cxnSpMkLst>
        </pc:cxnChg>
        <pc:cxnChg chg="add mod">
          <ac:chgData name="Huy Pham" userId="918db3a1909f15e0" providerId="LiveId" clId="{03497528-0EE4-4D17-8645-95BD1B1DEF06}" dt="2024-03-27T03:42:42.812" v="1448" actId="208"/>
          <ac:cxnSpMkLst>
            <pc:docMk/>
            <pc:sldMk cId="120631342" sldId="445"/>
            <ac:cxnSpMk id="67" creationId="{E1793365-7F7D-2597-9C73-E859DF3D7DB4}"/>
          </ac:cxnSpMkLst>
        </pc:cxnChg>
        <pc:cxnChg chg="add mod">
          <ac:chgData name="Huy Pham" userId="918db3a1909f15e0" providerId="LiveId" clId="{03497528-0EE4-4D17-8645-95BD1B1DEF06}" dt="2024-03-27T03:39:04.805" v="1377" actId="1076"/>
          <ac:cxnSpMkLst>
            <pc:docMk/>
            <pc:sldMk cId="120631342" sldId="445"/>
            <ac:cxnSpMk id="68" creationId="{08C8DA01-4B1F-0CF4-1E04-D024402EB42C}"/>
          </ac:cxnSpMkLst>
        </pc:cxnChg>
        <pc:cxnChg chg="add mod">
          <ac:chgData name="Huy Pham" userId="918db3a1909f15e0" providerId="LiveId" clId="{03497528-0EE4-4D17-8645-95BD1B1DEF06}" dt="2024-03-27T03:39:16.426" v="1382" actId="1037"/>
          <ac:cxnSpMkLst>
            <pc:docMk/>
            <pc:sldMk cId="120631342" sldId="445"/>
            <ac:cxnSpMk id="70" creationId="{E6ABBA4E-4B5A-4AB6-AA12-6F3471542EC6}"/>
          </ac:cxnSpMkLst>
        </pc:cxnChg>
        <pc:cxnChg chg="add mod">
          <ac:chgData name="Huy Pham" userId="918db3a1909f15e0" providerId="LiveId" clId="{03497528-0EE4-4D17-8645-95BD1B1DEF06}" dt="2024-03-27T03:39:45.571" v="1389" actId="1038"/>
          <ac:cxnSpMkLst>
            <pc:docMk/>
            <pc:sldMk cId="120631342" sldId="445"/>
            <ac:cxnSpMk id="71" creationId="{824770C0-C242-A1D6-85BF-7559584DD1A4}"/>
          </ac:cxnSpMkLst>
        </pc:cxnChg>
        <pc:cxnChg chg="add mod">
          <ac:chgData name="Huy Pham" userId="918db3a1909f15e0" providerId="LiveId" clId="{03497528-0EE4-4D17-8645-95BD1B1DEF06}" dt="2024-03-27T03:39:56.279" v="1394" actId="1035"/>
          <ac:cxnSpMkLst>
            <pc:docMk/>
            <pc:sldMk cId="120631342" sldId="445"/>
            <ac:cxnSpMk id="74" creationId="{94FD9A0F-30D0-BECC-5611-3D7021E7AF94}"/>
          </ac:cxnSpMkLst>
        </pc:cxnChg>
        <pc:cxnChg chg="add mod">
          <ac:chgData name="Huy Pham" userId="918db3a1909f15e0" providerId="LiveId" clId="{03497528-0EE4-4D17-8645-95BD1B1DEF06}" dt="2024-03-27T03:40:09.272" v="1398" actId="1037"/>
          <ac:cxnSpMkLst>
            <pc:docMk/>
            <pc:sldMk cId="120631342" sldId="445"/>
            <ac:cxnSpMk id="75" creationId="{2CCBDCA3-02CA-135E-FA0F-22CFB4FFA601}"/>
          </ac:cxnSpMkLst>
        </pc:cxnChg>
        <pc:cxnChg chg="add mod">
          <ac:chgData name="Huy Pham" userId="918db3a1909f15e0" providerId="LiveId" clId="{03497528-0EE4-4D17-8645-95BD1B1DEF06}" dt="2024-03-27T03:40:19.394" v="1401" actId="1035"/>
          <ac:cxnSpMkLst>
            <pc:docMk/>
            <pc:sldMk cId="120631342" sldId="445"/>
            <ac:cxnSpMk id="76" creationId="{F0069ECD-7D3A-BA18-B570-F3E827A167DC}"/>
          </ac:cxnSpMkLst>
        </pc:cxnChg>
        <pc:cxnChg chg="add mod">
          <ac:chgData name="Huy Pham" userId="918db3a1909f15e0" providerId="LiveId" clId="{03497528-0EE4-4D17-8645-95BD1B1DEF06}" dt="2024-03-27T03:43:09.778" v="1454" actId="14100"/>
          <ac:cxnSpMkLst>
            <pc:docMk/>
            <pc:sldMk cId="120631342" sldId="445"/>
            <ac:cxnSpMk id="86" creationId="{0B4AAAFA-D28B-2B4E-9693-48418828EAFB}"/>
          </ac:cxnSpMkLst>
        </pc:cxnChg>
        <pc:cxnChg chg="add mod">
          <ac:chgData name="Huy Pham" userId="918db3a1909f15e0" providerId="LiveId" clId="{03497528-0EE4-4D17-8645-95BD1B1DEF06}" dt="2024-03-27T03:43:27.812" v="1460" actId="14100"/>
          <ac:cxnSpMkLst>
            <pc:docMk/>
            <pc:sldMk cId="120631342" sldId="445"/>
            <ac:cxnSpMk id="90" creationId="{A8898306-9932-D584-88AB-9CDF4C62FBC9}"/>
          </ac:cxnSpMkLst>
        </pc:cxnChg>
      </pc:sldChg>
      <pc:sldChg chg="addSp delSp modSp add mod">
        <pc:chgData name="Huy Pham" userId="918db3a1909f15e0" providerId="LiveId" clId="{03497528-0EE4-4D17-8645-95BD1B1DEF06}" dt="2024-03-27T03:49:04.142" v="1507" actId="20577"/>
        <pc:sldMkLst>
          <pc:docMk/>
          <pc:sldMk cId="1543911985" sldId="446"/>
        </pc:sldMkLst>
        <pc:spChg chg="mod">
          <ac:chgData name="Huy Pham" userId="918db3a1909f15e0" providerId="LiveId" clId="{03497528-0EE4-4D17-8645-95BD1B1DEF06}" dt="2024-03-27T03:46:31.347" v="1481" actId="14100"/>
          <ac:spMkLst>
            <pc:docMk/>
            <pc:sldMk cId="1543911985" sldId="446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3:46:21.485" v="1480" actId="207"/>
          <ac:spMkLst>
            <pc:docMk/>
            <pc:sldMk cId="1543911985" sldId="446"/>
            <ac:spMk id="22" creationId="{99BDED32-EED0-7677-1F2E-F2CB4E46EE21}"/>
          </ac:spMkLst>
        </pc:spChg>
        <pc:spChg chg="del">
          <ac:chgData name="Huy Pham" userId="918db3a1909f15e0" providerId="LiveId" clId="{03497528-0EE4-4D17-8645-95BD1B1DEF06}" dt="2024-03-27T03:45:44.112" v="1465" actId="478"/>
          <ac:spMkLst>
            <pc:docMk/>
            <pc:sldMk cId="1543911985" sldId="446"/>
            <ac:spMk id="29" creationId="{2471146D-201A-488C-F2AA-01C3BF4F01BA}"/>
          </ac:spMkLst>
        </pc:spChg>
        <pc:spChg chg="add del">
          <ac:chgData name="Huy Pham" userId="918db3a1909f15e0" providerId="LiveId" clId="{03497528-0EE4-4D17-8645-95BD1B1DEF06}" dt="2024-03-27T03:46:48.210" v="1483" actId="478"/>
          <ac:spMkLst>
            <pc:docMk/>
            <pc:sldMk cId="1543911985" sldId="446"/>
            <ac:spMk id="33" creationId="{D1155645-1994-7AE2-38E3-3D294743706B}"/>
          </ac:spMkLst>
        </pc:spChg>
        <pc:spChg chg="add del mod">
          <ac:chgData name="Huy Pham" userId="918db3a1909f15e0" providerId="LiveId" clId="{03497528-0EE4-4D17-8645-95BD1B1DEF06}" dt="2024-03-27T03:48:44.077" v="1505" actId="14100"/>
          <ac:spMkLst>
            <pc:docMk/>
            <pc:sldMk cId="1543911985" sldId="446"/>
            <ac:spMk id="37" creationId="{1868C298-1734-250D-D125-994DCEE8B437}"/>
          </ac:spMkLst>
        </pc:spChg>
        <pc:spChg chg="add del mod">
          <ac:chgData name="Huy Pham" userId="918db3a1909f15e0" providerId="LiveId" clId="{03497528-0EE4-4D17-8645-95BD1B1DEF06}" dt="2024-03-27T03:49:04.142" v="1507" actId="20577"/>
          <ac:spMkLst>
            <pc:docMk/>
            <pc:sldMk cId="1543911985" sldId="446"/>
            <ac:spMk id="41" creationId="{954EA42B-72FA-6730-889C-569C8475F274}"/>
          </ac:spMkLst>
        </pc:spChg>
        <pc:spChg chg="add del mod">
          <ac:chgData name="Huy Pham" userId="918db3a1909f15e0" providerId="LiveId" clId="{03497528-0EE4-4D17-8645-95BD1B1DEF06}" dt="2024-03-27T03:47:49.390" v="1491" actId="20577"/>
          <ac:spMkLst>
            <pc:docMk/>
            <pc:sldMk cId="1543911985" sldId="446"/>
            <ac:spMk id="42" creationId="{784E4298-AF8B-FB57-3579-FC019FB27FB4}"/>
          </ac:spMkLst>
        </pc:spChg>
        <pc:spChg chg="add del mod">
          <ac:chgData name="Huy Pham" userId="918db3a1909f15e0" providerId="LiveId" clId="{03497528-0EE4-4D17-8645-95BD1B1DEF06}" dt="2024-03-27T03:48:19.353" v="1500" actId="20577"/>
          <ac:spMkLst>
            <pc:docMk/>
            <pc:sldMk cId="1543911985" sldId="446"/>
            <ac:spMk id="43" creationId="{E5F409FB-F696-E043-0BDC-BFC999B8870E}"/>
          </ac:spMkLst>
        </pc:spChg>
        <pc:spChg chg="add del mod">
          <ac:chgData name="Huy Pham" userId="918db3a1909f15e0" providerId="LiveId" clId="{03497528-0EE4-4D17-8645-95BD1B1DEF06}" dt="2024-03-27T03:48:23.289" v="1502" actId="20577"/>
          <ac:spMkLst>
            <pc:docMk/>
            <pc:sldMk cId="1543911985" sldId="446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45:46.296" v="1468"/>
          <ac:graphicFrameMkLst>
            <pc:docMk/>
            <pc:sldMk cId="1543911985" sldId="446"/>
            <ac:graphicFrameMk id="19" creationId="{0C5ED323-41D6-2786-AD29-1396B63B7FD3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4:00:32.565" v="1554" actId="1076"/>
        <pc:sldMkLst>
          <pc:docMk/>
          <pc:sldMk cId="3556817099" sldId="447"/>
        </pc:sldMkLst>
        <pc:spChg chg="mod">
          <ac:chgData name="Huy Pham" userId="918db3a1909f15e0" providerId="LiveId" clId="{03497528-0EE4-4D17-8645-95BD1B1DEF06}" dt="2024-03-27T03:59:26.388" v="1545" actId="14100"/>
          <ac:spMkLst>
            <pc:docMk/>
            <pc:sldMk cId="3556817099" sldId="447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3:54:08.991" v="1509" actId="478"/>
          <ac:spMkLst>
            <pc:docMk/>
            <pc:sldMk cId="3556817099" sldId="447"/>
            <ac:spMk id="22" creationId="{99BDED32-EED0-7677-1F2E-F2CB4E46EE21}"/>
          </ac:spMkLst>
        </pc:spChg>
        <pc:spChg chg="add mod">
          <ac:chgData name="Huy Pham" userId="918db3a1909f15e0" providerId="LiveId" clId="{03497528-0EE4-4D17-8645-95BD1B1DEF06}" dt="2024-03-27T04:00:24.279" v="1553" actId="1035"/>
          <ac:spMkLst>
            <pc:docMk/>
            <pc:sldMk cId="3556817099" sldId="447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4:00:21.301" v="1549" actId="1035"/>
          <ac:spMkLst>
            <pc:docMk/>
            <pc:sldMk cId="3556817099" sldId="447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4:00:32.565" v="1554" actId="1076"/>
          <ac:spMkLst>
            <pc:docMk/>
            <pc:sldMk cId="3556817099" sldId="447"/>
            <ac:spMk id="26" creationId="{66E545A0-972F-F87B-C655-6EDE5F655431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3" creationId="{D1155645-1994-7AE2-38E3-3D294743706B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37" creationId="{1868C298-1734-250D-D125-994DCEE8B437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1" creationId="{954EA42B-72FA-6730-889C-569C8475F274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2" creationId="{784E4298-AF8B-FB57-3579-FC019FB27FB4}"/>
          </ac:spMkLst>
        </pc:spChg>
        <pc:spChg chg="del">
          <ac:chgData name="Huy Pham" userId="918db3a1909f15e0" providerId="LiveId" clId="{03497528-0EE4-4D17-8645-95BD1B1DEF06}" dt="2024-03-27T03:57:56.344" v="1525" actId="478"/>
          <ac:spMkLst>
            <pc:docMk/>
            <pc:sldMk cId="3556817099" sldId="447"/>
            <ac:spMk id="43" creationId="{E5F409FB-F696-E043-0BDC-BFC999B8870E}"/>
          </ac:spMkLst>
        </pc:spChg>
        <pc:spChg chg="del">
          <ac:chgData name="Huy Pham" userId="918db3a1909f15e0" providerId="LiveId" clId="{03497528-0EE4-4D17-8645-95BD1B1DEF06}" dt="2024-03-27T03:57:54.839" v="1524" actId="478"/>
          <ac:spMkLst>
            <pc:docMk/>
            <pc:sldMk cId="3556817099" sldId="447"/>
            <ac:spMk id="44" creationId="{F8E257A5-A9C5-0099-5208-56F9A5677A13}"/>
          </ac:spMkLst>
        </pc:spChg>
        <pc:graphicFrameChg chg="add del mod">
          <ac:chgData name="Huy Pham" userId="918db3a1909f15e0" providerId="LiveId" clId="{03497528-0EE4-4D17-8645-95BD1B1DEF06}" dt="2024-03-27T03:54:09.804" v="1512"/>
          <ac:graphicFrameMkLst>
            <pc:docMk/>
            <pc:sldMk cId="3556817099" sldId="447"/>
            <ac:graphicFrameMk id="19" creationId="{DBD110BF-35E5-61B2-4790-69CC544B00D2}"/>
          </ac:graphicFrameMkLst>
        </pc:graphicFrameChg>
      </pc:sldChg>
      <pc:sldChg chg="addSp delSp modSp add mod">
        <pc:chgData name="Huy Pham" userId="918db3a1909f15e0" providerId="LiveId" clId="{03497528-0EE4-4D17-8645-95BD1B1DEF06}" dt="2024-03-27T07:08:08.775" v="1790" actId="1076"/>
        <pc:sldMkLst>
          <pc:docMk/>
          <pc:sldMk cId="4178243935" sldId="448"/>
        </pc:sldMkLst>
        <pc:spChg chg="mod">
          <ac:chgData name="Huy Pham" userId="918db3a1909f15e0" providerId="LiveId" clId="{03497528-0EE4-4D17-8645-95BD1B1DEF06}" dt="2024-03-27T04:01:04.927" v="1571" actId="1036"/>
          <ac:spMkLst>
            <pc:docMk/>
            <pc:sldMk cId="4178243935" sldId="448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3-27T04:04:12.482" v="1610" actId="14100"/>
          <ac:spMkLst>
            <pc:docMk/>
            <pc:sldMk cId="4178243935" sldId="448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3-27T04:04:21.054" v="1622" actId="1038"/>
          <ac:spMkLst>
            <pc:docMk/>
            <pc:sldMk cId="4178243935" sldId="448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4:02:13.603" v="1573" actId="478"/>
          <ac:spMkLst>
            <pc:docMk/>
            <pc:sldMk cId="4178243935" sldId="448"/>
            <ac:spMk id="23" creationId="{30C7D0A5-BD03-1BD1-E848-C1CB43EE0B43}"/>
          </ac:spMkLst>
        </pc:spChg>
        <pc:spChg chg="add mod">
          <ac:chgData name="Huy Pham" userId="918db3a1909f15e0" providerId="LiveId" clId="{03497528-0EE4-4D17-8645-95BD1B1DEF06}" dt="2024-03-27T07:05:53.938" v="1750" actId="1076"/>
          <ac:spMkLst>
            <pc:docMk/>
            <pc:sldMk cId="4178243935" sldId="448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4:02:12.314" v="1572" actId="478"/>
          <ac:spMkLst>
            <pc:docMk/>
            <pc:sldMk cId="4178243935" sldId="448"/>
            <ac:spMk id="25" creationId="{B1948A6A-D750-5CF3-F982-3F65EB7D4EBB}"/>
          </ac:spMkLst>
        </pc:spChg>
        <pc:spChg chg="mod">
          <ac:chgData name="Huy Pham" userId="918db3a1909f15e0" providerId="LiveId" clId="{03497528-0EE4-4D17-8645-95BD1B1DEF06}" dt="2024-03-27T07:08:08.775" v="1790" actId="1076"/>
          <ac:spMkLst>
            <pc:docMk/>
            <pc:sldMk cId="4178243935" sldId="448"/>
            <ac:spMk id="26" creationId="{66E545A0-972F-F87B-C655-6EDE5F655431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29" creationId="{5F1B45D8-3941-5640-CBAF-2414477FE674}"/>
          </ac:spMkLst>
        </pc:spChg>
        <pc:spChg chg="add mod">
          <ac:chgData name="Huy Pham" userId="918db3a1909f15e0" providerId="LiveId" clId="{03497528-0EE4-4D17-8645-95BD1B1DEF06}" dt="2024-03-27T04:10:21.945" v="1693" actId="208"/>
          <ac:spMkLst>
            <pc:docMk/>
            <pc:sldMk cId="4178243935" sldId="448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3-27T04:10:01.784" v="1691" actId="1076"/>
          <ac:spMkLst>
            <pc:docMk/>
            <pc:sldMk cId="4178243935" sldId="448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3-27T07:07:29.784" v="1783" actId="1076"/>
          <ac:spMkLst>
            <pc:docMk/>
            <pc:sldMk cId="4178243935" sldId="448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3-27T07:07:26.792" v="1782" actId="1076"/>
          <ac:spMkLst>
            <pc:docMk/>
            <pc:sldMk cId="4178243935" sldId="448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3-27T07:04:28.622" v="1719" actId="255"/>
          <ac:spMkLst>
            <pc:docMk/>
            <pc:sldMk cId="4178243935" sldId="448"/>
            <ac:spMk id="36" creationId="{C73C3F55-9DDD-8E71-E785-A2278D20D049}"/>
          </ac:spMkLst>
        </pc:spChg>
        <pc:spChg chg="add mod">
          <ac:chgData name="Huy Pham" userId="918db3a1909f15e0" providerId="LiveId" clId="{03497528-0EE4-4D17-8645-95BD1B1DEF06}" dt="2024-03-27T07:04:31.424" v="1720" actId="1076"/>
          <ac:spMkLst>
            <pc:docMk/>
            <pc:sldMk cId="4178243935" sldId="448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3-27T07:04:47.895" v="1728" actId="1038"/>
          <ac:spMkLst>
            <pc:docMk/>
            <pc:sldMk cId="4178243935" sldId="448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3-27T07:04:54.538" v="1731" actId="1037"/>
          <ac:spMkLst>
            <pc:docMk/>
            <pc:sldMk cId="4178243935" sldId="448"/>
            <ac:spMk id="39" creationId="{D61CEFCE-1B85-CF06-A346-25516B97E2FB}"/>
          </ac:spMkLst>
        </pc:spChg>
        <pc:spChg chg="add del mod">
          <ac:chgData name="Huy Pham" userId="918db3a1909f15e0" providerId="LiveId" clId="{03497528-0EE4-4D17-8645-95BD1B1DEF06}" dt="2024-03-27T07:05:46.004" v="1748" actId="21"/>
          <ac:spMkLst>
            <pc:docMk/>
            <pc:sldMk cId="4178243935" sldId="448"/>
            <ac:spMk id="40" creationId="{9487C2DA-526B-A165-8A66-7D6581A0E6FB}"/>
          </ac:spMkLst>
        </pc:spChg>
        <pc:spChg chg="add mod">
          <ac:chgData name="Huy Pham" userId="918db3a1909f15e0" providerId="LiveId" clId="{03497528-0EE4-4D17-8645-95BD1B1DEF06}" dt="2024-03-27T07:05:46.300" v="1749"/>
          <ac:spMkLst>
            <pc:docMk/>
            <pc:sldMk cId="4178243935" sldId="448"/>
            <ac:spMk id="45" creationId="{9487C2DA-526B-A165-8A66-7D6581A0E6FB}"/>
          </ac:spMkLst>
        </pc:spChg>
        <pc:spChg chg="add del mod">
          <ac:chgData name="Huy Pham" userId="918db3a1909f15e0" providerId="LiveId" clId="{03497528-0EE4-4D17-8645-95BD1B1DEF06}" dt="2024-03-27T07:06:40.846" v="1771" actId="478"/>
          <ac:spMkLst>
            <pc:docMk/>
            <pc:sldMk cId="4178243935" sldId="448"/>
            <ac:spMk id="46" creationId="{8CDA42B5-C2FE-12C5-17E1-41167F727CD5}"/>
          </ac:spMkLst>
        </pc:spChg>
        <pc:spChg chg="add mod">
          <ac:chgData name="Huy Pham" userId="918db3a1909f15e0" providerId="LiveId" clId="{03497528-0EE4-4D17-8645-95BD1B1DEF06}" dt="2024-03-27T07:06:53.472" v="1775" actId="688"/>
          <ac:spMkLst>
            <pc:docMk/>
            <pc:sldMk cId="4178243935" sldId="448"/>
            <ac:spMk id="48" creationId="{2099692A-A535-69DC-3085-B97DBD350CF7}"/>
          </ac:spMkLst>
        </pc:spChg>
        <pc:spChg chg="add mod">
          <ac:chgData name="Huy Pham" userId="918db3a1909f15e0" providerId="LiveId" clId="{03497528-0EE4-4D17-8645-95BD1B1DEF06}" dt="2024-03-27T07:07:14.910" v="1781" actId="1076"/>
          <ac:spMkLst>
            <pc:docMk/>
            <pc:sldMk cId="4178243935" sldId="448"/>
            <ac:spMk id="50" creationId="{2AF80576-0A7C-7905-EE2D-19A9039B1F97}"/>
          </ac:spMkLst>
        </pc:spChg>
        <pc:spChg chg="add mod">
          <ac:chgData name="Huy Pham" userId="918db3a1909f15e0" providerId="LiveId" clId="{03497528-0EE4-4D17-8645-95BD1B1DEF06}" dt="2024-03-27T07:07:48.680" v="1789" actId="20577"/>
          <ac:spMkLst>
            <pc:docMk/>
            <pc:sldMk cId="4178243935" sldId="448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3-27T04:02:16.527" v="1576"/>
          <ac:graphicFrameMkLst>
            <pc:docMk/>
            <pc:sldMk cId="4178243935" sldId="448"/>
            <ac:graphicFrameMk id="19" creationId="{BC91D9F0-E717-E10D-CABD-9162C87D9667}"/>
          </ac:graphicFrameMkLst>
        </pc:graphicFrameChg>
        <pc:graphicFrameChg chg="add del mod">
          <ac:chgData name="Huy Pham" userId="918db3a1909f15e0" providerId="LiveId" clId="{03497528-0EE4-4D17-8645-95BD1B1DEF06}" dt="2024-03-27T04:03:09.303" v="1595"/>
          <ac:graphicFrameMkLst>
            <pc:docMk/>
            <pc:sldMk cId="4178243935" sldId="448"/>
            <ac:graphicFrameMk id="24" creationId="{479EB6D0-946F-5D59-3B5B-DC1E2B6D7C3C}"/>
          </ac:graphicFrameMkLst>
        </pc:graphicFrameChg>
        <pc:graphicFrameChg chg="add del mod">
          <ac:chgData name="Huy Pham" userId="918db3a1909f15e0" providerId="LiveId" clId="{03497528-0EE4-4D17-8645-95BD1B1DEF06}" dt="2024-03-27T04:03:13.128" v="1598"/>
          <ac:graphicFrameMkLst>
            <pc:docMk/>
            <pc:sldMk cId="4178243935" sldId="448"/>
            <ac:graphicFrameMk id="27" creationId="{F79CAA86-8833-93BE-3971-71D8D28932E5}"/>
          </ac:graphicFrameMkLst>
        </pc:graphicFrameChg>
        <pc:picChg chg="add del mod">
          <ac:chgData name="Huy Pham" userId="918db3a1909f15e0" providerId="LiveId" clId="{03497528-0EE4-4D17-8645-95BD1B1DEF06}" dt="2024-03-27T07:07:41.589" v="1785" actId="478"/>
          <ac:picMkLst>
            <pc:docMk/>
            <pc:sldMk cId="4178243935" sldId="448"/>
            <ac:picMk id="19" creationId="{E9A85AD8-1C64-4F62-52B8-F6EF687A20A3}"/>
          </ac:picMkLst>
        </pc:picChg>
        <pc:picChg chg="add del mod">
          <ac:chgData name="Huy Pham" userId="918db3a1909f15e0" providerId="LiveId" clId="{03497528-0EE4-4D17-8645-95BD1B1DEF06}" dt="2024-03-27T04:09:11.350" v="1659" actId="478"/>
          <ac:picMkLst>
            <pc:docMk/>
            <pc:sldMk cId="4178243935" sldId="448"/>
            <ac:picMk id="28" creationId="{1CC50A96-F0EE-6D4B-A706-0FD1E43A8B11}"/>
          </ac:picMkLst>
        </pc:picChg>
        <pc:cxnChg chg="add mod">
          <ac:chgData name="Huy Pham" userId="918db3a1909f15e0" providerId="LiveId" clId="{03497528-0EE4-4D17-8645-95BD1B1DEF06}" dt="2024-03-27T07:03:19.218" v="1701" actId="1076"/>
          <ac:cxnSpMkLst>
            <pc:docMk/>
            <pc:sldMk cId="4178243935" sldId="448"/>
            <ac:cxnSpMk id="21" creationId="{7834DEE6-C6DF-8E7D-ED3B-D5D2B6BE9002}"/>
          </ac:cxnSpMkLst>
        </pc:cxnChg>
        <pc:cxnChg chg="add mod">
          <ac:chgData name="Huy Pham" userId="918db3a1909f15e0" providerId="LiveId" clId="{03497528-0EE4-4D17-8645-95BD1B1DEF06}" dt="2024-03-27T07:05:08.111" v="1736" actId="208"/>
          <ac:cxnSpMkLst>
            <pc:docMk/>
            <pc:sldMk cId="4178243935" sldId="448"/>
            <ac:cxnSpMk id="25" creationId="{091419E0-9ECC-9774-361E-209E977E0B83}"/>
          </ac:cxnSpMkLst>
        </pc:cxnChg>
        <pc:cxnChg chg="add mod">
          <ac:chgData name="Huy Pham" userId="918db3a1909f15e0" providerId="LiveId" clId="{03497528-0EE4-4D17-8645-95BD1B1DEF06}" dt="2024-03-27T04:10:05.686" v="1692" actId="14100"/>
          <ac:cxnSpMkLst>
            <pc:docMk/>
            <pc:sldMk cId="4178243935" sldId="448"/>
            <ac:cxnSpMk id="31" creationId="{B2031978-5950-86B5-C318-33ECF9F707A6}"/>
          </ac:cxnSpMkLst>
        </pc:cxnChg>
        <pc:cxnChg chg="add mod">
          <ac:chgData name="Huy Pham" userId="918db3a1909f15e0" providerId="LiveId" clId="{03497528-0EE4-4D17-8645-95BD1B1DEF06}" dt="2024-03-27T04:09:59.423" v="1690" actId="1038"/>
          <ac:cxnSpMkLst>
            <pc:docMk/>
            <pc:sldMk cId="4178243935" sldId="448"/>
            <ac:cxnSpMk id="32" creationId="{38067A11-FFB6-11C0-35E3-55FBCE2038EF}"/>
          </ac:cxnSpMkLst>
        </pc:cxnChg>
        <pc:cxnChg chg="add mod">
          <ac:chgData name="Huy Pham" userId="918db3a1909f15e0" providerId="LiveId" clId="{03497528-0EE4-4D17-8645-95BD1B1DEF06}" dt="2024-03-27T07:05:42.635" v="1747" actId="693"/>
          <ac:cxnSpMkLst>
            <pc:docMk/>
            <pc:sldMk cId="4178243935" sldId="448"/>
            <ac:cxnSpMk id="41" creationId="{E4306965-EE83-B7AB-B672-3B3D575851B7}"/>
          </ac:cxnSpMkLst>
        </pc:cxnChg>
      </pc:sldChg>
      <pc:sldChg chg="addSp delSp modSp add mod delAnim modAnim">
        <pc:chgData name="Huy Pham" userId="918db3a1909f15e0" providerId="LiveId" clId="{03497528-0EE4-4D17-8645-95BD1B1DEF06}" dt="2024-04-01T08:24:32.098" v="3086" actId="14100"/>
        <pc:sldMkLst>
          <pc:docMk/>
          <pc:sldMk cId="3455185616" sldId="449"/>
        </pc:sldMkLst>
        <pc:spChg chg="add mod">
          <ac:chgData name="Huy Pham" userId="918db3a1909f15e0" providerId="LiveId" clId="{03497528-0EE4-4D17-8645-95BD1B1DEF06}" dt="2024-04-01T08:24:32.098" v="3086" actId="14100"/>
          <ac:spMkLst>
            <pc:docMk/>
            <pc:sldMk cId="3455185616" sldId="449"/>
            <ac:spMk id="3" creationId="{E0DB3277-58D4-CADF-3E69-E35F23306676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19" creationId="{9B9CBC5A-E8F9-3585-58F0-BCE585865198}"/>
          </ac:spMkLst>
        </pc:spChg>
        <pc:spChg chg="del">
          <ac:chgData name="Huy Pham" userId="918db3a1909f15e0" providerId="LiveId" clId="{03497528-0EE4-4D17-8645-95BD1B1DEF06}" dt="2024-04-01T08:22:28.759" v="3030" actId="478"/>
          <ac:spMkLst>
            <pc:docMk/>
            <pc:sldMk cId="3455185616" sldId="449"/>
            <ac:spMk id="20" creationId="{A06BA14A-8D8C-664A-A722-7DAD205B5E1D}"/>
          </ac:spMkLst>
        </pc:spChg>
        <pc:spChg chg="del mod">
          <ac:chgData name="Huy Pham" userId="918db3a1909f15e0" providerId="LiveId" clId="{03497528-0EE4-4D17-8645-95BD1B1DEF06}" dt="2024-04-01T08:22:27.368" v="3029" actId="478"/>
          <ac:spMkLst>
            <pc:docMk/>
            <pc:sldMk cId="3455185616" sldId="449"/>
            <ac:spMk id="22" creationId="{D8E7221C-00A7-798C-B5FD-73512A3FF337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3" creationId="{6078BB99-7BF3-CC7F-C98C-CEF944D9149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1:43.649" v="1821" actId="478"/>
          <ac:spMkLst>
            <pc:docMk/>
            <pc:sldMk cId="3455185616" sldId="449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4-01T08:22:58.245" v="3035" actId="21"/>
          <ac:spMkLst>
            <pc:docMk/>
            <pc:sldMk cId="3455185616" sldId="449"/>
            <ac:spMk id="27" creationId="{A107801B-3E47-DD35-1A65-09D97AD76660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28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29" creationId="{5F1B45D8-3941-5640-CBAF-2414477FE674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0" creationId="{0807ECE7-94BC-2E0C-3E4F-CEC52F73059C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3" creationId="{4673A043-9E73-45D3-4114-093B13AB5FA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4" creationId="{6C3E15A7-1AA4-F554-1CCB-D8622B008D22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5" creationId="{CDFE7A76-B281-6053-DA40-AE87D01DE171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6" creationId="{C73C3F55-9DDD-8E71-E785-A2278D20D049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7" creationId="{3627CA1A-B6B2-16A7-3431-F96880437D16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8" creationId="{A1C3D273-21E5-F135-9856-27E92E1A9BDB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1T08:23:18.403" v="3060" actId="123"/>
          <ac:spMkLst>
            <pc:docMk/>
            <pc:sldMk cId="3455185616" sldId="449"/>
            <ac:spMk id="40" creationId="{A107801B-3E47-DD35-1A65-09D97AD76660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2" creationId="{4991B864-16EE-393F-5A52-88E84B09239F}"/>
          </ac:spMkLst>
        </pc:spChg>
        <pc:spChg chg="add del mod">
          <ac:chgData name="Huy Pham" userId="918db3a1909f15e0" providerId="LiveId" clId="{03497528-0EE4-4D17-8645-95BD1B1DEF06}" dt="2024-04-01T08:23:29.813" v="3063" actId="21"/>
          <ac:spMkLst>
            <pc:docMk/>
            <pc:sldMk cId="3455185616" sldId="449"/>
            <ac:spMk id="43" creationId="{4991B864-16EE-393F-5A52-88E84B09239F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4" creationId="{9B9CBC5A-E8F9-3585-58F0-BCE585865198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5" creationId="{9487C2DA-526B-A165-8A66-7D6581A0E6FB}"/>
          </ac:spMkLst>
        </pc:spChg>
        <pc:spChg chg="add mod">
          <ac:chgData name="Huy Pham" userId="918db3a1909f15e0" providerId="LiveId" clId="{03497528-0EE4-4D17-8645-95BD1B1DEF06}" dt="2024-04-01T08:24:21.845" v="3079" actId="1035"/>
          <ac:spMkLst>
            <pc:docMk/>
            <pc:sldMk cId="3455185616" sldId="449"/>
            <ac:spMk id="46" creationId="{6078BB99-7BF3-CC7F-C98C-CEF944D91499}"/>
          </ac:spMkLst>
        </pc:spChg>
        <pc:spChg chg="add mod">
          <ac:chgData name="Huy Pham" userId="918db3a1909f15e0" providerId="LiveId" clId="{03497528-0EE4-4D17-8645-95BD1B1DEF06}" dt="2024-04-01T08:24:26.868" v="3085" actId="1035"/>
          <ac:spMkLst>
            <pc:docMk/>
            <pc:sldMk cId="3455185616" sldId="449"/>
            <ac:spMk id="47" creationId="{E5AAB77D-D230-2A03-B5FD-ACD7E1EB4B5A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48" creationId="{2099692A-A535-69DC-3085-B97DBD350CF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0" creationId="{2AF80576-0A7C-7905-EE2D-19A9039B1F97}"/>
          </ac:spMkLst>
        </pc:spChg>
        <pc:spChg chg="mod">
          <ac:chgData name="Huy Pham" userId="918db3a1909f15e0" providerId="LiveId" clId="{03497528-0EE4-4D17-8645-95BD1B1DEF06}" dt="2024-04-01T08:23:08.577" v="3058" actId="1038"/>
          <ac:spMkLst>
            <pc:docMk/>
            <pc:sldMk cId="3455185616" sldId="449"/>
            <ac:spMk id="51" creationId="{15DC6F4C-D703-8AF6-CBFA-885B26C0A2CE}"/>
          </ac:spMkLst>
        </pc:sp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1" creationId="{7834DEE6-C6DF-8E7D-ED3B-D5D2B6BE9002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25" creationId="{091419E0-9ECC-9774-361E-209E977E0B83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1" creationId="{B2031978-5950-86B5-C318-33ECF9F707A6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32" creationId="{38067A11-FFB6-11C0-35E3-55FBCE2038EF}"/>
          </ac:cxnSpMkLst>
        </pc:cxnChg>
        <pc:cxnChg chg="mod">
          <ac:chgData name="Huy Pham" userId="918db3a1909f15e0" providerId="LiveId" clId="{03497528-0EE4-4D17-8645-95BD1B1DEF06}" dt="2024-04-01T08:23:08.577" v="3058" actId="1038"/>
          <ac:cxnSpMkLst>
            <pc:docMk/>
            <pc:sldMk cId="3455185616" sldId="449"/>
            <ac:cxnSpMk id="41" creationId="{E4306965-EE83-B7AB-B672-3B3D575851B7}"/>
          </ac:cxnSpMkLst>
        </pc:cxnChg>
      </pc:sldChg>
      <pc:sldChg chg="addSp delSp modSp add mod delAnim">
        <pc:chgData name="Huy Pham" userId="918db3a1909f15e0" providerId="LiveId" clId="{03497528-0EE4-4D17-8645-95BD1B1DEF06}" dt="2024-03-27T07:48:28.390" v="2129" actId="20577"/>
        <pc:sldMkLst>
          <pc:docMk/>
          <pc:sldMk cId="4211675963" sldId="450"/>
        </pc:sldMkLst>
        <pc:spChg chg="mod">
          <ac:chgData name="Huy Pham" userId="918db3a1909f15e0" providerId="LiveId" clId="{03497528-0EE4-4D17-8645-95BD1B1DEF06}" dt="2024-03-27T07:20:37.968" v="1797" actId="20577"/>
          <ac:spMkLst>
            <pc:docMk/>
            <pc:sldMk cId="4211675963" sldId="450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3-27T07:20:30.895" v="1794" actId="478"/>
          <ac:spMkLst>
            <pc:docMk/>
            <pc:sldMk cId="4211675963" sldId="450"/>
            <ac:spMk id="20" creationId="{A06BA14A-8D8C-664A-A722-7DAD205B5E1D}"/>
          </ac:spMkLst>
        </pc:spChg>
        <pc:spChg chg="del">
          <ac:chgData name="Huy Pham" userId="918db3a1909f15e0" providerId="LiveId" clId="{03497528-0EE4-4D17-8645-95BD1B1DEF06}" dt="2024-03-27T07:20:28.835" v="1793" actId="478"/>
          <ac:spMkLst>
            <pc:docMk/>
            <pc:sldMk cId="4211675963" sldId="450"/>
            <ac:spMk id="22" creationId="{D8E7221C-00A7-798C-B5FD-73512A3FF33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4" creationId="{F635A5CF-8043-079F-598A-396A40B06227}"/>
          </ac:spMkLst>
        </pc:spChg>
        <pc:spChg chg="del">
          <ac:chgData name="Huy Pham" userId="918db3a1909f15e0" providerId="LiveId" clId="{03497528-0EE4-4D17-8645-95BD1B1DEF06}" dt="2024-03-27T07:20:33.687" v="1795" actId="478"/>
          <ac:spMkLst>
            <pc:docMk/>
            <pc:sldMk cId="4211675963" sldId="450"/>
            <ac:spMk id="26" creationId="{66E545A0-972F-F87B-C655-6EDE5F655431}"/>
          </ac:spMkLst>
        </pc:spChg>
        <pc:spChg chg="add del mod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29" creationId="{5F1B45D8-3941-5640-CBAF-2414477FE674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0" creationId="{0807ECE7-94BC-2E0C-3E4F-CEC52F73059C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3" creationId="{4673A043-9E73-45D3-4114-093B13AB5FA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4" creationId="{6C3E15A7-1AA4-F554-1CCB-D8622B008D22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5" creationId="{CDFE7A76-B281-6053-DA40-AE87D01DE171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7" creationId="{3627CA1A-B6B2-16A7-3431-F96880437D16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8" creationId="{A1C3D273-21E5-F135-9856-27E92E1A9BD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39" creationId="{D61CEFCE-1B85-CF06-A346-25516B97E2FB}"/>
          </ac:spMkLst>
        </pc:spChg>
        <pc:spChg chg="add del">
          <ac:chgData name="Huy Pham" userId="918db3a1909f15e0" providerId="LiveId" clId="{03497528-0EE4-4D17-8645-95BD1B1DEF06}" dt="2024-03-27T07:21:27.120" v="1815" actId="21"/>
          <ac:spMkLst>
            <pc:docMk/>
            <pc:sldMk cId="4211675963" sldId="450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3-27T07:23:30.240" v="1849" actId="478"/>
          <ac:spMkLst>
            <pc:docMk/>
            <pc:sldMk cId="4211675963" sldId="450"/>
            <ac:spMk id="51" creationId="{15DC6F4C-D703-8AF6-CBFA-885B26C0A2CE}"/>
          </ac:spMkLst>
        </pc:spChg>
        <pc:spChg chg="add mod">
          <ac:chgData name="Huy Pham" userId="918db3a1909f15e0" providerId="LiveId" clId="{03497528-0EE4-4D17-8645-95BD1B1DEF06}" dt="2024-03-27T07:34:15.607" v="1955" actId="208"/>
          <ac:spMkLst>
            <pc:docMk/>
            <pc:sldMk cId="4211675963" sldId="450"/>
            <ac:spMk id="52" creationId="{2E03354A-801A-8DD5-2CE0-ED4984B822E7}"/>
          </ac:spMkLst>
        </pc:spChg>
        <pc:spChg chg="add mod">
          <ac:chgData name="Huy Pham" userId="918db3a1909f15e0" providerId="LiveId" clId="{03497528-0EE4-4D17-8645-95BD1B1DEF06}" dt="2024-03-27T07:39:34.836" v="2065" actId="208"/>
          <ac:spMkLst>
            <pc:docMk/>
            <pc:sldMk cId="4211675963" sldId="450"/>
            <ac:spMk id="53" creationId="{8A0E69EE-8DE8-F73E-F08C-E01B426A734C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7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38:10.875" v="1985" actId="1076"/>
          <ac:spMkLst>
            <pc:docMk/>
            <pc:sldMk cId="4211675963" sldId="450"/>
            <ac:spMk id="58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59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33:39.644" v="1950" actId="1076"/>
          <ac:spMkLst>
            <pc:docMk/>
            <pc:sldMk cId="4211675963" sldId="450"/>
            <ac:spMk id="60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37:20.022" v="1972" actId="1076"/>
          <ac:spMkLst>
            <pc:docMk/>
            <pc:sldMk cId="4211675963" sldId="450"/>
            <ac:spMk id="66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37:38.439" v="1978" actId="1076"/>
          <ac:spMkLst>
            <pc:docMk/>
            <pc:sldMk cId="4211675963" sldId="450"/>
            <ac:spMk id="67" creationId="{0A19BA62-79F0-AF19-20C9-069881DFDEE0}"/>
          </ac:spMkLst>
        </pc:spChg>
        <pc:spChg chg="add mod">
          <ac:chgData name="Huy Pham" userId="918db3a1909f15e0" providerId="LiveId" clId="{03497528-0EE4-4D17-8645-95BD1B1DEF06}" dt="2024-03-27T07:38:18.788" v="1988" actId="207"/>
          <ac:spMkLst>
            <pc:docMk/>
            <pc:sldMk cId="4211675963" sldId="450"/>
            <ac:spMk id="68" creationId="{DC5A83B1-F1C1-9C9A-542C-6720D13066D0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1" creationId="{6BC62D39-B6CE-28A7-C2CA-C9C1D0D71E7F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3" creationId="{2E671BC5-060E-4877-0F68-98951A1BB138}"/>
          </ac:spMkLst>
        </pc:spChg>
        <pc:spChg chg="add mod">
          <ac:chgData name="Huy Pham" userId="918db3a1909f15e0" providerId="LiveId" clId="{03497528-0EE4-4D17-8645-95BD1B1DEF06}" dt="2024-03-27T07:38:55.154" v="2000" actId="1037"/>
          <ac:spMkLst>
            <pc:docMk/>
            <pc:sldMk cId="4211675963" sldId="450"/>
            <ac:spMk id="74" creationId="{25A9A82C-6357-A5CE-ADF6-34797777BE99}"/>
          </ac:spMkLst>
        </pc:spChg>
        <pc:spChg chg="add mod">
          <ac:chgData name="Huy Pham" userId="918db3a1909f15e0" providerId="LiveId" clId="{03497528-0EE4-4D17-8645-95BD1B1DEF06}" dt="2024-03-27T07:47:14.056" v="2103" actId="1076"/>
          <ac:spMkLst>
            <pc:docMk/>
            <pc:sldMk cId="4211675963" sldId="450"/>
            <ac:spMk id="77" creationId="{6233246E-61F2-C852-1910-651F18EA52C5}"/>
          </ac:spMkLst>
        </pc:spChg>
        <pc:spChg chg="add mod">
          <ac:chgData name="Huy Pham" userId="918db3a1909f15e0" providerId="LiveId" clId="{03497528-0EE4-4D17-8645-95BD1B1DEF06}" dt="2024-03-27T07:40:09.421" v="2094" actId="1076"/>
          <ac:spMkLst>
            <pc:docMk/>
            <pc:sldMk cId="4211675963" sldId="450"/>
            <ac:spMk id="78" creationId="{C43F9F03-00A3-96EA-F9D0-46D243ECC894}"/>
          </ac:spMkLst>
        </pc:spChg>
        <pc:spChg chg="add mod">
          <ac:chgData name="Huy Pham" userId="918db3a1909f15e0" providerId="LiveId" clId="{03497528-0EE4-4D17-8645-95BD1B1DEF06}" dt="2024-03-27T07:40:30.176" v="2102" actId="688"/>
          <ac:spMkLst>
            <pc:docMk/>
            <pc:sldMk cId="4211675963" sldId="450"/>
            <ac:spMk id="79" creationId="{09C536F7-46C8-DA65-A160-A3F0B6ADCF2B}"/>
          </ac:spMkLst>
        </pc:spChg>
        <pc:spChg chg="add del mod">
          <ac:chgData name="Huy Pham" userId="918db3a1909f15e0" providerId="LiveId" clId="{03497528-0EE4-4D17-8645-95BD1B1DEF06}" dt="2024-03-27T07:47:24.040" v="2106" actId="478"/>
          <ac:spMkLst>
            <pc:docMk/>
            <pc:sldMk cId="4211675963" sldId="450"/>
            <ac:spMk id="80" creationId="{83A29456-7782-A6A6-F61D-D93F9EFF35C0}"/>
          </ac:spMkLst>
        </pc:spChg>
        <pc:spChg chg="add mod">
          <ac:chgData name="Huy Pham" userId="918db3a1909f15e0" providerId="LiveId" clId="{03497528-0EE4-4D17-8645-95BD1B1DEF06}" dt="2024-03-27T07:47:21.922" v="2105" actId="1076"/>
          <ac:spMkLst>
            <pc:docMk/>
            <pc:sldMk cId="4211675963" sldId="450"/>
            <ac:spMk id="81" creationId="{D6C57F6C-77B7-F872-3553-52662802AA5C}"/>
          </ac:spMkLst>
        </pc:spChg>
        <pc:spChg chg="add mod">
          <ac:chgData name="Huy Pham" userId="918db3a1909f15e0" providerId="LiveId" clId="{03497528-0EE4-4D17-8645-95BD1B1DEF06}" dt="2024-03-27T07:48:01.148" v="2119" actId="1076"/>
          <ac:spMkLst>
            <pc:docMk/>
            <pc:sldMk cId="4211675963" sldId="450"/>
            <ac:spMk id="84" creationId="{E3DEAC6E-CF70-FE5D-84B4-4664ECB8D082}"/>
          </ac:spMkLst>
        </pc:spChg>
        <pc:spChg chg="add mod">
          <ac:chgData name="Huy Pham" userId="918db3a1909f15e0" providerId="LiveId" clId="{03497528-0EE4-4D17-8645-95BD1B1DEF06}" dt="2024-03-27T07:48:22.385" v="2125" actId="207"/>
          <ac:spMkLst>
            <pc:docMk/>
            <pc:sldMk cId="4211675963" sldId="450"/>
            <ac:spMk id="85" creationId="{060F5B51-3E49-179D-AC12-0F6F91C8F674}"/>
          </ac:spMkLst>
        </pc:spChg>
        <pc:spChg chg="add mod">
          <ac:chgData name="Huy Pham" userId="918db3a1909f15e0" providerId="LiveId" clId="{03497528-0EE4-4D17-8645-95BD1B1DEF06}" dt="2024-03-27T07:48:28.390" v="2129" actId="20577"/>
          <ac:spMkLst>
            <pc:docMk/>
            <pc:sldMk cId="4211675963" sldId="450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7:20:53.358" v="1800"/>
          <ac:graphicFrameMkLst>
            <pc:docMk/>
            <pc:sldMk cId="4211675963" sldId="450"/>
            <ac:graphicFrameMk id="19" creationId="{64C8EEC4-94DC-60B5-A260-D70FEDBF5338}"/>
          </ac:graphicFrameMkLst>
        </pc:graphicFrameChg>
        <pc:graphicFrameChg chg="add del mod">
          <ac:chgData name="Huy Pham" userId="918db3a1909f15e0" providerId="LiveId" clId="{03497528-0EE4-4D17-8645-95BD1B1DEF06}" dt="2024-03-27T07:21:09.879" v="1809"/>
          <ac:graphicFrameMkLst>
            <pc:docMk/>
            <pc:sldMk cId="4211675963" sldId="450"/>
            <ac:graphicFrameMk id="28" creationId="{1D3BEC6F-3421-2BE2-E57C-A74386AE678B}"/>
          </ac:graphicFrameMkLst>
        </pc:graphicFrameChg>
        <pc:graphicFrameChg chg="add del mod">
          <ac:chgData name="Huy Pham" userId="918db3a1909f15e0" providerId="LiveId" clId="{03497528-0EE4-4D17-8645-95BD1B1DEF06}" dt="2024-03-27T07:21:11.094" v="1812"/>
          <ac:graphicFrameMkLst>
            <pc:docMk/>
            <pc:sldMk cId="4211675963" sldId="450"/>
            <ac:graphicFrameMk id="40" creationId="{74D5B930-E62E-069C-EEF8-85E17AA7C48D}"/>
          </ac:graphicFrameMkLst>
        </pc:graphicFrameChg>
        <pc:graphicFrameChg chg="add del mod">
          <ac:chgData name="Huy Pham" userId="918db3a1909f15e0" providerId="LiveId" clId="{03497528-0EE4-4D17-8645-95BD1B1DEF06}" dt="2024-03-27T07:47:44.017" v="2109"/>
          <ac:graphicFrameMkLst>
            <pc:docMk/>
            <pc:sldMk cId="4211675963" sldId="450"/>
            <ac:graphicFrameMk id="82" creationId="{33B693DC-2837-3B1A-CE1E-DFDAD493BBD2}"/>
          </ac:graphicFrameMkLst>
        </pc:graphicFrameChg>
        <pc:picChg chg="add del mod">
          <ac:chgData name="Huy Pham" userId="918db3a1909f15e0" providerId="LiveId" clId="{03497528-0EE4-4D17-8645-95BD1B1DEF06}" dt="2024-03-27T07:33:19.704" v="1946" actId="21"/>
          <ac:picMkLst>
            <pc:docMk/>
            <pc:sldMk cId="4211675963" sldId="450"/>
            <ac:picMk id="44" creationId="{7C6DC733-8091-5DED-92CB-D5EBBEF17E3B}"/>
          </ac:picMkLst>
        </pc:picChg>
        <pc:picChg chg="add del mod">
          <ac:chgData name="Huy Pham" userId="918db3a1909f15e0" providerId="LiveId" clId="{03497528-0EE4-4D17-8645-95BD1B1DEF06}" dt="2024-03-27T07:26:40.166" v="1886" actId="478"/>
          <ac:picMkLst>
            <pc:docMk/>
            <pc:sldMk cId="4211675963" sldId="450"/>
            <ac:picMk id="46" creationId="{057B03B9-0948-92BA-630E-CF9CE58CFBDB}"/>
          </ac:picMkLst>
        </pc:picChg>
        <pc:picChg chg="add del mod">
          <ac:chgData name="Huy Pham" userId="918db3a1909f15e0" providerId="LiveId" clId="{03497528-0EE4-4D17-8645-95BD1B1DEF06}" dt="2024-03-27T07:40:16.580" v="2097" actId="478"/>
          <ac:picMkLst>
            <pc:docMk/>
            <pc:sldMk cId="4211675963" sldId="450"/>
            <ac:picMk id="47" creationId="{1FBF3302-EE51-BB12-E03D-9CF57570D4C0}"/>
          </ac:picMkLst>
        </pc:picChg>
        <pc:picChg chg="add del mod">
          <ac:chgData name="Huy Pham" userId="918db3a1909f15e0" providerId="LiveId" clId="{03497528-0EE4-4D17-8645-95BD1B1DEF06}" dt="2024-03-27T07:26:39.619" v="1885" actId="478"/>
          <ac:picMkLst>
            <pc:docMk/>
            <pc:sldMk cId="4211675963" sldId="450"/>
            <ac:picMk id="49" creationId="{2F4A3582-A072-08FF-2FCF-4E36A60B1789}"/>
          </ac:picMkLst>
        </pc:picChg>
        <pc:picChg chg="add del mod">
          <ac:chgData name="Huy Pham" userId="918db3a1909f15e0" providerId="LiveId" clId="{03497528-0EE4-4D17-8645-95BD1B1DEF06}" dt="2024-03-27T07:38:33.241" v="1990" actId="478"/>
          <ac:picMkLst>
            <pc:docMk/>
            <pc:sldMk cId="4211675963" sldId="450"/>
            <ac:picMk id="61" creationId="{7C6DC733-8091-5DED-92CB-D5EBBEF17E3B}"/>
          </ac:picMkLst>
        </pc:pic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3-27T07:23:30.240" v="1849" actId="478"/>
          <ac:cxnSpMkLst>
            <pc:docMk/>
            <pc:sldMk cId="4211675963" sldId="450"/>
            <ac:cxnSpMk id="41" creationId="{E4306965-EE83-B7AB-B672-3B3D575851B7}"/>
          </ac:cxnSpMkLst>
        </pc:cxnChg>
        <pc:cxnChg chg="add mod">
          <ac:chgData name="Huy Pham" userId="918db3a1909f15e0" providerId="LiveId" clId="{03497528-0EE4-4D17-8645-95BD1B1DEF06}" dt="2024-03-27T07:36:33.253" v="1960" actId="14100"/>
          <ac:cxnSpMkLst>
            <pc:docMk/>
            <pc:sldMk cId="4211675963" sldId="450"/>
            <ac:cxnSpMk id="54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34:03.407" v="1954" actId="14100"/>
          <ac:cxnSpMkLst>
            <pc:docMk/>
            <pc:sldMk cId="4211675963" sldId="450"/>
            <ac:cxnSpMk id="55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33:56.021" v="1952" actId="14100"/>
          <ac:cxnSpMkLst>
            <pc:docMk/>
            <pc:sldMk cId="4211675963" sldId="450"/>
            <ac:cxnSpMk id="56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7:39:17.860" v="2062" actId="1036"/>
          <ac:cxnSpMkLst>
            <pc:docMk/>
            <pc:sldMk cId="4211675963" sldId="450"/>
            <ac:cxnSpMk id="69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7:39:51.089" v="2090" actId="14100"/>
          <ac:cxnSpMkLst>
            <pc:docMk/>
            <pc:sldMk cId="4211675963" sldId="450"/>
            <ac:cxnSpMk id="70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7:39:31.315" v="2064" actId="1076"/>
          <ac:cxnSpMkLst>
            <pc:docMk/>
            <pc:sldMk cId="4211675963" sldId="450"/>
            <ac:cxnSpMk id="75" creationId="{2213D951-8A61-CF74-3EC2-2F7FB3C785D9}"/>
          </ac:cxnSpMkLst>
        </pc:cxnChg>
      </pc:sldChg>
      <pc:sldChg chg="addSp delSp modSp add mod">
        <pc:chgData name="Huy Pham" userId="918db3a1909f15e0" providerId="LiveId" clId="{03497528-0EE4-4D17-8645-95BD1B1DEF06}" dt="2024-03-27T08:58:27.558" v="2794" actId="1076"/>
        <pc:sldMkLst>
          <pc:docMk/>
          <pc:sldMk cId="3499520248" sldId="451"/>
        </pc:sldMkLst>
        <pc:spChg chg="add mod">
          <ac:chgData name="Huy Pham" userId="918db3a1909f15e0" providerId="LiveId" clId="{03497528-0EE4-4D17-8645-95BD1B1DEF06}" dt="2024-03-27T07:53:00.999" v="2162" actId="208"/>
          <ac:spMkLst>
            <pc:docMk/>
            <pc:sldMk cId="3499520248" sldId="451"/>
            <ac:spMk id="20" creationId="{D5B018BD-A882-4AF4-F952-95C331E7B72B}"/>
          </ac:spMkLst>
        </pc:spChg>
        <pc:spChg chg="add mod">
          <ac:chgData name="Huy Pham" userId="918db3a1909f15e0" providerId="LiveId" clId="{03497528-0EE4-4D17-8645-95BD1B1DEF06}" dt="2024-03-27T07:53:26.124" v="2188" actId="1076"/>
          <ac:spMkLst>
            <pc:docMk/>
            <pc:sldMk cId="3499520248" sldId="451"/>
            <ac:spMk id="24" creationId="{62DBAC4B-19C1-D0BD-D3D5-EA8D133CAA0D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5" creationId="{0BD5DE94-E425-630E-FB06-F4E508C483F3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6" creationId="{C735AAFA-8627-B594-6462-69DA04A8820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7" creationId="{7605F4A1-E167-6EA3-42E9-1244AF6D76D8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8" creationId="{6023594F-74E7-BD81-BDF9-741594F83ADE}"/>
          </ac:spMkLst>
        </pc:spChg>
        <pc:spChg chg="add mod">
          <ac:chgData name="Huy Pham" userId="918db3a1909f15e0" providerId="LiveId" clId="{03497528-0EE4-4D17-8645-95BD1B1DEF06}" dt="2024-03-27T07:52:53.242" v="2160" actId="1037"/>
          <ac:spMkLst>
            <pc:docMk/>
            <pc:sldMk cId="3499520248" sldId="451"/>
            <ac:spMk id="29" creationId="{0A19BA62-79F0-AF19-20C9-069881DFDEE0}"/>
          </ac:spMkLst>
        </pc:spChg>
        <pc:spChg chg="add mod">
          <ac:chgData name="Huy Pham" userId="918db3a1909f15e0" providerId="LiveId" clId="{03497528-0EE4-4D17-8645-95BD1B1DEF06}" dt="2024-03-27T08:58:27.558" v="2794" actId="1076"/>
          <ac:spMkLst>
            <pc:docMk/>
            <pc:sldMk cId="3499520248" sldId="451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14:00.538" v="2272" actId="1035"/>
          <ac:spMkLst>
            <pc:docMk/>
            <pc:sldMk cId="3499520248" sldId="451"/>
            <ac:spMk id="33" creationId="{3E96E0F6-4E22-CC9B-0534-3679470EDB80}"/>
          </ac:spMkLst>
        </pc:spChg>
        <pc:spChg chg="add mod">
          <ac:chgData name="Huy Pham" userId="918db3a1909f15e0" providerId="LiveId" clId="{03497528-0EE4-4D17-8645-95BD1B1DEF06}" dt="2024-03-27T08:14:21.799" v="2280" actId="1076"/>
          <ac:spMkLst>
            <pc:docMk/>
            <pc:sldMk cId="3499520248" sldId="451"/>
            <ac:spMk id="36" creationId="{6BC62D39-B6CE-28A7-C2CA-C9C1D0D71E7F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7" creationId="{2E671BC5-060E-4877-0F68-98951A1BB138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8" creationId="{25A9A82C-6357-A5CE-ADF6-34797777BE99}"/>
          </ac:spMkLst>
        </pc:spChg>
        <pc:spChg chg="add mod">
          <ac:chgData name="Huy Pham" userId="918db3a1909f15e0" providerId="LiveId" clId="{03497528-0EE4-4D17-8645-95BD1B1DEF06}" dt="2024-03-27T08:13:33.364" v="2232" actId="1038"/>
          <ac:spMkLst>
            <pc:docMk/>
            <pc:sldMk cId="3499520248" sldId="451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0:07.326" v="2306" actId="1076"/>
          <ac:spMkLst>
            <pc:docMk/>
            <pc:sldMk cId="3499520248" sldId="451"/>
            <ac:spMk id="43" creationId="{5862AF0C-34A1-E59A-F61D-FF3E0EDDC162}"/>
          </ac:spMkLst>
        </pc:spChg>
        <pc:spChg chg="del mod">
          <ac:chgData name="Huy Pham" userId="918db3a1909f15e0" providerId="LiveId" clId="{03497528-0EE4-4D17-8645-95BD1B1DEF06}" dt="2024-03-27T07:52:29.379" v="2152" actId="478"/>
          <ac:spMkLst>
            <pc:docMk/>
            <pc:sldMk cId="3499520248" sldId="451"/>
            <ac:spMk id="52" creationId="{2E03354A-801A-8DD5-2CE0-ED4984B822E7}"/>
          </ac:spMkLst>
        </pc:spChg>
        <pc:spChg chg="del mod">
          <ac:chgData name="Huy Pham" userId="918db3a1909f15e0" providerId="LiveId" clId="{03497528-0EE4-4D17-8645-95BD1B1DEF06}" dt="2024-03-27T08:14:42.029" v="2284" actId="478"/>
          <ac:spMkLst>
            <pc:docMk/>
            <pc:sldMk cId="3499520248" sldId="451"/>
            <ac:spMk id="53" creationId="{8A0E69EE-8DE8-F73E-F08C-E01B426A734C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7" creationId="{62DBAC4B-19C1-D0BD-D3D5-EA8D133CAA0D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8" creationId="{0BD5DE94-E425-630E-FB06-F4E508C483F3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59" creationId="{C735AAFA-8627-B594-6462-69DA04A8820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0" creationId="{7605F4A1-E167-6EA3-42E9-1244AF6D76D8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6" creationId="{6023594F-74E7-BD81-BDF9-741594F83ADE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7" creationId="{0A19BA62-79F0-AF19-20C9-069881DFDEE0}"/>
          </ac:spMkLst>
        </pc:spChg>
        <pc:spChg chg="del mod">
          <ac:chgData name="Huy Pham" userId="918db3a1909f15e0" providerId="LiveId" clId="{03497528-0EE4-4D17-8645-95BD1B1DEF06}" dt="2024-03-27T07:52:39.875" v="2154" actId="21"/>
          <ac:spMkLst>
            <pc:docMk/>
            <pc:sldMk cId="3499520248" sldId="451"/>
            <ac:spMk id="68" creationId="{DC5A83B1-F1C1-9C9A-542C-6720D13066D0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1" creationId="{6BC62D39-B6CE-28A7-C2CA-C9C1D0D71E7F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3" creationId="{2E671BC5-060E-4877-0F68-98951A1BB138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74" creationId="{25A9A82C-6357-A5CE-ADF6-34797777BE99}"/>
          </ac:spMkLst>
        </pc:spChg>
        <pc:spChg chg="mod">
          <ac:chgData name="Huy Pham" userId="918db3a1909f15e0" providerId="LiveId" clId="{03497528-0EE4-4D17-8645-95BD1B1DEF06}" dt="2024-03-27T08:14:24.354" v="2281" actId="1076"/>
          <ac:spMkLst>
            <pc:docMk/>
            <pc:sldMk cId="3499520248" sldId="451"/>
            <ac:spMk id="77" creationId="{6233246E-61F2-C852-1910-651F18EA52C5}"/>
          </ac:spMkLst>
        </pc:spChg>
        <pc:spChg chg="mod">
          <ac:chgData name="Huy Pham" userId="918db3a1909f15e0" providerId="LiveId" clId="{03497528-0EE4-4D17-8645-95BD1B1DEF06}" dt="2024-03-27T08:14:19.244" v="2279" actId="1076"/>
          <ac:spMkLst>
            <pc:docMk/>
            <pc:sldMk cId="3499520248" sldId="451"/>
            <ac:spMk id="78" creationId="{C43F9F03-00A3-96EA-F9D0-46D243ECC894}"/>
          </ac:spMkLst>
        </pc:spChg>
        <pc:spChg chg="mod">
          <ac:chgData name="Huy Pham" userId="918db3a1909f15e0" providerId="LiveId" clId="{03497528-0EE4-4D17-8645-95BD1B1DEF06}" dt="2024-03-27T08:15:08.348" v="2288" actId="688"/>
          <ac:spMkLst>
            <pc:docMk/>
            <pc:sldMk cId="3499520248" sldId="451"/>
            <ac:spMk id="79" creationId="{09C536F7-46C8-DA65-A160-A3F0B6ADCF2B}"/>
          </ac:spMkLst>
        </pc:spChg>
        <pc:spChg chg="del mod">
          <ac:chgData name="Huy Pham" userId="918db3a1909f15e0" providerId="LiveId" clId="{03497528-0EE4-4D17-8645-95BD1B1DEF06}" dt="2024-03-27T08:13:25.847" v="2223" actId="21"/>
          <ac:spMkLst>
            <pc:docMk/>
            <pc:sldMk cId="3499520248" sldId="451"/>
            <ac:spMk id="81" creationId="{D6C57F6C-77B7-F872-3553-52662802AA5C}"/>
          </ac:spMkLst>
        </pc:spChg>
        <pc:spChg chg="del">
          <ac:chgData name="Huy Pham" userId="918db3a1909f15e0" providerId="LiveId" clId="{03497528-0EE4-4D17-8645-95BD1B1DEF06}" dt="2024-03-27T07:49:50.632" v="2131" actId="478"/>
          <ac:spMkLst>
            <pc:docMk/>
            <pc:sldMk cId="3499520248" sldId="451"/>
            <ac:spMk id="84" creationId="{E3DEAC6E-CF70-FE5D-84B4-4664ECB8D082}"/>
          </ac:spMkLst>
        </pc:spChg>
        <pc:spChg chg="mod">
          <ac:chgData name="Huy Pham" userId="918db3a1909f15e0" providerId="LiveId" clId="{03497528-0EE4-4D17-8645-95BD1B1DEF06}" dt="2024-03-27T07:53:49.943" v="2196" actId="20577"/>
          <ac:spMkLst>
            <pc:docMk/>
            <pc:sldMk cId="3499520248" sldId="451"/>
            <ac:spMk id="85" creationId="{060F5B51-3E49-179D-AC12-0F6F91C8F674}"/>
          </ac:spMkLst>
        </pc:spChg>
        <pc:spChg chg="mod">
          <ac:chgData name="Huy Pham" userId="918db3a1909f15e0" providerId="LiveId" clId="{03497528-0EE4-4D17-8645-95BD1B1DEF06}" dt="2024-03-27T08:29:25.190" v="2291" actId="20577"/>
          <ac:spMkLst>
            <pc:docMk/>
            <pc:sldMk cId="3499520248" sldId="451"/>
            <ac:spMk id="86" creationId="{8DC43B32-4F78-E35A-510D-2BAF3481551A}"/>
          </ac:spMkLst>
        </pc:spChg>
        <pc:graphicFrameChg chg="add del mod">
          <ac:chgData name="Huy Pham" userId="918db3a1909f15e0" providerId="LiveId" clId="{03497528-0EE4-4D17-8645-95BD1B1DEF06}" dt="2024-03-27T08:29:44.686" v="2294"/>
          <ac:graphicFrameMkLst>
            <pc:docMk/>
            <pc:sldMk cId="3499520248" sldId="451"/>
            <ac:graphicFrameMk id="41" creationId="{D890D3C1-8980-B2C8-5416-805924919AE8}"/>
          </ac:graphicFrameMkLst>
        </pc:graphicFrameChg>
        <pc:picChg chg="add del mod">
          <ac:chgData name="Huy Pham" userId="918db3a1909f15e0" providerId="LiveId" clId="{03497528-0EE4-4D17-8645-95BD1B1DEF06}" dt="2024-03-27T07:53:43.849" v="2193" actId="478"/>
          <ac:picMkLst>
            <pc:docMk/>
            <pc:sldMk cId="3499520248" sldId="451"/>
            <ac:picMk id="19" creationId="{BEAE1ADF-7E28-0E42-F626-345781308873}"/>
          </ac:picMkLst>
        </pc:picChg>
        <pc:picChg chg="add del mod">
          <ac:chgData name="Huy Pham" userId="918db3a1909f15e0" providerId="LiveId" clId="{03497528-0EE4-4D17-8645-95BD1B1DEF06}" dt="2024-03-27T08:14:39.069" v="2283" actId="478"/>
          <ac:picMkLst>
            <pc:docMk/>
            <pc:sldMk cId="3499520248" sldId="451"/>
            <ac:picMk id="32" creationId="{51D43590-C9EF-DED8-EA7C-FEB1950EB222}"/>
          </ac:picMkLst>
        </pc:pic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1" creationId="{E7A99174-C7CC-6ACC-495E-C37C8F533186}"/>
          </ac:cxnSpMkLst>
        </pc:cxnChg>
        <pc:cxnChg chg="add mod">
          <ac:chgData name="Huy Pham" userId="918db3a1909f15e0" providerId="LiveId" clId="{03497528-0EE4-4D17-8645-95BD1B1DEF06}" dt="2024-03-27T07:52:53.242" v="2160" actId="1037"/>
          <ac:cxnSpMkLst>
            <pc:docMk/>
            <pc:sldMk cId="3499520248" sldId="451"/>
            <ac:cxnSpMk id="22" creationId="{C303B98C-A317-3D0E-921F-1900F79BBDCB}"/>
          </ac:cxnSpMkLst>
        </pc:cxnChg>
        <pc:cxnChg chg="add mod">
          <ac:chgData name="Huy Pham" userId="918db3a1909f15e0" providerId="LiveId" clId="{03497528-0EE4-4D17-8645-95BD1B1DEF06}" dt="2024-03-27T07:53:15.869" v="2186" actId="14100"/>
          <ac:cxnSpMkLst>
            <pc:docMk/>
            <pc:sldMk cId="3499520248" sldId="451"/>
            <ac:cxnSpMk id="23" creationId="{A02425A0-6B22-9C8D-A309-AD0D7962AE3B}"/>
          </ac:cxnSpMkLst>
        </pc:cxnChg>
        <pc:cxnChg chg="add mod">
          <ac:chgData name="Huy Pham" userId="918db3a1909f15e0" providerId="LiveId" clId="{03497528-0EE4-4D17-8645-95BD1B1DEF06}" dt="2024-03-27T08:13:33.364" v="2232" actId="1038"/>
          <ac:cxnSpMkLst>
            <pc:docMk/>
            <pc:sldMk cId="3499520248" sldId="451"/>
            <ac:cxnSpMk id="34" creationId="{1578192B-21BF-B9FF-0895-9F914F89EF46}"/>
          </ac:cxnSpMkLst>
        </pc:cxnChg>
        <pc:cxnChg chg="add mod">
          <ac:chgData name="Huy Pham" userId="918db3a1909f15e0" providerId="LiveId" clId="{03497528-0EE4-4D17-8645-95BD1B1DEF06}" dt="2024-03-27T08:13:55.243" v="2268" actId="14100"/>
          <ac:cxnSpMkLst>
            <pc:docMk/>
            <pc:sldMk cId="3499520248" sldId="451"/>
            <ac:cxnSpMk id="35" creationId="{7260001F-819F-7F49-D9AE-616420ABAAE9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4" creationId="{E7A99174-C7CC-6ACC-495E-C37C8F533186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5" creationId="{C303B98C-A317-3D0E-921F-1900F79BBDCB}"/>
          </ac:cxnSpMkLst>
        </pc:cxnChg>
        <pc:cxnChg chg="del mod">
          <ac:chgData name="Huy Pham" userId="918db3a1909f15e0" providerId="LiveId" clId="{03497528-0EE4-4D17-8645-95BD1B1DEF06}" dt="2024-03-27T07:52:39.875" v="2154" actId="21"/>
          <ac:cxnSpMkLst>
            <pc:docMk/>
            <pc:sldMk cId="3499520248" sldId="451"/>
            <ac:cxnSpMk id="56" creationId="{A02425A0-6B22-9C8D-A309-AD0D7962AE3B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69" creationId="{1578192B-21BF-B9FF-0895-9F914F89EF46}"/>
          </ac:cxnSpMkLst>
        </pc:cxnChg>
        <pc:cxnChg chg="del mod">
          <ac:chgData name="Huy Pham" userId="918db3a1909f15e0" providerId="LiveId" clId="{03497528-0EE4-4D17-8645-95BD1B1DEF06}" dt="2024-03-27T08:13:25.847" v="2223" actId="21"/>
          <ac:cxnSpMkLst>
            <pc:docMk/>
            <pc:sldMk cId="3499520248" sldId="451"/>
            <ac:cxnSpMk id="70" creationId="{7260001F-819F-7F49-D9AE-616420ABAAE9}"/>
          </ac:cxnSpMkLst>
        </pc:cxnChg>
        <pc:cxnChg chg="mod">
          <ac:chgData name="Huy Pham" userId="918db3a1909f15e0" providerId="LiveId" clId="{03497528-0EE4-4D17-8645-95BD1B1DEF06}" dt="2024-03-27T08:14:12.913" v="2278" actId="1037"/>
          <ac:cxnSpMkLst>
            <pc:docMk/>
            <pc:sldMk cId="3499520248" sldId="451"/>
            <ac:cxnSpMk id="75" creationId="{2213D951-8A61-CF74-3EC2-2F7FB3C785D9}"/>
          </ac:cxnSpMkLst>
        </pc:cxnChg>
      </pc:sldChg>
      <pc:sldChg chg="addSp delSp modSp add mod modAnim">
        <pc:chgData name="Huy Pham" userId="918db3a1909f15e0" providerId="LiveId" clId="{03497528-0EE4-4D17-8645-95BD1B1DEF06}" dt="2024-03-27T08:48:50.669" v="2643" actId="20577"/>
        <pc:sldMkLst>
          <pc:docMk/>
          <pc:sldMk cId="3932179014" sldId="452"/>
        </pc:sldMkLst>
        <pc:spChg chg="mod">
          <ac:chgData name="Huy Pham" userId="918db3a1909f15e0" providerId="LiveId" clId="{03497528-0EE4-4D17-8645-95BD1B1DEF06}" dt="2024-03-27T08:31:11.794" v="2329" actId="20577"/>
          <ac:spMkLst>
            <pc:docMk/>
            <pc:sldMk cId="3932179014" sldId="452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3-27T08:31:08.314" v="2327" actId="20577"/>
          <ac:spMkLst>
            <pc:docMk/>
            <pc:sldMk cId="3932179014" sldId="452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0" creationId="{D5B018BD-A882-4AF4-F952-95C331E7B7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4" creationId="{62DBAC4B-19C1-D0BD-D3D5-EA8D133CAA0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5" creationId="{0BD5DE94-E425-630E-FB06-F4E508C483F3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6" creationId="{C735AAFA-8627-B594-6462-69DA04A8820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7" creationId="{7605F4A1-E167-6EA3-42E9-1244AF6D76D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8" creationId="{6023594F-74E7-BD81-BDF9-741594F83ADE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29" creationId="{0A19BA62-79F0-AF19-20C9-069881DFDEE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0" creationId="{DC5A83B1-F1C1-9C9A-542C-6720D13066D0}"/>
          </ac:spMkLst>
        </pc:spChg>
        <pc:spChg chg="add mod">
          <ac:chgData name="Huy Pham" userId="918db3a1909f15e0" providerId="LiveId" clId="{03497528-0EE4-4D17-8645-95BD1B1DEF06}" dt="2024-03-27T08:48:02.195" v="2629"/>
          <ac:spMkLst>
            <pc:docMk/>
            <pc:sldMk cId="3932179014" sldId="452"/>
            <ac:spMk id="32" creationId="{7AB75E5C-3C20-6162-5244-1F5FF5984311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3" creationId="{3E96E0F6-4E22-CC9B-0534-3679470EDB80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6" creationId="{6BC62D39-B6CE-28A7-C2CA-C9C1D0D71E7F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7" creationId="{2E671BC5-060E-4877-0F68-98951A1BB138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8" creationId="{25A9A82C-6357-A5CE-ADF6-34797777BE99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39" creationId="{D6C57F6C-77B7-F872-3553-52662802AA5C}"/>
          </ac:spMkLst>
        </pc:spChg>
        <pc:spChg chg="add mod">
          <ac:chgData name="Huy Pham" userId="918db3a1909f15e0" providerId="LiveId" clId="{03497528-0EE4-4D17-8645-95BD1B1DEF06}" dt="2024-03-27T08:33:26.039" v="2360" actId="14100"/>
          <ac:spMkLst>
            <pc:docMk/>
            <pc:sldMk cId="3932179014" sldId="452"/>
            <ac:spMk id="40" creationId="{0D89FDAB-626B-CFB7-85F7-A1575938E62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43" creationId="{5862AF0C-34A1-E59A-F61D-FF3E0EDDC162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4" creationId="{226574CD-34C1-D3AE-4617-5BCAA8A232AA}"/>
          </ac:spMkLst>
        </pc:spChg>
        <pc:spChg chg="add mod">
          <ac:chgData name="Huy Pham" userId="918db3a1909f15e0" providerId="LiveId" clId="{03497528-0EE4-4D17-8645-95BD1B1DEF06}" dt="2024-03-27T08:37:18.986" v="2384" actId="208"/>
          <ac:spMkLst>
            <pc:docMk/>
            <pc:sldMk cId="3932179014" sldId="452"/>
            <ac:spMk id="45" creationId="{B3C40FAC-DD49-3424-489B-F249224D30BE}"/>
          </ac:spMkLst>
        </pc:spChg>
        <pc:spChg chg="add mod">
          <ac:chgData name="Huy Pham" userId="918db3a1909f15e0" providerId="LiveId" clId="{03497528-0EE4-4D17-8645-95BD1B1DEF06}" dt="2024-03-27T08:47:38.863" v="2625" actId="14100"/>
          <ac:spMkLst>
            <pc:docMk/>
            <pc:sldMk cId="3932179014" sldId="452"/>
            <ac:spMk id="47" creationId="{128CF726-62AD-2D03-B847-1ECF97B1B5EF}"/>
          </ac:spMkLst>
        </pc:spChg>
        <pc:spChg chg="add del mod">
          <ac:chgData name="Huy Pham" userId="918db3a1909f15e0" providerId="LiveId" clId="{03497528-0EE4-4D17-8645-95BD1B1DEF06}" dt="2024-03-27T08:44:18.778" v="2575" actId="478"/>
          <ac:spMkLst>
            <pc:docMk/>
            <pc:sldMk cId="3932179014" sldId="452"/>
            <ac:spMk id="48" creationId="{CFCCE52C-D9E9-8591-AF40-17D5BABA18DE}"/>
          </ac:spMkLst>
        </pc:spChg>
        <pc:spChg chg="add del mod">
          <ac:chgData name="Huy Pham" userId="918db3a1909f15e0" providerId="LiveId" clId="{03497528-0EE4-4D17-8645-95BD1B1DEF06}" dt="2024-03-27T08:48:37.034" v="2638" actId="478"/>
          <ac:spMkLst>
            <pc:docMk/>
            <pc:sldMk cId="3932179014" sldId="452"/>
            <ac:spMk id="49" creationId="{8C2A0E60-B83F-9EF9-137D-63F5631792BF}"/>
          </ac:spMkLst>
        </pc:spChg>
        <pc:spChg chg="add mod">
          <ac:chgData name="Huy Pham" userId="918db3a1909f15e0" providerId="LiveId" clId="{03497528-0EE4-4D17-8645-95BD1B1DEF06}" dt="2024-03-27T08:37:34.493" v="2444" actId="1037"/>
          <ac:spMkLst>
            <pc:docMk/>
            <pc:sldMk cId="3932179014" sldId="452"/>
            <ac:spMk id="52" creationId="{B9080B01-70A0-23CF-9E40-3D1B5A6467C9}"/>
          </ac:spMkLst>
        </pc:spChg>
        <pc:spChg chg="add mod">
          <ac:chgData name="Huy Pham" userId="918db3a1909f15e0" providerId="LiveId" clId="{03497528-0EE4-4D17-8645-95BD1B1DEF06}" dt="2024-03-27T08:47:50.296" v="2626" actId="1076"/>
          <ac:spMkLst>
            <pc:docMk/>
            <pc:sldMk cId="3932179014" sldId="452"/>
            <ac:spMk id="53" creationId="{100726AF-A83F-FAEB-EDE5-D2964E8264C3}"/>
          </ac:spMkLst>
        </pc:spChg>
        <pc:spChg chg="add mod">
          <ac:chgData name="Huy Pham" userId="918db3a1909f15e0" providerId="LiveId" clId="{03497528-0EE4-4D17-8645-95BD1B1DEF06}" dt="2024-03-27T08:37:08.657" v="2382" actId="1037"/>
          <ac:spMkLst>
            <pc:docMk/>
            <pc:sldMk cId="3932179014" sldId="452"/>
            <ac:spMk id="54" creationId="{7B9B7B5F-2A7C-820A-E1EE-9557AFCEC0B4}"/>
          </ac:spMkLst>
        </pc:spChg>
        <pc:spChg chg="add mod">
          <ac:chgData name="Huy Pham" userId="918db3a1909f15e0" providerId="LiveId" clId="{03497528-0EE4-4D17-8645-95BD1B1DEF06}" dt="2024-03-27T08:42:40.588" v="2533" actId="1076"/>
          <ac:spMkLst>
            <pc:docMk/>
            <pc:sldMk cId="3932179014" sldId="452"/>
            <ac:spMk id="55" creationId="{26D9ABAE-8696-C353-9848-0E97850AAE4D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7" creationId="{6233246E-61F2-C852-1910-651F18EA52C5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8" creationId="{C43F9F03-00A3-96EA-F9D0-46D243ECC89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79" creationId="{09C536F7-46C8-DA65-A160-A3F0B6ADCF2B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5" creationId="{060F5B51-3E49-179D-AC12-0F6F91C8F674}"/>
          </ac:spMkLst>
        </pc:spChg>
        <pc:spChg chg="del">
          <ac:chgData name="Huy Pham" userId="918db3a1909f15e0" providerId="LiveId" clId="{03497528-0EE4-4D17-8645-95BD1B1DEF06}" dt="2024-03-27T08:31:33.232" v="2330" actId="478"/>
          <ac:spMkLst>
            <pc:docMk/>
            <pc:sldMk cId="3932179014" sldId="452"/>
            <ac:spMk id="86" creationId="{8DC43B32-4F78-E35A-510D-2BAF3481551A}"/>
          </ac:spMkLst>
        </pc:spChg>
        <pc:spChg chg="add mod">
          <ac:chgData name="Huy Pham" userId="918db3a1909f15e0" providerId="LiveId" clId="{03497528-0EE4-4D17-8645-95BD1B1DEF06}" dt="2024-03-27T08:43:03.857" v="2541" actId="1076"/>
          <ac:spMkLst>
            <pc:docMk/>
            <pc:sldMk cId="3932179014" sldId="452"/>
            <ac:spMk id="90" creationId="{82E34F46-16F6-53D5-3C99-8F929D56C95C}"/>
          </ac:spMkLst>
        </pc:spChg>
        <pc:spChg chg="add mod">
          <ac:chgData name="Huy Pham" userId="918db3a1909f15e0" providerId="LiveId" clId="{03497528-0EE4-4D17-8645-95BD1B1DEF06}" dt="2024-03-27T08:47:04.367" v="2613" actId="1076"/>
          <ac:spMkLst>
            <pc:docMk/>
            <pc:sldMk cId="3932179014" sldId="452"/>
            <ac:spMk id="91" creationId="{52FF0BD5-3CFA-2261-1B17-0EF5E470E44E}"/>
          </ac:spMkLst>
        </pc:spChg>
        <pc:spChg chg="add mod">
          <ac:chgData name="Huy Pham" userId="918db3a1909f15e0" providerId="LiveId" clId="{03497528-0EE4-4D17-8645-95BD1B1DEF06}" dt="2024-03-27T08:47:10.649" v="2614" actId="1076"/>
          <ac:spMkLst>
            <pc:docMk/>
            <pc:sldMk cId="3932179014" sldId="452"/>
            <ac:spMk id="92" creationId="{DD656E6E-0A54-0447-8877-CE8E1CB82847}"/>
          </ac:spMkLst>
        </pc:spChg>
        <pc:spChg chg="add del mod">
          <ac:chgData name="Huy Pham" userId="918db3a1909f15e0" providerId="LiveId" clId="{03497528-0EE4-4D17-8645-95BD1B1DEF06}" dt="2024-03-27T08:46:39.609" v="2607" actId="478"/>
          <ac:spMkLst>
            <pc:docMk/>
            <pc:sldMk cId="3932179014" sldId="452"/>
            <ac:spMk id="96" creationId="{BE0901EF-A31D-7353-0E1A-DF2FF285EE63}"/>
          </ac:spMkLst>
        </pc:spChg>
        <pc:spChg chg="add mod">
          <ac:chgData name="Huy Pham" userId="918db3a1909f15e0" providerId="LiveId" clId="{03497528-0EE4-4D17-8645-95BD1B1DEF06}" dt="2024-03-27T08:46:29.829" v="2604" actId="14100"/>
          <ac:spMkLst>
            <pc:docMk/>
            <pc:sldMk cId="3932179014" sldId="452"/>
            <ac:spMk id="97" creationId="{E57EC375-B901-FB7F-9C44-814FA87A68D4}"/>
          </ac:spMkLst>
        </pc:spChg>
        <pc:spChg chg="add mod">
          <ac:chgData name="Huy Pham" userId="918db3a1909f15e0" providerId="LiveId" clId="{03497528-0EE4-4D17-8645-95BD1B1DEF06}" dt="2024-03-27T08:46:59.188" v="2612" actId="1038"/>
          <ac:spMkLst>
            <pc:docMk/>
            <pc:sldMk cId="3932179014" sldId="452"/>
            <ac:spMk id="98" creationId="{2322C1D2-6E7F-5E4C-2C48-758BBC1D3CF4}"/>
          </ac:spMkLst>
        </pc:spChg>
        <pc:spChg chg="add mod">
          <ac:chgData name="Huy Pham" userId="918db3a1909f15e0" providerId="LiveId" clId="{03497528-0EE4-4D17-8645-95BD1B1DEF06}" dt="2024-03-27T08:48:26.172" v="2637" actId="1076"/>
          <ac:spMkLst>
            <pc:docMk/>
            <pc:sldMk cId="3932179014" sldId="452"/>
            <ac:spMk id="100" creationId="{1AA990A7-72A6-D78C-7194-DF704A549AA0}"/>
          </ac:spMkLst>
        </pc:spChg>
        <pc:spChg chg="add mod">
          <ac:chgData name="Huy Pham" userId="918db3a1909f15e0" providerId="LiveId" clId="{03497528-0EE4-4D17-8645-95BD1B1DEF06}" dt="2024-03-27T08:48:50.669" v="2643" actId="20577"/>
          <ac:spMkLst>
            <pc:docMk/>
            <pc:sldMk cId="3932179014" sldId="452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31:35.225" v="2333"/>
          <ac:graphicFrameMkLst>
            <pc:docMk/>
            <pc:sldMk cId="3932179014" sldId="452"/>
            <ac:graphicFrameMk id="19" creationId="{A88189BD-5F1B-DE7B-B8C8-E2B3CF4650EC}"/>
          </ac:graphicFrameMkLst>
        </pc:graphicFrameChg>
        <pc:graphicFrameChg chg="add del mod">
          <ac:chgData name="Huy Pham" userId="918db3a1909f15e0" providerId="LiveId" clId="{03497528-0EE4-4D17-8645-95BD1B1DEF06}" dt="2024-03-27T08:32:20.440" v="2347"/>
          <ac:graphicFrameMkLst>
            <pc:docMk/>
            <pc:sldMk cId="3932179014" sldId="452"/>
            <ac:graphicFrameMk id="41" creationId="{8BFC019E-2719-A9D1-64D3-AC482AB6A480}"/>
          </ac:graphicFrameMkLst>
        </pc:graphicFrameChg>
        <pc:picChg chg="add del mod">
          <ac:chgData name="Huy Pham" userId="918db3a1909f15e0" providerId="LiveId" clId="{03497528-0EE4-4D17-8645-95BD1B1DEF06}" dt="2024-03-27T08:48:38.504" v="2639" actId="478"/>
          <ac:picMkLst>
            <pc:docMk/>
            <pc:sldMk cId="3932179014" sldId="452"/>
            <ac:picMk id="42" creationId="{08913B27-A18C-0E13-83D6-90BD28684008}"/>
          </ac:picMkLst>
        </pc:pic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1" creationId="{E7A99174-C7CC-6ACC-495E-C37C8F53318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2" creationId="{C303B98C-A317-3D0E-921F-1900F79BBDC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23" creationId="{A02425A0-6B22-9C8D-A309-AD0D7962AE3B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4" creationId="{1578192B-21BF-B9FF-0895-9F914F89EF46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35" creationId="{7260001F-819F-7F49-D9AE-616420ABAAE9}"/>
          </ac:cxnSpMkLst>
        </pc:cxnChg>
        <pc:cxnChg chg="add mod">
          <ac:chgData name="Huy Pham" userId="918db3a1909f15e0" providerId="LiveId" clId="{03497528-0EE4-4D17-8645-95BD1B1DEF06}" dt="2024-03-27T08:41:11.693" v="2505" actId="208"/>
          <ac:cxnSpMkLst>
            <pc:docMk/>
            <pc:sldMk cId="3932179014" sldId="452"/>
            <ac:cxnSpMk id="46" creationId="{B45A1DED-BF2A-A177-BA32-E0B1E17777EE}"/>
          </ac:cxnSpMkLst>
        </pc:cxnChg>
        <pc:cxnChg chg="add mod">
          <ac:chgData name="Huy Pham" userId="918db3a1909f15e0" providerId="LiveId" clId="{03497528-0EE4-4D17-8645-95BD1B1DEF06}" dt="2024-03-27T08:37:52.039" v="2454" actId="14100"/>
          <ac:cxnSpMkLst>
            <pc:docMk/>
            <pc:sldMk cId="3932179014" sldId="452"/>
            <ac:cxnSpMk id="50" creationId="{4BFCE7B3-0F34-D362-D151-BA8AD85B8A44}"/>
          </ac:cxnSpMkLst>
        </pc:cxnChg>
        <pc:cxnChg chg="add mod">
          <ac:chgData name="Huy Pham" userId="918db3a1909f15e0" providerId="LiveId" clId="{03497528-0EE4-4D17-8645-95BD1B1DEF06}" dt="2024-03-27T08:45:59.177" v="2599" actId="1076"/>
          <ac:cxnSpMkLst>
            <pc:docMk/>
            <pc:sldMk cId="3932179014" sldId="452"/>
            <ac:cxnSpMk id="51" creationId="{F9F17264-5DE4-7A98-82AC-DDE70A4B92AD}"/>
          </ac:cxnSpMkLst>
        </pc:cxnChg>
        <pc:cxnChg chg="add mod">
          <ac:chgData name="Huy Pham" userId="918db3a1909f15e0" providerId="LiveId" clId="{03497528-0EE4-4D17-8645-95BD1B1DEF06}" dt="2024-03-27T08:39:41.380" v="2491" actId="14100"/>
          <ac:cxnSpMkLst>
            <pc:docMk/>
            <pc:sldMk cId="3932179014" sldId="452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8:41:07.726" v="2504" actId="208"/>
          <ac:cxnSpMkLst>
            <pc:docMk/>
            <pc:sldMk cId="3932179014" sldId="452"/>
            <ac:cxnSpMk id="66" creationId="{AB3D47FE-7963-6505-9D14-AA6F93AC4A0C}"/>
          </ac:cxnSpMkLst>
        </pc:cxnChg>
        <pc:cxnChg chg="add mod">
          <ac:chgData name="Huy Pham" userId="918db3a1909f15e0" providerId="LiveId" clId="{03497528-0EE4-4D17-8645-95BD1B1DEF06}" dt="2024-03-27T08:42:29.286" v="2532" actId="14100"/>
          <ac:cxnSpMkLst>
            <pc:docMk/>
            <pc:sldMk cId="3932179014" sldId="452"/>
            <ac:cxnSpMk id="73" creationId="{4B47CBCF-0A0D-2D12-0958-581107FDA1AC}"/>
          </ac:cxnSpMkLst>
        </pc:cxnChg>
        <pc:cxnChg chg="del">
          <ac:chgData name="Huy Pham" userId="918db3a1909f15e0" providerId="LiveId" clId="{03497528-0EE4-4D17-8645-95BD1B1DEF06}" dt="2024-03-27T08:31:33.232" v="2330" actId="478"/>
          <ac:cxnSpMkLst>
            <pc:docMk/>
            <pc:sldMk cId="3932179014" sldId="452"/>
            <ac:cxnSpMk id="75" creationId="{2213D951-8A61-CF74-3EC2-2F7FB3C785D9}"/>
          </ac:cxnSpMkLst>
        </pc:cxnChg>
        <pc:cxnChg chg="add mod">
          <ac:chgData name="Huy Pham" userId="918db3a1909f15e0" providerId="LiveId" clId="{03497528-0EE4-4D17-8645-95BD1B1DEF06}" dt="2024-03-27T08:41:57.845" v="2518" actId="14100"/>
          <ac:cxnSpMkLst>
            <pc:docMk/>
            <pc:sldMk cId="3932179014" sldId="452"/>
            <ac:cxnSpMk id="81" creationId="{8C7DE12C-F68A-C098-E764-1B906F09C501}"/>
          </ac:cxnSpMkLst>
        </pc:cxnChg>
        <pc:cxnChg chg="add mod">
          <ac:chgData name="Huy Pham" userId="918db3a1909f15e0" providerId="LiveId" clId="{03497528-0EE4-4D17-8645-95BD1B1DEF06}" dt="2024-03-27T08:44:48.855" v="2584" actId="14100"/>
          <ac:cxnSpMkLst>
            <pc:docMk/>
            <pc:sldMk cId="3932179014" sldId="452"/>
            <ac:cxnSpMk id="93" creationId="{3D2CA6A5-8C25-A2BF-34CE-C2801FD74AF2}"/>
          </ac:cxnSpMkLst>
        </pc:cxnChg>
      </pc:sldChg>
      <pc:sldChg chg="addSp delSp modSp add mod delAnim">
        <pc:chgData name="Huy Pham" userId="918db3a1909f15e0" providerId="LiveId" clId="{03497528-0EE4-4D17-8645-95BD1B1DEF06}" dt="2024-03-27T09:40:18.486" v="2960" actId="478"/>
        <pc:sldMkLst>
          <pc:docMk/>
          <pc:sldMk cId="3067909804" sldId="453"/>
        </pc:sldMkLst>
        <pc:spChg chg="add mod">
          <ac:chgData name="Huy Pham" userId="918db3a1909f15e0" providerId="LiveId" clId="{03497528-0EE4-4D17-8645-95BD1B1DEF06}" dt="2024-03-27T08:51:27.024" v="2691" actId="1076"/>
          <ac:spMkLst>
            <pc:docMk/>
            <pc:sldMk cId="3067909804" sldId="453"/>
            <ac:spMk id="21" creationId="{AF08C49F-6B96-9992-1C14-36D23671E77A}"/>
          </ac:spMkLst>
        </pc:spChg>
        <pc:spChg chg="add">
          <ac:chgData name="Huy Pham" userId="918db3a1909f15e0" providerId="LiveId" clId="{03497528-0EE4-4D17-8645-95BD1B1DEF06}" dt="2024-03-27T08:50:03.138" v="2656"/>
          <ac:spMkLst>
            <pc:docMk/>
            <pc:sldMk cId="3067909804" sldId="453"/>
            <ac:spMk id="23" creationId="{617C1600-8A47-B9CD-F40F-AD650C166E56}"/>
          </ac:spMkLst>
        </pc:spChg>
        <pc:spChg chg="add">
          <ac:chgData name="Huy Pham" userId="918db3a1909f15e0" providerId="LiveId" clId="{03497528-0EE4-4D17-8645-95BD1B1DEF06}" dt="2024-03-27T08:50:12.583" v="2663"/>
          <ac:spMkLst>
            <pc:docMk/>
            <pc:sldMk cId="3067909804" sldId="453"/>
            <ac:spMk id="26" creationId="{BB3EB373-A224-3E92-AB8F-128D4D8C36FB}"/>
          </ac:spMkLst>
        </pc:spChg>
        <pc:spChg chg="add mod">
          <ac:chgData name="Huy Pham" userId="918db3a1909f15e0" providerId="LiveId" clId="{03497528-0EE4-4D17-8645-95BD1B1DEF06}" dt="2024-03-27T08:52:02.235" v="2711" actId="1076"/>
          <ac:spMkLst>
            <pc:docMk/>
            <pc:sldMk cId="3067909804" sldId="453"/>
            <ac:spMk id="30" creationId="{E03F26F1-1817-9DBD-478E-0C893739CA61}"/>
          </ac:spMkLst>
        </pc:spChg>
        <pc:spChg chg="del">
          <ac:chgData name="Huy Pham" userId="918db3a1909f15e0" providerId="LiveId" clId="{03497528-0EE4-4D17-8645-95BD1B1DEF06}" dt="2024-03-27T08:49:42.078" v="2645" actId="478"/>
          <ac:spMkLst>
            <pc:docMk/>
            <pc:sldMk cId="3067909804" sldId="453"/>
            <ac:spMk id="32" creationId="{7AB75E5C-3C20-6162-5244-1F5FF5984311}"/>
          </ac:spMkLst>
        </pc:spChg>
        <pc:spChg chg="add mod">
          <ac:chgData name="Huy Pham" userId="918db3a1909f15e0" providerId="LiveId" clId="{03497528-0EE4-4D17-8645-95BD1B1DEF06}" dt="2024-03-27T08:51:37.656" v="2695" actId="1076"/>
          <ac:spMkLst>
            <pc:docMk/>
            <pc:sldMk cId="3067909804" sldId="453"/>
            <ac:spMk id="34" creationId="{F0F0B7EE-947D-4341-DDA3-C92983001866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37" creationId="{98085A53-ADAD-B039-CFD1-EA24F32881EE}"/>
          </ac:spMkLst>
        </pc:spChg>
        <pc:spChg chg="add del mod">
          <ac:chgData name="Huy Pham" userId="918db3a1909f15e0" providerId="LiveId" clId="{03497528-0EE4-4D17-8645-95BD1B1DEF06}" dt="2024-03-27T09:27:35.494" v="2844" actId="21"/>
          <ac:spMkLst>
            <pc:docMk/>
            <pc:sldMk cId="3067909804" sldId="453"/>
            <ac:spMk id="38" creationId="{BFC6AC89-E58A-EB69-3FA2-AC8A8BA2D2A7}"/>
          </ac:spMkLst>
        </pc:spChg>
        <pc:spChg chg="del">
          <ac:chgData name="Huy Pham" userId="918db3a1909f15e0" providerId="LiveId" clId="{03497528-0EE4-4D17-8645-95BD1B1DEF06}" dt="2024-03-27T08:49:43.100" v="2646" actId="478"/>
          <ac:spMkLst>
            <pc:docMk/>
            <pc:sldMk cId="3067909804" sldId="453"/>
            <ac:spMk id="40" creationId="{0D89FDAB-626B-CFB7-85F7-A1575938E62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3" creationId="{FFE2B68A-DE84-65E4-BD7E-D70827378BE6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4" creationId="{226574CD-34C1-D3AE-4617-5BCAA8A232AA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5" creationId="{B3C40FAC-DD49-3424-489B-F249224D30B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47" creationId="{128CF726-62AD-2D03-B847-1ECF97B1B5EF}"/>
          </ac:spMkLst>
        </pc:spChg>
        <pc:spChg chg="add mod">
          <ac:chgData name="Huy Pham" userId="918db3a1909f15e0" providerId="LiveId" clId="{03497528-0EE4-4D17-8645-95BD1B1DEF06}" dt="2024-03-27T09:29:49.375" v="2911" actId="1076"/>
          <ac:spMkLst>
            <pc:docMk/>
            <pc:sldMk cId="3067909804" sldId="453"/>
            <ac:spMk id="48" creationId="{53A3ED94-27AE-6CF8-22BC-0C6B077802B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49" creationId="{B5114D1C-DADE-79F0-885A-E7669DF3E9C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2" creationId="{B9080B01-70A0-23CF-9E40-3D1B5A6467C9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3" creationId="{100726AF-A83F-FAEB-EDE5-D2964E8264C3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4" creationId="{7B9B7B5F-2A7C-820A-E1EE-9557AFCEC0B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55" creationId="{26D9ABAE-8696-C353-9848-0E97850AAE4D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6" creationId="{8A8473EA-890F-7274-85CA-B898F5E481B9}"/>
          </ac:spMkLst>
        </pc:spChg>
        <pc:spChg chg="add del mod">
          <ac:chgData name="Huy Pham" userId="918db3a1909f15e0" providerId="LiveId" clId="{03497528-0EE4-4D17-8645-95BD1B1DEF06}" dt="2024-03-27T09:27:40.147" v="2846" actId="21"/>
          <ac:spMkLst>
            <pc:docMk/>
            <pc:sldMk cId="3067909804" sldId="453"/>
            <ac:spMk id="57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58" creationId="{B6AFDEC2-4731-B30D-937B-CA2113B0DCF8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3" creationId="{7881F385-700D-74EE-0727-DF86B9BFA473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7" creationId="{3020C2AE-E68D-6CBE-E2FB-45DAF8220744}"/>
          </ac:spMkLst>
        </pc:spChg>
        <pc:spChg chg="add mod">
          <ac:chgData name="Huy Pham" userId="918db3a1909f15e0" providerId="LiveId" clId="{03497528-0EE4-4D17-8645-95BD1B1DEF06}" dt="2024-03-27T09:29:54.110" v="2912" actId="1076"/>
          <ac:spMkLst>
            <pc:docMk/>
            <pc:sldMk cId="3067909804" sldId="453"/>
            <ac:spMk id="68" creationId="{B12B3E09-290C-66C0-3D53-F8A2574D2555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69" creationId="{488D3C91-D933-ADAB-B872-5C204ED7E44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0" creationId="{C829FA2D-17CA-CA76-FCF2-A30A7D1C3B77}"/>
          </ac:spMkLst>
        </pc:spChg>
        <pc:spChg chg="del">
          <ac:chgData name="Huy Pham" userId="918db3a1909f15e0" providerId="LiveId" clId="{03497528-0EE4-4D17-8645-95BD1B1DEF06}" dt="2024-03-27T09:40:18.486" v="2960" actId="478"/>
          <ac:spMkLst>
            <pc:docMk/>
            <pc:sldMk cId="3067909804" sldId="453"/>
            <ac:spMk id="72" creationId="{FC26115E-1F77-310C-A5E6-627563957AF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7" creationId="{BFC6AC89-E58A-EB69-3FA2-AC8A8BA2D2A7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8" creationId="{98085A53-ADAD-B039-CFD1-EA24F32881E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79" creationId="{CDAC6509-6E74-49A3-9131-0371A7DA576E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3" creationId="{B3471DB6-28A7-39B4-741B-1C2B548F5A11}"/>
          </ac:spMkLst>
        </pc:spChg>
        <pc:spChg chg="add mod">
          <ac:chgData name="Huy Pham" userId="918db3a1909f15e0" providerId="LiveId" clId="{03497528-0EE4-4D17-8645-95BD1B1DEF06}" dt="2024-03-27T09:29:44.991" v="2910" actId="1036"/>
          <ac:spMkLst>
            <pc:docMk/>
            <pc:sldMk cId="3067909804" sldId="453"/>
            <ac:spMk id="84" creationId="{C20C0FBE-504D-C3DD-1623-2B2052716F7F}"/>
          </ac:spMkLst>
        </pc:spChg>
        <pc:spChg chg="add del mod">
          <ac:chgData name="Huy Pham" userId="918db3a1909f15e0" providerId="LiveId" clId="{03497528-0EE4-4D17-8645-95BD1B1DEF06}" dt="2024-03-27T09:29:37.047" v="2899" actId="478"/>
          <ac:spMkLst>
            <pc:docMk/>
            <pc:sldMk cId="3067909804" sldId="453"/>
            <ac:spMk id="85" creationId="{1F4C3955-E22E-8643-7BDA-4BEA730D0D80}"/>
          </ac:spMkLst>
        </pc:spChg>
        <pc:spChg chg="add mod">
          <ac:chgData name="Huy Pham" userId="918db3a1909f15e0" providerId="LiveId" clId="{03497528-0EE4-4D17-8645-95BD1B1DEF06}" dt="2024-03-27T09:38:58.011" v="2930" actId="14100"/>
          <ac:spMkLst>
            <pc:docMk/>
            <pc:sldMk cId="3067909804" sldId="453"/>
            <ac:spMk id="88" creationId="{9ACC329B-6555-BD65-EC80-B32A819891BD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0" creationId="{82E34F46-16F6-53D5-3C99-8F929D56C95C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1" creationId="{52FF0BD5-3CFA-2261-1B17-0EF5E470E44E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2" creationId="{DD656E6E-0A54-0447-8877-CE8E1CB82847}"/>
          </ac:spMkLst>
        </pc:spChg>
        <pc:spChg chg="add mod">
          <ac:chgData name="Huy Pham" userId="918db3a1909f15e0" providerId="LiveId" clId="{03497528-0EE4-4D17-8645-95BD1B1DEF06}" dt="2024-03-27T09:39:17.240" v="2935" actId="1076"/>
          <ac:spMkLst>
            <pc:docMk/>
            <pc:sldMk cId="3067909804" sldId="453"/>
            <ac:spMk id="95" creationId="{AC690743-46E0-F4BE-96DB-C4429FA7C162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7" creationId="{E57EC375-B901-FB7F-9C44-814FA87A68D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98" creationId="{2322C1D2-6E7F-5E4C-2C48-758BBC1D3CF4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0" creationId="{1AA990A7-72A6-D78C-7194-DF704A549AA0}"/>
          </ac:spMkLst>
        </pc:spChg>
        <pc:spChg chg="mod">
          <ac:chgData name="Huy Pham" userId="918db3a1909f15e0" providerId="LiveId" clId="{03497528-0EE4-4D17-8645-95BD1B1DEF06}" dt="2024-03-27T08:51:15.101" v="2688" actId="1076"/>
          <ac:spMkLst>
            <pc:docMk/>
            <pc:sldMk cId="3067909804" sldId="453"/>
            <ac:spMk id="101" creationId="{122A2BBF-EC7B-94EB-C66C-F660B9D758D8}"/>
          </ac:spMkLst>
        </pc:spChg>
        <pc:graphicFrameChg chg="add del mod">
          <ac:chgData name="Huy Pham" userId="918db3a1909f15e0" providerId="LiveId" clId="{03497528-0EE4-4D17-8645-95BD1B1DEF06}" dt="2024-03-27T08:49:53.763" v="2649"/>
          <ac:graphicFrameMkLst>
            <pc:docMk/>
            <pc:sldMk cId="3067909804" sldId="453"/>
            <ac:graphicFrameMk id="19" creationId="{335ED649-0246-9736-C9B0-A46CA7CC796F}"/>
          </ac:graphicFrameMkLst>
        </pc:graphicFrameChg>
        <pc:graphicFrameChg chg="add del mod">
          <ac:chgData name="Huy Pham" userId="918db3a1909f15e0" providerId="LiveId" clId="{03497528-0EE4-4D17-8645-95BD1B1DEF06}" dt="2024-03-27T08:50:06.223" v="2658"/>
          <ac:graphicFrameMkLst>
            <pc:docMk/>
            <pc:sldMk cId="3067909804" sldId="453"/>
            <ac:graphicFrameMk id="22" creationId="{63092793-A8D8-BB01-0B56-E912B3ABB979}"/>
          </ac:graphicFrameMkLst>
        </pc:graphicFrameChg>
        <pc:graphicFrameChg chg="add">
          <ac:chgData name="Huy Pham" userId="918db3a1909f15e0" providerId="LiveId" clId="{03497528-0EE4-4D17-8645-95BD1B1DEF06}" dt="2024-03-27T08:50:03.138" v="2656"/>
          <ac:graphicFrameMkLst>
            <pc:docMk/>
            <pc:sldMk cId="3067909804" sldId="453"/>
            <ac:graphicFrameMk id="24" creationId="{79128B96-502A-6DE8-E799-0DA3D3EDFB77}"/>
          </ac:graphicFrameMkLst>
        </pc:graphicFrameChg>
        <pc:graphicFrameChg chg="add del mod">
          <ac:chgData name="Huy Pham" userId="918db3a1909f15e0" providerId="LiveId" clId="{03497528-0EE4-4D17-8645-95BD1B1DEF06}" dt="2024-03-27T08:50:13.798" v="2665"/>
          <ac:graphicFrameMkLst>
            <pc:docMk/>
            <pc:sldMk cId="3067909804" sldId="453"/>
            <ac:graphicFrameMk id="25" creationId="{16C72363-F112-5C07-97E4-31C916FE4583}"/>
          </ac:graphicFrameMkLst>
        </pc:graphicFrameChg>
        <pc:graphicFrameChg chg="add">
          <ac:chgData name="Huy Pham" userId="918db3a1909f15e0" providerId="LiveId" clId="{03497528-0EE4-4D17-8645-95BD1B1DEF06}" dt="2024-03-27T08:50:12.583" v="2663"/>
          <ac:graphicFrameMkLst>
            <pc:docMk/>
            <pc:sldMk cId="3067909804" sldId="453"/>
            <ac:graphicFrameMk id="27" creationId="{56DE1929-C926-3F35-508F-328B30EF81C9}"/>
          </ac:graphicFrameMkLst>
        </pc:graphicFrameChg>
        <pc:graphicFrameChg chg="add del mod">
          <ac:chgData name="Huy Pham" userId="918db3a1909f15e0" providerId="LiveId" clId="{03497528-0EE4-4D17-8645-95BD1B1DEF06}" dt="2024-03-27T08:50:21.652" v="2668"/>
          <ac:graphicFrameMkLst>
            <pc:docMk/>
            <pc:sldMk cId="3067909804" sldId="453"/>
            <ac:graphicFrameMk id="28" creationId="{D2208FE1-A7C5-2AEF-1E65-152B3080E434}"/>
          </ac:graphicFrameMkLst>
        </pc:graphicFrameChg>
        <pc:graphicFrameChg chg="add del mod">
          <ac:chgData name="Huy Pham" userId="918db3a1909f15e0" providerId="LiveId" clId="{03497528-0EE4-4D17-8645-95BD1B1DEF06}" dt="2024-03-27T08:50:32.130" v="2674"/>
          <ac:graphicFrameMkLst>
            <pc:docMk/>
            <pc:sldMk cId="3067909804" sldId="453"/>
            <ac:graphicFrameMk id="31" creationId="{960DC5E0-4ACA-D44E-1913-DBA5EE7DE7B1}"/>
          </ac:graphicFrameMkLst>
        </pc:graphicFrameChg>
        <pc:graphicFrameChg chg="add del mod">
          <ac:chgData name="Huy Pham" userId="918db3a1909f15e0" providerId="LiveId" clId="{03497528-0EE4-4D17-8645-95BD1B1DEF06}" dt="2024-03-27T09:36:38.069" v="2915"/>
          <ac:graphicFrameMkLst>
            <pc:docMk/>
            <pc:sldMk cId="3067909804" sldId="453"/>
            <ac:graphicFrameMk id="86" creationId="{14F379C3-5C18-1252-C57D-16B0B11B11F2}"/>
          </ac:graphicFrameMkLst>
        </pc:graphicFrameChg>
        <pc:graphicFrameChg chg="add del mod">
          <ac:chgData name="Huy Pham" userId="918db3a1909f15e0" providerId="LiveId" clId="{03497528-0EE4-4D17-8645-95BD1B1DEF06}" dt="2024-03-27T09:36:50.020" v="2921"/>
          <ac:graphicFrameMkLst>
            <pc:docMk/>
            <pc:sldMk cId="3067909804" sldId="453"/>
            <ac:graphicFrameMk id="89" creationId="{CC54CAEB-EAE7-25D4-F120-78AAE25DBE16}"/>
          </ac:graphicFrameMkLst>
        </pc:graphicFrameChg>
        <pc:picChg chg="add del mod">
          <ac:chgData name="Huy Pham" userId="918db3a1909f15e0" providerId="LiveId" clId="{03497528-0EE4-4D17-8645-95BD1B1DEF06}" dt="2024-03-27T09:24:57.992" v="2798" actId="478"/>
          <ac:picMkLst>
            <pc:docMk/>
            <pc:sldMk cId="3067909804" sldId="453"/>
            <ac:picMk id="35" creationId="{6AFA9268-5BC7-EC62-CA65-068AAEE02C2E}"/>
          </ac:picMkLst>
        </pc:picChg>
        <pc:picChg chg="add del mod">
          <ac:chgData name="Huy Pham" userId="918db3a1909f15e0" providerId="LiveId" clId="{03497528-0EE4-4D17-8645-95BD1B1DEF06}" dt="2024-03-27T09:29:13.403" v="2893" actId="478"/>
          <ac:picMkLst>
            <pc:docMk/>
            <pc:sldMk cId="3067909804" sldId="453"/>
            <ac:picMk id="36" creationId="{6D7D3342-FD3B-DF5E-09BF-8D38BFFDF77D}"/>
          </ac:picMkLst>
        </pc:pic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39" creationId="{845B71B4-E6DC-29E4-1DB9-1CEFD25AF5FD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1" creationId="{239288F3-7397-59D0-A5F0-3A151F93ECC1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42" creationId="{E9E2B269-3CF2-EBFF-AB4F-71D4287B6386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46" creationId="{B45A1DED-BF2A-A177-BA32-E0B1E17777EE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0" creationId="{4BFCE7B3-0F34-D362-D151-BA8AD85B8A44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51" creationId="{F9F17264-5DE4-7A98-82AC-DDE70A4B92AD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2" creationId="{3CFB252B-47C7-BCC3-76A8-4D5B15B55E0F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4" creationId="{F5F2724E-7D54-11F1-F16C-C6C08A928089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65" creationId="{5582F922-EAB4-6E55-57CB-4956B46BCDC2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66" creationId="{AB3D47FE-7963-6505-9D14-AA6F93AC4A0C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73" creationId="{4B47CBCF-0A0D-2D12-0958-581107FDA1AC}"/>
          </ac:cxnSpMkLst>
        </pc:cxnChg>
        <pc:cxnChg chg="add mod">
          <ac:chgData name="Huy Pham" userId="918db3a1909f15e0" providerId="LiveId" clId="{03497528-0EE4-4D17-8645-95BD1B1DEF06}" dt="2024-03-27T09:29:44.991" v="2910" actId="1036"/>
          <ac:cxnSpMkLst>
            <pc:docMk/>
            <pc:sldMk cId="3067909804" sldId="453"/>
            <ac:cxnSpMk id="74" creationId="{FFE15D32-6577-41F1-8C87-1F3174ECA91B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81" creationId="{8C7DE12C-F68A-C098-E764-1B906F09C501}"/>
          </ac:cxnSpMkLst>
        </pc:cxnChg>
        <pc:cxnChg chg="mod">
          <ac:chgData name="Huy Pham" userId="918db3a1909f15e0" providerId="LiveId" clId="{03497528-0EE4-4D17-8645-95BD1B1DEF06}" dt="2024-03-27T08:51:15.101" v="2688" actId="1076"/>
          <ac:cxnSpMkLst>
            <pc:docMk/>
            <pc:sldMk cId="3067909804" sldId="453"/>
            <ac:cxnSpMk id="93" creationId="{3D2CA6A5-8C25-A2BF-34CE-C2801FD74AF2}"/>
          </ac:cxnSpMkLst>
        </pc:cxnChg>
        <pc:cxnChg chg="add mod">
          <ac:chgData name="Huy Pham" userId="918db3a1909f15e0" providerId="LiveId" clId="{03497528-0EE4-4D17-8645-95BD1B1DEF06}" dt="2024-03-27T09:39:49.660" v="2959" actId="1036"/>
          <ac:cxnSpMkLst>
            <pc:docMk/>
            <pc:sldMk cId="3067909804" sldId="453"/>
            <ac:cxnSpMk id="96" creationId="{21E71B72-50BD-A6A2-4C58-7EC486DF76FE}"/>
          </ac:cxnSpMkLst>
        </pc:cxnChg>
        <pc:cxnChg chg="add mod">
          <ac:chgData name="Huy Pham" userId="918db3a1909f15e0" providerId="LiveId" clId="{03497528-0EE4-4D17-8645-95BD1B1DEF06}" dt="2024-03-27T09:39:48.396" v="2955" actId="1036"/>
          <ac:cxnSpMkLst>
            <pc:docMk/>
            <pc:sldMk cId="3067909804" sldId="453"/>
            <ac:cxnSpMk id="105" creationId="{4215BC90-F228-BA17-8970-F7582CAAD758}"/>
          </ac:cxnSpMkLst>
        </pc:cxnChg>
      </pc:sldChg>
      <pc:sldChg chg="addSp delSp modSp add mod modAnim">
        <pc:chgData name="Huy Pham" userId="918db3a1909f15e0" providerId="LiveId" clId="{03497528-0EE4-4D17-8645-95BD1B1DEF06}" dt="2024-04-02T00:28:10.837" v="3296" actId="1076"/>
        <pc:sldMkLst>
          <pc:docMk/>
          <pc:sldMk cId="413798045" sldId="454"/>
        </pc:sldMkLst>
        <pc:spChg chg="mod">
          <ac:chgData name="Huy Pham" userId="918db3a1909f15e0" providerId="LiveId" clId="{03497528-0EE4-4D17-8645-95BD1B1DEF06}" dt="2024-04-01T08:20:01.130" v="2976" actId="1038"/>
          <ac:spMkLst>
            <pc:docMk/>
            <pc:sldMk cId="413798045" sldId="454"/>
            <ac:spMk id="11" creationId="{66389595-266F-1E34-F9B3-B301A1D36E27}"/>
          </ac:spMkLst>
        </pc:spChg>
        <pc:spChg chg="mod">
          <ac:chgData name="Huy Pham" userId="918db3a1909f15e0" providerId="LiveId" clId="{03497528-0EE4-4D17-8645-95BD1B1DEF06}" dt="2024-04-01T08:20:00.686" v="2975" actId="20577"/>
          <ac:spMkLst>
            <pc:docMk/>
            <pc:sldMk cId="413798045" sldId="454"/>
            <ac:spMk id="12" creationId="{C48652AC-C627-2B19-2990-1EF69B0ACB9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19" creationId="{9B9CBC5A-E8F9-3585-58F0-BCE585865198}"/>
          </ac:spMkLst>
        </pc:spChg>
        <pc:spChg chg="mod">
          <ac:chgData name="Huy Pham" userId="918db3a1909f15e0" providerId="LiveId" clId="{03497528-0EE4-4D17-8645-95BD1B1DEF06}" dt="2024-04-02T00:24:32.822" v="3226" actId="14100"/>
          <ac:spMkLst>
            <pc:docMk/>
            <pc:sldMk cId="413798045" sldId="454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24:27.274" v="3225" actId="1036"/>
          <ac:spMkLst>
            <pc:docMk/>
            <pc:sldMk cId="413798045" sldId="454"/>
            <ac:spMk id="21" creationId="{BFA12BD7-1978-3F8B-3DAF-FBDB7A8F7A99}"/>
          </ac:spMkLst>
        </pc:spChg>
        <pc:spChg chg="del">
          <ac:chgData name="Huy Pham" userId="918db3a1909f15e0" providerId="LiveId" clId="{03497528-0EE4-4D17-8645-95BD1B1DEF06}" dt="2024-04-01T08:19:39.746" v="2964" actId="478"/>
          <ac:spMkLst>
            <pc:docMk/>
            <pc:sldMk cId="413798045" sldId="454"/>
            <ac:spMk id="22" creationId="{D8E7221C-00A7-798C-B5FD-73512A3FF337}"/>
          </ac:spMkLst>
        </pc:spChg>
        <pc:spChg chg="add mod">
          <ac:chgData name="Huy Pham" userId="918db3a1909f15e0" providerId="LiveId" clId="{03497528-0EE4-4D17-8645-95BD1B1DEF06}" dt="2024-04-02T00:24:34.903" v="3228" actId="1036"/>
          <ac:spMkLst>
            <pc:docMk/>
            <pc:sldMk cId="413798045" sldId="454"/>
            <ac:spMk id="23" creationId="{43DA9961-9AC4-5BA8-6A31-427620042AEA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3" creationId="{6078BB99-7BF3-CC7F-C98C-CEF944D91499}"/>
          </ac:spMkLst>
        </pc:spChg>
        <pc:spChg chg="add mod">
          <ac:chgData name="Huy Pham" userId="918db3a1909f15e0" providerId="LiveId" clId="{03497528-0EE4-4D17-8645-95BD1B1DEF06}" dt="2024-04-02T00:24:47.108" v="3232" actId="1035"/>
          <ac:spMkLst>
            <pc:docMk/>
            <pc:sldMk cId="413798045" sldId="454"/>
            <ac:spMk id="24" creationId="{1D1760F2-8C9D-B6A4-1B5E-9B3ECF227B0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4" creationId="{F635A5CF-8043-079F-598A-396A40B06227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5" creationId="{5822A15A-7002-3167-74A2-EAB235FBC48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27" creationId="{20B0C377-669F-34C8-C840-CCE6D7678C49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7" creationId="{A107801B-3E47-DD35-1A65-09D97AD76660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28" creationId="{E5AAB77D-D230-2A03-B5FD-ACD7E1EB4B5A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29" creationId="{5F1B45D8-3941-5640-CBAF-2414477FE674}"/>
          </ac:spMkLst>
        </pc:spChg>
        <pc:spChg chg="add del mod">
          <ac:chgData name="Huy Pham" userId="918db3a1909f15e0" providerId="LiveId" clId="{03497528-0EE4-4D17-8645-95BD1B1DEF06}" dt="2024-04-02T00:26:07.957" v="3247" actId="478"/>
          <ac:spMkLst>
            <pc:docMk/>
            <pc:sldMk cId="413798045" sldId="454"/>
            <ac:spMk id="29" creationId="{CACC2D63-9489-42AF-1570-5FF8828F95A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0" creationId="{0807ECE7-94BC-2E0C-3E4F-CEC52F73059C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0" creationId="{88E868A4-9ADC-B5B6-A080-886486531BAB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1" creationId="{0A89AE95-85A4-5894-21B0-9CAD09000506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2" creationId="{88ADFF5F-C869-E59D-5A50-8A2A494FF822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3" creationId="{4673A043-9E73-45D3-4114-093B13AB5FA2}"/>
          </ac:spMkLst>
        </pc:spChg>
        <pc:spChg chg="add mod">
          <ac:chgData name="Huy Pham" userId="918db3a1909f15e0" providerId="LiveId" clId="{03497528-0EE4-4D17-8645-95BD1B1DEF06}" dt="2024-04-02T00:27:17.472" v="3283" actId="1036"/>
          <ac:spMkLst>
            <pc:docMk/>
            <pc:sldMk cId="413798045" sldId="454"/>
            <ac:spMk id="33" creationId="{A64CE7B4-4B78-522F-6D62-612B27749C39}"/>
          </ac:spMkLst>
        </pc:spChg>
        <pc:spChg chg="add mod">
          <ac:chgData name="Huy Pham" userId="918db3a1909f15e0" providerId="LiveId" clId="{03497528-0EE4-4D17-8645-95BD1B1DEF06}" dt="2024-04-02T00:27:12.528" v="3273" actId="1076"/>
          <ac:spMkLst>
            <pc:docMk/>
            <pc:sldMk cId="413798045" sldId="454"/>
            <ac:spMk id="34" creationId="{0B74B409-CAD2-95E6-27A7-2F04B94114A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4" creationId="{6C3E15A7-1AA4-F554-1CCB-D8622B008D22}"/>
          </ac:spMkLst>
        </pc:spChg>
        <pc:spChg chg="add mod">
          <ac:chgData name="Huy Pham" userId="918db3a1909f15e0" providerId="LiveId" clId="{03497528-0EE4-4D17-8645-95BD1B1DEF06}" dt="2024-04-02T00:27:35.382" v="3287" actId="20577"/>
          <ac:spMkLst>
            <pc:docMk/>
            <pc:sldMk cId="413798045" sldId="454"/>
            <ac:spMk id="35" creationId="{839A7E40-7A5A-3C00-2859-CE3C2B7A080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5" creationId="{CDFE7A76-B281-6053-DA40-AE87D01DE171}"/>
          </ac:spMkLst>
        </pc:spChg>
        <pc:spChg chg="add mod">
          <ac:chgData name="Huy Pham" userId="918db3a1909f15e0" providerId="LiveId" clId="{03497528-0EE4-4D17-8645-95BD1B1DEF06}" dt="2024-04-02T00:27:41.596" v="3289" actId="20577"/>
          <ac:spMkLst>
            <pc:docMk/>
            <pc:sldMk cId="413798045" sldId="454"/>
            <ac:spMk id="36" creationId="{8E5565EB-B509-5173-1E48-9389E0249935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6" creationId="{C73C3F55-9DDD-8E71-E785-A2278D20D049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7" creationId="{3627CA1A-B6B2-16A7-3431-F96880437D16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37" creationId="{5F063E04-CD0C-CE19-1840-C332A3448438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8" creationId="{A1C3D273-21E5-F135-9856-27E92E1A9BDB}"/>
          </ac:spMkLst>
        </pc:spChg>
        <pc:spChg chg="add mod">
          <ac:chgData name="Huy Pham" userId="918db3a1909f15e0" providerId="LiveId" clId="{03497528-0EE4-4D17-8645-95BD1B1DEF06}" dt="2024-04-02T00:27:56.413" v="3291" actId="20577"/>
          <ac:spMkLst>
            <pc:docMk/>
            <pc:sldMk cId="413798045" sldId="454"/>
            <ac:spMk id="38" creationId="{B50E1A7A-70CD-97AF-BAD3-82CCA585E207}"/>
          </ac:spMkLst>
        </pc:spChg>
        <pc:spChg chg="add mod">
          <ac:chgData name="Huy Pham" userId="918db3a1909f15e0" providerId="LiveId" clId="{03497528-0EE4-4D17-8645-95BD1B1DEF06}" dt="2024-04-02T00:27:59.452" v="3293" actId="20577"/>
          <ac:spMkLst>
            <pc:docMk/>
            <pc:sldMk cId="413798045" sldId="454"/>
            <ac:spMk id="39" creationId="{3E7A9A82-F7F2-BFE0-7471-325FF4F1CE40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39" creationId="{D61CEFCE-1B85-CF06-A346-25516B97E2FB}"/>
          </ac:spMkLst>
        </pc:spChg>
        <pc:spChg chg="add mod">
          <ac:chgData name="Huy Pham" userId="918db3a1909f15e0" providerId="LiveId" clId="{03497528-0EE4-4D17-8645-95BD1B1DEF06}" dt="2024-04-02T00:27:32.390" v="3285" actId="1076"/>
          <ac:spMkLst>
            <pc:docMk/>
            <pc:sldMk cId="413798045" sldId="454"/>
            <ac:spMk id="40" creationId="{A95BF23E-F7DA-78D7-1336-ACD1919A5857}"/>
          </ac:spMkLst>
        </pc:spChg>
        <pc:spChg chg="add mod">
          <ac:chgData name="Huy Pham" userId="918db3a1909f15e0" providerId="LiveId" clId="{03497528-0EE4-4D17-8645-95BD1B1DEF06}" dt="2024-04-02T00:28:10.837" v="3296" actId="1076"/>
          <ac:spMkLst>
            <pc:docMk/>
            <pc:sldMk cId="413798045" sldId="454"/>
            <ac:spMk id="41" creationId="{651D8B82-2867-D757-5397-5ACB0D3AACDF}"/>
          </ac:spMkLst>
        </pc:spChg>
        <pc:spChg chg="del">
          <ac:chgData name="Huy Pham" userId="918db3a1909f15e0" providerId="LiveId" clId="{03497528-0EE4-4D17-8645-95BD1B1DEF06}" dt="2024-04-01T08:19:37.794" v="2963" actId="478"/>
          <ac:spMkLst>
            <pc:docMk/>
            <pc:sldMk cId="413798045" sldId="454"/>
            <ac:spMk id="43" creationId="{4991B864-16EE-393F-5A52-88E84B09239F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5" creationId="{9487C2DA-526B-A165-8A66-7D6581A0E6FB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48" creationId="{2099692A-A535-69DC-3085-B97DBD350CF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0" creationId="{2AF80576-0A7C-7905-EE2D-19A9039B1F97}"/>
          </ac:spMkLst>
        </pc:spChg>
        <pc:spChg chg="del">
          <ac:chgData name="Huy Pham" userId="918db3a1909f15e0" providerId="LiveId" clId="{03497528-0EE4-4D17-8645-95BD1B1DEF06}" dt="2024-04-01T08:19:41.962" v="2965" actId="478"/>
          <ac:spMkLst>
            <pc:docMk/>
            <pc:sldMk cId="413798045" sldId="454"/>
            <ac:spMk id="51" creationId="{15DC6F4C-D703-8AF6-CBFA-885B26C0A2CE}"/>
          </ac:spMkLst>
        </pc:spChg>
        <pc:graphicFrameChg chg="add del mod">
          <ac:chgData name="Huy Pham" userId="918db3a1909f15e0" providerId="LiveId" clId="{03497528-0EE4-4D17-8645-95BD1B1DEF06}" dt="2024-04-02T00:23:04.568" v="3198"/>
          <ac:graphicFrameMkLst>
            <pc:docMk/>
            <pc:sldMk cId="413798045" sldId="454"/>
            <ac:graphicFrameMk id="3" creationId="{5DD874F2-8614-D1A7-51C0-DFB2B81BA277}"/>
          </ac:graphicFrameMkLst>
        </pc:graphicFrame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1" creationId="{7834DEE6-C6DF-8E7D-ED3B-D5D2B6BE9002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25" creationId="{091419E0-9ECC-9774-361E-209E977E0B83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1" creationId="{B2031978-5950-86B5-C318-33ECF9F707A6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32" creationId="{38067A11-FFB6-11C0-35E3-55FBCE2038EF}"/>
          </ac:cxnSpMkLst>
        </pc:cxnChg>
        <pc:cxnChg chg="del">
          <ac:chgData name="Huy Pham" userId="918db3a1909f15e0" providerId="LiveId" clId="{03497528-0EE4-4D17-8645-95BD1B1DEF06}" dt="2024-04-01T08:19:41.962" v="2965" actId="478"/>
          <ac:cxnSpMkLst>
            <pc:docMk/>
            <pc:sldMk cId="413798045" sldId="454"/>
            <ac:cxnSpMk id="41" creationId="{E4306965-EE83-B7AB-B672-3B3D575851B7}"/>
          </ac:cxnSpMkLst>
        </pc:cxnChg>
      </pc:sldChg>
      <pc:sldChg chg="add del">
        <pc:chgData name="Huy Pham" userId="918db3a1909f15e0" providerId="LiveId" clId="{03497528-0EE4-4D17-8645-95BD1B1DEF06}" dt="2024-04-01T08:20:04.614" v="2979"/>
        <pc:sldMkLst>
          <pc:docMk/>
          <pc:sldMk cId="320194702" sldId="455"/>
        </pc:sldMkLst>
      </pc:sldChg>
      <pc:sldChg chg="addSp delSp modSp add mod">
        <pc:chgData name="Huy Pham" userId="918db3a1909f15e0" providerId="LiveId" clId="{03497528-0EE4-4D17-8645-95BD1B1DEF06}" dt="2024-04-02T00:30:26.896" v="3343" actId="207"/>
        <pc:sldMkLst>
          <pc:docMk/>
          <pc:sldMk cId="1789226041" sldId="455"/>
        </pc:sldMkLst>
        <pc:spChg chg="mod">
          <ac:chgData name="Huy Pham" userId="918db3a1909f15e0" providerId="LiveId" clId="{03497528-0EE4-4D17-8645-95BD1B1DEF06}" dt="2024-04-02T00:30:22.107" v="3342" actId="14100"/>
          <ac:spMkLst>
            <pc:docMk/>
            <pc:sldMk cId="1789226041" sldId="455"/>
            <ac:spMk id="20" creationId="{A06BA14A-8D8C-664A-A722-7DAD205B5E1D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2" creationId="{3B043832-050F-F3DC-C379-0A84085033CE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3" creationId="{B0BA4015-674A-8677-350C-B4DA4902BA94}"/>
          </ac:spMkLst>
        </pc:spChg>
        <pc:spChg chg="add">
          <ac:chgData name="Huy Pham" userId="918db3a1909f15e0" providerId="LiveId" clId="{03497528-0EE4-4D17-8645-95BD1B1DEF06}" dt="2024-04-02T00:28:29.475" v="3300"/>
          <ac:spMkLst>
            <pc:docMk/>
            <pc:sldMk cId="1789226041" sldId="455"/>
            <ac:spMk id="24" creationId="{5D20CFDF-5355-3E12-225A-AB15CBFD260A}"/>
          </ac:spMkLst>
        </pc:spChg>
        <pc:spChg chg="add mod">
          <ac:chgData name="Huy Pham" userId="918db3a1909f15e0" providerId="LiveId" clId="{03497528-0EE4-4D17-8645-95BD1B1DEF06}" dt="2024-04-02T00:30:26.896" v="3343" actId="207"/>
          <ac:spMkLst>
            <pc:docMk/>
            <pc:sldMk cId="1789226041" sldId="455"/>
            <ac:spMk id="28" creationId="{8D3BF808-F1CB-734A-9DF9-56A1C2DEB7FA}"/>
          </ac:spMkLst>
        </pc:spChg>
        <pc:graphicFrameChg chg="add del mod">
          <ac:chgData name="Huy Pham" userId="918db3a1909f15e0" providerId="LiveId" clId="{03497528-0EE4-4D17-8645-95BD1B1DEF06}" dt="2024-04-02T00:28:31.073" v="3302"/>
          <ac:graphicFrameMkLst>
            <pc:docMk/>
            <pc:sldMk cId="1789226041" sldId="455"/>
            <ac:graphicFrameMk id="3" creationId="{A7698932-D444-6F30-0D65-AC55E0000445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19" creationId="{0FA434FA-EE28-52B8-D5E9-88F970842B23}"/>
          </ac:graphicFrameMkLst>
        </pc:graphicFrameChg>
        <pc:graphicFrameChg chg="add">
          <ac:chgData name="Huy Pham" userId="918db3a1909f15e0" providerId="LiveId" clId="{03497528-0EE4-4D17-8645-95BD1B1DEF06}" dt="2024-04-02T00:28:29.475" v="3300"/>
          <ac:graphicFrameMkLst>
            <pc:docMk/>
            <pc:sldMk cId="1789226041" sldId="455"/>
            <ac:graphicFrameMk id="21" creationId="{58A6637A-0F38-1459-D31F-5997B73627A1}"/>
          </ac:graphicFrameMkLst>
        </pc:graphicFrameChg>
        <pc:graphicFrameChg chg="add del mod">
          <ac:chgData name="Huy Pham" userId="918db3a1909f15e0" providerId="LiveId" clId="{03497528-0EE4-4D17-8645-95BD1B1DEF06}" dt="2024-04-02T00:28:41.514" v="3305"/>
          <ac:graphicFrameMkLst>
            <pc:docMk/>
            <pc:sldMk cId="1789226041" sldId="455"/>
            <ac:graphicFrameMk id="25" creationId="{A8C981EB-EAC3-D73E-ECC7-DF7AE4126F9C}"/>
          </ac:graphicFrameMkLst>
        </pc:graphicFrameChg>
        <pc:graphicFrameChg chg="add del mod">
          <ac:chgData name="Huy Pham" userId="918db3a1909f15e0" providerId="LiveId" clId="{03497528-0EE4-4D17-8645-95BD1B1DEF06}" dt="2024-04-02T00:29:17.121" v="3318"/>
          <ac:graphicFrameMkLst>
            <pc:docMk/>
            <pc:sldMk cId="1789226041" sldId="455"/>
            <ac:graphicFrameMk id="29" creationId="{0AE453EA-F516-2678-BCFC-5778BDEA6604}"/>
          </ac:graphicFrameMkLst>
        </pc:graphicFrameChg>
        <pc:graphicFrameChg chg="add del mod">
          <ac:chgData name="Huy Pham" userId="918db3a1909f15e0" providerId="LiveId" clId="{03497528-0EE4-4D17-8645-95BD1B1DEF06}" dt="2024-04-02T00:29:28.048" v="3323"/>
          <ac:graphicFrameMkLst>
            <pc:docMk/>
            <pc:sldMk cId="1789226041" sldId="455"/>
            <ac:graphicFrameMk id="30" creationId="{BDFCBBB7-2B94-1927-F87B-F86F45124C63}"/>
          </ac:graphicFrameMkLst>
        </pc:graphicFrameChg>
        <pc:graphicFrameChg chg="add del mod">
          <ac:chgData name="Huy Pham" userId="918db3a1909f15e0" providerId="LiveId" clId="{03497528-0EE4-4D17-8645-95BD1B1DEF06}" dt="2024-04-02T00:29:34.584" v="3328"/>
          <ac:graphicFrameMkLst>
            <pc:docMk/>
            <pc:sldMk cId="1789226041" sldId="455"/>
            <ac:graphicFrameMk id="31" creationId="{2B3B626E-65AD-4FAB-EC80-1FCEEF83780B}"/>
          </ac:graphicFrameMkLst>
        </pc:graphicFrameChg>
        <pc:graphicFrameChg chg="add del mod">
          <ac:chgData name="Huy Pham" userId="918db3a1909f15e0" providerId="LiveId" clId="{03497528-0EE4-4D17-8645-95BD1B1DEF06}" dt="2024-04-02T00:29:42.737" v="3333"/>
          <ac:graphicFrameMkLst>
            <pc:docMk/>
            <pc:sldMk cId="1789226041" sldId="455"/>
            <ac:graphicFrameMk id="32" creationId="{94A33A68-2EB4-63B9-DF6F-7A28370F3233}"/>
          </ac:graphicFrameMkLst>
        </pc:graphicFrameChg>
      </pc:sldChg>
      <pc:sldChg chg="add del">
        <pc:chgData name="Huy Pham" userId="918db3a1909f15e0" providerId="LiveId" clId="{03497528-0EE4-4D17-8645-95BD1B1DEF06}" dt="2024-04-01T08:20:03.876" v="2978"/>
        <pc:sldMkLst>
          <pc:docMk/>
          <pc:sldMk cId="2970843235" sldId="456"/>
        </pc:sldMkLst>
      </pc:sldChg>
      <pc:sldChg chg="add del">
        <pc:chgData name="Huy Pham" userId="918db3a1909f15e0" providerId="LiveId" clId="{03497528-0EE4-4D17-8645-95BD1B1DEF06}" dt="2024-04-02T00:30:38.438" v="3344" actId="47"/>
        <pc:sldMkLst>
          <pc:docMk/>
          <pc:sldMk cId="4102710273" sldId="456"/>
        </pc:sldMkLst>
      </pc:sldChg>
      <pc:sldChg chg="add del">
        <pc:chgData name="Huy Pham" userId="918db3a1909f15e0" providerId="LiveId" clId="{03497528-0EE4-4D17-8645-95BD1B1DEF06}" dt="2024-04-01T08:20:03.193" v="2977"/>
        <pc:sldMkLst>
          <pc:docMk/>
          <pc:sldMk cId="1231295005" sldId="457"/>
        </pc:sldMkLst>
      </pc:sldChg>
      <pc:sldChg chg="addSp delSp modSp add mod ord modAnim">
        <pc:chgData name="Huy Pham" userId="918db3a1909f15e0" providerId="LiveId" clId="{03497528-0EE4-4D17-8645-95BD1B1DEF06}" dt="2024-04-01T08:33:02.763" v="3158" actId="1076"/>
        <pc:sldMkLst>
          <pc:docMk/>
          <pc:sldMk cId="2252638529" sldId="457"/>
        </pc:sldMkLst>
        <pc:spChg chg="mod">
          <ac:chgData name="Huy Pham" userId="918db3a1909f15e0" providerId="LiveId" clId="{03497528-0EE4-4D17-8645-95BD1B1DEF06}" dt="2024-04-01T08:20:15.743" v="2987" actId="1038"/>
          <ac:spMkLst>
            <pc:docMk/>
            <pc:sldMk cId="2252638529" sldId="457"/>
            <ac:spMk id="12" creationId="{C48652AC-C627-2B19-2990-1EF69B0ACB9F}"/>
          </ac:spMkLst>
        </pc:spChg>
        <pc:spChg chg="mod">
          <ac:chgData name="Huy Pham" userId="918db3a1909f15e0" providerId="LiveId" clId="{03497528-0EE4-4D17-8645-95BD1B1DEF06}" dt="2024-04-01T08:21:57.541" v="3028" actId="14100"/>
          <ac:spMkLst>
            <pc:docMk/>
            <pc:sldMk cId="2252638529" sldId="457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1T08:21:41.852" v="3022" actId="1076"/>
          <ac:spMkLst>
            <pc:docMk/>
            <pc:sldMk cId="2252638529" sldId="457"/>
            <ac:spMk id="23" creationId="{A2B72CF4-36F2-1C6A-1675-960A46524140}"/>
          </ac:spMkLst>
        </pc:spChg>
        <pc:spChg chg="add mod">
          <ac:chgData name="Huy Pham" userId="918db3a1909f15e0" providerId="LiveId" clId="{03497528-0EE4-4D17-8645-95BD1B1DEF06}" dt="2024-04-01T08:21:48.596" v="3026" actId="1036"/>
          <ac:spMkLst>
            <pc:docMk/>
            <pc:sldMk cId="2252638529" sldId="457"/>
            <ac:spMk id="25" creationId="{53C7F946-5F8C-34A4-1229-DD2B500E4204}"/>
          </ac:spMkLst>
        </pc:spChg>
        <pc:spChg chg="add mod">
          <ac:chgData name="Huy Pham" userId="918db3a1909f15e0" providerId="LiveId" clId="{03497528-0EE4-4D17-8645-95BD1B1DEF06}" dt="2024-04-01T08:28:13.880" v="3107" actId="1076"/>
          <ac:spMkLst>
            <pc:docMk/>
            <pc:sldMk cId="2252638529" sldId="457"/>
            <ac:spMk id="27" creationId="{6B72FBB9-5562-A9AD-BD27-6FEC5B442BC1}"/>
          </ac:spMkLst>
        </pc:spChg>
        <pc:spChg chg="add mod">
          <ac:chgData name="Huy Pham" userId="918db3a1909f15e0" providerId="LiveId" clId="{03497528-0EE4-4D17-8645-95BD1B1DEF06}" dt="2024-04-01T08:27:36.850" v="3099" actId="1076"/>
          <ac:spMkLst>
            <pc:docMk/>
            <pc:sldMk cId="2252638529" sldId="457"/>
            <ac:spMk id="28" creationId="{C2D4A1C4-4068-7AD7-B7D4-DD85A4347B3E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29" creationId="{D7C40839-6082-2269-0C04-1075038FEB9D}"/>
          </ac:spMkLst>
        </pc:spChg>
        <pc:spChg chg="add mod">
          <ac:chgData name="Huy Pham" userId="918db3a1909f15e0" providerId="LiveId" clId="{03497528-0EE4-4D17-8645-95BD1B1DEF06}" dt="2024-04-01T08:27:49.899" v="3101" actId="1076"/>
          <ac:spMkLst>
            <pc:docMk/>
            <pc:sldMk cId="2252638529" sldId="457"/>
            <ac:spMk id="30" creationId="{E2583949-E29D-780E-5DC1-B7E48067C136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1" creationId="{EB2A738A-517E-B13E-FD64-05BD070E6C5C}"/>
          </ac:spMkLst>
        </pc:spChg>
        <pc:spChg chg="add mod">
          <ac:chgData name="Huy Pham" userId="918db3a1909f15e0" providerId="LiveId" clId="{03497528-0EE4-4D17-8645-95BD1B1DEF06}" dt="2024-04-01T08:28:07.354" v="3105" actId="1076"/>
          <ac:spMkLst>
            <pc:docMk/>
            <pc:sldMk cId="2252638529" sldId="457"/>
            <ac:spMk id="32" creationId="{399180DA-582D-E26B-651F-F22DD0F57F7A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3" creationId="{C97A2138-B5E7-629A-D547-5668EC8C87AC}"/>
          </ac:spMkLst>
        </pc:spChg>
        <pc:spChg chg="add mod">
          <ac:chgData name="Huy Pham" userId="918db3a1909f15e0" providerId="LiveId" clId="{03497528-0EE4-4D17-8645-95BD1B1DEF06}" dt="2024-04-01T08:27:55.766" v="3104" actId="571"/>
          <ac:spMkLst>
            <pc:docMk/>
            <pc:sldMk cId="2252638529" sldId="457"/>
            <ac:spMk id="34" creationId="{E65653D5-F498-80EB-7E85-903DB7DBA599}"/>
          </ac:spMkLst>
        </pc:spChg>
        <pc:spChg chg="add mod">
          <ac:chgData name="Huy Pham" userId="918db3a1909f15e0" providerId="LiveId" clId="{03497528-0EE4-4D17-8645-95BD1B1DEF06}" dt="2024-04-01T08:28:27.855" v="3109" actId="1076"/>
          <ac:spMkLst>
            <pc:docMk/>
            <pc:sldMk cId="2252638529" sldId="457"/>
            <ac:spMk id="35" creationId="{7FF53425-BC13-2826-B607-D7C6FBEA654B}"/>
          </ac:spMkLst>
        </pc:spChg>
        <pc:spChg chg="add mod">
          <ac:chgData name="Huy Pham" userId="918db3a1909f15e0" providerId="LiveId" clId="{03497528-0EE4-4D17-8645-95BD1B1DEF06}" dt="2024-04-01T08:30:37.434" v="3123" actId="14100"/>
          <ac:spMkLst>
            <pc:docMk/>
            <pc:sldMk cId="2252638529" sldId="457"/>
            <ac:spMk id="38" creationId="{6FD518A6-6063-A6EB-7D3A-70CDEF2C880D}"/>
          </ac:spMkLst>
        </pc:spChg>
        <pc:spChg chg="add mod">
          <ac:chgData name="Huy Pham" userId="918db3a1909f15e0" providerId="LiveId" clId="{03497528-0EE4-4D17-8645-95BD1B1DEF06}" dt="2024-04-01T08:31:06.231" v="3131" actId="1076"/>
          <ac:spMkLst>
            <pc:docMk/>
            <pc:sldMk cId="2252638529" sldId="457"/>
            <ac:spMk id="39" creationId="{E711FE09-4B22-F96F-01F8-0E60895CD43D}"/>
          </ac:spMkLst>
        </pc:spChg>
        <pc:spChg chg="add mod">
          <ac:chgData name="Huy Pham" userId="918db3a1909f15e0" providerId="LiveId" clId="{03497528-0EE4-4D17-8645-95BD1B1DEF06}" dt="2024-04-01T08:31:26.733" v="3139" actId="1076"/>
          <ac:spMkLst>
            <pc:docMk/>
            <pc:sldMk cId="2252638529" sldId="457"/>
            <ac:spMk id="40" creationId="{ABD36FBF-99D0-22B7-1A51-1B273CDCF809}"/>
          </ac:spMkLst>
        </pc:spChg>
        <pc:spChg chg="add mod">
          <ac:chgData name="Huy Pham" userId="918db3a1909f15e0" providerId="LiveId" clId="{03497528-0EE4-4D17-8645-95BD1B1DEF06}" dt="2024-04-01T08:32:29.103" v="3143" actId="20577"/>
          <ac:spMkLst>
            <pc:docMk/>
            <pc:sldMk cId="2252638529" sldId="457"/>
            <ac:spMk id="41" creationId="{336AF213-B3E8-4388-D610-40AB1694A0F7}"/>
          </ac:spMkLst>
        </pc:spChg>
        <pc:spChg chg="add mod">
          <ac:chgData name="Huy Pham" userId="918db3a1909f15e0" providerId="LiveId" clId="{03497528-0EE4-4D17-8645-95BD1B1DEF06}" dt="2024-04-01T08:32:32.256" v="3145" actId="20577"/>
          <ac:spMkLst>
            <pc:docMk/>
            <pc:sldMk cId="2252638529" sldId="457"/>
            <ac:spMk id="42" creationId="{10FD7A67-C979-6116-DE86-5E836DC372E7}"/>
          </ac:spMkLst>
        </pc:spChg>
        <pc:spChg chg="add mod">
          <ac:chgData name="Huy Pham" userId="918db3a1909f15e0" providerId="LiveId" clId="{03497528-0EE4-4D17-8645-95BD1B1DEF06}" dt="2024-04-01T08:32:34.624" v="3147" actId="20577"/>
          <ac:spMkLst>
            <pc:docMk/>
            <pc:sldMk cId="2252638529" sldId="457"/>
            <ac:spMk id="43" creationId="{BF796F4C-492E-B885-4327-9C3CF02B8184}"/>
          </ac:spMkLst>
        </pc:spChg>
        <pc:spChg chg="add mod">
          <ac:chgData name="Huy Pham" userId="918db3a1909f15e0" providerId="LiveId" clId="{03497528-0EE4-4D17-8645-95BD1B1DEF06}" dt="2024-04-01T08:33:02.763" v="3158" actId="1076"/>
          <ac:spMkLst>
            <pc:docMk/>
            <pc:sldMk cId="2252638529" sldId="457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1T08:20:36.057" v="2994"/>
          <ac:graphicFrameMkLst>
            <pc:docMk/>
            <pc:sldMk cId="2252638529" sldId="457"/>
            <ac:graphicFrameMk id="3" creationId="{28806680-5842-75B2-6F02-54733056BECC}"/>
          </ac:graphicFrameMkLst>
        </pc:graphicFrameChg>
        <pc:graphicFrameChg chg="add del mod">
          <ac:chgData name="Huy Pham" userId="918db3a1909f15e0" providerId="LiveId" clId="{03497528-0EE4-4D17-8645-95BD1B1DEF06}" dt="2024-04-01T08:20:40.433" v="3000"/>
          <ac:graphicFrameMkLst>
            <pc:docMk/>
            <pc:sldMk cId="2252638529" sldId="457"/>
            <ac:graphicFrameMk id="19" creationId="{BD0B6165-31FA-61AA-9129-C43755441DAB}"/>
          </ac:graphicFrameMkLst>
        </pc:graphicFrameChg>
        <pc:graphicFrameChg chg="add del mod">
          <ac:chgData name="Huy Pham" userId="918db3a1909f15e0" providerId="LiveId" clId="{03497528-0EE4-4D17-8645-95BD1B1DEF06}" dt="2024-04-01T08:20:42.285" v="3003"/>
          <ac:graphicFrameMkLst>
            <pc:docMk/>
            <pc:sldMk cId="2252638529" sldId="457"/>
            <ac:graphicFrameMk id="21" creationId="{F1A12D02-223B-FF44-7C35-5EC6C401510F}"/>
          </ac:graphicFrameMkLst>
        </pc:graphicFrameChg>
        <pc:graphicFrameChg chg="add del mod">
          <ac:chgData name="Huy Pham" userId="918db3a1909f15e0" providerId="LiveId" clId="{03497528-0EE4-4D17-8645-95BD1B1DEF06}" dt="2024-04-01T08:28:44.858" v="3112"/>
          <ac:graphicFrameMkLst>
            <pc:docMk/>
            <pc:sldMk cId="2252638529" sldId="457"/>
            <ac:graphicFrameMk id="36" creationId="{C97A84AB-6648-1C92-BEAC-06B979563E83}"/>
          </ac:graphicFrameMkLst>
        </pc:graphicFrameChg>
        <pc:graphicFrameChg chg="add del mod">
          <ac:chgData name="Huy Pham" userId="918db3a1909f15e0" providerId="LiveId" clId="{03497528-0EE4-4D17-8645-95BD1B1DEF06}" dt="2024-04-01T08:32:45.497" v="3150"/>
          <ac:graphicFrameMkLst>
            <pc:docMk/>
            <pc:sldMk cId="2252638529" sldId="457"/>
            <ac:graphicFrameMk id="44" creationId="{F95ABF52-868B-60A4-0CB1-58661A416635}"/>
          </ac:graphicFrameMkLst>
        </pc:graphicFrameChg>
      </pc:sldChg>
      <pc:sldChg chg="addSp delSp modSp add mod">
        <pc:chgData name="Huy Pham" userId="918db3a1909f15e0" providerId="LiveId" clId="{03497528-0EE4-4D17-8645-95BD1B1DEF06}" dt="2024-04-02T00:22:41.965" v="3195" actId="20577"/>
        <pc:sldMkLst>
          <pc:docMk/>
          <pc:sldMk cId="2727234574" sldId="458"/>
        </pc:sldMkLst>
        <pc:spChg chg="mod">
          <ac:chgData name="Huy Pham" userId="918db3a1909f15e0" providerId="LiveId" clId="{03497528-0EE4-4D17-8645-95BD1B1DEF06}" dt="2024-04-02T00:22:41.965" v="3195" actId="20577"/>
          <ac:spMkLst>
            <pc:docMk/>
            <pc:sldMk cId="2727234574" sldId="458"/>
            <ac:spMk id="23" creationId="{A2B72CF4-36F2-1C6A-1675-960A46524140}"/>
          </ac:spMkLst>
        </pc:spChg>
        <pc:spChg chg="mod">
          <ac:chgData name="Huy Pham" userId="918db3a1909f15e0" providerId="LiveId" clId="{03497528-0EE4-4D17-8645-95BD1B1DEF06}" dt="2024-04-02T00:20:42.928" v="3169" actId="1035"/>
          <ac:spMkLst>
            <pc:docMk/>
            <pc:sldMk cId="2727234574" sldId="458"/>
            <ac:spMk id="25" creationId="{53C7F946-5F8C-34A4-1229-DD2B500E4204}"/>
          </ac:spMkLst>
        </pc:spChg>
        <pc:spChg chg="mod">
          <ac:chgData name="Huy Pham" userId="918db3a1909f15e0" providerId="LiveId" clId="{03497528-0EE4-4D17-8645-95BD1B1DEF06}" dt="2024-04-02T00:21:29.864" v="3175" actId="20577"/>
          <ac:spMkLst>
            <pc:docMk/>
            <pc:sldMk cId="2727234574" sldId="458"/>
            <ac:spMk id="38" creationId="{6FD518A6-6063-A6EB-7D3A-70CDEF2C880D}"/>
          </ac:spMkLst>
        </pc:spChg>
        <pc:spChg chg="mod">
          <ac:chgData name="Huy Pham" userId="918db3a1909f15e0" providerId="LiveId" clId="{03497528-0EE4-4D17-8645-95BD1B1DEF06}" dt="2024-04-02T00:21:56.689" v="3180" actId="20577"/>
          <ac:spMkLst>
            <pc:docMk/>
            <pc:sldMk cId="2727234574" sldId="458"/>
            <ac:spMk id="39" creationId="{E711FE09-4B22-F96F-01F8-0E60895CD43D}"/>
          </ac:spMkLst>
        </pc:spChg>
        <pc:spChg chg="mod">
          <ac:chgData name="Huy Pham" userId="918db3a1909f15e0" providerId="LiveId" clId="{03497528-0EE4-4D17-8645-95BD1B1DEF06}" dt="2024-04-02T00:22:13.398" v="3183" actId="20577"/>
          <ac:spMkLst>
            <pc:docMk/>
            <pc:sldMk cId="2727234574" sldId="458"/>
            <ac:spMk id="41" creationId="{336AF213-B3E8-4388-D610-40AB1694A0F7}"/>
          </ac:spMkLst>
        </pc:spChg>
        <pc:spChg chg="mod">
          <ac:chgData name="Huy Pham" userId="918db3a1909f15e0" providerId="LiveId" clId="{03497528-0EE4-4D17-8645-95BD1B1DEF06}" dt="2024-04-02T00:22:31.576" v="3190" actId="1035"/>
          <ac:spMkLst>
            <pc:docMk/>
            <pc:sldMk cId="2727234574" sldId="458"/>
            <ac:spMk id="42" creationId="{10FD7A67-C979-6116-DE86-5E836DC372E7}"/>
          </ac:spMkLst>
        </pc:spChg>
        <pc:spChg chg="mod">
          <ac:chgData name="Huy Pham" userId="918db3a1909f15e0" providerId="LiveId" clId="{03497528-0EE4-4D17-8645-95BD1B1DEF06}" dt="2024-04-02T00:22:35.744" v="3193" actId="20577"/>
          <ac:spMkLst>
            <pc:docMk/>
            <pc:sldMk cId="2727234574" sldId="458"/>
            <ac:spMk id="46" creationId="{6D4A1323-15BC-4C2B-A95E-49CC821AFB55}"/>
          </ac:spMkLst>
        </pc:spChg>
        <pc:graphicFrameChg chg="add del mod">
          <ac:chgData name="Huy Pham" userId="918db3a1909f15e0" providerId="LiveId" clId="{03497528-0EE4-4D17-8645-95BD1B1DEF06}" dt="2024-04-02T00:20:30.386" v="3162"/>
          <ac:graphicFrameMkLst>
            <pc:docMk/>
            <pc:sldMk cId="2727234574" sldId="458"/>
            <ac:graphicFrameMk id="3" creationId="{0362A8F3-8326-ACA5-FB70-A4C05186CDB5}"/>
          </ac:graphicFrameMkLst>
        </pc:graphicFrameChg>
      </pc:sldChg>
      <pc:sldChg chg="addSp delSp modSp add mod modAnim">
        <pc:chgData name="Huy Pham" userId="918db3a1909f15e0" providerId="LiveId" clId="{03497528-0EE4-4D17-8645-95BD1B1DEF06}" dt="2024-04-02T00:39:36.026" v="3533" actId="20577"/>
        <pc:sldMkLst>
          <pc:docMk/>
          <pc:sldMk cId="3345545355" sldId="459"/>
        </pc:sldMkLst>
        <pc:spChg chg="mod">
          <ac:chgData name="Huy Pham" userId="918db3a1909f15e0" providerId="LiveId" clId="{03497528-0EE4-4D17-8645-95BD1B1DEF06}" dt="2024-04-02T00:39:36.026" v="3533" actId="20577"/>
          <ac:spMkLst>
            <pc:docMk/>
            <pc:sldMk cId="3345545355" sldId="459"/>
            <ac:spMk id="13" creationId="{75210F64-84EB-A3C0-234B-38A4D7D9FBE3}"/>
          </ac:spMkLst>
        </pc:spChg>
        <pc:spChg chg="mod">
          <ac:chgData name="Huy Pham" userId="918db3a1909f15e0" providerId="LiveId" clId="{03497528-0EE4-4D17-8645-95BD1B1DEF06}" dt="2024-04-02T00:31:37.486" v="3355" actId="14100"/>
          <ac:spMkLst>
            <pc:docMk/>
            <pc:sldMk cId="3345545355" sldId="459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32:45.412" v="3430" actId="20577"/>
          <ac:spMkLst>
            <pc:docMk/>
            <pc:sldMk cId="3345545355" sldId="459"/>
            <ac:spMk id="21" creationId="{FA365FAC-CA40-1AE4-1A1E-6D937232F057}"/>
          </ac:spMkLst>
        </pc:spChg>
        <pc:spChg chg="add mod">
          <ac:chgData name="Huy Pham" userId="918db3a1909f15e0" providerId="LiveId" clId="{03497528-0EE4-4D17-8645-95BD1B1DEF06}" dt="2024-04-02T00:33:02.904" v="3434"/>
          <ac:spMkLst>
            <pc:docMk/>
            <pc:sldMk cId="3345545355" sldId="459"/>
            <ac:spMk id="22" creationId="{D840F875-3629-590E-716D-16108ED0152E}"/>
          </ac:spMkLst>
        </pc:spChg>
        <pc:spChg chg="add mod">
          <ac:chgData name="Huy Pham" userId="918db3a1909f15e0" providerId="LiveId" clId="{03497528-0EE4-4D17-8645-95BD1B1DEF06}" dt="2024-04-02T00:33:53.059" v="3453" actId="1076"/>
          <ac:spMkLst>
            <pc:docMk/>
            <pc:sldMk cId="3345545355" sldId="459"/>
            <ac:spMk id="25" creationId="{555D4D6C-CEE2-44AF-6CC5-9E82F8E28CA0}"/>
          </ac:spMkLst>
        </pc:spChg>
        <pc:spChg chg="mod">
          <ac:chgData name="Huy Pham" userId="918db3a1909f15e0" providerId="LiveId" clId="{03497528-0EE4-4D17-8645-95BD1B1DEF06}" dt="2024-04-02T00:32:52.393" v="3433" actId="20577"/>
          <ac:spMkLst>
            <pc:docMk/>
            <pc:sldMk cId="3345545355" sldId="459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34:34.398" v="3465" actId="14100"/>
          <ac:spMkLst>
            <pc:docMk/>
            <pc:sldMk cId="3345545355" sldId="459"/>
            <ac:spMk id="30" creationId="{C63527F1-2C78-3FDF-93C5-33FAC66C67EA}"/>
          </ac:spMkLst>
        </pc:spChg>
        <pc:spChg chg="add mod">
          <ac:chgData name="Huy Pham" userId="918db3a1909f15e0" providerId="LiveId" clId="{03497528-0EE4-4D17-8645-95BD1B1DEF06}" dt="2024-04-02T00:34:17.999" v="3463" actId="1035"/>
          <ac:spMkLst>
            <pc:docMk/>
            <pc:sldMk cId="3345545355" sldId="459"/>
            <ac:spMk id="31" creationId="{0D04E98D-9303-53EC-0895-CFD3508C8B50}"/>
          </ac:spMkLst>
        </pc:spChg>
        <pc:spChg chg="add mod">
          <ac:chgData name="Huy Pham" userId="918db3a1909f15e0" providerId="LiveId" clId="{03497528-0EE4-4D17-8645-95BD1B1DEF06}" dt="2024-04-02T00:35:25.756" v="3476" actId="14100"/>
          <ac:spMkLst>
            <pc:docMk/>
            <pc:sldMk cId="3345545355" sldId="459"/>
            <ac:spMk id="34" creationId="{DC3E17C4-7528-E8A6-68FB-3FAD2A12F0E6}"/>
          </ac:spMkLst>
        </pc:spChg>
        <pc:graphicFrameChg chg="add del mod">
          <ac:chgData name="Huy Pham" userId="918db3a1909f15e0" providerId="LiveId" clId="{03497528-0EE4-4D17-8645-95BD1B1DEF06}" dt="2024-04-02T00:31:16.092" v="3349"/>
          <ac:graphicFrameMkLst>
            <pc:docMk/>
            <pc:sldMk cId="3345545355" sldId="459"/>
            <ac:graphicFrameMk id="3" creationId="{DD66059B-A771-323E-E300-3EDA9C670105}"/>
          </ac:graphicFrameMkLst>
        </pc:graphicFrameChg>
        <pc:graphicFrameChg chg="add del mod">
          <ac:chgData name="Huy Pham" userId="918db3a1909f15e0" providerId="LiveId" clId="{03497528-0EE4-4D17-8645-95BD1B1DEF06}" dt="2024-04-02T00:33:14.562" v="3437"/>
          <ac:graphicFrameMkLst>
            <pc:docMk/>
            <pc:sldMk cId="3345545355" sldId="459"/>
            <ac:graphicFrameMk id="23" creationId="{4857A93B-A100-0AE1-02D9-A2E7D7B4F2D2}"/>
          </ac:graphicFrameMkLst>
        </pc:graphicFrameChg>
        <pc:graphicFrameChg chg="add del mod">
          <ac:chgData name="Huy Pham" userId="918db3a1909f15e0" providerId="LiveId" clId="{03497528-0EE4-4D17-8645-95BD1B1DEF06}" dt="2024-04-02T00:33:25.377" v="3443"/>
          <ac:graphicFrameMkLst>
            <pc:docMk/>
            <pc:sldMk cId="3345545355" sldId="459"/>
            <ac:graphicFrameMk id="27" creationId="{DF77C434-F081-007C-7B5F-42A7B52A0D78}"/>
          </ac:graphicFrameMkLst>
        </pc:graphicFrameChg>
        <pc:graphicFrameChg chg="add del mod">
          <ac:chgData name="Huy Pham" userId="918db3a1909f15e0" providerId="LiveId" clId="{03497528-0EE4-4D17-8645-95BD1B1DEF06}" dt="2024-04-02T00:35:07.681" v="3468"/>
          <ac:graphicFrameMkLst>
            <pc:docMk/>
            <pc:sldMk cId="3345545355" sldId="459"/>
            <ac:graphicFrameMk id="32" creationId="{85984DA9-A2BE-75C3-51B4-04D8E70152F4}"/>
          </ac:graphicFrameMkLst>
        </pc:graphicFrameChg>
        <pc:picChg chg="add mod">
          <ac:chgData name="Huy Pham" userId="918db3a1909f15e0" providerId="LiveId" clId="{03497528-0EE4-4D17-8645-95BD1B1DEF06}" dt="2024-04-02T00:38:36.997" v="3513" actId="1076"/>
          <ac:picMkLst>
            <pc:docMk/>
            <pc:sldMk cId="3345545355" sldId="459"/>
            <ac:picMk id="36" creationId="{60B6DBD1-1C46-E94B-CFC8-31271882EAB5}"/>
          </ac:picMkLst>
        </pc:picChg>
      </pc:sldChg>
      <pc:sldChg chg="addSp delSp modSp add mod delAnim">
        <pc:chgData name="Huy Pham" userId="918db3a1909f15e0" providerId="LiveId" clId="{03497528-0EE4-4D17-8645-95BD1B1DEF06}" dt="2024-04-02T00:41:59.198" v="3592" actId="14100"/>
        <pc:sldMkLst>
          <pc:docMk/>
          <pc:sldMk cId="4197599992" sldId="460"/>
        </pc:sldMkLst>
        <pc:spChg chg="mod">
          <ac:chgData name="Huy Pham" userId="918db3a1909f15e0" providerId="LiveId" clId="{03497528-0EE4-4D17-8645-95BD1B1DEF06}" dt="2024-04-02T00:39:48.303" v="3544" actId="20577"/>
          <ac:spMkLst>
            <pc:docMk/>
            <pc:sldMk cId="4197599992" sldId="460"/>
            <ac:spMk id="13" creationId="{75210F64-84EB-A3C0-234B-38A4D7D9FBE3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0" creationId="{A06BA14A-8D8C-664A-A722-7DAD205B5E1D}"/>
          </ac:spMkLst>
        </pc:spChg>
        <pc:spChg chg="add mod">
          <ac:chgData name="Huy Pham" userId="918db3a1909f15e0" providerId="LiveId" clId="{03497528-0EE4-4D17-8645-95BD1B1DEF06}" dt="2024-04-02T00:41:28.088" v="3584" actId="123"/>
          <ac:spMkLst>
            <pc:docMk/>
            <pc:sldMk cId="4197599992" sldId="460"/>
            <ac:spMk id="21" creationId="{2095874C-2E27-6898-9A38-CF45504742F5}"/>
          </ac:spMkLst>
        </pc:spChg>
        <pc:spChg chg="add mod">
          <ac:chgData name="Huy Pham" userId="918db3a1909f15e0" providerId="LiveId" clId="{03497528-0EE4-4D17-8645-95BD1B1DEF06}" dt="2024-04-02T00:41:35.369" v="3585" actId="1076"/>
          <ac:spMkLst>
            <pc:docMk/>
            <pc:sldMk cId="4197599992" sldId="460"/>
            <ac:spMk id="24" creationId="{99A0520F-6BBD-B206-87B8-633F14D6BC06}"/>
          </ac:spMkLst>
        </pc:spChg>
        <pc:spChg chg="del">
          <ac:chgData name="Huy Pham" userId="918db3a1909f15e0" providerId="LiveId" clId="{03497528-0EE4-4D17-8645-95BD1B1DEF06}" dt="2024-04-02T00:39:44.145" v="3534" actId="478"/>
          <ac:spMkLst>
            <pc:docMk/>
            <pc:sldMk cId="4197599992" sldId="460"/>
            <ac:spMk id="28" creationId="{8D3BF808-F1CB-734A-9DF9-56A1C2DEB7FA}"/>
          </ac:spMkLst>
        </pc:spChg>
        <pc:spChg chg="add mod">
          <ac:chgData name="Huy Pham" userId="918db3a1909f15e0" providerId="LiveId" clId="{03497528-0EE4-4D17-8645-95BD1B1DEF06}" dt="2024-04-02T00:41:43.457" v="3588" actId="14100"/>
          <ac:spMkLst>
            <pc:docMk/>
            <pc:sldMk cId="4197599992" sldId="460"/>
            <ac:spMk id="29" creationId="{3A7FFC03-C9A4-E412-CBAF-CB16903DD597}"/>
          </ac:spMkLst>
        </pc:spChg>
        <pc:spChg chg="add mod">
          <ac:chgData name="Huy Pham" userId="918db3a1909f15e0" providerId="LiveId" clId="{03497528-0EE4-4D17-8645-95BD1B1DEF06}" dt="2024-04-02T00:41:51.703" v="3590" actId="14100"/>
          <ac:spMkLst>
            <pc:docMk/>
            <pc:sldMk cId="4197599992" sldId="460"/>
            <ac:spMk id="32" creationId="{2A84452C-7D23-277A-C6E2-7C210A4A520D}"/>
          </ac:spMkLst>
        </pc:spChg>
        <pc:spChg chg="add mod">
          <ac:chgData name="Huy Pham" userId="918db3a1909f15e0" providerId="LiveId" clId="{03497528-0EE4-4D17-8645-95BD1B1DEF06}" dt="2024-04-02T00:41:59.198" v="3592" actId="14100"/>
          <ac:spMkLst>
            <pc:docMk/>
            <pc:sldMk cId="4197599992" sldId="460"/>
            <ac:spMk id="35" creationId="{8AF10982-2213-7DE0-72D0-ED70FD2524EC}"/>
          </ac:spMkLst>
        </pc:spChg>
        <pc:graphicFrameChg chg="add del mod">
          <ac:chgData name="Huy Pham" userId="918db3a1909f15e0" providerId="LiveId" clId="{03497528-0EE4-4D17-8645-95BD1B1DEF06}" dt="2024-04-02T00:39:59.560" v="3547"/>
          <ac:graphicFrameMkLst>
            <pc:docMk/>
            <pc:sldMk cId="4197599992" sldId="460"/>
            <ac:graphicFrameMk id="3" creationId="{3B797D60-379B-0BC2-1C26-6DE8E0EF987A}"/>
          </ac:graphicFrameMkLst>
        </pc:graphicFrameChg>
        <pc:graphicFrameChg chg="add del mod">
          <ac:chgData name="Huy Pham" userId="918db3a1909f15e0" providerId="LiveId" clId="{03497528-0EE4-4D17-8645-95BD1B1DEF06}" dt="2024-04-02T00:40:10.395" v="3553"/>
          <ac:graphicFrameMkLst>
            <pc:docMk/>
            <pc:sldMk cId="4197599992" sldId="460"/>
            <ac:graphicFrameMk id="22" creationId="{B62D4F33-2C94-F7B8-A79B-1D37FA49C76A}"/>
          </ac:graphicFrameMkLst>
        </pc:graphicFrameChg>
        <pc:graphicFrameChg chg="add del mod">
          <ac:chgData name="Huy Pham" userId="918db3a1909f15e0" providerId="LiveId" clId="{03497528-0EE4-4D17-8645-95BD1B1DEF06}" dt="2024-04-02T00:40:21.446" v="3559"/>
          <ac:graphicFrameMkLst>
            <pc:docMk/>
            <pc:sldMk cId="4197599992" sldId="460"/>
            <ac:graphicFrameMk id="25" creationId="{E08C53E5-0C9F-55BD-5C4C-581342EE7332}"/>
          </ac:graphicFrameMkLst>
        </pc:graphicFrameChg>
        <pc:graphicFrameChg chg="add del mod">
          <ac:chgData name="Huy Pham" userId="918db3a1909f15e0" providerId="LiveId" clId="{03497528-0EE4-4D17-8645-95BD1B1DEF06}" dt="2024-04-02T00:40:29.737" v="3565"/>
          <ac:graphicFrameMkLst>
            <pc:docMk/>
            <pc:sldMk cId="4197599992" sldId="460"/>
            <ac:graphicFrameMk id="30" creationId="{8551DF2C-1A6C-9CA6-5BEF-8907E3673B85}"/>
          </ac:graphicFrameMkLst>
        </pc:graphicFrameChg>
        <pc:graphicFrameChg chg="add del mod">
          <ac:chgData name="Huy Pham" userId="918db3a1909f15e0" providerId="LiveId" clId="{03497528-0EE4-4D17-8645-95BD1B1DEF06}" dt="2024-04-02T00:40:39.691" v="3571"/>
          <ac:graphicFrameMkLst>
            <pc:docMk/>
            <pc:sldMk cId="4197599992" sldId="460"/>
            <ac:graphicFrameMk id="33" creationId="{B43F4B5E-1078-2BC2-F6C4-F09696E6C82D}"/>
          </ac:graphicFrameMkLst>
        </pc:graphicFrameChg>
      </pc:sldChg>
    </pc:docChg>
  </pc:docChgLst>
  <pc:docChgLst>
    <pc:chgData name="Huy Pham" userId="918db3a1909f15e0" providerId="LiveId" clId="{D28C59A5-9E88-4679-A670-D875CFE23B69}"/>
    <pc:docChg chg="modSld modMainMaster">
      <pc:chgData name="Huy Pham" userId="918db3a1909f15e0" providerId="LiveId" clId="{D28C59A5-9E88-4679-A670-D875CFE23B69}" dt="2024-08-06T07:43:14.517" v="53"/>
      <pc:docMkLst>
        <pc:docMk/>
      </pc:docMkLst>
      <pc:sldChg chg="addSp modSp mod">
        <pc:chgData name="Huy Pham" userId="918db3a1909f15e0" providerId="LiveId" clId="{D28C59A5-9E88-4679-A670-D875CFE23B69}" dt="2024-08-06T07:41:10.900" v="6" actId="1076"/>
        <pc:sldMkLst>
          <pc:docMk/>
          <pc:sldMk cId="1022397210" sldId="446"/>
        </pc:sldMkLst>
        <pc:spChg chg="add mod">
          <ac:chgData name="Huy Pham" userId="918db3a1909f15e0" providerId="LiveId" clId="{D28C59A5-9E88-4679-A670-D875CFE23B69}" dt="2024-08-06T07:41:10.900" v="6" actId="1076"/>
          <ac:spMkLst>
            <pc:docMk/>
            <pc:sldMk cId="1022397210" sldId="446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38.002" v="17" actId="1076"/>
        <pc:sldMkLst>
          <pc:docMk/>
          <pc:sldMk cId="1571648730" sldId="447"/>
        </pc:sldMkLst>
        <pc:spChg chg="add mod">
          <ac:chgData name="Huy Pham" userId="918db3a1909f15e0" providerId="LiveId" clId="{D28C59A5-9E88-4679-A670-D875CFE23B69}" dt="2024-08-06T07:41:38.002" v="17" actId="1076"/>
          <ac:spMkLst>
            <pc:docMk/>
            <pc:sldMk cId="1571648730" sldId="447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12.836" v="30" actId="1076"/>
        <pc:sldMkLst>
          <pc:docMk/>
          <pc:sldMk cId="2441135852" sldId="448"/>
        </pc:sldMkLst>
        <pc:spChg chg="add mod">
          <ac:chgData name="Huy Pham" userId="918db3a1909f15e0" providerId="LiveId" clId="{D28C59A5-9E88-4679-A670-D875CFE23B69}" dt="2024-08-06T07:42:12.836" v="30" actId="1076"/>
          <ac:spMkLst>
            <pc:docMk/>
            <pc:sldMk cId="2441135852" sldId="448"/>
            <ac:spMk id="22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42.381" v="19" actId="1076"/>
        <pc:sldMkLst>
          <pc:docMk/>
          <pc:sldMk cId="2562564573" sldId="449"/>
        </pc:sldMkLst>
        <pc:spChg chg="add mod">
          <ac:chgData name="Huy Pham" userId="918db3a1909f15e0" providerId="LiveId" clId="{D28C59A5-9E88-4679-A670-D875CFE23B69}" dt="2024-08-06T07:41:42.381" v="19" actId="1076"/>
          <ac:spMkLst>
            <pc:docMk/>
            <pc:sldMk cId="2562564573" sldId="449"/>
            <ac:spMk id="37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17.103" v="9" actId="1076"/>
        <pc:sldMkLst>
          <pc:docMk/>
          <pc:sldMk cId="1437420364" sldId="450"/>
        </pc:sldMkLst>
        <pc:spChg chg="add mod">
          <ac:chgData name="Huy Pham" userId="918db3a1909f15e0" providerId="LiveId" clId="{D28C59A5-9E88-4679-A670-D875CFE23B69}" dt="2024-08-06T07:41:17.103" v="9" actId="1076"/>
          <ac:spMkLst>
            <pc:docMk/>
            <pc:sldMk cId="1437420364" sldId="450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22.330" v="11" actId="1076"/>
        <pc:sldMkLst>
          <pc:docMk/>
          <pc:sldMk cId="2863419104" sldId="451"/>
        </pc:sldMkLst>
        <pc:spChg chg="add mod">
          <ac:chgData name="Huy Pham" userId="918db3a1909f15e0" providerId="LiveId" clId="{D28C59A5-9E88-4679-A670-D875CFE23B69}" dt="2024-08-06T07:41:22.330" v="11" actId="1076"/>
          <ac:spMkLst>
            <pc:docMk/>
            <pc:sldMk cId="2863419104" sldId="451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27.233" v="13" actId="1076"/>
        <pc:sldMkLst>
          <pc:docMk/>
          <pc:sldMk cId="1991844630" sldId="452"/>
        </pc:sldMkLst>
        <pc:spChg chg="add mod">
          <ac:chgData name="Huy Pham" userId="918db3a1909f15e0" providerId="LiveId" clId="{D28C59A5-9E88-4679-A670-D875CFE23B69}" dt="2024-08-06T07:41:27.233" v="13" actId="1076"/>
          <ac:spMkLst>
            <pc:docMk/>
            <pc:sldMk cId="1991844630" sldId="452"/>
            <ac:spMk id="20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31.493" v="15" actId="1076"/>
        <pc:sldMkLst>
          <pc:docMk/>
          <pc:sldMk cId="878251181" sldId="453"/>
        </pc:sldMkLst>
        <pc:spChg chg="add mod">
          <ac:chgData name="Huy Pham" userId="918db3a1909f15e0" providerId="LiveId" clId="{D28C59A5-9E88-4679-A670-D875CFE23B69}" dt="2024-08-06T07:41:31.493" v="15" actId="1076"/>
          <ac:spMkLst>
            <pc:docMk/>
            <pc:sldMk cId="878251181" sldId="453"/>
            <ac:spMk id="20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47.056" v="21" actId="1076"/>
        <pc:sldMkLst>
          <pc:docMk/>
          <pc:sldMk cId="2514228638" sldId="454"/>
        </pc:sldMkLst>
        <pc:spChg chg="add mod">
          <ac:chgData name="Huy Pham" userId="918db3a1909f15e0" providerId="LiveId" clId="{D28C59A5-9E88-4679-A670-D875CFE23B69}" dt="2024-08-06T07:41:47.056" v="21" actId="1076"/>
          <ac:spMkLst>
            <pc:docMk/>
            <pc:sldMk cId="2514228638" sldId="454"/>
            <ac:spMk id="19" creationId="{41D19D50-616D-1F82-C922-D083097E7C1C}"/>
          </ac:spMkLst>
        </pc:spChg>
      </pc:sldChg>
      <pc:sldChg chg="addSp modSp">
        <pc:chgData name="Huy Pham" userId="918db3a1909f15e0" providerId="LiveId" clId="{D28C59A5-9E88-4679-A670-D875CFE23B69}" dt="2024-08-06T07:41:50.860" v="22"/>
        <pc:sldMkLst>
          <pc:docMk/>
          <pc:sldMk cId="1335061717" sldId="455"/>
        </pc:sldMkLst>
        <pc:spChg chg="add mod">
          <ac:chgData name="Huy Pham" userId="918db3a1909f15e0" providerId="LiveId" clId="{D28C59A5-9E88-4679-A670-D875CFE23B69}" dt="2024-08-06T07:41:50.860" v="22"/>
          <ac:spMkLst>
            <pc:docMk/>
            <pc:sldMk cId="1335061717" sldId="455"/>
            <ac:spMk id="21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24.621" v="34" actId="1076"/>
        <pc:sldMkLst>
          <pc:docMk/>
          <pc:sldMk cId="1412753184" sldId="456"/>
        </pc:sldMkLst>
        <pc:spChg chg="add mod">
          <ac:chgData name="Huy Pham" userId="918db3a1909f15e0" providerId="LiveId" clId="{D28C59A5-9E88-4679-A670-D875CFE23B69}" dt="2024-08-06T07:42:24.621" v="34" actId="1076"/>
          <ac:spMkLst>
            <pc:docMk/>
            <pc:sldMk cId="1412753184" sldId="456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0:59.568" v="1" actId="1076"/>
        <pc:sldMkLst>
          <pc:docMk/>
          <pc:sldMk cId="1704158310" sldId="457"/>
        </pc:sldMkLst>
        <pc:spChg chg="add mod">
          <ac:chgData name="Huy Pham" userId="918db3a1909f15e0" providerId="LiveId" clId="{D28C59A5-9E88-4679-A670-D875CFE23B69}" dt="2024-08-06T07:40:59.568" v="1" actId="1076"/>
          <ac:spMkLst>
            <pc:docMk/>
            <pc:sldMk cId="1704158310" sldId="457"/>
            <ac:spMk id="23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04.273" v="3" actId="1076"/>
        <pc:sldMkLst>
          <pc:docMk/>
          <pc:sldMk cId="1911561858" sldId="458"/>
        </pc:sldMkLst>
        <pc:spChg chg="add mod">
          <ac:chgData name="Huy Pham" userId="918db3a1909f15e0" providerId="LiveId" clId="{D28C59A5-9E88-4679-A670-D875CFE23B69}" dt="2024-08-06T07:41:04.273" v="3" actId="1076"/>
          <ac:spMkLst>
            <pc:docMk/>
            <pc:sldMk cId="1911561858" sldId="458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1:59.720" v="25" actId="1076"/>
        <pc:sldMkLst>
          <pc:docMk/>
          <pc:sldMk cId="2047066890" sldId="459"/>
        </pc:sldMkLst>
        <pc:spChg chg="add mod">
          <ac:chgData name="Huy Pham" userId="918db3a1909f15e0" providerId="LiveId" clId="{D28C59A5-9E88-4679-A670-D875CFE23B69}" dt="2024-08-06T07:41:59.720" v="25" actId="1076"/>
          <ac:spMkLst>
            <pc:docMk/>
            <pc:sldMk cId="2047066890" sldId="459"/>
            <ac:spMk id="24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05.845" v="27" actId="1076"/>
        <pc:sldMkLst>
          <pc:docMk/>
          <pc:sldMk cId="1649284255" sldId="460"/>
        </pc:sldMkLst>
        <pc:spChg chg="add mod">
          <ac:chgData name="Huy Pham" userId="918db3a1909f15e0" providerId="LiveId" clId="{D28C59A5-9E88-4679-A670-D875CFE23B69}" dt="2024-08-06T07:42:05.845" v="27" actId="1076"/>
          <ac:spMkLst>
            <pc:docMk/>
            <pc:sldMk cId="1649284255" sldId="460"/>
            <ac:spMk id="47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20.027" v="32" actId="1076"/>
        <pc:sldMkLst>
          <pc:docMk/>
          <pc:sldMk cId="2300763140" sldId="461"/>
        </pc:sldMkLst>
        <pc:spChg chg="add mod">
          <ac:chgData name="Huy Pham" userId="918db3a1909f15e0" providerId="LiveId" clId="{D28C59A5-9E88-4679-A670-D875CFE23B69}" dt="2024-08-06T07:42:20.027" v="32" actId="1076"/>
          <ac:spMkLst>
            <pc:docMk/>
            <pc:sldMk cId="2300763140" sldId="461"/>
            <ac:spMk id="35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29.603" v="36" actId="1076"/>
        <pc:sldMkLst>
          <pc:docMk/>
          <pc:sldMk cId="1546060980" sldId="462"/>
        </pc:sldMkLst>
        <pc:spChg chg="add mod">
          <ac:chgData name="Huy Pham" userId="918db3a1909f15e0" providerId="LiveId" clId="{D28C59A5-9E88-4679-A670-D875CFE23B69}" dt="2024-08-06T07:42:29.603" v="36" actId="1076"/>
          <ac:spMkLst>
            <pc:docMk/>
            <pc:sldMk cId="1546060980" sldId="462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36.514" v="39" actId="1076"/>
        <pc:sldMkLst>
          <pc:docMk/>
          <pc:sldMk cId="1681961546" sldId="463"/>
        </pc:sldMkLst>
        <pc:spChg chg="add mod">
          <ac:chgData name="Huy Pham" userId="918db3a1909f15e0" providerId="LiveId" clId="{D28C59A5-9E88-4679-A670-D875CFE23B69}" dt="2024-08-06T07:42:36.514" v="39" actId="1076"/>
          <ac:spMkLst>
            <pc:docMk/>
            <pc:sldMk cId="1681961546" sldId="463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40.757" v="41" actId="1076"/>
        <pc:sldMkLst>
          <pc:docMk/>
          <pc:sldMk cId="1215620231" sldId="464"/>
        </pc:sldMkLst>
        <pc:spChg chg="add mod">
          <ac:chgData name="Huy Pham" userId="918db3a1909f15e0" providerId="LiveId" clId="{D28C59A5-9E88-4679-A670-D875CFE23B69}" dt="2024-08-06T07:42:40.757" v="41" actId="1076"/>
          <ac:spMkLst>
            <pc:docMk/>
            <pc:sldMk cId="1215620231" sldId="464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45.323" v="43" actId="1076"/>
        <pc:sldMkLst>
          <pc:docMk/>
          <pc:sldMk cId="870950212" sldId="465"/>
        </pc:sldMkLst>
        <pc:spChg chg="add mod">
          <ac:chgData name="Huy Pham" userId="918db3a1909f15e0" providerId="LiveId" clId="{D28C59A5-9E88-4679-A670-D875CFE23B69}" dt="2024-08-06T07:42:45.323" v="43" actId="1076"/>
          <ac:spMkLst>
            <pc:docMk/>
            <pc:sldMk cId="870950212" sldId="465"/>
            <ac:spMk id="21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51.942" v="46" actId="1076"/>
        <pc:sldMkLst>
          <pc:docMk/>
          <pc:sldMk cId="3189142608" sldId="466"/>
        </pc:sldMkLst>
        <pc:spChg chg="add mod">
          <ac:chgData name="Huy Pham" userId="918db3a1909f15e0" providerId="LiveId" clId="{D28C59A5-9E88-4679-A670-D875CFE23B69}" dt="2024-08-06T07:42:51.942" v="46" actId="1076"/>
          <ac:spMkLst>
            <pc:docMk/>
            <pc:sldMk cId="3189142608" sldId="466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2:57.301" v="48" actId="1076"/>
        <pc:sldMkLst>
          <pc:docMk/>
          <pc:sldMk cId="465459849" sldId="467"/>
        </pc:sldMkLst>
        <pc:spChg chg="add mod">
          <ac:chgData name="Huy Pham" userId="918db3a1909f15e0" providerId="LiveId" clId="{D28C59A5-9E88-4679-A670-D875CFE23B69}" dt="2024-08-06T07:42:57.301" v="48" actId="1076"/>
          <ac:spMkLst>
            <pc:docMk/>
            <pc:sldMk cId="465459849" sldId="467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3:01.213" v="50" actId="1076"/>
        <pc:sldMkLst>
          <pc:docMk/>
          <pc:sldMk cId="3353731755" sldId="468"/>
        </pc:sldMkLst>
        <pc:spChg chg="add mod">
          <ac:chgData name="Huy Pham" userId="918db3a1909f15e0" providerId="LiveId" clId="{D28C59A5-9E88-4679-A670-D875CFE23B69}" dt="2024-08-06T07:43:01.213" v="50" actId="1076"/>
          <ac:spMkLst>
            <pc:docMk/>
            <pc:sldMk cId="3353731755" sldId="468"/>
            <ac:spMk id="19" creationId="{41D19D50-616D-1F82-C922-D083097E7C1C}"/>
          </ac:spMkLst>
        </pc:spChg>
      </pc:sldChg>
      <pc:sldChg chg="addSp modSp mod">
        <pc:chgData name="Huy Pham" userId="918db3a1909f15e0" providerId="LiveId" clId="{D28C59A5-9E88-4679-A670-D875CFE23B69}" dt="2024-08-06T07:43:05.614" v="52" actId="1076"/>
        <pc:sldMkLst>
          <pc:docMk/>
          <pc:sldMk cId="4004204701" sldId="469"/>
        </pc:sldMkLst>
        <pc:spChg chg="add mod">
          <ac:chgData name="Huy Pham" userId="918db3a1909f15e0" providerId="LiveId" clId="{D28C59A5-9E88-4679-A670-D875CFE23B69}" dt="2024-08-06T07:43:05.614" v="52" actId="1076"/>
          <ac:spMkLst>
            <pc:docMk/>
            <pc:sldMk cId="4004204701" sldId="469"/>
            <ac:spMk id="25" creationId="{41D19D50-616D-1F82-C922-D083097E7C1C}"/>
          </ac:spMkLst>
        </pc:spChg>
      </pc:sldChg>
      <pc:sldMasterChg chg="modSldLayout">
        <pc:chgData name="Huy Pham" userId="918db3a1909f15e0" providerId="LiveId" clId="{D28C59A5-9E88-4679-A670-D875CFE23B69}" dt="2024-08-06T07:43:14.517" v="53"/>
        <pc:sldMasterMkLst>
          <pc:docMk/>
          <pc:sldMasterMk cId="1587230212" sldId="2147483648"/>
        </pc:sldMasterMkLst>
        <pc:sldLayoutChg chg="addSp modSp">
          <pc:chgData name="Huy Pham" userId="918db3a1909f15e0" providerId="LiveId" clId="{D28C59A5-9E88-4679-A670-D875CFE23B69}" dt="2024-08-06T07:43:14.517" v="53"/>
          <pc:sldLayoutMkLst>
            <pc:docMk/>
            <pc:sldMasterMk cId="1587230212" sldId="2147483648"/>
            <pc:sldLayoutMk cId="1558849921" sldId="2147483650"/>
          </pc:sldLayoutMkLst>
          <pc:spChg chg="add mod">
            <ac:chgData name="Huy Pham" userId="918db3a1909f15e0" providerId="LiveId" clId="{D28C59A5-9E88-4679-A670-D875CFE23B69}" dt="2024-08-06T07:43:14.517" v="53"/>
            <ac:spMkLst>
              <pc:docMk/>
              <pc:sldMasterMk cId="1587230212" sldId="2147483648"/>
              <pc:sldLayoutMk cId="1558849921" sldId="2147483650"/>
              <ac:spMk id="2" creationId="{41D19D50-616D-1F82-C922-D083097E7C1C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AF10E-0C8D-46AF-85C3-9795F77CCCF5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36F0D4-E8DD-4AD6-9078-5CBCCF866D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83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570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3273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7516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94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669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8165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527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5589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1708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37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94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320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9276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3377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873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23493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679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488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1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2201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2478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19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236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6F0D4-E8DD-4AD6-9078-5CBCCF866D8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7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469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24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177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2398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6037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97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575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308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3901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580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71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4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5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3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335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629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  <a:prstGeom prst="rect">
            <a:avLst/>
          </a:prstGeom>
        </p:spPr>
        <p:txBody>
          <a:bodyPr/>
          <a:lstStyle/>
          <a:p>
            <a:fld id="{5C3F9FBC-29DD-4D4F-914D-AFA43E71D9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03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06B172-233D-40CA-A4EA-C00A6107A9DD}" type="datetimeFigureOut">
              <a:rPr lang="en-US" smtClean="0"/>
              <a:t>1/31/2025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6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  <p:sldLayoutId id="2147483748" r:id="rId13"/>
    <p:sldLayoutId id="2147483749" r:id="rId14"/>
    <p:sldLayoutId id="2147483750" r:id="rId15"/>
    <p:sldLayoutId id="2147483751" r:id="rId16"/>
    <p:sldLayoutId id="2147483752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13" Type="http://schemas.openxmlformats.org/officeDocument/2006/relationships/image" Target="../media/image77.png"/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12" Type="http://schemas.openxmlformats.org/officeDocument/2006/relationships/image" Target="../media/image7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1.png"/><Relationship Id="rId11" Type="http://schemas.openxmlformats.org/officeDocument/2006/relationships/image" Target="../media/image75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69.png"/><Relationship Id="rId9" Type="http://schemas.openxmlformats.org/officeDocument/2006/relationships/image" Target="../media/image36.png"/><Relationship Id="rId1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93.png"/><Relationship Id="rId3" Type="http://schemas.openxmlformats.org/officeDocument/2006/relationships/image" Target="../media/image83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17" Type="http://schemas.openxmlformats.org/officeDocument/2006/relationships/image" Target="../media/image97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9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6.png"/><Relationship Id="rId11" Type="http://schemas.openxmlformats.org/officeDocument/2006/relationships/image" Target="../media/image91.png"/><Relationship Id="rId5" Type="http://schemas.openxmlformats.org/officeDocument/2006/relationships/image" Target="../media/image85.png"/><Relationship Id="rId15" Type="http://schemas.openxmlformats.org/officeDocument/2006/relationships/image" Target="../media/image95.png"/><Relationship Id="rId10" Type="http://schemas.openxmlformats.org/officeDocument/2006/relationships/image" Target="../media/image90.png"/><Relationship Id="rId4" Type="http://schemas.openxmlformats.org/officeDocument/2006/relationships/image" Target="../media/image84.png"/><Relationship Id="rId9" Type="http://schemas.openxmlformats.org/officeDocument/2006/relationships/image" Target="../media/image89.png"/><Relationship Id="rId14" Type="http://schemas.openxmlformats.org/officeDocument/2006/relationships/image" Target="../media/image9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13" Type="http://schemas.openxmlformats.org/officeDocument/2006/relationships/image" Target="../media/image104.png"/><Relationship Id="rId3" Type="http://schemas.openxmlformats.org/officeDocument/2006/relationships/image" Target="../media/image83.png"/><Relationship Id="rId7" Type="http://schemas.openxmlformats.org/officeDocument/2006/relationships/image" Target="../media/image99.png"/><Relationship Id="rId12" Type="http://schemas.openxmlformats.org/officeDocument/2006/relationships/image" Target="../media/image10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8.png"/><Relationship Id="rId11" Type="http://schemas.openxmlformats.org/officeDocument/2006/relationships/image" Target="../media/image102.png"/><Relationship Id="rId5" Type="http://schemas.openxmlformats.org/officeDocument/2006/relationships/image" Target="../media/image85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84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7" Type="http://schemas.microsoft.com/office/2007/relationships/hdphoto" Target="../media/hdphoto1.wdp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1.png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10" Type="http://schemas.openxmlformats.org/officeDocument/2006/relationships/image" Target="../media/image119.png"/><Relationship Id="rId4" Type="http://schemas.openxmlformats.org/officeDocument/2006/relationships/image" Target="../media/image113.png"/><Relationship Id="rId9" Type="http://schemas.openxmlformats.org/officeDocument/2006/relationships/image" Target="../media/image11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png"/><Relationship Id="rId3" Type="http://schemas.openxmlformats.org/officeDocument/2006/relationships/image" Target="../media/image120.png"/><Relationship Id="rId7" Type="http://schemas.openxmlformats.org/officeDocument/2006/relationships/image" Target="../media/image1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3.png"/><Relationship Id="rId11" Type="http://schemas.openxmlformats.org/officeDocument/2006/relationships/image" Target="../media/image128.png"/><Relationship Id="rId5" Type="http://schemas.openxmlformats.org/officeDocument/2006/relationships/image" Target="../media/image122.png"/><Relationship Id="rId10" Type="http://schemas.openxmlformats.org/officeDocument/2006/relationships/image" Target="../media/image127.png"/><Relationship Id="rId4" Type="http://schemas.openxmlformats.org/officeDocument/2006/relationships/image" Target="../media/image121.png"/><Relationship Id="rId9" Type="http://schemas.openxmlformats.org/officeDocument/2006/relationships/image" Target="../media/image1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4.png"/><Relationship Id="rId3" Type="http://schemas.openxmlformats.org/officeDocument/2006/relationships/image" Target="../media/image129.png"/><Relationship Id="rId7" Type="http://schemas.openxmlformats.org/officeDocument/2006/relationships/image" Target="../media/image1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32.png"/><Relationship Id="rId5" Type="http://schemas.openxmlformats.org/officeDocument/2006/relationships/image" Target="../media/image131.png"/><Relationship Id="rId10" Type="http://schemas.openxmlformats.org/officeDocument/2006/relationships/image" Target="../media/image136.png"/><Relationship Id="rId4" Type="http://schemas.openxmlformats.org/officeDocument/2006/relationships/image" Target="../media/image130.png"/><Relationship Id="rId9" Type="http://schemas.openxmlformats.org/officeDocument/2006/relationships/image" Target="../media/image1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7" Type="http://schemas.openxmlformats.org/officeDocument/2006/relationships/image" Target="../media/image14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0.png"/><Relationship Id="rId5" Type="http://schemas.openxmlformats.org/officeDocument/2006/relationships/image" Target="../media/image139.png"/><Relationship Id="rId4" Type="http://schemas.openxmlformats.org/officeDocument/2006/relationships/image" Target="../media/image13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3" Type="http://schemas.openxmlformats.org/officeDocument/2006/relationships/image" Target="../media/image142.png"/><Relationship Id="rId7" Type="http://schemas.openxmlformats.org/officeDocument/2006/relationships/image" Target="../media/image1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png"/><Relationship Id="rId3" Type="http://schemas.openxmlformats.org/officeDocument/2006/relationships/image" Target="../media/image149.png"/><Relationship Id="rId7" Type="http://schemas.openxmlformats.org/officeDocument/2006/relationships/image" Target="../media/image1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image" Target="../media/image1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.png"/><Relationship Id="rId3" Type="http://schemas.openxmlformats.org/officeDocument/2006/relationships/image" Target="../media/image155.png"/><Relationship Id="rId7" Type="http://schemas.openxmlformats.org/officeDocument/2006/relationships/image" Target="../media/image1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57.png"/><Relationship Id="rId5" Type="http://schemas.microsoft.com/office/2007/relationships/hdphoto" Target="../media/hdphoto2.wdp"/><Relationship Id="rId4" Type="http://schemas.openxmlformats.org/officeDocument/2006/relationships/image" Target="../media/image156.png"/><Relationship Id="rId9" Type="http://schemas.openxmlformats.org/officeDocument/2006/relationships/image" Target="../media/image16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30.png"/><Relationship Id="rId3" Type="http://schemas.openxmlformats.org/officeDocument/2006/relationships/image" Target="../media/image155.png"/><Relationship Id="rId7" Type="http://schemas.openxmlformats.org/officeDocument/2006/relationships/image" Target="../media/image16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3.png"/><Relationship Id="rId5" Type="http://schemas.openxmlformats.org/officeDocument/2006/relationships/image" Target="../media/image162.png"/><Relationship Id="rId4" Type="http://schemas.openxmlformats.org/officeDocument/2006/relationships/image" Target="../media/image1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72.png"/><Relationship Id="rId5" Type="http://schemas.openxmlformats.org/officeDocument/2006/relationships/image" Target="../media/image171.png"/><Relationship Id="rId4" Type="http://schemas.openxmlformats.org/officeDocument/2006/relationships/image" Target="../media/image17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05568" y="182880"/>
            <a:ext cx="4441023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THPT Ngô Lê Tân</a:t>
            </a:r>
          </a:p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– Tin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556DEA2-4291-E390-50FE-20DE7F14D3A1}"/>
              </a:ext>
            </a:extLst>
          </p:cNvPr>
          <p:cNvSpPr/>
          <p:nvPr/>
        </p:nvSpPr>
        <p:spPr>
          <a:xfrm>
            <a:off x="3628401" y="4407602"/>
            <a:ext cx="439799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tabLst>
                <a:tab pos="444500" algn="l"/>
              </a:tabLst>
            </a:pP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Hạnh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tabLst>
                <a:tab pos="444500" algn="l"/>
              </a:tabLst>
            </a:pPr>
            <a:r>
              <a:rPr lang="en-US" sz="28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12A8</a:t>
            </a:r>
            <a:endParaRPr lang="en-US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49966A-1A34-E967-B694-6F041E6D4657}"/>
              </a:ext>
            </a:extLst>
          </p:cNvPr>
          <p:cNvSpPr txBox="1"/>
          <p:nvPr/>
        </p:nvSpPr>
        <p:spPr>
          <a:xfrm>
            <a:off x="1667262" y="1329642"/>
            <a:ext cx="8116389" cy="2241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BÀI 6</a:t>
            </a:r>
          </a:p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VECTƠ TRONG KHÔNG GIAN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(</a:t>
            </a:r>
            <a:r>
              <a:rPr lang="en-US" sz="2800" b="1" dirty="0" err="1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Tiết</a:t>
            </a:r>
            <a:r>
              <a:rPr lang="en-US" sz="2800" b="1" dirty="0">
                <a:solidFill>
                  <a:srgbClr val="2E2C2B"/>
                </a:solidFill>
                <a:latin typeface="Londrina Solid"/>
                <a:ea typeface="Londrina Solid"/>
                <a:cs typeface="Londrina Solid"/>
                <a:sym typeface="Londrina Solid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8795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541177" y="3254770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446659" y="3258604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628762" y="3279935"/>
            <a:ext cx="1123891" cy="1102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619466" y="2466426"/>
            <a:ext cx="23872" cy="1915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740087" y="1414497"/>
            <a:ext cx="28676" cy="18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640379" y="2350607"/>
            <a:ext cx="389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754425" y="1110659"/>
            <a:ext cx="4074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196356" y="1038853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061431" y="2192018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558947" y="1387632"/>
            <a:ext cx="0" cy="18945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446659" y="4374296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558947" y="1414497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443798" y="2485750"/>
            <a:ext cx="0" cy="1894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458614" y="2485882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424806" y="1414498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627581" y="1399014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77995" y="3297727"/>
            <a:ext cx="1051798" cy="1035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499940" y="1420939"/>
            <a:ext cx="1029104" cy="1014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503680" y="13649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400664" y="244885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394568" y="431408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680042" y="136393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570241" y="43239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595257" y="242829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508856" y="32044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589043" y="4314083"/>
            <a:ext cx="4555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792372" y="3023936"/>
            <a:ext cx="473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570022" y="2785628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7976491" y="4040750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722942" y="321104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A58763-FBAD-4814-7B04-FAD238AA5F70}"/>
              </a:ext>
            </a:extLst>
          </p:cNvPr>
          <p:cNvSpPr/>
          <p:nvPr/>
        </p:nvSpPr>
        <p:spPr>
          <a:xfrm>
            <a:off x="258553" y="1348230"/>
            <a:ext cx="7642551" cy="4541715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B0062F1-2041-0C81-9533-43C127467454}"/>
              </a:ext>
            </a:extLst>
          </p:cNvPr>
          <p:cNvSpPr txBox="1"/>
          <p:nvPr/>
        </p:nvSpPr>
        <p:spPr>
          <a:xfrm>
            <a:off x="401848" y="1367060"/>
            <a:ext cx="7328940" cy="856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819D4C-E6DA-F17D-5490-411E34DA09A8}"/>
                  </a:ext>
                </a:extLst>
              </p:cNvPr>
              <p:cNvSpPr txBox="1"/>
              <p:nvPr/>
            </p:nvSpPr>
            <p:spPr>
              <a:xfrm>
                <a:off x="365232" y="2123173"/>
                <a:ext cx="7525883" cy="8781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trước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𝑂𝑀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70819D4C-E6DA-F17D-5490-411E34DA09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32" y="2123173"/>
                <a:ext cx="7525883" cy="878189"/>
              </a:xfrm>
              <a:prstGeom prst="rect">
                <a:avLst/>
              </a:prstGeom>
              <a:blipFill>
                <a:blip r:embed="rId3"/>
                <a:stretch>
                  <a:fillRect l="-1214" t="-8904" b="-143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344332-CE78-2EAC-A8F0-BDD936D43707}"/>
                  </a:ext>
                </a:extLst>
              </p:cNvPr>
              <p:cNvSpPr txBox="1"/>
              <p:nvPr/>
            </p:nvSpPr>
            <p:spPr>
              <a:xfrm>
                <a:off x="380529" y="2952892"/>
                <a:ext cx="7216673" cy="8781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như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52344332-CE78-2EAC-A8F0-BDD936D437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29" y="2952892"/>
                <a:ext cx="7216673" cy="878189"/>
              </a:xfrm>
              <a:prstGeom prst="rect">
                <a:avLst/>
              </a:prstGeom>
              <a:blipFill>
                <a:blip r:embed="rId4"/>
                <a:stretch>
                  <a:fillRect l="-1180" t="-4795" b="-143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TextBox 34">
            <a:extLst>
              <a:ext uri="{FF2B5EF4-FFF2-40B4-BE49-F238E27FC236}">
                <a16:creationId xmlns:a16="http://schemas.microsoft.com/office/drawing/2014/main" id="{CF6E99A5-E8E6-1C11-267F-A92FF2C5D89F}"/>
              </a:ext>
            </a:extLst>
          </p:cNvPr>
          <p:cNvSpPr txBox="1"/>
          <p:nvPr/>
        </p:nvSpPr>
        <p:spPr>
          <a:xfrm>
            <a:off x="390793" y="3876403"/>
            <a:ext cx="7295739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ước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vectơ-không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0 ,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endParaRPr lang="en-US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mọi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A0E86D-BB74-9D0D-2F1C-061E818559BD}"/>
                  </a:ext>
                </a:extLst>
              </p:cNvPr>
              <p:cNvSpPr txBox="1"/>
              <p:nvPr/>
            </p:nvSpPr>
            <p:spPr>
              <a:xfrm>
                <a:off x="569167" y="4706122"/>
                <a:ext cx="6146800" cy="89332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vectơ-không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đều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1FA0E86D-BB74-9D0D-2F1C-061E81855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167" y="4706122"/>
                <a:ext cx="6146800" cy="893321"/>
              </a:xfrm>
              <a:prstGeom prst="rect">
                <a:avLst/>
              </a:prstGeom>
              <a:blipFill>
                <a:blip r:embed="rId5"/>
                <a:stretch>
                  <a:fillRect l="-1385" t="-4698" b="-1409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292311" y="3793808"/>
            <a:ext cx="40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9EB436FA-8F94-E50F-1870-D12BBB6DFF3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51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  <p:bldP spid="30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375243" y="1377505"/>
            <a:ext cx="10204467" cy="145915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/>
              <p:nvPr/>
            </p:nvSpPr>
            <p:spPr>
              <a:xfrm>
                <a:off x="539338" y="1381426"/>
                <a:ext cx="10040372" cy="17202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.2.8)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338" y="1381426"/>
                <a:ext cx="10040372" cy="1720215"/>
              </a:xfrm>
              <a:prstGeom prst="rect">
                <a:avLst/>
              </a:prstGeom>
              <a:blipFill>
                <a:blip r:embed="rId3"/>
                <a:stretch>
                  <a:fillRect l="-848" t="-246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208948" y="2850735"/>
            <a:ext cx="15581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 flipV="1">
            <a:off x="1417808" y="5280901"/>
            <a:ext cx="2585292" cy="63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>
            <a:off x="1459437" y="5293626"/>
            <a:ext cx="686135" cy="1230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2128299" y="5287263"/>
            <a:ext cx="1835082" cy="123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 flipH="1">
            <a:off x="2156575" y="4518005"/>
            <a:ext cx="372635" cy="1967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A4FC64-EE6B-C7A0-E2F9-3DCC87A19574}"/>
              </a:ext>
            </a:extLst>
          </p:cNvPr>
          <p:cNvCxnSpPr>
            <a:cxnSpLocks/>
          </p:cNvCxnSpPr>
          <p:nvPr/>
        </p:nvCxnSpPr>
        <p:spPr>
          <a:xfrm flipH="1">
            <a:off x="3979491" y="3287925"/>
            <a:ext cx="388084" cy="19473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3960091" y="5062792"/>
            <a:ext cx="4555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2139360" y="6396335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1034062" y="5040287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450162" y="3272951"/>
            <a:ext cx="421929" cy="1954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 flipH="1">
            <a:off x="1436442" y="3327891"/>
            <a:ext cx="426798" cy="1943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2092315" y="645955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403232" y="52245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>
            <a:off x="1866240" y="3287926"/>
            <a:ext cx="662970" cy="12560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>
            <a:off x="2535102" y="3281563"/>
            <a:ext cx="1835082" cy="123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>
            <a:off x="1866240" y="3281562"/>
            <a:ext cx="2491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38971AB-BD13-91E8-1CCB-AFA0D3B63424}"/>
              </a:ext>
            </a:extLst>
          </p:cNvPr>
          <p:cNvSpPr txBox="1"/>
          <p:nvPr/>
        </p:nvSpPr>
        <p:spPr>
          <a:xfrm>
            <a:off x="4328653" y="3066926"/>
            <a:ext cx="389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2507922" y="4400469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463524" y="3057383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817499" y="324197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737C15-EDAF-F8AA-386E-67B400C5A66B}"/>
              </a:ext>
            </a:extLst>
          </p:cNvPr>
          <p:cNvCxnSpPr>
            <a:cxnSpLocks/>
          </p:cNvCxnSpPr>
          <p:nvPr/>
        </p:nvCxnSpPr>
        <p:spPr>
          <a:xfrm flipV="1">
            <a:off x="2571811" y="3305705"/>
            <a:ext cx="1758340" cy="118411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972283" y="3297641"/>
            <a:ext cx="401484" cy="19959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 flipH="1">
            <a:off x="2173848" y="4528172"/>
            <a:ext cx="351635" cy="1931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377392B1-16FA-3367-EFED-74EB6BCD3E6C}"/>
              </a:ext>
            </a:extLst>
          </p:cNvPr>
          <p:cNvSpPr/>
          <p:nvPr/>
        </p:nvSpPr>
        <p:spPr>
          <a:xfrm>
            <a:off x="3903190" y="523056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2472730" y="446491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4312371" y="324521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C4D0CB3-CB3E-63B5-5538-18F5A0603688}"/>
                  </a:ext>
                </a:extLst>
              </p:cNvPr>
              <p:cNvSpPr txBox="1"/>
              <p:nvPr/>
            </p:nvSpPr>
            <p:spPr>
              <a:xfrm>
                <a:off x="4945114" y="2906316"/>
                <a:ext cx="6466254" cy="9158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thẳng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2C4D0CB3-CB3E-63B5-5538-18F5A06036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5114" y="2906316"/>
                <a:ext cx="6466254" cy="915892"/>
              </a:xfrm>
              <a:prstGeom prst="rect">
                <a:avLst/>
              </a:prstGeom>
              <a:blipFill>
                <a:blip r:embed="rId4"/>
                <a:stretch>
                  <a:fillRect l="-1317" t="-4605" b="-1315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CC42A42-97AB-065E-8472-C60AB6B4B029}"/>
                  </a:ext>
                </a:extLst>
              </p:cNvPr>
              <p:cNvSpPr txBox="1"/>
              <p:nvPr/>
            </p:nvSpPr>
            <p:spPr>
              <a:xfrm>
                <a:off x="4970688" y="4221789"/>
                <a:ext cx="6118696" cy="460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2CC42A42-97AB-065E-8472-C60AB6B4B0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0688" y="4221789"/>
                <a:ext cx="6118696" cy="460895"/>
              </a:xfrm>
              <a:prstGeom prst="rect">
                <a:avLst/>
              </a:prstGeom>
              <a:blipFill>
                <a:blip r:embed="rId5"/>
                <a:stretch>
                  <a:fillRect l="-1392" t="-9091" r="-99" b="-2857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03A12C-E4D4-6432-B8C9-273DCCC084C5}"/>
                  </a:ext>
                </a:extLst>
              </p:cNvPr>
              <p:cNvSpPr txBox="1"/>
              <p:nvPr/>
            </p:nvSpPr>
            <p:spPr>
              <a:xfrm>
                <a:off x="5014304" y="5727618"/>
                <a:ext cx="7464713" cy="98155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AF03A12C-E4D4-6432-B8C9-273DCCC084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304" y="5727618"/>
                <a:ext cx="7464713" cy="981551"/>
              </a:xfrm>
              <a:prstGeom prst="rect">
                <a:avLst/>
              </a:prstGeom>
              <a:blipFill>
                <a:blip r:embed="rId6"/>
                <a:stretch>
                  <a:fillRect l="-1223" b="-1288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F8D034-C274-9E8F-2D3E-1FDBD051CC7E}"/>
                  </a:ext>
                </a:extLst>
              </p:cNvPr>
              <p:cNvSpPr txBox="1"/>
              <p:nvPr/>
            </p:nvSpPr>
            <p:spPr>
              <a:xfrm>
                <a:off x="5014304" y="3729274"/>
                <a:ext cx="6466254" cy="5369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3CF8D034-C274-9E8F-2D3E-1FDBD051CC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4304" y="3729274"/>
                <a:ext cx="6466254" cy="536942"/>
              </a:xfrm>
              <a:prstGeom prst="rect">
                <a:avLst/>
              </a:prstGeom>
              <a:blipFill>
                <a:blip r:embed="rId7"/>
                <a:stretch>
                  <a:fillRect l="-1412" b="-24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7C7244-4F7D-D153-E9D2-1CCC7469412E}"/>
                  </a:ext>
                </a:extLst>
              </p:cNvPr>
              <p:cNvSpPr txBox="1"/>
              <p:nvPr/>
            </p:nvSpPr>
            <p:spPr>
              <a:xfrm>
                <a:off x="5004949" y="4605231"/>
                <a:ext cx="2101681" cy="46089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997C7244-4F7D-D153-E9D2-1CCC746941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49" y="4605231"/>
                <a:ext cx="2101681" cy="460895"/>
              </a:xfrm>
              <a:prstGeom prst="rect">
                <a:avLst/>
              </a:prstGeom>
              <a:blipFill>
                <a:blip r:embed="rId8"/>
                <a:stretch>
                  <a:fillRect l="-4035" t="-8974" b="-2692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7AB89-AA03-20D6-57E7-8B44B85EA559}"/>
                  </a:ext>
                </a:extLst>
              </p:cNvPr>
              <p:cNvSpPr txBox="1"/>
              <p:nvPr/>
            </p:nvSpPr>
            <p:spPr>
              <a:xfrm>
                <a:off x="5004949" y="4961730"/>
                <a:ext cx="6118696" cy="9366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1747AB89-AA03-20D6-57E7-8B44B85EA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4949" y="4961730"/>
                <a:ext cx="6118696" cy="936603"/>
              </a:xfrm>
              <a:prstGeom prst="rect">
                <a:avLst/>
              </a:prstGeom>
              <a:blipFill>
                <a:blip r:embed="rId9"/>
                <a:stretch>
                  <a:fillRect l="-1392" b="-1025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9F8D4-E5B7-BA6F-DE41-8B9DE2E22608}"/>
                  </a:ext>
                </a:extLst>
              </p:cNvPr>
              <p:cNvSpPr txBox="1"/>
              <p:nvPr/>
            </p:nvSpPr>
            <p:spPr>
              <a:xfrm>
                <a:off x="624661" y="6172628"/>
                <a:ext cx="1039469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.2.8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779F8D4-E5B7-BA6F-DE41-8B9DE2E226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661" y="6172628"/>
                <a:ext cx="1039469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3382573" y="4631301"/>
            <a:ext cx="40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E26268D0-93B7-8441-C193-B2AEE922176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64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93" grpId="0" animBg="1"/>
      <p:bldP spid="96" grpId="0" animBg="1"/>
      <p:bldP spid="97" grpId="0" animBg="1"/>
      <p:bldP spid="98" grpId="0" animBg="1"/>
      <p:bldP spid="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336630" y="1399860"/>
            <a:ext cx="10204467" cy="1459156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/>
              <p:nvPr/>
            </p:nvSpPr>
            <p:spPr>
              <a:xfrm>
                <a:off x="495795" y="1404805"/>
                <a:ext cx="10040372" cy="172021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.2.8)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E3E0CDA-925D-2F10-FCB4-8FCED545D0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95" y="1404805"/>
                <a:ext cx="10040372" cy="1720215"/>
              </a:xfrm>
              <a:prstGeom prst="rect">
                <a:avLst/>
              </a:prstGeom>
              <a:blipFill>
                <a:blip r:embed="rId3"/>
                <a:stretch>
                  <a:fillRect l="-911" t="-2827" r="-12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160801" y="2785357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 flipV="1">
            <a:off x="1217511" y="5304172"/>
            <a:ext cx="2585292" cy="63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>
            <a:off x="1259140" y="5316897"/>
            <a:ext cx="686135" cy="1230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1928002" y="5310534"/>
            <a:ext cx="1835082" cy="123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 flipH="1">
            <a:off x="1956278" y="4541276"/>
            <a:ext cx="372635" cy="196789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0A4FC64-EE6B-C7A0-E2F9-3DCC87A19574}"/>
              </a:ext>
            </a:extLst>
          </p:cNvPr>
          <p:cNvCxnSpPr>
            <a:cxnSpLocks/>
          </p:cNvCxnSpPr>
          <p:nvPr/>
        </p:nvCxnSpPr>
        <p:spPr>
          <a:xfrm flipH="1">
            <a:off x="3779194" y="3311196"/>
            <a:ext cx="388084" cy="19473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3759794" y="5058108"/>
            <a:ext cx="4555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1939063" y="6419606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49865" y="3296222"/>
            <a:ext cx="421929" cy="19543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 flipH="1">
            <a:off x="1236145" y="3351162"/>
            <a:ext cx="426798" cy="194322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1892018" y="64828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202935" y="52478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>
            <a:off x="1665943" y="3311197"/>
            <a:ext cx="662970" cy="125604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>
            <a:off x="2334805" y="3304834"/>
            <a:ext cx="1835082" cy="123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>
            <a:off x="1665943" y="3304833"/>
            <a:ext cx="249121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938971AB-BD13-91E8-1CCB-AFA0D3B63424}"/>
              </a:ext>
            </a:extLst>
          </p:cNvPr>
          <p:cNvSpPr txBox="1"/>
          <p:nvPr/>
        </p:nvSpPr>
        <p:spPr>
          <a:xfrm>
            <a:off x="4128356" y="3062242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2307625" y="4423740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263227" y="3052699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5114727-1642-5273-8EEE-8341B7C00580}"/>
              </a:ext>
            </a:extLst>
          </p:cNvPr>
          <p:cNvCxnSpPr>
            <a:cxnSpLocks/>
          </p:cNvCxnSpPr>
          <p:nvPr/>
        </p:nvCxnSpPr>
        <p:spPr>
          <a:xfrm flipH="1">
            <a:off x="2845543" y="3930883"/>
            <a:ext cx="426798" cy="199787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>
            <a:extLst>
              <a:ext uri="{FF2B5EF4-FFF2-40B4-BE49-F238E27FC236}">
                <a16:creationId xmlns:a16="http://schemas.microsoft.com/office/drawing/2014/main" id="{AF7A83D6-18F8-203E-45C6-DD9B9B65B818}"/>
              </a:ext>
            </a:extLst>
          </p:cNvPr>
          <p:cNvSpPr/>
          <p:nvPr/>
        </p:nvSpPr>
        <p:spPr>
          <a:xfrm>
            <a:off x="2801963" y="58805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771986" y="3320912"/>
            <a:ext cx="401484" cy="199598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 flipH="1">
            <a:off x="1973551" y="4551443"/>
            <a:ext cx="351635" cy="193137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377392B1-16FA-3367-EFED-74EB6BCD3E6C}"/>
              </a:ext>
            </a:extLst>
          </p:cNvPr>
          <p:cNvSpPr/>
          <p:nvPr/>
        </p:nvSpPr>
        <p:spPr>
          <a:xfrm>
            <a:off x="3702893" y="525384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2272433" y="44881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4112074" y="32684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4C017B67-545F-6F67-5F4B-28F6A6640CD6}"/>
              </a:ext>
            </a:extLst>
          </p:cNvPr>
          <p:cNvSpPr/>
          <p:nvPr/>
        </p:nvSpPr>
        <p:spPr>
          <a:xfrm>
            <a:off x="3229552" y="386309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163E24-187E-D4DA-5967-82D3305C8AAC}"/>
              </a:ext>
            </a:extLst>
          </p:cNvPr>
          <p:cNvSpPr txBox="1"/>
          <p:nvPr/>
        </p:nvSpPr>
        <p:spPr>
          <a:xfrm>
            <a:off x="2831342" y="5923463"/>
            <a:ext cx="50687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8972E4-F7E1-4793-9B58-D0FBCD74C8AA}"/>
              </a:ext>
            </a:extLst>
          </p:cNvPr>
          <p:cNvSpPr txBox="1"/>
          <p:nvPr/>
        </p:nvSpPr>
        <p:spPr>
          <a:xfrm>
            <a:off x="2921252" y="3382917"/>
            <a:ext cx="4555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97F1C1-76D2-DE91-55A7-3701D739D7A6}"/>
                  </a:ext>
                </a:extLst>
              </p:cNvPr>
              <p:cNvSpPr txBox="1"/>
              <p:nvPr/>
            </p:nvSpPr>
            <p:spPr>
              <a:xfrm>
                <a:off x="4863614" y="2985649"/>
                <a:ext cx="6138152" cy="460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97F1C1-76D2-DE91-55A7-3701D739D7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14" y="2985649"/>
                <a:ext cx="6138152" cy="460895"/>
              </a:xfrm>
              <a:prstGeom prst="rect">
                <a:avLst/>
              </a:prstGeom>
              <a:blipFill>
                <a:blip r:embed="rId4"/>
                <a:stretch>
                  <a:fillRect l="-1589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2B5BD-3819-DCBB-6D36-CAD583DDFEDB}"/>
                  </a:ext>
                </a:extLst>
              </p:cNvPr>
              <p:cNvSpPr txBox="1"/>
              <p:nvPr/>
            </p:nvSpPr>
            <p:spPr>
              <a:xfrm>
                <a:off x="4899963" y="3411642"/>
                <a:ext cx="5222493" cy="46089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0B2B5BD-3819-DCBB-6D36-CAD583DDFE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3" y="3411642"/>
                <a:ext cx="5222493" cy="460895"/>
              </a:xfrm>
              <a:prstGeom prst="rect">
                <a:avLst/>
              </a:prstGeom>
              <a:blipFill>
                <a:blip r:embed="rId5"/>
                <a:stretch>
                  <a:fillRect l="-1746" t="-9091" r="-931" b="-28571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E0652F-7CE8-F624-C428-58787D5E0382}"/>
                  </a:ext>
                </a:extLst>
              </p:cNvPr>
              <p:cNvSpPr txBox="1"/>
              <p:nvPr/>
            </p:nvSpPr>
            <p:spPr>
              <a:xfrm>
                <a:off x="10141912" y="3666491"/>
                <a:ext cx="1769676" cy="460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𝑀𝑀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𝐵𝐵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48E0652F-7CE8-F624-C428-58787D5E03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1912" y="3666491"/>
                <a:ext cx="1769676" cy="460895"/>
              </a:xfrm>
              <a:prstGeom prst="rect">
                <a:avLst/>
              </a:prstGeom>
              <a:blipFill>
                <a:blip r:embed="rId6"/>
                <a:stretch>
                  <a:fillRect l="-172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1F759F-EB16-BD69-0D6D-431ABE43C4C0}"/>
                  </a:ext>
                </a:extLst>
              </p:cNvPr>
              <p:cNvSpPr txBox="1"/>
              <p:nvPr/>
            </p:nvSpPr>
            <p:spPr>
              <a:xfrm>
                <a:off x="4899963" y="4318904"/>
                <a:ext cx="4029606" cy="460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lăng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trụ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có: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C1F759F-EB16-BD69-0D6D-431ABE43C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63" y="4318904"/>
                <a:ext cx="4029606" cy="460895"/>
              </a:xfrm>
              <a:prstGeom prst="rect">
                <a:avLst/>
              </a:prstGeom>
              <a:blipFill>
                <a:blip r:embed="rId7"/>
                <a:stretch>
                  <a:fillRect l="-2421"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7282EA-1419-8076-2221-1EDF0036B1CF}"/>
                  </a:ext>
                </a:extLst>
              </p:cNvPr>
              <p:cNvSpPr txBox="1"/>
              <p:nvPr/>
            </p:nvSpPr>
            <p:spPr>
              <a:xfrm>
                <a:off x="9656789" y="3237438"/>
                <a:ext cx="2535211" cy="590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𝑀𝑀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F7282EA-1419-8076-2221-1EDF0036B1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789" y="3237438"/>
                <a:ext cx="2535211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A5CCD7-3C5A-57EC-EB4D-0DD1AB2CD9C6}"/>
                  </a:ext>
                </a:extLst>
              </p:cNvPr>
              <p:cNvSpPr txBox="1"/>
              <p:nvPr/>
            </p:nvSpPr>
            <p:spPr>
              <a:xfrm>
                <a:off x="8636271" y="4099440"/>
                <a:ext cx="2039581" cy="590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//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4A5CCD7-3C5A-57EC-EB4D-0DD1AB2CD9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6271" y="4099440"/>
                <a:ext cx="2039581" cy="59009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DED114-CDA5-64D1-54DA-DA42A49EB105}"/>
                  </a:ext>
                </a:extLst>
              </p:cNvPr>
              <p:cNvSpPr txBox="1"/>
              <p:nvPr/>
            </p:nvSpPr>
            <p:spPr>
              <a:xfrm>
                <a:off x="8856019" y="4545807"/>
                <a:ext cx="1750994" cy="590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94DED114-CDA5-64D1-54DA-DA42A49EB1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6019" y="4545807"/>
                <a:ext cx="1750994" cy="59009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E6656F-488C-AC9B-E632-75D3EDE5777F}"/>
                  </a:ext>
                </a:extLst>
              </p:cNvPr>
              <p:cNvSpPr txBox="1"/>
              <p:nvPr/>
            </p:nvSpPr>
            <p:spPr>
              <a:xfrm>
                <a:off x="4880096" y="5063558"/>
                <a:ext cx="7012035" cy="52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𝑀𝑀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54E6656F-488C-AC9B-E632-75D3EDE57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0096" y="5063558"/>
                <a:ext cx="7012035" cy="520720"/>
              </a:xfrm>
              <a:prstGeom prst="rect">
                <a:avLst/>
              </a:prstGeom>
              <a:blipFill>
                <a:blip r:embed="rId11"/>
                <a:stretch>
                  <a:fillRect l="-1391" b="-27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5A80D3-E7E1-6963-76DA-C796D677CFD9}"/>
                  </a:ext>
                </a:extLst>
              </p:cNvPr>
              <p:cNvSpPr txBox="1"/>
              <p:nvPr/>
            </p:nvSpPr>
            <p:spPr>
              <a:xfrm>
                <a:off x="4231352" y="5618221"/>
                <a:ext cx="3278236" cy="670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𝑀𝑀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45A80D3-E7E1-6963-76DA-C796D677C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1352" y="5618221"/>
                <a:ext cx="3278236" cy="67063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F89B4C-ECAA-BCB3-8865-B67988C09DCE}"/>
                  </a:ext>
                </a:extLst>
              </p:cNvPr>
              <p:cNvSpPr txBox="1"/>
              <p:nvPr/>
            </p:nvSpPr>
            <p:spPr>
              <a:xfrm>
                <a:off x="4863397" y="6154681"/>
                <a:ext cx="6557471" cy="4608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Vậy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trung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3F89B4C-ECAA-BCB3-8865-B67988C09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397" y="6154681"/>
                <a:ext cx="6557471" cy="460895"/>
              </a:xfrm>
              <a:prstGeom prst="rect">
                <a:avLst/>
              </a:prstGeom>
              <a:blipFill>
                <a:blip r:embed="rId13"/>
                <a:stretch>
                  <a:fillRect l="-1487" t="-10667" b="-30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>
            <a:extLst>
              <a:ext uri="{FF2B5EF4-FFF2-40B4-BE49-F238E27FC236}">
                <a16:creationId xmlns:a16="http://schemas.microsoft.com/office/drawing/2014/main" id="{6667EBED-B985-17AD-E17D-E169DC90E95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47678" y="3325517"/>
            <a:ext cx="162258" cy="703118"/>
          </a:xfrm>
          <a:prstGeom prst="rect">
            <a:avLst/>
          </a:prstGeom>
          <a:ln>
            <a:noFill/>
          </a:ln>
          <a:effectLst>
            <a:outerShdw dist="50800" dir="5400000" algn="ctr" rotWithShape="0">
              <a:schemeClr val="bg1"/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63F4E4E-6E39-7BE4-7D23-55374FB7536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843361" y="4194248"/>
            <a:ext cx="162258" cy="703118"/>
          </a:xfrm>
          <a:prstGeom prst="rect">
            <a:avLst/>
          </a:prstGeom>
          <a:ln>
            <a:noFill/>
          </a:ln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AB2B38EC-44C9-125D-7DCA-4889B2C83FE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56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85" grpId="0" animBg="1"/>
      <p:bldP spid="86" grpId="0" animBg="1"/>
      <p:bldP spid="87" grpId="0" animBg="1"/>
      <p:bldP spid="23" grpId="0" animBg="1"/>
      <p:bldP spid="25" grpId="0" animBg="1"/>
      <p:bldP spid="28" grpId="0" animBg="1"/>
      <p:bldP spid="36" grpId="0" animBg="1"/>
      <p:bldP spid="42" grpId="0" animBg="1"/>
      <p:bldP spid="43" grpId="0" animBg="1"/>
      <p:bldP spid="53" grpId="0" animBg="1"/>
      <p:bldP spid="54" grpId="0" animBg="1"/>
      <p:bldP spid="55" grpId="0" animBg="1"/>
      <p:bldP spid="6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98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400775"/>
            <a:ext cx="10421934" cy="1334009"/>
          </a:xfrm>
          <a:prstGeom prst="roundRect">
            <a:avLst/>
          </a:prstGeom>
          <a:solidFill>
            <a:schemeClr val="bg2"/>
          </a:solidFill>
          <a:ln w="3810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58A7910-FC70-DB38-957F-119CA32A87B5}"/>
              </a:ext>
            </a:extLst>
          </p:cNvPr>
          <p:cNvSpPr txBox="1"/>
          <p:nvPr/>
        </p:nvSpPr>
        <p:spPr>
          <a:xfrm>
            <a:off x="212877" y="2760251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F8E3CEB-83FE-FE92-CD80-145D69E2DCD0}"/>
              </a:ext>
            </a:extLst>
          </p:cNvPr>
          <p:cNvCxnSpPr>
            <a:cxnSpLocks/>
          </p:cNvCxnSpPr>
          <p:nvPr/>
        </p:nvCxnSpPr>
        <p:spPr>
          <a:xfrm>
            <a:off x="1237831" y="5310535"/>
            <a:ext cx="2124903" cy="1120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C30EF13-9C73-6A5B-A7C0-31F90EFDAAD2}"/>
              </a:ext>
            </a:extLst>
          </p:cNvPr>
          <p:cNvCxnSpPr>
            <a:cxnSpLocks/>
          </p:cNvCxnSpPr>
          <p:nvPr/>
        </p:nvCxnSpPr>
        <p:spPr>
          <a:xfrm flipH="1">
            <a:off x="343022" y="5316897"/>
            <a:ext cx="916118" cy="102535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7C318D8-D85A-6D65-AF1E-D9D03DE2FF6C}"/>
              </a:ext>
            </a:extLst>
          </p:cNvPr>
          <p:cNvCxnSpPr>
            <a:cxnSpLocks/>
          </p:cNvCxnSpPr>
          <p:nvPr/>
        </p:nvCxnSpPr>
        <p:spPr>
          <a:xfrm flipH="1">
            <a:off x="343022" y="6351256"/>
            <a:ext cx="209992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9C267B2-C76A-AA50-7806-2F663C05540B}"/>
              </a:ext>
            </a:extLst>
          </p:cNvPr>
          <p:cNvCxnSpPr>
            <a:cxnSpLocks/>
          </p:cNvCxnSpPr>
          <p:nvPr/>
        </p:nvCxnSpPr>
        <p:spPr>
          <a:xfrm>
            <a:off x="1646391" y="3295223"/>
            <a:ext cx="1708227" cy="20459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805E4509-0AF2-2E4D-93D5-B77220654701}"/>
              </a:ext>
            </a:extLst>
          </p:cNvPr>
          <p:cNvSpPr txBox="1"/>
          <p:nvPr/>
        </p:nvSpPr>
        <p:spPr>
          <a:xfrm>
            <a:off x="2387843" y="6249913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836AC85-943F-6E41-4224-A5C947AF50CA}"/>
              </a:ext>
            </a:extLst>
          </p:cNvPr>
          <p:cNvSpPr txBox="1"/>
          <p:nvPr/>
        </p:nvSpPr>
        <p:spPr>
          <a:xfrm>
            <a:off x="1403" y="6288331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0549306-271E-2981-2E8C-FAE70DDB11FA}"/>
              </a:ext>
            </a:extLst>
          </p:cNvPr>
          <p:cNvSpPr txBox="1"/>
          <p:nvPr/>
        </p:nvSpPr>
        <p:spPr>
          <a:xfrm>
            <a:off x="833765" y="5063558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794174E-37AC-DBC7-E680-A79D03E4FC4D}"/>
              </a:ext>
            </a:extLst>
          </p:cNvPr>
          <p:cNvCxnSpPr>
            <a:cxnSpLocks/>
          </p:cNvCxnSpPr>
          <p:nvPr/>
        </p:nvCxnSpPr>
        <p:spPr>
          <a:xfrm flipH="1">
            <a:off x="1255578" y="3296222"/>
            <a:ext cx="416216" cy="202968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763BD32-4EDF-462C-A4CA-32E5C5A60BCC}"/>
              </a:ext>
            </a:extLst>
          </p:cNvPr>
          <p:cNvCxnSpPr>
            <a:cxnSpLocks/>
          </p:cNvCxnSpPr>
          <p:nvPr/>
        </p:nvCxnSpPr>
        <p:spPr>
          <a:xfrm>
            <a:off x="1239618" y="5314223"/>
            <a:ext cx="2089730" cy="669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4440C86-9E1E-6818-614F-3275E46FBB15}"/>
              </a:ext>
            </a:extLst>
          </p:cNvPr>
          <p:cNvCxnSpPr>
            <a:cxnSpLocks/>
          </p:cNvCxnSpPr>
          <p:nvPr/>
        </p:nvCxnSpPr>
        <p:spPr>
          <a:xfrm flipH="1">
            <a:off x="339986" y="3311197"/>
            <a:ext cx="1325957" cy="301331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7D5A096-1283-44AC-B7D4-04DBEB96773A}"/>
              </a:ext>
            </a:extLst>
          </p:cNvPr>
          <p:cNvCxnSpPr>
            <a:cxnSpLocks/>
          </p:cNvCxnSpPr>
          <p:nvPr/>
        </p:nvCxnSpPr>
        <p:spPr>
          <a:xfrm flipH="1" flipV="1">
            <a:off x="957904" y="5630044"/>
            <a:ext cx="2079108" cy="23705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8368FEAB-2D42-1A71-1BA3-B53C6D96BD69}"/>
              </a:ext>
            </a:extLst>
          </p:cNvPr>
          <p:cNvCxnSpPr>
            <a:cxnSpLocks/>
          </p:cNvCxnSpPr>
          <p:nvPr/>
        </p:nvCxnSpPr>
        <p:spPr>
          <a:xfrm flipH="1" flipV="1">
            <a:off x="1665943" y="3304833"/>
            <a:ext cx="760353" cy="301967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6015CDFE-1159-F00D-0A7C-E3B9D8C8D8B7}"/>
              </a:ext>
            </a:extLst>
          </p:cNvPr>
          <p:cNvSpPr txBox="1"/>
          <p:nvPr/>
        </p:nvSpPr>
        <p:spPr>
          <a:xfrm>
            <a:off x="3328924" y="5247830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7BC70AA6-F489-3E7E-20ED-C06B75751D5F}"/>
              </a:ext>
            </a:extLst>
          </p:cNvPr>
          <p:cNvSpPr txBox="1"/>
          <p:nvPr/>
        </p:nvSpPr>
        <p:spPr>
          <a:xfrm>
            <a:off x="1263227" y="3080654"/>
            <a:ext cx="33855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D31294E4-7421-BD68-8A7D-C6B10CEEC038}"/>
              </a:ext>
            </a:extLst>
          </p:cNvPr>
          <p:cNvSpPr/>
          <p:nvPr/>
        </p:nvSpPr>
        <p:spPr>
          <a:xfrm>
            <a:off x="1617202" y="32652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B5114727-1642-5273-8EEE-8341B7C00580}"/>
              </a:ext>
            </a:extLst>
          </p:cNvPr>
          <p:cNvCxnSpPr>
            <a:cxnSpLocks/>
          </p:cNvCxnSpPr>
          <p:nvPr/>
        </p:nvCxnSpPr>
        <p:spPr>
          <a:xfrm>
            <a:off x="1010146" y="5632243"/>
            <a:ext cx="1982340" cy="2272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DB505E2F-F5E9-9744-207E-8FE022D3FBCB}"/>
              </a:ext>
            </a:extLst>
          </p:cNvPr>
          <p:cNvCxnSpPr>
            <a:cxnSpLocks/>
          </p:cNvCxnSpPr>
          <p:nvPr/>
        </p:nvCxnSpPr>
        <p:spPr>
          <a:xfrm flipH="1">
            <a:off x="383773" y="5318280"/>
            <a:ext cx="874474" cy="98339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44737C15-EDAF-F8AA-386E-67B400C5A66B}"/>
              </a:ext>
            </a:extLst>
          </p:cNvPr>
          <p:cNvCxnSpPr>
            <a:cxnSpLocks/>
          </p:cNvCxnSpPr>
          <p:nvPr/>
        </p:nvCxnSpPr>
        <p:spPr>
          <a:xfrm>
            <a:off x="348185" y="6351403"/>
            <a:ext cx="206503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6F8F0EE2-047F-62E7-EA8A-0201761AE8CA}"/>
              </a:ext>
            </a:extLst>
          </p:cNvPr>
          <p:cNvCxnSpPr>
            <a:cxnSpLocks/>
          </p:cNvCxnSpPr>
          <p:nvPr/>
        </p:nvCxnSpPr>
        <p:spPr>
          <a:xfrm>
            <a:off x="1662588" y="3297466"/>
            <a:ext cx="757484" cy="299086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ADF0E935-CEFC-F00A-9F31-723B910329B6}"/>
              </a:ext>
            </a:extLst>
          </p:cNvPr>
          <p:cNvSpPr/>
          <p:nvPr/>
        </p:nvSpPr>
        <p:spPr>
          <a:xfrm>
            <a:off x="3273317" y="52704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C669936E-4166-F4B1-12A1-250891A73053}"/>
              </a:ext>
            </a:extLst>
          </p:cNvPr>
          <p:cNvSpPr/>
          <p:nvPr/>
        </p:nvSpPr>
        <p:spPr>
          <a:xfrm>
            <a:off x="935271" y="55758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5163E24-187E-D4DA-5967-82D3305C8AAC}"/>
              </a:ext>
            </a:extLst>
          </p:cNvPr>
          <p:cNvSpPr txBox="1"/>
          <p:nvPr/>
        </p:nvSpPr>
        <p:spPr>
          <a:xfrm>
            <a:off x="847327" y="5641896"/>
            <a:ext cx="44114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A8972E4-F7E1-4793-9B58-D0FBCD74C8AA}"/>
              </a:ext>
            </a:extLst>
          </p:cNvPr>
          <p:cNvSpPr txBox="1"/>
          <p:nvPr/>
        </p:nvSpPr>
        <p:spPr>
          <a:xfrm>
            <a:off x="3040154" y="5509658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174A8F-0729-17D6-6EA0-F428A13463D7}"/>
                  </a:ext>
                </a:extLst>
              </p:cNvPr>
              <p:cNvSpPr txBox="1"/>
              <p:nvPr/>
            </p:nvSpPr>
            <p:spPr>
              <a:xfrm>
                <a:off x="514795" y="1437129"/>
                <a:ext cx="10000211" cy="12947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chóp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đáy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𝑆𝐶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thuộc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C174A8F-0729-17D6-6EA0-F428A13463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795" y="1437129"/>
                <a:ext cx="10000211" cy="1294713"/>
              </a:xfrm>
              <a:prstGeom prst="rect">
                <a:avLst/>
              </a:prstGeom>
              <a:blipFill>
                <a:blip r:embed="rId3"/>
                <a:stretch>
                  <a:fillRect l="-852" t="-3271" b="-981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2180120-2559-C8AE-9CB4-76A3822ADF02}"/>
              </a:ext>
            </a:extLst>
          </p:cNvPr>
          <p:cNvCxnSpPr>
            <a:cxnSpLocks/>
          </p:cNvCxnSpPr>
          <p:nvPr/>
        </p:nvCxnSpPr>
        <p:spPr>
          <a:xfrm flipH="1">
            <a:off x="2426296" y="5325905"/>
            <a:ext cx="916118" cy="102535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9714C6A3-9F9D-CF5F-0ECE-C5771D19B402}"/>
              </a:ext>
            </a:extLst>
          </p:cNvPr>
          <p:cNvSpPr/>
          <p:nvPr/>
        </p:nvSpPr>
        <p:spPr>
          <a:xfrm>
            <a:off x="300560" y="628053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60EABA5F-70B0-25B9-5231-6F927473078A}"/>
              </a:ext>
            </a:extLst>
          </p:cNvPr>
          <p:cNvSpPr/>
          <p:nvPr/>
        </p:nvSpPr>
        <p:spPr>
          <a:xfrm>
            <a:off x="1202864" y="526020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4C017B67-545F-6F67-5F4B-28F6A6640CD6}"/>
              </a:ext>
            </a:extLst>
          </p:cNvPr>
          <p:cNvSpPr/>
          <p:nvPr/>
        </p:nvSpPr>
        <p:spPr>
          <a:xfrm>
            <a:off x="2381068" y="629188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6" name="Oval 105">
            <a:extLst>
              <a:ext uri="{FF2B5EF4-FFF2-40B4-BE49-F238E27FC236}">
                <a16:creationId xmlns:a16="http://schemas.microsoft.com/office/drawing/2014/main" id="{AF7A83D6-18F8-203E-45C6-DD9B9B65B818}"/>
              </a:ext>
            </a:extLst>
          </p:cNvPr>
          <p:cNvSpPr/>
          <p:nvPr/>
        </p:nvSpPr>
        <p:spPr>
          <a:xfrm>
            <a:off x="3002214" y="55985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BBDB3F0-AD63-26D0-C1F6-D51C56371974}"/>
                  </a:ext>
                </a:extLst>
              </p:cNvPr>
              <p:cNvSpPr txBox="1"/>
              <p:nvPr/>
            </p:nvSpPr>
            <p:spPr>
              <a:xfrm>
                <a:off x="3944969" y="4584880"/>
                <a:ext cx="6064665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Kẻ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𝑀𝑁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//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cắt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tại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𝑀𝑁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ABBDB3F0-AD63-26D0-C1F6-D51C563719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4969" y="4584880"/>
                <a:ext cx="6064665" cy="508857"/>
              </a:xfrm>
              <a:prstGeom prst="rect">
                <a:avLst/>
              </a:prstGeom>
              <a:blipFill>
                <a:blip r:embed="rId4"/>
                <a:stretch>
                  <a:fillRect l="-1508" b="-2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4625101-4622-CE5A-2253-24C08685D963}"/>
                  </a:ext>
                </a:extLst>
              </p:cNvPr>
              <p:cNvSpPr txBox="1"/>
              <p:nvPr/>
            </p:nvSpPr>
            <p:spPr>
              <a:xfrm>
                <a:off x="3945627" y="2929493"/>
                <a:ext cx="416711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Do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hình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C4625101-4622-CE5A-2253-24C08685D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5627" y="2929493"/>
                <a:ext cx="4167115" cy="461665"/>
              </a:xfrm>
              <a:prstGeom prst="rect">
                <a:avLst/>
              </a:prstGeom>
              <a:blipFill>
                <a:blip r:embed="rId5"/>
                <a:stretch>
                  <a:fillRect l="-2193" t="-9333" b="-32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053E5C-3E01-7DAD-56E2-F994E3EB7866}"/>
                  </a:ext>
                </a:extLst>
              </p:cNvPr>
              <p:cNvSpPr txBox="1"/>
              <p:nvPr/>
            </p:nvSpPr>
            <p:spPr>
              <a:xfrm>
                <a:off x="3887837" y="3429000"/>
                <a:ext cx="20153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𝐷𝐶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B0053E5C-3E01-7DAD-56E2-F994E3EB78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837" y="3429000"/>
                <a:ext cx="20153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9BEF703-2C6D-596A-8A88-0DA6AA1C7855}"/>
                  </a:ext>
                </a:extLst>
              </p:cNvPr>
              <p:cNvSpPr txBox="1"/>
              <p:nvPr/>
            </p:nvSpPr>
            <p:spPr>
              <a:xfrm>
                <a:off x="5514901" y="3378772"/>
                <a:ext cx="2621421" cy="538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4" name="TextBox 113">
                <a:extLst>
                  <a:ext uri="{FF2B5EF4-FFF2-40B4-BE49-F238E27FC236}">
                    <a16:creationId xmlns:a16="http://schemas.microsoft.com/office/drawing/2014/main" id="{89BEF703-2C6D-596A-8A88-0DA6AA1C78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4901" y="3378772"/>
                <a:ext cx="2621421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0DE911F-F758-2BAD-5834-B3B12D207FED}"/>
                  </a:ext>
                </a:extLst>
              </p:cNvPr>
              <p:cNvSpPr txBox="1"/>
              <p:nvPr/>
            </p:nvSpPr>
            <p:spPr>
              <a:xfrm>
                <a:off x="5312293" y="3960687"/>
                <a:ext cx="3429386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𝐷𝐶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0DE911F-F758-2BAD-5834-B3B12D207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2293" y="3960687"/>
                <a:ext cx="3429386" cy="508857"/>
              </a:xfrm>
              <a:prstGeom prst="rect">
                <a:avLst/>
              </a:prstGeom>
              <a:blipFill>
                <a:blip r:embed="rId8"/>
                <a:stretch>
                  <a:fillRect b="-277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6" name="Picture 115">
            <a:extLst>
              <a:ext uri="{FF2B5EF4-FFF2-40B4-BE49-F238E27FC236}">
                <a16:creationId xmlns:a16="http://schemas.microsoft.com/office/drawing/2014/main" id="{E547B57A-1CC0-1558-D2B2-48AADC39088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845303" y="3423043"/>
            <a:ext cx="193797" cy="104650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AFD801A-45E1-19EE-5D85-4209570D9D71}"/>
                  </a:ext>
                </a:extLst>
              </p:cNvPr>
              <p:cNvSpPr txBox="1"/>
              <p:nvPr/>
            </p:nvSpPr>
            <p:spPr>
              <a:xfrm>
                <a:off x="7665844" y="3659832"/>
                <a:ext cx="2621421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8AFD801A-45E1-19EE-5D85-4209570D9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5844" y="3659832"/>
                <a:ext cx="2621421" cy="50885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EADA179-E1F9-C0E7-1D96-A6001AE358FA}"/>
                  </a:ext>
                </a:extLst>
              </p:cNvPr>
              <p:cNvSpPr txBox="1"/>
              <p:nvPr/>
            </p:nvSpPr>
            <p:spPr>
              <a:xfrm>
                <a:off x="4035681" y="5417677"/>
                <a:ext cx="2015310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𝑀𝑁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8" name="TextBox 117">
                <a:extLst>
                  <a:ext uri="{FF2B5EF4-FFF2-40B4-BE49-F238E27FC236}">
                    <a16:creationId xmlns:a16="http://schemas.microsoft.com/office/drawing/2014/main" id="{0EADA179-E1F9-C0E7-1D96-A6001AE358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5681" y="5417677"/>
                <a:ext cx="2015310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1D23910-E293-D08E-6D7D-7B518082E050}"/>
                  </a:ext>
                </a:extLst>
              </p:cNvPr>
              <p:cNvSpPr txBox="1"/>
              <p:nvPr/>
            </p:nvSpPr>
            <p:spPr>
              <a:xfrm>
                <a:off x="5583336" y="5367450"/>
                <a:ext cx="2621421" cy="538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𝑀𝑁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9" name="TextBox 118">
                <a:extLst>
                  <a:ext uri="{FF2B5EF4-FFF2-40B4-BE49-F238E27FC236}">
                    <a16:creationId xmlns:a16="http://schemas.microsoft.com/office/drawing/2014/main" id="{A1D23910-E293-D08E-6D7D-7B518082E0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36" y="5367450"/>
                <a:ext cx="2621421" cy="53848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299716-DF66-A3A8-8DF4-6AFC79410924}"/>
                  </a:ext>
                </a:extLst>
              </p:cNvPr>
              <p:cNvSpPr txBox="1"/>
              <p:nvPr/>
            </p:nvSpPr>
            <p:spPr>
              <a:xfrm>
                <a:off x="5262608" y="5943351"/>
                <a:ext cx="3429386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cùng hướng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𝑀𝑁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20" name="TextBox 119">
                <a:extLst>
                  <a:ext uri="{FF2B5EF4-FFF2-40B4-BE49-F238E27FC236}">
                    <a16:creationId xmlns:a16="http://schemas.microsoft.com/office/drawing/2014/main" id="{5E299716-DF66-A3A8-8DF4-6AFC794109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2608" y="5943351"/>
                <a:ext cx="3429386" cy="508857"/>
              </a:xfrm>
              <a:prstGeom prst="rect">
                <a:avLst/>
              </a:prstGeom>
              <a:blipFill>
                <a:blip r:embed="rId13"/>
                <a:stretch>
                  <a:fillRect b="-2771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1" name="Picture 120">
            <a:extLst>
              <a:ext uri="{FF2B5EF4-FFF2-40B4-BE49-F238E27FC236}">
                <a16:creationId xmlns:a16="http://schemas.microsoft.com/office/drawing/2014/main" id="{EC88F7F8-34A9-6E5D-5AFD-3BBC57273C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0800000">
            <a:off x="7913738" y="5411721"/>
            <a:ext cx="193797" cy="1046501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50C021C-6240-C941-79AE-91DE41A71420}"/>
                  </a:ext>
                </a:extLst>
              </p:cNvPr>
              <p:cNvSpPr txBox="1"/>
              <p:nvPr/>
            </p:nvSpPr>
            <p:spPr>
              <a:xfrm>
                <a:off x="7734279" y="5648510"/>
                <a:ext cx="2621421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𝑀𝑁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2" name="TextBox 121">
                <a:extLst>
                  <a:ext uri="{FF2B5EF4-FFF2-40B4-BE49-F238E27FC236}">
                    <a16:creationId xmlns:a16="http://schemas.microsoft.com/office/drawing/2014/main" id="{A50C021C-6240-C941-79AE-91DE41A714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4279" y="5648510"/>
                <a:ext cx="2621421" cy="50885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AF5C6742-14B2-AEE2-A4B2-708C4E8101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22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 animBg="1"/>
      <p:bldP spid="86" grpId="0" animBg="1"/>
      <p:bldP spid="87" grpId="0" animBg="1"/>
      <p:bldP spid="106" grpId="0" animBg="1"/>
      <p:bldP spid="110" grpId="0" animBg="1"/>
      <p:bldP spid="111" grpId="0" animBg="1"/>
      <p:bldP spid="113" grpId="0" animBg="1"/>
      <p:bldP spid="114" grpId="0" animBg="1"/>
      <p:bldP spid="115" grpId="0" animBg="1"/>
      <p:bldP spid="117" grpId="0" animBg="1"/>
      <p:bldP spid="118" grpId="0" animBg="1"/>
      <p:bldP spid="119" grpId="0" animBg="1"/>
      <p:bldP spid="120" grpId="0" animBg="1"/>
      <p:bldP spid="1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273517" y="1400775"/>
            <a:ext cx="6216021" cy="5412268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0545587-135F-84D3-C277-F136D066F963}"/>
              </a:ext>
            </a:extLst>
          </p:cNvPr>
          <p:cNvSpPr txBox="1"/>
          <p:nvPr/>
        </p:nvSpPr>
        <p:spPr>
          <a:xfrm>
            <a:off x="445630" y="1514854"/>
            <a:ext cx="5557669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chiếc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15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22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tầng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29.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CEB0D3D-4E02-89DF-663F-1473AC0BCE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00" y="4192510"/>
            <a:ext cx="4418526" cy="2441809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EDE50E1-FAF2-A259-DC03-B00906C2AF15}"/>
              </a:ext>
            </a:extLst>
          </p:cNvPr>
          <p:cNvSpPr txBox="1"/>
          <p:nvPr/>
        </p:nvSpPr>
        <p:spPr>
          <a:xfrm>
            <a:off x="6609450" y="1169943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1BD7A0-A7B8-EDB1-6C2A-B19602E8CA77}"/>
              </a:ext>
            </a:extLst>
          </p:cNvPr>
          <p:cNvSpPr txBox="1"/>
          <p:nvPr/>
        </p:nvSpPr>
        <p:spPr>
          <a:xfrm>
            <a:off x="6661651" y="1745887"/>
            <a:ext cx="5168371" cy="120032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thang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máy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endParaRPr lang="vi-VN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051C4-1B0F-2E91-00E7-4FDC8030476A}"/>
                  </a:ext>
                </a:extLst>
              </p:cNvPr>
              <p:cNvSpPr txBox="1"/>
              <p:nvPr/>
            </p:nvSpPr>
            <p:spPr>
              <a:xfrm>
                <a:off x="6661651" y="3060495"/>
                <a:ext cx="5168371" cy="16449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diễn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dịch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chuyển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15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22,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biểu diễn độ dịch chuyển từ tầng 15 lên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22 ta có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A4051C4-1B0F-2E91-00E7-4FDC80304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1651" y="3060495"/>
                <a:ext cx="5168371" cy="1644937"/>
              </a:xfrm>
              <a:prstGeom prst="rect">
                <a:avLst/>
              </a:prstGeom>
              <a:blipFill>
                <a:blip r:embed="rId4"/>
                <a:stretch>
                  <a:fillRect l="-1887" t="-5185" r="-1533" b="-62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DE61AB-3E70-9A15-0F36-970C8FBD7E71}"/>
                  </a:ext>
                </a:extLst>
              </p:cNvPr>
              <p:cNvSpPr txBox="1"/>
              <p:nvPr/>
            </p:nvSpPr>
            <p:spPr>
              <a:xfrm>
                <a:off x="6654661" y="4705432"/>
                <a:ext cx="5010239" cy="8855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tx1"/>
                    </a:solidFill>
                    <a:effectLst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93DE61AB-3E70-9A15-0F36-970C8FBD7E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61" y="4705432"/>
                <a:ext cx="5010239" cy="885563"/>
              </a:xfrm>
              <a:prstGeom prst="rect">
                <a:avLst/>
              </a:prstGeom>
              <a:blipFill>
                <a:blip r:embed="rId5"/>
                <a:stretch>
                  <a:fillRect l="-1946" t="-690" b="-151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DC23BC-4E1D-B8F6-6A8F-B111038817F1}"/>
                  </a:ext>
                </a:extLst>
              </p:cNvPr>
              <p:cNvSpPr txBox="1"/>
              <p:nvPr/>
            </p:nvSpPr>
            <p:spPr>
              <a:xfrm>
                <a:off x="6654660" y="5659943"/>
                <a:ext cx="5010239" cy="10116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tầng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chiều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cao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CDC23BC-4E1D-B8F6-6A8F-B111038817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4660" y="5659943"/>
                <a:ext cx="5010239" cy="1011687"/>
              </a:xfrm>
              <a:prstGeom prst="rect">
                <a:avLst/>
              </a:prstGeom>
              <a:blipFill>
                <a:blip r:embed="rId6"/>
                <a:stretch>
                  <a:fillRect l="-1946" t="-4819" b="-42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FA9D651B-A028-4662-AB7B-2E3AD12D122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06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31" grpId="0" animBg="1"/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98076" y="1718857"/>
            <a:ext cx="11659627" cy="214287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195439" y="1121411"/>
            <a:ext cx="54057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blipFill>
                <a:blip r:embed="rId3"/>
                <a:stretch>
                  <a:fillRect l="-843" t="-2204" r="-790" b="-55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282844" y="4410140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755883" y="5415557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2705832" y="4757842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2362914" y="5585691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5328705" y="4710149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5023531" y="5559918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2385555" y="6280349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2724979" y="4737876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3794608" y="5530025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1943956" y="6099847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2661397" y="4723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2308741" y="62644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3723030" y="55251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5299651" y="46916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4973209" y="623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6362383" y="54885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2583579" y="4306974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3728293" y="5102060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5022029" y="6150753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5043968" y="4230524"/>
            <a:ext cx="4886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6465690" y="5311583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333" r="-31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9638D8-5C0F-EE36-F472-E81FB60F6885}"/>
              </a:ext>
            </a:extLst>
          </p:cNvPr>
          <p:cNvSpPr txBox="1"/>
          <p:nvPr/>
        </p:nvSpPr>
        <p:spPr>
          <a:xfrm>
            <a:off x="131080" y="3804107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75D655-8D34-DA23-35DF-F66EA30E29D8}"/>
                  </a:ext>
                </a:extLst>
              </p:cNvPr>
              <p:cNvSpPr txBox="1"/>
              <p:nvPr/>
            </p:nvSpPr>
            <p:spPr>
              <a:xfrm>
                <a:off x="7239455" y="3925557"/>
                <a:ext cx="1328840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7575D655-8D34-DA23-35DF-F66EA30E29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9455" y="3925557"/>
                <a:ext cx="1328840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3E2E3-4E8C-317E-A46C-E0DADDAB6BCA}"/>
                  </a:ext>
                </a:extLst>
              </p:cNvPr>
              <p:cNvSpPr txBox="1"/>
              <p:nvPr/>
            </p:nvSpPr>
            <p:spPr>
              <a:xfrm>
                <a:off x="7225311" y="4325630"/>
                <a:ext cx="1547132" cy="533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E6E3E2E3-4E8C-317E-A46C-E0DADDAB6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5311" y="4325630"/>
                <a:ext cx="1547132" cy="53328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4D4596F4-CC58-A1F0-5FA2-166E5B2F791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24215" y="3983071"/>
            <a:ext cx="136705" cy="827066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78DF53-FADA-3CCA-84BB-E050F064A997}"/>
                  </a:ext>
                </a:extLst>
              </p:cNvPr>
              <p:cNvSpPr txBox="1"/>
              <p:nvPr/>
            </p:nvSpPr>
            <p:spPr>
              <a:xfrm>
                <a:off x="9250099" y="3911052"/>
                <a:ext cx="154646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378DF53-FADA-3CCA-84BB-E050F064A9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0099" y="3911052"/>
                <a:ext cx="1546461" cy="461665"/>
              </a:xfrm>
              <a:prstGeom prst="rect">
                <a:avLst/>
              </a:prstGeom>
              <a:blipFill>
                <a:blip r:embed="rId9"/>
                <a:stretch>
                  <a:fillRect l="-787" r="-1575"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6" name="Picture 55">
            <a:extLst>
              <a:ext uri="{FF2B5EF4-FFF2-40B4-BE49-F238E27FC236}">
                <a16:creationId xmlns:a16="http://schemas.microsoft.com/office/drawing/2014/main" id="{D6E29BFE-F966-E616-B55A-044DE503C03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97686" y="3984356"/>
            <a:ext cx="139671" cy="84501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FBFFD0-05D7-5AE5-80FB-170430D2AE88}"/>
                  </a:ext>
                </a:extLst>
              </p:cNvPr>
              <p:cNvSpPr txBox="1"/>
              <p:nvPr/>
            </p:nvSpPr>
            <p:spPr>
              <a:xfrm>
                <a:off x="9237357" y="4336281"/>
                <a:ext cx="154646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0FBFFD0-05D7-5AE5-80FB-170430D2A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7357" y="4336281"/>
                <a:ext cx="1546461" cy="461665"/>
              </a:xfrm>
              <a:prstGeom prst="rect">
                <a:avLst/>
              </a:prstGeom>
              <a:blipFill>
                <a:blip r:embed="rId10"/>
                <a:stretch>
                  <a:fillRect r="-787"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887AF2-35AB-27BB-1A57-C5FA73880C9E}"/>
                  </a:ext>
                </a:extLst>
              </p:cNvPr>
              <p:cNvSpPr txBox="1"/>
              <p:nvPr/>
            </p:nvSpPr>
            <p:spPr>
              <a:xfrm>
                <a:off x="8632772" y="4179984"/>
                <a:ext cx="48536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A5887AF2-35AB-27BB-1A57-C5FA73880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72" y="4179984"/>
                <a:ext cx="485365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97C047-739E-CCB3-141A-E1CA72F6E4BA}"/>
                  </a:ext>
                </a:extLst>
              </p:cNvPr>
              <p:cNvSpPr txBox="1"/>
              <p:nvPr/>
            </p:nvSpPr>
            <p:spPr>
              <a:xfrm>
                <a:off x="7181050" y="4817855"/>
                <a:ext cx="3901557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597C047-739E-CCB3-141A-E1CA72F6E4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1050" y="4817855"/>
                <a:ext cx="3901557" cy="461665"/>
              </a:xfrm>
              <a:prstGeom prst="rect">
                <a:avLst/>
              </a:prstGeom>
              <a:blipFill>
                <a:blip r:embed="rId12"/>
                <a:stretch>
                  <a:fillRect t="-10526" b="-2894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24A9C76-8C5C-B126-B3EA-A9AE1406C18E}"/>
                  </a:ext>
                </a:extLst>
              </p:cNvPr>
              <p:cNvSpPr txBox="1"/>
              <p:nvPr/>
            </p:nvSpPr>
            <p:spPr>
              <a:xfrm>
                <a:off x="7800443" y="5254456"/>
                <a:ext cx="154646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224A9C76-8C5C-B126-B3EA-A9AE1406C1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43" y="5254456"/>
                <a:ext cx="1546461" cy="461665"/>
              </a:xfrm>
              <a:prstGeom prst="rect">
                <a:avLst/>
              </a:prstGeom>
              <a:blipFill>
                <a:blip r:embed="rId13"/>
                <a:stretch>
                  <a:fillRect l="-1186" r="-118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61">
            <a:extLst>
              <a:ext uri="{FF2B5EF4-FFF2-40B4-BE49-F238E27FC236}">
                <a16:creationId xmlns:a16="http://schemas.microsoft.com/office/drawing/2014/main" id="{3D9888B2-E766-CDA8-9F55-D6A34B0F07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48030" y="5327760"/>
            <a:ext cx="152413" cy="922100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384640-ABCD-FD62-9CBF-4E2C8E64053B}"/>
                  </a:ext>
                </a:extLst>
              </p:cNvPr>
              <p:cNvSpPr txBox="1"/>
              <p:nvPr/>
            </p:nvSpPr>
            <p:spPr>
              <a:xfrm>
                <a:off x="7800443" y="5757084"/>
                <a:ext cx="1546461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 //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30384640-ABCD-FD62-9CBF-4E2C8E6405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443" y="5757084"/>
                <a:ext cx="1546461" cy="461665"/>
              </a:xfrm>
              <a:prstGeom prst="rect">
                <a:avLst/>
              </a:prstGeom>
              <a:blipFill>
                <a:blip r:embed="rId14"/>
                <a:stretch>
                  <a:fillRect l="-395" r="-395"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F3109CC-B875-4F03-8A69-30CF037F60B3}"/>
                  </a:ext>
                </a:extLst>
              </p:cNvPr>
              <p:cNvSpPr txBox="1"/>
              <p:nvPr/>
            </p:nvSpPr>
            <p:spPr>
              <a:xfrm>
                <a:off x="7183116" y="5523388"/>
                <a:ext cx="48536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6F3109CC-B875-4F03-8A69-30CF037F6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116" y="5523388"/>
                <a:ext cx="485365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EE04846-94F7-7CE7-04FD-CBE98E3B22B5}"/>
                  </a:ext>
                </a:extLst>
              </p:cNvPr>
              <p:cNvSpPr txBox="1"/>
              <p:nvPr/>
            </p:nvSpPr>
            <p:spPr>
              <a:xfrm>
                <a:off x="9198187" y="5444226"/>
                <a:ext cx="2099714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𝐵𝐵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6EE04846-94F7-7CE7-04FD-CBE98E3B2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8187" y="5444226"/>
                <a:ext cx="2099714" cy="53694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BE1B1B-8E9F-73BB-D5E1-0D379589F69F}"/>
                  </a:ext>
                </a:extLst>
              </p:cNvPr>
              <p:cNvSpPr txBox="1"/>
              <p:nvPr/>
            </p:nvSpPr>
            <p:spPr>
              <a:xfrm>
                <a:off x="6858309" y="6218749"/>
                <a:ext cx="5445725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22BE1B1B-8E9F-73BB-D5E1-0D379589F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309" y="6218749"/>
                <a:ext cx="5445725" cy="536942"/>
              </a:xfrm>
              <a:prstGeom prst="rect">
                <a:avLst/>
              </a:prstGeom>
              <a:blipFill>
                <a:blip r:embed="rId17"/>
                <a:stretch>
                  <a:fillRect l="-1680" b="-26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Box 68">
            <a:extLst>
              <a:ext uri="{FF2B5EF4-FFF2-40B4-BE49-F238E27FC236}">
                <a16:creationId xmlns:a16="http://schemas.microsoft.com/office/drawing/2014/main" id="{35DAAC10-DDC6-0C41-A5E3-9656B2F1FA2F}"/>
              </a:ext>
            </a:extLst>
          </p:cNvPr>
          <p:cNvSpPr txBox="1"/>
          <p:nvPr/>
        </p:nvSpPr>
        <p:spPr>
          <a:xfrm>
            <a:off x="6785512" y="3861733"/>
            <a:ext cx="5543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endParaRPr lang="vi-VN" sz="2400" dirty="0"/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490182" y="4946711"/>
            <a:ext cx="40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82439365-7B76-8A39-7EC3-56A81AE8C6C4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066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6" grpId="0" animBg="1"/>
      <p:bldP spid="48" grpId="0" animBg="1"/>
      <p:bldP spid="49" grpId="0" animBg="1"/>
      <p:bldP spid="47" grpId="0" animBg="1"/>
      <p:bldP spid="51" grpId="0" animBg="1"/>
      <p:bldP spid="55" grpId="0" animBg="1"/>
      <p:bldP spid="57" grpId="0" animBg="1"/>
      <p:bldP spid="58" grpId="0" animBg="1"/>
      <p:bldP spid="59" grpId="0" animBg="1"/>
      <p:bldP spid="61" grpId="0" animBg="1"/>
      <p:bldP spid="63" grpId="0" animBg="1"/>
      <p:bldP spid="64" grpId="0" animBg="1"/>
      <p:bldP spid="65" grpId="0" animBg="1"/>
      <p:bldP spid="67" grpId="0" animBg="1"/>
      <p:bldP spid="6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98076" y="1718857"/>
            <a:ext cx="11659627" cy="214287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217614" y="1072229"/>
            <a:ext cx="54057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vi-VN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922" y="1689360"/>
                <a:ext cx="11571782" cy="2212080"/>
              </a:xfrm>
              <a:prstGeom prst="rect">
                <a:avLst/>
              </a:prstGeom>
              <a:blipFill>
                <a:blip r:embed="rId3"/>
                <a:stretch>
                  <a:fillRect l="-843" t="-2204" r="-790" b="-55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282844" y="4410140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755883" y="5415557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2705832" y="4757842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2362914" y="5585691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5328705" y="4710149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5023531" y="5559918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38C277-FECE-3553-4631-21244C34EEFC}"/>
              </a:ext>
            </a:extLst>
          </p:cNvPr>
          <p:cNvCxnSpPr>
            <a:cxnSpLocks/>
          </p:cNvCxnSpPr>
          <p:nvPr/>
        </p:nvCxnSpPr>
        <p:spPr>
          <a:xfrm flipV="1">
            <a:off x="2362914" y="4755627"/>
            <a:ext cx="358300" cy="15344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119AD4-B773-51AE-78A4-6B2721D6B6FA}"/>
              </a:ext>
            </a:extLst>
          </p:cNvPr>
          <p:cNvCxnSpPr>
            <a:cxnSpLocks/>
          </p:cNvCxnSpPr>
          <p:nvPr/>
        </p:nvCxnSpPr>
        <p:spPr>
          <a:xfrm flipV="1">
            <a:off x="5019766" y="4745650"/>
            <a:ext cx="328395" cy="1534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2385555" y="6280349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2724979" y="4737876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3794608" y="5530025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1943956" y="6099847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2661397" y="4723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2308741" y="62644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3723030" y="55251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5299651" y="46916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4973209" y="62300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6362383" y="548852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2583579" y="4306974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3728293" y="5102060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5022029" y="6150753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5018049" y="4306975"/>
            <a:ext cx="4886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6465690" y="5311583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3318" y="5733323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333" r="-31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883" y="4333703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B19638D8-5C0F-EE36-F472-E81FB60F6885}"/>
              </a:ext>
            </a:extLst>
          </p:cNvPr>
          <p:cNvSpPr txBox="1"/>
          <p:nvPr/>
        </p:nvSpPr>
        <p:spPr>
          <a:xfrm>
            <a:off x="217614" y="3860199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C567F-9339-8628-620B-C7D27A65B163}"/>
                  </a:ext>
                </a:extLst>
              </p:cNvPr>
              <p:cNvSpPr txBox="1"/>
              <p:nvPr/>
            </p:nvSpPr>
            <p:spPr>
              <a:xfrm>
                <a:off x="7246620" y="3937641"/>
                <a:ext cx="4814300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ở ý a ta có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hbh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nhau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36C567F-9339-8628-620B-C7D27A65B1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6620" y="3937641"/>
                <a:ext cx="4814300" cy="830997"/>
              </a:xfrm>
              <a:prstGeom prst="rect">
                <a:avLst/>
              </a:prstGeom>
              <a:blipFill>
                <a:blip r:embed="rId6"/>
                <a:stretch>
                  <a:fillRect l="-2028" t="-5882" r="-634" b="-1617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51A016-3046-8B8F-3CB5-78ABD6349E22}"/>
                  </a:ext>
                </a:extLst>
              </p:cNvPr>
              <p:cNvSpPr txBox="1"/>
              <p:nvPr/>
            </p:nvSpPr>
            <p:spPr>
              <a:xfrm>
                <a:off x="7600321" y="4673841"/>
                <a:ext cx="19078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0D51A016-3046-8B8F-3CB5-78ABD6349E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0321" y="4673841"/>
                <a:ext cx="1907859" cy="461665"/>
              </a:xfrm>
              <a:prstGeom prst="rect">
                <a:avLst/>
              </a:prstGeom>
              <a:blipFill>
                <a:blip r:embed="rId7"/>
                <a:stretch>
                  <a:fillRect b="-1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9" name="Picture 68">
            <a:extLst>
              <a:ext uri="{FF2B5EF4-FFF2-40B4-BE49-F238E27FC236}">
                <a16:creationId xmlns:a16="http://schemas.microsoft.com/office/drawing/2014/main" id="{07AE8620-94C8-E0AC-BB81-723C64EADF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89562" y="4730537"/>
            <a:ext cx="139671" cy="84501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17172-7D94-2763-2FDA-2551574F6992}"/>
                  </a:ext>
                </a:extLst>
              </p:cNvPr>
              <p:cNvSpPr txBox="1"/>
              <p:nvPr/>
            </p:nvSpPr>
            <p:spPr>
              <a:xfrm>
                <a:off x="7224648" y="4926165"/>
                <a:ext cx="48536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417172-7D94-2763-2FDA-2551574F69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48" y="4926165"/>
                <a:ext cx="485365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DE9F5E-9C97-C326-328C-9457B527FC2B}"/>
                  </a:ext>
                </a:extLst>
              </p:cNvPr>
              <p:cNvSpPr txBox="1"/>
              <p:nvPr/>
            </p:nvSpPr>
            <p:spPr>
              <a:xfrm>
                <a:off x="7595311" y="5092871"/>
                <a:ext cx="19078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B9DE9F5E-9C97-C326-328C-9457B527F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5311" y="5092871"/>
                <a:ext cx="1907859" cy="461665"/>
              </a:xfrm>
              <a:prstGeom prst="rect">
                <a:avLst/>
              </a:prstGeom>
              <a:blipFill>
                <a:blip r:embed="rId10"/>
                <a:stretch>
                  <a:fillRect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C25E562-6C06-AE51-7966-4073B628ED20}"/>
                  </a:ext>
                </a:extLst>
              </p:cNvPr>
              <p:cNvSpPr txBox="1"/>
              <p:nvPr/>
            </p:nvSpPr>
            <p:spPr>
              <a:xfrm>
                <a:off x="9364848" y="4915744"/>
                <a:ext cx="19078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6C25E562-6C06-AE51-7966-4073B628E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4848" y="4915744"/>
                <a:ext cx="190785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BDDF9C-2D2A-B385-E896-2720A000D23F}"/>
                  </a:ext>
                </a:extLst>
              </p:cNvPr>
              <p:cNvSpPr txBox="1"/>
              <p:nvPr/>
            </p:nvSpPr>
            <p:spPr>
              <a:xfrm>
                <a:off x="7282180" y="5542415"/>
                <a:ext cx="440797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0BDDF9C-2D2A-B385-E896-2720A000D2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2180" y="5542415"/>
                <a:ext cx="4407975" cy="461665"/>
              </a:xfrm>
              <a:prstGeom prst="rect">
                <a:avLst/>
              </a:prstGeom>
              <a:blipFill>
                <a:blip r:embed="rId12"/>
                <a:stretch>
                  <a:fillRect l="-2213" t="-9211" b="-302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A223F4-8127-116F-0F02-367DC0A9CD6D}"/>
                  </a:ext>
                </a:extLst>
              </p:cNvPr>
              <p:cNvSpPr txBox="1"/>
              <p:nvPr/>
            </p:nvSpPr>
            <p:spPr>
              <a:xfrm>
                <a:off x="7626191" y="5916762"/>
                <a:ext cx="19078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45A223F4-8127-116F-0F02-367DC0A9C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6191" y="5916762"/>
                <a:ext cx="190785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0" name="Picture 79">
            <a:extLst>
              <a:ext uri="{FF2B5EF4-FFF2-40B4-BE49-F238E27FC236}">
                <a16:creationId xmlns:a16="http://schemas.microsoft.com/office/drawing/2014/main" id="{326658B7-9F9D-E310-A198-1115B6FDC0E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15432" y="5973458"/>
            <a:ext cx="139671" cy="84501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CDBE28-638F-44CA-2CFF-B66386427D51}"/>
                  </a:ext>
                </a:extLst>
              </p:cNvPr>
              <p:cNvSpPr txBox="1"/>
              <p:nvPr/>
            </p:nvSpPr>
            <p:spPr>
              <a:xfrm>
                <a:off x="7250518" y="6169086"/>
                <a:ext cx="48536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9CDBE28-638F-44CA-2CFF-B66386427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0518" y="6169086"/>
                <a:ext cx="485365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7A656E-7B10-9A70-FD54-C932C0E1A349}"/>
                  </a:ext>
                </a:extLst>
              </p:cNvPr>
              <p:cNvSpPr txBox="1"/>
              <p:nvPr/>
            </p:nvSpPr>
            <p:spPr>
              <a:xfrm>
                <a:off x="7621181" y="6335792"/>
                <a:ext cx="1907859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 //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5C7A656E-7B10-9A70-FD54-C932C0E1A3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1181" y="6335792"/>
                <a:ext cx="1907859" cy="461665"/>
              </a:xfrm>
              <a:prstGeom prst="rect">
                <a:avLst/>
              </a:prstGeom>
              <a:blipFill>
                <a:blip r:embed="rId15"/>
                <a:stretch>
                  <a:fillRect b="-197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B4DDEC-BC7D-A654-3A58-A8C2957C3C75}"/>
                  </a:ext>
                </a:extLst>
              </p:cNvPr>
              <p:cNvSpPr txBox="1"/>
              <p:nvPr/>
            </p:nvSpPr>
            <p:spPr>
              <a:xfrm>
                <a:off x="9117840" y="6069148"/>
                <a:ext cx="2401877" cy="5332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bar>
                        <m:barPr>
                          <m:pos m:val="top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bar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ba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7CB4DDEC-BC7D-A654-3A58-A8C2957C3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17840" y="6069148"/>
                <a:ext cx="2401877" cy="533288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B9664478-DAA2-3E50-3C5C-A7DE762A86F7}"/>
              </a:ext>
            </a:extLst>
          </p:cNvPr>
          <p:cNvSpPr txBox="1"/>
          <p:nvPr/>
        </p:nvSpPr>
        <p:spPr>
          <a:xfrm>
            <a:off x="6865440" y="3897934"/>
            <a:ext cx="55435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endParaRPr lang="vi-VN" sz="2400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E3F87B5C-B7BA-9521-0AC1-5A48CDE0E045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28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50" grpId="0" animBg="1"/>
      <p:bldP spid="71" grpId="0" animBg="1"/>
      <p:bldP spid="72" grpId="0" animBg="1"/>
      <p:bldP spid="73" grpId="0" animBg="1"/>
      <p:bldP spid="78" grpId="0" animBg="1"/>
      <p:bldP spid="79" grpId="0" animBg="1"/>
      <p:bldP spid="81" grpId="0" animBg="1"/>
      <p:bldP spid="82" grpId="0" animBg="1"/>
      <p:bldP spid="84" grpId="0" animBg="1"/>
      <p:bldP spid="8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265813" y="1768017"/>
            <a:ext cx="8985189" cy="27164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345004" y="1285505"/>
            <a:ext cx="54057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/>
              <p:nvPr/>
            </p:nvSpPr>
            <p:spPr>
              <a:xfrm>
                <a:off x="345004" y="1795400"/>
                <a:ext cx="8908926" cy="263597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HĐ3.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.2.10)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Giải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thích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bar>
                      <m:barPr>
                        <m:pos m:val="top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bar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ba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517167A-D13B-02D8-5FEA-7049DF800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04" y="1795400"/>
                <a:ext cx="8908926" cy="2635978"/>
              </a:xfrm>
              <a:prstGeom prst="rect">
                <a:avLst/>
              </a:prstGeom>
              <a:blipFill>
                <a:blip r:embed="rId3"/>
                <a:stretch>
                  <a:fillRect l="-1095" t="-1852" r="-1027" b="-463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0BB99EF-4478-8639-6848-BD83F4D1E5E9}"/>
              </a:ext>
            </a:extLst>
          </p:cNvPr>
          <p:cNvCxnSpPr>
            <a:cxnSpLocks/>
          </p:cNvCxnSpPr>
          <p:nvPr/>
        </p:nvCxnSpPr>
        <p:spPr>
          <a:xfrm flipH="1" flipV="1">
            <a:off x="521659" y="4772813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F09CD99-F08E-9533-907E-2285833271E3}"/>
              </a:ext>
            </a:extLst>
          </p:cNvPr>
          <p:cNvCxnSpPr>
            <a:cxnSpLocks/>
          </p:cNvCxnSpPr>
          <p:nvPr/>
        </p:nvCxnSpPr>
        <p:spPr>
          <a:xfrm flipV="1">
            <a:off x="994698" y="5778230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0C8FC4D9-1AD1-9EF7-3A23-6830FF1203C0}"/>
              </a:ext>
            </a:extLst>
          </p:cNvPr>
          <p:cNvCxnSpPr>
            <a:cxnSpLocks/>
          </p:cNvCxnSpPr>
          <p:nvPr/>
        </p:nvCxnSpPr>
        <p:spPr>
          <a:xfrm flipH="1" flipV="1">
            <a:off x="3998233" y="4950381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CE26D52B-F231-1DFB-540D-A55CADB0ABAF}"/>
              </a:ext>
            </a:extLst>
          </p:cNvPr>
          <p:cNvCxnSpPr>
            <a:cxnSpLocks/>
          </p:cNvCxnSpPr>
          <p:nvPr/>
        </p:nvCxnSpPr>
        <p:spPr>
          <a:xfrm flipV="1">
            <a:off x="3655315" y="5778230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42A62E1-D286-DE71-F312-8A299C021BA8}"/>
              </a:ext>
            </a:extLst>
          </p:cNvPr>
          <p:cNvCxnSpPr>
            <a:cxnSpLocks/>
          </p:cNvCxnSpPr>
          <p:nvPr/>
        </p:nvCxnSpPr>
        <p:spPr>
          <a:xfrm flipH="1" flipV="1">
            <a:off x="6621106" y="4902688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A5508158-E55E-E881-85C5-6BCE6D78C19D}"/>
              </a:ext>
            </a:extLst>
          </p:cNvPr>
          <p:cNvCxnSpPr>
            <a:cxnSpLocks/>
          </p:cNvCxnSpPr>
          <p:nvPr/>
        </p:nvCxnSpPr>
        <p:spPr>
          <a:xfrm flipV="1">
            <a:off x="6315932" y="5752457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F338C277-FECE-3553-4631-21244C34EEFC}"/>
              </a:ext>
            </a:extLst>
          </p:cNvPr>
          <p:cNvCxnSpPr>
            <a:cxnSpLocks/>
          </p:cNvCxnSpPr>
          <p:nvPr/>
        </p:nvCxnSpPr>
        <p:spPr>
          <a:xfrm flipV="1">
            <a:off x="3655315" y="4948166"/>
            <a:ext cx="358300" cy="153445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6E119AD4-B773-51AE-78A4-6B2721D6B6FA}"/>
              </a:ext>
            </a:extLst>
          </p:cNvPr>
          <p:cNvCxnSpPr>
            <a:cxnSpLocks/>
          </p:cNvCxnSpPr>
          <p:nvPr/>
        </p:nvCxnSpPr>
        <p:spPr>
          <a:xfrm flipV="1">
            <a:off x="6312167" y="4938189"/>
            <a:ext cx="328395" cy="15346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7F705B1-7C9B-989A-D87E-9C6382DE9AD0}"/>
              </a:ext>
            </a:extLst>
          </p:cNvPr>
          <p:cNvCxnSpPr>
            <a:cxnSpLocks/>
          </p:cNvCxnSpPr>
          <p:nvPr/>
        </p:nvCxnSpPr>
        <p:spPr>
          <a:xfrm flipV="1">
            <a:off x="3677956" y="6472888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F5A6FBD7-E3F4-661A-1E43-628F4A8E2B16}"/>
              </a:ext>
            </a:extLst>
          </p:cNvPr>
          <p:cNvCxnSpPr>
            <a:cxnSpLocks/>
          </p:cNvCxnSpPr>
          <p:nvPr/>
        </p:nvCxnSpPr>
        <p:spPr>
          <a:xfrm flipV="1">
            <a:off x="4017380" y="4930415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3C57F705-1841-FE31-A165-F0A8F03C3D43}"/>
              </a:ext>
            </a:extLst>
          </p:cNvPr>
          <p:cNvCxnSpPr>
            <a:cxnSpLocks/>
          </p:cNvCxnSpPr>
          <p:nvPr/>
        </p:nvCxnSpPr>
        <p:spPr>
          <a:xfrm flipV="1">
            <a:off x="5087009" y="5722564"/>
            <a:ext cx="2634211" cy="3550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64A81F32-BDAC-A6FD-3CD1-BE8C48AEA76F}"/>
              </a:ext>
            </a:extLst>
          </p:cNvPr>
          <p:cNvSpPr txBox="1"/>
          <p:nvPr/>
        </p:nvSpPr>
        <p:spPr>
          <a:xfrm>
            <a:off x="3236357" y="6292386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3EE1620-DDD3-71D8-519A-3511AA4A2991}"/>
              </a:ext>
            </a:extLst>
          </p:cNvPr>
          <p:cNvSpPr/>
          <p:nvPr/>
        </p:nvSpPr>
        <p:spPr>
          <a:xfrm>
            <a:off x="3953798" y="491558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7C5A949-0FE4-3CD8-9957-06B45A373DD6}"/>
              </a:ext>
            </a:extLst>
          </p:cNvPr>
          <p:cNvSpPr/>
          <p:nvPr/>
        </p:nvSpPr>
        <p:spPr>
          <a:xfrm>
            <a:off x="3601142" y="64569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45AB699F-9367-8073-6A8F-40677184B4E8}"/>
              </a:ext>
            </a:extLst>
          </p:cNvPr>
          <p:cNvSpPr/>
          <p:nvPr/>
        </p:nvSpPr>
        <p:spPr>
          <a:xfrm>
            <a:off x="5015431" y="57177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545BC0B8-B40B-8DDA-E618-76CF037341C3}"/>
              </a:ext>
            </a:extLst>
          </p:cNvPr>
          <p:cNvSpPr/>
          <p:nvPr/>
        </p:nvSpPr>
        <p:spPr>
          <a:xfrm>
            <a:off x="6592052" y="488422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43BC06AC-1922-9534-2D6D-01686594058F}"/>
              </a:ext>
            </a:extLst>
          </p:cNvPr>
          <p:cNvSpPr/>
          <p:nvPr/>
        </p:nvSpPr>
        <p:spPr>
          <a:xfrm>
            <a:off x="6265610" y="642255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6B1D9667-1FB9-B21E-2E80-28FD31A4308C}"/>
              </a:ext>
            </a:extLst>
          </p:cNvPr>
          <p:cNvSpPr/>
          <p:nvPr/>
        </p:nvSpPr>
        <p:spPr>
          <a:xfrm>
            <a:off x="7654784" y="56810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32DEBB-FCB1-12A4-4A47-74A932187027}"/>
              </a:ext>
            </a:extLst>
          </p:cNvPr>
          <p:cNvSpPr txBox="1"/>
          <p:nvPr/>
        </p:nvSpPr>
        <p:spPr>
          <a:xfrm>
            <a:off x="3875980" y="4499513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CA7C387-873B-0C35-A4BD-33E6091866A8}"/>
              </a:ext>
            </a:extLst>
          </p:cNvPr>
          <p:cNvSpPr txBox="1"/>
          <p:nvPr/>
        </p:nvSpPr>
        <p:spPr>
          <a:xfrm>
            <a:off x="5020694" y="5294599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791824E-1E37-72BA-FE43-0E9B4ED3AE48}"/>
              </a:ext>
            </a:extLst>
          </p:cNvPr>
          <p:cNvSpPr txBox="1"/>
          <p:nvPr/>
        </p:nvSpPr>
        <p:spPr>
          <a:xfrm>
            <a:off x="6314430" y="6343292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CA090462-9236-D0DE-383F-71288F7D9227}"/>
              </a:ext>
            </a:extLst>
          </p:cNvPr>
          <p:cNvSpPr txBox="1"/>
          <p:nvPr/>
        </p:nvSpPr>
        <p:spPr>
          <a:xfrm>
            <a:off x="6310450" y="4499514"/>
            <a:ext cx="4886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09068EE7-FDEA-5B5C-89EC-8481770F1807}"/>
              </a:ext>
            </a:extLst>
          </p:cNvPr>
          <p:cNvSpPr txBox="1"/>
          <p:nvPr/>
        </p:nvSpPr>
        <p:spPr>
          <a:xfrm>
            <a:off x="7789248" y="5547397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/>
              <p:nvPr/>
            </p:nvSpPr>
            <p:spPr>
              <a:xfrm>
                <a:off x="1582133" y="6095996"/>
                <a:ext cx="34520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91E8C93F-8A19-A154-4FAE-84664EB36D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2133" y="6095996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3571" t="-17105" r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/>
              <p:nvPr/>
            </p:nvSpPr>
            <p:spPr>
              <a:xfrm>
                <a:off x="994698" y="4696376"/>
                <a:ext cx="345205" cy="516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2265A516-68D9-3508-381E-D5FD128B00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698" y="4696376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3" name="Picture 52" descr="A cartoon of a child pointing his finger&#10;&#10;Description automatically generated">
            <a:extLst>
              <a:ext uri="{FF2B5EF4-FFF2-40B4-BE49-F238E27FC236}">
                <a16:creationId xmlns:a16="http://schemas.microsoft.com/office/drawing/2014/main" id="{DC66FBF5-8E67-C878-5C01-BF7FF1333D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363" b="94637" l="4967" r="92053">
                        <a14:foregroundMark x1="9272" y1="6309" x2="56291" y2="14196"/>
                        <a14:foregroundMark x1="56291" y1="14196" x2="88411" y2="9148"/>
                        <a14:foregroundMark x1="88411" y1="9148" x2="64570" y2="23975"/>
                        <a14:foregroundMark x1="64570" y1="23975" x2="16225" y2="24606"/>
                        <a14:foregroundMark x1="16225" y1="24606" x2="12252" y2="14511"/>
                        <a14:foregroundMark x1="18874" y1="5047" x2="61258" y2="10410"/>
                        <a14:foregroundMark x1="61258" y1="10410" x2="84437" y2="8833"/>
                        <a14:foregroundMark x1="84437" y1="8833" x2="74834" y2="27129"/>
                        <a14:foregroundMark x1="74834" y1="27129" x2="23841" y2="27445"/>
                        <a14:foregroundMark x1="23841" y1="27445" x2="7285" y2="10726"/>
                        <a14:foregroundMark x1="7285" y1="10726" x2="7285" y2="10410"/>
                        <a14:foregroundMark x1="49669" y1="5994" x2="78808" y2="7256"/>
                        <a14:foregroundMark x1="78808" y1="7256" x2="85762" y2="28391"/>
                        <a14:foregroundMark x1="85762" y1="28391" x2="75497" y2="30284"/>
                        <a14:foregroundMark x1="45364" y1="5994" x2="30795" y2="5994"/>
                        <a14:foregroundMark x1="7947" y1="5994" x2="9272" y2="29653"/>
                        <a14:foregroundMark x1="5629" y1="6625" x2="6623" y2="28391"/>
                        <a14:foregroundMark x1="12252" y1="28707" x2="51987" y2="29338"/>
                        <a14:foregroundMark x1="51987" y1="29338" x2="69868" y2="29022"/>
                        <a14:foregroundMark x1="93046" y1="20189" x2="90397" y2="28076"/>
                        <a14:foregroundMark x1="91722" y1="14511" x2="69205" y2="5678"/>
                        <a14:foregroundMark x1="69205" y1="5678" x2="54967" y2="6309"/>
                        <a14:foregroundMark x1="84768" y1="5363" x2="93377" y2="12934"/>
                        <a14:foregroundMark x1="90397" y1="6940" x2="91722" y2="5994"/>
                        <a14:foregroundMark x1="92053" y1="28707" x2="91391" y2="29338"/>
                        <a14:foregroundMark x1="73510" y1="33123" x2="70861" y2="36909"/>
                        <a14:foregroundMark x1="69536" y1="37539" x2="69205" y2="38486"/>
                        <a14:foregroundMark x1="67550" y1="38486" x2="67550" y2="38486"/>
                        <a14:foregroundMark x1="51987" y1="42587" x2="52649" y2="43849"/>
                        <a14:foregroundMark x1="39404" y1="88644" x2="60596" y2="87697"/>
                        <a14:foregroundMark x1="60596" y1="87697" x2="70199" y2="90536"/>
                        <a14:foregroundMark x1="70199" y1="87066" x2="47020" y2="79180"/>
                        <a14:foregroundMark x1="47020" y1="79180" x2="43377" y2="82965"/>
                        <a14:foregroundMark x1="52318" y1="81388" x2="54636" y2="87382"/>
                        <a14:foregroundMark x1="25497" y1="74763" x2="27152" y2="90536"/>
                        <a14:foregroundMark x1="23179" y1="82650" x2="22517" y2="89590"/>
                        <a14:foregroundMark x1="27483" y1="78233" x2="30795" y2="81073"/>
                        <a14:foregroundMark x1="29470" y1="82019" x2="31457" y2="90536"/>
                        <a14:foregroundMark x1="36424" y1="88644" x2="54636" y2="91798"/>
                        <a14:foregroundMark x1="61921" y1="91483" x2="71523" y2="86751"/>
                        <a14:foregroundMark x1="50331" y1="45426" x2="50993" y2="63091"/>
                        <a14:foregroundMark x1="42715" y1="48265" x2="49669" y2="73817"/>
                        <a14:foregroundMark x1="49669" y1="73817" x2="63907" y2="58991"/>
                        <a14:foregroundMark x1="63907" y1="58991" x2="45695" y2="44479"/>
                        <a14:foregroundMark x1="45695" y1="44479" x2="37086" y2="53628"/>
                        <a14:foregroundMark x1="34768" y1="55521" x2="36424" y2="59621"/>
                        <a14:foregroundMark x1="56291" y1="69085" x2="57616" y2="75079"/>
                        <a14:foregroundMark x1="25166" y1="79811" x2="19868" y2="83596"/>
                        <a14:foregroundMark x1="36093" y1="91483" x2="40066" y2="83596"/>
                        <a14:foregroundMark x1="44371" y1="92744" x2="71523" y2="91167"/>
                        <a14:foregroundMark x1="71523" y1="91167" x2="74503" y2="92429"/>
                        <a14:foregroundMark x1="77152" y1="93691" x2="53974" y2="94637"/>
                        <a14:foregroundMark x1="44040" y1="62776" x2="54967" y2="75079"/>
                        <a14:foregroundMark x1="62583" y1="67508" x2="61258" y2="73502"/>
                        <a14:foregroundMark x1="39404" y1="62776" x2="42053" y2="70347"/>
                        <a14:foregroundMark x1="35430" y1="66246" x2="37417" y2="69716"/>
                        <a14:foregroundMark x1="37417" y1="64984" x2="35099" y2="64984"/>
                        <a14:foregroundMark x1="55960" y1="43849" x2="63907" y2="51104"/>
                        <a14:foregroundMark x1="17881" y1="83281" x2="17881" y2="854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3902" y="3531742"/>
            <a:ext cx="2956015" cy="3102837"/>
          </a:xfrm>
          <a:prstGeom prst="rect">
            <a:avLst/>
          </a:prstGeom>
          <a:ln>
            <a:noFill/>
          </a:ln>
        </p:spPr>
      </p:pic>
      <p:sp>
        <p:nvSpPr>
          <p:cNvPr id="2" name="AutoShape 4">
            <a:extLst>
              <a:ext uri="{FF2B5EF4-FFF2-40B4-BE49-F238E27FC236}">
                <a16:creationId xmlns:a16="http://schemas.microsoft.com/office/drawing/2014/main" id="{0D1EC0DD-4D23-4304-665D-A9779D92A19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1358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92194D3D-E630-C3D5-B9EB-E79DDA8F8DD6}"/>
              </a:ext>
            </a:extLst>
          </p:cNvPr>
          <p:cNvSpPr txBox="1"/>
          <p:nvPr/>
        </p:nvSpPr>
        <p:spPr>
          <a:xfrm>
            <a:off x="177774" y="1224248"/>
            <a:ext cx="5405711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endParaRPr lang="vi-VN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CC119CD-9FB9-9B6E-7515-04C284F9A653}"/>
              </a:ext>
            </a:extLst>
          </p:cNvPr>
          <p:cNvSpPr/>
          <p:nvPr/>
        </p:nvSpPr>
        <p:spPr>
          <a:xfrm>
            <a:off x="291804" y="1689443"/>
            <a:ext cx="7183809" cy="263745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797A0C-7A3D-B772-FEA3-19AD0E15DCA9}"/>
                  </a:ext>
                </a:extLst>
              </p:cNvPr>
              <p:cNvSpPr txBox="1"/>
              <p:nvPr/>
            </p:nvSpPr>
            <p:spPr>
              <a:xfrm>
                <a:off x="421981" y="1641075"/>
                <a:ext cx="7053633" cy="17879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6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Lấy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32797A0C-7A3D-B772-FEA3-19AD0E15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981" y="1641075"/>
                <a:ext cx="7053633" cy="1787925"/>
              </a:xfrm>
              <a:prstGeom prst="rect">
                <a:avLst/>
              </a:prstGeom>
              <a:blipFill>
                <a:blip r:embed="rId3"/>
                <a:stretch>
                  <a:fillRect l="-1208" r="-1294" b="-6419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D4B1C310-E1E7-7E59-9965-DA15F9047660}"/>
              </a:ext>
            </a:extLst>
          </p:cNvPr>
          <p:cNvSpPr txBox="1"/>
          <p:nvPr/>
        </p:nvSpPr>
        <p:spPr>
          <a:xfrm>
            <a:off x="421980" y="3429000"/>
            <a:ext cx="7053633" cy="8560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lấy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tổng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8692939-1141-49AE-3C5B-D2A7338CA099}"/>
              </a:ext>
            </a:extLst>
          </p:cNvPr>
          <p:cNvCxnSpPr>
            <a:cxnSpLocks/>
          </p:cNvCxnSpPr>
          <p:nvPr/>
        </p:nvCxnSpPr>
        <p:spPr>
          <a:xfrm flipH="1" flipV="1">
            <a:off x="7902719" y="2058503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0C1F59A1-988D-BD7F-15D6-F6D0EB5C4EF9}"/>
              </a:ext>
            </a:extLst>
          </p:cNvPr>
          <p:cNvCxnSpPr>
            <a:cxnSpLocks/>
          </p:cNvCxnSpPr>
          <p:nvPr/>
        </p:nvCxnSpPr>
        <p:spPr>
          <a:xfrm flipV="1">
            <a:off x="8008560" y="3072329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A0495F-BA7F-F46F-1C31-73BE2D252FFC}"/>
                  </a:ext>
                </a:extLst>
              </p:cNvPr>
              <p:cNvSpPr txBox="1"/>
              <p:nvPr/>
            </p:nvSpPr>
            <p:spPr>
              <a:xfrm>
                <a:off x="8595995" y="3390095"/>
                <a:ext cx="34520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91A0495F-BA7F-F46F-1C31-73BE2D252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995" y="3390095"/>
                <a:ext cx="345205" cy="461665"/>
              </a:xfrm>
              <a:prstGeom prst="rect">
                <a:avLst/>
              </a:prstGeom>
              <a:blipFill>
                <a:blip r:embed="rId4"/>
                <a:stretch>
                  <a:fillRect l="-1754" t="-17105" r="-315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2FEC38-3B76-FB0D-D82A-2DFF886A4462}"/>
                  </a:ext>
                </a:extLst>
              </p:cNvPr>
              <p:cNvSpPr txBox="1"/>
              <p:nvPr/>
            </p:nvSpPr>
            <p:spPr>
              <a:xfrm>
                <a:off x="8375758" y="1982066"/>
                <a:ext cx="345205" cy="516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52FEC38-3B76-FB0D-D82A-2DFF886A44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5758" y="1982066"/>
                <a:ext cx="345205" cy="516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C1D1B51-44A8-D09C-8064-E951B2031BE9}"/>
              </a:ext>
            </a:extLst>
          </p:cNvPr>
          <p:cNvCxnSpPr>
            <a:cxnSpLocks/>
          </p:cNvCxnSpPr>
          <p:nvPr/>
        </p:nvCxnSpPr>
        <p:spPr>
          <a:xfrm flipH="1" flipV="1">
            <a:off x="10881663" y="2204081"/>
            <a:ext cx="1073677" cy="81897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233E306-724B-DD19-4A0A-428CAC74BAEE}"/>
              </a:ext>
            </a:extLst>
          </p:cNvPr>
          <p:cNvCxnSpPr>
            <a:cxnSpLocks/>
          </p:cNvCxnSpPr>
          <p:nvPr/>
        </p:nvCxnSpPr>
        <p:spPr>
          <a:xfrm flipV="1">
            <a:off x="10530534" y="3023058"/>
            <a:ext cx="1424806" cy="7301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C512A4-472E-567A-4C13-1F769F13871A}"/>
                  </a:ext>
                </a:extLst>
              </p:cNvPr>
              <p:cNvSpPr txBox="1"/>
              <p:nvPr/>
            </p:nvSpPr>
            <p:spPr>
              <a:xfrm>
                <a:off x="11117969" y="3340824"/>
                <a:ext cx="345205" cy="46166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6DC512A4-472E-567A-4C13-1F769F1387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7969" y="3340824"/>
                <a:ext cx="345205" cy="461665"/>
              </a:xfrm>
              <a:prstGeom prst="rect">
                <a:avLst/>
              </a:prstGeom>
              <a:blipFill>
                <a:blip r:embed="rId6"/>
                <a:stretch>
                  <a:fillRect l="-3571" t="-17105" r="-3214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84C675-6591-BEF0-CF26-9C642C2736F2}"/>
                  </a:ext>
                </a:extLst>
              </p:cNvPr>
              <p:cNvSpPr txBox="1"/>
              <p:nvPr/>
            </p:nvSpPr>
            <p:spPr>
              <a:xfrm>
                <a:off x="11402314" y="2164457"/>
                <a:ext cx="345205" cy="516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684C675-6591-BEF0-CF26-9C642C2736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2314" y="2164457"/>
                <a:ext cx="345205" cy="5162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971FF2B-1088-C6E7-1EE4-7406505230E3}"/>
              </a:ext>
            </a:extLst>
          </p:cNvPr>
          <p:cNvCxnSpPr>
            <a:cxnSpLocks/>
          </p:cNvCxnSpPr>
          <p:nvPr/>
        </p:nvCxnSpPr>
        <p:spPr>
          <a:xfrm flipV="1">
            <a:off x="10530533" y="2204081"/>
            <a:ext cx="351129" cy="15404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9AE7BA-8430-DDDB-6BDD-08A6D45A8D11}"/>
                  </a:ext>
                </a:extLst>
              </p:cNvPr>
              <p:cNvSpPr txBox="1"/>
              <p:nvPr/>
            </p:nvSpPr>
            <p:spPr>
              <a:xfrm rot="16820463">
                <a:off x="9882623" y="2619350"/>
                <a:ext cx="1001897" cy="5162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39AE7BA-8430-DDDB-6BDD-08A6D45A8D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820463">
                <a:off x="9882623" y="2619350"/>
                <a:ext cx="1001897" cy="5162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80E14D06-B6E2-785F-5FDD-55A4C847EBB5}"/>
              </a:ext>
            </a:extLst>
          </p:cNvPr>
          <p:cNvSpPr txBox="1"/>
          <p:nvPr/>
        </p:nvSpPr>
        <p:spPr>
          <a:xfrm>
            <a:off x="10318008" y="3753218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81AB4D5-5627-BAA6-4C37-A9CA2C839AE2}"/>
              </a:ext>
            </a:extLst>
          </p:cNvPr>
          <p:cNvSpPr txBox="1"/>
          <p:nvPr/>
        </p:nvSpPr>
        <p:spPr>
          <a:xfrm>
            <a:off x="11909338" y="2841496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96B66DA-35AE-4E30-C2B8-27C5C0984F5C}"/>
              </a:ext>
            </a:extLst>
          </p:cNvPr>
          <p:cNvSpPr txBox="1"/>
          <p:nvPr/>
        </p:nvSpPr>
        <p:spPr>
          <a:xfrm>
            <a:off x="10726415" y="1733721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68B3EAD-2117-8F80-6F17-98199AA6AD4F}"/>
              </a:ext>
            </a:extLst>
          </p:cNvPr>
          <p:cNvSpPr txBox="1"/>
          <p:nvPr/>
        </p:nvSpPr>
        <p:spPr>
          <a:xfrm>
            <a:off x="228387" y="4365034"/>
            <a:ext cx="2153305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dirty="0">
                <a:latin typeface="+mj-lt"/>
                <a:ea typeface="Tahoma" pitchFamily="34" charset="0"/>
                <a:cs typeface="Tahoma" pitchFamily="34" charset="0"/>
              </a:rPr>
              <a:t>Nhận xét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FFDE083-E967-E8F2-00DB-38D589E63DCE}"/>
              </a:ext>
            </a:extLst>
          </p:cNvPr>
          <p:cNvSpPr txBox="1"/>
          <p:nvPr/>
        </p:nvSpPr>
        <p:spPr>
          <a:xfrm>
            <a:off x="173724" y="4866928"/>
            <a:ext cx="11017632" cy="46089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vẫn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5756-CEF7-1283-0C62-5B0A27E55279}"/>
                  </a:ext>
                </a:extLst>
              </p:cNvPr>
              <p:cNvSpPr txBox="1"/>
              <p:nvPr/>
            </p:nvSpPr>
            <p:spPr>
              <a:xfrm>
                <a:off x="228388" y="5434743"/>
                <a:ext cx="7124036" cy="49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F95756-CEF7-1283-0C62-5B0A27E55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388" y="5434743"/>
                <a:ext cx="7124036" cy="498150"/>
              </a:xfrm>
              <a:prstGeom prst="rect">
                <a:avLst/>
              </a:prstGeom>
              <a:blipFill>
                <a:blip r:embed="rId9"/>
                <a:stretch>
                  <a:fillRect l="-1283" t="-2469" b="-2839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C23B42-3E47-01B6-D2DD-4616E6B8F971}"/>
                  </a:ext>
                </a:extLst>
              </p:cNvPr>
              <p:cNvSpPr txBox="1"/>
              <p:nvPr/>
            </p:nvSpPr>
            <p:spPr>
              <a:xfrm>
                <a:off x="220747" y="6015552"/>
                <a:ext cx="7589361" cy="49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7C23B42-3E47-01B6-D2DD-4616E6B8F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747" y="6015552"/>
                <a:ext cx="7589361" cy="498150"/>
              </a:xfrm>
              <a:prstGeom prst="rect">
                <a:avLst/>
              </a:prstGeom>
              <a:blipFill>
                <a:blip r:embed="rId10"/>
                <a:stretch>
                  <a:fillRect l="-1205" t="-2439" b="-26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914D2FA0-16C9-E9B6-6C98-FE70A452AEFA}"/>
              </a:ext>
            </a:extLst>
          </p:cNvPr>
          <p:cNvSpPr/>
          <p:nvPr/>
        </p:nvSpPr>
        <p:spPr>
          <a:xfrm>
            <a:off x="10500307" y="36675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D09EF267-B05C-BB42-B71A-87D9B170D0E2}"/>
              </a:ext>
            </a:extLst>
          </p:cNvPr>
          <p:cNvSpPr/>
          <p:nvPr/>
        </p:nvSpPr>
        <p:spPr>
          <a:xfrm>
            <a:off x="11890317" y="297378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2D0A358D-AD6C-FD70-F21E-1FE59746348C}"/>
              </a:ext>
            </a:extLst>
          </p:cNvPr>
          <p:cNvSpPr/>
          <p:nvPr/>
        </p:nvSpPr>
        <p:spPr>
          <a:xfrm>
            <a:off x="10840935" y="215310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35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0976429" y="2667208"/>
            <a:ext cx="400050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050A790E-6368-714B-1C0D-A919AF83799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763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50" grpId="0" animBg="1"/>
      <p:bldP spid="51" grpId="0" animBg="1"/>
      <p:bldP spid="56" grpId="0" animBg="1"/>
      <p:bldP spid="57" grpId="0" animBg="1"/>
      <p:bldP spid="23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4" grpId="0" animBg="1"/>
      <p:bldP spid="37" grpId="0" animBg="1"/>
      <p:bldP spid="40" grpId="0" animBg="1"/>
      <p:bldP spid="26" grpId="0" animBg="1"/>
      <p:bldP spid="32" grpId="0" animBg="1"/>
      <p:bldP spid="3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529614" y="1424139"/>
            <a:ext cx="7864154" cy="93638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76EC-F914-6F4F-7E52-0239E076CF49}"/>
                  </a:ext>
                </a:extLst>
              </p:cNvPr>
              <p:cNvSpPr txBox="1"/>
              <p:nvPr/>
            </p:nvSpPr>
            <p:spPr>
              <a:xfrm>
                <a:off x="529614" y="1453168"/>
                <a:ext cx="7726911" cy="91589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1(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,2.12)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61776EC-F914-6F4F-7E52-0239E076CF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614" y="1453168"/>
                <a:ext cx="7726911" cy="915892"/>
              </a:xfrm>
              <a:prstGeom prst="rect">
                <a:avLst/>
              </a:prstGeom>
              <a:blipFill>
                <a:blip r:embed="rId3"/>
                <a:stretch>
                  <a:fillRect l="-1182" t="-4575" r="-1182" b="-130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491484-3EC4-F1E6-DCBA-276EA5731BCA}"/>
              </a:ext>
            </a:extLst>
          </p:cNvPr>
          <p:cNvCxnSpPr>
            <a:cxnSpLocks/>
          </p:cNvCxnSpPr>
          <p:nvPr/>
        </p:nvCxnSpPr>
        <p:spPr>
          <a:xfrm>
            <a:off x="2132056" y="4863108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BD97-CC75-920D-9A56-699C5AAC3915}"/>
              </a:ext>
            </a:extLst>
          </p:cNvPr>
          <p:cNvCxnSpPr>
            <a:cxnSpLocks/>
          </p:cNvCxnSpPr>
          <p:nvPr/>
        </p:nvCxnSpPr>
        <p:spPr>
          <a:xfrm flipH="1">
            <a:off x="1037538" y="4866942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A84623-9FE3-1F6C-E7A4-AB71879F5B54}"/>
              </a:ext>
            </a:extLst>
          </p:cNvPr>
          <p:cNvCxnSpPr>
            <a:cxnSpLocks/>
          </p:cNvCxnSpPr>
          <p:nvPr/>
        </p:nvCxnSpPr>
        <p:spPr>
          <a:xfrm flipH="1">
            <a:off x="3219641" y="4888273"/>
            <a:ext cx="1123891" cy="1102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7DAB54-7995-3312-C1AA-9828BF5CB3BA}"/>
              </a:ext>
            </a:extLst>
          </p:cNvPr>
          <p:cNvCxnSpPr>
            <a:cxnSpLocks/>
          </p:cNvCxnSpPr>
          <p:nvPr/>
        </p:nvCxnSpPr>
        <p:spPr>
          <a:xfrm flipH="1">
            <a:off x="3210345" y="4074764"/>
            <a:ext cx="23872" cy="1915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F544F-D23B-C9CF-9623-00F2DD074D04}"/>
              </a:ext>
            </a:extLst>
          </p:cNvPr>
          <p:cNvCxnSpPr>
            <a:cxnSpLocks/>
          </p:cNvCxnSpPr>
          <p:nvPr/>
        </p:nvCxnSpPr>
        <p:spPr>
          <a:xfrm>
            <a:off x="4330966" y="3022835"/>
            <a:ext cx="28676" cy="18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4B2E7-AD91-3599-2432-05D7D07A9804}"/>
              </a:ext>
            </a:extLst>
          </p:cNvPr>
          <p:cNvSpPr txBox="1"/>
          <p:nvPr/>
        </p:nvSpPr>
        <p:spPr>
          <a:xfrm>
            <a:off x="3231258" y="3958945"/>
            <a:ext cx="389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0168EF-8763-BB7F-10D8-8B0B99C1A051}"/>
              </a:ext>
            </a:extLst>
          </p:cNvPr>
          <p:cNvSpPr txBox="1"/>
          <p:nvPr/>
        </p:nvSpPr>
        <p:spPr>
          <a:xfrm>
            <a:off x="4294477" y="2705296"/>
            <a:ext cx="4074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B3313-C8B1-330E-804B-36D3B5C7364C}"/>
              </a:ext>
            </a:extLst>
          </p:cNvPr>
          <p:cNvSpPr txBox="1"/>
          <p:nvPr/>
        </p:nvSpPr>
        <p:spPr>
          <a:xfrm>
            <a:off x="1777725" y="2644706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19537-DBD6-A3E0-7B19-31117A060B25}"/>
              </a:ext>
            </a:extLst>
          </p:cNvPr>
          <p:cNvSpPr txBox="1"/>
          <p:nvPr/>
        </p:nvSpPr>
        <p:spPr>
          <a:xfrm>
            <a:off x="652310" y="3800356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A9682F-E8A7-1175-A42D-C5D852DE4CD0}"/>
              </a:ext>
            </a:extLst>
          </p:cNvPr>
          <p:cNvCxnSpPr>
            <a:cxnSpLocks/>
          </p:cNvCxnSpPr>
          <p:nvPr/>
        </p:nvCxnSpPr>
        <p:spPr>
          <a:xfrm>
            <a:off x="2149826" y="2995970"/>
            <a:ext cx="0" cy="18945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909E44-C25F-0773-1BC3-C108A740A23C}"/>
              </a:ext>
            </a:extLst>
          </p:cNvPr>
          <p:cNvCxnSpPr>
            <a:cxnSpLocks/>
          </p:cNvCxnSpPr>
          <p:nvPr/>
        </p:nvCxnSpPr>
        <p:spPr>
          <a:xfrm flipH="1" flipV="1">
            <a:off x="1037538" y="5982634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49DE96-D6D8-CE73-28C6-7E8AD471D3F0}"/>
              </a:ext>
            </a:extLst>
          </p:cNvPr>
          <p:cNvCxnSpPr>
            <a:cxnSpLocks/>
          </p:cNvCxnSpPr>
          <p:nvPr/>
        </p:nvCxnSpPr>
        <p:spPr>
          <a:xfrm flipH="1">
            <a:off x="2149826" y="3022835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6C715E-CCB7-FAD0-52E7-0AF78A7A950B}"/>
              </a:ext>
            </a:extLst>
          </p:cNvPr>
          <p:cNvCxnSpPr>
            <a:cxnSpLocks/>
          </p:cNvCxnSpPr>
          <p:nvPr/>
        </p:nvCxnSpPr>
        <p:spPr>
          <a:xfrm>
            <a:off x="1034677" y="4094088"/>
            <a:ext cx="0" cy="1894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882B69-08C4-EC07-858F-487EFE3B16DC}"/>
              </a:ext>
            </a:extLst>
          </p:cNvPr>
          <p:cNvCxnSpPr>
            <a:cxnSpLocks/>
          </p:cNvCxnSpPr>
          <p:nvPr/>
        </p:nvCxnSpPr>
        <p:spPr>
          <a:xfrm flipH="1">
            <a:off x="1049493" y="4094220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CBDA66-A176-4C38-EAE4-C192C2636C74}"/>
              </a:ext>
            </a:extLst>
          </p:cNvPr>
          <p:cNvCxnSpPr>
            <a:cxnSpLocks/>
          </p:cNvCxnSpPr>
          <p:nvPr/>
        </p:nvCxnSpPr>
        <p:spPr>
          <a:xfrm flipH="1">
            <a:off x="1015685" y="3022836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00FFC2-B53B-5CAA-4C84-3970E3965CCC}"/>
              </a:ext>
            </a:extLst>
          </p:cNvPr>
          <p:cNvCxnSpPr>
            <a:cxnSpLocks/>
          </p:cNvCxnSpPr>
          <p:nvPr/>
        </p:nvCxnSpPr>
        <p:spPr>
          <a:xfrm>
            <a:off x="4335258" y="3004547"/>
            <a:ext cx="28041" cy="1823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EDBE03E-7C9D-28C7-1692-E6F7C57A271B}"/>
              </a:ext>
            </a:extLst>
          </p:cNvPr>
          <p:cNvCxnSpPr>
            <a:cxnSpLocks/>
          </p:cNvCxnSpPr>
          <p:nvPr/>
        </p:nvCxnSpPr>
        <p:spPr>
          <a:xfrm>
            <a:off x="2119923" y="3017085"/>
            <a:ext cx="2207847" cy="180485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3BC8071-8D92-640C-2FEB-8177E3E3BED0}"/>
              </a:ext>
            </a:extLst>
          </p:cNvPr>
          <p:cNvSpPr/>
          <p:nvPr/>
        </p:nvSpPr>
        <p:spPr>
          <a:xfrm>
            <a:off x="991543" y="40571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45F956-B4E7-9700-98F6-FFC7785AA470}"/>
              </a:ext>
            </a:extLst>
          </p:cNvPr>
          <p:cNvSpPr/>
          <p:nvPr/>
        </p:nvSpPr>
        <p:spPr>
          <a:xfrm>
            <a:off x="985447" y="592242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F609BE-BAC4-2D4A-F655-21BD7A44404A}"/>
              </a:ext>
            </a:extLst>
          </p:cNvPr>
          <p:cNvSpPr/>
          <p:nvPr/>
        </p:nvSpPr>
        <p:spPr>
          <a:xfrm>
            <a:off x="3161120" y="59323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0395FD94-1461-D67D-CAEA-75A5B4FF05C0}"/>
              </a:ext>
            </a:extLst>
          </p:cNvPr>
          <p:cNvSpPr/>
          <p:nvPr/>
        </p:nvSpPr>
        <p:spPr>
          <a:xfrm>
            <a:off x="2099735" y="48127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D88917-1895-9B9E-382F-8E029E80E40F}"/>
              </a:ext>
            </a:extLst>
          </p:cNvPr>
          <p:cNvSpPr txBox="1"/>
          <p:nvPr/>
        </p:nvSpPr>
        <p:spPr>
          <a:xfrm>
            <a:off x="3179922" y="5922421"/>
            <a:ext cx="4555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2802F9-D943-5642-EED3-6739C5B17F39}"/>
              </a:ext>
            </a:extLst>
          </p:cNvPr>
          <p:cNvSpPr txBox="1"/>
          <p:nvPr/>
        </p:nvSpPr>
        <p:spPr>
          <a:xfrm>
            <a:off x="4383251" y="4632274"/>
            <a:ext cx="473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6925FA-B6D5-78BA-7E8A-C018B92388F8}"/>
              </a:ext>
            </a:extLst>
          </p:cNvPr>
          <p:cNvSpPr txBox="1"/>
          <p:nvPr/>
        </p:nvSpPr>
        <p:spPr>
          <a:xfrm>
            <a:off x="2160901" y="4393966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F0019F-4D88-F86F-C4AF-DDB8E9DFBF11}"/>
              </a:ext>
            </a:extLst>
          </p:cNvPr>
          <p:cNvSpPr txBox="1"/>
          <p:nvPr/>
        </p:nvSpPr>
        <p:spPr>
          <a:xfrm>
            <a:off x="567370" y="5649088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70FE59B-E942-0E97-5199-1D4BD8F97C6E}"/>
              </a:ext>
            </a:extLst>
          </p:cNvPr>
          <p:cNvSpPr/>
          <p:nvPr/>
        </p:nvSpPr>
        <p:spPr>
          <a:xfrm>
            <a:off x="4313821" y="481938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351475" y="2380288"/>
            <a:ext cx="15581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3628A2-F27C-FB3E-4AA9-0DCDDAE6A571}"/>
                  </a:ext>
                </a:extLst>
              </p:cNvPr>
              <p:cNvSpPr txBox="1"/>
              <p:nvPr/>
            </p:nvSpPr>
            <p:spPr>
              <a:xfrm>
                <a:off x="5172254" y="2647191"/>
                <a:ext cx="6096000" cy="4981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CB3628A2-F27C-FB3E-4AA9-0DCDDAE6A5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2254" y="2647191"/>
                <a:ext cx="6096000" cy="498150"/>
              </a:xfrm>
              <a:prstGeom prst="rect">
                <a:avLst/>
              </a:prstGeom>
              <a:blipFill>
                <a:blip r:embed="rId4"/>
                <a:stretch>
                  <a:fillRect l="-1397" t="-1190" b="-2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70039F-4C83-7F3E-8680-46FF834F977A}"/>
                  </a:ext>
                </a:extLst>
              </p:cNvPr>
              <p:cNvSpPr txBox="1"/>
              <p:nvPr/>
            </p:nvSpPr>
            <p:spPr>
              <a:xfrm>
                <a:off x="5210010" y="3310440"/>
                <a:ext cx="2491248" cy="5207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570039F-4C83-7F3E-8680-46FF834F97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10" y="3310440"/>
                <a:ext cx="2491248" cy="520720"/>
              </a:xfrm>
              <a:prstGeom prst="rect">
                <a:avLst/>
              </a:prstGeom>
              <a:blipFill>
                <a:blip r:embed="rId5"/>
                <a:stretch>
                  <a:fillRect l="-3659" b="-252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108209-74AE-C978-A302-A90EFB5FE95F}"/>
                  </a:ext>
                </a:extLst>
              </p:cNvPr>
              <p:cNvSpPr txBox="1"/>
              <p:nvPr/>
            </p:nvSpPr>
            <p:spPr>
              <a:xfrm>
                <a:off x="5210010" y="4074764"/>
                <a:ext cx="4018625" cy="9941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endParaRPr lang="en-US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sSup>
                          <m:sSupPr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E108209-74AE-C978-A302-A90EFB5FE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0010" y="4074764"/>
                <a:ext cx="4018625" cy="994183"/>
              </a:xfrm>
              <a:prstGeom prst="rect">
                <a:avLst/>
              </a:prstGeom>
              <a:blipFill>
                <a:blip r:embed="rId6"/>
                <a:stretch>
                  <a:fillRect l="-2269" t="-4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C94180-34DC-85CC-B6DC-73090C7BEE74}"/>
                  </a:ext>
                </a:extLst>
              </p:cNvPr>
              <p:cNvSpPr txBox="1"/>
              <p:nvPr/>
            </p:nvSpPr>
            <p:spPr>
              <a:xfrm>
                <a:off x="7274338" y="3306985"/>
                <a:ext cx="2064226" cy="67063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𝐷𝐷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22C94180-34DC-85CC-B6DC-73090C7BEE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338" y="3306985"/>
                <a:ext cx="2064226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A7CAD4-79B9-2823-FE62-39DDA1AB27A2}"/>
                  </a:ext>
                </a:extLst>
              </p:cNvPr>
              <p:cNvSpPr txBox="1"/>
              <p:nvPr/>
            </p:nvSpPr>
            <p:spPr>
              <a:xfrm>
                <a:off x="9195465" y="3310440"/>
                <a:ext cx="1322946" cy="5207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0CA7CAD4-79B9-2823-FE62-39DDA1AB2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465" y="3310440"/>
                <a:ext cx="1322946" cy="520720"/>
              </a:xfrm>
              <a:prstGeom prst="rect">
                <a:avLst/>
              </a:prstGeom>
              <a:blipFill>
                <a:blip r:embed="rId8"/>
                <a:stretch>
                  <a:fillRect b="-252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75F78B-2F77-90DE-4F6A-FD7F4E30B10E}"/>
                  </a:ext>
                </a:extLst>
              </p:cNvPr>
              <p:cNvSpPr txBox="1"/>
              <p:nvPr/>
            </p:nvSpPr>
            <p:spPr>
              <a:xfrm>
                <a:off x="8331855" y="4576278"/>
                <a:ext cx="1123891" cy="6367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e>
                      </m:ra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C075F78B-2F77-90DE-4F6A-FD7F4E30B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1855" y="4576278"/>
                <a:ext cx="1123891" cy="63671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D2A0AA-9824-8FE2-08DA-C1840B00FB56}"/>
                  </a:ext>
                </a:extLst>
              </p:cNvPr>
              <p:cNvSpPr txBox="1"/>
              <p:nvPr/>
            </p:nvSpPr>
            <p:spPr>
              <a:xfrm>
                <a:off x="5378509" y="5166093"/>
                <a:ext cx="6096000" cy="68082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𝐵𝐶</m:t>
                            </m:r>
                          </m:e>
                        </m:acc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𝐷𝐷</m:t>
                            </m:r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EAD2A0AA-9824-8FE2-08DA-C1840B00FB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509" y="5166093"/>
                <a:ext cx="6096000" cy="680827"/>
              </a:xfrm>
              <a:prstGeom prst="rect">
                <a:avLst/>
              </a:prstGeom>
              <a:blipFill>
                <a:blip r:embed="rId10"/>
                <a:stretch>
                  <a:fillRect b="-52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D99C7C-4BA8-699F-75DB-3041C66C33F5}"/>
              </a:ext>
            </a:extLst>
          </p:cNvPr>
          <p:cNvCxnSpPr>
            <a:cxnSpLocks/>
          </p:cNvCxnSpPr>
          <p:nvPr/>
        </p:nvCxnSpPr>
        <p:spPr>
          <a:xfrm flipV="1">
            <a:off x="1022962" y="4090775"/>
            <a:ext cx="2163174" cy="19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74C4C77-2552-5469-7285-F6E2DF8ED48E}"/>
              </a:ext>
            </a:extLst>
          </p:cNvPr>
          <p:cNvCxnSpPr>
            <a:cxnSpLocks/>
          </p:cNvCxnSpPr>
          <p:nvPr/>
        </p:nvCxnSpPr>
        <p:spPr>
          <a:xfrm flipV="1">
            <a:off x="2131303" y="3012486"/>
            <a:ext cx="2163174" cy="19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9C05DD3-724B-51CE-7DB3-18E3558B57D5}"/>
              </a:ext>
            </a:extLst>
          </p:cNvPr>
          <p:cNvSpPr/>
          <p:nvPr/>
        </p:nvSpPr>
        <p:spPr>
          <a:xfrm>
            <a:off x="2094559" y="29732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DF6016-3827-E12A-667D-732EF641DB6C}"/>
              </a:ext>
            </a:extLst>
          </p:cNvPr>
          <p:cNvCxnSpPr>
            <a:cxnSpLocks/>
          </p:cNvCxnSpPr>
          <p:nvPr/>
        </p:nvCxnSpPr>
        <p:spPr>
          <a:xfrm flipH="1">
            <a:off x="3218460" y="3007352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7EF3E761-EFCA-0714-324F-AFB6E9DE5173}"/>
              </a:ext>
            </a:extLst>
          </p:cNvPr>
          <p:cNvSpPr/>
          <p:nvPr/>
        </p:nvSpPr>
        <p:spPr>
          <a:xfrm>
            <a:off x="3186136" y="403663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D76B6A9-CFAD-CBC4-9747-1F769E80C24A}"/>
              </a:ext>
            </a:extLst>
          </p:cNvPr>
          <p:cNvSpPr/>
          <p:nvPr/>
        </p:nvSpPr>
        <p:spPr>
          <a:xfrm>
            <a:off x="4275449" y="29684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AB48A-47C2-F12F-6A62-D01FD6D92B44}"/>
                  </a:ext>
                </a:extLst>
              </p:cNvPr>
              <p:cNvSpPr txBox="1"/>
              <p:nvPr/>
            </p:nvSpPr>
            <p:spPr>
              <a:xfrm>
                <a:off x="1580734" y="6076022"/>
                <a:ext cx="1047630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,2.12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9FBAB48A-47C2-F12F-6A62-D01FD6D92B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734" y="6076022"/>
                <a:ext cx="104763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561305" y="5122757"/>
            <a:ext cx="40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8BE2144-B260-4196-2A28-C690E8F3CBB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7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2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0BEC4DEC-E324-3D37-0A52-E9F9902BA3AE}"/>
              </a:ext>
            </a:extLst>
          </p:cNvPr>
          <p:cNvSpPr/>
          <p:nvPr/>
        </p:nvSpPr>
        <p:spPr>
          <a:xfrm>
            <a:off x="953777" y="1965486"/>
            <a:ext cx="10648288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05940165-634A-FFFF-28E4-744F4B01A745}"/>
              </a:ext>
            </a:extLst>
          </p:cNvPr>
          <p:cNvSpPr/>
          <p:nvPr/>
        </p:nvSpPr>
        <p:spPr>
          <a:xfrm rot="18719252">
            <a:off x="629040" y="197558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BB1674D-970F-1B4A-8954-08619B1C47C9}"/>
              </a:ext>
            </a:extLst>
          </p:cNvPr>
          <p:cNvSpPr txBox="1"/>
          <p:nvPr/>
        </p:nvSpPr>
        <p:spPr>
          <a:xfrm>
            <a:off x="697360" y="189969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3" name="Arrow: Chevron 22">
            <a:extLst>
              <a:ext uri="{FF2B5EF4-FFF2-40B4-BE49-F238E27FC236}">
                <a16:creationId xmlns:a16="http://schemas.microsoft.com/office/drawing/2014/main" id="{750B007C-F456-EB48-B84D-12FE3C4ADAE3}"/>
              </a:ext>
            </a:extLst>
          </p:cNvPr>
          <p:cNvSpPr/>
          <p:nvPr/>
        </p:nvSpPr>
        <p:spPr>
          <a:xfrm>
            <a:off x="8654552" y="198368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4" name="Arrow: Chevron 23">
            <a:extLst>
              <a:ext uri="{FF2B5EF4-FFF2-40B4-BE49-F238E27FC236}">
                <a16:creationId xmlns:a16="http://schemas.microsoft.com/office/drawing/2014/main" id="{4A467990-8075-709B-961D-7B79CB67E9F2}"/>
              </a:ext>
            </a:extLst>
          </p:cNvPr>
          <p:cNvSpPr/>
          <p:nvPr/>
        </p:nvSpPr>
        <p:spPr>
          <a:xfrm>
            <a:off x="8596762" y="198441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5" name="Arrow: Chevron 24">
            <a:extLst>
              <a:ext uri="{FF2B5EF4-FFF2-40B4-BE49-F238E27FC236}">
                <a16:creationId xmlns:a16="http://schemas.microsoft.com/office/drawing/2014/main" id="{697F075D-5711-CCAE-C689-658198E4E99B}"/>
              </a:ext>
            </a:extLst>
          </p:cNvPr>
          <p:cNvSpPr/>
          <p:nvPr/>
        </p:nvSpPr>
        <p:spPr>
          <a:xfrm>
            <a:off x="8542014" y="198264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7" name="Arrow: Chevron 26">
            <a:extLst>
              <a:ext uri="{FF2B5EF4-FFF2-40B4-BE49-F238E27FC236}">
                <a16:creationId xmlns:a16="http://schemas.microsoft.com/office/drawing/2014/main" id="{D3A3520F-5080-F46A-F864-B3EFDF9DB8D4}"/>
              </a:ext>
            </a:extLst>
          </p:cNvPr>
          <p:cNvSpPr/>
          <p:nvPr/>
        </p:nvSpPr>
        <p:spPr>
          <a:xfrm>
            <a:off x="8484431" y="198264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8" name="Arrow: Chevron 27">
            <a:extLst>
              <a:ext uri="{FF2B5EF4-FFF2-40B4-BE49-F238E27FC236}">
                <a16:creationId xmlns:a16="http://schemas.microsoft.com/office/drawing/2014/main" id="{34FDFAE4-9425-73CD-DB9D-35F2A4C12055}"/>
              </a:ext>
            </a:extLst>
          </p:cNvPr>
          <p:cNvSpPr/>
          <p:nvPr/>
        </p:nvSpPr>
        <p:spPr>
          <a:xfrm>
            <a:off x="8435764" y="198617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66FED42-E33F-417D-F217-2C78A3B354BC}"/>
              </a:ext>
            </a:extLst>
          </p:cNvPr>
          <p:cNvSpPr txBox="1"/>
          <p:nvPr/>
        </p:nvSpPr>
        <p:spPr>
          <a:xfrm>
            <a:off x="1323855" y="1914609"/>
            <a:ext cx="71996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VECTƠ TRONG KHÔNG GIAN</a:t>
            </a:r>
            <a:endParaRPr lang="en-AU" sz="2800" b="1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A289471-F631-1434-AD55-9199D93CB4DD}"/>
              </a:ext>
            </a:extLst>
          </p:cNvPr>
          <p:cNvSpPr txBox="1"/>
          <p:nvPr/>
        </p:nvSpPr>
        <p:spPr>
          <a:xfrm>
            <a:off x="2872758" y="513908"/>
            <a:ext cx="86452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/>
              <a:t>VECTƠ TRONG KHÔNG GIAN</a:t>
            </a:r>
            <a:endParaRPr lang="en-AU" sz="36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2D6A05-001B-82BE-9235-555491B0E628}"/>
              </a:ext>
            </a:extLst>
          </p:cNvPr>
          <p:cNvSpPr txBox="1"/>
          <p:nvPr/>
        </p:nvSpPr>
        <p:spPr>
          <a:xfrm>
            <a:off x="1369204" y="522069"/>
            <a:ext cx="18385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/>
              <a:t>Bài</a:t>
            </a:r>
            <a:r>
              <a:rPr lang="en-US" sz="3600" b="1" dirty="0"/>
              <a:t> 6:</a:t>
            </a:r>
            <a:endParaRPr lang="en-US" sz="3600" dirty="0"/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7BADB1B7-9B78-9B24-6409-669583F16919}"/>
              </a:ext>
            </a:extLst>
          </p:cNvPr>
          <p:cNvSpPr/>
          <p:nvPr/>
        </p:nvSpPr>
        <p:spPr>
          <a:xfrm>
            <a:off x="953776" y="3244706"/>
            <a:ext cx="10648289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1B42BA8-FD7D-C9B1-E84F-554C45A1AC5B}"/>
              </a:ext>
            </a:extLst>
          </p:cNvPr>
          <p:cNvSpPr/>
          <p:nvPr/>
        </p:nvSpPr>
        <p:spPr>
          <a:xfrm rot="18719252">
            <a:off x="629039" y="3254801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0BB136-A76F-7DC8-00D1-59F4B4EA61DC}"/>
              </a:ext>
            </a:extLst>
          </p:cNvPr>
          <p:cNvSpPr txBox="1"/>
          <p:nvPr/>
        </p:nvSpPr>
        <p:spPr>
          <a:xfrm>
            <a:off x="697359" y="3178914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Arrow: Chevron 5">
            <a:extLst>
              <a:ext uri="{FF2B5EF4-FFF2-40B4-BE49-F238E27FC236}">
                <a16:creationId xmlns:a16="http://schemas.microsoft.com/office/drawing/2014/main" id="{D5353C3D-DB0F-AF2E-645F-0B3194220037}"/>
              </a:ext>
            </a:extLst>
          </p:cNvPr>
          <p:cNvSpPr/>
          <p:nvPr/>
        </p:nvSpPr>
        <p:spPr>
          <a:xfrm>
            <a:off x="8660064" y="3262903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7" name="Arrow: Chevron 6">
            <a:extLst>
              <a:ext uri="{FF2B5EF4-FFF2-40B4-BE49-F238E27FC236}">
                <a16:creationId xmlns:a16="http://schemas.microsoft.com/office/drawing/2014/main" id="{B27690E6-208D-ACF0-CDB3-1FA9BCB3ABBA}"/>
              </a:ext>
            </a:extLst>
          </p:cNvPr>
          <p:cNvSpPr/>
          <p:nvPr/>
        </p:nvSpPr>
        <p:spPr>
          <a:xfrm>
            <a:off x="8602274" y="3263631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8" name="Arrow: Chevron 7">
            <a:extLst>
              <a:ext uri="{FF2B5EF4-FFF2-40B4-BE49-F238E27FC236}">
                <a16:creationId xmlns:a16="http://schemas.microsoft.com/office/drawing/2014/main" id="{A75AE06E-8073-E914-F002-370A6F7D47F3}"/>
              </a:ext>
            </a:extLst>
          </p:cNvPr>
          <p:cNvSpPr/>
          <p:nvPr/>
        </p:nvSpPr>
        <p:spPr>
          <a:xfrm>
            <a:off x="8547526" y="3261864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9" name="Arrow: Chevron 8">
            <a:extLst>
              <a:ext uri="{FF2B5EF4-FFF2-40B4-BE49-F238E27FC236}">
                <a16:creationId xmlns:a16="http://schemas.microsoft.com/office/drawing/2014/main" id="{8CF76AC8-076E-CFF1-3EB7-9185F991189B}"/>
              </a:ext>
            </a:extLst>
          </p:cNvPr>
          <p:cNvSpPr/>
          <p:nvPr/>
        </p:nvSpPr>
        <p:spPr>
          <a:xfrm>
            <a:off x="8489943" y="3261864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941731A9-1DBE-E9F1-8397-55D6CD0D463A}"/>
              </a:ext>
            </a:extLst>
          </p:cNvPr>
          <p:cNvSpPr/>
          <p:nvPr/>
        </p:nvSpPr>
        <p:spPr>
          <a:xfrm>
            <a:off x="8441276" y="3265398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3E389E-7A7C-29B8-13DE-080029904446}"/>
              </a:ext>
            </a:extLst>
          </p:cNvPr>
          <p:cNvSpPr txBox="1"/>
          <p:nvPr/>
        </p:nvSpPr>
        <p:spPr>
          <a:xfrm>
            <a:off x="1323854" y="3193829"/>
            <a:ext cx="103643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TỔNG VÀ HIỆU CỦA HAI VECTƠ TRONG KHÔNG GIAN</a:t>
            </a:r>
            <a:endParaRPr lang="en-AU" sz="2800" b="1" dirty="0"/>
          </a:p>
        </p:txBody>
      </p:sp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F943C9C3-F9A6-AB92-E508-A855DC0F00E7}"/>
              </a:ext>
            </a:extLst>
          </p:cNvPr>
          <p:cNvSpPr/>
          <p:nvPr/>
        </p:nvSpPr>
        <p:spPr>
          <a:xfrm>
            <a:off x="1028356" y="4582294"/>
            <a:ext cx="10571265" cy="532341"/>
          </a:xfrm>
          <a:prstGeom prst="homePlate">
            <a:avLst/>
          </a:prstGeom>
          <a:ln w="28575">
            <a:solidFill>
              <a:srgbClr val="2E7990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91C1C87-F819-22EF-C3B9-BF099D4EDBE1}"/>
              </a:ext>
            </a:extLst>
          </p:cNvPr>
          <p:cNvSpPr/>
          <p:nvPr/>
        </p:nvSpPr>
        <p:spPr>
          <a:xfrm rot="18719252">
            <a:off x="703619" y="4592389"/>
            <a:ext cx="530011" cy="535361"/>
          </a:xfrm>
          <a:prstGeom prst="roundRect">
            <a:avLst/>
          </a:prstGeom>
          <a:solidFill>
            <a:srgbClr val="00B0F0"/>
          </a:solidFill>
          <a:ln w="28575">
            <a:solidFill>
              <a:srgbClr val="2E79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7D1EC7-EBFA-01DC-9F7B-A6092A9D7BD6}"/>
              </a:ext>
            </a:extLst>
          </p:cNvPr>
          <p:cNvSpPr txBox="1"/>
          <p:nvPr/>
        </p:nvSpPr>
        <p:spPr>
          <a:xfrm>
            <a:off x="771939" y="4516502"/>
            <a:ext cx="11945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Arrow: Chevron 14">
            <a:extLst>
              <a:ext uri="{FF2B5EF4-FFF2-40B4-BE49-F238E27FC236}">
                <a16:creationId xmlns:a16="http://schemas.microsoft.com/office/drawing/2014/main" id="{FCE2299B-5222-0EED-0102-3800FBAF04B4}"/>
              </a:ext>
            </a:extLst>
          </p:cNvPr>
          <p:cNvSpPr/>
          <p:nvPr/>
        </p:nvSpPr>
        <p:spPr>
          <a:xfrm>
            <a:off x="8643787" y="4600491"/>
            <a:ext cx="2874212" cy="504188"/>
          </a:xfrm>
          <a:prstGeom prst="chevron">
            <a:avLst>
              <a:gd name="adj" fmla="val 51886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A940A524-0B39-C15F-6F03-439C6B05160B}"/>
              </a:ext>
            </a:extLst>
          </p:cNvPr>
          <p:cNvSpPr/>
          <p:nvPr/>
        </p:nvSpPr>
        <p:spPr>
          <a:xfrm>
            <a:off x="8585997" y="4601219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7" name="Arrow: Chevron 16">
            <a:extLst>
              <a:ext uri="{FF2B5EF4-FFF2-40B4-BE49-F238E27FC236}">
                <a16:creationId xmlns:a16="http://schemas.microsoft.com/office/drawing/2014/main" id="{82E332C2-29BD-0DEB-2985-C3D693489670}"/>
              </a:ext>
            </a:extLst>
          </p:cNvPr>
          <p:cNvSpPr/>
          <p:nvPr/>
        </p:nvSpPr>
        <p:spPr>
          <a:xfrm>
            <a:off x="8531249" y="4599452"/>
            <a:ext cx="2874212" cy="504188"/>
          </a:xfrm>
          <a:prstGeom prst="chevron">
            <a:avLst>
              <a:gd name="adj" fmla="val 51886"/>
            </a:avLst>
          </a:prstGeom>
          <a:solidFill>
            <a:srgbClr val="12E0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DBD592F5-0E49-92C7-2827-824B943052FD}"/>
              </a:ext>
            </a:extLst>
          </p:cNvPr>
          <p:cNvSpPr/>
          <p:nvPr/>
        </p:nvSpPr>
        <p:spPr>
          <a:xfrm>
            <a:off x="8473666" y="4599452"/>
            <a:ext cx="2874212" cy="504188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19" name="Arrow: Chevron 18">
            <a:extLst>
              <a:ext uri="{FF2B5EF4-FFF2-40B4-BE49-F238E27FC236}">
                <a16:creationId xmlns:a16="http://schemas.microsoft.com/office/drawing/2014/main" id="{7BD8947F-563C-7BC9-2CB8-D17C1B9E9076}"/>
              </a:ext>
            </a:extLst>
          </p:cNvPr>
          <p:cNvSpPr/>
          <p:nvPr/>
        </p:nvSpPr>
        <p:spPr>
          <a:xfrm>
            <a:off x="8424999" y="4602986"/>
            <a:ext cx="2874212" cy="498651"/>
          </a:xfrm>
          <a:prstGeom prst="chevron">
            <a:avLst>
              <a:gd name="adj" fmla="val 51886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0A5D1-7E82-4164-FC36-97A762FA88BB}"/>
              </a:ext>
            </a:extLst>
          </p:cNvPr>
          <p:cNvSpPr txBox="1"/>
          <p:nvPr/>
        </p:nvSpPr>
        <p:spPr>
          <a:xfrm>
            <a:off x="1402453" y="4529860"/>
            <a:ext cx="6041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TÍCH CỦA VECTƠ VỚI MỘT SỐ</a:t>
            </a:r>
            <a:endParaRPr lang="en-AU" sz="2800" b="1" dirty="0"/>
          </a:p>
        </p:txBody>
      </p:sp>
    </p:spTree>
    <p:extLst>
      <p:ext uri="{BB962C8B-B14F-4D97-AF65-F5344CB8AC3E}">
        <p14:creationId xmlns:p14="http://schemas.microsoft.com/office/powerpoint/2010/main" val="234225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/>
      <p:bldP spid="23" grpId="0" animBg="1"/>
      <p:bldP spid="24" grpId="0" animBg="1"/>
      <p:bldP spid="25" grpId="0" animBg="1"/>
      <p:bldP spid="27" grpId="0" animBg="1"/>
      <p:bldP spid="28" grpId="0" animBg="1"/>
      <p:bldP spid="29" grpId="0"/>
      <p:bldP spid="3" grpId="0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  <p:bldP spid="16" grpId="0" animBg="1"/>
      <p:bldP spid="17" grpId="0" animBg="1"/>
      <p:bldP spid="18" grpId="0" animBg="1"/>
      <p:bldP spid="19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5" y="1400777"/>
            <a:ext cx="8231635" cy="5341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F491484-3EC4-F1E6-DCBA-276EA5731BCA}"/>
              </a:ext>
            </a:extLst>
          </p:cNvPr>
          <p:cNvCxnSpPr>
            <a:cxnSpLocks/>
          </p:cNvCxnSpPr>
          <p:nvPr/>
        </p:nvCxnSpPr>
        <p:spPr>
          <a:xfrm>
            <a:off x="1724403" y="4442049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BCCBD97-CC75-920D-9A56-699C5AAC3915}"/>
              </a:ext>
            </a:extLst>
          </p:cNvPr>
          <p:cNvCxnSpPr>
            <a:cxnSpLocks/>
          </p:cNvCxnSpPr>
          <p:nvPr/>
        </p:nvCxnSpPr>
        <p:spPr>
          <a:xfrm flipH="1">
            <a:off x="629885" y="4445883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BA84623-9FE3-1F6C-E7A4-AB71879F5B54}"/>
              </a:ext>
            </a:extLst>
          </p:cNvPr>
          <p:cNvCxnSpPr>
            <a:cxnSpLocks/>
          </p:cNvCxnSpPr>
          <p:nvPr/>
        </p:nvCxnSpPr>
        <p:spPr>
          <a:xfrm flipH="1">
            <a:off x="2811988" y="4467214"/>
            <a:ext cx="1123891" cy="1102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97DAB54-7995-3312-C1AA-9828BF5CB3BA}"/>
              </a:ext>
            </a:extLst>
          </p:cNvPr>
          <p:cNvCxnSpPr>
            <a:cxnSpLocks/>
          </p:cNvCxnSpPr>
          <p:nvPr/>
        </p:nvCxnSpPr>
        <p:spPr>
          <a:xfrm flipH="1">
            <a:off x="2802692" y="3653705"/>
            <a:ext cx="23872" cy="1915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EEF544F-D23B-C9CF-9623-00F2DD074D04}"/>
              </a:ext>
            </a:extLst>
          </p:cNvPr>
          <p:cNvCxnSpPr>
            <a:cxnSpLocks/>
          </p:cNvCxnSpPr>
          <p:nvPr/>
        </p:nvCxnSpPr>
        <p:spPr>
          <a:xfrm>
            <a:off x="3923313" y="2601776"/>
            <a:ext cx="28676" cy="18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444B2E7-AD91-3599-2432-05D7D07A9804}"/>
              </a:ext>
            </a:extLst>
          </p:cNvPr>
          <p:cNvSpPr txBox="1"/>
          <p:nvPr/>
        </p:nvSpPr>
        <p:spPr>
          <a:xfrm>
            <a:off x="2823605" y="3537886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00168EF-8763-BB7F-10D8-8B0B99C1A051}"/>
              </a:ext>
            </a:extLst>
          </p:cNvPr>
          <p:cNvSpPr txBox="1"/>
          <p:nvPr/>
        </p:nvSpPr>
        <p:spPr>
          <a:xfrm>
            <a:off x="3923095" y="2284237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25B3313-C8B1-330E-804B-36D3B5C7364C}"/>
              </a:ext>
            </a:extLst>
          </p:cNvPr>
          <p:cNvSpPr txBox="1"/>
          <p:nvPr/>
        </p:nvSpPr>
        <p:spPr>
          <a:xfrm>
            <a:off x="1406343" y="2223647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9219537-DBD6-A3E0-7B19-31117A060B25}"/>
              </a:ext>
            </a:extLst>
          </p:cNvPr>
          <p:cNvSpPr txBox="1"/>
          <p:nvPr/>
        </p:nvSpPr>
        <p:spPr>
          <a:xfrm>
            <a:off x="244657" y="3379297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EA9682F-E8A7-1175-A42D-C5D852DE4CD0}"/>
              </a:ext>
            </a:extLst>
          </p:cNvPr>
          <p:cNvCxnSpPr>
            <a:cxnSpLocks/>
          </p:cNvCxnSpPr>
          <p:nvPr/>
        </p:nvCxnSpPr>
        <p:spPr>
          <a:xfrm>
            <a:off x="1742173" y="2574911"/>
            <a:ext cx="0" cy="18945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4909E44-C25F-0773-1BC3-C108A740A23C}"/>
              </a:ext>
            </a:extLst>
          </p:cNvPr>
          <p:cNvCxnSpPr>
            <a:cxnSpLocks/>
          </p:cNvCxnSpPr>
          <p:nvPr/>
        </p:nvCxnSpPr>
        <p:spPr>
          <a:xfrm flipH="1" flipV="1">
            <a:off x="629885" y="5561575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D49DE96-D6D8-CE73-28C6-7E8AD471D3F0}"/>
              </a:ext>
            </a:extLst>
          </p:cNvPr>
          <p:cNvCxnSpPr>
            <a:cxnSpLocks/>
          </p:cNvCxnSpPr>
          <p:nvPr/>
        </p:nvCxnSpPr>
        <p:spPr>
          <a:xfrm flipH="1">
            <a:off x="1742173" y="2601776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F6C715E-CCB7-FAD0-52E7-0AF78A7A950B}"/>
              </a:ext>
            </a:extLst>
          </p:cNvPr>
          <p:cNvCxnSpPr>
            <a:cxnSpLocks/>
          </p:cNvCxnSpPr>
          <p:nvPr/>
        </p:nvCxnSpPr>
        <p:spPr>
          <a:xfrm>
            <a:off x="627024" y="3673029"/>
            <a:ext cx="0" cy="1894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F882B69-08C4-EC07-858F-487EFE3B16DC}"/>
              </a:ext>
            </a:extLst>
          </p:cNvPr>
          <p:cNvCxnSpPr>
            <a:cxnSpLocks/>
          </p:cNvCxnSpPr>
          <p:nvPr/>
        </p:nvCxnSpPr>
        <p:spPr>
          <a:xfrm flipH="1">
            <a:off x="641840" y="3673161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5CBDA66-A176-4C38-EAE4-C192C2636C74}"/>
              </a:ext>
            </a:extLst>
          </p:cNvPr>
          <p:cNvCxnSpPr>
            <a:cxnSpLocks/>
          </p:cNvCxnSpPr>
          <p:nvPr/>
        </p:nvCxnSpPr>
        <p:spPr>
          <a:xfrm flipH="1">
            <a:off x="608032" y="2601777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400FFC2-B53B-5CAA-4C84-3970E3965CCC}"/>
              </a:ext>
            </a:extLst>
          </p:cNvPr>
          <p:cNvCxnSpPr>
            <a:cxnSpLocks/>
          </p:cNvCxnSpPr>
          <p:nvPr/>
        </p:nvCxnSpPr>
        <p:spPr>
          <a:xfrm flipV="1">
            <a:off x="2847965" y="4489814"/>
            <a:ext cx="1065258" cy="10429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EDBE03E-7C9D-28C7-1692-E6F7C57A271B}"/>
              </a:ext>
            </a:extLst>
          </p:cNvPr>
          <p:cNvCxnSpPr>
            <a:cxnSpLocks/>
          </p:cNvCxnSpPr>
          <p:nvPr/>
        </p:nvCxnSpPr>
        <p:spPr>
          <a:xfrm>
            <a:off x="1725475" y="4442985"/>
            <a:ext cx="2227032" cy="1774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id="{33BC8071-8D92-640C-2FEB-8177E3E3BED0}"/>
              </a:ext>
            </a:extLst>
          </p:cNvPr>
          <p:cNvSpPr/>
          <p:nvPr/>
        </p:nvSpPr>
        <p:spPr>
          <a:xfrm>
            <a:off x="583890" y="363613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2845F956-B4E7-9700-98F6-FFC7785AA470}"/>
              </a:ext>
            </a:extLst>
          </p:cNvPr>
          <p:cNvSpPr/>
          <p:nvPr/>
        </p:nvSpPr>
        <p:spPr>
          <a:xfrm>
            <a:off x="577794" y="55013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4F609BE-BAC4-2D4A-F655-21BD7A44404A}"/>
              </a:ext>
            </a:extLst>
          </p:cNvPr>
          <p:cNvSpPr/>
          <p:nvPr/>
        </p:nvSpPr>
        <p:spPr>
          <a:xfrm>
            <a:off x="2753467" y="551124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F9D88917-1895-9B9E-382F-8E029E80E40F}"/>
              </a:ext>
            </a:extLst>
          </p:cNvPr>
          <p:cNvSpPr txBox="1"/>
          <p:nvPr/>
        </p:nvSpPr>
        <p:spPr>
          <a:xfrm>
            <a:off x="2772269" y="5501362"/>
            <a:ext cx="4555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D2802F9-D943-5642-EED3-6739C5B17F39}"/>
              </a:ext>
            </a:extLst>
          </p:cNvPr>
          <p:cNvSpPr txBox="1"/>
          <p:nvPr/>
        </p:nvSpPr>
        <p:spPr>
          <a:xfrm>
            <a:off x="3975598" y="4211215"/>
            <a:ext cx="4732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36925FA-B6D5-78BA-7E8A-C018B92388F8}"/>
              </a:ext>
            </a:extLst>
          </p:cNvPr>
          <p:cNvSpPr txBox="1"/>
          <p:nvPr/>
        </p:nvSpPr>
        <p:spPr>
          <a:xfrm>
            <a:off x="1761808" y="3987620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46F0019F-4D88-F86F-C4AF-DDB8E9DFBF11}"/>
              </a:ext>
            </a:extLst>
          </p:cNvPr>
          <p:cNvSpPr txBox="1"/>
          <p:nvPr/>
        </p:nvSpPr>
        <p:spPr>
          <a:xfrm>
            <a:off x="159717" y="5228029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270FE59B-E942-0E97-5199-1D4BD8F97C6E}"/>
              </a:ext>
            </a:extLst>
          </p:cNvPr>
          <p:cNvSpPr/>
          <p:nvPr/>
        </p:nvSpPr>
        <p:spPr>
          <a:xfrm>
            <a:off x="3906168" y="439832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62376" y="1939633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93D99C7C-4BA8-699F-75DB-3041C66C33F5}"/>
              </a:ext>
            </a:extLst>
          </p:cNvPr>
          <p:cNvCxnSpPr>
            <a:cxnSpLocks/>
            <a:endCxn id="48" idx="1"/>
          </p:cNvCxnSpPr>
          <p:nvPr/>
        </p:nvCxnSpPr>
        <p:spPr>
          <a:xfrm>
            <a:off x="1730848" y="4442048"/>
            <a:ext cx="1036568" cy="1083937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174C4C77-2552-5469-7285-F6E2DF8ED48E}"/>
              </a:ext>
            </a:extLst>
          </p:cNvPr>
          <p:cNvCxnSpPr>
            <a:cxnSpLocks/>
            <a:endCxn id="86" idx="1"/>
          </p:cNvCxnSpPr>
          <p:nvPr/>
        </p:nvCxnSpPr>
        <p:spPr>
          <a:xfrm>
            <a:off x="1723650" y="2611407"/>
            <a:ext cx="1068782" cy="101890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Oval 82">
            <a:extLst>
              <a:ext uri="{FF2B5EF4-FFF2-40B4-BE49-F238E27FC236}">
                <a16:creationId xmlns:a16="http://schemas.microsoft.com/office/drawing/2014/main" id="{69C05DD3-724B-51CE-7DB3-18E3558B57D5}"/>
              </a:ext>
            </a:extLst>
          </p:cNvPr>
          <p:cNvSpPr/>
          <p:nvPr/>
        </p:nvSpPr>
        <p:spPr>
          <a:xfrm>
            <a:off x="1686906" y="255220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4DF6016-3827-E12A-667D-732EF641DB6C}"/>
              </a:ext>
            </a:extLst>
          </p:cNvPr>
          <p:cNvCxnSpPr>
            <a:cxnSpLocks/>
          </p:cNvCxnSpPr>
          <p:nvPr/>
        </p:nvCxnSpPr>
        <p:spPr>
          <a:xfrm flipH="1">
            <a:off x="2810807" y="2586293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7EF3E761-EFCA-0714-324F-AFB6E9DE5173}"/>
              </a:ext>
            </a:extLst>
          </p:cNvPr>
          <p:cNvSpPr/>
          <p:nvPr/>
        </p:nvSpPr>
        <p:spPr>
          <a:xfrm>
            <a:off x="2778483" y="361557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4D76B6A9-CFAD-CBC4-9747-1F769E80C24A}"/>
              </a:ext>
            </a:extLst>
          </p:cNvPr>
          <p:cNvSpPr/>
          <p:nvPr/>
        </p:nvSpPr>
        <p:spPr>
          <a:xfrm>
            <a:off x="3867796" y="254739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/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512" y="1356604"/>
                <a:ext cx="8557137" cy="520720"/>
              </a:xfrm>
              <a:prstGeom prst="rect">
                <a:avLst/>
              </a:prstGeom>
              <a:blipFill>
                <a:blip r:embed="rId3"/>
                <a:stretch>
                  <a:fillRect l="-1068" b="-27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Oval 57">
            <a:extLst>
              <a:ext uri="{FF2B5EF4-FFF2-40B4-BE49-F238E27FC236}">
                <a16:creationId xmlns:a16="http://schemas.microsoft.com/office/drawing/2014/main" id="{0395FD94-1461-D67D-CAEA-75A5B4FF05C0}"/>
              </a:ext>
            </a:extLst>
          </p:cNvPr>
          <p:cNvSpPr/>
          <p:nvPr/>
        </p:nvSpPr>
        <p:spPr>
          <a:xfrm>
            <a:off x="1692082" y="43917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E5D62D8-67C3-326B-5E78-53B8656DF0A0}"/>
                  </a:ext>
                </a:extLst>
              </p:cNvPr>
              <p:cNvSpPr txBox="1"/>
              <p:nvPr/>
            </p:nvSpPr>
            <p:spPr>
              <a:xfrm>
                <a:off x="4825659" y="2283005"/>
                <a:ext cx="6426881" cy="52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𝐴𝐶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hành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2" name="TextBox 71">
                <a:extLst>
                  <a:ext uri="{FF2B5EF4-FFF2-40B4-BE49-F238E27FC236}">
                    <a16:creationId xmlns:a16="http://schemas.microsoft.com/office/drawing/2014/main" id="{EE5D62D8-67C3-326B-5E78-53B8656DF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5659" y="2283005"/>
                <a:ext cx="6426881" cy="520720"/>
              </a:xfrm>
              <a:prstGeom prst="rect">
                <a:avLst/>
              </a:prstGeom>
              <a:blipFill>
                <a:blip r:embed="rId4"/>
                <a:stretch>
                  <a:fillRect l="-1518" b="-27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A6CAF9A-9954-AA96-7601-242A1FF0996C}"/>
                  </a:ext>
                </a:extLst>
              </p:cNvPr>
              <p:cNvSpPr txBox="1"/>
              <p:nvPr/>
            </p:nvSpPr>
            <p:spPr>
              <a:xfrm>
                <a:off x="4850376" y="2926476"/>
                <a:ext cx="2491248" cy="52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3" name="TextBox 72">
                <a:extLst>
                  <a:ext uri="{FF2B5EF4-FFF2-40B4-BE49-F238E27FC236}">
                    <a16:creationId xmlns:a16="http://schemas.microsoft.com/office/drawing/2014/main" id="{8A6CAF9A-9954-AA96-7601-242A1FF099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76" y="2926476"/>
                <a:ext cx="2491248" cy="520720"/>
              </a:xfrm>
              <a:prstGeom prst="rect">
                <a:avLst/>
              </a:prstGeom>
              <a:blipFill>
                <a:blip r:embed="rId5"/>
                <a:stretch>
                  <a:fillRect l="-3922" b="-27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7F629A9-1D72-D3B1-9857-EDA76785A636}"/>
                  </a:ext>
                </a:extLst>
              </p:cNvPr>
              <p:cNvSpPr txBox="1"/>
              <p:nvPr/>
            </p:nvSpPr>
            <p:spPr>
              <a:xfrm>
                <a:off x="6974182" y="2932964"/>
                <a:ext cx="2064226" cy="670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7F629A9-1D72-D3B1-9857-EDA76785A6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182" y="2932964"/>
                <a:ext cx="2064226" cy="6706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41C7055-65EE-C80E-0C85-CD965663B565}"/>
                  </a:ext>
                </a:extLst>
              </p:cNvPr>
              <p:cNvSpPr txBox="1"/>
              <p:nvPr/>
            </p:nvSpPr>
            <p:spPr>
              <a:xfrm>
                <a:off x="8803957" y="2919601"/>
                <a:ext cx="1322946" cy="670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41C7055-65EE-C80E-0C85-CD965663B5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3957" y="2919601"/>
                <a:ext cx="1322946" cy="6706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71D5C8-0E38-BEF5-28CE-AF157D970A09}"/>
                  </a:ext>
                </a:extLst>
              </p:cNvPr>
              <p:cNvSpPr txBox="1"/>
              <p:nvPr/>
            </p:nvSpPr>
            <p:spPr>
              <a:xfrm>
                <a:off x="7811596" y="3673029"/>
                <a:ext cx="1123891" cy="5900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671D5C8-0E38-BEF5-28CE-AF157D970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1596" y="3673029"/>
                <a:ext cx="1123891" cy="5900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50C8A9-4F66-78C3-C161-B6779FF6AEA4}"/>
                  </a:ext>
                </a:extLst>
              </p:cNvPr>
              <p:cNvSpPr txBox="1"/>
              <p:nvPr/>
            </p:nvSpPr>
            <p:spPr>
              <a:xfrm>
                <a:off x="4850376" y="3531985"/>
                <a:ext cx="2094912" cy="783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</m:acc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0750C8A9-4F66-78C3-C161-B6779FF6A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0376" y="3531985"/>
                <a:ext cx="2094912" cy="7834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141FFD4-6113-C4FA-7B52-10183DE8F6A1}"/>
                  </a:ext>
                </a:extLst>
              </p:cNvPr>
              <p:cNvSpPr txBox="1"/>
              <p:nvPr/>
            </p:nvSpPr>
            <p:spPr>
              <a:xfrm>
                <a:off x="6762870" y="3556307"/>
                <a:ext cx="1416254" cy="7834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2141FFD4-6113-C4FA-7B52-10183DE8F6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2870" y="3556307"/>
                <a:ext cx="1416254" cy="7834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85A30B59-C7C1-0462-0F9C-8F513272635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060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362130" y="1443308"/>
            <a:ext cx="8231635" cy="5341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/>
              <p:nvPr/>
            </p:nvSpPr>
            <p:spPr>
              <a:xfrm>
                <a:off x="340697" y="1399135"/>
                <a:ext cx="8557137" cy="5207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3,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4ECC1C4-3CEF-E345-DB82-2F1198EE1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697" y="1399135"/>
                <a:ext cx="8557137" cy="520720"/>
              </a:xfrm>
              <a:prstGeom prst="rect">
                <a:avLst/>
              </a:prstGeom>
              <a:blipFill>
                <a:blip r:embed="rId3"/>
                <a:stretch>
                  <a:fillRect l="-1067" b="-2528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CAE7B93C-333D-BC31-374F-81DECB370BA6}"/>
              </a:ext>
            </a:extLst>
          </p:cNvPr>
          <p:cNvSpPr txBox="1"/>
          <p:nvPr/>
        </p:nvSpPr>
        <p:spPr>
          <a:xfrm>
            <a:off x="340697" y="2082267"/>
            <a:ext cx="11383276" cy="856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00B85B-859C-6129-B0BC-EEE41792D16A}"/>
                  </a:ext>
                </a:extLst>
              </p:cNvPr>
              <p:cNvSpPr txBox="1"/>
              <p:nvPr/>
            </p:nvSpPr>
            <p:spPr>
              <a:xfrm>
                <a:off x="370627" y="2872862"/>
                <a:ext cx="9263695" cy="5040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giao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hoán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C00B85B-859C-6129-B0BC-EEE41792D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627" y="2872862"/>
                <a:ext cx="9263695" cy="504049"/>
              </a:xfrm>
              <a:prstGeom prst="rect">
                <a:avLst/>
              </a:prstGeom>
              <a:blipFill>
                <a:blip r:embed="rId4"/>
                <a:stretch>
                  <a:fillRect l="-986" b="-247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859A3C-F177-8158-293D-31CC2AC910EC}"/>
                  </a:ext>
                </a:extLst>
              </p:cNvPr>
              <p:cNvSpPr txBox="1"/>
              <p:nvPr/>
            </p:nvSpPr>
            <p:spPr>
              <a:xfrm>
                <a:off x="384778" y="3373132"/>
                <a:ext cx="10865919" cy="50404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7859A3C-F177-8158-293D-31CC2AC910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78" y="3373132"/>
                <a:ext cx="10865919" cy="504049"/>
              </a:xfrm>
              <a:prstGeom prst="rect">
                <a:avLst/>
              </a:prstGeom>
              <a:blipFill>
                <a:blip r:embed="rId5"/>
                <a:stretch>
                  <a:fillRect l="-784" b="-247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0F84EB-7F99-8A9F-E604-B910C0A08BF4}"/>
                  </a:ext>
                </a:extLst>
              </p:cNvPr>
              <p:cNvSpPr txBox="1"/>
              <p:nvPr/>
            </p:nvSpPr>
            <p:spPr>
              <a:xfrm>
                <a:off x="384778" y="3877181"/>
                <a:ext cx="10681508" cy="4981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chát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bát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AB0F84EB-7F99-8A9F-E604-B910C0A08B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78" y="3877181"/>
                <a:ext cx="10681508" cy="498150"/>
              </a:xfrm>
              <a:prstGeom prst="rect">
                <a:avLst/>
              </a:prstGeom>
              <a:blipFill>
                <a:blip r:embed="rId6"/>
                <a:stretch>
                  <a:fillRect l="-798" t="-1190" b="-25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CCF7BB-F76E-7C5E-E200-549DB981CF05}"/>
                  </a:ext>
                </a:extLst>
              </p:cNvPr>
              <p:cNvSpPr txBox="1"/>
              <p:nvPr/>
            </p:nvSpPr>
            <p:spPr>
              <a:xfrm>
                <a:off x="384778" y="4543526"/>
                <a:ext cx="11103439" cy="13096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*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hợp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cộng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thể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mà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dấu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ngoặc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tự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đối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tổng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nhiều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27CCF7BB-F76E-7C5E-E200-549DB981CF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78" y="4543526"/>
                <a:ext cx="11103439" cy="1309654"/>
              </a:xfrm>
              <a:prstGeom prst="rect">
                <a:avLst/>
              </a:prstGeom>
              <a:blipFill>
                <a:blip r:embed="rId7"/>
                <a:stretch>
                  <a:fillRect l="-768" t="-3226" r="-439" b="-921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AutoShape 4">
            <a:extLst>
              <a:ext uri="{FF2B5EF4-FFF2-40B4-BE49-F238E27FC236}">
                <a16:creationId xmlns:a16="http://schemas.microsoft.com/office/drawing/2014/main" id="{9962C04F-663F-AE5E-9A0E-1F04B71145BF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61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1" grpId="0" animBg="1"/>
      <p:bldP spid="49" grpId="0" animBg="1"/>
      <p:bldP spid="59" grpId="0" animBg="1"/>
      <p:bldP spid="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462024" y="1379512"/>
            <a:ext cx="10035855" cy="5341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349455" y="1918368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59E9-D587-80DF-4DA2-D24288E0A4C0}"/>
                  </a:ext>
                </a:extLst>
              </p:cNvPr>
              <p:cNvSpPr txBox="1"/>
              <p:nvPr/>
            </p:nvSpPr>
            <p:spPr>
              <a:xfrm>
                <a:off x="427900" y="1361963"/>
                <a:ext cx="10236321" cy="49815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(H.2.13).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C8BA59E9-D587-80DF-4DA2-D24288E0A4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900" y="1361963"/>
                <a:ext cx="10236321" cy="498150"/>
              </a:xfrm>
              <a:prstGeom prst="rect">
                <a:avLst/>
              </a:prstGeom>
              <a:blipFill>
                <a:blip r:embed="rId3"/>
                <a:stretch>
                  <a:fillRect l="-893" t="-2439" b="-2682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6CEB88-85C1-9061-1A53-25513A1B2AE4}"/>
              </a:ext>
            </a:extLst>
          </p:cNvPr>
          <p:cNvCxnSpPr>
            <a:cxnSpLocks/>
          </p:cNvCxnSpPr>
          <p:nvPr/>
        </p:nvCxnSpPr>
        <p:spPr>
          <a:xfrm flipV="1">
            <a:off x="710722" y="4580409"/>
            <a:ext cx="2585292" cy="63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7F7061-CC6A-8179-754A-248CFF5F3126}"/>
              </a:ext>
            </a:extLst>
          </p:cNvPr>
          <p:cNvCxnSpPr>
            <a:cxnSpLocks/>
          </p:cNvCxnSpPr>
          <p:nvPr/>
        </p:nvCxnSpPr>
        <p:spPr>
          <a:xfrm>
            <a:off x="752351" y="4593134"/>
            <a:ext cx="686135" cy="1230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400A7-68CB-73E2-8D7B-7B9C70940A6B}"/>
              </a:ext>
            </a:extLst>
          </p:cNvPr>
          <p:cNvCxnSpPr>
            <a:cxnSpLocks/>
          </p:cNvCxnSpPr>
          <p:nvPr/>
        </p:nvCxnSpPr>
        <p:spPr>
          <a:xfrm flipH="1">
            <a:off x="1421213" y="4586771"/>
            <a:ext cx="1835082" cy="123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04DA69-8BAD-9794-BEC5-4615B9CF34B3}"/>
              </a:ext>
            </a:extLst>
          </p:cNvPr>
          <p:cNvCxnSpPr>
            <a:cxnSpLocks/>
          </p:cNvCxnSpPr>
          <p:nvPr/>
        </p:nvCxnSpPr>
        <p:spPr>
          <a:xfrm flipH="1">
            <a:off x="1432948" y="2772625"/>
            <a:ext cx="81195" cy="3025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598EEF-C8F5-7297-221D-2853F14476F5}"/>
              </a:ext>
            </a:extLst>
          </p:cNvPr>
          <p:cNvCxnSpPr>
            <a:cxnSpLocks/>
          </p:cNvCxnSpPr>
          <p:nvPr/>
        </p:nvCxnSpPr>
        <p:spPr>
          <a:xfrm>
            <a:off x="1522278" y="2778772"/>
            <a:ext cx="1750127" cy="18143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13A97C9-BC93-9B2A-0EEC-9A81921F6E1F}"/>
              </a:ext>
            </a:extLst>
          </p:cNvPr>
          <p:cNvSpPr txBox="1"/>
          <p:nvPr/>
        </p:nvSpPr>
        <p:spPr>
          <a:xfrm>
            <a:off x="3261824" y="4393897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BB992C-DB26-B107-9A91-4B65E89DE404}"/>
              </a:ext>
            </a:extLst>
          </p:cNvPr>
          <p:cNvSpPr txBox="1"/>
          <p:nvPr/>
        </p:nvSpPr>
        <p:spPr>
          <a:xfrm>
            <a:off x="295262" y="4293234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176EE-D993-C67A-8B09-1096DC56BB2D}"/>
              </a:ext>
            </a:extLst>
          </p:cNvPr>
          <p:cNvSpPr txBox="1"/>
          <p:nvPr/>
        </p:nvSpPr>
        <p:spPr>
          <a:xfrm>
            <a:off x="1389320" y="5765571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28957-74B6-C469-2DC5-A58E9D5FACEA}"/>
              </a:ext>
            </a:extLst>
          </p:cNvPr>
          <p:cNvSpPr txBox="1"/>
          <p:nvPr/>
        </p:nvSpPr>
        <p:spPr>
          <a:xfrm>
            <a:off x="1568605" y="2380033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2E7582-9D1E-7471-F6B1-D84421FAF3D8}"/>
              </a:ext>
            </a:extLst>
          </p:cNvPr>
          <p:cNvCxnSpPr>
            <a:cxnSpLocks/>
          </p:cNvCxnSpPr>
          <p:nvPr/>
        </p:nvCxnSpPr>
        <p:spPr>
          <a:xfrm flipH="1">
            <a:off x="743076" y="2772625"/>
            <a:ext cx="771067" cy="181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5F2CAF7-B52B-F944-C733-ECDD1562DFB5}"/>
              </a:ext>
            </a:extLst>
          </p:cNvPr>
          <p:cNvCxnSpPr>
            <a:cxnSpLocks/>
          </p:cNvCxnSpPr>
          <p:nvPr/>
        </p:nvCxnSpPr>
        <p:spPr>
          <a:xfrm flipH="1">
            <a:off x="743076" y="2778772"/>
            <a:ext cx="771067" cy="1800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953EB11-7935-68CD-CE01-3C4EDF51223D}"/>
              </a:ext>
            </a:extLst>
          </p:cNvPr>
          <p:cNvCxnSpPr>
            <a:cxnSpLocks/>
          </p:cNvCxnSpPr>
          <p:nvPr/>
        </p:nvCxnSpPr>
        <p:spPr>
          <a:xfrm flipV="1">
            <a:off x="1467254" y="4580408"/>
            <a:ext cx="1794570" cy="11999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DA2A55A-732F-CE99-DE8D-4CDE6967E6A0}"/>
              </a:ext>
            </a:extLst>
          </p:cNvPr>
          <p:cNvCxnSpPr>
            <a:cxnSpLocks/>
          </p:cNvCxnSpPr>
          <p:nvPr/>
        </p:nvCxnSpPr>
        <p:spPr>
          <a:xfrm>
            <a:off x="1495514" y="2743440"/>
            <a:ext cx="1760781" cy="1818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5EB241B-0EB9-C47D-AA9D-0CFCF3D75917}"/>
              </a:ext>
            </a:extLst>
          </p:cNvPr>
          <p:cNvSpPr/>
          <p:nvPr/>
        </p:nvSpPr>
        <p:spPr>
          <a:xfrm>
            <a:off x="1471043" y="270265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E92AC91-0A5C-9F24-6FC6-31341A2E7498}"/>
              </a:ext>
            </a:extLst>
          </p:cNvPr>
          <p:cNvSpPr/>
          <p:nvPr/>
        </p:nvSpPr>
        <p:spPr>
          <a:xfrm>
            <a:off x="3203529" y="451430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59EDDF-85CB-715A-3781-A4DED2D584F0}"/>
              </a:ext>
            </a:extLst>
          </p:cNvPr>
          <p:cNvCxnSpPr>
            <a:cxnSpLocks/>
          </p:cNvCxnSpPr>
          <p:nvPr/>
        </p:nvCxnSpPr>
        <p:spPr>
          <a:xfrm flipH="1" flipV="1">
            <a:off x="745220" y="4580408"/>
            <a:ext cx="692350" cy="123549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8FE54568-240F-790D-A2E2-E567415AEC8F}"/>
              </a:ext>
            </a:extLst>
          </p:cNvPr>
          <p:cNvSpPr/>
          <p:nvPr/>
        </p:nvSpPr>
        <p:spPr>
          <a:xfrm>
            <a:off x="1385953" y="576557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1AA1581-7A87-D244-25A6-CE242D33E432}"/>
              </a:ext>
            </a:extLst>
          </p:cNvPr>
          <p:cNvSpPr/>
          <p:nvPr/>
        </p:nvSpPr>
        <p:spPr>
          <a:xfrm>
            <a:off x="691490" y="45291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D73E43-811B-60EE-331D-8792B9758EA5}"/>
                  </a:ext>
                </a:extLst>
              </p:cNvPr>
              <p:cNvSpPr txBox="1"/>
              <p:nvPr/>
            </p:nvSpPr>
            <p:spPr>
              <a:xfrm>
                <a:off x="3956740" y="2142544"/>
                <a:ext cx="7810293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Theo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8D73E43-811B-60EE-331D-8792B9758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6740" y="2142544"/>
                <a:ext cx="7810293" cy="508857"/>
              </a:xfrm>
              <a:prstGeom prst="rect">
                <a:avLst/>
              </a:prstGeom>
              <a:blipFill>
                <a:blip r:embed="rId4"/>
                <a:stretch>
                  <a:fillRect l="-1171" b="-261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TextBox 101">
            <a:extLst>
              <a:ext uri="{FF2B5EF4-FFF2-40B4-BE49-F238E27FC236}">
                <a16:creationId xmlns:a16="http://schemas.microsoft.com/office/drawing/2014/main" id="{009DD9FD-BFD8-624F-010D-C721D88FF523}"/>
              </a:ext>
            </a:extLst>
          </p:cNvPr>
          <p:cNvSpPr txBox="1"/>
          <p:nvPr/>
        </p:nvSpPr>
        <p:spPr>
          <a:xfrm>
            <a:off x="3963117" y="2672204"/>
            <a:ext cx="7803915" cy="8560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lần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ấ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/>
              <p:nvPr/>
            </p:nvSpPr>
            <p:spPr>
              <a:xfrm>
                <a:off x="3825074" y="3656695"/>
                <a:ext cx="1654877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074" y="3656695"/>
                <a:ext cx="1654877" cy="50885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/>
              <p:nvPr/>
            </p:nvSpPr>
            <p:spPr>
              <a:xfrm>
                <a:off x="5177738" y="3658347"/>
                <a:ext cx="2876331" cy="538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7738" y="3658347"/>
                <a:ext cx="2876331" cy="53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3AD8FE6-12A0-2DDA-95DD-46B9E0495D68}"/>
                  </a:ext>
                </a:extLst>
              </p:cNvPr>
              <p:cNvSpPr txBox="1"/>
              <p:nvPr/>
            </p:nvSpPr>
            <p:spPr>
              <a:xfrm>
                <a:off x="7787890" y="3670404"/>
                <a:ext cx="2876331" cy="538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13AD8FE6-12A0-2DDA-95DD-46B9E0495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7890" y="3670404"/>
                <a:ext cx="2876331" cy="53848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CA2DAD8-752C-94BF-C088-AF3AFC125AB5}"/>
                  </a:ext>
                </a:extLst>
              </p:cNvPr>
              <p:cNvSpPr txBox="1"/>
              <p:nvPr/>
            </p:nvSpPr>
            <p:spPr>
              <a:xfrm>
                <a:off x="5150834" y="4288172"/>
                <a:ext cx="2970777" cy="53848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𝐷𝐶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0CA2DAD8-752C-94BF-C088-AF3AFC125A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0834" y="4288172"/>
                <a:ext cx="2970777" cy="53848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D3464F6-E3CE-6A14-3068-CADF4CBAEE11}"/>
                  </a:ext>
                </a:extLst>
              </p:cNvPr>
              <p:cNvSpPr txBox="1"/>
              <p:nvPr/>
            </p:nvSpPr>
            <p:spPr>
              <a:xfrm>
                <a:off x="7808567" y="4280198"/>
                <a:ext cx="1794570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D3464F6-E3CE-6A14-3068-CADF4CBAEE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8567" y="4280198"/>
                <a:ext cx="1794570" cy="508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DA9392A-A372-F2FF-6A4F-860C2D4DB977}"/>
              </a:ext>
            </a:extLst>
          </p:cNvPr>
          <p:cNvSpPr txBox="1"/>
          <p:nvPr/>
        </p:nvSpPr>
        <p:spPr>
          <a:xfrm>
            <a:off x="944842" y="6258966"/>
            <a:ext cx="8166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32E1C00-F4A4-0BF6-FE66-F39A3C88904D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562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2" grpId="0" animBg="1"/>
      <p:bldP spid="105" grpId="0" animBg="1"/>
      <p:bldP spid="106" grpId="0" animBg="1"/>
      <p:bldP spid="107" grpId="0" animBg="1"/>
      <p:bldP spid="108" grpId="0" animBg="1"/>
      <p:bldP spid="10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584018" y="1460935"/>
            <a:ext cx="10513375" cy="534134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471449" y="1999791"/>
            <a:ext cx="15581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96CEB88-85C1-9061-1A53-25513A1B2AE4}"/>
              </a:ext>
            </a:extLst>
          </p:cNvPr>
          <p:cNvCxnSpPr>
            <a:cxnSpLocks/>
          </p:cNvCxnSpPr>
          <p:nvPr/>
        </p:nvCxnSpPr>
        <p:spPr>
          <a:xfrm flipV="1">
            <a:off x="832716" y="4661832"/>
            <a:ext cx="2585292" cy="63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67F7061-CC6A-8179-754A-248CFF5F3126}"/>
              </a:ext>
            </a:extLst>
          </p:cNvPr>
          <p:cNvCxnSpPr>
            <a:cxnSpLocks/>
          </p:cNvCxnSpPr>
          <p:nvPr/>
        </p:nvCxnSpPr>
        <p:spPr>
          <a:xfrm>
            <a:off x="874345" y="4674557"/>
            <a:ext cx="686135" cy="1230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5F400A7-68CB-73E2-8D7B-7B9C70940A6B}"/>
              </a:ext>
            </a:extLst>
          </p:cNvPr>
          <p:cNvCxnSpPr>
            <a:cxnSpLocks/>
          </p:cNvCxnSpPr>
          <p:nvPr/>
        </p:nvCxnSpPr>
        <p:spPr>
          <a:xfrm flipH="1">
            <a:off x="1543207" y="4668194"/>
            <a:ext cx="1835082" cy="123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DE04DA69-8BAD-9794-BEC5-4615B9CF34B3}"/>
              </a:ext>
            </a:extLst>
          </p:cNvPr>
          <p:cNvCxnSpPr>
            <a:cxnSpLocks/>
          </p:cNvCxnSpPr>
          <p:nvPr/>
        </p:nvCxnSpPr>
        <p:spPr>
          <a:xfrm flipH="1">
            <a:off x="1554942" y="2854048"/>
            <a:ext cx="81195" cy="30253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C1598EEF-C8F5-7297-221D-2853F14476F5}"/>
              </a:ext>
            </a:extLst>
          </p:cNvPr>
          <p:cNvCxnSpPr>
            <a:cxnSpLocks/>
          </p:cNvCxnSpPr>
          <p:nvPr/>
        </p:nvCxnSpPr>
        <p:spPr>
          <a:xfrm>
            <a:off x="1644272" y="2860195"/>
            <a:ext cx="1750127" cy="18143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13A97C9-BC93-9B2A-0EEC-9A81921F6E1F}"/>
              </a:ext>
            </a:extLst>
          </p:cNvPr>
          <p:cNvSpPr txBox="1"/>
          <p:nvPr/>
        </p:nvSpPr>
        <p:spPr>
          <a:xfrm>
            <a:off x="3383818" y="4475320"/>
            <a:ext cx="4074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2BB992C-DB26-B107-9A91-4B65E89DE404}"/>
              </a:ext>
            </a:extLst>
          </p:cNvPr>
          <p:cNvSpPr txBox="1"/>
          <p:nvPr/>
        </p:nvSpPr>
        <p:spPr>
          <a:xfrm>
            <a:off x="446855" y="4374657"/>
            <a:ext cx="389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8C8176EE-D993-C67A-8B09-1096DC56BB2D}"/>
              </a:ext>
            </a:extLst>
          </p:cNvPr>
          <p:cNvSpPr txBox="1"/>
          <p:nvPr/>
        </p:nvSpPr>
        <p:spPr>
          <a:xfrm>
            <a:off x="1595796" y="5897325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35328957-74B6-C469-2DC5-A58E9D5FACEA}"/>
              </a:ext>
            </a:extLst>
          </p:cNvPr>
          <p:cNvSpPr txBox="1"/>
          <p:nvPr/>
        </p:nvSpPr>
        <p:spPr>
          <a:xfrm>
            <a:off x="1690599" y="2461456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52E7582-9D1E-7471-F6B1-D84421FAF3D8}"/>
              </a:ext>
            </a:extLst>
          </p:cNvPr>
          <p:cNvCxnSpPr>
            <a:cxnSpLocks/>
          </p:cNvCxnSpPr>
          <p:nvPr/>
        </p:nvCxnSpPr>
        <p:spPr>
          <a:xfrm flipH="1">
            <a:off x="865070" y="2854048"/>
            <a:ext cx="771067" cy="1812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35F2CAF7-B52B-F944-C733-ECDD1562DFB5}"/>
              </a:ext>
            </a:extLst>
          </p:cNvPr>
          <p:cNvCxnSpPr>
            <a:cxnSpLocks/>
            <a:endCxn id="95" idx="0"/>
          </p:cNvCxnSpPr>
          <p:nvPr/>
        </p:nvCxnSpPr>
        <p:spPr>
          <a:xfrm flipH="1">
            <a:off x="1555572" y="2860195"/>
            <a:ext cx="80565" cy="298679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6953EB11-7935-68CD-CE01-3C4EDF51223D}"/>
              </a:ext>
            </a:extLst>
          </p:cNvPr>
          <p:cNvCxnSpPr>
            <a:cxnSpLocks/>
          </p:cNvCxnSpPr>
          <p:nvPr/>
        </p:nvCxnSpPr>
        <p:spPr>
          <a:xfrm flipV="1">
            <a:off x="832716" y="4665013"/>
            <a:ext cx="2507517" cy="265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2DA2A55A-732F-CE99-DE8D-4CDE6967E6A0}"/>
              </a:ext>
            </a:extLst>
          </p:cNvPr>
          <p:cNvCxnSpPr>
            <a:cxnSpLocks/>
          </p:cNvCxnSpPr>
          <p:nvPr/>
        </p:nvCxnSpPr>
        <p:spPr>
          <a:xfrm>
            <a:off x="1617508" y="2824863"/>
            <a:ext cx="1760781" cy="18180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>
            <a:extLst>
              <a:ext uri="{FF2B5EF4-FFF2-40B4-BE49-F238E27FC236}">
                <a16:creationId xmlns:a16="http://schemas.microsoft.com/office/drawing/2014/main" id="{05EB241B-0EB9-C47D-AA9D-0CFCF3D75917}"/>
              </a:ext>
            </a:extLst>
          </p:cNvPr>
          <p:cNvSpPr/>
          <p:nvPr/>
        </p:nvSpPr>
        <p:spPr>
          <a:xfrm>
            <a:off x="1593037" y="278408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0E92AC91-0A5C-9F24-6FC6-31341A2E7498}"/>
              </a:ext>
            </a:extLst>
          </p:cNvPr>
          <p:cNvSpPr/>
          <p:nvPr/>
        </p:nvSpPr>
        <p:spPr>
          <a:xfrm>
            <a:off x="3318683" y="461412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E059EDDF-85CB-715A-3781-A4DED2D584F0}"/>
              </a:ext>
            </a:extLst>
          </p:cNvPr>
          <p:cNvCxnSpPr>
            <a:cxnSpLocks/>
          </p:cNvCxnSpPr>
          <p:nvPr/>
        </p:nvCxnSpPr>
        <p:spPr>
          <a:xfrm>
            <a:off x="870381" y="4666865"/>
            <a:ext cx="663707" cy="11948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Oval 94">
            <a:extLst>
              <a:ext uri="{FF2B5EF4-FFF2-40B4-BE49-F238E27FC236}">
                <a16:creationId xmlns:a16="http://schemas.microsoft.com/office/drawing/2014/main" id="{8FE54568-240F-790D-A2E2-E567415AEC8F}"/>
              </a:ext>
            </a:extLst>
          </p:cNvPr>
          <p:cNvSpPr/>
          <p:nvPr/>
        </p:nvSpPr>
        <p:spPr>
          <a:xfrm>
            <a:off x="1507947" y="58469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D1AA1581-7A87-D244-25A6-CE242D33E432}"/>
              </a:ext>
            </a:extLst>
          </p:cNvPr>
          <p:cNvSpPr/>
          <p:nvPr/>
        </p:nvSpPr>
        <p:spPr>
          <a:xfrm>
            <a:off x="818140" y="460549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/>
              <p:nvPr/>
            </p:nvSpPr>
            <p:spPr>
              <a:xfrm>
                <a:off x="4025111" y="2297547"/>
                <a:ext cx="1654877" cy="5088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vi-V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</m:acc>
                      <m:r>
                        <a:rPr lang="vi-VN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vi-VN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312F7DBA-3A99-D28F-0F43-FB4298EF44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25111" y="2297547"/>
                <a:ext cx="1654877" cy="5088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/>
              <p:nvPr/>
            </p:nvSpPr>
            <p:spPr>
              <a:xfrm>
                <a:off x="5373825" y="2297547"/>
                <a:ext cx="2063861" cy="5384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1511CB-9D12-2E03-FF42-B7A6D7DEB7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825" y="2297547"/>
                <a:ext cx="2063861" cy="5384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CFF55D-1155-7805-0ACF-BC131108EFC9}"/>
                  </a:ext>
                </a:extLst>
              </p:cNvPr>
              <p:cNvSpPr txBox="1"/>
              <p:nvPr/>
            </p:nvSpPr>
            <p:spPr>
              <a:xfrm>
                <a:off x="584018" y="1424431"/>
                <a:ext cx="10584495" cy="49815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4.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.2.13)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2CFF55D-1155-7805-0ACF-BC131108E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018" y="1424431"/>
                <a:ext cx="10584495" cy="498150"/>
              </a:xfrm>
              <a:prstGeom prst="rect">
                <a:avLst/>
              </a:prstGeom>
              <a:blipFill>
                <a:blip r:embed="rId5"/>
                <a:stretch>
                  <a:fillRect l="-863" t="-1205" b="-2650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FD2013-5038-B6D6-4FE3-EFAE6FC53638}"/>
                  </a:ext>
                </a:extLst>
              </p:cNvPr>
              <p:cNvSpPr txBox="1"/>
              <p:nvPr/>
            </p:nvSpPr>
            <p:spPr>
              <a:xfrm>
                <a:off x="7184412" y="2302135"/>
                <a:ext cx="2010521" cy="53848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𝐶𝐵</m:t>
                              </m:r>
                            </m:e>
                          </m:acc>
                          <m:r>
                            <a:rPr lang="vi-VN" sz="24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𝐵𝐷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0FD2013-5038-B6D6-4FE3-EFAE6FC53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412" y="2302135"/>
                <a:ext cx="2010521" cy="5384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A74CD9-AD8E-06F5-CF8E-188194B5D74B}"/>
                  </a:ext>
                </a:extLst>
              </p:cNvPr>
              <p:cNvSpPr txBox="1"/>
              <p:nvPr/>
            </p:nvSpPr>
            <p:spPr>
              <a:xfrm>
                <a:off x="5412606" y="2995011"/>
                <a:ext cx="3302948" cy="5088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𝐶𝐵</m:t>
                        </m:r>
                      </m:e>
                    </m:acc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𝐷𝐵</m:t>
                        </m:r>
                      </m:e>
                    </m:acc>
                  </m:oMath>
                </a14:m>
                <a:r>
                  <a:rPr lang="vi-V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𝐵𝐷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DA74CD9-AD8E-06F5-CF8E-188194B5D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606" y="2995011"/>
                <a:ext cx="3302948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53FAF-00B2-E346-1DFF-DF054DEF72BC}"/>
                  </a:ext>
                </a:extLst>
              </p:cNvPr>
              <p:cNvSpPr txBox="1"/>
              <p:nvPr/>
            </p:nvSpPr>
            <p:spPr>
              <a:xfrm>
                <a:off x="8448173" y="2980301"/>
                <a:ext cx="1846165" cy="50885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𝐶𝐵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89353FAF-00B2-E346-1DFF-DF054DEF72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8173" y="2980301"/>
                <a:ext cx="1846165" cy="50885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142C26B-C515-F628-FBA2-087234B22FAB}"/>
              </a:ext>
            </a:extLst>
          </p:cNvPr>
          <p:cNvSpPr txBox="1"/>
          <p:nvPr/>
        </p:nvSpPr>
        <p:spPr>
          <a:xfrm>
            <a:off x="1066836" y="6340389"/>
            <a:ext cx="8166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H.2.13</a:t>
            </a:r>
            <a:endParaRPr lang="vi-VN" dirty="0"/>
          </a:p>
        </p:txBody>
      </p:sp>
      <p:sp>
        <p:nvSpPr>
          <p:cNvPr id="21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2233855" y="4029174"/>
            <a:ext cx="40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7E59CA08-4DAA-ECE6-11A6-2022A3E5BEC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950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 animBg="1"/>
      <p:bldP spid="106" grpId="0" animBg="1"/>
      <p:bldP spid="34" grpId="0" animBg="1"/>
      <p:bldP spid="37" grpId="0" animBg="1"/>
      <p:bldP spid="3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55489" y="1400776"/>
            <a:ext cx="7247260" cy="53161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7397817" y="1200552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/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(H.2.14).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blipFill>
                <a:blip r:embed="rId3"/>
                <a:stretch>
                  <a:fillRect l="-1346" t="-2367" b="-5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283727" y="5256067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1189209" y="5259901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371312" y="5278806"/>
            <a:ext cx="1140001" cy="110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368112" y="4444334"/>
            <a:ext cx="446201" cy="1939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511313" y="3462080"/>
            <a:ext cx="352541" cy="1825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881065" y="3324549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811170" y="4325260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1197025" y="4116490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2245507" y="3090930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295513" y="3410846"/>
            <a:ext cx="381467" cy="18166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1189209" y="6375593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690606" y="3415794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1193968" y="4558431"/>
            <a:ext cx="393600" cy="1830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590273" y="4487179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556465" y="3415795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1210651" y="4492365"/>
            <a:ext cx="395715" cy="1823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</p:cNvCxnSpPr>
          <p:nvPr/>
        </p:nvCxnSpPr>
        <p:spPr>
          <a:xfrm>
            <a:off x="1599683" y="4501836"/>
            <a:ext cx="2879758" cy="72525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1137118" y="6315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312791" y="63252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2251406" y="5205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376179" y="6255308"/>
            <a:ext cx="4732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706110" y="6084547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2190859" y="5271456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 flipV="1">
            <a:off x="1638076" y="4481249"/>
            <a:ext cx="2163174" cy="19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V="1">
            <a:off x="1605263" y="3427026"/>
            <a:ext cx="1061114" cy="104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623525" y="3364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832601" y="3400311"/>
            <a:ext cx="1038927" cy="1044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751300" y="4429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816229" y="3361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266419-B8EA-524E-AC68-CD2E14C9ECED}"/>
              </a:ext>
            </a:extLst>
          </p:cNvPr>
          <p:cNvCxnSpPr>
            <a:cxnSpLocks/>
          </p:cNvCxnSpPr>
          <p:nvPr/>
        </p:nvCxnSpPr>
        <p:spPr>
          <a:xfrm flipV="1">
            <a:off x="1555653" y="3437178"/>
            <a:ext cx="3274525" cy="1070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552135" y="4445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547459" y="5103046"/>
            <a:ext cx="4555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9BC90-EEF3-9193-1907-7E5E9BF7CB71}"/>
              </a:ext>
            </a:extLst>
          </p:cNvPr>
          <p:cNvSpPr txBox="1"/>
          <p:nvPr/>
        </p:nvSpPr>
        <p:spPr>
          <a:xfrm>
            <a:off x="7434459" y="3997781"/>
            <a:ext cx="408435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" name="Picture 101" descr="A cartoon robot with a cross&#10;&#10;Description automatically generated">
            <a:extLst>
              <a:ext uri="{FF2B5EF4-FFF2-40B4-BE49-F238E27FC236}">
                <a16:creationId xmlns:a16="http://schemas.microsoft.com/office/drawing/2014/main" id="{787F0208-F290-FBB5-05BE-BA115D891B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24" b="93603" l="2811" r="89960">
                        <a14:foregroundMark x1="53012" y1="7407" x2="22892" y2="5051"/>
                        <a14:foregroundMark x1="22892" y1="5051" x2="8835" y2="20875"/>
                        <a14:foregroundMark x1="8835" y1="20875" x2="10040" y2="29966"/>
                        <a14:foregroundMark x1="12450" y1="4714" x2="35341" y2="6397"/>
                        <a14:foregroundMark x1="35341" y1="6397" x2="59839" y2="5724"/>
                        <a14:foregroundMark x1="59839" y1="5724" x2="87952" y2="6734"/>
                        <a14:foregroundMark x1="79920" y1="35354" x2="78715" y2="37037"/>
                        <a14:foregroundMark x1="49398" y1="48822" x2="42570" y2="82155"/>
                        <a14:foregroundMark x1="57430" y1="42761" x2="28112" y2="49158"/>
                        <a14:foregroundMark x1="28112" y1="49158" x2="48193" y2="58249"/>
                        <a14:foregroundMark x1="48193" y1="58249" x2="52209" y2="56902"/>
                        <a14:foregroundMark x1="42570" y1="42088" x2="23293" y2="53872"/>
                        <a14:foregroundMark x1="23293" y1="53872" x2="48996" y2="60943"/>
                        <a14:foregroundMark x1="48996" y1="60943" x2="65462" y2="52862"/>
                        <a14:foregroundMark x1="32129" y1="51178" x2="32129" y2="51178"/>
                        <a14:foregroundMark x1="34940" y1="41751" x2="18876" y2="53872"/>
                        <a14:foregroundMark x1="35341" y1="49495" x2="57430" y2="52525"/>
                        <a14:foregroundMark x1="18072" y1="49832" x2="16867" y2="57912"/>
                        <a14:foregroundMark x1="22490" y1="57239" x2="42972" y2="63636"/>
                        <a14:foregroundMark x1="66265" y1="49495" x2="65462" y2="57912"/>
                        <a14:foregroundMark x1="54618" y1="75758" x2="64257" y2="90236"/>
                        <a14:foregroundMark x1="65863" y1="92256" x2="65863" y2="93603"/>
                        <a14:foregroundMark x1="68273" y1="93939" x2="62651" y2="93939"/>
                        <a14:foregroundMark x1="49799" y1="90236" x2="36145" y2="87205"/>
                        <a14:foregroundMark x1="52209" y1="80471" x2="49799" y2="89226"/>
                        <a14:foregroundMark x1="43775" y1="60606" x2="42570" y2="66330"/>
                        <a14:foregroundMark x1="34538" y1="93266" x2="32932" y2="93603"/>
                        <a14:foregroundMark x1="30522" y1="93939" x2="51807" y2="93266"/>
                        <a14:foregroundMark x1="51807" y1="93266" x2="54618" y2="93266"/>
                        <a14:foregroundMark x1="30924" y1="75084" x2="26506" y2="75758"/>
                        <a14:foregroundMark x1="26104" y1="78788" x2="10442" y2="75421"/>
                        <a14:foregroundMark x1="8835" y1="71044" x2="6426" y2="62963"/>
                        <a14:foregroundMark x1="2811" y1="64310" x2="4819" y2="67003"/>
                        <a14:foregroundMark x1="10843" y1="63636" x2="11647" y2="68350"/>
                        <a14:foregroundMark x1="79116" y1="37374" x2="75502" y2="393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2157" y="1300319"/>
            <a:ext cx="2312728" cy="2758555"/>
          </a:xfrm>
          <a:prstGeom prst="rect">
            <a:avLst/>
          </a:prstGeom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/>
              <p:nvPr/>
            </p:nvSpPr>
            <p:spPr>
              <a:xfrm>
                <a:off x="7785937" y="4424256"/>
                <a:ext cx="2221864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937" y="4424256"/>
                <a:ext cx="2221864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/>
              <p:nvPr/>
            </p:nvSpPr>
            <p:spPr>
              <a:xfrm>
                <a:off x="7463296" y="4936898"/>
                <a:ext cx="2889722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tx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3296" y="4936898"/>
                <a:ext cx="2889722" cy="536942"/>
              </a:xfrm>
              <a:prstGeom prst="rect">
                <a:avLst/>
              </a:prstGeom>
              <a:blipFill>
                <a:blip r:embed="rId7"/>
                <a:stretch>
                  <a:fillRect l="-3165" b="-238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/>
              <p:nvPr/>
            </p:nvSpPr>
            <p:spPr>
              <a:xfrm>
                <a:off x="9625274" y="4927611"/>
                <a:ext cx="2221864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5274" y="4927611"/>
                <a:ext cx="2221864" cy="53694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5714134-47A1-8F54-BAD0-D6D4752EBCB3}"/>
              </a:ext>
            </a:extLst>
          </p:cNvPr>
          <p:cNvCxnSpPr>
            <a:cxnSpLocks/>
          </p:cNvCxnSpPr>
          <p:nvPr/>
        </p:nvCxnSpPr>
        <p:spPr>
          <a:xfrm flipH="1">
            <a:off x="1229862" y="5298267"/>
            <a:ext cx="3249579" cy="10522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/>
              <p:nvPr/>
            </p:nvSpPr>
            <p:spPr>
              <a:xfrm>
                <a:off x="9822470" y="5415011"/>
                <a:ext cx="1104766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2470" y="5415011"/>
                <a:ext cx="1104766" cy="53694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460412" y="5225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0B30A98-B0D1-F5CD-1CCF-F1034B7F61F8}"/>
              </a:ext>
            </a:extLst>
          </p:cNvPr>
          <p:cNvSpPr txBox="1"/>
          <p:nvPr/>
        </p:nvSpPr>
        <p:spPr>
          <a:xfrm>
            <a:off x="2021616" y="6367102"/>
            <a:ext cx="89911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H.2.14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BA92FC9C-0947-01A9-FF4F-4DF685048188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14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3" grpId="0" animBg="1"/>
      <p:bldP spid="107" grpId="0" animBg="1"/>
      <p:bldP spid="108" grpId="0" animBg="1"/>
      <p:bldP spid="11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55489" y="1400776"/>
            <a:ext cx="7247260" cy="5316197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7369286" y="1137582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/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HĐ4.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Thiết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(H.2.14).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hay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D097F63-C741-639D-07F9-E3C649B05A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76" y="1462652"/>
                <a:ext cx="7247259" cy="2061462"/>
              </a:xfrm>
              <a:prstGeom prst="rect">
                <a:avLst/>
              </a:prstGeom>
              <a:blipFill>
                <a:blip r:embed="rId3"/>
                <a:stretch>
                  <a:fillRect l="-1346" t="-2367" b="-59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283727" y="5256067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1189209" y="5259901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371312" y="5278806"/>
            <a:ext cx="1140001" cy="110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368112" y="4444334"/>
            <a:ext cx="446201" cy="1939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511313" y="3462080"/>
            <a:ext cx="352541" cy="1825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881065" y="3324549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811170" y="4325260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1197025" y="4116490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2245507" y="3090930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295513" y="3410846"/>
            <a:ext cx="381467" cy="18166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1189209" y="6375593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690606" y="3415794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1193968" y="4558431"/>
            <a:ext cx="393600" cy="1830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590273" y="4487179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556465" y="3415795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1210651" y="4492365"/>
            <a:ext cx="395715" cy="182301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</p:cNvCxnSpPr>
          <p:nvPr/>
        </p:nvCxnSpPr>
        <p:spPr>
          <a:xfrm>
            <a:off x="1599683" y="4501836"/>
            <a:ext cx="2879758" cy="72525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1137118" y="631538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312791" y="632526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2251406" y="52057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376179" y="6255308"/>
            <a:ext cx="4732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706110" y="6084547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2190859" y="5271456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 flipV="1">
            <a:off x="1638076" y="4481249"/>
            <a:ext cx="2163174" cy="199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V="1">
            <a:off x="1605263" y="3427026"/>
            <a:ext cx="1061114" cy="104824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623525" y="336478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832601" y="3400311"/>
            <a:ext cx="1038927" cy="1044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751300" y="442959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816229" y="3361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4266419-B8EA-524E-AC68-CD2E14C9ECED}"/>
              </a:ext>
            </a:extLst>
          </p:cNvPr>
          <p:cNvCxnSpPr>
            <a:cxnSpLocks/>
          </p:cNvCxnSpPr>
          <p:nvPr/>
        </p:nvCxnSpPr>
        <p:spPr>
          <a:xfrm flipV="1">
            <a:off x="1555653" y="3437178"/>
            <a:ext cx="3274525" cy="107033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552135" y="44455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547459" y="5103046"/>
            <a:ext cx="4555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2419BC90-EEF3-9193-1907-7E5E9BF7CB71}"/>
              </a:ext>
            </a:extLst>
          </p:cNvPr>
          <p:cNvSpPr txBox="1"/>
          <p:nvPr/>
        </p:nvSpPr>
        <p:spPr>
          <a:xfrm>
            <a:off x="7471825" y="1556129"/>
            <a:ext cx="4084357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Theo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hành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/>
              <p:nvPr/>
            </p:nvSpPr>
            <p:spPr>
              <a:xfrm>
                <a:off x="7823303" y="1982604"/>
                <a:ext cx="2221864" cy="50885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04A68805-548B-FF4A-F7E2-34EDC6CDF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303" y="1982604"/>
                <a:ext cx="2221864" cy="50885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/>
              <p:nvPr/>
            </p:nvSpPr>
            <p:spPr>
              <a:xfrm>
                <a:off x="7500662" y="2495246"/>
                <a:ext cx="2889722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vi-VN" sz="2400" dirty="0">
                    <a:solidFill>
                      <a:schemeClr val="tx1"/>
                    </a:solidFill>
                    <a:effectLst/>
                    <a:latin typeface="+mj-lt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46E9BC8-435C-BF39-4975-4D5BC884F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0662" y="2495246"/>
                <a:ext cx="2889722" cy="536942"/>
              </a:xfrm>
              <a:prstGeom prst="rect">
                <a:avLst/>
              </a:prstGeom>
              <a:blipFill>
                <a:blip r:embed="rId5"/>
                <a:stretch>
                  <a:fillRect l="-3165" b="-2386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/>
              <p:nvPr/>
            </p:nvSpPr>
            <p:spPr>
              <a:xfrm>
                <a:off x="9662640" y="2485959"/>
                <a:ext cx="2221864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2AB8B27A-F33E-214E-C702-342F61285C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2640" y="2485959"/>
                <a:ext cx="2221864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35714134-47A1-8F54-BAD0-D6D4752EBCB3}"/>
              </a:ext>
            </a:extLst>
          </p:cNvPr>
          <p:cNvCxnSpPr>
            <a:cxnSpLocks/>
          </p:cNvCxnSpPr>
          <p:nvPr/>
        </p:nvCxnSpPr>
        <p:spPr>
          <a:xfrm flipH="1">
            <a:off x="1229862" y="5298267"/>
            <a:ext cx="3249579" cy="1052294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/>
              <p:nvPr/>
            </p:nvSpPr>
            <p:spPr>
              <a:xfrm>
                <a:off x="9859836" y="2973359"/>
                <a:ext cx="1104766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28AF17A5-743D-7B3B-1D93-160BA81F8E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9836" y="2973359"/>
                <a:ext cx="1104766" cy="5369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460412" y="522504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45CE2-E0A9-AD0B-889A-BDED6070F03F}"/>
              </a:ext>
            </a:extLst>
          </p:cNvPr>
          <p:cNvSpPr txBox="1"/>
          <p:nvPr/>
        </p:nvSpPr>
        <p:spPr>
          <a:xfrm>
            <a:off x="7581655" y="3455799"/>
            <a:ext cx="3907178" cy="8560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33D03A-478A-91A0-B894-E674214980C8}"/>
              </a:ext>
            </a:extLst>
          </p:cNvPr>
          <p:cNvSpPr/>
          <p:nvPr/>
        </p:nvSpPr>
        <p:spPr>
          <a:xfrm>
            <a:off x="7500662" y="4421677"/>
            <a:ext cx="4645279" cy="973671"/>
          </a:xfrm>
          <a:prstGeom prst="roundRect">
            <a:avLst/>
          </a:prstGeom>
          <a:solidFill>
            <a:srgbClr val="2E7990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/>
              <p:nvPr/>
            </p:nvSpPr>
            <p:spPr>
              <a:xfrm>
                <a:off x="7514349" y="4444334"/>
                <a:ext cx="4690974" cy="9062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</a:p>
              <a:p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4349" y="4444334"/>
                <a:ext cx="4690974" cy="906274"/>
              </a:xfrm>
              <a:prstGeom prst="rect">
                <a:avLst/>
              </a:prstGeom>
              <a:blipFill>
                <a:blip r:embed="rId8"/>
                <a:stretch>
                  <a:fillRect l="-1946" t="-4636" r="-2594" b="-139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3C5B8C36-80FC-36A5-25B5-2E6A38FE1282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5459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5" grpId="0" animBg="1"/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11C4230-1A57-3882-C5C6-F5DD5205DCA5}"/>
              </a:ext>
            </a:extLst>
          </p:cNvPr>
          <p:cNvCxnSpPr>
            <a:cxnSpLocks/>
          </p:cNvCxnSpPr>
          <p:nvPr/>
        </p:nvCxnSpPr>
        <p:spPr>
          <a:xfrm>
            <a:off x="2003385" y="4308185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69E6C0E-7988-2C37-5718-4A34915CEA9D}"/>
              </a:ext>
            </a:extLst>
          </p:cNvPr>
          <p:cNvCxnSpPr>
            <a:cxnSpLocks/>
          </p:cNvCxnSpPr>
          <p:nvPr/>
        </p:nvCxnSpPr>
        <p:spPr>
          <a:xfrm flipH="1">
            <a:off x="908867" y="4312019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5ADA42B-192C-16F9-6A2F-DD2F418A836E}"/>
              </a:ext>
            </a:extLst>
          </p:cNvPr>
          <p:cNvCxnSpPr>
            <a:cxnSpLocks/>
          </p:cNvCxnSpPr>
          <p:nvPr/>
        </p:nvCxnSpPr>
        <p:spPr>
          <a:xfrm flipH="1">
            <a:off x="3090970" y="4330924"/>
            <a:ext cx="1140001" cy="110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ED8DA9D-5764-C86E-5B2B-DA5381B79306}"/>
              </a:ext>
            </a:extLst>
          </p:cNvPr>
          <p:cNvCxnSpPr>
            <a:cxnSpLocks/>
          </p:cNvCxnSpPr>
          <p:nvPr/>
        </p:nvCxnSpPr>
        <p:spPr>
          <a:xfrm flipH="1">
            <a:off x="3087770" y="3496452"/>
            <a:ext cx="446201" cy="1939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BA13D90-6C9E-FFF3-90F8-14DB838F67A1}"/>
              </a:ext>
            </a:extLst>
          </p:cNvPr>
          <p:cNvCxnSpPr>
            <a:cxnSpLocks/>
            <a:stCxn id="74" idx="4"/>
          </p:cNvCxnSpPr>
          <p:nvPr/>
        </p:nvCxnSpPr>
        <p:spPr>
          <a:xfrm flipH="1">
            <a:off x="4230971" y="2514198"/>
            <a:ext cx="352541" cy="1825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A04AA3FE-F13E-150D-FE51-76ABAE8B0509}"/>
              </a:ext>
            </a:extLst>
          </p:cNvPr>
          <p:cNvSpPr txBox="1"/>
          <p:nvPr/>
        </p:nvSpPr>
        <p:spPr>
          <a:xfrm>
            <a:off x="4600723" y="2376667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9B0093-288F-5A0C-C2F8-DFD91409DC22}"/>
              </a:ext>
            </a:extLst>
          </p:cNvPr>
          <p:cNvSpPr txBox="1"/>
          <p:nvPr/>
        </p:nvSpPr>
        <p:spPr>
          <a:xfrm>
            <a:off x="3530828" y="3377378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2C74E3-A429-61C5-877D-6681B11501C6}"/>
              </a:ext>
            </a:extLst>
          </p:cNvPr>
          <p:cNvSpPr txBox="1"/>
          <p:nvPr/>
        </p:nvSpPr>
        <p:spPr>
          <a:xfrm>
            <a:off x="916683" y="3168608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E3D6181-CDC9-6A2B-26A0-01883926D7FF}"/>
              </a:ext>
            </a:extLst>
          </p:cNvPr>
          <p:cNvSpPr txBox="1"/>
          <p:nvPr/>
        </p:nvSpPr>
        <p:spPr>
          <a:xfrm>
            <a:off x="1965165" y="2143048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EDB072E-EE05-6920-7798-A96937B58645}"/>
              </a:ext>
            </a:extLst>
          </p:cNvPr>
          <p:cNvCxnSpPr>
            <a:cxnSpLocks/>
          </p:cNvCxnSpPr>
          <p:nvPr/>
        </p:nvCxnSpPr>
        <p:spPr>
          <a:xfrm flipH="1">
            <a:off x="2015171" y="2462964"/>
            <a:ext cx="381467" cy="18166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FCBCC58-1921-B9F6-E2F5-C530008E606D}"/>
              </a:ext>
            </a:extLst>
          </p:cNvPr>
          <p:cNvCxnSpPr>
            <a:cxnSpLocks/>
          </p:cNvCxnSpPr>
          <p:nvPr/>
        </p:nvCxnSpPr>
        <p:spPr>
          <a:xfrm flipH="1" flipV="1">
            <a:off x="908867" y="5427711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5A8842B9-27BA-2534-4A62-08CA28FF9838}"/>
              </a:ext>
            </a:extLst>
          </p:cNvPr>
          <p:cNvCxnSpPr>
            <a:cxnSpLocks/>
          </p:cNvCxnSpPr>
          <p:nvPr/>
        </p:nvCxnSpPr>
        <p:spPr>
          <a:xfrm flipH="1">
            <a:off x="2410264" y="2467912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79E15BC-14A0-14F9-330D-4999540848BF}"/>
              </a:ext>
            </a:extLst>
          </p:cNvPr>
          <p:cNvCxnSpPr>
            <a:cxnSpLocks/>
          </p:cNvCxnSpPr>
          <p:nvPr/>
        </p:nvCxnSpPr>
        <p:spPr>
          <a:xfrm flipH="1">
            <a:off x="913626" y="3610549"/>
            <a:ext cx="393600" cy="1830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047CB1F1-76DA-555A-85AB-CD08D1E7BA21}"/>
              </a:ext>
            </a:extLst>
          </p:cNvPr>
          <p:cNvCxnSpPr>
            <a:cxnSpLocks/>
          </p:cNvCxnSpPr>
          <p:nvPr/>
        </p:nvCxnSpPr>
        <p:spPr>
          <a:xfrm flipH="1">
            <a:off x="1309931" y="3539297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25A0BB4-420F-9CA3-5694-B279D5A7B451}"/>
              </a:ext>
            </a:extLst>
          </p:cNvPr>
          <p:cNvCxnSpPr>
            <a:cxnSpLocks/>
          </p:cNvCxnSpPr>
          <p:nvPr/>
        </p:nvCxnSpPr>
        <p:spPr>
          <a:xfrm flipH="1">
            <a:off x="1276123" y="2467913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542797FA-1925-66E6-33A0-8E65EA19027D}"/>
              </a:ext>
            </a:extLst>
          </p:cNvPr>
          <p:cNvCxnSpPr>
            <a:cxnSpLocks/>
          </p:cNvCxnSpPr>
          <p:nvPr/>
        </p:nvCxnSpPr>
        <p:spPr>
          <a:xfrm flipH="1">
            <a:off x="2013674" y="2463142"/>
            <a:ext cx="393290" cy="183142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5E0B0EA6-97FF-3526-FEA0-5211234FFDA1}"/>
              </a:ext>
            </a:extLst>
          </p:cNvPr>
          <p:cNvCxnSpPr>
            <a:cxnSpLocks/>
            <a:endCxn id="54" idx="1"/>
          </p:cNvCxnSpPr>
          <p:nvPr/>
        </p:nvCxnSpPr>
        <p:spPr>
          <a:xfrm>
            <a:off x="2401577" y="2479341"/>
            <a:ext cx="644821" cy="291278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>
            <a:extLst>
              <a:ext uri="{FF2B5EF4-FFF2-40B4-BE49-F238E27FC236}">
                <a16:creationId xmlns:a16="http://schemas.microsoft.com/office/drawing/2014/main" id="{3C9E9ACC-B34C-631A-8814-16FE3EDC1F28}"/>
              </a:ext>
            </a:extLst>
          </p:cNvPr>
          <p:cNvSpPr/>
          <p:nvPr/>
        </p:nvSpPr>
        <p:spPr>
          <a:xfrm>
            <a:off x="856776" y="536749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FF225349-479B-6FB6-B9E1-99F654BDC26B}"/>
              </a:ext>
            </a:extLst>
          </p:cNvPr>
          <p:cNvSpPr/>
          <p:nvPr/>
        </p:nvSpPr>
        <p:spPr>
          <a:xfrm>
            <a:off x="3032449" y="53773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992513B1-9B0E-E251-B4A9-0AB955433CB8}"/>
              </a:ext>
            </a:extLst>
          </p:cNvPr>
          <p:cNvSpPr/>
          <p:nvPr/>
        </p:nvSpPr>
        <p:spPr>
          <a:xfrm>
            <a:off x="1971064" y="425785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933CCEA2-A745-2322-C4F1-977D37C8410E}"/>
              </a:ext>
            </a:extLst>
          </p:cNvPr>
          <p:cNvSpPr txBox="1"/>
          <p:nvPr/>
        </p:nvSpPr>
        <p:spPr>
          <a:xfrm>
            <a:off x="3095837" y="5307426"/>
            <a:ext cx="4732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2AE8B10-E187-7AFF-F1FC-354DCD64DB83}"/>
              </a:ext>
            </a:extLst>
          </p:cNvPr>
          <p:cNvSpPr txBox="1"/>
          <p:nvPr/>
        </p:nvSpPr>
        <p:spPr>
          <a:xfrm>
            <a:off x="425768" y="5136665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0265294F-B29A-969D-EE07-AFD53E43AEC4}"/>
              </a:ext>
            </a:extLst>
          </p:cNvPr>
          <p:cNvSpPr txBox="1"/>
          <p:nvPr/>
        </p:nvSpPr>
        <p:spPr>
          <a:xfrm>
            <a:off x="1910517" y="4323574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1A11DCF5-315D-FC8E-E17E-417C70D4C02E}"/>
              </a:ext>
            </a:extLst>
          </p:cNvPr>
          <p:cNvCxnSpPr>
            <a:cxnSpLocks/>
          </p:cNvCxnSpPr>
          <p:nvPr/>
        </p:nvCxnSpPr>
        <p:spPr>
          <a:xfrm>
            <a:off x="2412824" y="2462964"/>
            <a:ext cx="2180598" cy="6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30219F71-A104-07A0-7D8D-23E4B9FE333B}"/>
              </a:ext>
            </a:extLst>
          </p:cNvPr>
          <p:cNvCxnSpPr>
            <a:cxnSpLocks/>
          </p:cNvCxnSpPr>
          <p:nvPr/>
        </p:nvCxnSpPr>
        <p:spPr>
          <a:xfrm flipH="1">
            <a:off x="1327394" y="2476572"/>
            <a:ext cx="1052713" cy="103183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5D14E63-EFB5-EB2A-DB36-096B39ABEEC1}"/>
              </a:ext>
            </a:extLst>
          </p:cNvPr>
          <p:cNvSpPr/>
          <p:nvPr/>
        </p:nvSpPr>
        <p:spPr>
          <a:xfrm>
            <a:off x="2341962" y="24247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CC64B-F588-3DA9-DE60-DE1B0CE3F3DC}"/>
              </a:ext>
            </a:extLst>
          </p:cNvPr>
          <p:cNvCxnSpPr>
            <a:cxnSpLocks/>
            <a:endCxn id="73" idx="7"/>
          </p:cNvCxnSpPr>
          <p:nvPr/>
        </p:nvCxnSpPr>
        <p:spPr>
          <a:xfrm flipH="1">
            <a:off x="3552259" y="2452429"/>
            <a:ext cx="1038927" cy="1044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F243D111-EBB4-FC52-613B-AD1E5AAF492C}"/>
              </a:ext>
            </a:extLst>
          </p:cNvPr>
          <p:cNvSpPr/>
          <p:nvPr/>
        </p:nvSpPr>
        <p:spPr>
          <a:xfrm>
            <a:off x="3470958" y="34817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EF3CBCB4-B52F-2ACB-AC9E-3EEE3394E7D0}"/>
              </a:ext>
            </a:extLst>
          </p:cNvPr>
          <p:cNvSpPr/>
          <p:nvPr/>
        </p:nvSpPr>
        <p:spPr>
          <a:xfrm>
            <a:off x="4535887" y="241353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86F624A0-1A50-4A96-05C2-10FD7046F676}"/>
              </a:ext>
            </a:extLst>
          </p:cNvPr>
          <p:cNvSpPr/>
          <p:nvPr/>
        </p:nvSpPr>
        <p:spPr>
          <a:xfrm>
            <a:off x="1271793" y="349769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900F140-7688-1C8D-9346-6826BFCCD21B}"/>
              </a:ext>
            </a:extLst>
          </p:cNvPr>
          <p:cNvSpPr txBox="1"/>
          <p:nvPr/>
        </p:nvSpPr>
        <p:spPr>
          <a:xfrm>
            <a:off x="4267117" y="4155164"/>
            <a:ext cx="4555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73044F7-164B-0534-7586-6A821EB8D332}"/>
              </a:ext>
            </a:extLst>
          </p:cNvPr>
          <p:cNvSpPr/>
          <p:nvPr/>
        </p:nvSpPr>
        <p:spPr>
          <a:xfrm>
            <a:off x="4180070" y="427716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A45CE2-E0A9-AD0B-889A-BDED6070F03F}"/>
              </a:ext>
            </a:extLst>
          </p:cNvPr>
          <p:cNvSpPr txBox="1"/>
          <p:nvPr/>
        </p:nvSpPr>
        <p:spPr>
          <a:xfrm>
            <a:off x="6994926" y="1286980"/>
            <a:ext cx="3907178" cy="8560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đây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quy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tắc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hộp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A33D03A-478A-91A0-B894-E674214980C8}"/>
              </a:ext>
            </a:extLst>
          </p:cNvPr>
          <p:cNvSpPr/>
          <p:nvPr/>
        </p:nvSpPr>
        <p:spPr>
          <a:xfrm>
            <a:off x="6913933" y="2252858"/>
            <a:ext cx="4645279" cy="973671"/>
          </a:xfrm>
          <a:prstGeom prst="roundRect">
            <a:avLst/>
          </a:prstGeom>
          <a:solidFill>
            <a:srgbClr val="2E7990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/>
              <p:nvPr/>
            </p:nvSpPr>
            <p:spPr>
              <a:xfrm>
                <a:off x="6927620" y="2275515"/>
                <a:ext cx="4690974" cy="90627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Khi </a:t>
                </a:r>
              </a:p>
              <a:p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95087EA-E9E7-398B-44C6-A0D0900F5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7620" y="2275515"/>
                <a:ext cx="4690974" cy="906274"/>
              </a:xfrm>
              <a:prstGeom prst="rect">
                <a:avLst/>
              </a:prstGeom>
              <a:blipFill>
                <a:blip r:embed="rId3"/>
                <a:stretch>
                  <a:fillRect l="-1948" t="-5369" r="-2727" b="-1476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04599-C9D0-ED6E-B03D-C3DEC841442C}"/>
                  </a:ext>
                </a:extLst>
              </p:cNvPr>
              <p:cNvSpPr txBox="1"/>
              <p:nvPr/>
            </p:nvSpPr>
            <p:spPr>
              <a:xfrm>
                <a:off x="161961" y="1391537"/>
                <a:ext cx="6157608" cy="85606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2.14,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hãy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phát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biểu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quy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1104599-C9D0-ED6E-B03D-C3DEC84144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1" y="1391537"/>
                <a:ext cx="6157608" cy="856068"/>
              </a:xfrm>
              <a:prstGeom prst="rect">
                <a:avLst/>
              </a:prstGeom>
              <a:blipFill>
                <a:blip r:embed="rId4"/>
                <a:stretch>
                  <a:fillRect l="-1584" t="-5674" b="-1489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TextBox 33">
            <a:extLst>
              <a:ext uri="{FF2B5EF4-FFF2-40B4-BE49-F238E27FC236}">
                <a16:creationId xmlns:a16="http://schemas.microsoft.com/office/drawing/2014/main" id="{B74CC9FF-1C34-777C-ACEF-3CA89DC6E8C4}"/>
              </a:ext>
            </a:extLst>
          </p:cNvPr>
          <p:cNvSpPr txBox="1"/>
          <p:nvPr/>
        </p:nvSpPr>
        <p:spPr>
          <a:xfrm>
            <a:off x="1735445" y="5730671"/>
            <a:ext cx="132869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580E23-5F83-8CB5-F740-58C7E548FEC1}"/>
                  </a:ext>
                </a:extLst>
              </p:cNvPr>
              <p:cNvSpPr txBox="1"/>
              <p:nvPr/>
            </p:nvSpPr>
            <p:spPr>
              <a:xfrm>
                <a:off x="6878720" y="4616829"/>
                <a:ext cx="3749987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𝐵𝐵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4580E23-5F83-8CB5-F740-58C7E548FE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8720" y="4616829"/>
                <a:ext cx="3749987" cy="536942"/>
              </a:xfrm>
              <a:prstGeom prst="rect">
                <a:avLst/>
              </a:prstGeom>
              <a:blipFill>
                <a:blip r:embed="rId5"/>
                <a:stretch>
                  <a:fillRect b="-2613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BEE6834-A076-DCAC-B324-E1C53C2301E1}"/>
                  </a:ext>
                </a:extLst>
              </p:cNvPr>
              <p:cNvSpPr txBox="1"/>
              <p:nvPr/>
            </p:nvSpPr>
            <p:spPr>
              <a:xfrm>
                <a:off x="6797594" y="3630273"/>
                <a:ext cx="5292946" cy="83099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uy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tắc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với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điềm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3BEE6834-A076-DCAC-B324-E1C53C2301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7594" y="3630273"/>
                <a:ext cx="5292946" cy="830997"/>
              </a:xfrm>
              <a:prstGeom prst="rect">
                <a:avLst/>
              </a:prstGeom>
              <a:blipFill>
                <a:blip r:embed="rId6"/>
                <a:stretch>
                  <a:fillRect l="-1728" t="-5882" b="-1691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7CBDB2A7-9631-AC8E-0DA6-8DF20ABFDD0A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73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174946" y="1380457"/>
            <a:ext cx="11590334" cy="539816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3905ACA-2E64-9528-85DB-27E363BA3C3F}"/>
              </a:ext>
            </a:extLst>
          </p:cNvPr>
          <p:cNvSpPr txBox="1"/>
          <p:nvPr/>
        </p:nvSpPr>
        <p:spPr>
          <a:xfrm>
            <a:off x="121819" y="1943613"/>
            <a:ext cx="1558126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/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5.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.2.14)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Chứng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minh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𝐷𝐶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𝐴𝐴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94540C6-342B-5CD4-929B-50D73327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946" y="1350320"/>
                <a:ext cx="11663195" cy="520720"/>
              </a:xfrm>
              <a:prstGeom prst="rect">
                <a:avLst/>
              </a:prstGeom>
              <a:blipFill>
                <a:blip r:embed="rId3"/>
                <a:stretch>
                  <a:fillRect l="-836" r="-314" b="-2705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2038E72-02D3-5F6F-17CF-816E26CF4DBB}"/>
              </a:ext>
            </a:extLst>
          </p:cNvPr>
          <p:cNvCxnSpPr>
            <a:cxnSpLocks/>
          </p:cNvCxnSpPr>
          <p:nvPr/>
        </p:nvCxnSpPr>
        <p:spPr>
          <a:xfrm>
            <a:off x="1852720" y="4380223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0AA850-52E9-759D-54EF-576191FCCD23}"/>
              </a:ext>
            </a:extLst>
          </p:cNvPr>
          <p:cNvCxnSpPr>
            <a:cxnSpLocks/>
          </p:cNvCxnSpPr>
          <p:nvPr/>
        </p:nvCxnSpPr>
        <p:spPr>
          <a:xfrm flipH="1">
            <a:off x="758202" y="4384057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08E64F9-2723-B4A9-4F54-311B3DEBB54F}"/>
              </a:ext>
            </a:extLst>
          </p:cNvPr>
          <p:cNvCxnSpPr>
            <a:cxnSpLocks/>
          </p:cNvCxnSpPr>
          <p:nvPr/>
        </p:nvCxnSpPr>
        <p:spPr>
          <a:xfrm flipH="1">
            <a:off x="2940305" y="4402962"/>
            <a:ext cx="1140001" cy="11047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DD53E27D-F295-BA98-C53C-48F44759BE53}"/>
              </a:ext>
            </a:extLst>
          </p:cNvPr>
          <p:cNvCxnSpPr>
            <a:cxnSpLocks/>
          </p:cNvCxnSpPr>
          <p:nvPr/>
        </p:nvCxnSpPr>
        <p:spPr>
          <a:xfrm flipH="1">
            <a:off x="2937105" y="3568490"/>
            <a:ext cx="446201" cy="193919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9C58222-3E00-9FAF-4C36-B84AA0D00682}"/>
              </a:ext>
            </a:extLst>
          </p:cNvPr>
          <p:cNvCxnSpPr>
            <a:cxnSpLocks/>
            <a:stCxn id="89" idx="4"/>
          </p:cNvCxnSpPr>
          <p:nvPr/>
        </p:nvCxnSpPr>
        <p:spPr>
          <a:xfrm flipH="1">
            <a:off x="4080306" y="2586236"/>
            <a:ext cx="352541" cy="182551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4C0204E-C0E3-832D-F33D-0A966018B80D}"/>
              </a:ext>
            </a:extLst>
          </p:cNvPr>
          <p:cNvSpPr txBox="1"/>
          <p:nvPr/>
        </p:nvSpPr>
        <p:spPr>
          <a:xfrm>
            <a:off x="4450058" y="2448705"/>
            <a:ext cx="38985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B5F8F7A-AE9B-B436-7D40-3B290BA18A55}"/>
              </a:ext>
            </a:extLst>
          </p:cNvPr>
          <p:cNvSpPr txBox="1"/>
          <p:nvPr/>
        </p:nvSpPr>
        <p:spPr>
          <a:xfrm>
            <a:off x="3380163" y="3449416"/>
            <a:ext cx="40748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761BB62-2F4A-BE70-EACE-9E2CB59D9DEB}"/>
              </a:ext>
            </a:extLst>
          </p:cNvPr>
          <p:cNvSpPr txBox="1"/>
          <p:nvPr/>
        </p:nvSpPr>
        <p:spPr>
          <a:xfrm>
            <a:off x="766018" y="3240646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15EC85F-B736-E70E-6A9C-79DBA3E266FA}"/>
              </a:ext>
            </a:extLst>
          </p:cNvPr>
          <p:cNvSpPr txBox="1"/>
          <p:nvPr/>
        </p:nvSpPr>
        <p:spPr>
          <a:xfrm>
            <a:off x="1814500" y="2215086"/>
            <a:ext cx="37221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3A5378A-987E-843D-ABC9-B26117FC9923}"/>
              </a:ext>
            </a:extLst>
          </p:cNvPr>
          <p:cNvCxnSpPr>
            <a:cxnSpLocks/>
          </p:cNvCxnSpPr>
          <p:nvPr/>
        </p:nvCxnSpPr>
        <p:spPr>
          <a:xfrm flipH="1">
            <a:off x="1864506" y="2535002"/>
            <a:ext cx="381467" cy="1816621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914BE78F-BCC0-6833-D5C6-CD68F59899B7}"/>
              </a:ext>
            </a:extLst>
          </p:cNvPr>
          <p:cNvCxnSpPr>
            <a:cxnSpLocks/>
          </p:cNvCxnSpPr>
          <p:nvPr/>
        </p:nvCxnSpPr>
        <p:spPr>
          <a:xfrm flipH="1" flipV="1">
            <a:off x="758202" y="5499749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D601385-8A4B-6B1A-1995-43E9F175693C}"/>
              </a:ext>
            </a:extLst>
          </p:cNvPr>
          <p:cNvCxnSpPr>
            <a:cxnSpLocks/>
          </p:cNvCxnSpPr>
          <p:nvPr/>
        </p:nvCxnSpPr>
        <p:spPr>
          <a:xfrm flipH="1">
            <a:off x="2259599" y="2539950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281539B1-E640-5F05-AE36-D5E5DA4B56A8}"/>
              </a:ext>
            </a:extLst>
          </p:cNvPr>
          <p:cNvCxnSpPr>
            <a:cxnSpLocks/>
          </p:cNvCxnSpPr>
          <p:nvPr/>
        </p:nvCxnSpPr>
        <p:spPr>
          <a:xfrm flipH="1">
            <a:off x="762961" y="3682587"/>
            <a:ext cx="393600" cy="183081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F96F08E6-B223-ECA2-A2FF-1200039D0ECA}"/>
              </a:ext>
            </a:extLst>
          </p:cNvPr>
          <p:cNvCxnSpPr>
            <a:cxnSpLocks/>
          </p:cNvCxnSpPr>
          <p:nvPr/>
        </p:nvCxnSpPr>
        <p:spPr>
          <a:xfrm flipH="1">
            <a:off x="1159266" y="3611335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D7CD6172-075E-A8C7-60B8-68B2A7C09DB1}"/>
              </a:ext>
            </a:extLst>
          </p:cNvPr>
          <p:cNvCxnSpPr>
            <a:cxnSpLocks/>
          </p:cNvCxnSpPr>
          <p:nvPr/>
        </p:nvCxnSpPr>
        <p:spPr>
          <a:xfrm flipH="1">
            <a:off x="1125458" y="2539951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C19459B7-5692-01EF-8ACF-7701721A4375}"/>
              </a:ext>
            </a:extLst>
          </p:cNvPr>
          <p:cNvCxnSpPr>
            <a:cxnSpLocks/>
          </p:cNvCxnSpPr>
          <p:nvPr/>
        </p:nvCxnSpPr>
        <p:spPr>
          <a:xfrm flipH="1">
            <a:off x="773617" y="3632122"/>
            <a:ext cx="393290" cy="1831426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8144FED-3F61-ABD2-3E15-B8FBF8C44E40}"/>
              </a:ext>
            </a:extLst>
          </p:cNvPr>
          <p:cNvCxnSpPr>
            <a:cxnSpLocks/>
            <a:endCxn id="93" idx="2"/>
          </p:cNvCxnSpPr>
          <p:nvPr/>
        </p:nvCxnSpPr>
        <p:spPr>
          <a:xfrm>
            <a:off x="1153776" y="3613822"/>
            <a:ext cx="2875629" cy="785712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9254181A-C6E6-6A7F-553F-740C27E5C8FF}"/>
              </a:ext>
            </a:extLst>
          </p:cNvPr>
          <p:cNvSpPr/>
          <p:nvPr/>
        </p:nvSpPr>
        <p:spPr>
          <a:xfrm>
            <a:off x="706111" y="543953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878DFE0C-B818-0F44-B8AF-C9F6FF41E13F}"/>
              </a:ext>
            </a:extLst>
          </p:cNvPr>
          <p:cNvSpPr/>
          <p:nvPr/>
        </p:nvSpPr>
        <p:spPr>
          <a:xfrm>
            <a:off x="2881784" y="544941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E910627-5B94-06DB-2FFE-1B4200DC774E}"/>
              </a:ext>
            </a:extLst>
          </p:cNvPr>
          <p:cNvSpPr/>
          <p:nvPr/>
        </p:nvSpPr>
        <p:spPr>
          <a:xfrm>
            <a:off x="1820399" y="432989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FE2EC9B-F664-ADF2-E08A-A78F3F294060}"/>
              </a:ext>
            </a:extLst>
          </p:cNvPr>
          <p:cNvSpPr txBox="1"/>
          <p:nvPr/>
        </p:nvSpPr>
        <p:spPr>
          <a:xfrm>
            <a:off x="2945172" y="5379464"/>
            <a:ext cx="473206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9399A4CE-E322-8E02-FE50-B2780F525271}"/>
              </a:ext>
            </a:extLst>
          </p:cNvPr>
          <p:cNvSpPr txBox="1"/>
          <p:nvPr/>
        </p:nvSpPr>
        <p:spPr>
          <a:xfrm>
            <a:off x="275103" y="5208703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C5C601DC-2BEB-AF26-DE64-CC74A65E7D14}"/>
              </a:ext>
            </a:extLst>
          </p:cNvPr>
          <p:cNvSpPr txBox="1"/>
          <p:nvPr/>
        </p:nvSpPr>
        <p:spPr>
          <a:xfrm>
            <a:off x="1460975" y="4089028"/>
            <a:ext cx="437940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A745760F-9681-7132-97F6-8FC81DB1F4CC}"/>
              </a:ext>
            </a:extLst>
          </p:cNvPr>
          <p:cNvCxnSpPr>
            <a:cxnSpLocks/>
          </p:cNvCxnSpPr>
          <p:nvPr/>
        </p:nvCxnSpPr>
        <p:spPr>
          <a:xfrm>
            <a:off x="2262159" y="2535002"/>
            <a:ext cx="2180598" cy="657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Oval 81">
            <a:extLst>
              <a:ext uri="{FF2B5EF4-FFF2-40B4-BE49-F238E27FC236}">
                <a16:creationId xmlns:a16="http://schemas.microsoft.com/office/drawing/2014/main" id="{2664D992-A14F-2544-39F5-6A14EBD2D6FA}"/>
              </a:ext>
            </a:extLst>
          </p:cNvPr>
          <p:cNvSpPr/>
          <p:nvPr/>
        </p:nvSpPr>
        <p:spPr>
          <a:xfrm>
            <a:off x="2191297" y="249679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29D9E4E-E5A8-3949-040A-E39FE6532D1A}"/>
              </a:ext>
            </a:extLst>
          </p:cNvPr>
          <p:cNvCxnSpPr>
            <a:cxnSpLocks/>
          </p:cNvCxnSpPr>
          <p:nvPr/>
        </p:nvCxnSpPr>
        <p:spPr>
          <a:xfrm flipH="1">
            <a:off x="3401594" y="2524467"/>
            <a:ext cx="1038927" cy="104402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Oval 88">
            <a:extLst>
              <a:ext uri="{FF2B5EF4-FFF2-40B4-BE49-F238E27FC236}">
                <a16:creationId xmlns:a16="http://schemas.microsoft.com/office/drawing/2014/main" id="{6BB9BD36-138B-3A1D-EFBA-692BC7F8DC87}"/>
              </a:ext>
            </a:extLst>
          </p:cNvPr>
          <p:cNvSpPr/>
          <p:nvPr/>
        </p:nvSpPr>
        <p:spPr>
          <a:xfrm>
            <a:off x="4385222" y="248557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36DDF60-8A3D-6D1C-C5F3-3423F8028068}"/>
              </a:ext>
            </a:extLst>
          </p:cNvPr>
          <p:cNvSpPr txBox="1"/>
          <p:nvPr/>
        </p:nvSpPr>
        <p:spPr>
          <a:xfrm>
            <a:off x="4116452" y="4227202"/>
            <a:ext cx="455574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3F5E3C26-AD92-8B5D-2D76-0932C7AFAD32}"/>
              </a:ext>
            </a:extLst>
          </p:cNvPr>
          <p:cNvSpPr/>
          <p:nvPr/>
        </p:nvSpPr>
        <p:spPr>
          <a:xfrm>
            <a:off x="4029405" y="434920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AEFFEE44-6828-3F41-CB84-AE6CC54752D5}"/>
              </a:ext>
            </a:extLst>
          </p:cNvPr>
          <p:cNvSpPr txBox="1"/>
          <p:nvPr/>
        </p:nvSpPr>
        <p:spPr>
          <a:xfrm>
            <a:off x="1584780" y="5802709"/>
            <a:ext cx="132869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2.14</a:t>
            </a:r>
            <a:endParaRPr lang="vi-VN" dirty="0"/>
          </a:p>
        </p:txBody>
      </p:sp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2BB10ECF-47FF-43A0-A828-21EDEE6ACD23}"/>
              </a:ext>
            </a:extLst>
          </p:cNvPr>
          <p:cNvCxnSpPr>
            <a:cxnSpLocks/>
            <a:endCxn id="89" idx="3"/>
          </p:cNvCxnSpPr>
          <p:nvPr/>
        </p:nvCxnSpPr>
        <p:spPr>
          <a:xfrm flipV="1">
            <a:off x="3399358" y="2571494"/>
            <a:ext cx="999813" cy="999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3AAE2947-2A9D-113B-1AFF-FA52EE8AE0B8}"/>
              </a:ext>
            </a:extLst>
          </p:cNvPr>
          <p:cNvCxnSpPr>
            <a:cxnSpLocks/>
          </p:cNvCxnSpPr>
          <p:nvPr/>
        </p:nvCxnSpPr>
        <p:spPr>
          <a:xfrm flipV="1">
            <a:off x="1188233" y="2583250"/>
            <a:ext cx="1008998" cy="98603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E33B254E-BDA6-72E4-C7C3-BBE42A716975}"/>
              </a:ext>
            </a:extLst>
          </p:cNvPr>
          <p:cNvCxnSpPr>
            <a:cxnSpLocks/>
          </p:cNvCxnSpPr>
          <p:nvPr/>
        </p:nvCxnSpPr>
        <p:spPr>
          <a:xfrm flipV="1">
            <a:off x="1216378" y="3616431"/>
            <a:ext cx="2119894" cy="363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Oval 103">
            <a:extLst>
              <a:ext uri="{FF2B5EF4-FFF2-40B4-BE49-F238E27FC236}">
                <a16:creationId xmlns:a16="http://schemas.microsoft.com/office/drawing/2014/main" id="{235BD65B-5714-B47E-8F17-E1B85F784D7A}"/>
              </a:ext>
            </a:extLst>
          </p:cNvPr>
          <p:cNvSpPr/>
          <p:nvPr/>
        </p:nvSpPr>
        <p:spPr>
          <a:xfrm>
            <a:off x="1121128" y="35697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0837C4A4-574C-5F11-550D-E1E070BEBD44}"/>
              </a:ext>
            </a:extLst>
          </p:cNvPr>
          <p:cNvSpPr/>
          <p:nvPr/>
        </p:nvSpPr>
        <p:spPr>
          <a:xfrm>
            <a:off x="3320293" y="355374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/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𝐷𝐶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83EE420C-B1A8-BDAD-6FE7-EEE183D0C1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4969" y="2720152"/>
                <a:ext cx="2561272" cy="5369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/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 i="1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𝐴𝐴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E969EE15-06F1-43B9-B556-F6AE0488FE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7017" y="2720152"/>
                <a:ext cx="2686624" cy="5369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/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9" name="TextBox 108">
                <a:extLst>
                  <a:ext uri="{FF2B5EF4-FFF2-40B4-BE49-F238E27FC236}">
                    <a16:creationId xmlns:a16="http://schemas.microsoft.com/office/drawing/2014/main" id="{6FC22F0B-BEA1-EB02-8D4A-771B358F0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40357" y="3240646"/>
                <a:ext cx="1086424" cy="5369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AutoShape 4">
            <a:extLst>
              <a:ext uri="{FF2B5EF4-FFF2-40B4-BE49-F238E27FC236}">
                <a16:creationId xmlns:a16="http://schemas.microsoft.com/office/drawing/2014/main" id="{DF3286A0-E829-9B30-7803-8FB8A87C19BE}"/>
              </a:ext>
            </a:extLst>
          </p:cNvPr>
          <p:cNvSpPr>
            <a:spLocks noChangeArrowheads="1"/>
          </p:cNvSpPr>
          <p:nvPr/>
        </p:nvSpPr>
        <p:spPr bwMode="gray">
          <a:xfrm>
            <a:off x="340697" y="457501"/>
            <a:ext cx="4149485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TỔNG CỦA HAI VECTƠ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2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>
            <a:extLst>
              <a:ext uri="{FF2B5EF4-FFF2-40B4-BE49-F238E27FC236}">
                <a16:creationId xmlns:a16="http://schemas.microsoft.com/office/drawing/2014/main" id="{8E5CBF73-0340-D98D-D689-71D8F1448B7E}"/>
              </a:ext>
            </a:extLst>
          </p:cNvPr>
          <p:cNvSpPr/>
          <p:nvPr/>
        </p:nvSpPr>
        <p:spPr>
          <a:xfrm>
            <a:off x="2881215" y="256957"/>
            <a:ext cx="6436957" cy="819770"/>
          </a:xfrm>
          <a:prstGeom prst="flowChartProcess">
            <a:avLst/>
          </a:prstGeom>
          <a:solidFill>
            <a:srgbClr val="002060"/>
          </a:solidFill>
          <a:ln>
            <a:solidFill>
              <a:srgbClr val="FFFF00"/>
            </a:solidFill>
          </a:ln>
          <a:effectLst>
            <a:reflection blurRad="6350" stA="50000" endA="300" endPos="55000" dir="5400000" sy="-100000" algn="bl" rotWithShape="0"/>
          </a:effectLst>
          <a:scene3d>
            <a:camera prst="perspectiveRelaxedModerately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32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HƯỚNG DẪN VỀ NHÀ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F86EB3-31D5-88E7-FE81-39DDD7002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5543" y="2438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196863-880B-3476-8B82-06CF5C3F5498}"/>
              </a:ext>
            </a:extLst>
          </p:cNvPr>
          <p:cNvSpPr txBox="1">
            <a:spLocks noChangeArrowheads="1"/>
          </p:cNvSpPr>
          <p:nvPr/>
        </p:nvSpPr>
        <p:spPr>
          <a:xfrm>
            <a:off x="934679" y="1925272"/>
            <a:ext cx="8383493" cy="3246168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1.Ghi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Hoàn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None/>
            </a:pP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7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altLang="en-US" sz="2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168">
            <a:extLst>
              <a:ext uri="{FF2B5EF4-FFF2-40B4-BE49-F238E27FC236}">
                <a16:creationId xmlns:a16="http://schemas.microsoft.com/office/drawing/2014/main" id="{1BDDE147-66D8-C0AF-A827-FCD8D1E884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5472" y="5266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24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A38A10-3F29-6778-6428-2A8C13E3C6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76BAC0F-70EE-C3ED-E659-F64C7C6593DD}"/>
              </a:ext>
            </a:extLst>
          </p:cNvPr>
          <p:cNvSpPr txBox="1"/>
          <p:nvPr/>
        </p:nvSpPr>
        <p:spPr>
          <a:xfrm>
            <a:off x="1337887" y="1925185"/>
            <a:ext cx="9516226" cy="2041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Ở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10,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thị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vận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tốc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nào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phép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toán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896C3773-BB0D-3A67-AEE4-F60C529E88F2}"/>
              </a:ext>
            </a:extLst>
          </p:cNvPr>
          <p:cNvSpPr>
            <a:spLocks noChangeArrowheads="1"/>
          </p:cNvSpPr>
          <p:nvPr/>
        </p:nvSpPr>
        <p:spPr bwMode="gray">
          <a:xfrm>
            <a:off x="4764984" y="644932"/>
            <a:ext cx="2234786" cy="78483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MỞ ĐẦU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19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321978" y="1374650"/>
            <a:ext cx="11870022" cy="2085223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A38241-D6FE-1204-27E7-CBFDC0C78809}"/>
              </a:ext>
            </a:extLst>
          </p:cNvPr>
          <p:cNvSpPr txBox="1"/>
          <p:nvPr/>
        </p:nvSpPr>
        <p:spPr>
          <a:xfrm>
            <a:off x="459220" y="1368327"/>
            <a:ext cx="957111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HĐ1.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Nhận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2.2,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nặng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hàng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đỏ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lực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căng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dây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nằm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6B90C8E-5480-FD36-F022-548CC0C5F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133" y="1500413"/>
            <a:ext cx="2070711" cy="1886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A plane flying in the skyDescription automatically generated">
            <a:extLst>
              <a:ext uri="{FF2B5EF4-FFF2-40B4-BE49-F238E27FC236}">
                <a16:creationId xmlns:a16="http://schemas.microsoft.com/office/drawing/2014/main" id="{1B5C8D86-D3DC-684E-573B-1A4B9B29E9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779" y="3987075"/>
            <a:ext cx="6215221" cy="270377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46577714-9301-B8DC-8148-3C584FCCF6E0}"/>
              </a:ext>
            </a:extLst>
          </p:cNvPr>
          <p:cNvSpPr txBox="1"/>
          <p:nvPr/>
        </p:nvSpPr>
        <p:spPr>
          <a:xfrm>
            <a:off x="331678" y="5536982"/>
            <a:ext cx="56675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2.3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diễn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bởi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thêm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149D343-F00F-7161-D085-E8B38C89E986}"/>
              </a:ext>
            </a:extLst>
          </p:cNvPr>
          <p:cNvSpPr/>
          <p:nvPr/>
        </p:nvSpPr>
        <p:spPr>
          <a:xfrm>
            <a:off x="294063" y="3622761"/>
            <a:ext cx="5592813" cy="1813246"/>
          </a:xfrm>
          <a:prstGeom prst="roundRect">
            <a:avLst/>
          </a:prstGeom>
          <a:solidFill>
            <a:schemeClr val="bg2"/>
          </a:solidFill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A3ABE7-609C-C7A2-08C7-98F126472E4E}"/>
              </a:ext>
            </a:extLst>
          </p:cNvPr>
          <p:cNvSpPr txBox="1"/>
          <p:nvPr/>
        </p:nvSpPr>
        <p:spPr>
          <a:xfrm>
            <a:off x="354368" y="3571182"/>
            <a:ext cx="5502910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B1082E-A1AE-4683-E441-055A8E00D327}"/>
              </a:ext>
            </a:extLst>
          </p:cNvPr>
          <p:cNvSpPr txBox="1"/>
          <p:nvPr/>
        </p:nvSpPr>
        <p:spPr>
          <a:xfrm>
            <a:off x="358736" y="4274590"/>
            <a:ext cx="55029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khoảng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cách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giữa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SVN-Linux Libertine" panose="020406030505060202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802039" y="3508494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655AF14D-3854-0635-119B-AFC5F4304601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1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19" grpId="0" animBg="1"/>
      <p:bldP spid="22" grpId="0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2">
            <a:extLst>
              <a:ext uri="{FF2B5EF4-FFF2-40B4-BE49-F238E27FC236}">
                <a16:creationId xmlns:a16="http://schemas.microsoft.com/office/drawing/2014/main" id="{C2FAA286-16D8-D67E-204F-7EE9B2B15292}"/>
              </a:ext>
            </a:extLst>
          </p:cNvPr>
          <p:cNvSpPr txBox="1"/>
          <p:nvPr/>
        </p:nvSpPr>
        <p:spPr>
          <a:xfrm>
            <a:off x="414375" y="1298105"/>
            <a:ext cx="7493527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i="1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</a:t>
            </a:r>
            <a:r>
              <a:rPr lang="en-US" sz="2400" b="1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ý.</a:t>
            </a:r>
            <a:r>
              <a:rPr lang="en-US" sz="2400" i="1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kí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C602020-2420-A377-0C81-17199B4DEA61}"/>
              </a:ext>
            </a:extLst>
          </p:cNvPr>
          <p:cNvCxnSpPr>
            <a:cxnSpLocks/>
          </p:cNvCxnSpPr>
          <p:nvPr/>
        </p:nvCxnSpPr>
        <p:spPr>
          <a:xfrm flipH="1">
            <a:off x="3838515" y="4419848"/>
            <a:ext cx="3098800" cy="94488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F94A32E2-5203-E83F-0256-34305C930CC3}"/>
              </a:ext>
            </a:extLst>
          </p:cNvPr>
          <p:cNvCxnSpPr>
            <a:cxnSpLocks/>
          </p:cNvCxnSpPr>
          <p:nvPr/>
        </p:nvCxnSpPr>
        <p:spPr>
          <a:xfrm flipV="1">
            <a:off x="4767246" y="4694280"/>
            <a:ext cx="1270647" cy="38481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0C7E40-5814-951E-BEC0-DCEBD484852B}"/>
                  </a:ext>
                </a:extLst>
              </p:cNvPr>
              <p:cNvSpPr txBox="1"/>
              <p:nvPr/>
            </p:nvSpPr>
            <p:spPr>
              <a:xfrm>
                <a:off x="3838515" y="4882779"/>
                <a:ext cx="38200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10C7E40-5814-951E-BEC0-DCEBD48485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8515" y="4882779"/>
                <a:ext cx="382004" cy="461665"/>
              </a:xfrm>
              <a:prstGeom prst="rect">
                <a:avLst/>
              </a:prstGeom>
              <a:blipFill>
                <a:blip r:embed="rId3"/>
                <a:stretch>
                  <a:fillRect l="-3226" r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C991A2-5F30-9145-1D0E-987D7DB48886}"/>
                  </a:ext>
                </a:extLst>
              </p:cNvPr>
              <p:cNvSpPr txBox="1"/>
              <p:nvPr/>
            </p:nvSpPr>
            <p:spPr>
              <a:xfrm>
                <a:off x="4948385" y="4431937"/>
                <a:ext cx="78508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CC991A2-5F30-9145-1D0E-987D7DB488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8385" y="4431937"/>
                <a:ext cx="785089" cy="461665"/>
              </a:xfrm>
              <a:prstGeom prst="rect">
                <a:avLst/>
              </a:prstGeom>
              <a:blipFill>
                <a:blip r:embed="rId4"/>
                <a:stretch>
                  <a:fillRect t="-17105" r="-22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ABCBF1-1B8D-CFB9-D6CF-F3A2AF09E226}"/>
                  </a:ext>
                </a:extLst>
              </p:cNvPr>
              <p:cNvSpPr txBox="1"/>
              <p:nvPr/>
            </p:nvSpPr>
            <p:spPr>
              <a:xfrm>
                <a:off x="433566" y="2333266"/>
                <a:ext cx="8183815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6ABCBF1-1B8D-CFB9-D6CF-F3A2AF09E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6" y="2333266"/>
                <a:ext cx="8183815" cy="498150"/>
              </a:xfrm>
              <a:prstGeom prst="rect">
                <a:avLst/>
              </a:prstGeom>
              <a:blipFill>
                <a:blip r:embed="rId5"/>
                <a:stretch>
                  <a:fillRect l="-1117" t="-2469" b="-28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DA3415-067C-1921-E939-A700913694AF}"/>
                  </a:ext>
                </a:extLst>
              </p:cNvPr>
              <p:cNvSpPr txBox="1"/>
              <p:nvPr/>
            </p:nvSpPr>
            <p:spPr>
              <a:xfrm>
                <a:off x="414376" y="2872797"/>
                <a:ext cx="9782150" cy="899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Khi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cần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rõ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…</m:t>
                    </m:r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73DA3415-067C-1921-E939-A70091369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376" y="2872797"/>
                <a:ext cx="9782150" cy="899221"/>
              </a:xfrm>
              <a:prstGeom prst="rect">
                <a:avLst/>
              </a:prstGeom>
              <a:blipFill>
                <a:blip r:embed="rId6"/>
                <a:stretch>
                  <a:fillRect l="-997" t="-5405" b="-14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D11726-5788-796D-BFB3-1258CB26371B}"/>
                  </a:ext>
                </a:extLst>
              </p:cNvPr>
              <p:cNvSpPr txBox="1"/>
              <p:nvPr/>
            </p:nvSpPr>
            <p:spPr>
              <a:xfrm>
                <a:off x="433566" y="3747904"/>
                <a:ext cx="11758434" cy="4981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|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effectLst/>
                                <a:latin typeface="Cambria Math" panose="02040503050406030204" pitchFamily="18" charset="0"/>
                                <a:ea typeface="Aptos" panose="020B0004020202020204" pitchFamily="34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66D11726-5788-796D-BFB3-1258CB2637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566" y="3747904"/>
                <a:ext cx="11758434" cy="498150"/>
              </a:xfrm>
              <a:prstGeom prst="rect">
                <a:avLst/>
              </a:prstGeom>
              <a:blipFill>
                <a:blip r:embed="rId7"/>
                <a:stretch>
                  <a:fillRect l="-778" t="-2439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>
            <a:extLst>
              <a:ext uri="{FF2B5EF4-FFF2-40B4-BE49-F238E27FC236}">
                <a16:creationId xmlns:a16="http://schemas.microsoft.com/office/drawing/2014/main" id="{98606814-C6CE-31D0-3642-7B5DC2A68516}"/>
              </a:ext>
            </a:extLst>
          </p:cNvPr>
          <p:cNvSpPr txBox="1"/>
          <p:nvPr/>
        </p:nvSpPr>
        <p:spPr>
          <a:xfrm>
            <a:off x="415200" y="5604995"/>
            <a:ext cx="11758434" cy="8560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 qua điểm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điểm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cuối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(H.2.4).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6112758" y="3180708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35556B0C-068D-7F01-105C-D99AF2CBEB8C}"/>
              </a:ext>
            </a:extLst>
          </p:cNvPr>
          <p:cNvSpPr>
            <a:spLocks noChangeArrowheads="1"/>
          </p:cNvSpPr>
          <p:nvPr/>
        </p:nvSpPr>
        <p:spPr bwMode="gray">
          <a:xfrm>
            <a:off x="275408" y="396937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56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6" grpId="0"/>
      <p:bldP spid="38" grpId="0"/>
      <p:bldP spid="42" grpId="0"/>
      <p:bldP spid="48" grpId="0"/>
      <p:bldP spid="51" grpId="0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392661" y="1365942"/>
            <a:ext cx="8310263" cy="2322545"/>
          </a:xfrm>
          <a:prstGeom prst="round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805D28-77F7-5FC3-A209-B88D451D2900}"/>
                  </a:ext>
                </a:extLst>
              </p:cNvPr>
              <p:cNvSpPr txBox="1"/>
              <p:nvPr/>
            </p:nvSpPr>
            <p:spPr>
              <a:xfrm>
                <a:off x="522706" y="1380163"/>
                <a:ext cx="8106328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Ví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dụ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 (H.2.5)</a:t>
                </a: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Có bao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nhiêu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đầu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điểm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cuối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một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đỉnh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còn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lại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những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tìm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ở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câu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a.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5805D28-77F7-5FC3-A209-B88D451D29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706" y="1380163"/>
                <a:ext cx="8106328" cy="2308324"/>
              </a:xfrm>
              <a:prstGeom prst="rect">
                <a:avLst/>
              </a:prstGeom>
              <a:blipFill>
                <a:blip r:embed="rId3"/>
                <a:stretch>
                  <a:fillRect l="-1203" t="-2111" r="-1128" b="-5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B7F86D-6276-3408-D70D-0E597E340617}"/>
              </a:ext>
            </a:extLst>
          </p:cNvPr>
          <p:cNvCxnSpPr>
            <a:cxnSpLocks/>
          </p:cNvCxnSpPr>
          <p:nvPr/>
        </p:nvCxnSpPr>
        <p:spPr>
          <a:xfrm flipV="1">
            <a:off x="9308088" y="3181800"/>
            <a:ext cx="2585292" cy="636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F6283-F2F9-413F-92BF-99A9CF04A38B}"/>
              </a:ext>
            </a:extLst>
          </p:cNvPr>
          <p:cNvCxnSpPr>
            <a:cxnSpLocks/>
          </p:cNvCxnSpPr>
          <p:nvPr/>
        </p:nvCxnSpPr>
        <p:spPr>
          <a:xfrm>
            <a:off x="9349717" y="3194525"/>
            <a:ext cx="686135" cy="123007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817FE4-7ACB-EC87-8C2A-2F9DABCB865A}"/>
              </a:ext>
            </a:extLst>
          </p:cNvPr>
          <p:cNvCxnSpPr>
            <a:cxnSpLocks/>
          </p:cNvCxnSpPr>
          <p:nvPr/>
        </p:nvCxnSpPr>
        <p:spPr>
          <a:xfrm flipH="1">
            <a:off x="10018579" y="3188162"/>
            <a:ext cx="1835082" cy="123644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EA9CD3-09C1-3FDA-D6FB-B99DE04DDECB}"/>
              </a:ext>
            </a:extLst>
          </p:cNvPr>
          <p:cNvCxnSpPr>
            <a:cxnSpLocks/>
          </p:cNvCxnSpPr>
          <p:nvPr/>
        </p:nvCxnSpPr>
        <p:spPr>
          <a:xfrm flipH="1">
            <a:off x="10030314" y="1374016"/>
            <a:ext cx="81195" cy="302534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FEB626-E380-A6E4-7324-D5E420FDFC87}"/>
              </a:ext>
            </a:extLst>
          </p:cNvPr>
          <p:cNvCxnSpPr>
            <a:cxnSpLocks/>
          </p:cNvCxnSpPr>
          <p:nvPr/>
        </p:nvCxnSpPr>
        <p:spPr>
          <a:xfrm>
            <a:off x="10119644" y="1380163"/>
            <a:ext cx="1750127" cy="18143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9CAF11-7E36-2607-1831-6E19FCA104E4}"/>
              </a:ext>
            </a:extLst>
          </p:cNvPr>
          <p:cNvSpPr txBox="1"/>
          <p:nvPr/>
        </p:nvSpPr>
        <p:spPr>
          <a:xfrm>
            <a:off x="11850371" y="2963691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24A6C2-764F-5350-6E6E-3B5B0FD6F2EC}"/>
              </a:ext>
            </a:extLst>
          </p:cNvPr>
          <p:cNvSpPr txBox="1"/>
          <p:nvPr/>
        </p:nvSpPr>
        <p:spPr>
          <a:xfrm>
            <a:off x="9897955" y="4345399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E5F9C-9841-63A8-1262-6115BC101EA4}"/>
              </a:ext>
            </a:extLst>
          </p:cNvPr>
          <p:cNvSpPr txBox="1"/>
          <p:nvPr/>
        </p:nvSpPr>
        <p:spPr>
          <a:xfrm>
            <a:off x="8985242" y="2954148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BF86E-FBC2-6DFA-FDA5-FEED47DF4334}"/>
              </a:ext>
            </a:extLst>
          </p:cNvPr>
          <p:cNvSpPr txBox="1"/>
          <p:nvPr/>
        </p:nvSpPr>
        <p:spPr>
          <a:xfrm>
            <a:off x="10165971" y="981424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E0086C-FAB9-6B2E-78B2-6A5826176E8C}"/>
              </a:ext>
            </a:extLst>
          </p:cNvPr>
          <p:cNvCxnSpPr>
            <a:cxnSpLocks/>
          </p:cNvCxnSpPr>
          <p:nvPr/>
        </p:nvCxnSpPr>
        <p:spPr>
          <a:xfrm flipH="1">
            <a:off x="9340442" y="1374016"/>
            <a:ext cx="771067" cy="181257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DA195F82-2C5C-419A-A575-83EC09560D11}"/>
              </a:ext>
            </a:extLst>
          </p:cNvPr>
          <p:cNvCxnSpPr>
            <a:cxnSpLocks/>
          </p:cNvCxnSpPr>
          <p:nvPr/>
        </p:nvCxnSpPr>
        <p:spPr>
          <a:xfrm flipH="1">
            <a:off x="9340442" y="1380163"/>
            <a:ext cx="771067" cy="180006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B502170-F6F4-D569-CE42-67AE75F2B51B}"/>
              </a:ext>
            </a:extLst>
          </p:cNvPr>
          <p:cNvCxnSpPr>
            <a:cxnSpLocks/>
          </p:cNvCxnSpPr>
          <p:nvPr/>
        </p:nvCxnSpPr>
        <p:spPr>
          <a:xfrm>
            <a:off x="10092880" y="1351817"/>
            <a:ext cx="1766310" cy="18299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F96CF29-ED86-4D95-7198-DB1AC9A79B17}"/>
              </a:ext>
            </a:extLst>
          </p:cNvPr>
          <p:cNvCxnSpPr>
            <a:cxnSpLocks/>
          </p:cNvCxnSpPr>
          <p:nvPr/>
        </p:nvCxnSpPr>
        <p:spPr>
          <a:xfrm flipH="1">
            <a:off x="10034308" y="1348772"/>
            <a:ext cx="83712" cy="30306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Oval 69">
            <a:extLst>
              <a:ext uri="{FF2B5EF4-FFF2-40B4-BE49-F238E27FC236}">
                <a16:creationId xmlns:a16="http://schemas.microsoft.com/office/drawing/2014/main" id="{EAEDC28B-8016-1C88-C666-2E2375F0D744}"/>
              </a:ext>
            </a:extLst>
          </p:cNvPr>
          <p:cNvSpPr/>
          <p:nvPr/>
        </p:nvSpPr>
        <p:spPr>
          <a:xfrm>
            <a:off x="9983319" y="436696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853FE28A-EDFB-AF73-D72D-DEFB10F76CC7}"/>
              </a:ext>
            </a:extLst>
          </p:cNvPr>
          <p:cNvSpPr/>
          <p:nvPr/>
        </p:nvSpPr>
        <p:spPr>
          <a:xfrm>
            <a:off x="9293512" y="312545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E455529A-D61D-1A89-8C34-E11E6C4CADA4}"/>
              </a:ext>
            </a:extLst>
          </p:cNvPr>
          <p:cNvSpPr/>
          <p:nvPr/>
        </p:nvSpPr>
        <p:spPr>
          <a:xfrm>
            <a:off x="10068409" y="130405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A763E45-FE8E-FCED-6739-FC6395C898B1}"/>
              </a:ext>
            </a:extLst>
          </p:cNvPr>
          <p:cNvSpPr/>
          <p:nvPr/>
        </p:nvSpPr>
        <p:spPr>
          <a:xfrm>
            <a:off x="11793470" y="313146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C535A8-D491-2421-D26C-8880D3C5B38E}"/>
              </a:ext>
            </a:extLst>
          </p:cNvPr>
          <p:cNvSpPr txBox="1"/>
          <p:nvPr/>
        </p:nvSpPr>
        <p:spPr>
          <a:xfrm>
            <a:off x="415308" y="3688487"/>
            <a:ext cx="15581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E103D7E-F5CF-134F-BC77-982AA1067012}"/>
              </a:ext>
            </a:extLst>
          </p:cNvPr>
          <p:cNvSpPr txBox="1"/>
          <p:nvPr/>
        </p:nvSpPr>
        <p:spPr>
          <a:xfrm>
            <a:off x="348840" y="4055660"/>
            <a:ext cx="248789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a)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E9BE0E8-84C1-9A79-7A76-66F0C98C5A54}"/>
                  </a:ext>
                </a:extLst>
              </p:cNvPr>
              <p:cNvSpPr txBox="1"/>
              <p:nvPr/>
            </p:nvSpPr>
            <p:spPr>
              <a:xfrm>
                <a:off x="348839" y="4523599"/>
                <a:ext cx="8456213" cy="9065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chỉ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0" name="TextBox 79">
                <a:extLst>
                  <a:ext uri="{FF2B5EF4-FFF2-40B4-BE49-F238E27FC236}">
                    <a16:creationId xmlns:a16="http://schemas.microsoft.com/office/drawing/2014/main" id="{DE9BE0E8-84C1-9A79-7A76-66F0C98C5A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39" y="4523599"/>
                <a:ext cx="8456213" cy="906595"/>
              </a:xfrm>
              <a:prstGeom prst="rect">
                <a:avLst/>
              </a:prstGeom>
              <a:blipFill>
                <a:blip r:embed="rId4"/>
                <a:stretch>
                  <a:fillRect l="-1081" t="-1342" b="-14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CFB6981-AC04-8743-3F9F-77AFE8210CFF}"/>
                  </a:ext>
                </a:extLst>
              </p:cNvPr>
              <p:cNvSpPr txBox="1"/>
              <p:nvPr/>
            </p:nvSpPr>
            <p:spPr>
              <a:xfrm>
                <a:off x="318512" y="5399629"/>
                <a:ext cx="6094378" cy="460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Vì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tứ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diện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mỗi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5CFB6981-AC04-8743-3F9F-77AFE8210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512" y="5399629"/>
                <a:ext cx="6094378" cy="460895"/>
              </a:xfrm>
              <a:prstGeom prst="rect">
                <a:avLst/>
              </a:prstGeom>
              <a:blipFill>
                <a:blip r:embed="rId5"/>
                <a:stretch>
                  <a:fillRect l="-1500" t="-10667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98B9ED-BC19-A780-CBDE-CE070CC70C3E}"/>
                  </a:ext>
                </a:extLst>
              </p:cNvPr>
              <p:cNvSpPr txBox="1"/>
              <p:nvPr/>
            </p:nvSpPr>
            <p:spPr>
              <a:xfrm>
                <a:off x="2473094" y="4006774"/>
                <a:ext cx="802948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F98B9ED-BC19-A780-CBDE-CE070CC70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94" y="4006774"/>
                <a:ext cx="802948" cy="5088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BB8790-CD56-CAC5-8E7C-DD6E2A85FE0C}"/>
                  </a:ext>
                </a:extLst>
              </p:cNvPr>
              <p:cNvSpPr txBox="1"/>
              <p:nvPr/>
            </p:nvSpPr>
            <p:spPr>
              <a:xfrm>
                <a:off x="2981336" y="4005394"/>
                <a:ext cx="737053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,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4FBB8790-CD56-CAC5-8E7C-DD6E2A85F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1336" y="4005394"/>
                <a:ext cx="737053" cy="508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F349BB-0AEF-03D5-AA75-E56D876B151C}"/>
                  </a:ext>
                </a:extLst>
              </p:cNvPr>
              <p:cNvSpPr txBox="1"/>
              <p:nvPr/>
            </p:nvSpPr>
            <p:spPr>
              <a:xfrm>
                <a:off x="3589732" y="4004014"/>
                <a:ext cx="1048070" cy="50885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16F349BB-0AEF-03D5-AA75-E56D876B15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9732" y="4004014"/>
                <a:ext cx="1048070" cy="508857"/>
              </a:xfrm>
              <a:prstGeom prst="rect">
                <a:avLst/>
              </a:prstGeom>
              <a:blipFill>
                <a:blip r:embed="rId8"/>
                <a:stretch>
                  <a:fillRect l="-9302" r="-8140" b="-27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6A75E88-9440-5507-140A-B719C09232A9}"/>
                  </a:ext>
                </a:extLst>
              </p:cNvPr>
              <p:cNvSpPr txBox="1"/>
              <p:nvPr/>
            </p:nvSpPr>
            <p:spPr>
              <a:xfrm>
                <a:off x="392661" y="5839677"/>
                <a:ext cx="1388354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</m:acc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36A75E88-9440-5507-140A-B719C09232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661" y="5839677"/>
                <a:ext cx="1388354" cy="64062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07E172-C5C3-345D-3855-834EA9D09AF6}"/>
                  </a:ext>
                </a:extLst>
              </p:cNvPr>
              <p:cNvSpPr txBox="1"/>
              <p:nvPr/>
            </p:nvSpPr>
            <p:spPr>
              <a:xfrm>
                <a:off x="1592789" y="5839677"/>
                <a:ext cx="1057614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</m:acc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5007E172-C5C3-345D-3855-834EA9D09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789" y="5839677"/>
                <a:ext cx="1057614" cy="6406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35D0F5F-2118-C90C-D355-25DE638AEBF1}"/>
                  </a:ext>
                </a:extLst>
              </p:cNvPr>
              <p:cNvSpPr txBox="1"/>
              <p:nvPr/>
            </p:nvSpPr>
            <p:spPr>
              <a:xfrm>
                <a:off x="2473094" y="5851377"/>
                <a:ext cx="1261895" cy="640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𝐴𝐷</m:t>
                          </m:r>
                        </m:e>
                      </m:acc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|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D35D0F5F-2118-C90C-D355-25DE638AE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3094" y="5851377"/>
                <a:ext cx="1261895" cy="6406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1656F1-C1E1-8B4E-E6B5-B4B406A8FC95}"/>
                  </a:ext>
                </a:extLst>
              </p:cNvPr>
              <p:cNvSpPr txBox="1"/>
              <p:nvPr/>
            </p:nvSpPr>
            <p:spPr>
              <a:xfrm>
                <a:off x="3503054" y="5881214"/>
                <a:ext cx="794967" cy="5900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1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161656F1-C1E1-8B4E-E6B5-B4B406A8FC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054" y="5881214"/>
                <a:ext cx="794967" cy="5900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486BB291-22C5-00FD-CDCD-58FC2CBB98F2}"/>
              </a:ext>
            </a:extLst>
          </p:cNvPr>
          <p:cNvSpPr txBox="1"/>
          <p:nvPr/>
        </p:nvSpPr>
        <p:spPr>
          <a:xfrm>
            <a:off x="9903544" y="4856583"/>
            <a:ext cx="9048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H.2.5</a:t>
            </a:r>
            <a:endParaRPr lang="vi-VN" dirty="0"/>
          </a:p>
        </p:txBody>
      </p:sp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10408369" y="2510415"/>
            <a:ext cx="4000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C265CF61-0E95-EF64-0010-BA6DC5F6E3EC}"/>
              </a:ext>
            </a:extLst>
          </p:cNvPr>
          <p:cNvSpPr>
            <a:spLocks noChangeArrowheads="1"/>
          </p:cNvSpPr>
          <p:nvPr/>
        </p:nvSpPr>
        <p:spPr bwMode="gray">
          <a:xfrm>
            <a:off x="312808" y="377698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39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80" grpId="0"/>
      <p:bldP spid="83" grpId="0"/>
      <p:bldP spid="84" grpId="0"/>
      <p:bldP spid="85" grpId="0"/>
      <p:bldP spid="86" grpId="0"/>
      <p:bldP spid="87" grpId="0"/>
      <p:bldP spid="88" grpId="0"/>
      <p:bldP spid="89" grpId="0"/>
      <p:bldP spid="9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580173" y="1360291"/>
            <a:ext cx="8229752" cy="1604679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0B7F86D-6276-3408-D70D-0E597E340617}"/>
              </a:ext>
            </a:extLst>
          </p:cNvPr>
          <p:cNvCxnSpPr>
            <a:cxnSpLocks/>
          </p:cNvCxnSpPr>
          <p:nvPr/>
        </p:nvCxnSpPr>
        <p:spPr>
          <a:xfrm>
            <a:off x="2532287" y="5171950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8AF6283-F2F9-413F-92BF-99A9CF04A38B}"/>
              </a:ext>
            </a:extLst>
          </p:cNvPr>
          <p:cNvCxnSpPr>
            <a:cxnSpLocks/>
          </p:cNvCxnSpPr>
          <p:nvPr/>
        </p:nvCxnSpPr>
        <p:spPr>
          <a:xfrm flipH="1">
            <a:off x="1437769" y="5175784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B817FE4-7ACB-EC87-8C2A-2F9DABCB865A}"/>
              </a:ext>
            </a:extLst>
          </p:cNvPr>
          <p:cNvCxnSpPr>
            <a:cxnSpLocks/>
          </p:cNvCxnSpPr>
          <p:nvPr/>
        </p:nvCxnSpPr>
        <p:spPr>
          <a:xfrm flipH="1">
            <a:off x="3619872" y="5197115"/>
            <a:ext cx="1123891" cy="1102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5EA9CD3-09C1-3FDA-D6FB-B99DE04DDECB}"/>
              </a:ext>
            </a:extLst>
          </p:cNvPr>
          <p:cNvCxnSpPr>
            <a:cxnSpLocks/>
          </p:cNvCxnSpPr>
          <p:nvPr/>
        </p:nvCxnSpPr>
        <p:spPr>
          <a:xfrm flipH="1">
            <a:off x="3610576" y="4383606"/>
            <a:ext cx="23872" cy="1915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BAFEB626-E380-A6E4-7324-D5E420FDFC87}"/>
              </a:ext>
            </a:extLst>
          </p:cNvPr>
          <p:cNvCxnSpPr>
            <a:cxnSpLocks/>
          </p:cNvCxnSpPr>
          <p:nvPr/>
        </p:nvCxnSpPr>
        <p:spPr>
          <a:xfrm>
            <a:off x="4731197" y="3331677"/>
            <a:ext cx="28676" cy="18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279CAF11-7E36-2607-1831-6E19FCA104E4}"/>
              </a:ext>
            </a:extLst>
          </p:cNvPr>
          <p:cNvSpPr txBox="1"/>
          <p:nvPr/>
        </p:nvSpPr>
        <p:spPr>
          <a:xfrm>
            <a:off x="3631489" y="4267787"/>
            <a:ext cx="4074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324A6C2-764F-5350-6E6E-3B5B0FD6F2EC}"/>
              </a:ext>
            </a:extLst>
          </p:cNvPr>
          <p:cNvSpPr txBox="1"/>
          <p:nvPr/>
        </p:nvSpPr>
        <p:spPr>
          <a:xfrm>
            <a:off x="4745535" y="3027839"/>
            <a:ext cx="389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651E5F9C-9841-63A8-1262-6115BC101EA4}"/>
              </a:ext>
            </a:extLst>
          </p:cNvPr>
          <p:cNvSpPr txBox="1"/>
          <p:nvPr/>
        </p:nvSpPr>
        <p:spPr>
          <a:xfrm>
            <a:off x="2187466" y="2956033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BEBF86E-FBC2-6DFA-FDA5-FEED47DF4334}"/>
              </a:ext>
            </a:extLst>
          </p:cNvPr>
          <p:cNvSpPr txBox="1"/>
          <p:nvPr/>
        </p:nvSpPr>
        <p:spPr>
          <a:xfrm>
            <a:off x="1052541" y="4109198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FE0086C-FAB9-6B2E-78B2-6A5826176E8C}"/>
              </a:ext>
            </a:extLst>
          </p:cNvPr>
          <p:cNvCxnSpPr>
            <a:cxnSpLocks/>
          </p:cNvCxnSpPr>
          <p:nvPr/>
        </p:nvCxnSpPr>
        <p:spPr>
          <a:xfrm>
            <a:off x="2550057" y="3304812"/>
            <a:ext cx="0" cy="18945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DB502170-F6F4-D569-CE42-67AE75F2B51B}"/>
              </a:ext>
            </a:extLst>
          </p:cNvPr>
          <p:cNvCxnSpPr>
            <a:cxnSpLocks/>
          </p:cNvCxnSpPr>
          <p:nvPr/>
        </p:nvCxnSpPr>
        <p:spPr>
          <a:xfrm>
            <a:off x="1423193" y="4415787"/>
            <a:ext cx="2168131" cy="187568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AA763E45-FE8E-FCED-6739-FC6395C898B1}"/>
              </a:ext>
            </a:extLst>
          </p:cNvPr>
          <p:cNvSpPr/>
          <p:nvPr/>
        </p:nvSpPr>
        <p:spPr>
          <a:xfrm>
            <a:off x="4714052" y="512822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83C535A8-D491-2421-D26C-8880D3C5B38E}"/>
              </a:ext>
            </a:extLst>
          </p:cNvPr>
          <p:cNvSpPr txBox="1"/>
          <p:nvPr/>
        </p:nvSpPr>
        <p:spPr>
          <a:xfrm>
            <a:off x="443557" y="2877535"/>
            <a:ext cx="15581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893D29-37C8-9321-28EB-CAD644F0573A}"/>
                  </a:ext>
                </a:extLst>
              </p:cNvPr>
              <p:cNvSpPr txBox="1"/>
              <p:nvPr/>
            </p:nvSpPr>
            <p:spPr>
              <a:xfrm>
                <a:off x="717415" y="1339181"/>
                <a:ext cx="7878501" cy="164493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Luyện </a:t>
                </a:r>
                <a:r>
                  <a:rPr lang="en-US" sz="2400" b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tập</a:t>
                </a:r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1.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⋅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𝐻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.2.6)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: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7893D29-37C8-9321-28EB-CAD644F05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15" y="1339181"/>
                <a:ext cx="7878501" cy="1644937"/>
              </a:xfrm>
              <a:prstGeom prst="rect">
                <a:avLst/>
              </a:prstGeom>
              <a:blipFill>
                <a:blip r:embed="rId3"/>
                <a:stretch>
                  <a:fillRect l="-1159" t="-2574" b="-735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F4DF26C7-3158-4E8C-599C-7697A5025427}"/>
              </a:ext>
            </a:extLst>
          </p:cNvPr>
          <p:cNvCxnSpPr>
            <a:cxnSpLocks/>
          </p:cNvCxnSpPr>
          <p:nvPr/>
        </p:nvCxnSpPr>
        <p:spPr>
          <a:xfrm flipH="1" flipV="1">
            <a:off x="1437769" y="6291476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1480BE7-6743-F10D-F973-9170A2E44529}"/>
              </a:ext>
            </a:extLst>
          </p:cNvPr>
          <p:cNvCxnSpPr>
            <a:cxnSpLocks/>
          </p:cNvCxnSpPr>
          <p:nvPr/>
        </p:nvCxnSpPr>
        <p:spPr>
          <a:xfrm flipH="1">
            <a:off x="2550057" y="3331677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63FCF4A-F334-B040-EB50-9B90DD67B531}"/>
              </a:ext>
            </a:extLst>
          </p:cNvPr>
          <p:cNvCxnSpPr>
            <a:cxnSpLocks/>
          </p:cNvCxnSpPr>
          <p:nvPr/>
        </p:nvCxnSpPr>
        <p:spPr>
          <a:xfrm>
            <a:off x="1434908" y="4402930"/>
            <a:ext cx="0" cy="1894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68B61DE-33D5-28F0-316A-CE320DA08285}"/>
              </a:ext>
            </a:extLst>
          </p:cNvPr>
          <p:cNvCxnSpPr>
            <a:cxnSpLocks/>
          </p:cNvCxnSpPr>
          <p:nvPr/>
        </p:nvCxnSpPr>
        <p:spPr>
          <a:xfrm flipH="1">
            <a:off x="1449724" y="4403062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893C45C-17EB-B8CE-EB36-90948D78D52A}"/>
              </a:ext>
            </a:extLst>
          </p:cNvPr>
          <p:cNvCxnSpPr>
            <a:cxnSpLocks/>
          </p:cNvCxnSpPr>
          <p:nvPr/>
        </p:nvCxnSpPr>
        <p:spPr>
          <a:xfrm flipH="1">
            <a:off x="1415916" y="3331678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2883D7B-4BC6-A281-028E-1836F875D7F5}"/>
              </a:ext>
            </a:extLst>
          </p:cNvPr>
          <p:cNvCxnSpPr>
            <a:cxnSpLocks/>
          </p:cNvCxnSpPr>
          <p:nvPr/>
        </p:nvCxnSpPr>
        <p:spPr>
          <a:xfrm flipH="1">
            <a:off x="3618691" y="3316194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DA195F82-2C5C-419A-A575-83EC09560D11}"/>
              </a:ext>
            </a:extLst>
          </p:cNvPr>
          <p:cNvCxnSpPr>
            <a:cxnSpLocks/>
          </p:cNvCxnSpPr>
          <p:nvPr/>
        </p:nvCxnSpPr>
        <p:spPr>
          <a:xfrm flipV="1">
            <a:off x="1413056" y="3357882"/>
            <a:ext cx="3258334" cy="105104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CF96CF29-ED86-4D95-7198-DB1AC9A79B17}"/>
              </a:ext>
            </a:extLst>
          </p:cNvPr>
          <p:cNvCxnSpPr>
            <a:cxnSpLocks/>
          </p:cNvCxnSpPr>
          <p:nvPr/>
        </p:nvCxnSpPr>
        <p:spPr>
          <a:xfrm flipV="1">
            <a:off x="1429586" y="4401903"/>
            <a:ext cx="2156781" cy="1025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E455529A-D61D-1A89-8C34-E11E6C4CADA4}"/>
              </a:ext>
            </a:extLst>
          </p:cNvPr>
          <p:cNvSpPr/>
          <p:nvPr/>
        </p:nvSpPr>
        <p:spPr>
          <a:xfrm>
            <a:off x="2494790" y="32821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53FE28A-EDFB-AF73-D72D-DEFB10F76CC7}"/>
              </a:ext>
            </a:extLst>
          </p:cNvPr>
          <p:cNvSpPr/>
          <p:nvPr/>
        </p:nvSpPr>
        <p:spPr>
          <a:xfrm>
            <a:off x="1391774" y="436603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EAEDC28B-8016-1C88-C666-2E2375F0D744}"/>
              </a:ext>
            </a:extLst>
          </p:cNvPr>
          <p:cNvSpPr/>
          <p:nvPr/>
        </p:nvSpPr>
        <p:spPr>
          <a:xfrm>
            <a:off x="1385678" y="623126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EAD82B5F-FF0B-EC1B-9608-02809C0B62F5}"/>
              </a:ext>
            </a:extLst>
          </p:cNvPr>
          <p:cNvSpPr/>
          <p:nvPr/>
        </p:nvSpPr>
        <p:spPr>
          <a:xfrm>
            <a:off x="4671152" y="3281113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300DDA25-EE63-B248-6D59-511FEC5F5563}"/>
              </a:ext>
            </a:extLst>
          </p:cNvPr>
          <p:cNvSpPr/>
          <p:nvPr/>
        </p:nvSpPr>
        <p:spPr>
          <a:xfrm>
            <a:off x="3568693" y="624114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F1016AF2-E41D-EF30-57D1-849A0872A324}"/>
              </a:ext>
            </a:extLst>
          </p:cNvPr>
          <p:cNvSpPr/>
          <p:nvPr/>
        </p:nvSpPr>
        <p:spPr>
          <a:xfrm>
            <a:off x="3586367" y="434547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880C8076-2936-F2DB-943A-193680437759}"/>
              </a:ext>
            </a:extLst>
          </p:cNvPr>
          <p:cNvSpPr/>
          <p:nvPr/>
        </p:nvSpPr>
        <p:spPr>
          <a:xfrm>
            <a:off x="2499966" y="512161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828856C-1E60-C53B-1EEC-8BE502A4D95F}"/>
              </a:ext>
            </a:extLst>
          </p:cNvPr>
          <p:cNvSpPr txBox="1"/>
          <p:nvPr/>
        </p:nvSpPr>
        <p:spPr>
          <a:xfrm>
            <a:off x="3669436" y="6141720"/>
            <a:ext cx="473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1806D7AD-D92D-EE61-CF72-F6CFDB31BAC6}"/>
              </a:ext>
            </a:extLst>
          </p:cNvPr>
          <p:cNvSpPr txBox="1"/>
          <p:nvPr/>
        </p:nvSpPr>
        <p:spPr>
          <a:xfrm>
            <a:off x="4783482" y="4941116"/>
            <a:ext cx="4555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497491B3-0F5E-999E-1B28-B0387908FACA}"/>
              </a:ext>
            </a:extLst>
          </p:cNvPr>
          <p:cNvSpPr txBox="1"/>
          <p:nvPr/>
        </p:nvSpPr>
        <p:spPr>
          <a:xfrm>
            <a:off x="2561132" y="4702808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B51DF96F-2B14-D57C-0278-A7209F4866DC}"/>
              </a:ext>
            </a:extLst>
          </p:cNvPr>
          <p:cNvSpPr txBox="1"/>
          <p:nvPr/>
        </p:nvSpPr>
        <p:spPr>
          <a:xfrm>
            <a:off x="967601" y="5957930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6FAE3F-8BB5-3BE1-5D9F-F6371CBC135C}"/>
                  </a:ext>
                </a:extLst>
              </p:cNvPr>
              <p:cNvSpPr txBox="1"/>
              <p:nvPr/>
            </p:nvSpPr>
            <p:spPr>
              <a:xfrm>
                <a:off x="5410578" y="3119938"/>
                <a:ext cx="6123560" cy="87818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nào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nằm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phẳng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𝐴𝐵𝐶𝐷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𝑙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à 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𝐴𝐶</m:t>
                        </m:r>
                      </m:e>
                    </m:acc>
                    <m:r>
                      <a:rPr lang="en-US" sz="240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𝐴𝐷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3C6FAE3F-8BB5-3BE1-5D9F-F6371CBC1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578" y="3119938"/>
                <a:ext cx="6123560" cy="878189"/>
              </a:xfrm>
              <a:prstGeom prst="rect">
                <a:avLst/>
              </a:prstGeom>
              <a:blipFill>
                <a:blip r:embed="rId4"/>
                <a:stretch>
                  <a:fillRect l="-1491" t="-4795" b="-1438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F3FE0C-4770-1D17-AF74-807078D8DFFE}"/>
                  </a:ext>
                </a:extLst>
              </p:cNvPr>
              <p:cNvSpPr txBox="1"/>
              <p:nvPr/>
            </p:nvSpPr>
            <p:spPr>
              <a:xfrm>
                <a:off x="5458626" y="4215305"/>
                <a:ext cx="673337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Do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48F3FE0C-4770-1D17-AF74-807078D8DF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8626" y="4215305"/>
                <a:ext cx="6733374" cy="461665"/>
              </a:xfrm>
              <a:prstGeom prst="rect">
                <a:avLst/>
              </a:prstGeom>
              <a:blipFill>
                <a:blip r:embed="rId5"/>
                <a:stretch>
                  <a:fillRect l="-1265" t="-7692" r="-1174" b="-28205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727F73-E782-3CAD-AF92-A766601B6C55}"/>
                  </a:ext>
                </a:extLst>
              </p:cNvPr>
              <p:cNvSpPr txBox="1"/>
              <p:nvPr/>
            </p:nvSpPr>
            <p:spPr>
              <a:xfrm>
                <a:off x="5278775" y="4772115"/>
                <a:ext cx="222992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𝐴𝐷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27727F73-E782-3CAD-AF92-A766601B6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8775" y="4772115"/>
                <a:ext cx="222992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2005CC4-89C3-50E2-CFC4-1B99EC1CDFF8}"/>
                  </a:ext>
                </a:extLst>
              </p:cNvPr>
              <p:cNvSpPr txBox="1"/>
              <p:nvPr/>
            </p:nvSpPr>
            <p:spPr>
              <a:xfrm>
                <a:off x="5368425" y="5372549"/>
                <a:ext cx="2362276" cy="6423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𝐴𝐶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52005CC4-89C3-50E2-CFC4-1B99EC1CD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8425" y="5372549"/>
                <a:ext cx="2362276" cy="642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175913-F2DA-FA62-191B-17EBC0301202}"/>
                  </a:ext>
                </a:extLst>
              </p:cNvPr>
              <p:cNvSpPr txBox="1"/>
              <p:nvPr/>
            </p:nvSpPr>
            <p:spPr>
              <a:xfrm>
                <a:off x="2155437" y="6355715"/>
                <a:ext cx="884421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𝐻</m:t>
                      </m:r>
                      <m:r>
                        <a:rPr lang="en-US" sz="180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.2.6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8175913-F2DA-FA62-191B-17EBC03012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5437" y="6355715"/>
                <a:ext cx="884421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4288720" y="4390184"/>
            <a:ext cx="40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EF50E6AD-5346-28A3-8CC6-8427819EC47A}"/>
              </a:ext>
            </a:extLst>
          </p:cNvPr>
          <p:cNvSpPr>
            <a:spLocks noChangeArrowheads="1"/>
          </p:cNvSpPr>
          <p:nvPr/>
        </p:nvSpPr>
        <p:spPr bwMode="gray">
          <a:xfrm>
            <a:off x="295381" y="371669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42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" grpId="0" animBg="1"/>
      <p:bldP spid="102" grpId="0" animBg="1"/>
      <p:bldP spid="104" grpId="0" animBg="1"/>
      <p:bldP spid="10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06BA14A-8D8C-664A-A722-7DAD205B5E1D}"/>
              </a:ext>
            </a:extLst>
          </p:cNvPr>
          <p:cNvSpPr/>
          <p:nvPr/>
        </p:nvSpPr>
        <p:spPr>
          <a:xfrm>
            <a:off x="349119" y="1191770"/>
            <a:ext cx="7726911" cy="2894485"/>
          </a:xfrm>
          <a:prstGeom prst="round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7AA0A-84E0-DC95-92E2-8A858FC40775}"/>
                  </a:ext>
                </a:extLst>
              </p:cNvPr>
              <p:cNvSpPr txBox="1"/>
              <p:nvPr/>
            </p:nvSpPr>
            <p:spPr>
              <a:xfrm>
                <a:off x="486361" y="1182768"/>
                <a:ext cx="7726911" cy="290348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b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HĐ2.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khái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niệm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i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ngược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i="1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gian</a:t>
                </a:r>
                <a:endParaRPr lang="en-US" sz="2400" i="1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hộp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′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H</m:t>
                    </m:r>
                    <m:r>
                      <a:rPr lang="en-US" sz="2400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.2.7)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a) So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sánh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Nhận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xét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về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?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847AA0A-84E0-DC95-92E2-8A858FC40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361" y="1182768"/>
                <a:ext cx="7726911" cy="2903487"/>
              </a:xfrm>
              <a:prstGeom prst="rect">
                <a:avLst/>
              </a:prstGeom>
              <a:blipFill>
                <a:blip r:embed="rId3"/>
                <a:stretch>
                  <a:fillRect l="-1182" t="-1464" b="-37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654389" y="3089307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559871" y="3093141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741974" y="3114472"/>
            <a:ext cx="1123891" cy="1102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732678" y="2300963"/>
            <a:ext cx="23872" cy="1915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853299" y="1249034"/>
            <a:ext cx="28676" cy="18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753591" y="2185144"/>
            <a:ext cx="389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867637" y="945196"/>
            <a:ext cx="4074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309568" y="873390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174643" y="2026555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672159" y="1222169"/>
            <a:ext cx="0" cy="18945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559871" y="4208833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672159" y="1249034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557010" y="2320287"/>
            <a:ext cx="0" cy="1894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571826" y="2320419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538018" y="1249035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740793" y="1233551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791207" y="3132264"/>
            <a:ext cx="1051798" cy="1035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613152" y="1255476"/>
            <a:ext cx="1029104" cy="1014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616892" y="119946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513876" y="2283388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507780" y="414862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793254" y="119847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683453" y="415850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708469" y="2262832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622068" y="303897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702255" y="4148620"/>
            <a:ext cx="4555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905584" y="2858473"/>
            <a:ext cx="473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683234" y="2620165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8089703" y="3875287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836154" y="304558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EF0902E1-F271-84A4-839D-84D0995A8251}"/>
              </a:ext>
            </a:extLst>
          </p:cNvPr>
          <p:cNvSpPr txBox="1"/>
          <p:nvPr/>
        </p:nvSpPr>
        <p:spPr>
          <a:xfrm>
            <a:off x="322510" y="4028331"/>
            <a:ext cx="155812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vi-VN" sz="2400" b="1" i="1" u="sng" dirty="0">
                <a:latin typeface="+mj-lt"/>
                <a:ea typeface="Tahoma" pitchFamily="34" charset="0"/>
                <a:cs typeface="Tahoma" pitchFamily="34" charset="0"/>
              </a:rPr>
              <a:t>Lời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A8AE8-95F9-AAB2-AC42-A593F591DDF6}"/>
                  </a:ext>
                </a:extLst>
              </p:cNvPr>
              <p:cNvSpPr txBox="1"/>
              <p:nvPr/>
            </p:nvSpPr>
            <p:spPr>
              <a:xfrm>
                <a:off x="371765" y="4436035"/>
                <a:ext cx="5543784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) Do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𝐴𝐵𝐶𝐷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lập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05A8AE8-95F9-AAB2-AC42-A593F591DD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65" y="4436035"/>
                <a:ext cx="5543784" cy="461665"/>
              </a:xfrm>
              <a:prstGeom prst="rect">
                <a:avLst/>
              </a:prstGeom>
              <a:blipFill>
                <a:blip r:embed="rId4"/>
                <a:stretch>
                  <a:fillRect l="-1647" t="-7792" b="-2987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C4FD775-34D5-6D21-82EA-2BA95217BE9D}"/>
                  </a:ext>
                </a:extLst>
              </p:cNvPr>
              <p:cNvSpPr txBox="1"/>
              <p:nvPr/>
            </p:nvSpPr>
            <p:spPr>
              <a:xfrm>
                <a:off x="224355" y="4848550"/>
                <a:ext cx="2229928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𝐴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𝐵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ea typeface="Aptos" panose="020B0004020202020204" pitchFamily="34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𝐶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′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0C4FD775-34D5-6D21-82EA-2BA95217B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4355" y="4848550"/>
                <a:ext cx="222992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793327B-C225-17AD-B9AE-362EC45188C6}"/>
                  </a:ext>
                </a:extLst>
              </p:cNvPr>
              <p:cNvSpPr txBox="1"/>
              <p:nvPr/>
            </p:nvSpPr>
            <p:spPr>
              <a:xfrm>
                <a:off x="371765" y="5256254"/>
                <a:ext cx="2362276" cy="6423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𝐴𝐵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p>
                                <m:sSupPr>
                                  <m:ctrlPr>
                                    <a:rPr lang="vi-V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vi-V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e>
                                <m:sup>
                                  <m:r>
                                    <a:rPr lang="vi-VN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2793327B-C225-17AD-B9AE-362EC4518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65" y="5256254"/>
                <a:ext cx="2362276" cy="64235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05A418-6918-470B-AA9E-B4A5F565ACAD}"/>
                  </a:ext>
                </a:extLst>
              </p:cNvPr>
              <p:cNvSpPr txBox="1"/>
              <p:nvPr/>
            </p:nvSpPr>
            <p:spPr>
              <a:xfrm>
                <a:off x="361821" y="5889287"/>
                <a:ext cx="6146800" cy="5369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song</a:t>
                </a:r>
                <a:endParaRPr lang="vi-VN" sz="2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C005A418-6918-470B-AA9E-B4A5F565AC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821" y="5889287"/>
                <a:ext cx="6146800" cy="536942"/>
              </a:xfrm>
              <a:prstGeom prst="rect">
                <a:avLst/>
              </a:prstGeom>
              <a:blipFill>
                <a:blip r:embed="rId7"/>
                <a:stretch>
                  <a:fillRect l="-1385" b="-24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546289-9F0C-BE9A-6DFC-72B329636F44}"/>
                  </a:ext>
                </a:extLst>
              </p:cNvPr>
              <p:cNvSpPr txBox="1"/>
              <p:nvPr/>
            </p:nvSpPr>
            <p:spPr>
              <a:xfrm>
                <a:off x="6219372" y="4491480"/>
                <a:ext cx="5452894" cy="5369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c)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giá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song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song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1F546289-9F0C-BE9A-6DFC-72B329636F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9372" y="4491480"/>
                <a:ext cx="5452894" cy="536942"/>
              </a:xfrm>
              <a:prstGeom prst="rect">
                <a:avLst/>
              </a:prstGeom>
              <a:blipFill>
                <a:blip r:embed="rId8"/>
                <a:stretch>
                  <a:fillRect l="-1561" b="-24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21D5F91-1EFA-68DA-AAF0-84834D058E7E}"/>
                  </a:ext>
                </a:extLst>
              </p:cNvPr>
              <p:cNvSpPr txBox="1"/>
              <p:nvPr/>
            </p:nvSpPr>
            <p:spPr>
              <a:xfrm>
                <a:off x="6270172" y="5049935"/>
                <a:ext cx="5565982" cy="53694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Suy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ra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phương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621D5F91-1EFA-68DA-AAF0-84834D058E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0172" y="5049935"/>
                <a:ext cx="5565982" cy="536942"/>
              </a:xfrm>
              <a:prstGeom prst="rect">
                <a:avLst/>
              </a:prstGeom>
              <a:blipFill>
                <a:blip r:embed="rId9"/>
                <a:stretch>
                  <a:fillRect l="-1639" b="-244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7B9DF5-006A-C11B-DE33-FA4809489798}"/>
                  </a:ext>
                </a:extLst>
              </p:cNvPr>
              <p:cNvSpPr txBox="1"/>
              <p:nvPr/>
            </p:nvSpPr>
            <p:spPr>
              <a:xfrm>
                <a:off x="6288260" y="5561995"/>
                <a:ext cx="5611803" cy="90627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Từ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vẽ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ta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thấy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ai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𝐴𝐵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𝐷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𝐶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 </a:t>
                </a:r>
              </a:p>
              <a:p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7C7B9DF5-006A-C11B-DE33-FA48094897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8260" y="5561995"/>
                <a:ext cx="5611803" cy="906274"/>
              </a:xfrm>
              <a:prstGeom prst="rect">
                <a:avLst/>
              </a:prstGeom>
              <a:blipFill>
                <a:blip r:embed="rId10"/>
                <a:stretch>
                  <a:fillRect l="-1627" b="-1390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8A3DA5-0673-864D-4BE5-F67DC92A4A1D}"/>
                  </a:ext>
                </a:extLst>
              </p:cNvPr>
              <p:cNvSpPr txBox="1"/>
              <p:nvPr/>
            </p:nvSpPr>
            <p:spPr>
              <a:xfrm>
                <a:off x="9275408" y="4228596"/>
                <a:ext cx="1006365" cy="3693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18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H</m:t>
                      </m:r>
                      <m:r>
                        <a:rPr lang="en-US" sz="1800" smtClean="0">
                          <a:solidFill>
                            <a:schemeClr val="tx1"/>
                          </a:solidFill>
                          <a:effectLst/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.2.7</m:t>
                      </m:r>
                    </m:oMath>
                  </m:oMathPara>
                </a14:m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C88A3DA5-0673-864D-4BE5-F67DC92A4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75408" y="4228596"/>
                <a:ext cx="100636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616892" y="3505955"/>
            <a:ext cx="40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41F9AB7C-5140-0966-3EDA-8FC934DA66E2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41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01" grpId="0" animBg="1"/>
      <p:bldP spid="102" grpId="0" animBg="1"/>
      <p:bldP spid="104" grpId="0" animBg="1"/>
      <p:bldP spid="106" grpId="0" animBg="1"/>
      <p:bldP spid="107" grpId="0" animBg="1"/>
      <p:bldP spid="10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0618FB4-80D7-F5D9-CDF1-AE5D722FBCFB}"/>
              </a:ext>
            </a:extLst>
          </p:cNvPr>
          <p:cNvCxnSpPr>
            <a:cxnSpLocks/>
          </p:cNvCxnSpPr>
          <p:nvPr/>
        </p:nvCxnSpPr>
        <p:spPr>
          <a:xfrm>
            <a:off x="9558594" y="3098016"/>
            <a:ext cx="2251195" cy="18803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3F2C521-9FF5-E02D-E0E0-2DB629905BAB}"/>
              </a:ext>
            </a:extLst>
          </p:cNvPr>
          <p:cNvCxnSpPr>
            <a:cxnSpLocks/>
          </p:cNvCxnSpPr>
          <p:nvPr/>
        </p:nvCxnSpPr>
        <p:spPr>
          <a:xfrm flipH="1">
            <a:off x="8464076" y="3101850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F988B710-6294-7169-10A6-6FEDADAA66C5}"/>
              </a:ext>
            </a:extLst>
          </p:cNvPr>
          <p:cNvCxnSpPr>
            <a:cxnSpLocks/>
          </p:cNvCxnSpPr>
          <p:nvPr/>
        </p:nvCxnSpPr>
        <p:spPr>
          <a:xfrm flipH="1">
            <a:off x="10646179" y="3123181"/>
            <a:ext cx="1123891" cy="110229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5D45A1C-ED62-9C94-3786-EFBCFDA55A8F}"/>
              </a:ext>
            </a:extLst>
          </p:cNvPr>
          <p:cNvCxnSpPr>
            <a:cxnSpLocks/>
          </p:cNvCxnSpPr>
          <p:nvPr/>
        </p:nvCxnSpPr>
        <p:spPr>
          <a:xfrm flipH="1">
            <a:off x="10636883" y="2309672"/>
            <a:ext cx="23872" cy="191580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ECC02099-43C4-B814-2838-4C28C032E1B9}"/>
              </a:ext>
            </a:extLst>
          </p:cNvPr>
          <p:cNvCxnSpPr>
            <a:cxnSpLocks/>
          </p:cNvCxnSpPr>
          <p:nvPr/>
        </p:nvCxnSpPr>
        <p:spPr>
          <a:xfrm>
            <a:off x="11757504" y="1257743"/>
            <a:ext cx="28676" cy="1871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1D4480DD-7639-7C26-F757-84C9FC877C08}"/>
              </a:ext>
            </a:extLst>
          </p:cNvPr>
          <p:cNvSpPr txBox="1"/>
          <p:nvPr/>
        </p:nvSpPr>
        <p:spPr>
          <a:xfrm>
            <a:off x="10657796" y="2193853"/>
            <a:ext cx="38985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D7E9F14-2429-023E-00EC-9A9781D4462C}"/>
              </a:ext>
            </a:extLst>
          </p:cNvPr>
          <p:cNvSpPr txBox="1"/>
          <p:nvPr/>
        </p:nvSpPr>
        <p:spPr>
          <a:xfrm>
            <a:off x="11771842" y="953905"/>
            <a:ext cx="40748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1F87C88-6DD4-11D1-2C93-904D7939AF17}"/>
              </a:ext>
            </a:extLst>
          </p:cNvPr>
          <p:cNvSpPr txBox="1"/>
          <p:nvPr/>
        </p:nvSpPr>
        <p:spPr>
          <a:xfrm>
            <a:off x="9213773" y="882099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3FD6F26-F7DE-3B87-E6A7-81EEC15AE8EE}"/>
              </a:ext>
            </a:extLst>
          </p:cNvPr>
          <p:cNvSpPr txBox="1"/>
          <p:nvPr/>
        </p:nvSpPr>
        <p:spPr>
          <a:xfrm>
            <a:off x="8078848" y="2035264"/>
            <a:ext cx="37221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133CC0D-2AE9-5DDB-3847-3884FCCFFC41}"/>
              </a:ext>
            </a:extLst>
          </p:cNvPr>
          <p:cNvCxnSpPr>
            <a:cxnSpLocks/>
          </p:cNvCxnSpPr>
          <p:nvPr/>
        </p:nvCxnSpPr>
        <p:spPr>
          <a:xfrm>
            <a:off x="9576364" y="1230878"/>
            <a:ext cx="0" cy="1894582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4243EE28-EA62-E1F4-7CCC-9806409F86C9}"/>
              </a:ext>
            </a:extLst>
          </p:cNvPr>
          <p:cNvCxnSpPr>
            <a:cxnSpLocks/>
          </p:cNvCxnSpPr>
          <p:nvPr/>
        </p:nvCxnSpPr>
        <p:spPr>
          <a:xfrm flipH="1" flipV="1">
            <a:off x="8464076" y="4217542"/>
            <a:ext cx="2182103" cy="793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E945A684-4314-076D-5F4D-764D37348328}"/>
              </a:ext>
            </a:extLst>
          </p:cNvPr>
          <p:cNvCxnSpPr>
            <a:cxnSpLocks/>
          </p:cNvCxnSpPr>
          <p:nvPr/>
        </p:nvCxnSpPr>
        <p:spPr>
          <a:xfrm flipH="1">
            <a:off x="9576364" y="1257743"/>
            <a:ext cx="220017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5CB46BD-3753-6BC4-C11F-EBA0374995D0}"/>
              </a:ext>
            </a:extLst>
          </p:cNvPr>
          <p:cNvCxnSpPr>
            <a:cxnSpLocks/>
          </p:cNvCxnSpPr>
          <p:nvPr/>
        </p:nvCxnSpPr>
        <p:spPr>
          <a:xfrm>
            <a:off x="8461215" y="2328996"/>
            <a:ext cx="0" cy="189458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C40E562-CD89-0E5C-0903-941DBAE4522F}"/>
              </a:ext>
            </a:extLst>
          </p:cNvPr>
          <p:cNvCxnSpPr>
            <a:cxnSpLocks/>
          </p:cNvCxnSpPr>
          <p:nvPr/>
        </p:nvCxnSpPr>
        <p:spPr>
          <a:xfrm flipH="1">
            <a:off x="8476031" y="2329128"/>
            <a:ext cx="2166556" cy="1272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8355268-4CCC-3700-1FC0-D77CAEF7ED34}"/>
              </a:ext>
            </a:extLst>
          </p:cNvPr>
          <p:cNvCxnSpPr>
            <a:cxnSpLocks/>
          </p:cNvCxnSpPr>
          <p:nvPr/>
        </p:nvCxnSpPr>
        <p:spPr>
          <a:xfrm flipH="1">
            <a:off x="8442223" y="1257744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8D70812-750D-7B33-C4CE-AB3506714931}"/>
              </a:ext>
            </a:extLst>
          </p:cNvPr>
          <p:cNvCxnSpPr>
            <a:cxnSpLocks/>
          </p:cNvCxnSpPr>
          <p:nvPr/>
        </p:nvCxnSpPr>
        <p:spPr>
          <a:xfrm flipH="1">
            <a:off x="10644998" y="1242260"/>
            <a:ext cx="1112288" cy="109592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3FB02BCD-20E2-0107-C656-686A943B72C6}"/>
              </a:ext>
            </a:extLst>
          </p:cNvPr>
          <p:cNvCxnSpPr>
            <a:cxnSpLocks/>
          </p:cNvCxnSpPr>
          <p:nvPr/>
        </p:nvCxnSpPr>
        <p:spPr>
          <a:xfrm flipH="1">
            <a:off x="10695412" y="3140973"/>
            <a:ext cx="1051798" cy="10354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812219E2-C61A-DDD9-B609-786064695ADA}"/>
              </a:ext>
            </a:extLst>
          </p:cNvPr>
          <p:cNvCxnSpPr>
            <a:cxnSpLocks/>
          </p:cNvCxnSpPr>
          <p:nvPr/>
        </p:nvCxnSpPr>
        <p:spPr>
          <a:xfrm flipH="1">
            <a:off x="8517357" y="1264185"/>
            <a:ext cx="1029104" cy="101408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>
            <a:extLst>
              <a:ext uri="{FF2B5EF4-FFF2-40B4-BE49-F238E27FC236}">
                <a16:creationId xmlns:a16="http://schemas.microsoft.com/office/drawing/2014/main" id="{2968348B-12D7-157F-0166-347F4C9C0B98}"/>
              </a:ext>
            </a:extLst>
          </p:cNvPr>
          <p:cNvSpPr/>
          <p:nvPr/>
        </p:nvSpPr>
        <p:spPr>
          <a:xfrm>
            <a:off x="9521097" y="1208176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52168CBC-F9C1-496A-534E-2EF916EAB27E}"/>
              </a:ext>
            </a:extLst>
          </p:cNvPr>
          <p:cNvSpPr/>
          <p:nvPr/>
        </p:nvSpPr>
        <p:spPr>
          <a:xfrm>
            <a:off x="8418081" y="2292097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578169A3-13AF-D9D6-232F-7E28E2CB78F7}"/>
              </a:ext>
            </a:extLst>
          </p:cNvPr>
          <p:cNvSpPr/>
          <p:nvPr/>
        </p:nvSpPr>
        <p:spPr>
          <a:xfrm>
            <a:off x="8411985" y="415732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1DC86E41-8542-A819-9103-B7E3A1CDF23C}"/>
              </a:ext>
            </a:extLst>
          </p:cNvPr>
          <p:cNvSpPr/>
          <p:nvPr/>
        </p:nvSpPr>
        <p:spPr>
          <a:xfrm>
            <a:off x="11697459" y="1207179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b="1" dirty="0">
              <a:solidFill>
                <a:schemeClr val="tx1"/>
              </a:solidFill>
            </a:endParaRPr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A2A1BC27-3646-686F-5D2C-F5F1BE654DE3}"/>
              </a:ext>
            </a:extLst>
          </p:cNvPr>
          <p:cNvSpPr/>
          <p:nvPr/>
        </p:nvSpPr>
        <p:spPr>
          <a:xfrm>
            <a:off x="10587658" y="4167210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4" name="Oval 83">
            <a:extLst>
              <a:ext uri="{FF2B5EF4-FFF2-40B4-BE49-F238E27FC236}">
                <a16:creationId xmlns:a16="http://schemas.microsoft.com/office/drawing/2014/main" id="{A225D398-D8D6-771E-70D4-3F9400D5CAA4}"/>
              </a:ext>
            </a:extLst>
          </p:cNvPr>
          <p:cNvSpPr/>
          <p:nvPr/>
        </p:nvSpPr>
        <p:spPr>
          <a:xfrm>
            <a:off x="10612674" y="2271541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501783DD-E59B-2486-858D-057EB8273FB8}"/>
              </a:ext>
            </a:extLst>
          </p:cNvPr>
          <p:cNvSpPr/>
          <p:nvPr/>
        </p:nvSpPr>
        <p:spPr>
          <a:xfrm>
            <a:off x="9526273" y="3047684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EFD05525-FFE9-31AD-E81F-306CEC7F82FF}"/>
              </a:ext>
            </a:extLst>
          </p:cNvPr>
          <p:cNvSpPr txBox="1"/>
          <p:nvPr/>
        </p:nvSpPr>
        <p:spPr>
          <a:xfrm>
            <a:off x="10606460" y="4157329"/>
            <a:ext cx="45557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832FDE8F-0D8F-C98C-4BBB-DED537C6BA76}"/>
              </a:ext>
            </a:extLst>
          </p:cNvPr>
          <p:cNvSpPr txBox="1"/>
          <p:nvPr/>
        </p:nvSpPr>
        <p:spPr>
          <a:xfrm>
            <a:off x="11809789" y="2867182"/>
            <a:ext cx="47320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0A3DE80-1395-4BBE-57E3-9A07FAC6E164}"/>
              </a:ext>
            </a:extLst>
          </p:cNvPr>
          <p:cNvSpPr txBox="1"/>
          <p:nvPr/>
        </p:nvSpPr>
        <p:spPr>
          <a:xfrm>
            <a:off x="9587439" y="2628874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B1A2327F-C391-9F49-B408-FAC2DF8ABABC}"/>
              </a:ext>
            </a:extLst>
          </p:cNvPr>
          <p:cNvSpPr txBox="1"/>
          <p:nvPr/>
        </p:nvSpPr>
        <p:spPr>
          <a:xfrm>
            <a:off x="7993908" y="3883996"/>
            <a:ext cx="43794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B'</a:t>
            </a:r>
            <a:endParaRPr lang="vi-VN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9A60F1A0-568B-7A9D-AAE9-7C30694FDF78}"/>
              </a:ext>
            </a:extLst>
          </p:cNvPr>
          <p:cNvSpPr/>
          <p:nvPr/>
        </p:nvSpPr>
        <p:spPr>
          <a:xfrm>
            <a:off x="11740359" y="3054295"/>
            <a:ext cx="95250" cy="100663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chemeClr val="tx1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CA58763-FBAD-4814-7B04-FAD238AA5F70}"/>
              </a:ext>
            </a:extLst>
          </p:cNvPr>
          <p:cNvSpPr/>
          <p:nvPr/>
        </p:nvSpPr>
        <p:spPr>
          <a:xfrm>
            <a:off x="275970" y="1191478"/>
            <a:ext cx="7521111" cy="3271572"/>
          </a:xfrm>
          <a:prstGeom prst="round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0636AB8-E023-2025-6F78-A490394D31CB}"/>
              </a:ext>
            </a:extLst>
          </p:cNvPr>
          <p:cNvSpPr txBox="1"/>
          <p:nvPr/>
        </p:nvSpPr>
        <p:spPr>
          <a:xfrm>
            <a:off x="547975" y="1166070"/>
            <a:ext cx="6957256" cy="856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phẳng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ta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khái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niệm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: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AA82CBF-28AB-E1C6-C14F-87470012993A}"/>
              </a:ext>
            </a:extLst>
          </p:cNvPr>
          <p:cNvSpPr txBox="1"/>
          <p:nvPr/>
        </p:nvSpPr>
        <p:spPr>
          <a:xfrm>
            <a:off x="490138" y="1937903"/>
            <a:ext cx="7054812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Hai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gọi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giá</a:t>
            </a:r>
            <a:endParaRPr lang="en-US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song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song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trùng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C9C6C8E-6196-3101-2F3F-05764693B12E}"/>
              </a:ext>
            </a:extLst>
          </p:cNvPr>
          <p:cNvSpPr txBox="1"/>
          <p:nvPr/>
        </p:nvSpPr>
        <p:spPr>
          <a:xfrm>
            <a:off x="454503" y="2733507"/>
            <a:ext cx="7240921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chúng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hoặc</a:t>
            </a:r>
            <a:endParaRPr lang="en-US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ngược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923AA-EDAC-FABF-6BB6-F0993CB00189}"/>
                  </a:ext>
                </a:extLst>
              </p:cNvPr>
              <p:cNvSpPr txBox="1"/>
              <p:nvPr/>
            </p:nvSpPr>
            <p:spPr>
              <a:xfrm>
                <a:off x="490138" y="3492356"/>
                <a:ext cx="7153821" cy="8855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- Hai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vectơ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nhau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kí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hiệu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 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chúng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có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độ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dài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.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33923AA-EDAC-FABF-6BB6-F0993CB00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138" y="3492356"/>
                <a:ext cx="7153821" cy="885563"/>
              </a:xfrm>
              <a:prstGeom prst="rect">
                <a:avLst/>
              </a:prstGeom>
              <a:blipFill>
                <a:blip r:embed="rId3"/>
                <a:stretch>
                  <a:fillRect l="-1190" r="-255" b="-1428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16CF2F2B-72D6-D0CE-CFDA-2F2B18EBFEC2}"/>
              </a:ext>
            </a:extLst>
          </p:cNvPr>
          <p:cNvSpPr txBox="1"/>
          <p:nvPr/>
        </p:nvSpPr>
        <p:spPr>
          <a:xfrm>
            <a:off x="179174" y="4484684"/>
            <a:ext cx="11252727" cy="460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hai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vectơ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đó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có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?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F29BF3-DD5B-F1DC-3280-1CB560E96102}"/>
                  </a:ext>
                </a:extLst>
              </p:cNvPr>
              <p:cNvSpPr txBox="1"/>
              <p:nvPr/>
            </p:nvSpPr>
            <p:spPr>
              <a:xfrm>
                <a:off x="821134" y="5225351"/>
                <a:ext cx="1687363" cy="105157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</m:acc>
                              <m: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  <m:e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𝑐</m:t>
                                  </m:r>
                                </m:e>
                              </m:acc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Aptos" panose="020B0004020202020204" pitchFamily="34" charset="0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  <m:acc>
                                <m:accPr>
                                  <m:chr m:val="⃗"/>
                                  <m:ctrlPr>
                                    <a:rPr lang="vi-VN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Aptos" panose="020B0004020202020204" pitchFamily="34" charset="0"/>
                                      <a:cs typeface="Times New Roman" panose="02020603050405020304" pitchFamily="18" charset="0"/>
                                    </a:rPr>
                                    <m:t>𝑏</m:t>
                                  </m:r>
                                </m:e>
                              </m:acc>
                            </m:e>
                          </m:eqArr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2F29BF3-DD5B-F1DC-3280-1CB560E961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134" y="5225351"/>
                <a:ext cx="1687363" cy="10515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F0910E40-383B-0836-2340-3B4135CC4AFE}"/>
              </a:ext>
            </a:extLst>
          </p:cNvPr>
          <p:cNvSpPr txBox="1"/>
          <p:nvPr/>
        </p:nvSpPr>
        <p:spPr>
          <a:xfrm>
            <a:off x="171367" y="5499621"/>
            <a:ext cx="1037061" cy="4608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Giả</a:t>
            </a:r>
            <a:r>
              <a:rPr lang="en-US" sz="24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sử</a:t>
            </a:r>
            <a:endParaRPr lang="vi-VN" sz="2400" dirty="0">
              <a:effectLst/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8DB1B8E0-257D-DFE0-DFC0-A7906CBBE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6884" y="5147406"/>
            <a:ext cx="236636" cy="127783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D55F2C-2667-98CF-3AD9-0B78313F366E}"/>
                  </a:ext>
                </a:extLst>
              </p:cNvPr>
              <p:cNvSpPr txBox="1"/>
              <p:nvPr/>
            </p:nvSpPr>
            <p:spPr>
              <a:xfrm>
                <a:off x="2712997" y="4846716"/>
                <a:ext cx="2184437" cy="5162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ED55F2C-2667-98CF-3AD9-0B78313F36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2997" y="4846716"/>
                <a:ext cx="2184437" cy="516232"/>
              </a:xfrm>
              <a:prstGeom prst="rect">
                <a:avLst/>
              </a:prstGeom>
              <a:blipFill>
                <a:blip r:embed="rId6"/>
                <a:stretch>
                  <a:fillRect b="-241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4DED2-B262-CB32-C7C4-43785D60D68E}"/>
                  </a:ext>
                </a:extLst>
              </p:cNvPr>
              <p:cNvSpPr txBox="1"/>
              <p:nvPr/>
            </p:nvSpPr>
            <p:spPr>
              <a:xfrm>
                <a:off x="2700681" y="5251537"/>
                <a:ext cx="1409335" cy="6423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9684DED2-B262-CB32-C7C4-43785D60D6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0681" y="5251537"/>
                <a:ext cx="1409335" cy="64235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924F06-3956-580B-B7F6-14B9F8B15A82}"/>
                  </a:ext>
                </a:extLst>
              </p:cNvPr>
              <p:cNvSpPr txBox="1"/>
              <p:nvPr/>
            </p:nvSpPr>
            <p:spPr>
              <a:xfrm>
                <a:off x="2733254" y="5620268"/>
                <a:ext cx="2184437" cy="5162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</m:oMath>
                </a14:m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6924F06-3956-580B-B7F6-14B9F8B15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3254" y="5620268"/>
                <a:ext cx="2184437" cy="516232"/>
              </a:xfrm>
              <a:prstGeom prst="rect">
                <a:avLst/>
              </a:prstGeom>
              <a:blipFill>
                <a:blip r:embed="rId8"/>
                <a:stretch>
                  <a:fillRect b="-241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1A37A-63F1-2277-8339-1A6CB70C4516}"/>
                  </a:ext>
                </a:extLst>
              </p:cNvPr>
              <p:cNvSpPr txBox="1"/>
              <p:nvPr/>
            </p:nvSpPr>
            <p:spPr>
              <a:xfrm>
                <a:off x="2720938" y="6025089"/>
                <a:ext cx="1409335" cy="6423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vi-VN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acc>
                        </m:e>
                      </m:d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vi-VN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vi-VN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vi-VN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7AE1A37A-63F1-2277-8339-1A6CB70C45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938" y="6025089"/>
                <a:ext cx="1409335" cy="64235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512FDD-8EA0-45A7-8A51-7C58F5F9FB54}"/>
                  </a:ext>
                </a:extLst>
              </p:cNvPr>
              <p:cNvSpPr txBox="1"/>
              <p:nvPr/>
            </p:nvSpPr>
            <p:spPr>
              <a:xfrm>
                <a:off x="2063528" y="5542127"/>
                <a:ext cx="65343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E512FDD-8EA0-45A7-8A51-7C58F5F9FB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3528" y="5542127"/>
                <a:ext cx="6534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" name="Picture 50">
            <a:extLst>
              <a:ext uri="{FF2B5EF4-FFF2-40B4-BE49-F238E27FC236}">
                <a16:creationId xmlns:a16="http://schemas.microsoft.com/office/drawing/2014/main" id="{4F28065B-F437-E197-644E-5F1DF60741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9516" y="5265928"/>
            <a:ext cx="193797" cy="1046501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370751-3CEE-0434-2614-5B890F587CB8}"/>
                  </a:ext>
                </a:extLst>
              </p:cNvPr>
              <p:cNvSpPr txBox="1"/>
              <p:nvPr/>
            </p:nvSpPr>
            <p:spPr>
              <a:xfrm>
                <a:off x="5451278" y="5193221"/>
                <a:ext cx="4355131" cy="5162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ba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véc</a:t>
                </a:r>
                <a:r>
                  <a:rPr lang="en-US" sz="2400" dirty="0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effectLst/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tơ</a:t>
                </a:r>
                <a:r>
                  <a:rPr lang="vi-VN" sz="2400" dirty="0">
                    <a:solidFill>
                      <a:schemeClr val="tx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cùng</a:t>
                </a:r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Aptos" panose="020B0004020202020204" pitchFamily="34" charset="0"/>
                    <a:cs typeface="Times New Roman" panose="02020603050405020304" pitchFamily="18" charset="0"/>
                  </a:rPr>
                  <a:t>hướng</a:t>
                </a:r>
                <a:endParaRPr lang="vi-VN" sz="2400" dirty="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Aptos" panose="020B00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0370751-3CEE-0434-2614-5B890F587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278" y="5193221"/>
                <a:ext cx="4355131" cy="516232"/>
              </a:xfrm>
              <a:prstGeom prst="rect">
                <a:avLst/>
              </a:prstGeom>
              <a:blipFill>
                <a:blip r:embed="rId11"/>
                <a:stretch>
                  <a:fillRect l="-1953" b="-241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BF9E6-E41B-72E2-75C1-E237A771B6D9}"/>
                  </a:ext>
                </a:extLst>
              </p:cNvPr>
              <p:cNvSpPr txBox="1"/>
              <p:nvPr/>
            </p:nvSpPr>
            <p:spPr>
              <a:xfrm>
                <a:off x="5454117" y="5712724"/>
                <a:ext cx="2200744" cy="64235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vi-VN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acc>
                      </m:e>
                    </m:d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vi-VN" sz="2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2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acc>
                      </m:e>
                    </m:d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517BF9E6-E41B-72E2-75C1-E237A771B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4117" y="5712724"/>
                <a:ext cx="2200744" cy="6423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3F17BD-9621-729A-B1FA-6EC9142C8044}"/>
                  </a:ext>
                </a:extLst>
              </p:cNvPr>
              <p:cNvSpPr txBox="1"/>
              <p:nvPr/>
            </p:nvSpPr>
            <p:spPr>
              <a:xfrm>
                <a:off x="4837270" y="5542127"/>
                <a:ext cx="653439" cy="46166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Aptos" panose="020B0004020202020204" pitchFamily="34" charset="0"/>
                          <a:cs typeface="Times New Roman" panose="02020603050405020304" pitchFamily="18" charset="0"/>
                        </a:rPr>
                        <m:t>⇒</m:t>
                      </m:r>
                    </m:oMath>
                  </m:oMathPara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C53F17BD-9621-729A-B1FA-6EC9142C80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270" y="5542127"/>
                <a:ext cx="6534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62390E-7C03-5C0E-B10F-F9FE42E00B59}"/>
                  </a:ext>
                </a:extLst>
              </p:cNvPr>
              <p:cNvSpPr txBox="1"/>
              <p:nvPr/>
            </p:nvSpPr>
            <p:spPr>
              <a:xfrm>
                <a:off x="9321353" y="5439425"/>
                <a:ext cx="1943184" cy="51623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acc>
                    <m:r>
                      <a:rPr lang="vi-VN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400" dirty="0">
                    <a:solidFill>
                      <a:schemeClr val="tx1"/>
                    </a:solidFill>
                    <a:ea typeface="Aptos" panose="020B000402020202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vi-VN" sz="2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Aptos" panose="020B0004020202020204" pitchFamily="34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vi-VN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FE62390E-7C03-5C0E-B10F-F9FE42E00B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1353" y="5439425"/>
                <a:ext cx="1943184" cy="5162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2">
            <a:extLst>
              <a:ext uri="{FF2B5EF4-FFF2-40B4-BE49-F238E27FC236}">
                <a16:creationId xmlns:a16="http://schemas.microsoft.com/office/drawing/2014/main" id="{41D19D50-616D-1F82-C922-D083097E7C1C}"/>
              </a:ext>
            </a:extLst>
          </p:cNvPr>
          <p:cNvSpPr txBox="1"/>
          <p:nvPr/>
        </p:nvSpPr>
        <p:spPr>
          <a:xfrm>
            <a:off x="9731056" y="3454396"/>
            <a:ext cx="4000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3</a:t>
            </a:r>
            <a:endParaRPr lang="vi-VN" dirty="0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CB6B31F8-035A-0449-0763-35F5BD7DBF8E}"/>
              </a:ext>
            </a:extLst>
          </p:cNvPr>
          <p:cNvSpPr>
            <a:spLocks noChangeArrowheads="1"/>
          </p:cNvSpPr>
          <p:nvPr/>
        </p:nvSpPr>
        <p:spPr bwMode="gray">
          <a:xfrm>
            <a:off x="266700" y="205803"/>
            <a:ext cx="5115197" cy="554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38100" algn="ctr">
            <a:solidFill>
              <a:srgbClr val="FFFFFF"/>
            </a:solidFill>
            <a:round/>
            <a:headEnd/>
            <a:tailEnd/>
          </a:ln>
          <a:effectLst>
            <a:outerShdw dist="63500" dir="3187806" algn="ctr" rotWithShape="0">
              <a:srgbClr val="001D3A"/>
            </a:outerShdw>
          </a:effectLst>
        </p:spPr>
        <p:txBody>
          <a:bodyPr wrap="none" lIns="60950" tIns="30475" rIns="60950" bIns="30475" anchor="ctr"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1. VECTƠ TRONG KHÔNG GIAN</a:t>
            </a:r>
            <a:endParaRPr lang="vi-VN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184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8" grpId="0" animBg="1"/>
      <p:bldP spid="31" grpId="0" animBg="1"/>
      <p:bldP spid="34" grpId="0" animBg="1"/>
      <p:bldP spid="37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50" grpId="0" animBg="1"/>
      <p:bldP spid="52" grpId="0" animBg="1"/>
      <p:bldP spid="53" grpId="0" animBg="1"/>
      <p:bldP spid="54" grpId="0" animBg="1"/>
      <p:bldP spid="55" grpId="0" animBg="1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7876</TotalTime>
  <Words>3465</Words>
  <Application>Microsoft Office PowerPoint</Application>
  <PresentationFormat>Widescreen</PresentationFormat>
  <Paragraphs>482</Paragraphs>
  <Slides>28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9" baseType="lpstr">
      <vt:lpstr>Aptos</vt:lpstr>
      <vt:lpstr>Arial</vt:lpstr>
      <vt:lpstr>Calibri</vt:lpstr>
      <vt:lpstr>Cambria Math</vt:lpstr>
      <vt:lpstr>Century Gothic</vt:lpstr>
      <vt:lpstr>Londrina Solid</vt:lpstr>
      <vt:lpstr>SVN-Linux Libertine</vt:lpstr>
      <vt:lpstr>Times New Roman</vt:lpstr>
      <vt:lpstr>Wingdings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Pham</dc:creator>
  <cp:lastModifiedBy>Administrator</cp:lastModifiedBy>
  <cp:revision>324</cp:revision>
  <dcterms:created xsi:type="dcterms:W3CDTF">2022-01-12T21:49:46Z</dcterms:created>
  <dcterms:modified xsi:type="dcterms:W3CDTF">2025-01-31T15:20:58Z</dcterms:modified>
</cp:coreProperties>
</file>