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19"/>
  </p:notesMasterIdLst>
  <p:sldIdLst>
    <p:sldId id="275" r:id="rId2"/>
    <p:sldId id="469" r:id="rId3"/>
    <p:sldId id="490" r:id="rId4"/>
    <p:sldId id="510" r:id="rId5"/>
    <p:sldId id="491" r:id="rId6"/>
    <p:sldId id="511" r:id="rId7"/>
    <p:sldId id="492" r:id="rId8"/>
    <p:sldId id="493" r:id="rId9"/>
    <p:sldId id="495" r:id="rId10"/>
    <p:sldId id="494" r:id="rId11"/>
    <p:sldId id="497" r:id="rId12"/>
    <p:sldId id="499" r:id="rId13"/>
    <p:sldId id="500" r:id="rId14"/>
    <p:sldId id="496" r:id="rId15"/>
    <p:sldId id="498" r:id="rId16"/>
    <p:sldId id="512" r:id="rId17"/>
    <p:sldId id="513" r:id="rId18"/>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E8867AD-EF16-4402-9E9E-3FA5D933B004}">
          <p14:sldIdLst>
            <p14:sldId id="275"/>
            <p14:sldId id="469"/>
            <p14:sldId id="490"/>
            <p14:sldId id="510"/>
            <p14:sldId id="491"/>
            <p14:sldId id="511"/>
            <p14:sldId id="492"/>
            <p14:sldId id="493"/>
            <p14:sldId id="495"/>
            <p14:sldId id="494"/>
            <p14:sldId id="497"/>
            <p14:sldId id="499"/>
            <p14:sldId id="500"/>
            <p14:sldId id="496"/>
            <p14:sldId id="498"/>
            <p14:sldId id="512"/>
            <p14:sldId id="513"/>
          </p14:sldIdLst>
        </p14:section>
      </p14:sectionLst>
    </p:ext>
    <p:ext uri="{EFAFB233-063F-42B5-8137-9DF3F51BA10A}">
      <p15:sldGuideLst xmlns:p15="http://schemas.microsoft.com/office/powerpoint/2012/main">
        <p15:guide id="1" orient="horz" pos="2160">
          <p15:clr>
            <a:srgbClr val="A4A3A4"/>
          </p15:clr>
        </p15:guide>
        <p15:guide id="2" pos="3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D1C3"/>
    <a:srgbClr val="FEF6F0"/>
    <a:srgbClr val="FBD1AF"/>
    <a:srgbClr val="FAC090"/>
    <a:srgbClr val="FFFFFF"/>
    <a:srgbClr val="C7D9A3"/>
    <a:srgbClr val="C9DAA6"/>
    <a:srgbClr val="C2E3EC"/>
    <a:srgbClr val="B3DCE7"/>
    <a:srgbClr val="FFF6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42" autoAdjust="0"/>
    <p:restoredTop sz="94057" autoAdjust="0"/>
  </p:normalViewPr>
  <p:slideViewPr>
    <p:cSldViewPr>
      <p:cViewPr varScale="1">
        <p:scale>
          <a:sx n="72" d="100"/>
          <a:sy n="72" d="100"/>
        </p:scale>
        <p:origin x="344" y="56"/>
      </p:cViewPr>
      <p:guideLst>
        <p:guide orient="horz" pos="2160"/>
        <p:guide pos="3839"/>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28553F7-B9DF-40E4-9460-D9E3E4AC60BE}" type="datetimeFigureOut">
              <a:rPr lang="en-US" smtClean="0"/>
              <a:t>1/27/2025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6F3B7D-E3BB-4AF2-97E7-41990B22480D}" type="slidenum">
              <a:rPr lang="en-US" smtClean="0"/>
              <a:t>‹#›</a:t>
            </a:fld>
            <a:endParaRPr lang="en-US"/>
          </a:p>
        </p:txBody>
      </p:sp>
    </p:spTree>
    <p:extLst>
      <p:ext uri="{BB962C8B-B14F-4D97-AF65-F5344CB8AC3E}">
        <p14:creationId xmlns:p14="http://schemas.microsoft.com/office/powerpoint/2010/main" val="186657369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2</a:t>
            </a:fld>
            <a:endParaRPr lang="en-US"/>
          </a:p>
        </p:txBody>
      </p:sp>
    </p:spTree>
    <p:extLst>
      <p:ext uri="{BB962C8B-B14F-4D97-AF65-F5344CB8AC3E}">
        <p14:creationId xmlns:p14="http://schemas.microsoft.com/office/powerpoint/2010/main" val="818611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11</a:t>
            </a:fld>
            <a:endParaRPr lang="en-US"/>
          </a:p>
        </p:txBody>
      </p:sp>
    </p:spTree>
    <p:extLst>
      <p:ext uri="{BB962C8B-B14F-4D97-AF65-F5344CB8AC3E}">
        <p14:creationId xmlns:p14="http://schemas.microsoft.com/office/powerpoint/2010/main" val="3813341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12</a:t>
            </a:fld>
            <a:endParaRPr lang="en-US"/>
          </a:p>
        </p:txBody>
      </p:sp>
    </p:spTree>
    <p:extLst>
      <p:ext uri="{BB962C8B-B14F-4D97-AF65-F5344CB8AC3E}">
        <p14:creationId xmlns:p14="http://schemas.microsoft.com/office/powerpoint/2010/main" val="1238967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13</a:t>
            </a:fld>
            <a:endParaRPr lang="en-US"/>
          </a:p>
        </p:txBody>
      </p:sp>
    </p:spTree>
    <p:extLst>
      <p:ext uri="{BB962C8B-B14F-4D97-AF65-F5344CB8AC3E}">
        <p14:creationId xmlns:p14="http://schemas.microsoft.com/office/powerpoint/2010/main" val="1138824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14</a:t>
            </a:fld>
            <a:endParaRPr lang="en-US"/>
          </a:p>
        </p:txBody>
      </p:sp>
    </p:spTree>
    <p:extLst>
      <p:ext uri="{BB962C8B-B14F-4D97-AF65-F5344CB8AC3E}">
        <p14:creationId xmlns:p14="http://schemas.microsoft.com/office/powerpoint/2010/main" val="3314114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15</a:t>
            </a:fld>
            <a:endParaRPr lang="en-US"/>
          </a:p>
        </p:txBody>
      </p:sp>
    </p:spTree>
    <p:extLst>
      <p:ext uri="{BB962C8B-B14F-4D97-AF65-F5344CB8AC3E}">
        <p14:creationId xmlns:p14="http://schemas.microsoft.com/office/powerpoint/2010/main" val="35066278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16</a:t>
            </a:fld>
            <a:endParaRPr lang="en-US"/>
          </a:p>
        </p:txBody>
      </p:sp>
    </p:spTree>
    <p:extLst>
      <p:ext uri="{BB962C8B-B14F-4D97-AF65-F5344CB8AC3E}">
        <p14:creationId xmlns:p14="http://schemas.microsoft.com/office/powerpoint/2010/main" val="654323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3</a:t>
            </a:fld>
            <a:endParaRPr lang="en-US"/>
          </a:p>
        </p:txBody>
      </p:sp>
    </p:spTree>
    <p:extLst>
      <p:ext uri="{BB962C8B-B14F-4D97-AF65-F5344CB8AC3E}">
        <p14:creationId xmlns:p14="http://schemas.microsoft.com/office/powerpoint/2010/main" val="206930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4</a:t>
            </a:fld>
            <a:endParaRPr lang="en-US"/>
          </a:p>
        </p:txBody>
      </p:sp>
    </p:spTree>
    <p:extLst>
      <p:ext uri="{BB962C8B-B14F-4D97-AF65-F5344CB8AC3E}">
        <p14:creationId xmlns:p14="http://schemas.microsoft.com/office/powerpoint/2010/main" val="539608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5</a:t>
            </a:fld>
            <a:endParaRPr lang="en-US"/>
          </a:p>
        </p:txBody>
      </p:sp>
    </p:spTree>
    <p:extLst>
      <p:ext uri="{BB962C8B-B14F-4D97-AF65-F5344CB8AC3E}">
        <p14:creationId xmlns:p14="http://schemas.microsoft.com/office/powerpoint/2010/main" val="13995818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6</a:t>
            </a:fld>
            <a:endParaRPr lang="en-US"/>
          </a:p>
        </p:txBody>
      </p:sp>
    </p:spTree>
    <p:extLst>
      <p:ext uri="{BB962C8B-B14F-4D97-AF65-F5344CB8AC3E}">
        <p14:creationId xmlns:p14="http://schemas.microsoft.com/office/powerpoint/2010/main" val="2093920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7</a:t>
            </a:fld>
            <a:endParaRPr lang="en-US"/>
          </a:p>
        </p:txBody>
      </p:sp>
    </p:spTree>
    <p:extLst>
      <p:ext uri="{BB962C8B-B14F-4D97-AF65-F5344CB8AC3E}">
        <p14:creationId xmlns:p14="http://schemas.microsoft.com/office/powerpoint/2010/main" val="1409153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8</a:t>
            </a:fld>
            <a:endParaRPr lang="en-US"/>
          </a:p>
        </p:txBody>
      </p:sp>
    </p:spTree>
    <p:extLst>
      <p:ext uri="{BB962C8B-B14F-4D97-AF65-F5344CB8AC3E}">
        <p14:creationId xmlns:p14="http://schemas.microsoft.com/office/powerpoint/2010/main" val="257130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9</a:t>
            </a:fld>
            <a:endParaRPr lang="en-US"/>
          </a:p>
        </p:txBody>
      </p:sp>
    </p:spTree>
    <p:extLst>
      <p:ext uri="{BB962C8B-B14F-4D97-AF65-F5344CB8AC3E}">
        <p14:creationId xmlns:p14="http://schemas.microsoft.com/office/powerpoint/2010/main" val="14391432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A6F3B7D-E3BB-4AF2-97E7-41990B22480D}" type="slidenum">
              <a:rPr lang="en-US" smtClean="0"/>
              <a:t>10</a:t>
            </a:fld>
            <a:endParaRPr lang="en-US"/>
          </a:p>
        </p:txBody>
      </p:sp>
    </p:spTree>
    <p:extLst>
      <p:ext uri="{BB962C8B-B14F-4D97-AF65-F5344CB8AC3E}">
        <p14:creationId xmlns:p14="http://schemas.microsoft.com/office/powerpoint/2010/main" val="7938716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8539" y="2514601"/>
            <a:ext cx="8913077" cy="2262781"/>
          </a:xfrm>
        </p:spPr>
        <p:txBody>
          <a:bodyPr anchor="b">
            <a:normAutofit/>
          </a:bodyPr>
          <a:lstStyle>
            <a:lvl1pPr>
              <a:defRPr sz="5398"/>
            </a:lvl1pPr>
          </a:lstStyle>
          <a:p>
            <a:r>
              <a:rPr lang="en-US"/>
              <a:t>Click to edit Master title style</a:t>
            </a:r>
            <a:endParaRPr lang="en-US" dirty="0"/>
          </a:p>
        </p:txBody>
      </p:sp>
      <p:sp>
        <p:nvSpPr>
          <p:cNvPr id="3" name="Subtitle 2"/>
          <p:cNvSpPr>
            <a:spLocks noGrp="1"/>
          </p:cNvSpPr>
          <p:nvPr>
            <p:ph type="subTitle" idx="1"/>
          </p:nvPr>
        </p:nvSpPr>
        <p:spPr>
          <a:xfrm>
            <a:off x="2588539" y="4777380"/>
            <a:ext cx="8913077" cy="1126283"/>
          </a:xfrm>
        </p:spPr>
        <p:txBody>
          <a:bodyPr anchor="t"/>
          <a:lstStyle>
            <a:lvl1pPr marL="0" indent="0" algn="l">
              <a:buNone/>
              <a:defRPr>
                <a:solidFill>
                  <a:schemeClr val="tx1">
                    <a:lumMod val="65000"/>
                    <a:lumOff val="3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F611894-28B8-4005-BA35-73238799DD5F}"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1"/>
            <a:ext cx="1744198"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674" y="4529541"/>
            <a:ext cx="779564" cy="365125"/>
          </a:xfrm>
          <a:prstGeom prst="rect">
            <a:avLst/>
          </a:prstGeom>
        </p:spPr>
        <p:txBody>
          <a:bodyPr/>
          <a:lstStyle/>
          <a:p>
            <a:fld id="{D0E06FD8-449D-4F0F-BCDD-5B30A88EA0EC}" type="slidenum">
              <a:rPr lang="en-US" smtClean="0"/>
              <a:t>‹#›</a:t>
            </a:fld>
            <a:endParaRPr lang="en-US"/>
          </a:p>
        </p:txBody>
      </p:sp>
    </p:spTree>
    <p:extLst>
      <p:ext uri="{BB962C8B-B14F-4D97-AF65-F5344CB8AC3E}">
        <p14:creationId xmlns:p14="http://schemas.microsoft.com/office/powerpoint/2010/main" val="1954502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8" y="609600"/>
            <a:ext cx="8913077" cy="3117040"/>
          </a:xfrm>
        </p:spPr>
        <p:txBody>
          <a:bodyPr anchor="ctr">
            <a:normAutofit/>
          </a:bodyPr>
          <a:lstStyle>
            <a:lvl1pPr algn="l">
              <a:defRPr sz="4799" b="0" cap="none"/>
            </a:lvl1pPr>
          </a:lstStyle>
          <a:p>
            <a:r>
              <a:rPr lang="en-US"/>
              <a:t>Click to edit Master title style</a:t>
            </a:r>
            <a:endParaRPr lang="en-US" dirty="0"/>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611894-28B8-4005-BA35-73238799DD5F}"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a:prstGeom prst="rect">
            <a:avLst/>
          </a:prstGeom>
        </p:spPr>
        <p:txBody>
          <a:bodyPr/>
          <a:lstStyle/>
          <a:p>
            <a:fld id="{D0E06FD8-449D-4F0F-BCDD-5B30A88EA0EC}" type="slidenum">
              <a:rPr lang="en-US" smtClean="0"/>
              <a:t>‹#›</a:t>
            </a:fld>
            <a:endParaRPr lang="en-US"/>
          </a:p>
        </p:txBody>
      </p:sp>
    </p:spTree>
    <p:extLst>
      <p:ext uri="{BB962C8B-B14F-4D97-AF65-F5344CB8AC3E}">
        <p14:creationId xmlns:p14="http://schemas.microsoft.com/office/powerpoint/2010/main" val="378543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4159" y="3505200"/>
            <a:ext cx="7534591"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611894-28B8-4005-BA35-73238799DD5F}"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a:prstGeom prst="rect">
            <a:avLst/>
          </a:prstGeom>
        </p:spPr>
        <p:txBody>
          <a:bodyPr/>
          <a:lstStyle/>
          <a:p>
            <a:fld id="{D0E06FD8-449D-4F0F-BCDD-5B30A88EA0EC}" type="slidenum">
              <a:rPr lang="en-US" smtClean="0"/>
              <a:t>‹#›</a:t>
            </a:fld>
            <a:endParaRPr lang="en-US"/>
          </a:p>
        </p:txBody>
      </p:sp>
      <p:sp>
        <p:nvSpPr>
          <p:cNvPr id="14" name="TextBox 13"/>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5" name="TextBox 14"/>
          <p:cNvSpPr txBox="1"/>
          <p:nvPr/>
        </p:nvSpPr>
        <p:spPr>
          <a:xfrm>
            <a:off x="11111958" y="290530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911036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8539" y="2438401"/>
            <a:ext cx="8913078" cy="2724845"/>
          </a:xfrm>
        </p:spPr>
        <p:txBody>
          <a:bodyPr anchor="b">
            <a:normAutofit/>
          </a:bodyPr>
          <a:lstStyle>
            <a:lvl1pPr algn="l">
              <a:defRPr sz="4799" b="0"/>
            </a:lvl1pPr>
          </a:lstStyle>
          <a:p>
            <a:r>
              <a:rPr lang="en-US"/>
              <a:t>Click to edit Master title style</a:t>
            </a:r>
            <a:endParaRPr lang="en-US" dirty="0"/>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F611894-28B8-4005-BA35-73238799DD5F}"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a:prstGeom prst="rect">
            <a:avLst/>
          </a:prstGeom>
        </p:spPr>
        <p:txBody>
          <a:bodyPr/>
          <a:lstStyle/>
          <a:p>
            <a:fld id="{D0E06FD8-449D-4F0F-BCDD-5B30A88EA0EC}" type="slidenum">
              <a:rPr lang="en-US" smtClean="0"/>
              <a:t>‹#›</a:t>
            </a:fld>
            <a:endParaRPr lang="en-US"/>
          </a:p>
        </p:txBody>
      </p:sp>
    </p:spTree>
    <p:extLst>
      <p:ext uri="{BB962C8B-B14F-4D97-AF65-F5344CB8AC3E}">
        <p14:creationId xmlns:p14="http://schemas.microsoft.com/office/powerpoint/2010/main" val="190734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F611894-28B8-4005-BA35-73238799DD5F}"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a:prstGeom prst="rect">
            <a:avLst/>
          </a:prstGeom>
        </p:spPr>
        <p:txBody>
          <a:bodyPr/>
          <a:lstStyle/>
          <a:p>
            <a:fld id="{D0E06FD8-449D-4F0F-BCDD-5B30A88EA0EC}" type="slidenum">
              <a:rPr lang="en-US" smtClean="0"/>
              <a:t>‹#›</a:t>
            </a:fld>
            <a:endParaRPr lang="en-US"/>
          </a:p>
        </p:txBody>
      </p:sp>
      <p:sp>
        <p:nvSpPr>
          <p:cNvPr id="17" name="TextBox 16"/>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8" name="TextBox 17"/>
          <p:cNvSpPr txBox="1"/>
          <p:nvPr/>
        </p:nvSpPr>
        <p:spPr>
          <a:xfrm>
            <a:off x="11111958" y="290530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43254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8538" y="627407"/>
            <a:ext cx="8913077" cy="2880020"/>
          </a:xfrm>
        </p:spPr>
        <p:txBody>
          <a:bodyPr anchor="ctr">
            <a:normAutofit/>
          </a:bodyPr>
          <a:lstStyle>
            <a:lvl1pPr algn="l">
              <a:defRPr sz="4799" b="0"/>
            </a:lvl1pPr>
          </a:lstStyle>
          <a:p>
            <a:r>
              <a:rPr lang="en-US"/>
              <a:t>Click to edit Master title style</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F611894-28B8-4005-BA35-73238799DD5F}"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a:prstGeom prst="rect">
            <a:avLst/>
          </a:prstGeom>
        </p:spPr>
        <p:txBody>
          <a:bodyPr/>
          <a:lstStyle/>
          <a:p>
            <a:fld id="{D0E06FD8-449D-4F0F-BCDD-5B30A88EA0EC}" type="slidenum">
              <a:rPr lang="en-US" smtClean="0"/>
              <a:t>‹#›</a:t>
            </a:fld>
            <a:endParaRPr lang="en-US"/>
          </a:p>
        </p:txBody>
      </p:sp>
    </p:spTree>
    <p:extLst>
      <p:ext uri="{BB962C8B-B14F-4D97-AF65-F5344CB8AC3E}">
        <p14:creationId xmlns:p14="http://schemas.microsoft.com/office/powerpoint/2010/main" val="5908621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611894-28B8-4005-BA35-73238799DD5F}"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787783"/>
            <a:ext cx="779564" cy="365125"/>
          </a:xfrm>
          <a:prstGeom prst="rect">
            <a:avLst/>
          </a:prstGeom>
        </p:spPr>
        <p:txBody>
          <a:bodyPr/>
          <a:lstStyle/>
          <a:p>
            <a:fld id="{D0E06FD8-449D-4F0F-BCDD-5B30A88EA0EC}" type="slidenum">
              <a:rPr lang="en-US" smtClean="0"/>
              <a:t>‹#›</a:t>
            </a:fld>
            <a:endParaRPr lang="en-US"/>
          </a:p>
        </p:txBody>
      </p:sp>
    </p:spTree>
    <p:extLst>
      <p:ext uri="{BB962C8B-B14F-4D97-AF65-F5344CB8AC3E}">
        <p14:creationId xmlns:p14="http://schemas.microsoft.com/office/powerpoint/2010/main" val="4293366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2392" y="627406"/>
            <a:ext cx="2207026"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8538" y="627406"/>
            <a:ext cx="6475313"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611894-28B8-4005-BA35-73238799DD5F}"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787783"/>
            <a:ext cx="779564" cy="365125"/>
          </a:xfrm>
          <a:prstGeom prst="rect">
            <a:avLst/>
          </a:prstGeom>
        </p:spPr>
        <p:txBody>
          <a:bodyPr/>
          <a:lstStyle/>
          <a:p>
            <a:fld id="{D0E06FD8-449D-4F0F-BCDD-5B30A88EA0EC}" type="slidenum">
              <a:rPr lang="en-US" smtClean="0"/>
              <a:t>‹#›</a:t>
            </a:fld>
            <a:endParaRPr lang="en-US"/>
          </a:p>
        </p:txBody>
      </p:sp>
    </p:spTree>
    <p:extLst>
      <p:ext uri="{BB962C8B-B14F-4D97-AF65-F5344CB8AC3E}">
        <p14:creationId xmlns:p14="http://schemas.microsoft.com/office/powerpoint/2010/main" val="3273559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250" y="624110"/>
            <a:ext cx="8909366"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8538" y="2133600"/>
            <a:ext cx="8913078"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611894-28B8-4005-BA35-73238799DD5F}"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95455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8538" y="2058750"/>
            <a:ext cx="8913077" cy="1468800"/>
          </a:xfrm>
        </p:spPr>
        <p:txBody>
          <a:bodyPr anchor="b"/>
          <a:lstStyle>
            <a:lvl1pPr algn="l">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2588538" y="3530129"/>
            <a:ext cx="8913077" cy="860400"/>
          </a:xfrm>
        </p:spPr>
        <p:txBody>
          <a:bodyPr anchor="t"/>
          <a:lstStyle>
            <a:lvl1pPr marL="0" indent="0" algn="l">
              <a:buNone/>
              <a:defRPr sz="19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F611894-28B8-4005-BA35-73238799DD5F}" type="datetimeFigureOut">
              <a:rPr lang="en-US" smtClean="0"/>
              <a:t>1/27/2025</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a:prstGeom prst="rect">
            <a:avLst/>
          </a:prstGeom>
        </p:spPr>
        <p:txBody>
          <a:bodyPr/>
          <a:lstStyle/>
          <a:p>
            <a:fld id="{D0E06FD8-449D-4F0F-BCDD-5B30A88EA0EC}" type="slidenum">
              <a:rPr lang="en-US" smtClean="0"/>
              <a:t>‹#›</a:t>
            </a:fld>
            <a:endParaRPr lang="en-US"/>
          </a:p>
        </p:txBody>
      </p:sp>
    </p:spTree>
    <p:extLst>
      <p:ext uri="{BB962C8B-B14F-4D97-AF65-F5344CB8AC3E}">
        <p14:creationId xmlns:p14="http://schemas.microsoft.com/office/powerpoint/2010/main" val="2409532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8538" y="2133600"/>
            <a:ext cx="4312741"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88874" y="2126222"/>
            <a:ext cx="4312741"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F611894-28B8-4005-BA35-73238799DD5F}"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674" y="787783"/>
            <a:ext cx="779564" cy="365125"/>
          </a:xfrm>
          <a:prstGeom prst="rect">
            <a:avLst/>
          </a:prstGeom>
        </p:spPr>
        <p:txBody>
          <a:bodyPr/>
          <a:lstStyle/>
          <a:p>
            <a:fld id="{D0E06FD8-449D-4F0F-BCDD-5B30A88EA0EC}" type="slidenum">
              <a:rPr lang="en-US" smtClean="0"/>
              <a:t>‹#›</a:t>
            </a:fld>
            <a:endParaRPr lang="en-US"/>
          </a:p>
        </p:txBody>
      </p:sp>
    </p:spTree>
    <p:extLst>
      <p:ext uri="{BB962C8B-B14F-4D97-AF65-F5344CB8AC3E}">
        <p14:creationId xmlns:p14="http://schemas.microsoft.com/office/powerpoint/2010/main" val="2511701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8608" y="1972703"/>
            <a:ext cx="3991692"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4" name="Content Placeholder 3"/>
          <p:cNvSpPr>
            <a:spLocks noGrp="1"/>
          </p:cNvSpPr>
          <p:nvPr>
            <p:ph sz="half" idx="2"/>
          </p:nvPr>
        </p:nvSpPr>
        <p:spPr>
          <a:xfrm>
            <a:off x="2588538" y="2548966"/>
            <a:ext cx="4341762"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4674" y="1969475"/>
            <a:ext cx="3997960"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5091" y="2545738"/>
            <a:ext cx="433754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F611894-28B8-4005-BA35-73238799DD5F}" type="datetimeFigureOut">
              <a:rPr lang="en-US" smtClean="0"/>
              <a:t>1/27/2025</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674" y="787783"/>
            <a:ext cx="779564" cy="365125"/>
          </a:xfrm>
          <a:prstGeom prst="rect">
            <a:avLst/>
          </a:prstGeom>
        </p:spPr>
        <p:txBody>
          <a:bodyPr/>
          <a:lstStyle/>
          <a:p>
            <a:fld id="{D0E06FD8-449D-4F0F-BCDD-5B30A88EA0EC}" type="slidenum">
              <a:rPr lang="en-US" smtClean="0"/>
              <a:t>‹#›</a:t>
            </a:fld>
            <a:endParaRPr lang="en-US"/>
          </a:p>
        </p:txBody>
      </p:sp>
    </p:spTree>
    <p:extLst>
      <p:ext uri="{BB962C8B-B14F-4D97-AF65-F5344CB8AC3E}">
        <p14:creationId xmlns:p14="http://schemas.microsoft.com/office/powerpoint/2010/main" val="2568871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F611894-28B8-4005-BA35-73238799DD5F}" type="datetimeFigureOut">
              <a:rPr lang="en-US" smtClean="0"/>
              <a:t>1/27/2025</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a:xfrm>
            <a:off x="531674" y="787783"/>
            <a:ext cx="779564" cy="365125"/>
          </a:xfrm>
          <a:prstGeom prst="rect">
            <a:avLst/>
          </a:prstGeom>
        </p:spPr>
        <p:txBody>
          <a:bodyPr/>
          <a:lstStyle/>
          <a:p>
            <a:fld id="{D0E06FD8-449D-4F0F-BCDD-5B30A88EA0EC}" type="slidenum">
              <a:rPr lang="en-US" smtClean="0"/>
              <a:t>‹#›</a:t>
            </a:fld>
            <a:endParaRPr lang="en-US"/>
          </a:p>
        </p:txBody>
      </p:sp>
    </p:spTree>
    <p:extLst>
      <p:ext uri="{BB962C8B-B14F-4D97-AF65-F5344CB8AC3E}">
        <p14:creationId xmlns:p14="http://schemas.microsoft.com/office/powerpoint/2010/main" val="369155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611894-28B8-4005-BA35-73238799DD5F}" type="datetimeFigureOut">
              <a:rPr lang="en-US" smtClean="0"/>
              <a:t>1/27/2025</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55268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8" y="446088"/>
            <a:ext cx="3504286" cy="976312"/>
          </a:xfrm>
        </p:spPr>
        <p:txBody>
          <a:bodyPr anchor="b"/>
          <a:lstStyle>
            <a:lvl1pPr algn="l">
              <a:defRPr sz="1999" b="0"/>
            </a:lvl1pPr>
          </a:lstStyle>
          <a:p>
            <a:r>
              <a:rPr lang="en-US"/>
              <a:t>Click to edit Master title style</a:t>
            </a:r>
            <a:endParaRPr lang="en-US" dirty="0"/>
          </a:p>
        </p:txBody>
      </p:sp>
      <p:sp>
        <p:nvSpPr>
          <p:cNvPr id="3" name="Content Placeholder 2"/>
          <p:cNvSpPr>
            <a:spLocks noGrp="1"/>
          </p:cNvSpPr>
          <p:nvPr>
            <p:ph idx="1"/>
          </p:nvPr>
        </p:nvSpPr>
        <p:spPr>
          <a:xfrm>
            <a:off x="6321365" y="446089"/>
            <a:ext cx="5180251"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8538" y="1598613"/>
            <a:ext cx="3504286" cy="4262436"/>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611894-28B8-4005-BA35-73238799DD5F}"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787783"/>
            <a:ext cx="779564" cy="365125"/>
          </a:xfrm>
          <a:prstGeom prst="rect">
            <a:avLst/>
          </a:prstGeom>
        </p:spPr>
        <p:txBody>
          <a:bodyPr/>
          <a:lstStyle/>
          <a:p>
            <a:fld id="{D0E06FD8-449D-4F0F-BCDD-5B30A88EA0EC}" type="slidenum">
              <a:rPr lang="en-US" smtClean="0"/>
              <a:t>‹#›</a:t>
            </a:fld>
            <a:endParaRPr lang="en-US"/>
          </a:p>
        </p:txBody>
      </p:sp>
    </p:spTree>
    <p:extLst>
      <p:ext uri="{BB962C8B-B14F-4D97-AF65-F5344CB8AC3E}">
        <p14:creationId xmlns:p14="http://schemas.microsoft.com/office/powerpoint/2010/main" val="1473781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9" y="4800600"/>
            <a:ext cx="8913078" cy="566738"/>
          </a:xfrm>
        </p:spPr>
        <p:txBody>
          <a:bodyPr anchor="b">
            <a:normAutofit/>
          </a:bodyPr>
          <a:lstStyle>
            <a:lvl1pPr algn="l">
              <a:defRPr sz="23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8538" y="634965"/>
            <a:ext cx="8913078" cy="3854970"/>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8539" y="5367338"/>
            <a:ext cx="8913078" cy="493712"/>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F611894-28B8-4005-BA35-73238799DD5F}" type="datetimeFigureOut">
              <a:rPr lang="en-US" smtClean="0"/>
              <a:t>1/27/2025</a:t>
            </a:fld>
            <a:endParaRPr lang="en-US"/>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a:prstGeom prst="rect">
            <a:avLst/>
          </a:prstGeom>
        </p:spPr>
        <p:txBody>
          <a:bodyPr/>
          <a:lstStyle/>
          <a:p>
            <a:fld id="{D0E06FD8-449D-4F0F-BCDD-5B30A88EA0EC}" type="slidenum">
              <a:rPr lang="en-US" smtClean="0"/>
              <a:t>‹#›</a:t>
            </a:fld>
            <a:endParaRPr lang="en-US"/>
          </a:p>
        </p:txBody>
      </p:sp>
    </p:spTree>
    <p:extLst>
      <p:ext uri="{BB962C8B-B14F-4D97-AF65-F5344CB8AC3E}">
        <p14:creationId xmlns:p14="http://schemas.microsoft.com/office/powerpoint/2010/main" val="3379955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182832"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249" y="624110"/>
            <a:ext cx="8909366"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8538" y="2133600"/>
            <a:ext cx="8913078"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58914" y="6130437"/>
            <a:ext cx="1145984"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F611894-28B8-4005-BA35-73238799DD5F}" type="datetimeFigureOut">
              <a:rPr lang="en-US" smtClean="0"/>
              <a:t>1/27/2025</a:t>
            </a:fld>
            <a:endParaRPr lang="en-US"/>
          </a:p>
        </p:txBody>
      </p:sp>
      <p:sp>
        <p:nvSpPr>
          <p:cNvPr id="5" name="Footer Placeholder 4"/>
          <p:cNvSpPr>
            <a:spLocks noGrp="1"/>
          </p:cNvSpPr>
          <p:nvPr>
            <p:ph type="ftr" sz="quarter" idx="3"/>
          </p:nvPr>
        </p:nvSpPr>
        <p:spPr>
          <a:xfrm>
            <a:off x="2588538" y="6135809"/>
            <a:ext cx="7618015"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Tree>
    <p:extLst>
      <p:ext uri="{BB962C8B-B14F-4D97-AF65-F5344CB8AC3E}">
        <p14:creationId xmlns:p14="http://schemas.microsoft.com/office/powerpoint/2010/main" val="3834409942"/>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Lst>
  <p:txStyles>
    <p:titleStyle>
      <a:lvl1pPr algn="l" defTabSz="457063" rtl="0" eaLnBrk="1" latinLnBrk="0" hangingPunct="1">
        <a:spcBef>
          <a:spcPct val="0"/>
        </a:spcBef>
        <a:buNone/>
        <a:defRPr sz="3599"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87.wmf"/><Relationship Id="rId3" Type="http://schemas.openxmlformats.org/officeDocument/2006/relationships/image" Target="../media/image84.png"/><Relationship Id="rId7" Type="http://schemas.openxmlformats.org/officeDocument/2006/relationships/oleObject" Target="../embeddings/oleObject64.bin"/><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86.wmf"/><Relationship Id="rId5" Type="http://schemas.openxmlformats.org/officeDocument/2006/relationships/oleObject" Target="../embeddings/oleObject63.bin"/><Relationship Id="rId10" Type="http://schemas.openxmlformats.org/officeDocument/2006/relationships/image" Target="../media/image89.png"/><Relationship Id="rId4" Type="http://schemas.openxmlformats.org/officeDocument/2006/relationships/image" Target="../media/image85.png"/><Relationship Id="rId9" Type="http://schemas.openxmlformats.org/officeDocument/2006/relationships/image" Target="../media/image88.png"/></Relationships>
</file>

<file path=ppt/slides/_rels/slide11.xml.rels><?xml version="1.0" encoding="UTF-8" standalone="yes"?>
<Relationships xmlns="http://schemas.openxmlformats.org/package/2006/relationships"><Relationship Id="rId8" Type="http://schemas.openxmlformats.org/officeDocument/2006/relationships/image" Target="../media/image129.png"/><Relationship Id="rId13" Type="http://schemas.openxmlformats.org/officeDocument/2006/relationships/oleObject" Target="../embeddings/oleObject67.bin"/><Relationship Id="rId18" Type="http://schemas.openxmlformats.org/officeDocument/2006/relationships/image" Target="../media/image95.wmf"/><Relationship Id="rId26" Type="http://schemas.openxmlformats.org/officeDocument/2006/relationships/image" Target="../media/image99.wmf"/><Relationship Id="rId39" Type="http://schemas.openxmlformats.org/officeDocument/2006/relationships/image" Target="../media/image106.emf"/><Relationship Id="rId21" Type="http://schemas.openxmlformats.org/officeDocument/2006/relationships/oleObject" Target="../embeddings/oleObject71.bin"/><Relationship Id="rId34" Type="http://schemas.openxmlformats.org/officeDocument/2006/relationships/image" Target="../media/image103.wmf"/><Relationship Id="rId42" Type="http://schemas.openxmlformats.org/officeDocument/2006/relationships/oleObject" Target="../embeddings/oleObject81.bin"/><Relationship Id="rId7" Type="http://schemas.openxmlformats.org/officeDocument/2006/relationships/image" Target="../media/image90.png"/><Relationship Id="rId12" Type="http://schemas.openxmlformats.org/officeDocument/2006/relationships/image" Target="../media/image92.wmf"/><Relationship Id="rId17" Type="http://schemas.openxmlformats.org/officeDocument/2006/relationships/oleObject" Target="../embeddings/oleObject69.bin"/><Relationship Id="rId25" Type="http://schemas.openxmlformats.org/officeDocument/2006/relationships/oleObject" Target="../embeddings/oleObject73.bin"/><Relationship Id="rId33" Type="http://schemas.openxmlformats.org/officeDocument/2006/relationships/oleObject" Target="../embeddings/oleObject77.bin"/><Relationship Id="rId38" Type="http://schemas.openxmlformats.org/officeDocument/2006/relationships/image" Target="../media/image105.wmf"/><Relationship Id="rId2" Type="http://schemas.openxmlformats.org/officeDocument/2006/relationships/notesSlide" Target="../notesSlides/notesSlide10.xml"/><Relationship Id="rId16" Type="http://schemas.openxmlformats.org/officeDocument/2006/relationships/image" Target="../media/image94.wmf"/><Relationship Id="rId20" Type="http://schemas.openxmlformats.org/officeDocument/2006/relationships/image" Target="../media/image96.wmf"/><Relationship Id="rId29" Type="http://schemas.openxmlformats.org/officeDocument/2006/relationships/oleObject" Target="../embeddings/oleObject75.bin"/><Relationship Id="rId41" Type="http://schemas.openxmlformats.org/officeDocument/2006/relationships/image" Target="../media/image107.wmf"/><Relationship Id="rId1" Type="http://schemas.openxmlformats.org/officeDocument/2006/relationships/slideLayout" Target="../slideLayouts/slideLayout2.xml"/><Relationship Id="rId6" Type="http://schemas.openxmlformats.org/officeDocument/2006/relationships/image" Target="../media/image127.png"/><Relationship Id="rId11" Type="http://schemas.openxmlformats.org/officeDocument/2006/relationships/oleObject" Target="../embeddings/oleObject66.bin"/><Relationship Id="rId24" Type="http://schemas.openxmlformats.org/officeDocument/2006/relationships/image" Target="../media/image98.wmf"/><Relationship Id="rId32" Type="http://schemas.openxmlformats.org/officeDocument/2006/relationships/image" Target="../media/image102.wmf"/><Relationship Id="rId37" Type="http://schemas.openxmlformats.org/officeDocument/2006/relationships/oleObject" Target="../embeddings/oleObject79.bin"/><Relationship Id="rId40" Type="http://schemas.openxmlformats.org/officeDocument/2006/relationships/oleObject" Target="../embeddings/oleObject80.bin"/><Relationship Id="rId15" Type="http://schemas.openxmlformats.org/officeDocument/2006/relationships/oleObject" Target="../embeddings/oleObject68.bin"/><Relationship Id="rId23" Type="http://schemas.openxmlformats.org/officeDocument/2006/relationships/oleObject" Target="../embeddings/oleObject72.bin"/><Relationship Id="rId28" Type="http://schemas.openxmlformats.org/officeDocument/2006/relationships/image" Target="../media/image100.wmf"/><Relationship Id="rId36" Type="http://schemas.openxmlformats.org/officeDocument/2006/relationships/image" Target="../media/image104.wmf"/><Relationship Id="rId10" Type="http://schemas.openxmlformats.org/officeDocument/2006/relationships/image" Target="../media/image91.wmf"/><Relationship Id="rId19" Type="http://schemas.openxmlformats.org/officeDocument/2006/relationships/oleObject" Target="../embeddings/oleObject70.bin"/><Relationship Id="rId31" Type="http://schemas.openxmlformats.org/officeDocument/2006/relationships/oleObject" Target="../embeddings/oleObject76.bin"/><Relationship Id="rId9" Type="http://schemas.openxmlformats.org/officeDocument/2006/relationships/oleObject" Target="../embeddings/oleObject65.bin"/><Relationship Id="rId14" Type="http://schemas.openxmlformats.org/officeDocument/2006/relationships/image" Target="../media/image93.wmf"/><Relationship Id="rId22" Type="http://schemas.openxmlformats.org/officeDocument/2006/relationships/image" Target="../media/image97.wmf"/><Relationship Id="rId27" Type="http://schemas.openxmlformats.org/officeDocument/2006/relationships/oleObject" Target="../embeddings/oleObject74.bin"/><Relationship Id="rId30" Type="http://schemas.openxmlformats.org/officeDocument/2006/relationships/image" Target="../media/image101.wmf"/><Relationship Id="rId35" Type="http://schemas.openxmlformats.org/officeDocument/2006/relationships/oleObject" Target="../embeddings/oleObject78.bin"/><Relationship Id="rId43" Type="http://schemas.openxmlformats.org/officeDocument/2006/relationships/image" Target="../media/image108.wmf"/></Relationships>
</file>

<file path=ppt/slides/_rels/slide12.xml.rels><?xml version="1.0" encoding="UTF-8" standalone="yes"?>
<Relationships xmlns="http://schemas.openxmlformats.org/package/2006/relationships"><Relationship Id="rId3" Type="http://schemas.openxmlformats.org/officeDocument/2006/relationships/image" Target="../media/image13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09.png"/><Relationship Id="rId4" Type="http://schemas.openxmlformats.org/officeDocument/2006/relationships/image" Target="../media/image132.png"/></Relationships>
</file>

<file path=ppt/slides/_rels/slide13.xml.rels><?xml version="1.0" encoding="UTF-8" standalone="yes"?>
<Relationships xmlns="http://schemas.openxmlformats.org/package/2006/relationships"><Relationship Id="rId8" Type="http://schemas.openxmlformats.org/officeDocument/2006/relationships/image" Target="../media/image110.wmf"/><Relationship Id="rId13" Type="http://schemas.openxmlformats.org/officeDocument/2006/relationships/oleObject" Target="../embeddings/oleObject67.bin"/><Relationship Id="rId18" Type="http://schemas.openxmlformats.org/officeDocument/2006/relationships/image" Target="../media/image114.wmf"/><Relationship Id="rId26" Type="http://schemas.openxmlformats.org/officeDocument/2006/relationships/image" Target="../media/image100.wmf"/><Relationship Id="rId39" Type="http://schemas.openxmlformats.org/officeDocument/2006/relationships/image" Target="../media/image121.wmf"/><Relationship Id="rId3" Type="http://schemas.openxmlformats.org/officeDocument/2006/relationships/image" Target="../media/image7.png"/><Relationship Id="rId21" Type="http://schemas.openxmlformats.org/officeDocument/2006/relationships/oleObject" Target="../embeddings/oleObject88.bin"/><Relationship Id="rId34" Type="http://schemas.openxmlformats.org/officeDocument/2006/relationships/oleObject" Target="../embeddings/oleObject92.bin"/><Relationship Id="rId7" Type="http://schemas.openxmlformats.org/officeDocument/2006/relationships/oleObject" Target="../embeddings/oleObject82.bin"/><Relationship Id="rId12" Type="http://schemas.openxmlformats.org/officeDocument/2006/relationships/image" Target="../media/image112.wmf"/><Relationship Id="rId17" Type="http://schemas.openxmlformats.org/officeDocument/2006/relationships/oleObject" Target="../embeddings/oleObject86.bin"/><Relationship Id="rId25" Type="http://schemas.openxmlformats.org/officeDocument/2006/relationships/oleObject" Target="../embeddings/oleObject74.bin"/><Relationship Id="rId33" Type="http://schemas.openxmlformats.org/officeDocument/2006/relationships/image" Target="../media/image103.wmf"/><Relationship Id="rId38" Type="http://schemas.openxmlformats.org/officeDocument/2006/relationships/oleObject" Target="../embeddings/oleObject94.bin"/><Relationship Id="rId46" Type="http://schemas.openxmlformats.org/officeDocument/2006/relationships/image" Target="../media/image122.png"/><Relationship Id="rId2" Type="http://schemas.openxmlformats.org/officeDocument/2006/relationships/notesSlide" Target="../notesSlides/notesSlide12.xml"/><Relationship Id="rId16" Type="http://schemas.openxmlformats.org/officeDocument/2006/relationships/image" Target="../media/image113.wmf"/><Relationship Id="rId20" Type="http://schemas.openxmlformats.org/officeDocument/2006/relationships/image" Target="../media/image115.wmf"/><Relationship Id="rId29" Type="http://schemas.openxmlformats.org/officeDocument/2006/relationships/oleObject" Target="../embeddings/oleObject90.bin"/><Relationship Id="rId1" Type="http://schemas.openxmlformats.org/officeDocument/2006/relationships/slideLayout" Target="../slideLayouts/slideLayout2.xml"/><Relationship Id="rId6" Type="http://schemas.openxmlformats.org/officeDocument/2006/relationships/image" Target="../media/image110.wmf"/><Relationship Id="rId11" Type="http://schemas.openxmlformats.org/officeDocument/2006/relationships/oleObject" Target="../embeddings/oleObject84.bin"/><Relationship Id="rId24" Type="http://schemas.openxmlformats.org/officeDocument/2006/relationships/image" Target="../media/image117.wmf"/><Relationship Id="rId32" Type="http://schemas.openxmlformats.org/officeDocument/2006/relationships/oleObject" Target="../embeddings/oleObject77.bin"/><Relationship Id="rId37" Type="http://schemas.openxmlformats.org/officeDocument/2006/relationships/image" Target="../media/image120.wmf"/><Relationship Id="rId45" Type="http://schemas.openxmlformats.org/officeDocument/2006/relationships/image" Target="../media/image148.png"/><Relationship Id="rId5" Type="http://schemas.openxmlformats.org/officeDocument/2006/relationships/oleObject" Target="../embeddings/oleObject82.bin"/><Relationship Id="rId15" Type="http://schemas.openxmlformats.org/officeDocument/2006/relationships/oleObject" Target="../embeddings/oleObject85.bin"/><Relationship Id="rId23" Type="http://schemas.openxmlformats.org/officeDocument/2006/relationships/oleObject" Target="../embeddings/oleObject89.bin"/><Relationship Id="rId28" Type="http://schemas.openxmlformats.org/officeDocument/2006/relationships/image" Target="../media/image101.wmf"/><Relationship Id="rId36" Type="http://schemas.openxmlformats.org/officeDocument/2006/relationships/oleObject" Target="../embeddings/oleObject93.bin"/><Relationship Id="rId10" Type="http://schemas.openxmlformats.org/officeDocument/2006/relationships/image" Target="../media/image111.wmf"/><Relationship Id="rId19" Type="http://schemas.openxmlformats.org/officeDocument/2006/relationships/oleObject" Target="../embeddings/oleObject87.bin"/><Relationship Id="rId31" Type="http://schemas.openxmlformats.org/officeDocument/2006/relationships/image" Target="../media/image118.wmf"/><Relationship Id="rId4" Type="http://schemas.openxmlformats.org/officeDocument/2006/relationships/image" Target="../media/image1090.png"/><Relationship Id="rId9" Type="http://schemas.openxmlformats.org/officeDocument/2006/relationships/oleObject" Target="../embeddings/oleObject83.bin"/><Relationship Id="rId14" Type="http://schemas.openxmlformats.org/officeDocument/2006/relationships/image" Target="../media/image93.wmf"/><Relationship Id="rId22" Type="http://schemas.openxmlformats.org/officeDocument/2006/relationships/image" Target="../media/image116.wmf"/><Relationship Id="rId27" Type="http://schemas.openxmlformats.org/officeDocument/2006/relationships/oleObject" Target="../embeddings/oleObject75.bin"/><Relationship Id="rId30" Type="http://schemas.openxmlformats.org/officeDocument/2006/relationships/oleObject" Target="../embeddings/oleObject91.bin"/><Relationship Id="rId35" Type="http://schemas.openxmlformats.org/officeDocument/2006/relationships/image" Target="../media/image119.wmf"/></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97.bin"/><Relationship Id="rId18" Type="http://schemas.openxmlformats.org/officeDocument/2006/relationships/oleObject" Target="../embeddings/oleObject100.bin"/><Relationship Id="rId3" Type="http://schemas.openxmlformats.org/officeDocument/2006/relationships/oleObject" Target="../embeddings/oleObject95.bin"/><Relationship Id="rId21" Type="http://schemas.openxmlformats.org/officeDocument/2006/relationships/image" Target="../media/image131.wmf"/><Relationship Id="rId7" Type="http://schemas.openxmlformats.org/officeDocument/2006/relationships/image" Target="../media/image125.png"/><Relationship Id="rId17" Type="http://schemas.openxmlformats.org/officeDocument/2006/relationships/image" Target="../media/image129.emf"/><Relationship Id="rId2" Type="http://schemas.openxmlformats.org/officeDocument/2006/relationships/notesSlide" Target="../notesSlides/notesSlide13.xml"/><Relationship Id="rId16" Type="http://schemas.openxmlformats.org/officeDocument/2006/relationships/oleObject" Target="../embeddings/oleObject99.bin"/><Relationship Id="rId20" Type="http://schemas.openxmlformats.org/officeDocument/2006/relationships/oleObject" Target="../embeddings/oleObject101.bin"/><Relationship Id="rId1" Type="http://schemas.openxmlformats.org/officeDocument/2006/relationships/slideLayout" Target="../slideLayouts/slideLayout2.xml"/><Relationship Id="rId6" Type="http://schemas.openxmlformats.org/officeDocument/2006/relationships/image" Target="../media/image124.wmf"/><Relationship Id="rId11" Type="http://schemas.openxmlformats.org/officeDocument/2006/relationships/image" Target="../media/image127.wmf"/><Relationship Id="rId5" Type="http://schemas.openxmlformats.org/officeDocument/2006/relationships/oleObject" Target="../embeddings/oleObject96.bin"/><Relationship Id="rId15" Type="http://schemas.openxmlformats.org/officeDocument/2006/relationships/image" Target="../media/image128.png"/><Relationship Id="rId10" Type="http://schemas.openxmlformats.org/officeDocument/2006/relationships/oleObject" Target="../embeddings/oleObject98.bin"/><Relationship Id="rId19" Type="http://schemas.openxmlformats.org/officeDocument/2006/relationships/image" Target="../media/image130.wmf"/><Relationship Id="rId4" Type="http://schemas.openxmlformats.org/officeDocument/2006/relationships/image" Target="../media/image123.wmf"/><Relationship Id="rId9" Type="http://schemas.openxmlformats.org/officeDocument/2006/relationships/image" Target="../media/image126.wmf"/><Relationship Id="rId14" Type="http://schemas.openxmlformats.org/officeDocument/2006/relationships/image" Target="../media/image159.png"/></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102.bin"/><Relationship Id="rId18" Type="http://schemas.openxmlformats.org/officeDocument/2006/relationships/image" Target="../media/image135.wmf"/><Relationship Id="rId3" Type="http://schemas.openxmlformats.org/officeDocument/2006/relationships/oleObject" Target="../embeddings/oleObject95.bin"/><Relationship Id="rId21" Type="http://schemas.openxmlformats.org/officeDocument/2006/relationships/oleObject" Target="../embeddings/oleObject107.bin"/><Relationship Id="rId7" Type="http://schemas.openxmlformats.org/officeDocument/2006/relationships/image" Target="../media/image125.png"/><Relationship Id="rId17" Type="http://schemas.openxmlformats.org/officeDocument/2006/relationships/oleObject" Target="../embeddings/oleObject105.bin"/><Relationship Id="rId2" Type="http://schemas.openxmlformats.org/officeDocument/2006/relationships/notesSlide" Target="../notesSlides/notesSlide14.xml"/><Relationship Id="rId16" Type="http://schemas.openxmlformats.org/officeDocument/2006/relationships/image" Target="../media/image134.wmf"/><Relationship Id="rId20" Type="http://schemas.openxmlformats.org/officeDocument/2006/relationships/image" Target="../media/image136.wmf"/><Relationship Id="rId1" Type="http://schemas.openxmlformats.org/officeDocument/2006/relationships/slideLayout" Target="../slideLayouts/slideLayout2.xml"/><Relationship Id="rId6" Type="http://schemas.openxmlformats.org/officeDocument/2006/relationships/image" Target="../media/image124.wmf"/><Relationship Id="rId11" Type="http://schemas.openxmlformats.org/officeDocument/2006/relationships/image" Target="../media/image133.wmf"/><Relationship Id="rId5" Type="http://schemas.openxmlformats.org/officeDocument/2006/relationships/oleObject" Target="../embeddings/oleObject96.bin"/><Relationship Id="rId15" Type="http://schemas.openxmlformats.org/officeDocument/2006/relationships/oleObject" Target="../embeddings/oleObject104.bin"/><Relationship Id="rId23" Type="http://schemas.openxmlformats.org/officeDocument/2006/relationships/image" Target="../media/image138.png"/><Relationship Id="rId10" Type="http://schemas.openxmlformats.org/officeDocument/2006/relationships/oleObject" Target="../embeddings/oleObject103.bin"/><Relationship Id="rId19" Type="http://schemas.openxmlformats.org/officeDocument/2006/relationships/oleObject" Target="../embeddings/oleObject106.bin"/><Relationship Id="rId4" Type="http://schemas.openxmlformats.org/officeDocument/2006/relationships/image" Target="../media/image123.wmf"/><Relationship Id="rId9" Type="http://schemas.openxmlformats.org/officeDocument/2006/relationships/image" Target="../media/image132.wmf"/><Relationship Id="rId14" Type="http://schemas.openxmlformats.org/officeDocument/2006/relationships/image" Target="../media/image167.png"/><Relationship Id="rId22" Type="http://schemas.openxmlformats.org/officeDocument/2006/relationships/image" Target="../media/image137.wmf"/></Relationships>
</file>

<file path=ppt/slides/_rels/slide16.xml.rels><?xml version="1.0" encoding="UTF-8" standalone="yes"?>
<Relationships xmlns="http://schemas.openxmlformats.org/package/2006/relationships"><Relationship Id="rId8" Type="http://schemas.openxmlformats.org/officeDocument/2006/relationships/image" Target="../media/image141.wmf"/><Relationship Id="rId3" Type="http://schemas.openxmlformats.org/officeDocument/2006/relationships/image" Target="../media/image125.png"/><Relationship Id="rId7" Type="http://schemas.openxmlformats.org/officeDocument/2006/relationships/oleObject" Target="../embeddings/oleObject109.bin"/><Relationship Id="rId12" Type="http://schemas.openxmlformats.org/officeDocument/2006/relationships/image" Target="../media/image143.emf"/><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40.emf"/><Relationship Id="rId11" Type="http://schemas.openxmlformats.org/officeDocument/2006/relationships/oleObject" Target="../embeddings/oleObject111.bin"/><Relationship Id="rId5" Type="http://schemas.openxmlformats.org/officeDocument/2006/relationships/oleObject" Target="../embeddings/oleObject108.bin"/><Relationship Id="rId10" Type="http://schemas.openxmlformats.org/officeDocument/2006/relationships/image" Target="../media/image142.wmf"/><Relationship Id="rId4" Type="http://schemas.openxmlformats.org/officeDocument/2006/relationships/image" Target="../media/image139.png"/><Relationship Id="rId9" Type="http://schemas.openxmlformats.org/officeDocument/2006/relationships/oleObject" Target="../embeddings/oleObject110.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3.png"/><Relationship Id="rId7" Type="http://schemas.openxmlformats.org/officeDocument/2006/relationships/oleObject" Target="../embeddings/oleObject2.bin"/><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8" Type="http://schemas.openxmlformats.org/officeDocument/2006/relationships/image" Target="../media/image10.wmf"/><Relationship Id="rId13" Type="http://schemas.openxmlformats.org/officeDocument/2006/relationships/oleObject" Target="../embeddings/oleObject7.bin"/><Relationship Id="rId18" Type="http://schemas.openxmlformats.org/officeDocument/2006/relationships/image" Target="../media/image15.wmf"/><Relationship Id="rId26" Type="http://schemas.openxmlformats.org/officeDocument/2006/relationships/image" Target="../media/image19.emf"/><Relationship Id="rId3" Type="http://schemas.openxmlformats.org/officeDocument/2006/relationships/image" Target="../media/image7.png"/><Relationship Id="rId21" Type="http://schemas.openxmlformats.org/officeDocument/2006/relationships/oleObject" Target="../embeddings/oleObject11.bin"/><Relationship Id="rId7" Type="http://schemas.openxmlformats.org/officeDocument/2006/relationships/oleObject" Target="../embeddings/oleObject4.bin"/><Relationship Id="rId12" Type="http://schemas.openxmlformats.org/officeDocument/2006/relationships/image" Target="../media/image12.wmf"/><Relationship Id="rId17" Type="http://schemas.openxmlformats.org/officeDocument/2006/relationships/oleObject" Target="../embeddings/oleObject9.bin"/><Relationship Id="rId25" Type="http://schemas.openxmlformats.org/officeDocument/2006/relationships/oleObject" Target="../embeddings/oleObject13.bin"/><Relationship Id="rId2" Type="http://schemas.openxmlformats.org/officeDocument/2006/relationships/notesSlide" Target="../notesSlides/notesSlide3.xml"/><Relationship Id="rId16" Type="http://schemas.openxmlformats.org/officeDocument/2006/relationships/image" Target="../media/image14.wmf"/><Relationship Id="rId20" Type="http://schemas.openxmlformats.org/officeDocument/2006/relationships/image" Target="../media/image16.wmf"/><Relationship Id="rId1" Type="http://schemas.openxmlformats.org/officeDocument/2006/relationships/slideLayout" Target="../slideLayouts/slideLayout2.xml"/><Relationship Id="rId6" Type="http://schemas.openxmlformats.org/officeDocument/2006/relationships/image" Target="../media/image9.wmf"/><Relationship Id="rId11" Type="http://schemas.openxmlformats.org/officeDocument/2006/relationships/oleObject" Target="../embeddings/oleObject6.bin"/><Relationship Id="rId24" Type="http://schemas.openxmlformats.org/officeDocument/2006/relationships/image" Target="../media/image18.wmf"/><Relationship Id="rId5" Type="http://schemas.openxmlformats.org/officeDocument/2006/relationships/oleObject" Target="../embeddings/oleObject3.bin"/><Relationship Id="rId15" Type="http://schemas.openxmlformats.org/officeDocument/2006/relationships/oleObject" Target="../embeddings/oleObject8.bin"/><Relationship Id="rId23" Type="http://schemas.openxmlformats.org/officeDocument/2006/relationships/oleObject" Target="../embeddings/oleObject12.bin"/><Relationship Id="rId28" Type="http://schemas.openxmlformats.org/officeDocument/2006/relationships/image" Target="../media/image20.wmf"/><Relationship Id="rId10" Type="http://schemas.openxmlformats.org/officeDocument/2006/relationships/image" Target="../media/image11.wmf"/><Relationship Id="rId19" Type="http://schemas.openxmlformats.org/officeDocument/2006/relationships/oleObject" Target="../embeddings/oleObject10.bin"/><Relationship Id="rId4" Type="http://schemas.openxmlformats.org/officeDocument/2006/relationships/image" Target="../media/image8.png"/><Relationship Id="rId9" Type="http://schemas.openxmlformats.org/officeDocument/2006/relationships/oleObject" Target="../embeddings/oleObject5.bin"/><Relationship Id="rId14" Type="http://schemas.openxmlformats.org/officeDocument/2006/relationships/image" Target="../media/image13.wmf"/><Relationship Id="rId22" Type="http://schemas.openxmlformats.org/officeDocument/2006/relationships/image" Target="../media/image17.wmf"/><Relationship Id="rId27" Type="http://schemas.openxmlformats.org/officeDocument/2006/relationships/oleObject" Target="../embeddings/oleObject14.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image" Target="../media/image21.png"/><Relationship Id="rId7" Type="http://schemas.openxmlformats.org/officeDocument/2006/relationships/image" Target="../media/image24.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23.wmf"/><Relationship Id="rId5" Type="http://schemas.openxmlformats.org/officeDocument/2006/relationships/oleObject" Target="../embeddings/oleObject15.bin"/><Relationship Id="rId4" Type="http://schemas.openxmlformats.org/officeDocument/2006/relationships/image" Target="../media/image22.png"/><Relationship Id="rId9" Type="http://schemas.openxmlformats.org/officeDocument/2006/relationships/image" Target="../media/image25.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19.bin"/><Relationship Id="rId13" Type="http://schemas.openxmlformats.org/officeDocument/2006/relationships/image" Target="../media/image31.wmf"/><Relationship Id="rId18" Type="http://schemas.openxmlformats.org/officeDocument/2006/relationships/image" Target="../media/image34.png"/><Relationship Id="rId26" Type="http://schemas.openxmlformats.org/officeDocument/2006/relationships/image" Target="../media/image38.wmf"/><Relationship Id="rId3" Type="http://schemas.openxmlformats.org/officeDocument/2006/relationships/image" Target="../media/image26.png"/><Relationship Id="rId21" Type="http://schemas.openxmlformats.org/officeDocument/2006/relationships/oleObject" Target="../embeddings/oleObject25.bin"/><Relationship Id="rId7" Type="http://schemas.openxmlformats.org/officeDocument/2006/relationships/image" Target="../media/image28.wmf"/><Relationship Id="rId12" Type="http://schemas.openxmlformats.org/officeDocument/2006/relationships/oleObject" Target="../embeddings/oleObject21.bin"/><Relationship Id="rId17" Type="http://schemas.openxmlformats.org/officeDocument/2006/relationships/image" Target="../media/image33.wmf"/><Relationship Id="rId25" Type="http://schemas.openxmlformats.org/officeDocument/2006/relationships/oleObject" Target="../embeddings/oleObject27.bin"/><Relationship Id="rId2" Type="http://schemas.openxmlformats.org/officeDocument/2006/relationships/notesSlide" Target="../notesSlides/notesSlide5.xml"/><Relationship Id="rId16" Type="http://schemas.openxmlformats.org/officeDocument/2006/relationships/oleObject" Target="../embeddings/oleObject23.bin"/><Relationship Id="rId20" Type="http://schemas.openxmlformats.org/officeDocument/2006/relationships/image" Target="../media/image35.wmf"/><Relationship Id="rId29" Type="http://schemas.openxmlformats.org/officeDocument/2006/relationships/oleObject" Target="../embeddings/oleObject29.bin"/><Relationship Id="rId1" Type="http://schemas.openxmlformats.org/officeDocument/2006/relationships/slideLayout" Target="../slideLayouts/slideLayout2.xml"/><Relationship Id="rId6" Type="http://schemas.openxmlformats.org/officeDocument/2006/relationships/oleObject" Target="../embeddings/oleObject18.bin"/><Relationship Id="rId11" Type="http://schemas.openxmlformats.org/officeDocument/2006/relationships/image" Target="../media/image30.wmf"/><Relationship Id="rId24" Type="http://schemas.openxmlformats.org/officeDocument/2006/relationships/image" Target="../media/image37.wmf"/><Relationship Id="rId5" Type="http://schemas.openxmlformats.org/officeDocument/2006/relationships/image" Target="../media/image27.wmf"/><Relationship Id="rId15" Type="http://schemas.openxmlformats.org/officeDocument/2006/relationships/image" Target="../media/image32.wmf"/><Relationship Id="rId23" Type="http://schemas.openxmlformats.org/officeDocument/2006/relationships/oleObject" Target="../embeddings/oleObject26.bin"/><Relationship Id="rId28" Type="http://schemas.openxmlformats.org/officeDocument/2006/relationships/image" Target="../media/image39.wmf"/><Relationship Id="rId10" Type="http://schemas.openxmlformats.org/officeDocument/2006/relationships/oleObject" Target="../embeddings/oleObject20.bin"/><Relationship Id="rId19" Type="http://schemas.openxmlformats.org/officeDocument/2006/relationships/oleObject" Target="../embeddings/oleObject24.bin"/><Relationship Id="rId4" Type="http://schemas.openxmlformats.org/officeDocument/2006/relationships/oleObject" Target="../embeddings/oleObject17.bin"/><Relationship Id="rId9" Type="http://schemas.openxmlformats.org/officeDocument/2006/relationships/image" Target="../media/image29.wmf"/><Relationship Id="rId14" Type="http://schemas.openxmlformats.org/officeDocument/2006/relationships/oleObject" Target="../embeddings/oleObject22.bin"/><Relationship Id="rId22" Type="http://schemas.openxmlformats.org/officeDocument/2006/relationships/image" Target="../media/image36.wmf"/><Relationship Id="rId27" Type="http://schemas.openxmlformats.org/officeDocument/2006/relationships/oleObject" Target="../embeddings/oleObject28.bin"/><Relationship Id="rId30" Type="http://schemas.openxmlformats.org/officeDocument/2006/relationships/image" Target="../media/image40.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32.bin"/><Relationship Id="rId13" Type="http://schemas.openxmlformats.org/officeDocument/2006/relationships/image" Target="../media/image46.wmf"/><Relationship Id="rId18" Type="http://schemas.openxmlformats.org/officeDocument/2006/relationships/oleObject" Target="../embeddings/oleObject37.bin"/><Relationship Id="rId26" Type="http://schemas.openxmlformats.org/officeDocument/2006/relationships/image" Target="../media/image53.png"/><Relationship Id="rId3" Type="http://schemas.openxmlformats.org/officeDocument/2006/relationships/image" Target="../media/image41.png"/><Relationship Id="rId21" Type="http://schemas.openxmlformats.org/officeDocument/2006/relationships/image" Target="../media/image50.wmf"/><Relationship Id="rId7" Type="http://schemas.openxmlformats.org/officeDocument/2006/relationships/image" Target="../media/image43.wmf"/><Relationship Id="rId12" Type="http://schemas.openxmlformats.org/officeDocument/2006/relationships/oleObject" Target="../embeddings/oleObject34.bin"/><Relationship Id="rId17" Type="http://schemas.openxmlformats.org/officeDocument/2006/relationships/image" Target="../media/image48.wmf"/><Relationship Id="rId25" Type="http://schemas.openxmlformats.org/officeDocument/2006/relationships/image" Target="../media/image52.wmf"/><Relationship Id="rId2" Type="http://schemas.openxmlformats.org/officeDocument/2006/relationships/notesSlide" Target="../notesSlides/notesSlide6.xml"/><Relationship Id="rId16" Type="http://schemas.openxmlformats.org/officeDocument/2006/relationships/oleObject" Target="../embeddings/oleObject36.bin"/><Relationship Id="rId20" Type="http://schemas.openxmlformats.org/officeDocument/2006/relationships/oleObject" Target="../embeddings/oleObject38.bin"/><Relationship Id="rId29" Type="http://schemas.openxmlformats.org/officeDocument/2006/relationships/oleObject" Target="../embeddings/oleObject42.bin"/><Relationship Id="rId1" Type="http://schemas.openxmlformats.org/officeDocument/2006/relationships/slideLayout" Target="../slideLayouts/slideLayout2.xml"/><Relationship Id="rId6" Type="http://schemas.openxmlformats.org/officeDocument/2006/relationships/oleObject" Target="../embeddings/oleObject31.bin"/><Relationship Id="rId11" Type="http://schemas.openxmlformats.org/officeDocument/2006/relationships/image" Target="../media/image45.wmf"/><Relationship Id="rId24" Type="http://schemas.openxmlformats.org/officeDocument/2006/relationships/oleObject" Target="../embeddings/oleObject40.bin"/><Relationship Id="rId32" Type="http://schemas.openxmlformats.org/officeDocument/2006/relationships/image" Target="../media/image57.png"/><Relationship Id="rId5" Type="http://schemas.openxmlformats.org/officeDocument/2006/relationships/image" Target="../media/image42.wmf"/><Relationship Id="rId15" Type="http://schemas.openxmlformats.org/officeDocument/2006/relationships/image" Target="../media/image47.wmf"/><Relationship Id="rId23" Type="http://schemas.openxmlformats.org/officeDocument/2006/relationships/image" Target="../media/image51.wmf"/><Relationship Id="rId28" Type="http://schemas.openxmlformats.org/officeDocument/2006/relationships/image" Target="../media/image54.emf"/><Relationship Id="rId10" Type="http://schemas.openxmlformats.org/officeDocument/2006/relationships/oleObject" Target="../embeddings/oleObject33.bin"/><Relationship Id="rId19" Type="http://schemas.openxmlformats.org/officeDocument/2006/relationships/image" Target="../media/image49.wmf"/><Relationship Id="rId31" Type="http://schemas.openxmlformats.org/officeDocument/2006/relationships/image" Target="../media/image56.emf"/><Relationship Id="rId4" Type="http://schemas.openxmlformats.org/officeDocument/2006/relationships/oleObject" Target="../embeddings/oleObject30.bin"/><Relationship Id="rId9" Type="http://schemas.openxmlformats.org/officeDocument/2006/relationships/image" Target="../media/image44.wmf"/><Relationship Id="rId14" Type="http://schemas.openxmlformats.org/officeDocument/2006/relationships/oleObject" Target="../embeddings/oleObject35.bin"/><Relationship Id="rId22" Type="http://schemas.openxmlformats.org/officeDocument/2006/relationships/oleObject" Target="../embeddings/oleObject39.bin"/><Relationship Id="rId27" Type="http://schemas.openxmlformats.org/officeDocument/2006/relationships/oleObject" Target="../embeddings/oleObject41.bin"/><Relationship Id="rId30" Type="http://schemas.openxmlformats.org/officeDocument/2006/relationships/image" Target="../media/image55.wmf"/></Relationships>
</file>

<file path=ppt/slides/_rels/slide8.xml.rels><?xml version="1.0" encoding="UTF-8" standalone="yes"?>
<Relationships xmlns="http://schemas.openxmlformats.org/package/2006/relationships"><Relationship Id="rId8" Type="http://schemas.openxmlformats.org/officeDocument/2006/relationships/image" Target="../media/image61.png"/><Relationship Id="rId13" Type="http://schemas.openxmlformats.org/officeDocument/2006/relationships/oleObject" Target="../embeddings/oleObject47.bin"/><Relationship Id="rId18" Type="http://schemas.openxmlformats.org/officeDocument/2006/relationships/image" Target="../media/image66.wmf"/><Relationship Id="rId26" Type="http://schemas.openxmlformats.org/officeDocument/2006/relationships/image" Target="../media/image70.wmf"/><Relationship Id="rId39" Type="http://schemas.openxmlformats.org/officeDocument/2006/relationships/oleObject" Target="../embeddings/oleObject60.bin"/><Relationship Id="rId3" Type="http://schemas.openxmlformats.org/officeDocument/2006/relationships/image" Target="../media/image58.png"/><Relationship Id="rId21" Type="http://schemas.openxmlformats.org/officeDocument/2006/relationships/oleObject" Target="../embeddings/oleObject51.bin"/><Relationship Id="rId34" Type="http://schemas.openxmlformats.org/officeDocument/2006/relationships/image" Target="../media/image74.emf"/><Relationship Id="rId42" Type="http://schemas.openxmlformats.org/officeDocument/2006/relationships/image" Target="../media/image78.emf"/><Relationship Id="rId7" Type="http://schemas.openxmlformats.org/officeDocument/2006/relationships/image" Target="../media/image60.wmf"/><Relationship Id="rId12" Type="http://schemas.openxmlformats.org/officeDocument/2006/relationships/image" Target="../media/image63.wmf"/><Relationship Id="rId17" Type="http://schemas.openxmlformats.org/officeDocument/2006/relationships/oleObject" Target="../embeddings/oleObject49.bin"/><Relationship Id="rId25" Type="http://schemas.openxmlformats.org/officeDocument/2006/relationships/oleObject" Target="../embeddings/oleObject53.bin"/><Relationship Id="rId33" Type="http://schemas.openxmlformats.org/officeDocument/2006/relationships/oleObject" Target="../embeddings/oleObject57.bin"/><Relationship Id="rId38" Type="http://schemas.openxmlformats.org/officeDocument/2006/relationships/image" Target="../media/image76.wmf"/><Relationship Id="rId2" Type="http://schemas.openxmlformats.org/officeDocument/2006/relationships/notesSlide" Target="../notesSlides/notesSlide7.xml"/><Relationship Id="rId16" Type="http://schemas.openxmlformats.org/officeDocument/2006/relationships/image" Target="../media/image65.wmf"/><Relationship Id="rId20" Type="http://schemas.openxmlformats.org/officeDocument/2006/relationships/image" Target="../media/image67.wmf"/><Relationship Id="rId29" Type="http://schemas.openxmlformats.org/officeDocument/2006/relationships/oleObject" Target="../embeddings/oleObject55.bin"/><Relationship Id="rId41" Type="http://schemas.openxmlformats.org/officeDocument/2006/relationships/oleObject" Target="../embeddings/oleObject61.bin"/><Relationship Id="rId1" Type="http://schemas.openxmlformats.org/officeDocument/2006/relationships/slideLayout" Target="../slideLayouts/slideLayout2.xml"/><Relationship Id="rId6" Type="http://schemas.openxmlformats.org/officeDocument/2006/relationships/oleObject" Target="../embeddings/oleObject44.bin"/><Relationship Id="rId11" Type="http://schemas.openxmlformats.org/officeDocument/2006/relationships/oleObject" Target="../embeddings/oleObject46.bin"/><Relationship Id="rId24" Type="http://schemas.openxmlformats.org/officeDocument/2006/relationships/image" Target="../media/image69.wmf"/><Relationship Id="rId32" Type="http://schemas.openxmlformats.org/officeDocument/2006/relationships/image" Target="../media/image73.wmf"/><Relationship Id="rId37" Type="http://schemas.openxmlformats.org/officeDocument/2006/relationships/oleObject" Target="../embeddings/oleObject59.bin"/><Relationship Id="rId40" Type="http://schemas.openxmlformats.org/officeDocument/2006/relationships/image" Target="../media/image77.wmf"/><Relationship Id="rId5" Type="http://schemas.openxmlformats.org/officeDocument/2006/relationships/image" Target="../media/image59.wmf"/><Relationship Id="rId15" Type="http://schemas.openxmlformats.org/officeDocument/2006/relationships/oleObject" Target="../embeddings/oleObject48.bin"/><Relationship Id="rId23" Type="http://schemas.openxmlformats.org/officeDocument/2006/relationships/oleObject" Target="../embeddings/oleObject52.bin"/><Relationship Id="rId28" Type="http://schemas.openxmlformats.org/officeDocument/2006/relationships/image" Target="../media/image71.wmf"/><Relationship Id="rId36" Type="http://schemas.openxmlformats.org/officeDocument/2006/relationships/image" Target="../media/image75.wmf"/><Relationship Id="rId10" Type="http://schemas.openxmlformats.org/officeDocument/2006/relationships/image" Target="../media/image62.wmf"/><Relationship Id="rId19" Type="http://schemas.openxmlformats.org/officeDocument/2006/relationships/oleObject" Target="../embeddings/oleObject50.bin"/><Relationship Id="rId31" Type="http://schemas.openxmlformats.org/officeDocument/2006/relationships/oleObject" Target="../embeddings/oleObject56.bin"/><Relationship Id="rId44" Type="http://schemas.openxmlformats.org/officeDocument/2006/relationships/image" Target="../media/image79.wmf"/><Relationship Id="rId4" Type="http://schemas.openxmlformats.org/officeDocument/2006/relationships/oleObject" Target="../embeddings/oleObject43.bin"/><Relationship Id="rId9" Type="http://schemas.openxmlformats.org/officeDocument/2006/relationships/oleObject" Target="../embeddings/oleObject45.bin"/><Relationship Id="rId14" Type="http://schemas.openxmlformats.org/officeDocument/2006/relationships/image" Target="../media/image64.wmf"/><Relationship Id="rId22" Type="http://schemas.openxmlformats.org/officeDocument/2006/relationships/image" Target="../media/image68.wmf"/><Relationship Id="rId27" Type="http://schemas.openxmlformats.org/officeDocument/2006/relationships/oleObject" Target="../embeddings/oleObject54.bin"/><Relationship Id="rId30" Type="http://schemas.openxmlformats.org/officeDocument/2006/relationships/image" Target="../media/image72.wmf"/><Relationship Id="rId35" Type="http://schemas.openxmlformats.org/officeDocument/2006/relationships/oleObject" Target="../embeddings/oleObject58.bin"/><Relationship Id="rId43" Type="http://schemas.openxmlformats.org/officeDocument/2006/relationships/oleObject" Target="../embeddings/oleObject62.bin"/></Relationships>
</file>

<file path=ppt/slides/_rels/slide9.xml.rels><?xml version="1.0" encoding="UTF-8" standalone="yes"?>
<Relationships xmlns="http://schemas.openxmlformats.org/package/2006/relationships"><Relationship Id="rId3" Type="http://schemas.openxmlformats.org/officeDocument/2006/relationships/image" Target="../media/image8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83.png"/><Relationship Id="rId5" Type="http://schemas.openxmlformats.org/officeDocument/2006/relationships/image" Target="../media/image82.png"/><Relationship Id="rId4" Type="http://schemas.openxmlformats.org/officeDocument/2006/relationships/image" Target="../media/image8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1" y="893"/>
            <a:ext cx="12188825" cy="6856214"/>
          </a:xfrm>
          <a:prstGeom prst="rect">
            <a:avLst/>
          </a:prstGeom>
        </p:spPr>
      </p:pic>
      <p:sp>
        <p:nvSpPr>
          <p:cNvPr id="4" name="Rectangle 3"/>
          <p:cNvSpPr/>
          <p:nvPr/>
        </p:nvSpPr>
        <p:spPr>
          <a:xfrm>
            <a:off x="205515" y="183726"/>
            <a:ext cx="4439866" cy="953859"/>
          </a:xfrm>
          <a:prstGeom prst="rect">
            <a:avLst/>
          </a:prstGeom>
          <a:noFill/>
        </p:spPr>
        <p:txBody>
          <a:bodyPr wrap="none" lIns="91416" tIns="45708" rIns="91416" bIns="45708">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tabLst>
                <a:tab pos="444367" algn="l"/>
              </a:tabLst>
            </a:pPr>
            <a:r>
              <a:rPr lang="en-US" sz="2799" b="1" spc="50" dirty="0" err="1">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Trường</a:t>
            </a:r>
            <a:r>
              <a:rPr lang="en-US" sz="2799" b="1" spc="50" dirty="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 THPT Ngô Lê Tân</a:t>
            </a:r>
          </a:p>
          <a:p>
            <a:pPr algn="ctr">
              <a:tabLst>
                <a:tab pos="444367" algn="l"/>
              </a:tabLst>
            </a:pPr>
            <a:r>
              <a:rPr lang="en-US" sz="2799" b="1" spc="50" dirty="0" err="1">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Tổ</a:t>
            </a:r>
            <a:r>
              <a:rPr lang="en-US" sz="2799" b="1" spc="50" dirty="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2799" b="1" spc="50" dirty="0" err="1">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Toán</a:t>
            </a:r>
            <a:r>
              <a:rPr lang="en-US" sz="2799" b="1" spc="50" dirty="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 – Tin</a:t>
            </a:r>
          </a:p>
        </p:txBody>
      </p:sp>
      <p:sp>
        <p:nvSpPr>
          <p:cNvPr id="3" name="Rectangle 2">
            <a:extLst>
              <a:ext uri="{FF2B5EF4-FFF2-40B4-BE49-F238E27FC236}">
                <a16:creationId xmlns:a16="http://schemas.microsoft.com/office/drawing/2014/main" id="{F556DEA2-4291-E390-50FE-20DE7F14D3A1}"/>
              </a:ext>
            </a:extLst>
          </p:cNvPr>
          <p:cNvSpPr/>
          <p:nvPr/>
        </p:nvSpPr>
        <p:spPr>
          <a:xfrm>
            <a:off x="7389812" y="5334000"/>
            <a:ext cx="4396854" cy="953859"/>
          </a:xfrm>
          <a:prstGeom prst="rect">
            <a:avLst/>
          </a:prstGeom>
          <a:noFill/>
        </p:spPr>
        <p:txBody>
          <a:bodyPr wrap="none" lIns="91416" tIns="45708" rIns="91416" bIns="45708">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tabLst>
                <a:tab pos="444367" algn="l"/>
              </a:tabLst>
            </a:pPr>
            <a:r>
              <a:rPr lang="en-US" sz="2799" b="1" spc="50" dirty="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GV: </a:t>
            </a:r>
            <a:r>
              <a:rPr lang="en-US" sz="2799" b="1" spc="50" dirty="0" err="1">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Nguyễn</a:t>
            </a:r>
            <a:r>
              <a:rPr lang="en-US" sz="2799" b="1" spc="50" dirty="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2799" b="1" spc="50" dirty="0" err="1">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Thị</a:t>
            </a:r>
            <a:r>
              <a:rPr lang="en-US" sz="2799" b="1" spc="50" dirty="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2799" b="1" spc="50" dirty="0" err="1">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Mỹ</a:t>
            </a:r>
            <a:r>
              <a:rPr lang="en-US" sz="2799" b="1" spc="50" dirty="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 </a:t>
            </a:r>
            <a:r>
              <a:rPr lang="en-US" sz="2799" b="1" spc="50" dirty="0" err="1">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Hạnh</a:t>
            </a:r>
            <a:endParaRPr lang="en-US" sz="2799" b="1" spc="50" dirty="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endParaRPr>
          </a:p>
          <a:p>
            <a:pPr algn="ctr">
              <a:tabLst>
                <a:tab pos="444367" algn="l"/>
              </a:tabLst>
            </a:pPr>
            <a:r>
              <a:rPr lang="en-US" sz="2799" b="1" spc="50" dirty="0" err="1">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Lớp</a:t>
            </a:r>
            <a:r>
              <a:rPr lang="en-US" sz="2799" b="1" spc="50" dirty="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 12A1</a:t>
            </a:r>
            <a:endParaRPr lang="en-US" sz="2799" b="1" spc="50" dirty="0">
              <a:ln w="11430"/>
              <a:solidFill>
                <a:srgbClr val="FF0000"/>
              </a:solidFill>
              <a:effectLst>
                <a:outerShdw blurRad="76200" dist="50800" dir="5400000" algn="tl" rotWithShape="0">
                  <a:srgbClr val="000000">
                    <a:alpha val="65000"/>
                  </a:srgbClr>
                </a:outerShdw>
              </a:effectLst>
            </a:endParaRPr>
          </a:p>
        </p:txBody>
      </p:sp>
      <p:sp>
        <p:nvSpPr>
          <p:cNvPr id="6" name="TextBox 5">
            <a:extLst>
              <a:ext uri="{FF2B5EF4-FFF2-40B4-BE49-F238E27FC236}">
                <a16:creationId xmlns:a16="http://schemas.microsoft.com/office/drawing/2014/main" id="{DC49966A-1A34-E967-B694-6F041E6D4657}"/>
              </a:ext>
            </a:extLst>
          </p:cNvPr>
          <p:cNvSpPr txBox="1"/>
          <p:nvPr/>
        </p:nvSpPr>
        <p:spPr>
          <a:xfrm>
            <a:off x="1636784" y="1320416"/>
            <a:ext cx="8114275" cy="2232021"/>
          </a:xfrm>
          <a:prstGeom prst="rect">
            <a:avLst/>
          </a:prstGeom>
          <a:noFill/>
        </p:spPr>
        <p:txBody>
          <a:bodyPr wrap="square">
            <a:spAutoFit/>
          </a:bodyPr>
          <a:lstStyle/>
          <a:p>
            <a:pPr algn="ctr">
              <a:lnSpc>
                <a:spcPct val="150000"/>
              </a:lnSpc>
            </a:pPr>
            <a:r>
              <a:rPr lang="en-US" sz="3200" b="1" dirty="0">
                <a:solidFill>
                  <a:srgbClr val="2E2C2B"/>
                </a:solidFill>
                <a:latin typeface="Londrina Solid"/>
                <a:ea typeface="Londrina Solid"/>
                <a:cs typeface="Londrina Solid"/>
                <a:sym typeface="Londrina Solid"/>
              </a:rPr>
              <a:t>BÀI 1</a:t>
            </a:r>
          </a:p>
          <a:p>
            <a:pPr algn="ctr">
              <a:lnSpc>
                <a:spcPct val="150000"/>
              </a:lnSpc>
            </a:pPr>
            <a:r>
              <a:rPr lang="en-US" sz="3200" b="1" dirty="0">
                <a:solidFill>
                  <a:srgbClr val="2E2C2B"/>
                </a:solidFill>
                <a:latin typeface="Londrina Solid"/>
                <a:ea typeface="Londrina Solid"/>
                <a:cs typeface="Londrina Solid"/>
                <a:sym typeface="Londrina Solid"/>
              </a:rPr>
              <a:t>TÍNH ĐƠN ĐIỆU VÀ CỰC TRỊ CỦA HÀM SỐ</a:t>
            </a:r>
          </a:p>
          <a:p>
            <a:pPr algn="ctr">
              <a:lnSpc>
                <a:spcPct val="150000"/>
              </a:lnSpc>
            </a:pPr>
            <a:r>
              <a:rPr lang="en-US" sz="3200" b="1" dirty="0">
                <a:solidFill>
                  <a:srgbClr val="2E2C2B"/>
                </a:solidFill>
                <a:latin typeface="Londrina Solid"/>
                <a:ea typeface="Londrina Solid"/>
                <a:cs typeface="Londrina Solid"/>
                <a:sym typeface="Londrina Solid"/>
              </a:rPr>
              <a:t>(</a:t>
            </a:r>
            <a:r>
              <a:rPr lang="en-US" sz="3200" b="1" dirty="0" err="1">
                <a:solidFill>
                  <a:srgbClr val="2E2C2B"/>
                </a:solidFill>
                <a:latin typeface="Londrina Solid"/>
                <a:ea typeface="Londrina Solid"/>
                <a:cs typeface="Londrina Solid"/>
                <a:sym typeface="Londrina Solid"/>
              </a:rPr>
              <a:t>Tiết</a:t>
            </a:r>
            <a:r>
              <a:rPr lang="en-US" sz="3200" b="1" dirty="0">
                <a:solidFill>
                  <a:srgbClr val="2E2C2B"/>
                </a:solidFill>
                <a:latin typeface="Londrina Solid"/>
                <a:ea typeface="Londrina Solid"/>
                <a:cs typeface="Londrina Solid"/>
                <a:sym typeface="Londrina Solid"/>
              </a:rPr>
              <a:t> 1)</a:t>
            </a:r>
          </a:p>
        </p:txBody>
      </p:sp>
    </p:spTree>
    <p:extLst>
      <p:ext uri="{BB962C8B-B14F-4D97-AF65-F5344CB8AC3E}">
        <p14:creationId xmlns:p14="http://schemas.microsoft.com/office/powerpoint/2010/main" val="495486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p:cNvGrpSpPr/>
          <p:nvPr/>
        </p:nvGrpSpPr>
        <p:grpSpPr>
          <a:xfrm>
            <a:off x="879788" y="152295"/>
            <a:ext cx="11180683" cy="756202"/>
            <a:chOff x="879788" y="152295"/>
            <a:chExt cx="11180683" cy="756202"/>
          </a:xfrm>
        </p:grpSpPr>
        <p:sp>
          <p:nvSpPr>
            <p:cNvPr id="60" name="Rounded Rectangle 59"/>
            <p:cNvSpPr/>
            <p:nvPr/>
          </p:nvSpPr>
          <p:spPr>
            <a:xfrm>
              <a:off x="879788" y="152295"/>
              <a:ext cx="11146302" cy="756202"/>
            </a:xfrm>
            <a:prstGeom prst="roundRect">
              <a:avLst>
                <a:gd name="adj" fmla="val 18377"/>
              </a:avLst>
            </a:prstGeom>
            <a:gradFill rotWithShape="1">
              <a:gsLst>
                <a:gs pos="0">
                  <a:srgbClr val="B3DCE7"/>
                </a:gs>
                <a:gs pos="50000">
                  <a:srgbClr val="FFFFFF"/>
                </a:gs>
                <a:gs pos="100000">
                  <a:srgbClr val="C2E3EC"/>
                </a:gs>
              </a:gsLst>
              <a:lin ang="0" scaled="1"/>
            </a:gradFill>
            <a:ln w="6350">
              <a:solidFill>
                <a:schemeClr val="tx1"/>
              </a:solidFill>
            </a:ln>
            <a:effectLst/>
          </p:spPr>
          <p:txBody>
            <a:bodyPr wrap="none" anchor="ctr"/>
            <a:lstStyle/>
            <a:p>
              <a:endParaRPr lang="en-US" sz="1800" kern="0">
                <a:solidFill>
                  <a:srgbClr val="000000"/>
                </a:solidFill>
                <a:latin typeface="Arial" pitchFamily="34" charset="0"/>
              </a:endParaRPr>
            </a:p>
          </p:txBody>
        </p:sp>
        <p:sp>
          <p:nvSpPr>
            <p:cNvPr id="39" name="Rectangle 38"/>
            <p:cNvSpPr/>
            <p:nvPr/>
          </p:nvSpPr>
          <p:spPr>
            <a:xfrm>
              <a:off x="1054183" y="301794"/>
              <a:ext cx="11006288" cy="461665"/>
            </a:xfrm>
            <a:prstGeom prst="rect">
              <a:avLst/>
            </a:prstGeom>
          </p:spPr>
          <p:txBody>
            <a:bodyPr wrap="square">
              <a:spAutoFit/>
            </a:bodyPr>
            <a:lstStyle/>
            <a:p>
              <a:r>
                <a:rPr lang="en-US" b="1"/>
                <a:t>Tìm các khoảng đồng biến, khoảng nghịch biến của hàm số </a:t>
              </a:r>
              <a:r>
                <a:rPr lang="en-US" i="1">
                  <a:latin typeface="Times New Roman" panose="02020603050405020304" pitchFamily="18" charset="0"/>
                  <a:cs typeface="Times New Roman" panose="02020603050405020304" pitchFamily="18" charset="0"/>
                </a:rPr>
                <a:t>y = - x</a:t>
              </a:r>
              <a:r>
                <a:rPr lang="en-US">
                  <a:latin typeface="Times New Roman" panose="02020603050405020304" pitchFamily="18" charset="0"/>
                  <a:cs typeface="Times New Roman" panose="02020603050405020304" pitchFamily="18" charset="0"/>
                </a:rPr>
                <a:t>² + 2</a:t>
              </a:r>
              <a:r>
                <a:rPr lang="en-US" i="1">
                  <a:latin typeface="Times New Roman" panose="02020603050405020304" pitchFamily="18" charset="0"/>
                  <a:cs typeface="Times New Roman" panose="02020603050405020304" pitchFamily="18" charset="0"/>
                </a:rPr>
                <a:t>x</a:t>
              </a:r>
              <a:r>
                <a:rPr lang="en-US">
                  <a:latin typeface="Times New Roman" panose="02020603050405020304" pitchFamily="18" charset="0"/>
                  <a:cs typeface="Times New Roman" panose="02020603050405020304" pitchFamily="18" charset="0"/>
                </a:rPr>
                <a:t> + 3.</a:t>
              </a:r>
            </a:p>
          </p:txBody>
        </p:sp>
      </p:grpSp>
      <p:pic>
        <p:nvPicPr>
          <p:cNvPr id="13" name="Picture 12"/>
          <p:cNvPicPr>
            <a:picLocks noChangeAspect="1"/>
          </p:cNvPicPr>
          <p:nvPr/>
        </p:nvPicPr>
        <p:blipFill>
          <a:blip r:embed="rId3"/>
          <a:stretch>
            <a:fillRect/>
          </a:stretch>
        </p:blipFill>
        <p:spPr>
          <a:xfrm>
            <a:off x="1185221" y="955239"/>
            <a:ext cx="4493141" cy="646232"/>
          </a:xfrm>
          <a:prstGeom prst="rect">
            <a:avLst/>
          </a:prstGeom>
        </p:spPr>
      </p:pic>
      <p:sp>
        <p:nvSpPr>
          <p:cNvPr id="47" name="Rectangle 46"/>
          <p:cNvSpPr/>
          <p:nvPr/>
        </p:nvSpPr>
        <p:spPr>
          <a:xfrm>
            <a:off x="1290637" y="1393975"/>
            <a:ext cx="10896600" cy="830997"/>
          </a:xfrm>
          <a:prstGeom prst="rect">
            <a:avLst/>
          </a:prstGeom>
        </p:spPr>
        <p:txBody>
          <a:bodyPr wrap="square">
            <a:spAutoFit/>
          </a:bodyPr>
          <a:lstStyle/>
          <a:p>
            <a:r>
              <a:rPr lang="en-US"/>
              <a:t>Ta có: </a:t>
            </a:r>
            <a:r>
              <a:rPr lang="en-US" i="1">
                <a:latin typeface="Times New Roman" panose="02020603050405020304" pitchFamily="18" charset="0"/>
                <a:cs typeface="Times New Roman" panose="02020603050405020304" pitchFamily="18" charset="0"/>
              </a:rPr>
              <a:t>y' </a:t>
            </a:r>
            <a:r>
              <a:rPr lang="en-US">
                <a:latin typeface="Times New Roman" panose="02020603050405020304" pitchFamily="18" charset="0"/>
                <a:cs typeface="Times New Roman" panose="02020603050405020304" pitchFamily="18" charset="0"/>
              </a:rPr>
              <a:t>= -2</a:t>
            </a:r>
            <a:r>
              <a:rPr lang="en-US" i="1">
                <a:latin typeface="Times New Roman" panose="02020603050405020304" pitchFamily="18" charset="0"/>
                <a:cs typeface="Times New Roman" panose="02020603050405020304" pitchFamily="18" charset="0"/>
              </a:rPr>
              <a:t>x</a:t>
            </a:r>
            <a:r>
              <a:rPr lang="en-US">
                <a:latin typeface="Times New Roman" panose="02020603050405020304" pitchFamily="18" charset="0"/>
                <a:cs typeface="Times New Roman" panose="02020603050405020304" pitchFamily="18" charset="0"/>
              </a:rPr>
              <a:t> + 2; </a:t>
            </a:r>
            <a:r>
              <a:rPr lang="en-US" i="1">
                <a:latin typeface="Times New Roman" panose="02020603050405020304" pitchFamily="18" charset="0"/>
                <a:cs typeface="Times New Roman" panose="02020603050405020304" pitchFamily="18" charset="0"/>
              </a:rPr>
              <a:t>y' &lt; </a:t>
            </a:r>
            <a:r>
              <a:rPr lang="en-US">
                <a:latin typeface="Times New Roman" panose="02020603050405020304" pitchFamily="18" charset="0"/>
                <a:cs typeface="Times New Roman" panose="02020603050405020304" pitchFamily="18" charset="0"/>
              </a:rPr>
              <a:t>0 </a:t>
            </a:r>
            <a:r>
              <a:rPr lang="en-US"/>
              <a:t>với </a:t>
            </a:r>
            <a:r>
              <a:rPr lang="en-US" i="1">
                <a:latin typeface="Times New Roman" panose="02020603050405020304" pitchFamily="18" charset="0"/>
                <a:cs typeface="Times New Roman" panose="02020603050405020304" pitchFamily="18" charset="0"/>
              </a:rPr>
              <a:t>x</a:t>
            </a:r>
            <a:r>
              <a:rPr lang="en-US">
                <a:latin typeface="Times New Roman" panose="02020603050405020304" pitchFamily="18" charset="0"/>
                <a:cs typeface="Times New Roman" panose="02020603050405020304" pitchFamily="18" charset="0"/>
              </a:rPr>
              <a:t> ∈ (1; +∞); </a:t>
            </a:r>
            <a:r>
              <a:rPr lang="en-US" i="1">
                <a:latin typeface="Times New Roman" panose="02020603050405020304" pitchFamily="18" charset="0"/>
                <a:cs typeface="Times New Roman" panose="02020603050405020304" pitchFamily="18" charset="0"/>
              </a:rPr>
              <a:t>y' </a:t>
            </a:r>
            <a:r>
              <a:rPr lang="en-US">
                <a:latin typeface="Times New Roman" panose="02020603050405020304" pitchFamily="18" charset="0"/>
                <a:cs typeface="Times New Roman" panose="02020603050405020304" pitchFamily="18" charset="0"/>
              </a:rPr>
              <a:t>&gt; 0 </a:t>
            </a:r>
            <a:r>
              <a:rPr lang="en-US"/>
              <a:t>với </a:t>
            </a:r>
            <a:r>
              <a:rPr lang="en-US" i="1">
                <a:latin typeface="Times New Roman" panose="02020603050405020304" pitchFamily="18" charset="0"/>
                <a:cs typeface="Times New Roman" panose="02020603050405020304" pitchFamily="18" charset="0"/>
              </a:rPr>
              <a:t>x</a:t>
            </a:r>
            <a:r>
              <a:rPr lang="en-US">
                <a:latin typeface="Times New Roman" panose="02020603050405020304" pitchFamily="18" charset="0"/>
                <a:cs typeface="Times New Roman" panose="02020603050405020304" pitchFamily="18" charset="0"/>
              </a:rPr>
              <a:t> ∈ (-∞; 1).</a:t>
            </a:r>
          </a:p>
          <a:p>
            <a:r>
              <a:rPr lang="en-US"/>
              <a:t>Do đó, hàm số đồng biến trên khoảng </a:t>
            </a:r>
            <a:r>
              <a:rPr lang="en-US">
                <a:latin typeface="Times New Roman" panose="02020603050405020304" pitchFamily="18" charset="0"/>
                <a:cs typeface="Times New Roman" panose="02020603050405020304" pitchFamily="18" charset="0"/>
              </a:rPr>
              <a:t>(-∞;1), </a:t>
            </a:r>
            <a:r>
              <a:rPr lang="en-US"/>
              <a:t>nghịch biến trên khoảng </a:t>
            </a:r>
            <a:r>
              <a:rPr lang="en-US">
                <a:latin typeface="Times New Roman" panose="02020603050405020304" pitchFamily="18" charset="0"/>
                <a:cs typeface="Times New Roman" panose="02020603050405020304" pitchFamily="18" charset="0"/>
              </a:rPr>
              <a:t>(1; +∞).</a:t>
            </a:r>
          </a:p>
        </p:txBody>
      </p:sp>
      <p:pic>
        <p:nvPicPr>
          <p:cNvPr id="14" name="Picture 13"/>
          <p:cNvPicPr>
            <a:picLocks noChangeAspect="1"/>
          </p:cNvPicPr>
          <p:nvPr/>
        </p:nvPicPr>
        <p:blipFill>
          <a:blip r:embed="rId4"/>
          <a:stretch>
            <a:fillRect/>
          </a:stretch>
        </p:blipFill>
        <p:spPr>
          <a:xfrm>
            <a:off x="5708687" y="890048"/>
            <a:ext cx="1164437" cy="280440"/>
          </a:xfrm>
          <a:prstGeom prst="rect">
            <a:avLst/>
          </a:prstGeom>
        </p:spPr>
      </p:pic>
      <p:sp>
        <p:nvSpPr>
          <p:cNvPr id="48" name="Rounded Rectangle 47"/>
          <p:cNvSpPr/>
          <p:nvPr/>
        </p:nvSpPr>
        <p:spPr>
          <a:xfrm>
            <a:off x="303212" y="2252477"/>
            <a:ext cx="11782160" cy="1985735"/>
          </a:xfrm>
          <a:prstGeom prst="roundRect">
            <a:avLst>
              <a:gd name="adj" fmla="val 3662"/>
            </a:avLst>
          </a:prstGeom>
          <a:gradFill flip="none" rotWithShape="1">
            <a:gsLst>
              <a:gs pos="0">
                <a:srgbClr val="ABB3A9"/>
              </a:gs>
              <a:gs pos="35000">
                <a:srgbClr val="CDE0C9">
                  <a:shade val="67500"/>
                  <a:satMod val="115000"/>
                </a:srgbClr>
              </a:gs>
              <a:gs pos="100000">
                <a:schemeClr val="bg1"/>
              </a:gs>
            </a:gsLst>
            <a:lin ang="189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p>
        </p:txBody>
      </p:sp>
      <p:sp>
        <p:nvSpPr>
          <p:cNvPr id="15" name="Rectangle 14"/>
          <p:cNvSpPr/>
          <p:nvPr/>
        </p:nvSpPr>
        <p:spPr>
          <a:xfrm>
            <a:off x="1417627" y="2252477"/>
            <a:ext cx="10608463" cy="1938992"/>
          </a:xfrm>
          <a:prstGeom prst="rect">
            <a:avLst/>
          </a:prstGeom>
        </p:spPr>
        <p:txBody>
          <a:bodyPr wrap="square">
            <a:spAutoFit/>
          </a:bodyPr>
          <a:lstStyle/>
          <a:p>
            <a:r>
              <a:rPr lang="vi-VN"/>
              <a:t>Cho hàm số </a:t>
            </a:r>
            <a:r>
              <a:rPr lang="vi-VN" i="1">
                <a:latin typeface="Times New Roman" panose="02020603050405020304" pitchFamily="18" charset="0"/>
                <a:cs typeface="Times New Roman" panose="02020603050405020304" pitchFamily="18" charset="0"/>
              </a:rPr>
              <a:t>y =</a:t>
            </a:r>
            <a:r>
              <a:rPr lang="vi-VN">
                <a:latin typeface="Times New Roman" panose="02020603050405020304" pitchFamily="18" charset="0"/>
                <a:cs typeface="Times New Roman" panose="02020603050405020304" pitchFamily="18" charset="0"/>
              </a:rPr>
              <a:t> </a:t>
            </a:r>
            <a:r>
              <a:rPr lang="vi-VN" i="1">
                <a:latin typeface="Times New Roman" panose="02020603050405020304" pitchFamily="18" charset="0"/>
                <a:cs typeface="Times New Roman" panose="02020603050405020304" pitchFamily="18" charset="0"/>
              </a:rPr>
              <a:t>f</a:t>
            </a:r>
            <a:r>
              <a:rPr lang="vi-VN">
                <a:latin typeface="Times New Roman" panose="02020603050405020304" pitchFamily="18" charset="0"/>
                <a:cs typeface="Times New Roman" panose="02020603050405020304" pitchFamily="18" charset="0"/>
              </a:rPr>
              <a:t>(</a:t>
            </a:r>
            <a:r>
              <a:rPr lang="vi-VN" i="1">
                <a:latin typeface="Times New Roman" panose="02020603050405020304" pitchFamily="18" charset="0"/>
                <a:cs typeface="Times New Roman" panose="02020603050405020304" pitchFamily="18" charset="0"/>
              </a:rPr>
              <a:t>x</a:t>
            </a:r>
            <a:r>
              <a:rPr lang="vi-VN">
                <a:latin typeface="Times New Roman" panose="02020603050405020304" pitchFamily="18" charset="0"/>
                <a:cs typeface="Times New Roman" panose="02020603050405020304" pitchFamily="18" charset="0"/>
              </a:rPr>
              <a:t>) = </a:t>
            </a:r>
            <a:r>
              <a:rPr lang="vi-VN" i="1">
                <a:latin typeface="Times New Roman" panose="02020603050405020304" pitchFamily="18" charset="0"/>
                <a:cs typeface="Times New Roman" panose="02020603050405020304" pitchFamily="18" charset="0"/>
              </a:rPr>
              <a:t>x</a:t>
            </a:r>
            <a:r>
              <a:rPr lang="vi-VN">
                <a:latin typeface="Times New Roman" panose="02020603050405020304" pitchFamily="18" charset="0"/>
                <a:cs typeface="Times New Roman" panose="02020603050405020304" pitchFamily="18" charset="0"/>
              </a:rPr>
              <a:t>³</a:t>
            </a: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a:t>
            </a: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3</a:t>
            </a:r>
            <a:r>
              <a:rPr lang="vi-VN" i="1">
                <a:latin typeface="Times New Roman" panose="02020603050405020304" pitchFamily="18" charset="0"/>
                <a:cs typeface="Times New Roman" panose="02020603050405020304" pitchFamily="18" charset="0"/>
              </a:rPr>
              <a:t>x</a:t>
            </a:r>
            <a:r>
              <a:rPr lang="vi-VN">
                <a:latin typeface="Times New Roman" panose="02020603050405020304" pitchFamily="18" charset="0"/>
                <a:cs typeface="Times New Roman" panose="02020603050405020304" pitchFamily="18" charset="0"/>
              </a:rPr>
              <a:t>²</a:t>
            </a: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a:t>
            </a: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2</a:t>
            </a:r>
            <a:r>
              <a:rPr lang="vi-VN" i="1">
                <a:latin typeface="Times New Roman" panose="02020603050405020304" pitchFamily="18" charset="0"/>
                <a:cs typeface="Times New Roman" panose="02020603050405020304" pitchFamily="18" charset="0"/>
              </a:rPr>
              <a:t>x</a:t>
            </a:r>
            <a:r>
              <a:rPr lang="en-US" i="1">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a:t>
            </a:r>
            <a:r>
              <a:rPr lang="en-US">
                <a:latin typeface="Times New Roman" panose="02020603050405020304" pitchFamily="18" charset="0"/>
                <a:cs typeface="Times New Roman" panose="02020603050405020304" pitchFamily="18" charset="0"/>
              </a:rPr>
              <a:t> </a:t>
            </a:r>
            <a:r>
              <a:rPr lang="vi-VN">
                <a:latin typeface="Times New Roman" panose="02020603050405020304" pitchFamily="18" charset="0"/>
                <a:cs typeface="Times New Roman" panose="02020603050405020304" pitchFamily="18" charset="0"/>
              </a:rPr>
              <a:t>1.</a:t>
            </a:r>
          </a:p>
          <a:p>
            <a:r>
              <a:rPr lang="vi-VN"/>
              <a:t>a) Tính đạo hàm </a:t>
            </a:r>
            <a:r>
              <a:rPr lang="vi-VN" i="1">
                <a:latin typeface="Times New Roman" panose="02020603050405020304" pitchFamily="18" charset="0"/>
                <a:cs typeface="Times New Roman" panose="02020603050405020304" pitchFamily="18" charset="0"/>
              </a:rPr>
              <a:t>f</a:t>
            </a:r>
            <a:r>
              <a:rPr lang="vi-VN">
                <a:latin typeface="Times New Roman" panose="02020603050405020304" pitchFamily="18" charset="0"/>
                <a:cs typeface="Times New Roman" panose="02020603050405020304" pitchFamily="18" charset="0"/>
              </a:rPr>
              <a:t>'(</a:t>
            </a:r>
            <a:r>
              <a:rPr lang="vi-VN" i="1">
                <a:latin typeface="Times New Roman" panose="02020603050405020304" pitchFamily="18" charset="0"/>
                <a:cs typeface="Times New Roman" panose="02020603050405020304" pitchFamily="18" charset="0"/>
              </a:rPr>
              <a:t>x</a:t>
            </a:r>
            <a:r>
              <a:rPr lang="vi-VN">
                <a:latin typeface="Times New Roman" panose="02020603050405020304" pitchFamily="18" charset="0"/>
                <a:cs typeface="Times New Roman" panose="02020603050405020304" pitchFamily="18" charset="0"/>
              </a:rPr>
              <a:t>) </a:t>
            </a:r>
            <a:r>
              <a:rPr lang="vi-VN"/>
              <a:t>và tìm các điểm </a:t>
            </a:r>
            <a:r>
              <a:rPr lang="vi-VN" i="1">
                <a:latin typeface="Times New Roman" panose="02020603050405020304" pitchFamily="18" charset="0"/>
                <a:cs typeface="Times New Roman" panose="02020603050405020304" pitchFamily="18" charset="0"/>
              </a:rPr>
              <a:t>x</a:t>
            </a:r>
            <a:r>
              <a:rPr lang="vi-VN"/>
              <a:t> mà </a:t>
            </a:r>
            <a:r>
              <a:rPr lang="vi-VN" i="1">
                <a:latin typeface="Times New Roman" panose="02020603050405020304" pitchFamily="18" charset="0"/>
                <a:cs typeface="Times New Roman" panose="02020603050405020304" pitchFamily="18" charset="0"/>
              </a:rPr>
              <a:t>f</a:t>
            </a:r>
            <a:r>
              <a:rPr lang="vi-VN">
                <a:latin typeface="Times New Roman" panose="02020603050405020304" pitchFamily="18" charset="0"/>
                <a:cs typeface="Times New Roman" panose="02020603050405020304" pitchFamily="18" charset="0"/>
              </a:rPr>
              <a:t>'(</a:t>
            </a:r>
            <a:r>
              <a:rPr lang="vi-VN" i="1">
                <a:latin typeface="Times New Roman" panose="02020603050405020304" pitchFamily="18" charset="0"/>
                <a:cs typeface="Times New Roman" panose="02020603050405020304" pitchFamily="18" charset="0"/>
              </a:rPr>
              <a:t>x</a:t>
            </a:r>
            <a:r>
              <a:rPr lang="vi-VN">
                <a:latin typeface="Times New Roman" panose="02020603050405020304" pitchFamily="18" charset="0"/>
                <a:cs typeface="Times New Roman" panose="02020603050405020304" pitchFamily="18" charset="0"/>
              </a:rPr>
              <a:t>) = 0.</a:t>
            </a:r>
          </a:p>
          <a:p>
            <a:r>
              <a:rPr lang="vi-VN"/>
              <a:t>b) Lập bảng biến thiên của hàm số, tức là lập bảng thể hiện dấu của đạo hàm và sự đồng biến, nghịch biến của hàm số trên các khoảng tương ứng.</a:t>
            </a:r>
          </a:p>
          <a:p>
            <a:r>
              <a:rPr lang="vi-VN"/>
              <a:t>c) Nêu kết luận về khoảng đồng biến, nghịch biến của hàm số.</a:t>
            </a:r>
            <a:endParaRPr lang="en-US"/>
          </a:p>
        </p:txBody>
      </p:sp>
      <p:sp>
        <p:nvSpPr>
          <p:cNvPr id="17" name="Rectangle 16"/>
          <p:cNvSpPr/>
          <p:nvPr/>
        </p:nvSpPr>
        <p:spPr>
          <a:xfrm>
            <a:off x="949769" y="4462621"/>
            <a:ext cx="1326364" cy="461665"/>
          </a:xfrm>
          <a:prstGeom prst="rect">
            <a:avLst/>
          </a:prstGeom>
        </p:spPr>
        <p:txBody>
          <a:bodyPr wrap="square">
            <a:spAutoFit/>
          </a:bodyPr>
          <a:lstStyle/>
          <a:p>
            <a:r>
              <a:rPr lang="en-US"/>
              <a:t>a) Ta có   </a:t>
            </a:r>
          </a:p>
        </p:txBody>
      </p:sp>
      <p:sp>
        <p:nvSpPr>
          <p:cNvPr id="18" name="Rectangle 17"/>
          <p:cNvSpPr/>
          <p:nvPr/>
        </p:nvSpPr>
        <p:spPr>
          <a:xfrm>
            <a:off x="949769" y="5783339"/>
            <a:ext cx="5012911" cy="461665"/>
          </a:xfrm>
          <a:prstGeom prst="rect">
            <a:avLst/>
          </a:prstGeom>
        </p:spPr>
        <p:txBody>
          <a:bodyPr wrap="none">
            <a:spAutoFit/>
          </a:bodyPr>
          <a:lstStyle/>
          <a:p>
            <a:r>
              <a:rPr lang="en-US"/>
              <a:t>b) Lập bảng biến thiên của hàm số:</a:t>
            </a:r>
          </a:p>
        </p:txBody>
      </p:sp>
      <p:graphicFrame>
        <p:nvGraphicFramePr>
          <p:cNvPr id="19" name="Object 18"/>
          <p:cNvGraphicFramePr>
            <a:graphicFrameLocks noChangeAspect="1"/>
          </p:cNvGraphicFramePr>
          <p:nvPr>
            <p:extLst>
              <p:ext uri="{D42A27DB-BD31-4B8C-83A1-F6EECF244321}">
                <p14:modId xmlns:p14="http://schemas.microsoft.com/office/powerpoint/2010/main" val="3867797868"/>
              </p:ext>
            </p:extLst>
          </p:nvPr>
        </p:nvGraphicFramePr>
        <p:xfrm>
          <a:off x="2094168" y="4478259"/>
          <a:ext cx="2776538" cy="544513"/>
        </p:xfrm>
        <a:graphic>
          <a:graphicData uri="http://schemas.openxmlformats.org/presentationml/2006/ole">
            <mc:AlternateContent xmlns:mc="http://schemas.openxmlformats.org/markup-compatibility/2006">
              <mc:Choice xmlns:v="urn:schemas-microsoft-com:vml" Requires="v">
                <p:oleObj name="Equation" r:id="rId5" imgW="1295280" imgH="253800" progId="Equation.DSMT4">
                  <p:embed/>
                </p:oleObj>
              </mc:Choice>
              <mc:Fallback>
                <p:oleObj name="Equation" r:id="rId5" imgW="1295280" imgH="253800" progId="Equation.DSMT4">
                  <p:embed/>
                  <p:pic>
                    <p:nvPicPr>
                      <p:cNvPr id="0" name=""/>
                      <p:cNvPicPr/>
                      <p:nvPr/>
                    </p:nvPicPr>
                    <p:blipFill>
                      <a:blip r:embed="rId6"/>
                      <a:stretch>
                        <a:fillRect/>
                      </a:stretch>
                    </p:blipFill>
                    <p:spPr>
                      <a:xfrm>
                        <a:off x="2094168" y="4478259"/>
                        <a:ext cx="2776538" cy="544513"/>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853703427"/>
              </p:ext>
            </p:extLst>
          </p:nvPr>
        </p:nvGraphicFramePr>
        <p:xfrm>
          <a:off x="985352" y="4844239"/>
          <a:ext cx="3322637" cy="925512"/>
        </p:xfrm>
        <a:graphic>
          <a:graphicData uri="http://schemas.openxmlformats.org/presentationml/2006/ole">
            <mc:AlternateContent xmlns:mc="http://schemas.openxmlformats.org/markup-compatibility/2006">
              <mc:Choice xmlns:v="urn:schemas-microsoft-com:vml" Requires="v">
                <p:oleObj name="Equation" r:id="rId7" imgW="1549080" imgH="431640" progId="Equation.DSMT4">
                  <p:embed/>
                </p:oleObj>
              </mc:Choice>
              <mc:Fallback>
                <p:oleObj name="Equation" r:id="rId7" imgW="1549080" imgH="431640" progId="Equation.DSMT4">
                  <p:embed/>
                  <p:pic>
                    <p:nvPicPr>
                      <p:cNvPr id="0" name=""/>
                      <p:cNvPicPr/>
                      <p:nvPr/>
                    </p:nvPicPr>
                    <p:blipFill>
                      <a:blip r:embed="rId8"/>
                      <a:stretch>
                        <a:fillRect/>
                      </a:stretch>
                    </p:blipFill>
                    <p:spPr>
                      <a:xfrm>
                        <a:off x="985352" y="4844239"/>
                        <a:ext cx="3322637" cy="925512"/>
                      </a:xfrm>
                      <a:prstGeom prst="rect">
                        <a:avLst/>
                      </a:prstGeom>
                    </p:spPr>
                  </p:pic>
                </p:oleObj>
              </mc:Fallback>
            </mc:AlternateContent>
          </a:graphicData>
        </a:graphic>
      </p:graphicFrame>
      <p:pic>
        <p:nvPicPr>
          <p:cNvPr id="21" name="Picture 20"/>
          <p:cNvPicPr>
            <a:picLocks noChangeAspect="1"/>
          </p:cNvPicPr>
          <p:nvPr/>
        </p:nvPicPr>
        <p:blipFill>
          <a:blip r:embed="rId9"/>
          <a:stretch>
            <a:fillRect/>
          </a:stretch>
        </p:blipFill>
        <p:spPr>
          <a:xfrm>
            <a:off x="4307989" y="4844239"/>
            <a:ext cx="1592381" cy="939100"/>
          </a:xfrm>
          <a:prstGeom prst="rect">
            <a:avLst/>
          </a:prstGeom>
        </p:spPr>
      </p:pic>
      <p:pic>
        <p:nvPicPr>
          <p:cNvPr id="23" name="Picture 22"/>
          <p:cNvPicPr>
            <a:picLocks noChangeAspect="1"/>
          </p:cNvPicPr>
          <p:nvPr/>
        </p:nvPicPr>
        <p:blipFill>
          <a:blip r:embed="rId10"/>
          <a:stretch>
            <a:fillRect/>
          </a:stretch>
        </p:blipFill>
        <p:spPr>
          <a:xfrm>
            <a:off x="6704011" y="4343400"/>
            <a:ext cx="5329783" cy="2438400"/>
          </a:xfrm>
          <a:prstGeom prst="rect">
            <a:avLst/>
          </a:prstGeom>
        </p:spPr>
      </p:pic>
      <p:sp>
        <p:nvSpPr>
          <p:cNvPr id="2" name="TextBox 1">
            <a:extLst>
              <a:ext uri="{FF2B5EF4-FFF2-40B4-BE49-F238E27FC236}">
                <a16:creationId xmlns:a16="http://schemas.microsoft.com/office/drawing/2014/main" id="{BA5A49B3-7A09-A121-910D-6AE00E1F3304}"/>
              </a:ext>
            </a:extLst>
          </p:cNvPr>
          <p:cNvSpPr txBox="1"/>
          <p:nvPr/>
        </p:nvSpPr>
        <p:spPr>
          <a:xfrm>
            <a:off x="379412" y="2229691"/>
            <a:ext cx="8641557" cy="461665"/>
          </a:xfrm>
          <a:prstGeom prst="rect">
            <a:avLst/>
          </a:prstGeom>
          <a:noFill/>
        </p:spPr>
        <p:txBody>
          <a:bodyPr wrap="square" rtlCol="0">
            <a:spAutoFit/>
          </a:bodyPr>
          <a:lstStyle/>
          <a:p>
            <a:r>
              <a:rPr lang="en-US" sz="2400" b="1" dirty="0">
                <a:solidFill>
                  <a:srgbClr val="145F82"/>
                </a:solidFill>
                <a:latin typeface="Arial" panose="020B0604020202020204" pitchFamily="34" charset="0"/>
                <a:ea typeface="Tahoma" pitchFamily="34" charset="0"/>
                <a:cs typeface="Arial" panose="020B0604020202020204" pitchFamily="34" charset="0"/>
              </a:rPr>
              <a:t>  HĐ3</a:t>
            </a:r>
          </a:p>
        </p:txBody>
      </p:sp>
    </p:spTree>
    <p:extLst>
      <p:ext uri="{BB962C8B-B14F-4D97-AF65-F5344CB8AC3E}">
        <p14:creationId xmlns:p14="http://schemas.microsoft.com/office/powerpoint/2010/main" val="2511945186"/>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ounded Rectangle 45"/>
          <p:cNvSpPr/>
          <p:nvPr/>
        </p:nvSpPr>
        <p:spPr>
          <a:xfrm>
            <a:off x="575895" y="3765611"/>
            <a:ext cx="5831428" cy="1972671"/>
          </a:xfrm>
          <a:prstGeom prst="roundRect">
            <a:avLst>
              <a:gd name="adj" fmla="val 0"/>
            </a:avLst>
          </a:prstGeom>
          <a:gradFill rotWithShape="1">
            <a:gsLst>
              <a:gs pos="0">
                <a:srgbClr val="B3DCE7"/>
              </a:gs>
              <a:gs pos="50000">
                <a:srgbClr val="FFFFFF"/>
              </a:gs>
              <a:gs pos="100000">
                <a:srgbClr val="C2E3EC"/>
              </a:gs>
            </a:gsLst>
            <a:lin ang="0" scaled="1"/>
          </a:gradFill>
          <a:ln w="6350">
            <a:solidFill>
              <a:schemeClr val="tx1"/>
            </a:solidFill>
          </a:ln>
          <a:effectLst/>
        </p:spPr>
        <p:txBody>
          <a:bodyPr wrap="none" anchor="ctr"/>
          <a:lstStyle/>
          <a:p>
            <a:endParaRPr lang="en-US" sz="1800" kern="0">
              <a:solidFill>
                <a:srgbClr val="000000"/>
              </a:solidFill>
              <a:latin typeface="Arial" pitchFamily="34" charset="0"/>
            </a:endParaRPr>
          </a:p>
        </p:txBody>
      </p:sp>
      <p:grpSp>
        <p:nvGrpSpPr>
          <p:cNvPr id="4" name="Group 3"/>
          <p:cNvGrpSpPr/>
          <p:nvPr/>
        </p:nvGrpSpPr>
        <p:grpSpPr>
          <a:xfrm>
            <a:off x="249817" y="6378"/>
            <a:ext cx="11782531" cy="1411889"/>
            <a:chOff x="249817" y="744820"/>
            <a:chExt cx="11782531" cy="1411889"/>
          </a:xfrm>
        </p:grpSpPr>
        <p:sp>
          <p:nvSpPr>
            <p:cNvPr id="8" name="Rounded Rectangle 7"/>
            <p:cNvSpPr/>
            <p:nvPr/>
          </p:nvSpPr>
          <p:spPr>
            <a:xfrm>
              <a:off x="691701" y="889829"/>
              <a:ext cx="11340647" cy="1266880"/>
            </a:xfrm>
            <a:prstGeom prst="roundRect">
              <a:avLst>
                <a:gd name="adj" fmla="val 9218"/>
              </a:avLst>
            </a:prstGeom>
            <a:solidFill>
              <a:srgbClr val="BED0D4"/>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US" sz="2000"/>
            </a:p>
          </p:txBody>
        </p:sp>
        <p:sp>
          <p:nvSpPr>
            <p:cNvPr id="12" name="Rectangle 11"/>
            <p:cNvSpPr/>
            <p:nvPr/>
          </p:nvSpPr>
          <p:spPr>
            <a:xfrm>
              <a:off x="249817" y="744820"/>
              <a:ext cx="11782531" cy="13292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US"/>
            </a:p>
          </p:txBody>
        </p:sp>
        <mc:AlternateContent xmlns:mc="http://schemas.openxmlformats.org/markup-compatibility/2006" xmlns:a14="http://schemas.microsoft.com/office/drawing/2010/main">
          <mc:Choice Requires="a14">
            <p:sp>
              <p:nvSpPr>
                <p:cNvPr id="13" name="TextBox 12"/>
                <p:cNvSpPr txBox="1"/>
                <p:nvPr/>
              </p:nvSpPr>
              <p:spPr>
                <a:xfrm>
                  <a:off x="1607747" y="1281395"/>
                  <a:ext cx="10298605" cy="461665"/>
                </a:xfrm>
                <a:prstGeom prst="rect">
                  <a:avLst/>
                </a:prstGeom>
                <a:noFill/>
              </p:spPr>
              <p:txBody>
                <a:bodyPr wrap="square" rtlCol="0">
                  <a:spAutoFit/>
                </a:bodyPr>
                <a:lstStyle/>
                <a:p>
                  <a:r>
                    <a:rPr lang="vi-VN" b="1">
                      <a:cs typeface="Times New Roman" pitchFamily="18" charset="0"/>
                    </a:rPr>
                    <a:t>Tìm các khoảng đơn điệu của hàm số</a:t>
                  </a:r>
                  <a:r>
                    <a:rPr lang="en-US" b="1">
                      <a:cs typeface="Times New Roman" pitchFamily="18" charset="0"/>
                    </a:rPr>
                    <a:t> </a:t>
                  </a:r>
                  <a14:m>
                    <m:oMath xmlns:m="http://schemas.openxmlformats.org/officeDocument/2006/math">
                      <m:r>
                        <a:rPr lang="en-US" b="1" i="0" smtClean="0">
                          <a:latin typeface="Cambria Math"/>
                          <a:cs typeface="Times New Roman" pitchFamily="18" charset="0"/>
                        </a:rPr>
                        <m:t> </m:t>
                      </m:r>
                      <m:r>
                        <a:rPr lang="en-US" b="0" i="1" smtClean="0">
                          <a:latin typeface="Cambria Math"/>
                          <a:cs typeface="Times New Roman" pitchFamily="18" charset="0"/>
                        </a:rPr>
                        <m:t>𝑦</m:t>
                      </m:r>
                      <m:r>
                        <a:rPr lang="en-US" b="0" i="1" smtClean="0">
                          <a:latin typeface="Cambria Math"/>
                          <a:cs typeface="Times New Roman" pitchFamily="18" charset="0"/>
                        </a:rPr>
                        <m:t>=</m:t>
                      </m:r>
                      <m:r>
                        <a:rPr lang="en-US" b="0" i="1" smtClean="0">
                          <a:latin typeface="Cambria Math"/>
                          <a:cs typeface="Times New Roman" pitchFamily="18" charset="0"/>
                        </a:rPr>
                        <m:t>𝑠𝑖𝑛𝑥</m:t>
                      </m:r>
                    </m:oMath>
                  </a14:m>
                  <a:r>
                    <a:rPr lang="en-US">
                      <a:cs typeface="Times New Roman" pitchFamily="18" charset="0"/>
                    </a:rPr>
                    <a:t> </a:t>
                  </a:r>
                  <a:r>
                    <a:rPr lang="en-US" b="1">
                      <a:latin typeface="Arial" panose="020B0604020202020204" pitchFamily="34" charset="0"/>
                      <a:cs typeface="Arial" panose="020B0604020202020204" pitchFamily="34" charset="0"/>
                    </a:rPr>
                    <a:t>trên khoảng </a:t>
                  </a:r>
                  <a14:m>
                    <m:oMath xmlns:m="http://schemas.openxmlformats.org/officeDocument/2006/math">
                      <m:r>
                        <a:rPr lang="en-US" b="0" i="1" smtClean="0">
                          <a:latin typeface="Cambria Math"/>
                          <a:cs typeface="Times New Roman" pitchFamily="18" charset="0"/>
                        </a:rPr>
                        <m:t>(0;2</m:t>
                      </m:r>
                      <m:r>
                        <a:rPr lang="en-US" b="0" i="1" smtClean="0">
                          <a:latin typeface="Cambria Math"/>
                          <a:ea typeface="Cambria Math"/>
                          <a:cs typeface="Times New Roman" pitchFamily="18" charset="0"/>
                        </a:rPr>
                        <m:t>𝜋</m:t>
                      </m:r>
                      <m:r>
                        <a:rPr lang="en-US" b="0" i="1" smtClean="0">
                          <a:latin typeface="Cambria Math"/>
                          <a:ea typeface="Cambria Math"/>
                          <a:cs typeface="Times New Roman" pitchFamily="18" charset="0"/>
                        </a:rPr>
                        <m:t>)</m:t>
                      </m:r>
                    </m:oMath>
                  </a14:m>
                  <a:r>
                    <a:rPr lang="vi-VN">
                      <a:cs typeface="Times New Roman" pitchFamily="18" charset="0"/>
                    </a:rPr>
                    <a:t> </a:t>
                  </a:r>
                </a:p>
              </p:txBody>
            </p:sp>
          </mc:Choice>
          <mc:Fallback xmlns="">
            <p:sp>
              <p:nvSpPr>
                <p:cNvPr id="13" name="TextBox 12"/>
                <p:cNvSpPr txBox="1">
                  <a:spLocks noRot="1" noChangeAspect="1" noMove="1" noResize="1" noEditPoints="1" noAdjustHandles="1" noChangeArrowheads="1" noChangeShapeType="1" noTextEdit="1"/>
                </p:cNvSpPr>
                <p:nvPr/>
              </p:nvSpPr>
              <p:spPr>
                <a:xfrm>
                  <a:off x="1607747" y="1281395"/>
                  <a:ext cx="10298605" cy="461665"/>
                </a:xfrm>
                <a:prstGeom prst="rect">
                  <a:avLst/>
                </a:prstGeom>
                <a:blipFill>
                  <a:blip r:embed="rId6"/>
                  <a:stretch>
                    <a:fillRect l="-947" t="-9211" b="-30263"/>
                  </a:stretch>
                </a:blipFill>
              </p:spPr>
              <p:txBody>
                <a:bodyPr/>
                <a:lstStyle/>
                <a:p>
                  <a:r>
                    <a:rPr lang="en-US">
                      <a:noFill/>
                    </a:rPr>
                    <a:t> </a:t>
                  </a:r>
                </a:p>
              </p:txBody>
            </p:sp>
          </mc:Fallback>
        </mc:AlternateContent>
      </p:grpSp>
      <p:pic>
        <p:nvPicPr>
          <p:cNvPr id="20" name="Picture 4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66559" y="1507102"/>
            <a:ext cx="1181438" cy="281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21" name="TextBox 20"/>
              <p:cNvSpPr txBox="1"/>
              <p:nvPr/>
            </p:nvSpPr>
            <p:spPr>
              <a:xfrm>
                <a:off x="730835" y="1825108"/>
                <a:ext cx="4327918" cy="461665"/>
              </a:xfrm>
              <a:prstGeom prst="rect">
                <a:avLst/>
              </a:prstGeom>
              <a:noFill/>
            </p:spPr>
            <p:txBody>
              <a:bodyPr wrap="square" rtlCol="0">
                <a:spAutoFit/>
              </a:bodyPr>
              <a:lstStyle/>
              <a:p>
                <a:pPr>
                  <a:buClr>
                    <a:schemeClr val="bg1"/>
                  </a:buClr>
                </a:pPr>
                <a:r>
                  <a:rPr lang="vi-VN" b="1">
                    <a:cs typeface="Times New Roman" pitchFamily="18" charset="0"/>
                  </a:rPr>
                  <a:t>Tập xác định:</a:t>
                </a:r>
                <a:r>
                  <a:rPr lang="en-US" b="1">
                    <a:cs typeface="Times New Roman" pitchFamily="18" charset="0"/>
                  </a:rPr>
                  <a:t> </a:t>
                </a:r>
                <a:r>
                  <a:rPr lang="en-US">
                    <a:latin typeface="Times New Roman" panose="02020603050405020304" pitchFamily="18" charset="0"/>
                    <a:cs typeface="Times New Roman" panose="02020603050405020304" pitchFamily="18" charset="0"/>
                  </a:rPr>
                  <a:t>D = </a:t>
                </a:r>
                <a14:m>
                  <m:oMath xmlns:m="http://schemas.openxmlformats.org/officeDocument/2006/math">
                    <m:r>
                      <a:rPr lang="en-US" b="1" i="1">
                        <a:latin typeface="Cambria Math" panose="02040503050406030204" pitchFamily="18" charset="0"/>
                        <a:ea typeface="Cambria Math" panose="02040503050406030204" pitchFamily="18" charset="0"/>
                        <a:cs typeface="Times New Roman" pitchFamily="18" charset="0"/>
                      </a:rPr>
                      <m:t>ℝ</m:t>
                    </m:r>
                  </m:oMath>
                </a14:m>
                <a:endParaRPr lang="vi-VN" b="1">
                  <a:cs typeface="Times New Roman" pitchFamily="18" charset="0"/>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730835" y="1825108"/>
                <a:ext cx="4327918" cy="461665"/>
              </a:xfrm>
              <a:prstGeom prst="rect">
                <a:avLst/>
              </a:prstGeom>
              <a:blipFill>
                <a:blip r:embed="rId8"/>
                <a:stretch>
                  <a:fillRect l="-2254" t="-10526" b="-28947"/>
                </a:stretch>
              </a:blipFill>
            </p:spPr>
            <p:txBody>
              <a:bodyPr/>
              <a:lstStyle/>
              <a:p>
                <a:r>
                  <a:rPr lang="en-US">
                    <a:noFill/>
                  </a:rPr>
                  <a:t> </a:t>
                </a:r>
              </a:p>
            </p:txBody>
          </p:sp>
        </mc:Fallback>
      </mc:AlternateContent>
      <p:sp>
        <p:nvSpPr>
          <p:cNvPr id="31" name="TextBox 30"/>
          <p:cNvSpPr txBox="1"/>
          <p:nvPr/>
        </p:nvSpPr>
        <p:spPr>
          <a:xfrm>
            <a:off x="776539" y="2400290"/>
            <a:ext cx="1600200" cy="461665"/>
          </a:xfrm>
          <a:prstGeom prst="rect">
            <a:avLst/>
          </a:prstGeom>
          <a:noFill/>
        </p:spPr>
        <p:txBody>
          <a:bodyPr wrap="square" rtlCol="0">
            <a:spAutoFit/>
          </a:bodyPr>
          <a:lstStyle/>
          <a:p>
            <a:pPr>
              <a:buClr>
                <a:schemeClr val="bg1"/>
              </a:buClr>
            </a:pPr>
            <a:r>
              <a:rPr lang="vi-VN" b="1">
                <a:cs typeface="Times New Roman" pitchFamily="18" charset="0"/>
              </a:rPr>
              <a:t>Ta có: </a:t>
            </a:r>
          </a:p>
        </p:txBody>
      </p:sp>
      <p:graphicFrame>
        <p:nvGraphicFramePr>
          <p:cNvPr id="42" name="Object 41"/>
          <p:cNvGraphicFramePr>
            <a:graphicFrameLocks noChangeAspect="1"/>
          </p:cNvGraphicFramePr>
          <p:nvPr>
            <p:extLst>
              <p:ext uri="{D42A27DB-BD31-4B8C-83A1-F6EECF244321}">
                <p14:modId xmlns:p14="http://schemas.microsoft.com/office/powerpoint/2010/main" val="2267840137"/>
              </p:ext>
            </p:extLst>
          </p:nvPr>
        </p:nvGraphicFramePr>
        <p:xfrm>
          <a:off x="1704365" y="2396947"/>
          <a:ext cx="1670155" cy="526105"/>
        </p:xfrm>
        <a:graphic>
          <a:graphicData uri="http://schemas.openxmlformats.org/presentationml/2006/ole">
            <mc:AlternateContent xmlns:mc="http://schemas.openxmlformats.org/markup-compatibility/2006">
              <mc:Choice xmlns:v="urn:schemas-microsoft-com:vml" Requires="v">
                <p:oleObj name="Equation" r:id="rId9" imgW="660240" imgH="203040" progId="Equation.DSMT4">
                  <p:embed/>
                </p:oleObj>
              </mc:Choice>
              <mc:Fallback>
                <p:oleObj name="Equation" r:id="rId9" imgW="660240" imgH="203040" progId="Equation.DSMT4">
                  <p:embed/>
                  <p:pic>
                    <p:nvPicPr>
                      <p:cNvPr id="42" name="Object 41"/>
                      <p:cNvPicPr/>
                      <p:nvPr/>
                    </p:nvPicPr>
                    <p:blipFill>
                      <a:blip r:embed="rId10"/>
                      <a:stretch>
                        <a:fillRect/>
                      </a:stretch>
                    </p:blipFill>
                    <p:spPr>
                      <a:xfrm>
                        <a:off x="1704365" y="2396947"/>
                        <a:ext cx="1670155" cy="526105"/>
                      </a:xfrm>
                      <a:prstGeom prst="rect">
                        <a:avLst/>
                      </a:prstGeom>
                    </p:spPr>
                  </p:pic>
                </p:oleObj>
              </mc:Fallback>
            </mc:AlternateContent>
          </a:graphicData>
        </a:graphic>
      </p:graphicFrame>
      <p:graphicFrame>
        <p:nvGraphicFramePr>
          <p:cNvPr id="43" name="Object 42"/>
          <p:cNvGraphicFramePr>
            <a:graphicFrameLocks noChangeAspect="1"/>
          </p:cNvGraphicFramePr>
          <p:nvPr>
            <p:extLst>
              <p:ext uri="{D42A27DB-BD31-4B8C-83A1-F6EECF244321}">
                <p14:modId xmlns:p14="http://schemas.microsoft.com/office/powerpoint/2010/main" val="275209554"/>
              </p:ext>
            </p:extLst>
          </p:nvPr>
        </p:nvGraphicFramePr>
        <p:xfrm>
          <a:off x="3304565" y="2189213"/>
          <a:ext cx="3390165" cy="927573"/>
        </p:xfrm>
        <a:graphic>
          <a:graphicData uri="http://schemas.openxmlformats.org/presentationml/2006/ole">
            <mc:AlternateContent xmlns:mc="http://schemas.openxmlformats.org/markup-compatibility/2006">
              <mc:Choice xmlns:v="urn:schemas-microsoft-com:vml" Requires="v">
                <p:oleObj name="Equation" r:id="rId11" imgW="1473120" imgH="393480" progId="Equation.DSMT4">
                  <p:embed/>
                </p:oleObj>
              </mc:Choice>
              <mc:Fallback>
                <p:oleObj name="Equation" r:id="rId11" imgW="1473120" imgH="393480" progId="Equation.DSMT4">
                  <p:embed/>
                  <p:pic>
                    <p:nvPicPr>
                      <p:cNvPr id="43" name="Object 42"/>
                      <p:cNvPicPr/>
                      <p:nvPr/>
                    </p:nvPicPr>
                    <p:blipFill>
                      <a:blip r:embed="rId12"/>
                      <a:stretch>
                        <a:fillRect/>
                      </a:stretch>
                    </p:blipFill>
                    <p:spPr>
                      <a:xfrm>
                        <a:off x="3304565" y="2189213"/>
                        <a:ext cx="3390165" cy="927573"/>
                      </a:xfrm>
                      <a:prstGeom prst="rect">
                        <a:avLst/>
                      </a:prstGeom>
                    </p:spPr>
                  </p:pic>
                </p:oleObj>
              </mc:Fallback>
            </mc:AlternateContent>
          </a:graphicData>
        </a:graphic>
      </p:graphicFrame>
      <p:sp>
        <p:nvSpPr>
          <p:cNvPr id="44" name="TextBox 43"/>
          <p:cNvSpPr txBox="1"/>
          <p:nvPr/>
        </p:nvSpPr>
        <p:spPr>
          <a:xfrm>
            <a:off x="691701" y="3107840"/>
            <a:ext cx="2820022" cy="461665"/>
          </a:xfrm>
          <a:prstGeom prst="rect">
            <a:avLst/>
          </a:prstGeom>
          <a:noFill/>
        </p:spPr>
        <p:txBody>
          <a:bodyPr wrap="square" rtlCol="0">
            <a:spAutoFit/>
          </a:bodyPr>
          <a:lstStyle/>
          <a:p>
            <a:r>
              <a:rPr lang="en-US" b="1">
                <a:latin typeface="Arial" pitchFamily="34" charset="0"/>
                <a:cs typeface="Arial" pitchFamily="34" charset="0"/>
              </a:rPr>
              <a:t>Bảng xét dấu:</a:t>
            </a:r>
            <a:endParaRPr lang="vi-VN" sz="2000" b="1">
              <a:latin typeface="Arial" pitchFamily="34" charset="0"/>
              <a:cs typeface="Arial" pitchFamily="34" charset="0"/>
            </a:endParaRPr>
          </a:p>
        </p:txBody>
      </p:sp>
      <p:graphicFrame>
        <p:nvGraphicFramePr>
          <p:cNvPr id="45" name="Table 44"/>
          <p:cNvGraphicFramePr>
            <a:graphicFrameLocks noGrp="1"/>
          </p:cNvGraphicFramePr>
          <p:nvPr>
            <p:extLst>
              <p:ext uri="{D42A27DB-BD31-4B8C-83A1-F6EECF244321}">
                <p14:modId xmlns:p14="http://schemas.microsoft.com/office/powerpoint/2010/main" val="1389389012"/>
              </p:ext>
            </p:extLst>
          </p:nvPr>
        </p:nvGraphicFramePr>
        <p:xfrm>
          <a:off x="616123" y="3815390"/>
          <a:ext cx="5791200" cy="1836534"/>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551294">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1440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pSp>
        <p:nvGrpSpPr>
          <p:cNvPr id="3" name="Group 2"/>
          <p:cNvGrpSpPr/>
          <p:nvPr/>
        </p:nvGrpSpPr>
        <p:grpSpPr>
          <a:xfrm>
            <a:off x="597075" y="3760977"/>
            <a:ext cx="5769606" cy="1977306"/>
            <a:chOff x="371476" y="4669987"/>
            <a:chExt cx="5769606" cy="1977306"/>
          </a:xfrm>
        </p:grpSpPr>
        <p:sp>
          <p:nvSpPr>
            <p:cNvPr id="47" name="Rectangle 46"/>
            <p:cNvSpPr/>
            <p:nvPr/>
          </p:nvSpPr>
          <p:spPr>
            <a:xfrm>
              <a:off x="371476" y="4724400"/>
              <a:ext cx="5769606" cy="192289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8" name="Object 47"/>
            <p:cNvGraphicFramePr>
              <a:graphicFrameLocks noChangeAspect="1"/>
            </p:cNvGraphicFramePr>
            <p:nvPr/>
          </p:nvGraphicFramePr>
          <p:xfrm>
            <a:off x="760412" y="4875400"/>
            <a:ext cx="300182" cy="329045"/>
          </p:xfrm>
          <a:graphic>
            <a:graphicData uri="http://schemas.openxmlformats.org/presentationml/2006/ole">
              <mc:AlternateContent xmlns:mc="http://schemas.openxmlformats.org/markup-compatibility/2006">
                <mc:Choice xmlns:v="urn:schemas-microsoft-com:vml" Requires="v">
                  <p:oleObj name="Equation" r:id="rId13" imgW="126720" imgH="139680" progId="Equation.DSMT4">
                    <p:embed/>
                  </p:oleObj>
                </mc:Choice>
                <mc:Fallback>
                  <p:oleObj name="Equation" r:id="rId13" imgW="126720" imgH="139680" progId="Equation.DSMT4">
                    <p:embed/>
                    <p:pic>
                      <p:nvPicPr>
                        <p:cNvPr id="48" name="Object 47"/>
                        <p:cNvPicPr/>
                        <p:nvPr/>
                      </p:nvPicPr>
                      <p:blipFill>
                        <a:blip r:embed="rId14"/>
                        <a:stretch>
                          <a:fillRect/>
                        </a:stretch>
                      </p:blipFill>
                      <p:spPr>
                        <a:xfrm>
                          <a:off x="760412" y="4875400"/>
                          <a:ext cx="300182" cy="329045"/>
                        </a:xfrm>
                        <a:prstGeom prst="rect">
                          <a:avLst/>
                        </a:prstGeom>
                      </p:spPr>
                    </p:pic>
                  </p:oleObj>
                </mc:Fallback>
              </mc:AlternateContent>
            </a:graphicData>
          </a:graphic>
        </p:graphicFrame>
        <p:graphicFrame>
          <p:nvGraphicFramePr>
            <p:cNvPr id="49" name="Object 48"/>
            <p:cNvGraphicFramePr>
              <a:graphicFrameLocks noChangeAspect="1"/>
            </p:cNvGraphicFramePr>
            <p:nvPr/>
          </p:nvGraphicFramePr>
          <p:xfrm>
            <a:off x="437020" y="5352338"/>
            <a:ext cx="1152160" cy="360199"/>
          </p:xfrm>
          <a:graphic>
            <a:graphicData uri="http://schemas.openxmlformats.org/presentationml/2006/ole">
              <mc:AlternateContent xmlns:mc="http://schemas.openxmlformats.org/markup-compatibility/2006">
                <mc:Choice xmlns:v="urn:schemas-microsoft-com:vml" Requires="v">
                  <p:oleObj name="Equation" r:id="rId15" imgW="647640" imgH="203040" progId="Equation.DSMT4">
                    <p:embed/>
                  </p:oleObj>
                </mc:Choice>
                <mc:Fallback>
                  <p:oleObj name="Equation" r:id="rId15" imgW="647640" imgH="203040" progId="Equation.DSMT4">
                    <p:embed/>
                    <p:pic>
                      <p:nvPicPr>
                        <p:cNvPr id="49" name="Object 48"/>
                        <p:cNvPicPr/>
                        <p:nvPr/>
                      </p:nvPicPr>
                      <p:blipFill>
                        <a:blip r:embed="rId16"/>
                        <a:stretch>
                          <a:fillRect/>
                        </a:stretch>
                      </p:blipFill>
                      <p:spPr>
                        <a:xfrm>
                          <a:off x="437020" y="5352338"/>
                          <a:ext cx="1152160" cy="360199"/>
                        </a:xfrm>
                        <a:prstGeom prst="rect">
                          <a:avLst/>
                        </a:prstGeom>
                      </p:spPr>
                    </p:pic>
                  </p:oleObj>
                </mc:Fallback>
              </mc:AlternateContent>
            </a:graphicData>
          </a:graphic>
        </p:graphicFrame>
        <p:graphicFrame>
          <p:nvGraphicFramePr>
            <p:cNvPr id="50" name="Object 49"/>
            <p:cNvGraphicFramePr>
              <a:graphicFrameLocks noChangeAspect="1"/>
            </p:cNvGraphicFramePr>
            <p:nvPr/>
          </p:nvGraphicFramePr>
          <p:xfrm>
            <a:off x="455612" y="6041794"/>
            <a:ext cx="1031696" cy="359006"/>
          </p:xfrm>
          <a:graphic>
            <a:graphicData uri="http://schemas.openxmlformats.org/presentationml/2006/ole">
              <mc:AlternateContent xmlns:mc="http://schemas.openxmlformats.org/markup-compatibility/2006">
                <mc:Choice xmlns:v="urn:schemas-microsoft-com:vml" Requires="v">
                  <p:oleObj name="Equation" r:id="rId17" imgW="583920" imgH="203040" progId="Equation.DSMT4">
                    <p:embed/>
                  </p:oleObj>
                </mc:Choice>
                <mc:Fallback>
                  <p:oleObj name="Equation" r:id="rId17" imgW="583920" imgH="203040" progId="Equation.DSMT4">
                    <p:embed/>
                    <p:pic>
                      <p:nvPicPr>
                        <p:cNvPr id="50" name="Object 49"/>
                        <p:cNvPicPr/>
                        <p:nvPr/>
                      </p:nvPicPr>
                      <p:blipFill>
                        <a:blip r:embed="rId18"/>
                        <a:stretch>
                          <a:fillRect/>
                        </a:stretch>
                      </p:blipFill>
                      <p:spPr>
                        <a:xfrm>
                          <a:off x="455612" y="6041794"/>
                          <a:ext cx="1031696" cy="359006"/>
                        </a:xfrm>
                        <a:prstGeom prst="rect">
                          <a:avLst/>
                        </a:prstGeom>
                      </p:spPr>
                    </p:pic>
                  </p:oleObj>
                </mc:Fallback>
              </mc:AlternateContent>
            </a:graphicData>
          </a:graphic>
        </p:graphicFrame>
        <p:graphicFrame>
          <p:nvGraphicFramePr>
            <p:cNvPr id="51" name="Object 50"/>
            <p:cNvGraphicFramePr>
              <a:graphicFrameLocks noChangeAspect="1"/>
            </p:cNvGraphicFramePr>
            <p:nvPr/>
          </p:nvGraphicFramePr>
          <p:xfrm>
            <a:off x="1674812" y="4883150"/>
            <a:ext cx="225425" cy="314325"/>
          </p:xfrm>
          <a:graphic>
            <a:graphicData uri="http://schemas.openxmlformats.org/presentationml/2006/ole">
              <mc:AlternateContent xmlns:mc="http://schemas.openxmlformats.org/markup-compatibility/2006">
                <mc:Choice xmlns:v="urn:schemas-microsoft-com:vml" Requires="v">
                  <p:oleObj name="Equation" r:id="rId19" imgW="126720" imgH="177480" progId="Equation.DSMT4">
                    <p:embed/>
                  </p:oleObj>
                </mc:Choice>
                <mc:Fallback>
                  <p:oleObj name="Equation" r:id="rId19" imgW="126720" imgH="177480" progId="Equation.DSMT4">
                    <p:embed/>
                    <p:pic>
                      <p:nvPicPr>
                        <p:cNvPr id="51" name="Object 50"/>
                        <p:cNvPicPr/>
                        <p:nvPr/>
                      </p:nvPicPr>
                      <p:blipFill>
                        <a:blip r:embed="rId20"/>
                        <a:stretch>
                          <a:fillRect/>
                        </a:stretch>
                      </p:blipFill>
                      <p:spPr>
                        <a:xfrm>
                          <a:off x="1674812" y="4883150"/>
                          <a:ext cx="225425" cy="314325"/>
                        </a:xfrm>
                        <a:prstGeom prst="rect">
                          <a:avLst/>
                        </a:prstGeom>
                      </p:spPr>
                    </p:pic>
                  </p:oleObj>
                </mc:Fallback>
              </mc:AlternateContent>
            </a:graphicData>
          </a:graphic>
        </p:graphicFrame>
        <p:graphicFrame>
          <p:nvGraphicFramePr>
            <p:cNvPr id="52" name="Object 51"/>
            <p:cNvGraphicFramePr>
              <a:graphicFrameLocks noChangeAspect="1"/>
            </p:cNvGraphicFramePr>
            <p:nvPr/>
          </p:nvGraphicFramePr>
          <p:xfrm>
            <a:off x="5634037" y="4892675"/>
            <a:ext cx="384175" cy="295275"/>
          </p:xfrm>
          <a:graphic>
            <a:graphicData uri="http://schemas.openxmlformats.org/presentationml/2006/ole">
              <mc:AlternateContent xmlns:mc="http://schemas.openxmlformats.org/markup-compatibility/2006">
                <mc:Choice xmlns:v="urn:schemas-microsoft-com:vml" Requires="v">
                  <p:oleObj name="Equation" r:id="rId21" imgW="215640" imgH="164880" progId="Equation.DSMT4">
                    <p:embed/>
                  </p:oleObj>
                </mc:Choice>
                <mc:Fallback>
                  <p:oleObj name="Equation" r:id="rId21" imgW="215640" imgH="164880" progId="Equation.DSMT4">
                    <p:embed/>
                    <p:pic>
                      <p:nvPicPr>
                        <p:cNvPr id="52" name="Object 51"/>
                        <p:cNvPicPr/>
                        <p:nvPr/>
                      </p:nvPicPr>
                      <p:blipFill>
                        <a:blip r:embed="rId22"/>
                        <a:stretch>
                          <a:fillRect/>
                        </a:stretch>
                      </p:blipFill>
                      <p:spPr>
                        <a:xfrm>
                          <a:off x="5634037" y="4892675"/>
                          <a:ext cx="384175" cy="295275"/>
                        </a:xfrm>
                        <a:prstGeom prst="rect">
                          <a:avLst/>
                        </a:prstGeom>
                      </p:spPr>
                    </p:pic>
                  </p:oleObj>
                </mc:Fallback>
              </mc:AlternateContent>
            </a:graphicData>
          </a:graphic>
        </p:graphicFrame>
        <p:graphicFrame>
          <p:nvGraphicFramePr>
            <p:cNvPr id="53" name="Object 52"/>
            <p:cNvGraphicFramePr>
              <a:graphicFrameLocks noChangeAspect="1"/>
            </p:cNvGraphicFramePr>
            <p:nvPr/>
          </p:nvGraphicFramePr>
          <p:xfrm>
            <a:off x="2931823" y="4669987"/>
            <a:ext cx="266989" cy="639329"/>
          </p:xfrm>
          <a:graphic>
            <a:graphicData uri="http://schemas.openxmlformats.org/presentationml/2006/ole">
              <mc:AlternateContent xmlns:mc="http://schemas.openxmlformats.org/markup-compatibility/2006">
                <mc:Choice xmlns:v="urn:schemas-microsoft-com:vml" Requires="v">
                  <p:oleObj name="Equation" r:id="rId23" imgW="164880" imgH="393480" progId="Equation.DSMT4">
                    <p:embed/>
                  </p:oleObj>
                </mc:Choice>
                <mc:Fallback>
                  <p:oleObj name="Equation" r:id="rId23" imgW="164880" imgH="393480" progId="Equation.DSMT4">
                    <p:embed/>
                    <p:pic>
                      <p:nvPicPr>
                        <p:cNvPr id="53" name="Object 52"/>
                        <p:cNvPicPr/>
                        <p:nvPr/>
                      </p:nvPicPr>
                      <p:blipFill>
                        <a:blip r:embed="rId24"/>
                        <a:stretch>
                          <a:fillRect/>
                        </a:stretch>
                      </p:blipFill>
                      <p:spPr>
                        <a:xfrm>
                          <a:off x="2931823" y="4669987"/>
                          <a:ext cx="266989" cy="639329"/>
                        </a:xfrm>
                        <a:prstGeom prst="rect">
                          <a:avLst/>
                        </a:prstGeom>
                      </p:spPr>
                    </p:pic>
                  </p:oleObj>
                </mc:Fallback>
              </mc:AlternateContent>
            </a:graphicData>
          </a:graphic>
        </p:graphicFrame>
        <p:graphicFrame>
          <p:nvGraphicFramePr>
            <p:cNvPr id="54" name="Object 53"/>
            <p:cNvGraphicFramePr>
              <a:graphicFrameLocks noChangeAspect="1"/>
            </p:cNvGraphicFramePr>
            <p:nvPr/>
          </p:nvGraphicFramePr>
          <p:xfrm>
            <a:off x="2955129" y="5786436"/>
            <a:ext cx="158750" cy="293687"/>
          </p:xfrm>
          <a:graphic>
            <a:graphicData uri="http://schemas.openxmlformats.org/presentationml/2006/ole">
              <mc:AlternateContent xmlns:mc="http://schemas.openxmlformats.org/markup-compatibility/2006">
                <mc:Choice xmlns:v="urn:schemas-microsoft-com:vml" Requires="v">
                  <p:oleObj name="Equation" r:id="rId25" imgW="88560" imgH="164880" progId="Equation.DSMT4">
                    <p:embed/>
                  </p:oleObj>
                </mc:Choice>
                <mc:Fallback>
                  <p:oleObj name="Equation" r:id="rId25" imgW="88560" imgH="164880" progId="Equation.DSMT4">
                    <p:embed/>
                    <p:pic>
                      <p:nvPicPr>
                        <p:cNvPr id="54" name="Object 53"/>
                        <p:cNvPicPr/>
                        <p:nvPr/>
                      </p:nvPicPr>
                      <p:blipFill>
                        <a:blip r:embed="rId26"/>
                        <a:stretch>
                          <a:fillRect/>
                        </a:stretch>
                      </p:blipFill>
                      <p:spPr>
                        <a:xfrm>
                          <a:off x="2955129" y="5786436"/>
                          <a:ext cx="158750" cy="293687"/>
                        </a:xfrm>
                        <a:prstGeom prst="rect">
                          <a:avLst/>
                        </a:prstGeom>
                      </p:spPr>
                    </p:pic>
                  </p:oleObj>
                </mc:Fallback>
              </mc:AlternateContent>
            </a:graphicData>
          </a:graphic>
        </p:graphicFrame>
        <p:cxnSp>
          <p:nvCxnSpPr>
            <p:cNvPr id="56" name="Straight Arrow Connector 55"/>
            <p:cNvCxnSpPr/>
            <p:nvPr/>
          </p:nvCxnSpPr>
          <p:spPr>
            <a:xfrm>
              <a:off x="3275012" y="5919808"/>
              <a:ext cx="914400" cy="57508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p:nvPr/>
          </p:nvCxnSpPr>
          <p:spPr>
            <a:xfrm flipV="1">
              <a:off x="4685984" y="5933280"/>
              <a:ext cx="914400" cy="57508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aphicFrame>
          <p:nvGraphicFramePr>
            <p:cNvPr id="58" name="Object 57"/>
            <p:cNvGraphicFramePr>
              <a:graphicFrameLocks noChangeAspect="1"/>
            </p:cNvGraphicFramePr>
            <p:nvPr/>
          </p:nvGraphicFramePr>
          <p:xfrm>
            <a:off x="2939111" y="5355646"/>
            <a:ext cx="225425" cy="320675"/>
          </p:xfrm>
          <a:graphic>
            <a:graphicData uri="http://schemas.openxmlformats.org/presentationml/2006/ole">
              <mc:AlternateContent xmlns:mc="http://schemas.openxmlformats.org/markup-compatibility/2006">
                <mc:Choice xmlns:v="urn:schemas-microsoft-com:vml" Requires="v">
                  <p:oleObj name="Equation" r:id="rId27" imgW="126720" imgH="177480" progId="Equation.DSMT4">
                    <p:embed/>
                  </p:oleObj>
                </mc:Choice>
                <mc:Fallback>
                  <p:oleObj name="Equation" r:id="rId27" imgW="126720" imgH="177480" progId="Equation.DSMT4">
                    <p:embed/>
                    <p:pic>
                      <p:nvPicPr>
                        <p:cNvPr id="58" name="Object 57"/>
                        <p:cNvPicPr/>
                        <p:nvPr/>
                      </p:nvPicPr>
                      <p:blipFill>
                        <a:blip r:embed="rId28"/>
                        <a:stretch>
                          <a:fillRect/>
                        </a:stretch>
                      </p:blipFill>
                      <p:spPr>
                        <a:xfrm>
                          <a:off x="2939111" y="5355646"/>
                          <a:ext cx="225425" cy="320675"/>
                        </a:xfrm>
                        <a:prstGeom prst="rect">
                          <a:avLst/>
                        </a:prstGeom>
                      </p:spPr>
                    </p:pic>
                  </p:oleObj>
                </mc:Fallback>
              </mc:AlternateContent>
            </a:graphicData>
          </a:graphic>
        </p:graphicFrame>
        <p:graphicFrame>
          <p:nvGraphicFramePr>
            <p:cNvPr id="59" name="Object 58"/>
            <p:cNvGraphicFramePr>
              <a:graphicFrameLocks noChangeAspect="1"/>
            </p:cNvGraphicFramePr>
            <p:nvPr/>
          </p:nvGraphicFramePr>
          <p:xfrm>
            <a:off x="3614737" y="5495346"/>
            <a:ext cx="269875" cy="152400"/>
          </p:xfrm>
          <a:graphic>
            <a:graphicData uri="http://schemas.openxmlformats.org/presentationml/2006/ole">
              <mc:AlternateContent xmlns:mc="http://schemas.openxmlformats.org/markup-compatibility/2006">
                <mc:Choice xmlns:v="urn:schemas-microsoft-com:vml" Requires="v">
                  <p:oleObj name="Equation" r:id="rId29" imgW="152280" imgH="101520" progId="Equation.DSMT4">
                    <p:embed/>
                  </p:oleObj>
                </mc:Choice>
                <mc:Fallback>
                  <p:oleObj name="Equation" r:id="rId29" imgW="152280" imgH="101520" progId="Equation.DSMT4">
                    <p:embed/>
                    <p:pic>
                      <p:nvPicPr>
                        <p:cNvPr id="59" name="Object 58"/>
                        <p:cNvPicPr/>
                        <p:nvPr/>
                      </p:nvPicPr>
                      <p:blipFill>
                        <a:blip r:embed="rId30"/>
                        <a:stretch>
                          <a:fillRect/>
                        </a:stretch>
                      </p:blipFill>
                      <p:spPr>
                        <a:xfrm>
                          <a:off x="3614737" y="5495346"/>
                          <a:ext cx="269875" cy="152400"/>
                        </a:xfrm>
                        <a:prstGeom prst="rect">
                          <a:avLst/>
                        </a:prstGeom>
                      </p:spPr>
                    </p:pic>
                  </p:oleObj>
                </mc:Fallback>
              </mc:AlternateContent>
            </a:graphicData>
          </a:graphic>
        </p:graphicFrame>
        <p:graphicFrame>
          <p:nvGraphicFramePr>
            <p:cNvPr id="63" name="Object 62"/>
            <p:cNvGraphicFramePr>
              <a:graphicFrameLocks noChangeAspect="1"/>
            </p:cNvGraphicFramePr>
            <p:nvPr/>
          </p:nvGraphicFramePr>
          <p:xfrm>
            <a:off x="5713412" y="5773738"/>
            <a:ext cx="225425" cy="319087"/>
          </p:xfrm>
          <a:graphic>
            <a:graphicData uri="http://schemas.openxmlformats.org/presentationml/2006/ole">
              <mc:AlternateContent xmlns:mc="http://schemas.openxmlformats.org/markup-compatibility/2006">
                <mc:Choice xmlns:v="urn:schemas-microsoft-com:vml" Requires="v">
                  <p:oleObj name="Equation" r:id="rId31" imgW="126720" imgH="177480" progId="Equation.DSMT4">
                    <p:embed/>
                  </p:oleObj>
                </mc:Choice>
                <mc:Fallback>
                  <p:oleObj name="Equation" r:id="rId31" imgW="126720" imgH="177480" progId="Equation.DSMT4">
                    <p:embed/>
                    <p:pic>
                      <p:nvPicPr>
                        <p:cNvPr id="63" name="Object 62"/>
                        <p:cNvPicPr/>
                        <p:nvPr/>
                      </p:nvPicPr>
                      <p:blipFill>
                        <a:blip r:embed="rId32"/>
                        <a:stretch>
                          <a:fillRect/>
                        </a:stretch>
                      </p:blipFill>
                      <p:spPr>
                        <a:xfrm>
                          <a:off x="5713412" y="5773738"/>
                          <a:ext cx="225425" cy="319087"/>
                        </a:xfrm>
                        <a:prstGeom prst="rect">
                          <a:avLst/>
                        </a:prstGeom>
                      </p:spPr>
                    </p:pic>
                  </p:oleObj>
                </mc:Fallback>
              </mc:AlternateContent>
            </a:graphicData>
          </a:graphic>
        </p:graphicFrame>
        <p:graphicFrame>
          <p:nvGraphicFramePr>
            <p:cNvPr id="66" name="Object 65"/>
            <p:cNvGraphicFramePr>
              <a:graphicFrameLocks noChangeAspect="1"/>
            </p:cNvGraphicFramePr>
            <p:nvPr/>
          </p:nvGraphicFramePr>
          <p:xfrm>
            <a:off x="5040312" y="5438196"/>
            <a:ext cx="292100" cy="247650"/>
          </p:xfrm>
          <a:graphic>
            <a:graphicData uri="http://schemas.openxmlformats.org/presentationml/2006/ole">
              <mc:AlternateContent xmlns:mc="http://schemas.openxmlformats.org/markup-compatibility/2006">
                <mc:Choice xmlns:v="urn:schemas-microsoft-com:vml" Requires="v">
                  <p:oleObj name="Equation" r:id="rId33" imgW="164880" imgH="164880" progId="Equation.DSMT4">
                    <p:embed/>
                  </p:oleObj>
                </mc:Choice>
                <mc:Fallback>
                  <p:oleObj name="Equation" r:id="rId33" imgW="164880" imgH="164880" progId="Equation.DSMT4">
                    <p:embed/>
                    <p:pic>
                      <p:nvPicPr>
                        <p:cNvPr id="66" name="Object 65"/>
                        <p:cNvPicPr/>
                        <p:nvPr/>
                      </p:nvPicPr>
                      <p:blipFill>
                        <a:blip r:embed="rId34"/>
                        <a:stretch>
                          <a:fillRect/>
                        </a:stretch>
                      </p:blipFill>
                      <p:spPr>
                        <a:xfrm>
                          <a:off x="5040312" y="5438196"/>
                          <a:ext cx="292100" cy="247650"/>
                        </a:xfrm>
                        <a:prstGeom prst="rect">
                          <a:avLst/>
                        </a:prstGeom>
                      </p:spPr>
                    </p:pic>
                  </p:oleObj>
                </mc:Fallback>
              </mc:AlternateContent>
            </a:graphicData>
          </a:graphic>
        </p:graphicFrame>
        <p:graphicFrame>
          <p:nvGraphicFramePr>
            <p:cNvPr id="37" name="Object 36"/>
            <p:cNvGraphicFramePr>
              <a:graphicFrameLocks noChangeAspect="1"/>
            </p:cNvGraphicFramePr>
            <p:nvPr/>
          </p:nvGraphicFramePr>
          <p:xfrm>
            <a:off x="4245986" y="4672228"/>
            <a:ext cx="369455" cy="639330"/>
          </p:xfrm>
          <a:graphic>
            <a:graphicData uri="http://schemas.openxmlformats.org/presentationml/2006/ole">
              <mc:AlternateContent xmlns:mc="http://schemas.openxmlformats.org/markup-compatibility/2006">
                <mc:Choice xmlns:v="urn:schemas-microsoft-com:vml" Requires="v">
                  <p:oleObj name="Equation" r:id="rId35" imgW="228600" imgH="393480" progId="Equation.DSMT4">
                    <p:embed/>
                  </p:oleObj>
                </mc:Choice>
                <mc:Fallback>
                  <p:oleObj name="Equation" r:id="rId35" imgW="228600" imgH="393480" progId="Equation.DSMT4">
                    <p:embed/>
                    <p:pic>
                      <p:nvPicPr>
                        <p:cNvPr id="37" name="Object 36"/>
                        <p:cNvPicPr/>
                        <p:nvPr/>
                      </p:nvPicPr>
                      <p:blipFill>
                        <a:blip r:embed="rId36"/>
                        <a:stretch>
                          <a:fillRect/>
                        </a:stretch>
                      </p:blipFill>
                      <p:spPr>
                        <a:xfrm>
                          <a:off x="4245986" y="4672228"/>
                          <a:ext cx="369455" cy="639330"/>
                        </a:xfrm>
                        <a:prstGeom prst="rect">
                          <a:avLst/>
                        </a:prstGeom>
                      </p:spPr>
                    </p:pic>
                  </p:oleObj>
                </mc:Fallback>
              </mc:AlternateContent>
            </a:graphicData>
          </a:graphic>
        </p:graphicFrame>
        <p:graphicFrame>
          <p:nvGraphicFramePr>
            <p:cNvPr id="38" name="Object 37"/>
            <p:cNvGraphicFramePr>
              <a:graphicFrameLocks noChangeAspect="1"/>
            </p:cNvGraphicFramePr>
            <p:nvPr/>
          </p:nvGraphicFramePr>
          <p:xfrm>
            <a:off x="4317999" y="5336596"/>
            <a:ext cx="225425" cy="320675"/>
          </p:xfrm>
          <a:graphic>
            <a:graphicData uri="http://schemas.openxmlformats.org/presentationml/2006/ole">
              <mc:AlternateContent xmlns:mc="http://schemas.openxmlformats.org/markup-compatibility/2006">
                <mc:Choice xmlns:v="urn:schemas-microsoft-com:vml" Requires="v">
                  <p:oleObj name="Equation" r:id="rId27" imgW="126720" imgH="177480" progId="Equation.DSMT4">
                    <p:embed/>
                  </p:oleObj>
                </mc:Choice>
                <mc:Fallback>
                  <p:oleObj name="Equation" r:id="rId27" imgW="126720" imgH="177480" progId="Equation.DSMT4">
                    <p:embed/>
                    <p:pic>
                      <p:nvPicPr>
                        <p:cNvPr id="38" name="Object 37"/>
                        <p:cNvPicPr/>
                        <p:nvPr/>
                      </p:nvPicPr>
                      <p:blipFill>
                        <a:blip r:embed="rId28"/>
                        <a:stretch>
                          <a:fillRect/>
                        </a:stretch>
                      </p:blipFill>
                      <p:spPr>
                        <a:xfrm>
                          <a:off x="4317999" y="5336596"/>
                          <a:ext cx="225425" cy="320675"/>
                        </a:xfrm>
                        <a:prstGeom prst="rect">
                          <a:avLst/>
                        </a:prstGeom>
                      </p:spPr>
                    </p:pic>
                  </p:oleObj>
                </mc:Fallback>
              </mc:AlternateContent>
            </a:graphicData>
          </a:graphic>
        </p:graphicFrame>
        <p:graphicFrame>
          <p:nvGraphicFramePr>
            <p:cNvPr id="39" name="Object 38"/>
            <p:cNvGraphicFramePr>
              <a:graphicFrameLocks noChangeAspect="1"/>
            </p:cNvGraphicFramePr>
            <p:nvPr/>
          </p:nvGraphicFramePr>
          <p:xfrm>
            <a:off x="2214562" y="5438196"/>
            <a:ext cx="292100" cy="247650"/>
          </p:xfrm>
          <a:graphic>
            <a:graphicData uri="http://schemas.openxmlformats.org/presentationml/2006/ole">
              <mc:AlternateContent xmlns:mc="http://schemas.openxmlformats.org/markup-compatibility/2006">
                <mc:Choice xmlns:v="urn:schemas-microsoft-com:vml" Requires="v">
                  <p:oleObj name="Equation" r:id="rId33" imgW="164880" imgH="164880" progId="Equation.DSMT4">
                    <p:embed/>
                  </p:oleObj>
                </mc:Choice>
                <mc:Fallback>
                  <p:oleObj name="Equation" r:id="rId33" imgW="164880" imgH="164880" progId="Equation.DSMT4">
                    <p:embed/>
                    <p:pic>
                      <p:nvPicPr>
                        <p:cNvPr id="39" name="Object 38"/>
                        <p:cNvPicPr/>
                        <p:nvPr/>
                      </p:nvPicPr>
                      <p:blipFill>
                        <a:blip r:embed="rId34"/>
                        <a:stretch>
                          <a:fillRect/>
                        </a:stretch>
                      </p:blipFill>
                      <p:spPr>
                        <a:xfrm>
                          <a:off x="2214562" y="5438196"/>
                          <a:ext cx="292100" cy="247650"/>
                        </a:xfrm>
                        <a:prstGeom prst="rect">
                          <a:avLst/>
                        </a:prstGeom>
                      </p:spPr>
                    </p:pic>
                  </p:oleObj>
                </mc:Fallback>
              </mc:AlternateContent>
            </a:graphicData>
          </a:graphic>
        </p:graphicFrame>
        <p:graphicFrame>
          <p:nvGraphicFramePr>
            <p:cNvPr id="40" name="Object 39"/>
            <p:cNvGraphicFramePr>
              <a:graphicFrameLocks noChangeAspect="1"/>
            </p:cNvGraphicFramePr>
            <p:nvPr/>
          </p:nvGraphicFramePr>
          <p:xfrm>
            <a:off x="1685924" y="6255521"/>
            <a:ext cx="225425" cy="320675"/>
          </p:xfrm>
          <a:graphic>
            <a:graphicData uri="http://schemas.openxmlformats.org/presentationml/2006/ole">
              <mc:AlternateContent xmlns:mc="http://schemas.openxmlformats.org/markup-compatibility/2006">
                <mc:Choice xmlns:v="urn:schemas-microsoft-com:vml" Requires="v">
                  <p:oleObj name="Equation" r:id="rId27" imgW="126720" imgH="177480" progId="Equation.DSMT4">
                    <p:embed/>
                  </p:oleObj>
                </mc:Choice>
                <mc:Fallback>
                  <p:oleObj name="Equation" r:id="rId27" imgW="126720" imgH="177480" progId="Equation.DSMT4">
                    <p:embed/>
                    <p:pic>
                      <p:nvPicPr>
                        <p:cNvPr id="40" name="Object 39"/>
                        <p:cNvPicPr/>
                        <p:nvPr/>
                      </p:nvPicPr>
                      <p:blipFill>
                        <a:blip r:embed="rId28"/>
                        <a:stretch>
                          <a:fillRect/>
                        </a:stretch>
                      </p:blipFill>
                      <p:spPr>
                        <a:xfrm>
                          <a:off x="1685924" y="6255521"/>
                          <a:ext cx="225425" cy="320675"/>
                        </a:xfrm>
                        <a:prstGeom prst="rect">
                          <a:avLst/>
                        </a:prstGeom>
                      </p:spPr>
                    </p:pic>
                  </p:oleObj>
                </mc:Fallback>
              </mc:AlternateContent>
            </a:graphicData>
          </a:graphic>
        </p:graphicFrame>
        <p:graphicFrame>
          <p:nvGraphicFramePr>
            <p:cNvPr id="41" name="Object 40"/>
            <p:cNvGraphicFramePr>
              <a:graphicFrameLocks noChangeAspect="1"/>
            </p:cNvGraphicFramePr>
            <p:nvPr/>
          </p:nvGraphicFramePr>
          <p:xfrm>
            <a:off x="4229100" y="6262688"/>
            <a:ext cx="385763" cy="293687"/>
          </p:xfrm>
          <a:graphic>
            <a:graphicData uri="http://schemas.openxmlformats.org/presentationml/2006/ole">
              <mc:AlternateContent xmlns:mc="http://schemas.openxmlformats.org/markup-compatibility/2006">
                <mc:Choice xmlns:v="urn:schemas-microsoft-com:vml" Requires="v">
                  <p:oleObj name="Equation" r:id="rId37" imgW="215640" imgH="164880" progId="Equation.DSMT4">
                    <p:embed/>
                  </p:oleObj>
                </mc:Choice>
                <mc:Fallback>
                  <p:oleObj name="Equation" r:id="rId37" imgW="215640" imgH="164880" progId="Equation.DSMT4">
                    <p:embed/>
                    <p:pic>
                      <p:nvPicPr>
                        <p:cNvPr id="41" name="Object 40"/>
                        <p:cNvPicPr/>
                        <p:nvPr/>
                      </p:nvPicPr>
                      <p:blipFill>
                        <a:blip r:embed="rId38"/>
                        <a:stretch>
                          <a:fillRect/>
                        </a:stretch>
                      </p:blipFill>
                      <p:spPr>
                        <a:xfrm>
                          <a:off x="4229100" y="6262688"/>
                          <a:ext cx="385763" cy="293687"/>
                        </a:xfrm>
                        <a:prstGeom prst="rect">
                          <a:avLst/>
                        </a:prstGeom>
                      </p:spPr>
                    </p:pic>
                  </p:oleObj>
                </mc:Fallback>
              </mc:AlternateContent>
            </a:graphicData>
          </a:graphic>
        </p:graphicFrame>
        <p:cxnSp>
          <p:nvCxnSpPr>
            <p:cNvPr id="55" name="Straight Arrow Connector 54"/>
            <p:cNvCxnSpPr/>
            <p:nvPr/>
          </p:nvCxnSpPr>
          <p:spPr>
            <a:xfrm flipV="1">
              <a:off x="1979612" y="5919808"/>
              <a:ext cx="914400" cy="57508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pic>
        <p:nvPicPr>
          <p:cNvPr id="513047" name="Picture 23"/>
          <p:cNvPicPr>
            <a:picLocks noChangeAspect="1" noChangeArrowheads="1"/>
          </p:cNvPicPr>
          <p:nvPr/>
        </p:nvPicPr>
        <p:blipFill>
          <a:blip r:embed="rId39" cstate="print">
            <a:extLst>
              <a:ext uri="{28A0092B-C50C-407E-A947-70E740481C1C}">
                <a14:useLocalDpi xmlns:a14="http://schemas.microsoft.com/office/drawing/2010/main" val="0"/>
              </a:ext>
            </a:extLst>
          </a:blip>
          <a:srcRect/>
          <a:stretch>
            <a:fillRect/>
          </a:stretch>
        </p:blipFill>
        <p:spPr bwMode="auto">
          <a:xfrm>
            <a:off x="6991992" y="1300261"/>
            <a:ext cx="5096020" cy="29726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4" name="Group 13"/>
          <p:cNvGrpSpPr/>
          <p:nvPr/>
        </p:nvGrpSpPr>
        <p:grpSpPr>
          <a:xfrm>
            <a:off x="6992924" y="5854183"/>
            <a:ext cx="3767866" cy="923925"/>
            <a:chOff x="6992924" y="5854183"/>
            <a:chExt cx="3767866" cy="923925"/>
          </a:xfrm>
        </p:grpSpPr>
        <p:graphicFrame>
          <p:nvGraphicFramePr>
            <p:cNvPr id="61" name="Object 60"/>
            <p:cNvGraphicFramePr>
              <a:graphicFrameLocks noChangeAspect="1"/>
            </p:cNvGraphicFramePr>
            <p:nvPr>
              <p:extLst>
                <p:ext uri="{D42A27DB-BD31-4B8C-83A1-F6EECF244321}">
                  <p14:modId xmlns:p14="http://schemas.microsoft.com/office/powerpoint/2010/main" val="1383909287"/>
                </p:ext>
              </p:extLst>
            </p:nvPr>
          </p:nvGraphicFramePr>
          <p:xfrm>
            <a:off x="9540002" y="5854183"/>
            <a:ext cx="1220788" cy="923925"/>
          </p:xfrm>
          <a:graphic>
            <a:graphicData uri="http://schemas.openxmlformats.org/presentationml/2006/ole">
              <mc:AlternateContent xmlns:mc="http://schemas.openxmlformats.org/markup-compatibility/2006">
                <mc:Choice xmlns:v="urn:schemas-microsoft-com:vml" Requires="v">
                  <p:oleObj name="Equation" r:id="rId40" imgW="583920" imgH="431640" progId="Equation.DSMT4">
                    <p:embed/>
                  </p:oleObj>
                </mc:Choice>
                <mc:Fallback>
                  <p:oleObj name="Equation" r:id="rId40" imgW="583920" imgH="431640" progId="Equation.DSMT4">
                    <p:embed/>
                    <p:pic>
                      <p:nvPicPr>
                        <p:cNvPr id="61" name="Object 60"/>
                        <p:cNvPicPr/>
                        <p:nvPr/>
                      </p:nvPicPr>
                      <p:blipFill>
                        <a:blip r:embed="rId41"/>
                        <a:stretch>
                          <a:fillRect/>
                        </a:stretch>
                      </p:blipFill>
                      <p:spPr>
                        <a:xfrm>
                          <a:off x="9540002" y="5854183"/>
                          <a:ext cx="1220788" cy="923925"/>
                        </a:xfrm>
                        <a:prstGeom prst="rect">
                          <a:avLst/>
                        </a:prstGeom>
                      </p:spPr>
                    </p:pic>
                  </p:oleObj>
                </mc:Fallback>
              </mc:AlternateContent>
            </a:graphicData>
          </a:graphic>
        </p:graphicFrame>
        <p:sp>
          <p:nvSpPr>
            <p:cNvPr id="5" name="Rectangle 4"/>
            <p:cNvSpPr/>
            <p:nvPr/>
          </p:nvSpPr>
          <p:spPr>
            <a:xfrm>
              <a:off x="6992924" y="6085314"/>
              <a:ext cx="2659702" cy="461665"/>
            </a:xfrm>
            <a:prstGeom prst="rect">
              <a:avLst/>
            </a:prstGeom>
          </p:spPr>
          <p:txBody>
            <a:bodyPr wrap="none">
              <a:spAutoFit/>
            </a:bodyPr>
            <a:lstStyle/>
            <a:p>
              <a:r>
                <a:rPr lang="en-US" b="1">
                  <a:latin typeface="Arial" pitchFamily="34" charset="0"/>
                  <a:cs typeface="Arial" pitchFamily="34" charset="0"/>
                </a:rPr>
                <a:t>nghịch biến trên </a:t>
              </a:r>
              <a:endParaRPr lang="vi-VN" b="1">
                <a:cs typeface="Arial" pitchFamily="34" charset="0"/>
              </a:endParaRPr>
            </a:p>
          </p:txBody>
        </p:sp>
      </p:grpSp>
      <p:grpSp>
        <p:nvGrpSpPr>
          <p:cNvPr id="7" name="Group 6"/>
          <p:cNvGrpSpPr/>
          <p:nvPr/>
        </p:nvGrpSpPr>
        <p:grpSpPr>
          <a:xfrm>
            <a:off x="6437467" y="4486066"/>
            <a:ext cx="5785536" cy="1361139"/>
            <a:chOff x="6437467" y="4486066"/>
            <a:chExt cx="5785536" cy="1361139"/>
          </a:xfrm>
        </p:grpSpPr>
        <p:sp>
          <p:nvSpPr>
            <p:cNvPr id="64" name="TextBox 63"/>
            <p:cNvSpPr txBox="1"/>
            <p:nvPr/>
          </p:nvSpPr>
          <p:spPr>
            <a:xfrm>
              <a:off x="6437467" y="4486066"/>
              <a:ext cx="5785536" cy="830997"/>
            </a:xfrm>
            <a:prstGeom prst="rect">
              <a:avLst/>
            </a:prstGeom>
            <a:noFill/>
          </p:spPr>
          <p:txBody>
            <a:bodyPr wrap="square" rtlCol="0">
              <a:spAutoFit/>
            </a:bodyPr>
            <a:lstStyle/>
            <a:p>
              <a:pPr marL="457200" indent="-457200">
                <a:buFont typeface="Wingdings" pitchFamily="2" charset="2"/>
                <a:buChar char="v"/>
              </a:pPr>
              <a:r>
                <a:rPr lang="vi-VN" b="1">
                  <a:solidFill>
                    <a:srgbClr val="C00000"/>
                  </a:solidFill>
                  <a:latin typeface="Arial" pitchFamily="34" charset="0"/>
                  <a:cs typeface="Arial" pitchFamily="34" charset="0"/>
                </a:rPr>
                <a:t>Kết luận</a:t>
              </a:r>
              <a:r>
                <a:rPr lang="vi-VN" b="1">
                  <a:latin typeface="Arial" pitchFamily="34" charset="0"/>
                  <a:cs typeface="Arial" pitchFamily="34" charset="0"/>
                </a:rPr>
                <a:t>: </a:t>
              </a:r>
              <a:r>
                <a:rPr lang="en-US" b="1">
                  <a:latin typeface="Arial" pitchFamily="34" charset="0"/>
                  <a:cs typeface="Arial" pitchFamily="34" charset="0"/>
                </a:rPr>
                <a:t>H</a:t>
              </a:r>
              <a:r>
                <a:rPr lang="vi-VN" b="1">
                  <a:latin typeface="Arial" pitchFamily="34" charset="0"/>
                  <a:cs typeface="Arial" pitchFamily="34" charset="0"/>
                </a:rPr>
                <a:t>àm số đã cho đồng </a:t>
              </a:r>
              <a:endParaRPr lang="en-US" b="1">
                <a:latin typeface="Arial" pitchFamily="34" charset="0"/>
                <a:cs typeface="Arial" pitchFamily="34" charset="0"/>
              </a:endParaRPr>
            </a:p>
            <a:p>
              <a:r>
                <a:rPr lang="en-US" b="1">
                  <a:latin typeface="Arial" pitchFamily="34" charset="0"/>
                  <a:cs typeface="Arial" pitchFamily="34" charset="0"/>
                </a:rPr>
                <a:t>     </a:t>
              </a:r>
              <a:endParaRPr lang="vi-VN" b="1">
                <a:latin typeface="Arial" pitchFamily="34" charset="0"/>
                <a:cs typeface="Arial" pitchFamily="34" charset="0"/>
              </a:endParaRPr>
            </a:p>
          </p:txBody>
        </p:sp>
        <p:graphicFrame>
          <p:nvGraphicFramePr>
            <p:cNvPr id="60" name="Object 59"/>
            <p:cNvGraphicFramePr>
              <a:graphicFrameLocks noChangeAspect="1"/>
            </p:cNvGraphicFramePr>
            <p:nvPr>
              <p:extLst>
                <p:ext uri="{D42A27DB-BD31-4B8C-83A1-F6EECF244321}">
                  <p14:modId xmlns:p14="http://schemas.microsoft.com/office/powerpoint/2010/main" val="3214372425"/>
                </p:ext>
              </p:extLst>
            </p:nvPr>
          </p:nvGraphicFramePr>
          <p:xfrm>
            <a:off x="8571067" y="4926455"/>
            <a:ext cx="2309813" cy="920750"/>
          </p:xfrm>
          <a:graphic>
            <a:graphicData uri="http://schemas.openxmlformats.org/presentationml/2006/ole">
              <mc:AlternateContent xmlns:mc="http://schemas.openxmlformats.org/markup-compatibility/2006">
                <mc:Choice xmlns:v="urn:schemas-microsoft-com:vml" Requires="v">
                  <p:oleObj name="Equation" r:id="rId42" imgW="1104840" imgH="431640" progId="Equation.DSMT4">
                    <p:embed/>
                  </p:oleObj>
                </mc:Choice>
                <mc:Fallback>
                  <p:oleObj name="Equation" r:id="rId42" imgW="1104840" imgH="431640" progId="Equation.DSMT4">
                    <p:embed/>
                    <p:pic>
                      <p:nvPicPr>
                        <p:cNvPr id="60" name="Object 59"/>
                        <p:cNvPicPr/>
                        <p:nvPr/>
                      </p:nvPicPr>
                      <p:blipFill>
                        <a:blip r:embed="rId43"/>
                        <a:stretch>
                          <a:fillRect/>
                        </a:stretch>
                      </p:blipFill>
                      <p:spPr>
                        <a:xfrm>
                          <a:off x="8571067" y="4926455"/>
                          <a:ext cx="2309813" cy="920750"/>
                        </a:xfrm>
                        <a:prstGeom prst="rect">
                          <a:avLst/>
                        </a:prstGeom>
                      </p:spPr>
                    </p:pic>
                  </p:oleObj>
                </mc:Fallback>
              </mc:AlternateContent>
            </a:graphicData>
          </a:graphic>
        </p:graphicFrame>
        <p:sp>
          <p:nvSpPr>
            <p:cNvPr id="6" name="Rectangle 5"/>
            <p:cNvSpPr/>
            <p:nvPr/>
          </p:nvSpPr>
          <p:spPr>
            <a:xfrm>
              <a:off x="7057611" y="5222098"/>
              <a:ext cx="1568058" cy="461665"/>
            </a:xfrm>
            <a:prstGeom prst="rect">
              <a:avLst/>
            </a:prstGeom>
          </p:spPr>
          <p:txBody>
            <a:bodyPr wrap="none">
              <a:spAutoFit/>
            </a:bodyPr>
            <a:lstStyle/>
            <a:p>
              <a:r>
                <a:rPr lang="vi-VN" b="1">
                  <a:cs typeface="Arial" pitchFamily="34" charset="0"/>
                </a:rPr>
                <a:t>biến trên</a:t>
              </a:r>
              <a:r>
                <a:rPr lang="en-US" b="1">
                  <a:latin typeface="Arial" pitchFamily="34" charset="0"/>
                  <a:cs typeface="Arial" pitchFamily="34" charset="0"/>
                </a:rPr>
                <a:t> </a:t>
              </a:r>
              <a:endParaRPr lang="en-US"/>
            </a:p>
          </p:txBody>
        </p:sp>
      </p:grpSp>
      <p:sp>
        <p:nvSpPr>
          <p:cNvPr id="15" name="TextBox 14">
            <a:extLst>
              <a:ext uri="{FF2B5EF4-FFF2-40B4-BE49-F238E27FC236}">
                <a16:creationId xmlns:a16="http://schemas.microsoft.com/office/drawing/2014/main" id="{FB86CE1E-CBD1-6371-6799-4566F8907699}"/>
              </a:ext>
            </a:extLst>
          </p:cNvPr>
          <p:cNvSpPr txBox="1"/>
          <p:nvPr/>
        </p:nvSpPr>
        <p:spPr>
          <a:xfrm>
            <a:off x="636037" y="478172"/>
            <a:ext cx="8641557" cy="461665"/>
          </a:xfrm>
          <a:prstGeom prst="rect">
            <a:avLst/>
          </a:prstGeom>
          <a:noFill/>
        </p:spPr>
        <p:txBody>
          <a:bodyPr wrap="square" rtlCol="0">
            <a:spAutoFit/>
          </a:bodyPr>
          <a:lstStyle/>
          <a:p>
            <a:r>
              <a:rPr lang="en-US" sz="2400" b="1" dirty="0">
                <a:solidFill>
                  <a:srgbClr val="145F82"/>
                </a:solidFill>
                <a:latin typeface="Arial" panose="020B0604020202020204" pitchFamily="34" charset="0"/>
                <a:ea typeface="Tahoma" pitchFamily="34" charset="0"/>
                <a:cs typeface="Arial" panose="020B0604020202020204" pitchFamily="34" charset="0"/>
              </a:rPr>
              <a:t>  VD3:</a:t>
            </a:r>
          </a:p>
        </p:txBody>
      </p:sp>
    </p:spTree>
    <p:extLst>
      <p:ext uri="{BB962C8B-B14F-4D97-AF65-F5344CB8AC3E}">
        <p14:creationId xmlns:p14="http://schemas.microsoft.com/office/powerpoint/2010/main" val="358167829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par>
                                <p:cTn id="8" presetID="22" presetClass="entr" presetSubtype="8" fill="hold" grpId="0" nodeType="withEffect">
                                  <p:stCondLst>
                                    <p:cond delay="500"/>
                                  </p:stCondLst>
                                  <p:childTnLst>
                                    <p:set>
                                      <p:cBhvr>
                                        <p:cTn id="9" dur="1" fill="hold">
                                          <p:stCondLst>
                                            <p:cond delay="0"/>
                                          </p:stCondLst>
                                        </p:cTn>
                                        <p:tgtEl>
                                          <p:spTgt spid="21"/>
                                        </p:tgtEl>
                                        <p:attrNameLst>
                                          <p:attrName>style.visibility</p:attrName>
                                        </p:attrNameLst>
                                      </p:cBhvr>
                                      <p:to>
                                        <p:strVal val="visible"/>
                                      </p:to>
                                    </p:set>
                                    <p:animEffect transition="in" filter="wipe(left)">
                                      <p:cBhvr>
                                        <p:cTn id="10" dur="500"/>
                                        <p:tgtEl>
                                          <p:spTgt spid="21"/>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wipe(left)">
                                      <p:cBhvr>
                                        <p:cTn id="15" dur="500"/>
                                        <p:tgtEl>
                                          <p:spTgt spid="31"/>
                                        </p:tgtEl>
                                      </p:cBhvr>
                                    </p:animEffect>
                                  </p:childTnLst>
                                </p:cTn>
                              </p:par>
                            </p:childTnLst>
                          </p:cTn>
                        </p:par>
                        <p:par>
                          <p:cTn id="16" fill="hold">
                            <p:stCondLst>
                              <p:cond delay="500"/>
                            </p:stCondLst>
                            <p:childTnLst>
                              <p:par>
                                <p:cTn id="17" presetID="22" presetClass="entr" presetSubtype="8" fill="hold" nodeType="afterEffect">
                                  <p:stCondLst>
                                    <p:cond delay="0"/>
                                  </p:stCondLst>
                                  <p:childTnLst>
                                    <p:set>
                                      <p:cBhvr>
                                        <p:cTn id="18" dur="1" fill="hold">
                                          <p:stCondLst>
                                            <p:cond delay="0"/>
                                          </p:stCondLst>
                                        </p:cTn>
                                        <p:tgtEl>
                                          <p:spTgt spid="42"/>
                                        </p:tgtEl>
                                        <p:attrNameLst>
                                          <p:attrName>style.visibility</p:attrName>
                                        </p:attrNameLst>
                                      </p:cBhvr>
                                      <p:to>
                                        <p:strVal val="visible"/>
                                      </p:to>
                                    </p:set>
                                    <p:animEffect transition="in" filter="wipe(left)">
                                      <p:cBhvr>
                                        <p:cTn id="19" dur="500"/>
                                        <p:tgtEl>
                                          <p:spTgt spid="4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childTnLst>
                                    <p:set>
                                      <p:cBhvr>
                                        <p:cTn id="23" dur="1" fill="hold">
                                          <p:stCondLst>
                                            <p:cond delay="0"/>
                                          </p:stCondLst>
                                        </p:cTn>
                                        <p:tgtEl>
                                          <p:spTgt spid="43"/>
                                        </p:tgtEl>
                                        <p:attrNameLst>
                                          <p:attrName>style.visibility</p:attrName>
                                        </p:attrNameLst>
                                      </p:cBhvr>
                                      <p:to>
                                        <p:strVal val="visible"/>
                                      </p:to>
                                    </p:set>
                                    <p:animEffect transition="in" filter="wipe(left)">
                                      <p:cBhvr>
                                        <p:cTn id="24" dur="500"/>
                                        <p:tgtEl>
                                          <p:spTgt spid="43"/>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44"/>
                                        </p:tgtEl>
                                        <p:attrNameLst>
                                          <p:attrName>style.visibility</p:attrName>
                                        </p:attrNameLst>
                                      </p:cBhvr>
                                      <p:to>
                                        <p:strVal val="visible"/>
                                      </p:to>
                                    </p:set>
                                    <p:animEffect transition="in" filter="wipe(left)">
                                      <p:cBhvr>
                                        <p:cTn id="29" dur="500"/>
                                        <p:tgtEl>
                                          <p:spTgt spid="44"/>
                                        </p:tgtEl>
                                      </p:cBhvr>
                                    </p:animEffect>
                                  </p:childTnLst>
                                </p:cTn>
                              </p:par>
                            </p:childTnLst>
                          </p:cTn>
                        </p:par>
                        <p:par>
                          <p:cTn id="30" fill="hold">
                            <p:stCondLst>
                              <p:cond delay="500"/>
                            </p:stCondLst>
                            <p:childTnLst>
                              <p:par>
                                <p:cTn id="31" presetID="22" presetClass="entr" presetSubtype="8" fill="hold" nodeType="afterEffect">
                                  <p:stCondLst>
                                    <p:cond delay="0"/>
                                  </p:stCondLst>
                                  <p:childTnLst>
                                    <p:set>
                                      <p:cBhvr>
                                        <p:cTn id="32" dur="1" fill="hold">
                                          <p:stCondLst>
                                            <p:cond delay="0"/>
                                          </p:stCondLst>
                                        </p:cTn>
                                        <p:tgtEl>
                                          <p:spTgt spid="45"/>
                                        </p:tgtEl>
                                        <p:attrNameLst>
                                          <p:attrName>style.visibility</p:attrName>
                                        </p:attrNameLst>
                                      </p:cBhvr>
                                      <p:to>
                                        <p:strVal val="visible"/>
                                      </p:to>
                                    </p:set>
                                    <p:animEffect transition="in" filter="wipe(left)">
                                      <p:cBhvr>
                                        <p:cTn id="33" dur="500"/>
                                        <p:tgtEl>
                                          <p:spTgt spid="45"/>
                                        </p:tgtEl>
                                      </p:cBhvr>
                                    </p:animEffect>
                                  </p:childTnLst>
                                </p:cTn>
                              </p:par>
                              <p:par>
                                <p:cTn id="34" presetID="22" presetClass="entr" presetSubtype="8"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wipe(left)">
                                      <p:cBhvr>
                                        <p:cTn id="36" dur="500"/>
                                        <p:tgtEl>
                                          <p:spTgt spid="3"/>
                                        </p:tgtEl>
                                      </p:cBhvr>
                                    </p:animEffect>
                                  </p:childTnLst>
                                </p:cTn>
                              </p:par>
                            </p:childTnLst>
                          </p:cTn>
                        </p:par>
                        <p:par>
                          <p:cTn id="37" fill="hold">
                            <p:stCondLst>
                              <p:cond delay="1000"/>
                            </p:stCondLst>
                            <p:childTnLst>
                              <p:par>
                                <p:cTn id="38" presetID="22" presetClass="entr" presetSubtype="8" fill="hold" nodeType="afterEffect">
                                  <p:stCondLst>
                                    <p:cond delay="0"/>
                                  </p:stCondLst>
                                  <p:childTnLst>
                                    <p:set>
                                      <p:cBhvr>
                                        <p:cTn id="39" dur="1" fill="hold">
                                          <p:stCondLst>
                                            <p:cond delay="0"/>
                                          </p:stCondLst>
                                        </p:cTn>
                                        <p:tgtEl>
                                          <p:spTgt spid="513047"/>
                                        </p:tgtEl>
                                        <p:attrNameLst>
                                          <p:attrName>style.visibility</p:attrName>
                                        </p:attrNameLst>
                                      </p:cBhvr>
                                      <p:to>
                                        <p:strVal val="visible"/>
                                      </p:to>
                                    </p:set>
                                    <p:animEffect transition="in" filter="wipe(left)">
                                      <p:cBhvr>
                                        <p:cTn id="40" dur="500"/>
                                        <p:tgtEl>
                                          <p:spTgt spid="513047"/>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animEffect transition="in" filter="barn(inVertical)">
                                      <p:cBhvr>
                                        <p:cTn id="4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31" grpId="0"/>
      <p:bldP spid="44"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ounded Rectangle 27"/>
          <p:cNvSpPr/>
          <p:nvPr/>
        </p:nvSpPr>
        <p:spPr>
          <a:xfrm>
            <a:off x="722313" y="1565833"/>
            <a:ext cx="10820400" cy="2895600"/>
          </a:xfrm>
          <a:prstGeom prst="roundRect">
            <a:avLst>
              <a:gd name="adj" fmla="val 2829"/>
            </a:avLst>
          </a:prstGeom>
          <a:solidFill>
            <a:srgbClr val="F4F7ED"/>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US">
              <a:solidFill>
                <a:schemeClr val="lt1"/>
              </a:solidFill>
            </a:endParaRPr>
          </a:p>
        </p:txBody>
      </p:sp>
      <p:sp>
        <p:nvSpPr>
          <p:cNvPr id="23" name="TextBox 22"/>
          <p:cNvSpPr txBox="1"/>
          <p:nvPr/>
        </p:nvSpPr>
        <p:spPr>
          <a:xfrm>
            <a:off x="379412" y="75439"/>
            <a:ext cx="8534400" cy="461665"/>
          </a:xfrm>
          <a:prstGeom prst="rect">
            <a:avLst/>
          </a:prstGeom>
          <a:noFill/>
        </p:spPr>
        <p:txBody>
          <a:bodyPr wrap="square" rtlCol="0">
            <a:spAutoFit/>
          </a:bodyPr>
          <a:lstStyle/>
          <a:p>
            <a:pPr>
              <a:buClr>
                <a:schemeClr val="bg1"/>
              </a:buClr>
            </a:pPr>
            <a:r>
              <a:rPr lang="en-US" b="1">
                <a:solidFill>
                  <a:srgbClr val="C00000"/>
                </a:solidFill>
                <a:latin typeface="Arial" pitchFamily="34" charset="0"/>
                <a:cs typeface="Arial" pitchFamily="34" charset="0"/>
              </a:rPr>
              <a:t>b. </a:t>
            </a:r>
            <a:r>
              <a:rPr lang="en-US" b="1" u="sng">
                <a:solidFill>
                  <a:srgbClr val="C00000"/>
                </a:solidFill>
                <a:latin typeface="Arial" pitchFamily="34" charset="0"/>
                <a:cs typeface="Arial" pitchFamily="34" charset="0"/>
              </a:rPr>
              <a:t>Sử dụng bảng biến thiên xét tính đơn điệu của hàm số</a:t>
            </a:r>
            <a:r>
              <a:rPr lang="en-US" b="1">
                <a:solidFill>
                  <a:srgbClr val="C00000"/>
                </a:solidFill>
                <a:latin typeface="Arial" pitchFamily="34" charset="0"/>
                <a:cs typeface="Arial" pitchFamily="34" charset="0"/>
              </a:rPr>
              <a:t>:</a:t>
            </a:r>
            <a:endParaRPr lang="vi-VN" b="1">
              <a:solidFill>
                <a:srgbClr val="C00000"/>
              </a:solidFill>
              <a:latin typeface="Arial" pitchFamily="34" charset="0"/>
              <a:cs typeface="Arial" pitchFamily="34" charset="0"/>
            </a:endParaRPr>
          </a:p>
        </p:txBody>
      </p:sp>
      <p:sp>
        <p:nvSpPr>
          <p:cNvPr id="24" name="TextBox 23"/>
          <p:cNvSpPr txBox="1"/>
          <p:nvPr/>
        </p:nvSpPr>
        <p:spPr>
          <a:xfrm>
            <a:off x="853284" y="1659416"/>
            <a:ext cx="3548060" cy="461665"/>
          </a:xfrm>
          <a:prstGeom prst="rect">
            <a:avLst/>
          </a:prstGeom>
          <a:noFill/>
        </p:spPr>
        <p:txBody>
          <a:bodyPr wrap="square" rtlCol="0">
            <a:spAutoFit/>
          </a:bodyPr>
          <a:lstStyle/>
          <a:p>
            <a:r>
              <a:rPr lang="en-US" b="1">
                <a:solidFill>
                  <a:srgbClr val="FF0000"/>
                </a:solidFill>
                <a:latin typeface="Arial" pitchFamily="34" charset="0"/>
                <a:cs typeface="Arial" pitchFamily="34" charset="0"/>
              </a:rPr>
              <a:t>1. </a:t>
            </a:r>
            <a:r>
              <a:rPr lang="en-US" b="1">
                <a:latin typeface="Arial" pitchFamily="34" charset="0"/>
                <a:cs typeface="Arial" pitchFamily="34" charset="0"/>
              </a:rPr>
              <a:t>Tìm tập xác định</a:t>
            </a:r>
            <a:endParaRPr lang="vi-VN" sz="2000" b="1">
              <a:latin typeface="Arial" pitchFamily="34" charset="0"/>
              <a:cs typeface="Arial" pitchFamily="34" charset="0"/>
            </a:endParaRPr>
          </a:p>
        </p:txBody>
      </p:sp>
      <mc:AlternateContent xmlns:mc="http://schemas.openxmlformats.org/markup-compatibility/2006" xmlns:a14="http://schemas.microsoft.com/office/drawing/2010/main">
        <mc:Choice Requires="a14">
          <p:sp>
            <p:nvSpPr>
              <p:cNvPr id="25" name="TextBox 24"/>
              <p:cNvSpPr txBox="1"/>
              <p:nvPr/>
            </p:nvSpPr>
            <p:spPr>
              <a:xfrm>
                <a:off x="853283" y="2182636"/>
                <a:ext cx="10558461" cy="830997"/>
              </a:xfrm>
              <a:prstGeom prst="rect">
                <a:avLst/>
              </a:prstGeom>
              <a:noFill/>
            </p:spPr>
            <p:txBody>
              <a:bodyPr wrap="square" rtlCol="0">
                <a:spAutoFit/>
              </a:bodyPr>
              <a:lstStyle/>
              <a:p>
                <a:r>
                  <a:rPr lang="en-US" b="1">
                    <a:solidFill>
                      <a:srgbClr val="FF0000"/>
                    </a:solidFill>
                    <a:latin typeface="Arial" pitchFamily="34" charset="0"/>
                    <a:cs typeface="Arial" pitchFamily="34" charset="0"/>
                  </a:rPr>
                  <a:t>2. </a:t>
                </a:r>
                <a:r>
                  <a:rPr lang="en-US" b="1">
                    <a:latin typeface="Arial" pitchFamily="34" charset="0"/>
                    <a:cs typeface="Arial" pitchFamily="34" charset="0"/>
                  </a:rPr>
                  <a:t>Tính đạo hàm </a:t>
                </a:r>
                <a14:m>
                  <m:oMath xmlns:m="http://schemas.openxmlformats.org/officeDocument/2006/math">
                    <m:r>
                      <a:rPr lang="en-US" b="1" i="1" smtClean="0">
                        <a:latin typeface="Cambria Math"/>
                        <a:cs typeface="Arial" pitchFamily="34" charset="0"/>
                      </a:rPr>
                      <m:t>𝒇</m:t>
                    </m:r>
                    <m:r>
                      <a:rPr lang="en-US" b="1" i="1" smtClean="0">
                        <a:latin typeface="Cambria Math"/>
                        <a:cs typeface="Arial" pitchFamily="34" charset="0"/>
                      </a:rPr>
                      <m:t>′(</m:t>
                    </m:r>
                    <m:r>
                      <a:rPr lang="en-US" b="1" i="1" smtClean="0">
                        <a:latin typeface="Cambria Math"/>
                        <a:cs typeface="Arial" pitchFamily="34" charset="0"/>
                      </a:rPr>
                      <m:t>𝒙</m:t>
                    </m:r>
                    <m:r>
                      <a:rPr lang="en-US" b="1" i="1" smtClean="0">
                        <a:latin typeface="Cambria Math"/>
                        <a:cs typeface="Arial" pitchFamily="34" charset="0"/>
                      </a:rPr>
                      <m:t>)</m:t>
                    </m:r>
                  </m:oMath>
                </a14:m>
                <a:r>
                  <a:rPr lang="en-US" sz="2000" b="1">
                    <a:latin typeface="Arial" pitchFamily="34" charset="0"/>
                    <a:cs typeface="Arial" pitchFamily="34" charset="0"/>
                  </a:rPr>
                  <a:t> . </a:t>
                </a:r>
                <a:r>
                  <a:rPr lang="en-US" b="1">
                    <a:latin typeface="Arial" pitchFamily="34" charset="0"/>
                    <a:cs typeface="Arial" pitchFamily="34" charset="0"/>
                  </a:rPr>
                  <a:t>Tìm các điểm </a:t>
                </a:r>
                <a14:m>
                  <m:oMath xmlns:m="http://schemas.openxmlformats.org/officeDocument/2006/math">
                    <m:sSub>
                      <m:sSubPr>
                        <m:ctrlPr>
                          <a:rPr lang="en-US" i="1" smtClean="0">
                            <a:latin typeface="Cambria Math" panose="02040503050406030204" pitchFamily="18" charset="0"/>
                            <a:cs typeface="Arial" pitchFamily="34" charset="0"/>
                          </a:rPr>
                        </m:ctrlPr>
                      </m:sSubPr>
                      <m:e>
                        <m:r>
                          <a:rPr lang="en-US" b="0" i="1" smtClean="0">
                            <a:latin typeface="Cambria Math"/>
                            <a:cs typeface="Arial" pitchFamily="34" charset="0"/>
                          </a:rPr>
                          <m:t>𝑥</m:t>
                        </m:r>
                      </m:e>
                      <m:sub>
                        <m:r>
                          <a:rPr lang="en-US" b="0" i="1" smtClean="0">
                            <a:latin typeface="Cambria Math"/>
                            <a:cs typeface="Arial" pitchFamily="34" charset="0"/>
                          </a:rPr>
                          <m:t>𝑖</m:t>
                        </m:r>
                      </m:sub>
                    </m:sSub>
                    <m:r>
                      <a:rPr lang="en-US" b="0" i="1" smtClean="0">
                        <a:latin typeface="Cambria Math"/>
                        <a:cs typeface="Arial" pitchFamily="34" charset="0"/>
                      </a:rPr>
                      <m:t>(</m:t>
                    </m:r>
                    <m:r>
                      <a:rPr lang="en-US" b="0" i="1" smtClean="0">
                        <a:latin typeface="Cambria Math"/>
                        <a:cs typeface="Arial" pitchFamily="34" charset="0"/>
                      </a:rPr>
                      <m:t>𝑖</m:t>
                    </m:r>
                    <m:r>
                      <a:rPr lang="en-US" b="0" i="1" smtClean="0">
                        <a:latin typeface="Cambria Math"/>
                        <a:cs typeface="Arial" pitchFamily="34" charset="0"/>
                      </a:rPr>
                      <m:t>=1,2,3 …</m:t>
                    </m:r>
                    <m:r>
                      <a:rPr lang="en-US" b="0" i="1" smtClean="0">
                        <a:latin typeface="Cambria Math"/>
                        <a:cs typeface="Arial" pitchFamily="34" charset="0"/>
                      </a:rPr>
                      <m:t>𝑛</m:t>
                    </m:r>
                    <m:r>
                      <a:rPr lang="en-US" b="0" i="1" smtClean="0">
                        <a:latin typeface="Cambria Math"/>
                        <a:cs typeface="Arial" pitchFamily="34" charset="0"/>
                      </a:rPr>
                      <m:t>)</m:t>
                    </m:r>
                  </m:oMath>
                </a14:m>
                <a:r>
                  <a:rPr lang="en-US">
                    <a:latin typeface="Times New Roman" panose="02020603050405020304" pitchFamily="18" charset="0"/>
                    <a:cs typeface="Times New Roman" panose="02020603050405020304" pitchFamily="18" charset="0"/>
                  </a:rPr>
                  <a:t> </a:t>
                </a:r>
                <a:r>
                  <a:rPr lang="en-US" b="1">
                    <a:latin typeface="Arial" pitchFamily="34" charset="0"/>
                    <a:cs typeface="Arial" pitchFamily="34" charset="0"/>
                  </a:rPr>
                  <a:t>mà tại đó đạo hàm</a:t>
                </a:r>
              </a:p>
              <a:p>
                <a:r>
                  <a:rPr lang="en-US" b="1">
                    <a:latin typeface="Arial" pitchFamily="34" charset="0"/>
                    <a:cs typeface="Arial" pitchFamily="34" charset="0"/>
                  </a:rPr>
                  <a:t>    bằng </a:t>
                </a:r>
                <a:r>
                  <a:rPr lang="en-US">
                    <a:latin typeface="Arial" pitchFamily="34" charset="0"/>
                    <a:cs typeface="Arial" pitchFamily="34" charset="0"/>
                  </a:rPr>
                  <a:t>0</a:t>
                </a:r>
                <a:r>
                  <a:rPr lang="en-US" b="1">
                    <a:latin typeface="Arial" pitchFamily="34" charset="0"/>
                    <a:cs typeface="Arial" pitchFamily="34" charset="0"/>
                  </a:rPr>
                  <a:t> hoặc không xác định. </a:t>
                </a:r>
                <a:endParaRPr lang="vi-VN" b="1">
                  <a:latin typeface="Arial" pitchFamily="34" charset="0"/>
                  <a:cs typeface="Arial" pitchFamily="34" charset="0"/>
                </a:endParaRPr>
              </a:p>
            </p:txBody>
          </p:sp>
        </mc:Choice>
        <mc:Fallback xmlns="">
          <p:sp>
            <p:nvSpPr>
              <p:cNvPr id="25" name="TextBox 24"/>
              <p:cNvSpPr txBox="1">
                <a:spLocks noRot="1" noChangeAspect="1" noMove="1" noResize="1" noEditPoints="1" noAdjustHandles="1" noChangeArrowheads="1" noChangeShapeType="1" noTextEdit="1"/>
              </p:cNvSpPr>
              <p:nvPr/>
            </p:nvSpPr>
            <p:spPr>
              <a:xfrm>
                <a:off x="853283" y="2182636"/>
                <a:ext cx="10558461" cy="830997"/>
              </a:xfrm>
              <a:prstGeom prst="rect">
                <a:avLst/>
              </a:prstGeom>
              <a:blipFill>
                <a:blip r:embed="rId3"/>
                <a:stretch>
                  <a:fillRect l="-924" t="-5882" b="-1691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853282" y="3137695"/>
                <a:ext cx="10558462" cy="461665"/>
              </a:xfrm>
              <a:prstGeom prst="rect">
                <a:avLst/>
              </a:prstGeom>
              <a:noFill/>
            </p:spPr>
            <p:txBody>
              <a:bodyPr wrap="square" rtlCol="0">
                <a:spAutoFit/>
              </a:bodyPr>
              <a:lstStyle/>
              <a:p>
                <a:r>
                  <a:rPr lang="en-US" b="1">
                    <a:solidFill>
                      <a:srgbClr val="FF0000"/>
                    </a:solidFill>
                    <a:latin typeface="Arial" pitchFamily="34" charset="0"/>
                    <a:cs typeface="Arial" pitchFamily="34" charset="0"/>
                  </a:rPr>
                  <a:t>3. </a:t>
                </a:r>
                <a:r>
                  <a:rPr lang="en-US" b="1">
                    <a:latin typeface="Arial" pitchFamily="34" charset="0"/>
                    <a:cs typeface="Arial" pitchFamily="34" charset="0"/>
                  </a:rPr>
                  <a:t>Sắp xếp các điểm </a:t>
                </a:r>
                <a14:m>
                  <m:oMath xmlns:m="http://schemas.openxmlformats.org/officeDocument/2006/math">
                    <m:sSub>
                      <m:sSubPr>
                        <m:ctrlPr>
                          <a:rPr lang="en-US" b="1" i="1">
                            <a:latin typeface="Cambria Math" panose="02040503050406030204" pitchFamily="18" charset="0"/>
                            <a:cs typeface="Arial" pitchFamily="34" charset="0"/>
                          </a:rPr>
                        </m:ctrlPr>
                      </m:sSubPr>
                      <m:e>
                        <m:r>
                          <a:rPr lang="en-US" b="1" i="1">
                            <a:latin typeface="Cambria Math"/>
                            <a:cs typeface="Arial" pitchFamily="34" charset="0"/>
                          </a:rPr>
                          <m:t>𝒙</m:t>
                        </m:r>
                      </m:e>
                      <m:sub>
                        <m:r>
                          <a:rPr lang="en-US" b="1" i="1">
                            <a:latin typeface="Cambria Math"/>
                            <a:cs typeface="Arial" pitchFamily="34" charset="0"/>
                          </a:rPr>
                          <m:t>𝒊</m:t>
                        </m:r>
                      </m:sub>
                    </m:sSub>
                  </m:oMath>
                </a14:m>
                <a:r>
                  <a:rPr lang="en-US" b="1">
                    <a:latin typeface="Arial" pitchFamily="34" charset="0"/>
                    <a:cs typeface="Arial" pitchFamily="34" charset="0"/>
                  </a:rPr>
                  <a:t> theo thứ tự tăng dần và lập bảng biến thiên </a:t>
                </a:r>
                <a:endParaRPr lang="vi-VN" b="1">
                  <a:latin typeface="Arial" pitchFamily="34" charset="0"/>
                  <a:cs typeface="Arial" pitchFamily="34" charset="0"/>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853282" y="3137695"/>
                <a:ext cx="10558462" cy="461665"/>
              </a:xfrm>
              <a:prstGeom prst="rect">
                <a:avLst/>
              </a:prstGeom>
              <a:blipFill>
                <a:blip r:embed="rId4"/>
                <a:stretch>
                  <a:fillRect l="-924" t="-9333" b="-32000"/>
                </a:stretch>
              </a:blipFill>
            </p:spPr>
            <p:txBody>
              <a:bodyPr/>
              <a:lstStyle/>
              <a:p>
                <a:r>
                  <a:rPr lang="en-US">
                    <a:noFill/>
                  </a:rPr>
                  <a:t> </a:t>
                </a:r>
              </a:p>
            </p:txBody>
          </p:sp>
        </mc:Fallback>
      </mc:AlternateContent>
      <p:sp>
        <p:nvSpPr>
          <p:cNvPr id="27" name="TextBox 26"/>
          <p:cNvSpPr txBox="1"/>
          <p:nvPr/>
        </p:nvSpPr>
        <p:spPr>
          <a:xfrm>
            <a:off x="853283" y="3800969"/>
            <a:ext cx="8348662" cy="461665"/>
          </a:xfrm>
          <a:prstGeom prst="rect">
            <a:avLst/>
          </a:prstGeom>
          <a:noFill/>
        </p:spPr>
        <p:txBody>
          <a:bodyPr wrap="square" rtlCol="0">
            <a:spAutoFit/>
          </a:bodyPr>
          <a:lstStyle/>
          <a:p>
            <a:r>
              <a:rPr lang="en-US" b="1">
                <a:solidFill>
                  <a:srgbClr val="FF0000"/>
                </a:solidFill>
                <a:latin typeface="Arial" pitchFamily="34" charset="0"/>
                <a:cs typeface="Arial" pitchFamily="34" charset="0"/>
              </a:rPr>
              <a:t>4. </a:t>
            </a:r>
            <a:r>
              <a:rPr lang="en-US" b="1">
                <a:latin typeface="Arial" pitchFamily="34" charset="0"/>
                <a:cs typeface="Arial" pitchFamily="34" charset="0"/>
              </a:rPr>
              <a:t>Nếu kết luận về các khoảng đồng biến, nghịch biến </a:t>
            </a:r>
            <a:endParaRPr lang="vi-VN" b="1">
              <a:latin typeface="Arial" pitchFamily="34" charset="0"/>
              <a:cs typeface="Arial" pitchFamily="34" charset="0"/>
            </a:endParaRPr>
          </a:p>
        </p:txBody>
      </p:sp>
      <p:grpSp>
        <p:nvGrpSpPr>
          <p:cNvPr id="4" name="Group 3"/>
          <p:cNvGrpSpPr/>
          <p:nvPr/>
        </p:nvGrpSpPr>
        <p:grpSpPr>
          <a:xfrm>
            <a:off x="2208213" y="789318"/>
            <a:ext cx="7696200" cy="524301"/>
            <a:chOff x="2055813" y="867977"/>
            <a:chExt cx="7696200" cy="524301"/>
          </a:xfrm>
        </p:grpSpPr>
        <p:sp>
          <p:nvSpPr>
            <p:cNvPr id="2" name="Rectangle 1"/>
            <p:cNvSpPr/>
            <p:nvPr/>
          </p:nvSpPr>
          <p:spPr>
            <a:xfrm>
              <a:off x="2208213" y="888294"/>
              <a:ext cx="7543800" cy="461665"/>
            </a:xfrm>
            <a:prstGeom prst="rect">
              <a:avLst/>
            </a:prstGeom>
          </p:spPr>
          <p:txBody>
            <a:bodyPr wrap="square">
              <a:spAutoFit/>
            </a:bodyPr>
            <a:lstStyle/>
            <a:p>
              <a:r>
                <a:rPr lang="vi-VN" b="1">
                  <a:solidFill>
                    <a:srgbClr val="C00000"/>
                  </a:solidFill>
                </a:rPr>
                <a:t>Các bước để xét tính đơn điệu của hàm số </a:t>
              </a:r>
              <a:r>
                <a:rPr lang="vi-VN" i="1">
                  <a:solidFill>
                    <a:srgbClr val="C00000"/>
                  </a:solidFill>
                  <a:latin typeface="Times New Roman" panose="02020603050405020304" pitchFamily="18" charset="0"/>
                  <a:cs typeface="Times New Roman" panose="02020603050405020304" pitchFamily="18" charset="0"/>
                </a:rPr>
                <a:t>y = f</a:t>
              </a:r>
              <a:r>
                <a:rPr lang="vi-VN">
                  <a:solidFill>
                    <a:srgbClr val="C00000"/>
                  </a:solidFill>
                  <a:latin typeface="Times New Roman" panose="02020603050405020304" pitchFamily="18" charset="0"/>
                  <a:cs typeface="Times New Roman" panose="02020603050405020304" pitchFamily="18" charset="0"/>
                </a:rPr>
                <a:t>(</a:t>
              </a:r>
              <a:r>
                <a:rPr lang="vi-VN" i="1">
                  <a:solidFill>
                    <a:srgbClr val="C00000"/>
                  </a:solidFill>
                  <a:latin typeface="Times New Roman" panose="02020603050405020304" pitchFamily="18" charset="0"/>
                  <a:cs typeface="Times New Roman" panose="02020603050405020304" pitchFamily="18" charset="0"/>
                </a:rPr>
                <a:t>x</a:t>
              </a:r>
              <a:r>
                <a:rPr lang="vi-VN">
                  <a:solidFill>
                    <a:srgbClr val="C00000"/>
                  </a:solidFill>
                  <a:latin typeface="Times New Roman" panose="02020603050405020304" pitchFamily="18" charset="0"/>
                  <a:cs typeface="Times New Roman" panose="02020603050405020304" pitchFamily="18" charset="0"/>
                </a:rPr>
                <a:t>)</a:t>
              </a:r>
              <a:r>
                <a:rPr lang="vi-VN" i="1">
                  <a:solidFill>
                    <a:srgbClr val="C00000"/>
                  </a:solidFill>
                  <a:latin typeface="Times New Roman" panose="02020603050405020304" pitchFamily="18" charset="0"/>
                  <a:cs typeface="Times New Roman" panose="02020603050405020304" pitchFamily="18" charset="0"/>
                </a:rPr>
                <a:t>:</a:t>
              </a:r>
              <a:endParaRPr lang="en-US" i="1">
                <a:solidFill>
                  <a:srgbClr val="C0000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5"/>
            <a:stretch>
              <a:fillRect/>
            </a:stretch>
          </p:blipFill>
          <p:spPr>
            <a:xfrm>
              <a:off x="2055813" y="867977"/>
              <a:ext cx="7696200" cy="524301"/>
            </a:xfrm>
            <a:prstGeom prst="rect">
              <a:avLst/>
            </a:prstGeom>
          </p:spPr>
        </p:pic>
      </p:grpSp>
    </p:spTree>
    <p:extLst>
      <p:ext uri="{BB962C8B-B14F-4D97-AF65-F5344CB8AC3E}">
        <p14:creationId xmlns:p14="http://schemas.microsoft.com/office/powerpoint/2010/main" val="15889786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28"/>
                                        </p:tgtEl>
                                        <p:attrNameLst>
                                          <p:attrName>style.visibility</p:attrName>
                                        </p:attrNameLst>
                                      </p:cBhvr>
                                      <p:to>
                                        <p:strVal val="visible"/>
                                      </p:to>
                                    </p:set>
                                    <p:animEffect transition="in" filter="wipe(left)">
                                      <p:cBhvr>
                                        <p:cTn id="16" dur="500"/>
                                        <p:tgtEl>
                                          <p:spTgt spid="28"/>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animEffect transition="in" filter="wipe(left)">
                                      <p:cBhvr>
                                        <p:cTn id="19" dur="500"/>
                                        <p:tgtEl>
                                          <p:spTgt spid="2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25"/>
                                        </p:tgtEl>
                                        <p:attrNameLst>
                                          <p:attrName>style.visibility</p:attrName>
                                        </p:attrNameLst>
                                      </p:cBhvr>
                                      <p:to>
                                        <p:strVal val="visible"/>
                                      </p:to>
                                    </p:set>
                                    <p:animEffect transition="in" filter="wipe(left)">
                                      <p:cBhvr>
                                        <p:cTn id="24" dur="500"/>
                                        <p:tgtEl>
                                          <p:spTgt spid="25"/>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wipe(left)">
                                      <p:cBhvr>
                                        <p:cTn id="29" dur="500"/>
                                        <p:tgtEl>
                                          <p:spTgt spid="2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wipe(left)">
                                      <p:cBhvr>
                                        <p:cTn id="34"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3" grpId="0"/>
      <p:bldP spid="24" grpId="0"/>
      <p:bldP spid="25" grpId="0"/>
      <p:bldP spid="26" grpId="0"/>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ounded Rectangle 54"/>
          <p:cNvSpPr/>
          <p:nvPr/>
        </p:nvSpPr>
        <p:spPr>
          <a:xfrm>
            <a:off x="862145" y="4454291"/>
            <a:ext cx="5615107" cy="1894320"/>
          </a:xfrm>
          <a:prstGeom prst="roundRect">
            <a:avLst>
              <a:gd name="adj" fmla="val 0"/>
            </a:avLst>
          </a:prstGeom>
          <a:gradFill rotWithShape="1">
            <a:gsLst>
              <a:gs pos="0">
                <a:srgbClr val="B3DCE7"/>
              </a:gs>
              <a:gs pos="50000">
                <a:srgbClr val="FFFFFF"/>
              </a:gs>
              <a:gs pos="100000">
                <a:srgbClr val="C2E3EC"/>
              </a:gs>
            </a:gsLst>
            <a:lin ang="0" scaled="1"/>
          </a:gradFill>
          <a:ln w="6350">
            <a:solidFill>
              <a:schemeClr val="tx1"/>
            </a:solidFill>
          </a:ln>
          <a:effectLst/>
        </p:spPr>
        <p:txBody>
          <a:bodyPr wrap="none" anchor="ctr"/>
          <a:lstStyle/>
          <a:p>
            <a:endParaRPr lang="en-US" sz="1800" kern="0">
              <a:solidFill>
                <a:srgbClr val="000000"/>
              </a:solidFill>
              <a:latin typeface="Arial" pitchFamily="34" charset="0"/>
            </a:endParaRPr>
          </a:p>
        </p:txBody>
      </p:sp>
      <p:pic>
        <p:nvPicPr>
          <p:cNvPr id="16" name="Picture 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7199" y="1726006"/>
            <a:ext cx="1420614" cy="338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TextBox 16"/>
          <p:cNvSpPr txBox="1"/>
          <p:nvPr/>
        </p:nvSpPr>
        <p:spPr>
          <a:xfrm>
            <a:off x="997314" y="1866523"/>
            <a:ext cx="4327918" cy="461665"/>
          </a:xfrm>
          <a:prstGeom prst="rect">
            <a:avLst/>
          </a:prstGeom>
          <a:noFill/>
        </p:spPr>
        <p:txBody>
          <a:bodyPr wrap="square" rtlCol="0">
            <a:spAutoFit/>
          </a:bodyPr>
          <a:lstStyle/>
          <a:p>
            <a:pPr>
              <a:buClr>
                <a:schemeClr val="bg1"/>
              </a:buClr>
            </a:pPr>
            <a:r>
              <a:rPr lang="vi-VN" b="1">
                <a:cs typeface="Times New Roman" pitchFamily="18" charset="0"/>
              </a:rPr>
              <a:t>Tập xác định:</a:t>
            </a:r>
            <a:r>
              <a:rPr lang="en-US" b="1">
                <a:cs typeface="Times New Roman" pitchFamily="18" charset="0"/>
              </a:rPr>
              <a:t> </a:t>
            </a:r>
            <a:r>
              <a:rPr lang="vi-VN">
                <a:latin typeface="+mj-lt"/>
                <a:cs typeface="Times New Roman" pitchFamily="18" charset="0"/>
              </a:rPr>
              <a:t>D = </a:t>
            </a:r>
            <a:r>
              <a:rPr lang="vi-VN" b="1">
                <a:cs typeface="Times New Roman" pitchFamily="18" charset="0"/>
              </a:rPr>
              <a:t>ℝ</a:t>
            </a:r>
          </a:p>
        </p:txBody>
      </p:sp>
      <p:grpSp>
        <p:nvGrpSpPr>
          <p:cNvPr id="4" name="Group 3"/>
          <p:cNvGrpSpPr/>
          <p:nvPr/>
        </p:nvGrpSpPr>
        <p:grpSpPr>
          <a:xfrm>
            <a:off x="286985" y="66560"/>
            <a:ext cx="11724655" cy="1490556"/>
            <a:chOff x="249817" y="463578"/>
            <a:chExt cx="11782531" cy="1490556"/>
          </a:xfrm>
        </p:grpSpPr>
        <p:grpSp>
          <p:nvGrpSpPr>
            <p:cNvPr id="9" name="Group 8"/>
            <p:cNvGrpSpPr/>
            <p:nvPr/>
          </p:nvGrpSpPr>
          <p:grpSpPr>
            <a:xfrm>
              <a:off x="249817" y="463578"/>
              <a:ext cx="11782531" cy="1490556"/>
              <a:chOff x="249817" y="744820"/>
              <a:chExt cx="11782531" cy="1490556"/>
            </a:xfrm>
          </p:grpSpPr>
          <p:sp>
            <p:nvSpPr>
              <p:cNvPr id="10" name="Rounded Rectangle 9"/>
              <p:cNvSpPr/>
              <p:nvPr/>
            </p:nvSpPr>
            <p:spPr>
              <a:xfrm>
                <a:off x="496901" y="804958"/>
                <a:ext cx="11348388" cy="1430418"/>
              </a:xfrm>
              <a:prstGeom prst="roundRect">
                <a:avLst>
                  <a:gd name="adj" fmla="val 9218"/>
                </a:avLst>
              </a:prstGeom>
              <a:solidFill>
                <a:srgbClr val="BED0D4"/>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US"/>
              </a:p>
            </p:txBody>
          </p:sp>
          <p:sp>
            <p:nvSpPr>
              <p:cNvPr id="14" name="Rectangle 13"/>
              <p:cNvSpPr/>
              <p:nvPr/>
            </p:nvSpPr>
            <p:spPr>
              <a:xfrm>
                <a:off x="249817" y="744820"/>
                <a:ext cx="11782531" cy="13292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US"/>
              </a:p>
            </p:txBody>
          </p:sp>
          <mc:AlternateContent xmlns:mc="http://schemas.openxmlformats.org/markup-compatibility/2006" xmlns:a14="http://schemas.microsoft.com/office/drawing/2010/main">
            <mc:Choice Requires="a14">
              <p:sp>
                <p:nvSpPr>
                  <p:cNvPr id="15" name="TextBox 14"/>
                  <p:cNvSpPr txBox="1"/>
                  <p:nvPr/>
                </p:nvSpPr>
                <p:spPr>
                  <a:xfrm>
                    <a:off x="1586505" y="936927"/>
                    <a:ext cx="6535738" cy="830997"/>
                  </a:xfrm>
                  <a:prstGeom prst="rect">
                    <a:avLst/>
                  </a:prstGeom>
                  <a:noFill/>
                </p:spPr>
                <p:txBody>
                  <a:bodyPr wrap="square" rtlCol="0">
                    <a:spAutoFit/>
                  </a:bodyPr>
                  <a:lstStyle/>
                  <a:p>
                    <a:r>
                      <a:rPr lang="en-US" b="1" dirty="0" err="1">
                        <a:latin typeface="Arial" pitchFamily="34" charset="0"/>
                        <a:cs typeface="Arial" pitchFamily="34" charset="0"/>
                      </a:rPr>
                      <a:t>Xét</a:t>
                    </a:r>
                    <a:r>
                      <a:rPr lang="en-US" b="1" dirty="0">
                        <a:latin typeface="Arial" pitchFamily="34" charset="0"/>
                        <a:cs typeface="Arial" pitchFamily="34" charset="0"/>
                      </a:rPr>
                      <a:t> </a:t>
                    </a:r>
                    <a:r>
                      <a:rPr lang="en-US" b="1" dirty="0" err="1">
                        <a:latin typeface="Arial" pitchFamily="34" charset="0"/>
                        <a:cs typeface="Arial" pitchFamily="34" charset="0"/>
                      </a:rPr>
                      <a:t>sự</a:t>
                    </a:r>
                    <a:r>
                      <a:rPr lang="en-US" b="1" dirty="0">
                        <a:latin typeface="Arial" pitchFamily="34" charset="0"/>
                        <a:cs typeface="Arial" pitchFamily="34" charset="0"/>
                      </a:rPr>
                      <a:t> </a:t>
                    </a:r>
                    <a:r>
                      <a:rPr lang="en-US" b="1" dirty="0" err="1">
                        <a:latin typeface="Arial" pitchFamily="34" charset="0"/>
                        <a:cs typeface="Arial" pitchFamily="34" charset="0"/>
                      </a:rPr>
                      <a:t>đồng</a:t>
                    </a:r>
                    <a:r>
                      <a:rPr lang="en-US" b="1" dirty="0">
                        <a:latin typeface="Arial" pitchFamily="34" charset="0"/>
                        <a:cs typeface="Arial" pitchFamily="34" charset="0"/>
                      </a:rPr>
                      <a:t> </a:t>
                    </a:r>
                    <a:r>
                      <a:rPr lang="en-US" b="1" dirty="0" err="1">
                        <a:latin typeface="Arial" pitchFamily="34" charset="0"/>
                        <a:cs typeface="Arial" pitchFamily="34" charset="0"/>
                      </a:rPr>
                      <a:t>biến</a:t>
                    </a:r>
                    <a:r>
                      <a:rPr lang="en-US" b="1" dirty="0">
                        <a:latin typeface="Arial" pitchFamily="34" charset="0"/>
                        <a:cs typeface="Arial" pitchFamily="34" charset="0"/>
                      </a:rPr>
                      <a:t>, </a:t>
                    </a:r>
                    <a:r>
                      <a:rPr lang="en-US" b="1" dirty="0" err="1">
                        <a:latin typeface="Arial" pitchFamily="34" charset="0"/>
                        <a:cs typeface="Arial" pitchFamily="34" charset="0"/>
                      </a:rPr>
                      <a:t>nghịch</a:t>
                    </a:r>
                    <a:r>
                      <a:rPr lang="en-US" b="1" dirty="0">
                        <a:latin typeface="Arial" pitchFamily="34" charset="0"/>
                        <a:cs typeface="Arial" pitchFamily="34" charset="0"/>
                      </a:rPr>
                      <a:t> </a:t>
                    </a:r>
                    <a:r>
                      <a:rPr lang="en-US" b="1" dirty="0" err="1">
                        <a:latin typeface="Arial" pitchFamily="34" charset="0"/>
                        <a:cs typeface="Arial" pitchFamily="34" charset="0"/>
                      </a:rPr>
                      <a:t>biến</a:t>
                    </a:r>
                    <a:r>
                      <a:rPr lang="en-US" b="1" dirty="0">
                        <a:latin typeface="Arial" pitchFamily="34" charset="0"/>
                        <a:cs typeface="Arial" pitchFamily="34" charset="0"/>
                      </a:rPr>
                      <a:t> </a:t>
                    </a:r>
                    <a:r>
                      <a:rPr lang="en-US" b="1" dirty="0" err="1">
                        <a:latin typeface="Arial" pitchFamily="34" charset="0"/>
                        <a:cs typeface="Arial" pitchFamily="34" charset="0"/>
                      </a:rPr>
                      <a:t>của</a:t>
                    </a:r>
                    <a:r>
                      <a:rPr lang="en-US" b="1" dirty="0">
                        <a:latin typeface="Arial" pitchFamily="34" charset="0"/>
                        <a:cs typeface="Arial" pitchFamily="34" charset="0"/>
                      </a:rPr>
                      <a:t> </a:t>
                    </a:r>
                    <a:r>
                      <a:rPr lang="en-US" b="1" dirty="0" err="1">
                        <a:latin typeface="Arial" pitchFamily="34" charset="0"/>
                        <a:cs typeface="Arial" pitchFamily="34" charset="0"/>
                      </a:rPr>
                      <a:t>hàm</a:t>
                    </a:r>
                    <a:r>
                      <a:rPr lang="en-US" b="1" dirty="0">
                        <a:latin typeface="Arial" pitchFamily="34" charset="0"/>
                        <a:cs typeface="Arial" pitchFamily="34" charset="0"/>
                      </a:rPr>
                      <a:t> </a:t>
                    </a:r>
                    <a:r>
                      <a:rPr lang="en-US" b="1" dirty="0" err="1">
                        <a:latin typeface="Arial" pitchFamily="34" charset="0"/>
                        <a:cs typeface="Arial" pitchFamily="34" charset="0"/>
                      </a:rPr>
                      <a:t>số</a:t>
                    </a:r>
                    <a:r>
                      <a:rPr lang="en-US" b="1" dirty="0">
                        <a:latin typeface="Arial" pitchFamily="34" charset="0"/>
                        <a:cs typeface="Arial" pitchFamily="34" charset="0"/>
                      </a:rPr>
                      <a:t> </a:t>
                    </a:r>
                    <a14:m>
                      <m:oMath xmlns:m="http://schemas.openxmlformats.org/officeDocument/2006/math">
                        <m:r>
                          <a:rPr lang="en-US" b="1" i="0" smtClean="0">
                            <a:latin typeface="Cambria Math"/>
                            <a:cs typeface="Times New Roman" pitchFamily="18" charset="0"/>
                          </a:rPr>
                          <m:t>          </m:t>
                        </m:r>
                      </m:oMath>
                    </a14:m>
                    <a:endParaRPr lang="vi-VN" b="1" dirty="0">
                      <a:latin typeface="Arial" pitchFamily="34" charset="0"/>
                      <a:cs typeface="Arial" pitchFamily="34" charset="0"/>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1586505" y="936927"/>
                    <a:ext cx="6535738" cy="830997"/>
                  </a:xfrm>
                  <a:prstGeom prst="rect">
                    <a:avLst/>
                  </a:prstGeom>
                  <a:blipFill>
                    <a:blip r:embed="rId4"/>
                    <a:stretch>
                      <a:fillRect l="-750" t="-3650"/>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graphicFrame>
              <p:nvGraphicFramePr>
                <p:cNvPr id="18" name="Object 17"/>
                <p:cNvGraphicFramePr>
                  <a:graphicFrameLocks noChangeAspect="1"/>
                </p:cNvGraphicFramePr>
                <p:nvPr>
                  <p:extLst>
                    <p:ext uri="{D42A27DB-BD31-4B8C-83A1-F6EECF244321}">
                      <p14:modId xmlns:p14="http://schemas.microsoft.com/office/powerpoint/2010/main" val="1257209661"/>
                    </p:ext>
                  </p:extLst>
                </p:nvPr>
              </p:nvGraphicFramePr>
              <p:xfrm>
                <a:off x="3934471" y="998950"/>
                <a:ext cx="2802267" cy="767786"/>
              </p:xfrm>
              <a:graphic>
                <a:graphicData uri="http://schemas.openxmlformats.org/presentationml/2006/ole">
                  <mc:AlternateContent>
                    <mc:Choice xmlns:v="urn:schemas-microsoft-com:vml" Requires="v">
                      <p:oleObj name="Equation" r:id="rId5" imgW="1434960" imgH="393480" progId="Equation.DSMT4">
                        <p:embed/>
                      </p:oleObj>
                    </mc:Choice>
                    <mc:Fallback>
                      <p:oleObj name="Equation" r:id="rId5" imgW="1434960" imgH="393480" progId="Equation.DSMT4">
                        <p:embed/>
                        <p:pic>
                          <p:nvPicPr>
                            <p:cNvPr id="18" name="Object 17"/>
                            <p:cNvPicPr>
                              <a:picLocks noChangeAspect="1" noChangeArrowheads="1"/>
                            </p:cNvPicPr>
                            <p:nvPr/>
                          </p:nvPicPr>
                          <p:blipFill>
                            <a:blip r:embed="rId6"/>
                            <a:srcRect/>
                            <a:stretch>
                              <a:fillRect/>
                            </a:stretch>
                          </p:blipFill>
                          <p:spPr bwMode="auto">
                            <a:xfrm>
                              <a:off x="3934471" y="998950"/>
                              <a:ext cx="2802267" cy="767786"/>
                            </a:xfrm>
                            <a:prstGeom prst="rect">
                              <a:avLst/>
                            </a:prstGeom>
                            <a:noFill/>
                            <a:ln>
                              <a:noFill/>
                            </a:ln>
                          </p:spPr>
                        </p:pic>
                      </p:oleObj>
                    </mc:Fallback>
                  </mc:AlternateContent>
                </a:graphicData>
              </a:graphic>
            </p:graphicFrame>
          </mc:Choice>
          <mc:Fallback xmlns="">
            <p:graphicFrame>
              <p:nvGraphicFramePr>
                <p:cNvPr id="18" name="Object 17"/>
                <p:cNvGraphicFramePr>
                  <a:graphicFrameLocks noChangeAspect="1"/>
                </p:cNvGraphicFramePr>
                <p:nvPr>
                  <p:extLst>
                    <p:ext uri="{D42A27DB-BD31-4B8C-83A1-F6EECF244321}">
                      <p14:modId xmlns:p14="http://schemas.microsoft.com/office/powerpoint/2010/main" val="1257209661"/>
                    </p:ext>
                  </p:extLst>
                </p:nvPr>
              </p:nvGraphicFramePr>
              <p:xfrm>
                <a:off x="3934471" y="998950"/>
                <a:ext cx="2802267" cy="767786"/>
              </p:xfrm>
              <a:graphic>
                <a:graphicData uri="http://schemas.openxmlformats.org/presentationml/2006/ole">
                  <mc:AlternateContent>
                    <mc:Choice xmlns:v="urn:schemas-microsoft-com:vml" Requires="v">
                      <p:oleObj name="Equation" r:id="rId7" imgW="1434960" imgH="393480" progId="Equation.DSMT4">
                        <p:embed/>
                      </p:oleObj>
                    </mc:Choice>
                    <mc:Fallback>
                      <p:oleObj name="Equation" r:id="rId7" imgW="1434960" imgH="393480" progId="Equation.DSMT4">
                        <p:embed/>
                        <p:pic>
                          <p:nvPicPr>
                            <p:cNvPr id="18" name="Object 17"/>
                            <p:cNvPicPr>
                              <a:picLocks noChangeAspect="1" noChangeArrowheads="1"/>
                            </p:cNvPicPr>
                            <p:nvPr/>
                          </p:nvPicPr>
                          <p:blipFill>
                            <a:blip r:embed="rId8"/>
                            <a:srcRect/>
                            <a:stretch>
                              <a:fillRect/>
                            </a:stretch>
                          </p:blipFill>
                          <p:spPr bwMode="auto">
                            <a:xfrm>
                              <a:off x="3934471" y="998950"/>
                              <a:ext cx="2802267" cy="767786"/>
                            </a:xfrm>
                            <a:prstGeom prst="rect">
                              <a:avLst/>
                            </a:prstGeom>
                            <a:noFill/>
                            <a:ln>
                              <a:noFill/>
                            </a:ln>
                          </p:spPr>
                        </p:pic>
                      </p:oleObj>
                    </mc:Fallback>
                  </mc:AlternateContent>
                </a:graphicData>
              </a:graphic>
            </p:graphicFrame>
          </mc:Fallback>
        </mc:AlternateContent>
      </p:grpSp>
      <p:sp>
        <p:nvSpPr>
          <p:cNvPr id="21" name="TextBox 20"/>
          <p:cNvSpPr txBox="1"/>
          <p:nvPr/>
        </p:nvSpPr>
        <p:spPr>
          <a:xfrm>
            <a:off x="1018728" y="2434127"/>
            <a:ext cx="1600200" cy="461665"/>
          </a:xfrm>
          <a:prstGeom prst="rect">
            <a:avLst/>
          </a:prstGeom>
          <a:noFill/>
        </p:spPr>
        <p:txBody>
          <a:bodyPr wrap="square" rtlCol="0">
            <a:spAutoFit/>
          </a:bodyPr>
          <a:lstStyle/>
          <a:p>
            <a:pPr>
              <a:buClr>
                <a:schemeClr val="bg1"/>
              </a:buClr>
            </a:pPr>
            <a:r>
              <a:rPr lang="vi-VN" b="1">
                <a:cs typeface="Times New Roman" pitchFamily="18" charset="0"/>
              </a:rPr>
              <a:t>Ta có: </a:t>
            </a:r>
          </a:p>
        </p:txBody>
      </p:sp>
      <p:graphicFrame>
        <p:nvGraphicFramePr>
          <p:cNvPr id="22" name="Object 21"/>
          <p:cNvGraphicFramePr>
            <a:graphicFrameLocks noChangeAspect="1"/>
          </p:cNvGraphicFramePr>
          <p:nvPr>
            <p:extLst>
              <p:ext uri="{D42A27DB-BD31-4B8C-83A1-F6EECF244321}">
                <p14:modId xmlns:p14="http://schemas.microsoft.com/office/powerpoint/2010/main" val="3247168180"/>
              </p:ext>
            </p:extLst>
          </p:nvPr>
        </p:nvGraphicFramePr>
        <p:xfrm>
          <a:off x="2029592" y="2353682"/>
          <a:ext cx="2247428" cy="591705"/>
        </p:xfrm>
        <a:graphic>
          <a:graphicData uri="http://schemas.openxmlformats.org/presentationml/2006/ole">
            <mc:AlternateContent xmlns:mc="http://schemas.openxmlformats.org/markup-compatibility/2006">
              <mc:Choice xmlns:v="urn:schemas-microsoft-com:vml" Requires="v">
                <p:oleObj name="Equation" r:id="rId9" imgW="888840" imgH="228600" progId="Equation.DSMT4">
                  <p:embed/>
                </p:oleObj>
              </mc:Choice>
              <mc:Fallback>
                <p:oleObj name="Equation" r:id="rId9" imgW="888840" imgH="228600" progId="Equation.DSMT4">
                  <p:embed/>
                  <p:pic>
                    <p:nvPicPr>
                      <p:cNvPr id="22" name="Object 21"/>
                      <p:cNvPicPr/>
                      <p:nvPr/>
                    </p:nvPicPr>
                    <p:blipFill>
                      <a:blip r:embed="rId10"/>
                      <a:stretch>
                        <a:fillRect/>
                      </a:stretch>
                    </p:blipFill>
                    <p:spPr>
                      <a:xfrm>
                        <a:off x="2029592" y="2353682"/>
                        <a:ext cx="2247428" cy="591705"/>
                      </a:xfrm>
                      <a:prstGeom prst="rect">
                        <a:avLst/>
                      </a:prstGeom>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3694179127"/>
              </p:ext>
            </p:extLst>
          </p:nvPr>
        </p:nvGraphicFramePr>
        <p:xfrm>
          <a:off x="2029592" y="2947002"/>
          <a:ext cx="3467572" cy="526105"/>
        </p:xfrm>
        <a:graphic>
          <a:graphicData uri="http://schemas.openxmlformats.org/presentationml/2006/ole">
            <mc:AlternateContent xmlns:mc="http://schemas.openxmlformats.org/markup-compatibility/2006">
              <mc:Choice xmlns:v="urn:schemas-microsoft-com:vml" Requires="v">
                <p:oleObj name="Equation" r:id="rId11" imgW="1371600" imgH="203040" progId="Equation.DSMT4">
                  <p:embed/>
                </p:oleObj>
              </mc:Choice>
              <mc:Fallback>
                <p:oleObj name="Equation" r:id="rId11" imgW="1371600" imgH="203040" progId="Equation.DSMT4">
                  <p:embed/>
                  <p:pic>
                    <p:nvPicPr>
                      <p:cNvPr id="29" name="Object 28"/>
                      <p:cNvPicPr/>
                      <p:nvPr/>
                    </p:nvPicPr>
                    <p:blipFill>
                      <a:blip r:embed="rId12"/>
                      <a:stretch>
                        <a:fillRect/>
                      </a:stretch>
                    </p:blipFill>
                    <p:spPr>
                      <a:xfrm>
                        <a:off x="2029592" y="2947002"/>
                        <a:ext cx="3467572" cy="526105"/>
                      </a:xfrm>
                      <a:prstGeom prst="rect">
                        <a:avLst/>
                      </a:prstGeom>
                    </p:spPr>
                  </p:pic>
                </p:oleObj>
              </mc:Fallback>
            </mc:AlternateContent>
          </a:graphicData>
        </a:graphic>
      </p:graphicFrame>
      <p:sp>
        <p:nvSpPr>
          <p:cNvPr id="30" name="TextBox 29"/>
          <p:cNvSpPr txBox="1"/>
          <p:nvPr/>
        </p:nvSpPr>
        <p:spPr>
          <a:xfrm>
            <a:off x="943356" y="3766273"/>
            <a:ext cx="2820022" cy="461665"/>
          </a:xfrm>
          <a:prstGeom prst="rect">
            <a:avLst/>
          </a:prstGeom>
          <a:noFill/>
        </p:spPr>
        <p:txBody>
          <a:bodyPr wrap="square" rtlCol="0">
            <a:spAutoFit/>
          </a:bodyPr>
          <a:lstStyle/>
          <a:p>
            <a:r>
              <a:rPr lang="en-US" b="1">
                <a:latin typeface="Arial" pitchFamily="34" charset="0"/>
                <a:cs typeface="Arial" pitchFamily="34" charset="0"/>
              </a:rPr>
              <a:t>Bảng xét dấu:</a:t>
            </a:r>
            <a:endParaRPr lang="vi-VN" sz="2000" b="1">
              <a:latin typeface="Arial" pitchFamily="34" charset="0"/>
              <a:cs typeface="Arial" pitchFamily="34" charset="0"/>
            </a:endParaRPr>
          </a:p>
        </p:txBody>
      </p:sp>
      <p:graphicFrame>
        <p:nvGraphicFramePr>
          <p:cNvPr id="31" name="Table 30"/>
          <p:cNvGraphicFramePr>
            <a:graphicFrameLocks noGrp="1"/>
          </p:cNvGraphicFramePr>
          <p:nvPr>
            <p:extLst>
              <p:ext uri="{D42A27DB-BD31-4B8C-83A1-F6EECF244321}">
                <p14:modId xmlns:p14="http://schemas.microsoft.com/office/powerpoint/2010/main" val="1015976300"/>
              </p:ext>
            </p:extLst>
          </p:nvPr>
        </p:nvGraphicFramePr>
        <p:xfrm>
          <a:off x="882778" y="4495998"/>
          <a:ext cx="5624517" cy="1656080"/>
        </p:xfrm>
        <a:graphic>
          <a:graphicData uri="http://schemas.openxmlformats.org/drawingml/2006/table">
            <a:tbl>
              <a:tblPr firstRow="1" bandRow="1">
                <a:tableStyleId>{5C22544A-7EE6-4342-B048-85BDC9FD1C3A}</a:tableStyleId>
              </a:tblPr>
              <a:tblGrid>
                <a:gridCol w="920207">
                  <a:extLst>
                    <a:ext uri="{9D8B030D-6E8A-4147-A177-3AD203B41FA5}">
                      <a16:colId xmlns:a16="http://schemas.microsoft.com/office/drawing/2014/main" val="20000"/>
                    </a:ext>
                  </a:extLst>
                </a:gridCol>
                <a:gridCol w="4704310">
                  <a:extLst>
                    <a:ext uri="{9D8B030D-6E8A-4147-A177-3AD203B41FA5}">
                      <a16:colId xmlns:a16="http://schemas.microsoft.com/office/drawing/2014/main" val="20001"/>
                    </a:ext>
                  </a:extLst>
                </a:gridCol>
              </a:tblGrid>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7084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914400">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pSp>
        <p:nvGrpSpPr>
          <p:cNvPr id="3" name="Group 2"/>
          <p:cNvGrpSpPr/>
          <p:nvPr/>
        </p:nvGrpSpPr>
        <p:grpSpPr>
          <a:xfrm>
            <a:off x="868495" y="4478104"/>
            <a:ext cx="5608757" cy="1846693"/>
            <a:chOff x="760412" y="4935106"/>
            <a:chExt cx="5608757" cy="1846693"/>
          </a:xfrm>
        </p:grpSpPr>
        <p:sp>
          <p:nvSpPr>
            <p:cNvPr id="33" name="Rectangle 32"/>
            <p:cNvSpPr/>
            <p:nvPr/>
          </p:nvSpPr>
          <p:spPr>
            <a:xfrm>
              <a:off x="760412" y="4935106"/>
              <a:ext cx="5608757" cy="1846693"/>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4" name="Object 33"/>
            <p:cNvGraphicFramePr>
              <a:graphicFrameLocks noChangeAspect="1"/>
            </p:cNvGraphicFramePr>
            <p:nvPr/>
          </p:nvGraphicFramePr>
          <p:xfrm>
            <a:off x="1123270" y="5009906"/>
            <a:ext cx="300182" cy="329045"/>
          </p:xfrm>
          <a:graphic>
            <a:graphicData uri="http://schemas.openxmlformats.org/presentationml/2006/ole">
              <mc:AlternateContent xmlns:mc="http://schemas.openxmlformats.org/markup-compatibility/2006">
                <mc:Choice xmlns:v="urn:schemas-microsoft-com:vml" Requires="v">
                  <p:oleObj name="Equation" r:id="rId13" imgW="126720" imgH="139680" progId="Equation.DSMT4">
                    <p:embed/>
                  </p:oleObj>
                </mc:Choice>
                <mc:Fallback>
                  <p:oleObj name="Equation" r:id="rId13" imgW="126720" imgH="139680" progId="Equation.DSMT4">
                    <p:embed/>
                    <p:pic>
                      <p:nvPicPr>
                        <p:cNvPr id="34" name="Object 33"/>
                        <p:cNvPicPr/>
                        <p:nvPr/>
                      </p:nvPicPr>
                      <p:blipFill>
                        <a:blip r:embed="rId14"/>
                        <a:stretch>
                          <a:fillRect/>
                        </a:stretch>
                      </p:blipFill>
                      <p:spPr>
                        <a:xfrm>
                          <a:off x="1123270" y="5009906"/>
                          <a:ext cx="300182" cy="329045"/>
                        </a:xfrm>
                        <a:prstGeom prst="rect">
                          <a:avLst/>
                        </a:prstGeom>
                      </p:spPr>
                    </p:pic>
                  </p:oleObj>
                </mc:Fallback>
              </mc:AlternateContent>
            </a:graphicData>
          </a:graphic>
        </p:graphicFrame>
        <p:graphicFrame>
          <p:nvGraphicFramePr>
            <p:cNvPr id="35" name="Object 34"/>
            <p:cNvGraphicFramePr>
              <a:graphicFrameLocks noChangeAspect="1"/>
            </p:cNvGraphicFramePr>
            <p:nvPr/>
          </p:nvGraphicFramePr>
          <p:xfrm>
            <a:off x="1074786" y="5427807"/>
            <a:ext cx="419965" cy="479136"/>
          </p:xfrm>
          <a:graphic>
            <a:graphicData uri="http://schemas.openxmlformats.org/presentationml/2006/ole">
              <mc:AlternateContent xmlns:mc="http://schemas.openxmlformats.org/markup-compatibility/2006">
                <mc:Choice xmlns:v="urn:schemas-microsoft-com:vml" Requires="v">
                  <p:oleObj name="Equation" r:id="rId15" imgW="177480" imgH="203040" progId="Equation.DSMT4">
                    <p:embed/>
                  </p:oleObj>
                </mc:Choice>
                <mc:Fallback>
                  <p:oleObj name="Equation" r:id="rId15" imgW="177480" imgH="203040" progId="Equation.DSMT4">
                    <p:embed/>
                    <p:pic>
                      <p:nvPicPr>
                        <p:cNvPr id="35" name="Object 34"/>
                        <p:cNvPicPr/>
                        <p:nvPr/>
                      </p:nvPicPr>
                      <p:blipFill>
                        <a:blip r:embed="rId16"/>
                        <a:stretch>
                          <a:fillRect/>
                        </a:stretch>
                      </p:blipFill>
                      <p:spPr>
                        <a:xfrm>
                          <a:off x="1074786" y="5427807"/>
                          <a:ext cx="419965" cy="479136"/>
                        </a:xfrm>
                        <a:prstGeom prst="rect">
                          <a:avLst/>
                        </a:prstGeom>
                      </p:spPr>
                    </p:pic>
                  </p:oleObj>
                </mc:Fallback>
              </mc:AlternateContent>
            </a:graphicData>
          </a:graphic>
        </p:graphicFrame>
        <p:graphicFrame>
          <p:nvGraphicFramePr>
            <p:cNvPr id="36" name="Object 35"/>
            <p:cNvGraphicFramePr>
              <a:graphicFrameLocks noChangeAspect="1"/>
            </p:cNvGraphicFramePr>
            <p:nvPr/>
          </p:nvGraphicFramePr>
          <p:xfrm>
            <a:off x="1052777" y="6144058"/>
            <a:ext cx="329045" cy="389659"/>
          </p:xfrm>
          <a:graphic>
            <a:graphicData uri="http://schemas.openxmlformats.org/presentationml/2006/ole">
              <mc:AlternateContent xmlns:mc="http://schemas.openxmlformats.org/markup-compatibility/2006">
                <mc:Choice xmlns:v="urn:schemas-microsoft-com:vml" Requires="v">
                  <p:oleObj name="Equation" r:id="rId17" imgW="139680" imgH="164880" progId="Equation.DSMT4">
                    <p:embed/>
                  </p:oleObj>
                </mc:Choice>
                <mc:Fallback>
                  <p:oleObj name="Equation" r:id="rId17" imgW="139680" imgH="164880" progId="Equation.DSMT4">
                    <p:embed/>
                    <p:pic>
                      <p:nvPicPr>
                        <p:cNvPr id="36" name="Object 35"/>
                        <p:cNvPicPr/>
                        <p:nvPr/>
                      </p:nvPicPr>
                      <p:blipFill>
                        <a:blip r:embed="rId18"/>
                        <a:stretch>
                          <a:fillRect/>
                        </a:stretch>
                      </p:blipFill>
                      <p:spPr>
                        <a:xfrm>
                          <a:off x="1052777" y="6144058"/>
                          <a:ext cx="329045" cy="389659"/>
                        </a:xfrm>
                        <a:prstGeom prst="rect">
                          <a:avLst/>
                        </a:prstGeom>
                      </p:spPr>
                    </p:pic>
                  </p:oleObj>
                </mc:Fallback>
              </mc:AlternateContent>
            </a:graphicData>
          </a:graphic>
        </p:graphicFrame>
        <p:graphicFrame>
          <p:nvGraphicFramePr>
            <p:cNvPr id="37" name="Object 36"/>
            <p:cNvGraphicFramePr>
              <a:graphicFrameLocks noChangeAspect="1"/>
            </p:cNvGraphicFramePr>
            <p:nvPr>
              <p:extLst>
                <p:ext uri="{D42A27DB-BD31-4B8C-83A1-F6EECF244321}">
                  <p14:modId xmlns:p14="http://schemas.microsoft.com/office/powerpoint/2010/main" val="1335526431"/>
                </p:ext>
              </p:extLst>
            </p:nvPr>
          </p:nvGraphicFramePr>
          <p:xfrm>
            <a:off x="1797963" y="5081233"/>
            <a:ext cx="447155" cy="186390"/>
          </p:xfrm>
          <a:graphic>
            <a:graphicData uri="http://schemas.openxmlformats.org/presentationml/2006/ole">
              <mc:AlternateContent xmlns:mc="http://schemas.openxmlformats.org/markup-compatibility/2006">
                <mc:Choice xmlns:v="urn:schemas-microsoft-com:vml" Requires="v">
                  <p:oleObj name="Equation" r:id="rId19" imgW="304560" imgH="126720" progId="Equation.DSMT4">
                    <p:embed/>
                  </p:oleObj>
                </mc:Choice>
                <mc:Fallback>
                  <p:oleObj name="Equation" r:id="rId19" imgW="304560" imgH="126720" progId="Equation.DSMT4">
                    <p:embed/>
                    <p:pic>
                      <p:nvPicPr>
                        <p:cNvPr id="37" name="Object 36"/>
                        <p:cNvPicPr/>
                        <p:nvPr/>
                      </p:nvPicPr>
                      <p:blipFill>
                        <a:blip r:embed="rId20"/>
                        <a:stretch>
                          <a:fillRect/>
                        </a:stretch>
                      </p:blipFill>
                      <p:spPr>
                        <a:xfrm>
                          <a:off x="1797963" y="5081233"/>
                          <a:ext cx="447155" cy="186390"/>
                        </a:xfrm>
                        <a:prstGeom prst="rect">
                          <a:avLst/>
                        </a:prstGeom>
                      </p:spPr>
                    </p:pic>
                  </p:oleObj>
                </mc:Fallback>
              </mc:AlternateContent>
            </a:graphicData>
          </a:graphic>
        </p:graphicFrame>
        <p:graphicFrame>
          <p:nvGraphicFramePr>
            <p:cNvPr id="38" name="Object 37"/>
            <p:cNvGraphicFramePr>
              <a:graphicFrameLocks noChangeAspect="1"/>
            </p:cNvGraphicFramePr>
            <p:nvPr>
              <p:extLst>
                <p:ext uri="{D42A27DB-BD31-4B8C-83A1-F6EECF244321}">
                  <p14:modId xmlns:p14="http://schemas.microsoft.com/office/powerpoint/2010/main" val="957251960"/>
                </p:ext>
              </p:extLst>
            </p:nvPr>
          </p:nvGraphicFramePr>
          <p:xfrm>
            <a:off x="5808353" y="5053236"/>
            <a:ext cx="465755" cy="244029"/>
          </p:xfrm>
          <a:graphic>
            <a:graphicData uri="http://schemas.openxmlformats.org/presentationml/2006/ole">
              <mc:AlternateContent xmlns:mc="http://schemas.openxmlformats.org/markup-compatibility/2006">
                <mc:Choice xmlns:v="urn:schemas-microsoft-com:vml" Requires="v">
                  <p:oleObj name="Equation" r:id="rId21" imgW="317160" imgH="164880" progId="Equation.DSMT4">
                    <p:embed/>
                  </p:oleObj>
                </mc:Choice>
                <mc:Fallback>
                  <p:oleObj name="Equation" r:id="rId21" imgW="317160" imgH="164880" progId="Equation.DSMT4">
                    <p:embed/>
                    <p:pic>
                      <p:nvPicPr>
                        <p:cNvPr id="38" name="Object 37"/>
                        <p:cNvPicPr/>
                        <p:nvPr/>
                      </p:nvPicPr>
                      <p:blipFill>
                        <a:blip r:embed="rId22"/>
                        <a:stretch>
                          <a:fillRect/>
                        </a:stretch>
                      </p:blipFill>
                      <p:spPr>
                        <a:xfrm>
                          <a:off x="5808353" y="5053236"/>
                          <a:ext cx="465755" cy="244029"/>
                        </a:xfrm>
                        <a:prstGeom prst="rect">
                          <a:avLst/>
                        </a:prstGeom>
                      </p:spPr>
                    </p:pic>
                  </p:oleObj>
                </mc:Fallback>
              </mc:AlternateContent>
            </a:graphicData>
          </a:graphic>
        </p:graphicFrame>
        <p:graphicFrame>
          <p:nvGraphicFramePr>
            <p:cNvPr id="39" name="Object 38"/>
            <p:cNvGraphicFramePr>
              <a:graphicFrameLocks noChangeAspect="1"/>
            </p:cNvGraphicFramePr>
            <p:nvPr>
              <p:extLst>
                <p:ext uri="{D42A27DB-BD31-4B8C-83A1-F6EECF244321}">
                  <p14:modId xmlns:p14="http://schemas.microsoft.com/office/powerpoint/2010/main" val="2707515012"/>
                </p:ext>
              </p:extLst>
            </p:nvPr>
          </p:nvGraphicFramePr>
          <p:xfrm>
            <a:off x="3155812" y="5051648"/>
            <a:ext cx="316188" cy="244029"/>
          </p:xfrm>
          <a:graphic>
            <a:graphicData uri="http://schemas.openxmlformats.org/presentationml/2006/ole">
              <mc:AlternateContent xmlns:mc="http://schemas.openxmlformats.org/markup-compatibility/2006">
                <mc:Choice xmlns:v="urn:schemas-microsoft-com:vml" Requires="v">
                  <p:oleObj name="Equation" r:id="rId23" imgW="215640" imgH="164880" progId="Equation.DSMT4">
                    <p:embed/>
                  </p:oleObj>
                </mc:Choice>
                <mc:Fallback>
                  <p:oleObj name="Equation" r:id="rId23" imgW="215640" imgH="164880" progId="Equation.DSMT4">
                    <p:embed/>
                    <p:pic>
                      <p:nvPicPr>
                        <p:cNvPr id="39" name="Object 38"/>
                        <p:cNvPicPr/>
                        <p:nvPr/>
                      </p:nvPicPr>
                      <p:blipFill>
                        <a:blip r:embed="rId24"/>
                        <a:stretch>
                          <a:fillRect/>
                        </a:stretch>
                      </p:blipFill>
                      <p:spPr>
                        <a:xfrm>
                          <a:off x="3155812" y="5051648"/>
                          <a:ext cx="316188" cy="244029"/>
                        </a:xfrm>
                        <a:prstGeom prst="rect">
                          <a:avLst/>
                        </a:prstGeom>
                      </p:spPr>
                    </p:pic>
                  </p:oleObj>
                </mc:Fallback>
              </mc:AlternateContent>
            </a:graphicData>
          </a:graphic>
        </p:graphicFrame>
        <p:cxnSp>
          <p:nvCxnSpPr>
            <p:cNvPr id="41" name="Straight Arrow Connector 40"/>
            <p:cNvCxnSpPr/>
            <p:nvPr/>
          </p:nvCxnSpPr>
          <p:spPr>
            <a:xfrm flipV="1">
              <a:off x="2284412" y="6054314"/>
              <a:ext cx="914400" cy="57508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5027612" y="6025739"/>
              <a:ext cx="685800" cy="451261"/>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aphicFrame>
          <p:nvGraphicFramePr>
            <p:cNvPr id="43" name="Object 42"/>
            <p:cNvGraphicFramePr>
              <a:graphicFrameLocks noChangeAspect="1"/>
            </p:cNvGraphicFramePr>
            <p:nvPr/>
          </p:nvGraphicFramePr>
          <p:xfrm>
            <a:off x="3275012" y="5509202"/>
            <a:ext cx="225425" cy="320675"/>
          </p:xfrm>
          <a:graphic>
            <a:graphicData uri="http://schemas.openxmlformats.org/presentationml/2006/ole">
              <mc:AlternateContent xmlns:mc="http://schemas.openxmlformats.org/markup-compatibility/2006">
                <mc:Choice xmlns:v="urn:schemas-microsoft-com:vml" Requires="v">
                  <p:oleObj name="Equation" r:id="rId25" imgW="126720" imgH="177480" progId="Equation.DSMT4">
                    <p:embed/>
                  </p:oleObj>
                </mc:Choice>
                <mc:Fallback>
                  <p:oleObj name="Equation" r:id="rId25" imgW="126720" imgH="177480" progId="Equation.DSMT4">
                    <p:embed/>
                    <p:pic>
                      <p:nvPicPr>
                        <p:cNvPr id="43" name="Object 42"/>
                        <p:cNvPicPr/>
                        <p:nvPr/>
                      </p:nvPicPr>
                      <p:blipFill>
                        <a:blip r:embed="rId26"/>
                        <a:stretch>
                          <a:fillRect/>
                        </a:stretch>
                      </p:blipFill>
                      <p:spPr>
                        <a:xfrm>
                          <a:off x="3275012" y="5509202"/>
                          <a:ext cx="225425" cy="320675"/>
                        </a:xfrm>
                        <a:prstGeom prst="rect">
                          <a:avLst/>
                        </a:prstGeom>
                      </p:spPr>
                    </p:pic>
                  </p:oleObj>
                </mc:Fallback>
              </mc:AlternateContent>
            </a:graphicData>
          </a:graphic>
        </p:graphicFrame>
        <p:graphicFrame>
          <p:nvGraphicFramePr>
            <p:cNvPr id="44" name="Object 43"/>
            <p:cNvGraphicFramePr>
              <a:graphicFrameLocks noChangeAspect="1"/>
            </p:cNvGraphicFramePr>
            <p:nvPr/>
          </p:nvGraphicFramePr>
          <p:xfrm>
            <a:off x="3921124" y="5629852"/>
            <a:ext cx="269875" cy="152400"/>
          </p:xfrm>
          <a:graphic>
            <a:graphicData uri="http://schemas.openxmlformats.org/presentationml/2006/ole">
              <mc:AlternateContent xmlns:mc="http://schemas.openxmlformats.org/markup-compatibility/2006">
                <mc:Choice xmlns:v="urn:schemas-microsoft-com:vml" Requires="v">
                  <p:oleObj name="Equation" r:id="rId27" imgW="152280" imgH="101520" progId="Equation.DSMT4">
                    <p:embed/>
                  </p:oleObj>
                </mc:Choice>
                <mc:Fallback>
                  <p:oleObj name="Equation" r:id="rId27" imgW="152280" imgH="101520" progId="Equation.DSMT4">
                    <p:embed/>
                    <p:pic>
                      <p:nvPicPr>
                        <p:cNvPr id="44" name="Object 43"/>
                        <p:cNvPicPr/>
                        <p:nvPr/>
                      </p:nvPicPr>
                      <p:blipFill>
                        <a:blip r:embed="rId28"/>
                        <a:stretch>
                          <a:fillRect/>
                        </a:stretch>
                      </p:blipFill>
                      <p:spPr>
                        <a:xfrm>
                          <a:off x="3921124" y="5629852"/>
                          <a:ext cx="269875" cy="152400"/>
                        </a:xfrm>
                        <a:prstGeom prst="rect">
                          <a:avLst/>
                        </a:prstGeom>
                      </p:spPr>
                    </p:pic>
                  </p:oleObj>
                </mc:Fallback>
              </mc:AlternateContent>
            </a:graphicData>
          </a:graphic>
        </p:graphicFrame>
        <p:graphicFrame>
          <p:nvGraphicFramePr>
            <p:cNvPr id="45" name="Object 44"/>
            <p:cNvGraphicFramePr>
              <a:graphicFrameLocks noChangeAspect="1"/>
            </p:cNvGraphicFramePr>
            <p:nvPr>
              <p:extLst>
                <p:ext uri="{D42A27DB-BD31-4B8C-83A1-F6EECF244321}">
                  <p14:modId xmlns:p14="http://schemas.microsoft.com/office/powerpoint/2010/main" val="2968880912"/>
                </p:ext>
              </p:extLst>
            </p:nvPr>
          </p:nvGraphicFramePr>
          <p:xfrm>
            <a:off x="1778801" y="6453837"/>
            <a:ext cx="446075" cy="187614"/>
          </p:xfrm>
          <a:graphic>
            <a:graphicData uri="http://schemas.openxmlformats.org/presentationml/2006/ole">
              <mc:AlternateContent xmlns:mc="http://schemas.openxmlformats.org/markup-compatibility/2006">
                <mc:Choice xmlns:v="urn:schemas-microsoft-com:vml" Requires="v">
                  <p:oleObj name="Equation" r:id="rId29" imgW="304560" imgH="126720" progId="Equation.DSMT4">
                    <p:embed/>
                  </p:oleObj>
                </mc:Choice>
                <mc:Fallback>
                  <p:oleObj name="Equation" r:id="rId29" imgW="304560" imgH="126720" progId="Equation.DSMT4">
                    <p:embed/>
                    <p:pic>
                      <p:nvPicPr>
                        <p:cNvPr id="45" name="Object 44"/>
                        <p:cNvPicPr/>
                        <p:nvPr/>
                      </p:nvPicPr>
                      <p:blipFill>
                        <a:blip r:embed="rId6"/>
                        <a:stretch>
                          <a:fillRect/>
                        </a:stretch>
                      </p:blipFill>
                      <p:spPr>
                        <a:xfrm>
                          <a:off x="1778801" y="6453837"/>
                          <a:ext cx="446075" cy="187614"/>
                        </a:xfrm>
                        <a:prstGeom prst="rect">
                          <a:avLst/>
                        </a:prstGeom>
                      </p:spPr>
                    </p:pic>
                  </p:oleObj>
                </mc:Fallback>
              </mc:AlternateContent>
            </a:graphicData>
          </a:graphic>
        </p:graphicFrame>
        <p:graphicFrame>
          <p:nvGraphicFramePr>
            <p:cNvPr id="46" name="Object 45"/>
            <p:cNvGraphicFramePr>
              <a:graphicFrameLocks noChangeAspect="1"/>
            </p:cNvGraphicFramePr>
            <p:nvPr>
              <p:extLst>
                <p:ext uri="{D42A27DB-BD31-4B8C-83A1-F6EECF244321}">
                  <p14:modId xmlns:p14="http://schemas.microsoft.com/office/powerpoint/2010/main" val="1602915664"/>
                </p:ext>
              </p:extLst>
            </p:nvPr>
          </p:nvGraphicFramePr>
          <p:xfrm>
            <a:off x="5833873" y="5932299"/>
            <a:ext cx="465754" cy="244029"/>
          </p:xfrm>
          <a:graphic>
            <a:graphicData uri="http://schemas.openxmlformats.org/presentationml/2006/ole">
              <mc:AlternateContent xmlns:mc="http://schemas.openxmlformats.org/markup-compatibility/2006">
                <mc:Choice xmlns:v="urn:schemas-microsoft-com:vml" Requires="v">
                  <p:oleObj name="Equation" r:id="rId30" imgW="317160" imgH="164880" progId="Equation.DSMT4">
                    <p:embed/>
                  </p:oleObj>
                </mc:Choice>
                <mc:Fallback>
                  <p:oleObj name="Equation" r:id="rId30" imgW="317160" imgH="164880" progId="Equation.DSMT4">
                    <p:embed/>
                    <p:pic>
                      <p:nvPicPr>
                        <p:cNvPr id="46" name="Object 45"/>
                        <p:cNvPicPr/>
                        <p:nvPr/>
                      </p:nvPicPr>
                      <p:blipFill>
                        <a:blip r:embed="rId31"/>
                        <a:stretch>
                          <a:fillRect/>
                        </a:stretch>
                      </p:blipFill>
                      <p:spPr>
                        <a:xfrm>
                          <a:off x="5833873" y="5932299"/>
                          <a:ext cx="465754" cy="244029"/>
                        </a:xfrm>
                        <a:prstGeom prst="rect">
                          <a:avLst/>
                        </a:prstGeom>
                      </p:spPr>
                    </p:pic>
                  </p:oleObj>
                </mc:Fallback>
              </mc:AlternateContent>
            </a:graphicData>
          </a:graphic>
        </p:graphicFrame>
        <p:graphicFrame>
          <p:nvGraphicFramePr>
            <p:cNvPr id="47" name="Object 46"/>
            <p:cNvGraphicFramePr>
              <a:graphicFrameLocks noChangeAspect="1"/>
            </p:cNvGraphicFramePr>
            <p:nvPr/>
          </p:nvGraphicFramePr>
          <p:xfrm>
            <a:off x="5332412" y="5572702"/>
            <a:ext cx="292100" cy="247650"/>
          </p:xfrm>
          <a:graphic>
            <a:graphicData uri="http://schemas.openxmlformats.org/presentationml/2006/ole">
              <mc:AlternateContent xmlns:mc="http://schemas.openxmlformats.org/markup-compatibility/2006">
                <mc:Choice xmlns:v="urn:schemas-microsoft-com:vml" Requires="v">
                  <p:oleObj name="Equation" r:id="rId32" imgW="164880" imgH="164880" progId="Equation.DSMT4">
                    <p:embed/>
                  </p:oleObj>
                </mc:Choice>
                <mc:Fallback>
                  <p:oleObj name="Equation" r:id="rId32" imgW="164880" imgH="164880" progId="Equation.DSMT4">
                    <p:embed/>
                    <p:pic>
                      <p:nvPicPr>
                        <p:cNvPr id="47" name="Object 46"/>
                        <p:cNvPicPr/>
                        <p:nvPr/>
                      </p:nvPicPr>
                      <p:blipFill>
                        <a:blip r:embed="rId33"/>
                        <a:stretch>
                          <a:fillRect/>
                        </a:stretch>
                      </p:blipFill>
                      <p:spPr>
                        <a:xfrm>
                          <a:off x="5332412" y="5572702"/>
                          <a:ext cx="292100" cy="247650"/>
                        </a:xfrm>
                        <a:prstGeom prst="rect">
                          <a:avLst/>
                        </a:prstGeom>
                      </p:spPr>
                    </p:pic>
                  </p:oleObj>
                </mc:Fallback>
              </mc:AlternateContent>
            </a:graphicData>
          </a:graphic>
        </p:graphicFrame>
        <p:graphicFrame>
          <p:nvGraphicFramePr>
            <p:cNvPr id="48" name="Object 47"/>
            <p:cNvGraphicFramePr>
              <a:graphicFrameLocks noChangeAspect="1"/>
            </p:cNvGraphicFramePr>
            <p:nvPr>
              <p:extLst>
                <p:ext uri="{D42A27DB-BD31-4B8C-83A1-F6EECF244321}">
                  <p14:modId xmlns:p14="http://schemas.microsoft.com/office/powerpoint/2010/main" val="3388271578"/>
                </p:ext>
              </p:extLst>
            </p:nvPr>
          </p:nvGraphicFramePr>
          <p:xfrm>
            <a:off x="4714527" y="5087437"/>
            <a:ext cx="224742" cy="300642"/>
          </p:xfrm>
          <a:graphic>
            <a:graphicData uri="http://schemas.openxmlformats.org/presentationml/2006/ole">
              <mc:AlternateContent xmlns:mc="http://schemas.openxmlformats.org/markup-compatibility/2006">
                <mc:Choice xmlns:v="urn:schemas-microsoft-com:vml" Requires="v">
                  <p:oleObj name="Equation" r:id="rId34" imgW="152280" imgH="203040" progId="Equation.DSMT4">
                    <p:embed/>
                  </p:oleObj>
                </mc:Choice>
                <mc:Fallback>
                  <p:oleObj name="Equation" r:id="rId34" imgW="152280" imgH="203040" progId="Equation.DSMT4">
                    <p:embed/>
                    <p:pic>
                      <p:nvPicPr>
                        <p:cNvPr id="48" name="Object 47"/>
                        <p:cNvPicPr/>
                        <p:nvPr/>
                      </p:nvPicPr>
                      <p:blipFill>
                        <a:blip r:embed="rId35"/>
                        <a:stretch>
                          <a:fillRect/>
                        </a:stretch>
                      </p:blipFill>
                      <p:spPr>
                        <a:xfrm>
                          <a:off x="4714527" y="5087437"/>
                          <a:ext cx="224742" cy="300642"/>
                        </a:xfrm>
                        <a:prstGeom prst="rect">
                          <a:avLst/>
                        </a:prstGeom>
                      </p:spPr>
                    </p:pic>
                  </p:oleObj>
                </mc:Fallback>
              </mc:AlternateContent>
            </a:graphicData>
          </a:graphic>
        </p:graphicFrame>
        <p:graphicFrame>
          <p:nvGraphicFramePr>
            <p:cNvPr id="49" name="Object 48"/>
            <p:cNvGraphicFramePr>
              <a:graphicFrameLocks noChangeAspect="1"/>
            </p:cNvGraphicFramePr>
            <p:nvPr/>
          </p:nvGraphicFramePr>
          <p:xfrm>
            <a:off x="4686299" y="5486400"/>
            <a:ext cx="225425" cy="320675"/>
          </p:xfrm>
          <a:graphic>
            <a:graphicData uri="http://schemas.openxmlformats.org/presentationml/2006/ole">
              <mc:AlternateContent xmlns:mc="http://schemas.openxmlformats.org/markup-compatibility/2006">
                <mc:Choice xmlns:v="urn:schemas-microsoft-com:vml" Requires="v">
                  <p:oleObj name="Equation" r:id="rId25" imgW="126720" imgH="177480" progId="Equation.DSMT4">
                    <p:embed/>
                  </p:oleObj>
                </mc:Choice>
                <mc:Fallback>
                  <p:oleObj name="Equation" r:id="rId25" imgW="126720" imgH="177480" progId="Equation.DSMT4">
                    <p:embed/>
                    <p:pic>
                      <p:nvPicPr>
                        <p:cNvPr id="49" name="Object 48"/>
                        <p:cNvPicPr/>
                        <p:nvPr/>
                      </p:nvPicPr>
                      <p:blipFill>
                        <a:blip r:embed="rId26"/>
                        <a:stretch>
                          <a:fillRect/>
                        </a:stretch>
                      </p:blipFill>
                      <p:spPr>
                        <a:xfrm>
                          <a:off x="4686299" y="5486400"/>
                          <a:ext cx="225425" cy="320675"/>
                        </a:xfrm>
                        <a:prstGeom prst="rect">
                          <a:avLst/>
                        </a:prstGeom>
                      </p:spPr>
                    </p:pic>
                  </p:oleObj>
                </mc:Fallback>
              </mc:AlternateContent>
            </a:graphicData>
          </a:graphic>
        </p:graphicFrame>
        <p:graphicFrame>
          <p:nvGraphicFramePr>
            <p:cNvPr id="50" name="Object 49"/>
            <p:cNvGraphicFramePr>
              <a:graphicFrameLocks noChangeAspect="1"/>
            </p:cNvGraphicFramePr>
            <p:nvPr/>
          </p:nvGraphicFramePr>
          <p:xfrm>
            <a:off x="2557067" y="5562600"/>
            <a:ext cx="292100" cy="247650"/>
          </p:xfrm>
          <a:graphic>
            <a:graphicData uri="http://schemas.openxmlformats.org/presentationml/2006/ole">
              <mc:AlternateContent xmlns:mc="http://schemas.openxmlformats.org/markup-compatibility/2006">
                <mc:Choice xmlns:v="urn:schemas-microsoft-com:vml" Requires="v">
                  <p:oleObj name="Equation" r:id="rId32" imgW="164880" imgH="164880" progId="Equation.DSMT4">
                    <p:embed/>
                  </p:oleObj>
                </mc:Choice>
                <mc:Fallback>
                  <p:oleObj name="Equation" r:id="rId32" imgW="164880" imgH="164880" progId="Equation.DSMT4">
                    <p:embed/>
                    <p:pic>
                      <p:nvPicPr>
                        <p:cNvPr id="50" name="Object 49"/>
                        <p:cNvPicPr/>
                        <p:nvPr/>
                      </p:nvPicPr>
                      <p:blipFill>
                        <a:blip r:embed="rId33"/>
                        <a:stretch>
                          <a:fillRect/>
                        </a:stretch>
                      </p:blipFill>
                      <p:spPr>
                        <a:xfrm>
                          <a:off x="2557067" y="5562600"/>
                          <a:ext cx="292100" cy="247650"/>
                        </a:xfrm>
                        <a:prstGeom prst="rect">
                          <a:avLst/>
                        </a:prstGeom>
                      </p:spPr>
                    </p:pic>
                  </p:oleObj>
                </mc:Fallback>
              </mc:AlternateContent>
            </a:graphicData>
          </a:graphic>
        </p:graphicFrame>
        <p:graphicFrame>
          <p:nvGraphicFramePr>
            <p:cNvPr id="51" name="Object 50"/>
            <p:cNvGraphicFramePr>
              <a:graphicFrameLocks noChangeAspect="1"/>
            </p:cNvGraphicFramePr>
            <p:nvPr>
              <p:extLst>
                <p:ext uri="{D42A27DB-BD31-4B8C-83A1-F6EECF244321}">
                  <p14:modId xmlns:p14="http://schemas.microsoft.com/office/powerpoint/2010/main" val="3195039195"/>
                </p:ext>
              </p:extLst>
            </p:nvPr>
          </p:nvGraphicFramePr>
          <p:xfrm>
            <a:off x="4535264" y="6157578"/>
            <a:ext cx="390971" cy="586457"/>
          </p:xfrm>
          <a:graphic>
            <a:graphicData uri="http://schemas.openxmlformats.org/presentationml/2006/ole">
              <mc:AlternateContent xmlns:mc="http://schemas.openxmlformats.org/markup-compatibility/2006">
                <mc:Choice xmlns:v="urn:schemas-microsoft-com:vml" Requires="v">
                  <p:oleObj name="Equation" r:id="rId36" imgW="266400" imgH="393480" progId="Equation.DSMT4">
                    <p:embed/>
                  </p:oleObj>
                </mc:Choice>
                <mc:Fallback>
                  <p:oleObj name="Equation" r:id="rId36" imgW="266400" imgH="393480" progId="Equation.DSMT4">
                    <p:embed/>
                    <p:pic>
                      <p:nvPicPr>
                        <p:cNvPr id="51" name="Object 50"/>
                        <p:cNvPicPr/>
                        <p:nvPr/>
                      </p:nvPicPr>
                      <p:blipFill>
                        <a:blip r:embed="rId37"/>
                        <a:stretch>
                          <a:fillRect/>
                        </a:stretch>
                      </p:blipFill>
                      <p:spPr>
                        <a:xfrm>
                          <a:off x="4535264" y="6157578"/>
                          <a:ext cx="390971" cy="586457"/>
                        </a:xfrm>
                        <a:prstGeom prst="rect">
                          <a:avLst/>
                        </a:prstGeom>
                      </p:spPr>
                    </p:pic>
                  </p:oleObj>
                </mc:Fallback>
              </mc:AlternateContent>
            </a:graphicData>
          </a:graphic>
        </p:graphicFrame>
        <p:graphicFrame>
          <p:nvGraphicFramePr>
            <p:cNvPr id="52" name="Object 51"/>
            <p:cNvGraphicFramePr>
              <a:graphicFrameLocks noChangeAspect="1"/>
            </p:cNvGraphicFramePr>
            <p:nvPr>
              <p:extLst>
                <p:ext uri="{D42A27DB-BD31-4B8C-83A1-F6EECF244321}">
                  <p14:modId xmlns:p14="http://schemas.microsoft.com/office/powerpoint/2010/main" val="1649943494"/>
                </p:ext>
              </p:extLst>
            </p:nvPr>
          </p:nvGraphicFramePr>
          <p:xfrm>
            <a:off x="3247546" y="5928978"/>
            <a:ext cx="297821" cy="586457"/>
          </p:xfrm>
          <a:graphic>
            <a:graphicData uri="http://schemas.openxmlformats.org/presentationml/2006/ole">
              <mc:AlternateContent xmlns:mc="http://schemas.openxmlformats.org/markup-compatibility/2006">
                <mc:Choice xmlns:v="urn:schemas-microsoft-com:vml" Requires="v">
                  <p:oleObj name="Equation" r:id="rId38" imgW="203040" imgH="393480" progId="Equation.DSMT4">
                    <p:embed/>
                  </p:oleObj>
                </mc:Choice>
                <mc:Fallback>
                  <p:oleObj name="Equation" r:id="rId38" imgW="203040" imgH="393480" progId="Equation.DSMT4">
                    <p:embed/>
                    <p:pic>
                      <p:nvPicPr>
                        <p:cNvPr id="52" name="Object 51"/>
                        <p:cNvPicPr/>
                        <p:nvPr/>
                      </p:nvPicPr>
                      <p:blipFill>
                        <a:blip r:embed="rId39"/>
                        <a:stretch>
                          <a:fillRect/>
                        </a:stretch>
                      </p:blipFill>
                      <p:spPr>
                        <a:xfrm>
                          <a:off x="3247546" y="5928978"/>
                          <a:ext cx="297821" cy="586457"/>
                        </a:xfrm>
                        <a:prstGeom prst="rect">
                          <a:avLst/>
                        </a:prstGeom>
                      </p:spPr>
                    </p:pic>
                  </p:oleObj>
                </mc:Fallback>
              </mc:AlternateContent>
            </a:graphicData>
          </a:graphic>
        </p:graphicFrame>
        <p:cxnSp>
          <p:nvCxnSpPr>
            <p:cNvPr id="53" name="Straight Arrow Connector 52"/>
            <p:cNvCxnSpPr/>
            <p:nvPr/>
          </p:nvCxnSpPr>
          <p:spPr>
            <a:xfrm>
              <a:off x="3656012" y="6019800"/>
              <a:ext cx="914400" cy="575086"/>
            </a:xfrm>
            <a:prstGeom prst="straightConnector1">
              <a:avLst/>
            </a:prstGeom>
            <a:ln>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54" name="TextBox 53"/>
              <p:cNvSpPr txBox="1"/>
              <p:nvPr/>
            </p:nvSpPr>
            <p:spPr>
              <a:xfrm>
                <a:off x="6725703" y="4501705"/>
                <a:ext cx="5404536" cy="1200329"/>
              </a:xfrm>
              <a:prstGeom prst="rect">
                <a:avLst/>
              </a:prstGeom>
              <a:solidFill>
                <a:srgbClr val="BED0D4"/>
              </a:solidFill>
            </p:spPr>
            <p:txBody>
              <a:bodyPr wrap="square" rtlCol="0">
                <a:spAutoFit/>
              </a:bodyPr>
              <a:lstStyle/>
              <a:p>
                <a:r>
                  <a:rPr lang="vi-VN" b="1">
                    <a:solidFill>
                      <a:srgbClr val="C00000"/>
                    </a:solidFill>
                    <a:latin typeface="Arial" pitchFamily="34" charset="0"/>
                    <a:cs typeface="Arial" pitchFamily="34" charset="0"/>
                  </a:rPr>
                  <a:t>Kết luận</a:t>
                </a:r>
                <a:r>
                  <a:rPr lang="vi-VN" b="1">
                    <a:latin typeface="Arial" pitchFamily="34" charset="0"/>
                    <a:cs typeface="Arial" pitchFamily="34" charset="0"/>
                  </a:rPr>
                  <a:t>: </a:t>
                </a:r>
                <a:r>
                  <a:rPr lang="en-US" b="1">
                    <a:latin typeface="Arial" pitchFamily="34" charset="0"/>
                    <a:cs typeface="Arial" pitchFamily="34" charset="0"/>
                  </a:rPr>
                  <a:t>H</a:t>
                </a:r>
                <a:r>
                  <a:rPr lang="vi-VN" b="1">
                    <a:latin typeface="Arial" pitchFamily="34" charset="0"/>
                    <a:cs typeface="Arial" pitchFamily="34" charset="0"/>
                  </a:rPr>
                  <a:t>àm số </a:t>
                </a:r>
                <a:r>
                  <a:rPr lang="en-US" b="1">
                    <a:latin typeface="Arial" pitchFamily="34" charset="0"/>
                    <a:cs typeface="Arial" pitchFamily="34" charset="0"/>
                  </a:rPr>
                  <a:t>đồng biến trên các khoảng </a:t>
                </a:r>
                <a14:m>
                  <m:oMath xmlns:m="http://schemas.openxmlformats.org/officeDocument/2006/math">
                    <m:d>
                      <m:dPr>
                        <m:ctrlPr>
                          <a:rPr lang="en-US" i="1" smtClean="0">
                            <a:latin typeface="Cambria Math" panose="02040503050406030204" pitchFamily="18" charset="0"/>
                            <a:cs typeface="Arial" pitchFamily="34" charset="0"/>
                          </a:rPr>
                        </m:ctrlPr>
                      </m:dPr>
                      <m:e>
                        <m:r>
                          <a:rPr lang="en-US" b="0" i="1" smtClean="0">
                            <a:latin typeface="Cambria Math"/>
                            <a:cs typeface="Arial" pitchFamily="34" charset="0"/>
                          </a:rPr>
                          <m:t>−</m:t>
                        </m:r>
                        <m:r>
                          <a:rPr lang="en-US" b="0" i="1" smtClean="0">
                            <a:latin typeface="Cambria Math"/>
                            <a:ea typeface="Cambria Math"/>
                            <a:cs typeface="Arial" pitchFamily="34" charset="0"/>
                          </a:rPr>
                          <m:t>∞;−1</m:t>
                        </m:r>
                      </m:e>
                    </m:d>
                    <m:r>
                      <a:rPr lang="en-US" b="0" i="1" smtClean="0">
                        <a:latin typeface="Cambria Math"/>
                        <a:ea typeface="Cambria Math"/>
                        <a:cs typeface="Arial" pitchFamily="34" charset="0"/>
                      </a:rPr>
                      <m:t>,(2;+∞)</m:t>
                    </m:r>
                  </m:oMath>
                </a14:m>
                <a:r>
                  <a:rPr lang="en-US">
                    <a:latin typeface="Arial" pitchFamily="34" charset="0"/>
                    <a:cs typeface="Arial" pitchFamily="34" charset="0"/>
                  </a:rPr>
                  <a:t> </a:t>
                </a:r>
                <a:r>
                  <a:rPr lang="en-US" b="1">
                    <a:latin typeface="Arial" pitchFamily="34" charset="0"/>
                    <a:cs typeface="Arial" pitchFamily="34" charset="0"/>
                  </a:rPr>
                  <a:t>, nghịch biến trên khoảng </a:t>
                </a:r>
                <a14:m>
                  <m:oMath xmlns:m="http://schemas.openxmlformats.org/officeDocument/2006/math">
                    <m:r>
                      <a:rPr lang="en-US" b="0" i="1" smtClean="0">
                        <a:latin typeface="Cambria Math"/>
                        <a:cs typeface="Arial" pitchFamily="34" charset="0"/>
                      </a:rPr>
                      <m:t>(−1;2)</m:t>
                    </m:r>
                  </m:oMath>
                </a14:m>
                <a:endParaRPr lang="vi-VN">
                  <a:latin typeface="Arial" pitchFamily="34" charset="0"/>
                  <a:cs typeface="Arial" pitchFamily="34" charset="0"/>
                </a:endParaRPr>
              </a:p>
            </p:txBody>
          </p:sp>
        </mc:Choice>
        <mc:Fallback xmlns="">
          <p:sp>
            <p:nvSpPr>
              <p:cNvPr id="54" name="TextBox 53"/>
              <p:cNvSpPr txBox="1">
                <a:spLocks noRot="1" noChangeAspect="1" noMove="1" noResize="1" noEditPoints="1" noAdjustHandles="1" noChangeArrowheads="1" noChangeShapeType="1" noTextEdit="1"/>
              </p:cNvSpPr>
              <p:nvPr/>
            </p:nvSpPr>
            <p:spPr>
              <a:xfrm>
                <a:off x="6725703" y="4501705"/>
                <a:ext cx="5404536" cy="1200329"/>
              </a:xfrm>
              <a:prstGeom prst="rect">
                <a:avLst/>
              </a:prstGeom>
              <a:blipFill>
                <a:blip r:embed="rId45"/>
                <a:stretch>
                  <a:fillRect l="-1691" t="-3553" b="-11168"/>
                </a:stretch>
              </a:blipFill>
            </p:spPr>
            <p:txBody>
              <a:bodyPr/>
              <a:lstStyle/>
              <a:p>
                <a:r>
                  <a:rPr lang="en-US">
                    <a:noFill/>
                  </a:rPr>
                  <a:t> </a:t>
                </a:r>
              </a:p>
            </p:txBody>
          </p:sp>
        </mc:Fallback>
      </mc:AlternateContent>
      <p:pic>
        <p:nvPicPr>
          <p:cNvPr id="516122" name="Picture 26"/>
          <p:cNvPicPr>
            <a:picLocks noChangeAspect="1" noChangeArrowheads="1"/>
          </p:cNvPicPr>
          <p:nvPr/>
        </p:nvPicPr>
        <p:blipFill>
          <a:blip r:embed="rId46">
            <a:extLst>
              <a:ext uri="{28A0092B-C50C-407E-A947-70E740481C1C}">
                <a14:useLocalDpi xmlns:a14="http://schemas.microsoft.com/office/drawing/2010/main" val="0"/>
              </a:ext>
            </a:extLst>
          </a:blip>
          <a:srcRect/>
          <a:stretch>
            <a:fillRect/>
          </a:stretch>
        </p:blipFill>
        <p:spPr bwMode="auto">
          <a:xfrm>
            <a:off x="7923212" y="1680908"/>
            <a:ext cx="2667000" cy="2603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extLst>
              <a:ext uri="{FF2B5EF4-FFF2-40B4-BE49-F238E27FC236}">
                <a16:creationId xmlns:a16="http://schemas.microsoft.com/office/drawing/2014/main" id="{914F3C5F-6F5D-AD48-9942-A1411BC882D8}"/>
              </a:ext>
            </a:extLst>
          </p:cNvPr>
          <p:cNvSpPr txBox="1"/>
          <p:nvPr/>
        </p:nvSpPr>
        <p:spPr>
          <a:xfrm>
            <a:off x="623996" y="211886"/>
            <a:ext cx="8641557" cy="461665"/>
          </a:xfrm>
          <a:prstGeom prst="rect">
            <a:avLst/>
          </a:prstGeom>
          <a:noFill/>
        </p:spPr>
        <p:txBody>
          <a:bodyPr wrap="square" rtlCol="0">
            <a:spAutoFit/>
          </a:bodyPr>
          <a:lstStyle/>
          <a:p>
            <a:r>
              <a:rPr lang="en-US" sz="2400" b="1" dirty="0">
                <a:solidFill>
                  <a:srgbClr val="145F82"/>
                </a:solidFill>
                <a:latin typeface="Arial" panose="020B0604020202020204" pitchFamily="34" charset="0"/>
                <a:ea typeface="Tahoma" pitchFamily="34" charset="0"/>
                <a:cs typeface="Arial" panose="020B0604020202020204" pitchFamily="34" charset="0"/>
              </a:rPr>
              <a:t>  VD4:</a:t>
            </a:r>
          </a:p>
        </p:txBody>
      </p:sp>
    </p:spTree>
    <p:extLst>
      <p:ext uri="{BB962C8B-B14F-4D97-AF65-F5344CB8AC3E}">
        <p14:creationId xmlns:p14="http://schemas.microsoft.com/office/powerpoint/2010/main" val="161147494"/>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left)">
                                      <p:cBhvr>
                                        <p:cTn id="12" dur="500"/>
                                        <p:tgtEl>
                                          <p:spTgt spid="16"/>
                                        </p:tgtEl>
                                      </p:cBhvr>
                                    </p:animEffect>
                                  </p:childTnLst>
                                </p:cTn>
                              </p:par>
                              <p:par>
                                <p:cTn id="13" presetID="22" presetClass="entr" presetSubtype="8" fill="hold" grpId="0" nodeType="withEffect">
                                  <p:stCondLst>
                                    <p:cond delay="50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wipe(left)">
                                      <p:cBhvr>
                                        <p:cTn id="20" dur="500"/>
                                        <p:tgtEl>
                                          <p:spTgt spid="21"/>
                                        </p:tgtEl>
                                      </p:cBhvr>
                                    </p:animEffect>
                                  </p:childTnLst>
                                </p:cTn>
                              </p:par>
                            </p:childTnLst>
                          </p:cTn>
                        </p:par>
                        <p:par>
                          <p:cTn id="21" fill="hold">
                            <p:stCondLst>
                              <p:cond delay="500"/>
                            </p:stCondLst>
                            <p:childTnLst>
                              <p:par>
                                <p:cTn id="22" presetID="22" presetClass="entr" presetSubtype="8" fill="hold" nodeType="afterEffect">
                                  <p:stCondLst>
                                    <p:cond delay="0"/>
                                  </p:stCondLst>
                                  <p:childTnLst>
                                    <p:set>
                                      <p:cBhvr>
                                        <p:cTn id="23" dur="1" fill="hold">
                                          <p:stCondLst>
                                            <p:cond delay="0"/>
                                          </p:stCondLst>
                                        </p:cTn>
                                        <p:tgtEl>
                                          <p:spTgt spid="22"/>
                                        </p:tgtEl>
                                        <p:attrNameLst>
                                          <p:attrName>style.visibility</p:attrName>
                                        </p:attrNameLst>
                                      </p:cBhvr>
                                      <p:to>
                                        <p:strVal val="visible"/>
                                      </p:to>
                                    </p:set>
                                    <p:animEffect transition="in" filter="wipe(left)">
                                      <p:cBhvr>
                                        <p:cTn id="24" dur="500"/>
                                        <p:tgtEl>
                                          <p:spTgt spid="2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wipe(left)">
                                      <p:cBhvr>
                                        <p:cTn id="29" dur="500"/>
                                        <p:tgtEl>
                                          <p:spTgt spid="29"/>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wipe(left)">
                                      <p:cBhvr>
                                        <p:cTn id="34" dur="500"/>
                                        <p:tgtEl>
                                          <p:spTgt spid="30"/>
                                        </p:tgtEl>
                                      </p:cBhvr>
                                    </p:animEffect>
                                  </p:childTnLst>
                                </p:cTn>
                              </p:par>
                            </p:childTnLst>
                          </p:cTn>
                        </p:par>
                        <p:par>
                          <p:cTn id="35" fill="hold">
                            <p:stCondLst>
                              <p:cond delay="500"/>
                            </p:stCondLst>
                            <p:childTnLst>
                              <p:par>
                                <p:cTn id="36" presetID="22" presetClass="entr" presetSubtype="8" fill="hold" nodeType="afterEffect">
                                  <p:stCondLst>
                                    <p:cond delay="0"/>
                                  </p:stCondLst>
                                  <p:childTnLst>
                                    <p:set>
                                      <p:cBhvr>
                                        <p:cTn id="37" dur="1" fill="hold">
                                          <p:stCondLst>
                                            <p:cond delay="0"/>
                                          </p:stCondLst>
                                        </p:cTn>
                                        <p:tgtEl>
                                          <p:spTgt spid="31"/>
                                        </p:tgtEl>
                                        <p:attrNameLst>
                                          <p:attrName>style.visibility</p:attrName>
                                        </p:attrNameLst>
                                      </p:cBhvr>
                                      <p:to>
                                        <p:strVal val="visible"/>
                                      </p:to>
                                    </p:set>
                                    <p:animEffect transition="in" filter="wipe(left)">
                                      <p:cBhvr>
                                        <p:cTn id="38" dur="500"/>
                                        <p:tgtEl>
                                          <p:spTgt spid="31"/>
                                        </p:tgtEl>
                                      </p:cBhvr>
                                    </p:animEffect>
                                  </p:childTnLst>
                                </p:cTn>
                              </p:par>
                              <p:par>
                                <p:cTn id="39" presetID="22" presetClass="entr" presetSubtype="8" fill="hold" nodeType="withEffect">
                                  <p:stCondLst>
                                    <p:cond delay="0"/>
                                  </p:stCondLst>
                                  <p:childTnLst>
                                    <p:set>
                                      <p:cBhvr>
                                        <p:cTn id="40" dur="1" fill="hold">
                                          <p:stCondLst>
                                            <p:cond delay="0"/>
                                          </p:stCondLst>
                                        </p:cTn>
                                        <p:tgtEl>
                                          <p:spTgt spid="3"/>
                                        </p:tgtEl>
                                        <p:attrNameLst>
                                          <p:attrName>style.visibility</p:attrName>
                                        </p:attrNameLst>
                                      </p:cBhvr>
                                      <p:to>
                                        <p:strVal val="visible"/>
                                      </p:to>
                                    </p:set>
                                    <p:animEffect transition="in" filter="wipe(left)">
                                      <p:cBhvr>
                                        <p:cTn id="41" dur="500"/>
                                        <p:tgtEl>
                                          <p:spTgt spid="3"/>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54"/>
                                        </p:tgtEl>
                                        <p:attrNameLst>
                                          <p:attrName>style.visibility</p:attrName>
                                        </p:attrNameLst>
                                      </p:cBhvr>
                                      <p:to>
                                        <p:strVal val="visible"/>
                                      </p:to>
                                    </p:set>
                                    <p:animEffect transition="in" filter="wipe(left)">
                                      <p:cBhvr>
                                        <p:cTn id="46" dur="500"/>
                                        <p:tgtEl>
                                          <p:spTgt spid="54"/>
                                        </p:tgtEl>
                                      </p:cBhvr>
                                    </p:animEffect>
                                  </p:childTnLst>
                                </p:cTn>
                              </p:par>
                            </p:childTnLst>
                          </p:cTn>
                        </p:par>
                        <p:par>
                          <p:cTn id="47" fill="hold">
                            <p:stCondLst>
                              <p:cond delay="500"/>
                            </p:stCondLst>
                            <p:childTnLst>
                              <p:par>
                                <p:cTn id="48" presetID="22" presetClass="entr" presetSubtype="8" fill="hold" nodeType="afterEffect">
                                  <p:stCondLst>
                                    <p:cond delay="0"/>
                                  </p:stCondLst>
                                  <p:childTnLst>
                                    <p:set>
                                      <p:cBhvr>
                                        <p:cTn id="49" dur="1" fill="hold">
                                          <p:stCondLst>
                                            <p:cond delay="0"/>
                                          </p:stCondLst>
                                        </p:cTn>
                                        <p:tgtEl>
                                          <p:spTgt spid="516122"/>
                                        </p:tgtEl>
                                        <p:attrNameLst>
                                          <p:attrName>style.visibility</p:attrName>
                                        </p:attrNameLst>
                                      </p:cBhvr>
                                      <p:to>
                                        <p:strVal val="visible"/>
                                      </p:to>
                                    </p:set>
                                    <p:animEffect transition="in" filter="wipe(left)">
                                      <p:cBhvr>
                                        <p:cTn id="50" dur="500"/>
                                        <p:tgtEl>
                                          <p:spTgt spid="516122"/>
                                        </p:tgtEl>
                                      </p:cBhvr>
                                    </p:animEffect>
                                  </p:childTnLst>
                                </p:cTn>
                              </p:par>
                              <p:par>
                                <p:cTn id="51" presetID="16" presetClass="entr" presetSubtype="21" fill="hold" grpId="0" nodeType="withEffect">
                                  <p:stCondLst>
                                    <p:cond delay="0"/>
                                  </p:stCondLst>
                                  <p:childTnLst>
                                    <p:set>
                                      <p:cBhvr>
                                        <p:cTn id="52" dur="1" fill="hold">
                                          <p:stCondLst>
                                            <p:cond delay="0"/>
                                          </p:stCondLst>
                                        </p:cTn>
                                        <p:tgtEl>
                                          <p:spTgt spid="2"/>
                                        </p:tgtEl>
                                        <p:attrNameLst>
                                          <p:attrName>style.visibility</p:attrName>
                                        </p:attrNameLst>
                                      </p:cBhvr>
                                      <p:to>
                                        <p:strVal val="visible"/>
                                      </p:to>
                                    </p:set>
                                    <p:animEffect transition="in" filter="barn(inVertical)">
                                      <p:cBhvr>
                                        <p:cTn id="53"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1" grpId="0"/>
      <p:bldP spid="30" grpId="0"/>
      <p:bldP spid="54"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ounded Rectangle 35"/>
          <p:cNvSpPr/>
          <p:nvPr/>
        </p:nvSpPr>
        <p:spPr>
          <a:xfrm>
            <a:off x="227012" y="172107"/>
            <a:ext cx="11891460" cy="1280067"/>
          </a:xfrm>
          <a:prstGeom prst="roundRect">
            <a:avLst>
              <a:gd name="adj" fmla="val 7259"/>
            </a:avLst>
          </a:prstGeom>
          <a:gradFill rotWithShape="1">
            <a:gsLst>
              <a:gs pos="0">
                <a:srgbClr val="B3DCE7"/>
              </a:gs>
              <a:gs pos="50000">
                <a:srgbClr val="FFFFFF"/>
              </a:gs>
              <a:gs pos="100000">
                <a:srgbClr val="C2E3EC"/>
              </a:gs>
            </a:gsLst>
            <a:lin ang="0" scaled="1"/>
          </a:gradFill>
          <a:ln w="6350">
            <a:solidFill>
              <a:schemeClr val="tx1"/>
            </a:solidFill>
          </a:ln>
          <a:effectLst/>
        </p:spPr>
        <p:txBody>
          <a:bodyPr wrap="none" anchor="ctr"/>
          <a:lstStyle/>
          <a:p>
            <a:endParaRPr lang="en-US" sz="1800" kern="0">
              <a:solidFill>
                <a:srgbClr val="000000"/>
              </a:solidFill>
              <a:latin typeface="Arial" pitchFamily="34" charset="0"/>
            </a:endParaRPr>
          </a:p>
        </p:txBody>
      </p:sp>
      <p:sp>
        <p:nvSpPr>
          <p:cNvPr id="5" name="TextBox 4"/>
          <p:cNvSpPr txBox="1"/>
          <p:nvPr/>
        </p:nvSpPr>
        <p:spPr>
          <a:xfrm>
            <a:off x="2344830" y="239884"/>
            <a:ext cx="6898042" cy="461665"/>
          </a:xfrm>
          <a:prstGeom prst="rect">
            <a:avLst/>
          </a:prstGeom>
          <a:noFill/>
        </p:spPr>
        <p:txBody>
          <a:bodyPr wrap="none" rtlCol="0">
            <a:spAutoFit/>
          </a:bodyPr>
          <a:lstStyle/>
          <a:p>
            <a:r>
              <a:rPr lang="en-US" b="1" dirty="0" err="1"/>
              <a:t>Tìm</a:t>
            </a:r>
            <a:r>
              <a:rPr lang="en-US" b="1" dirty="0"/>
              <a:t> </a:t>
            </a:r>
            <a:r>
              <a:rPr lang="en-US" b="1" dirty="0" err="1"/>
              <a:t>các</a:t>
            </a:r>
            <a:r>
              <a:rPr lang="en-US" b="1" dirty="0"/>
              <a:t> </a:t>
            </a:r>
            <a:r>
              <a:rPr lang="en-US" b="1" dirty="0" err="1"/>
              <a:t>khoảng</a:t>
            </a:r>
            <a:r>
              <a:rPr lang="en-US" b="1" dirty="0"/>
              <a:t> </a:t>
            </a:r>
            <a:r>
              <a:rPr lang="en-US" b="1" dirty="0" err="1"/>
              <a:t>đơn</a:t>
            </a:r>
            <a:r>
              <a:rPr lang="en-US" b="1" dirty="0"/>
              <a:t> </a:t>
            </a:r>
            <a:r>
              <a:rPr lang="en-US" b="1" dirty="0" err="1"/>
              <a:t>điệu</a:t>
            </a:r>
            <a:r>
              <a:rPr lang="en-US" b="1" dirty="0"/>
              <a:t> </a:t>
            </a:r>
            <a:r>
              <a:rPr lang="en-US" b="1" dirty="0" err="1"/>
              <a:t>của</a:t>
            </a:r>
            <a:r>
              <a:rPr lang="en-US" b="1" dirty="0"/>
              <a:t> </a:t>
            </a:r>
            <a:r>
              <a:rPr lang="en-US" b="1" dirty="0" err="1"/>
              <a:t>các</a:t>
            </a:r>
            <a:r>
              <a:rPr lang="en-US" b="1" dirty="0"/>
              <a:t> </a:t>
            </a:r>
            <a:r>
              <a:rPr lang="en-US" b="1" dirty="0" err="1"/>
              <a:t>hàm</a:t>
            </a:r>
            <a:r>
              <a:rPr lang="en-US" b="1" dirty="0"/>
              <a:t> </a:t>
            </a:r>
            <a:r>
              <a:rPr lang="en-US" b="1" dirty="0" err="1"/>
              <a:t>số</a:t>
            </a:r>
            <a:r>
              <a:rPr lang="en-US" b="1" dirty="0"/>
              <a:t> </a:t>
            </a:r>
            <a:r>
              <a:rPr lang="en-US" b="1" dirty="0" err="1"/>
              <a:t>sau</a:t>
            </a:r>
            <a:endParaRPr lang="en-US" b="1" dirty="0"/>
          </a:p>
        </p:txBody>
      </p:sp>
      <p:graphicFrame>
        <p:nvGraphicFramePr>
          <p:cNvPr id="6" name="Object 5"/>
          <p:cNvGraphicFramePr>
            <a:graphicFrameLocks noChangeAspect="1"/>
          </p:cNvGraphicFramePr>
          <p:nvPr>
            <p:extLst>
              <p:ext uri="{D42A27DB-BD31-4B8C-83A1-F6EECF244321}">
                <p14:modId xmlns:p14="http://schemas.microsoft.com/office/powerpoint/2010/main" val="424253896"/>
              </p:ext>
            </p:extLst>
          </p:nvPr>
        </p:nvGraphicFramePr>
        <p:xfrm>
          <a:off x="2055812" y="424096"/>
          <a:ext cx="3539065" cy="890954"/>
        </p:xfrm>
        <a:graphic>
          <a:graphicData uri="http://schemas.openxmlformats.org/presentationml/2006/ole">
            <mc:AlternateContent xmlns:mc="http://schemas.openxmlformats.org/markup-compatibility/2006">
              <mc:Choice xmlns:v="urn:schemas-microsoft-com:vml" Requires="v">
                <p:oleObj name="Equation" r:id="rId3" imgW="1815840" imgH="457200" progId="Equation.DSMT4">
                  <p:embed/>
                </p:oleObj>
              </mc:Choice>
              <mc:Fallback>
                <p:oleObj name="Equation" r:id="rId3" imgW="1815840" imgH="457200" progId="Equation.DSMT4">
                  <p:embed/>
                  <p:pic>
                    <p:nvPicPr>
                      <p:cNvPr id="0" name=""/>
                      <p:cNvPicPr/>
                      <p:nvPr/>
                    </p:nvPicPr>
                    <p:blipFill>
                      <a:blip r:embed="rId4"/>
                      <a:stretch>
                        <a:fillRect/>
                      </a:stretch>
                    </p:blipFill>
                    <p:spPr>
                      <a:xfrm>
                        <a:off x="2055812" y="424096"/>
                        <a:ext cx="3539065" cy="890954"/>
                      </a:xfrm>
                      <a:prstGeom prst="rect">
                        <a:avLst/>
                      </a:prstGeom>
                    </p:spPr>
                  </p:pic>
                </p:oleObj>
              </mc:Fallback>
            </mc:AlternateContent>
          </a:graphicData>
        </a:graphic>
      </p:graphicFrame>
      <p:graphicFrame>
        <p:nvGraphicFramePr>
          <p:cNvPr id="40" name="Object 39"/>
          <p:cNvGraphicFramePr>
            <a:graphicFrameLocks noChangeAspect="1"/>
          </p:cNvGraphicFramePr>
          <p:nvPr>
            <p:extLst>
              <p:ext uri="{D42A27DB-BD31-4B8C-83A1-F6EECF244321}">
                <p14:modId xmlns:p14="http://schemas.microsoft.com/office/powerpoint/2010/main" val="1163725768"/>
              </p:ext>
            </p:extLst>
          </p:nvPr>
        </p:nvGraphicFramePr>
        <p:xfrm>
          <a:off x="7389812" y="425107"/>
          <a:ext cx="2771855" cy="940452"/>
        </p:xfrm>
        <a:graphic>
          <a:graphicData uri="http://schemas.openxmlformats.org/presentationml/2006/ole">
            <mc:AlternateContent xmlns:mc="http://schemas.openxmlformats.org/markup-compatibility/2006">
              <mc:Choice xmlns:v="urn:schemas-microsoft-com:vml" Requires="v">
                <p:oleObj name="Equation" r:id="rId5" imgW="1422360" imgH="482400" progId="Equation.DSMT4">
                  <p:embed/>
                </p:oleObj>
              </mc:Choice>
              <mc:Fallback>
                <p:oleObj name="Equation" r:id="rId5" imgW="1422360" imgH="482400" progId="Equation.DSMT4">
                  <p:embed/>
                  <p:pic>
                    <p:nvPicPr>
                      <p:cNvPr id="6" name="Object 5"/>
                      <p:cNvPicPr/>
                      <p:nvPr/>
                    </p:nvPicPr>
                    <p:blipFill>
                      <a:blip r:embed="rId6"/>
                      <a:stretch>
                        <a:fillRect/>
                      </a:stretch>
                    </p:blipFill>
                    <p:spPr>
                      <a:xfrm>
                        <a:off x="7389812" y="425107"/>
                        <a:ext cx="2771855" cy="940452"/>
                      </a:xfrm>
                      <a:prstGeom prst="rect">
                        <a:avLst/>
                      </a:prstGeom>
                    </p:spPr>
                  </p:pic>
                </p:oleObj>
              </mc:Fallback>
            </mc:AlternateContent>
          </a:graphicData>
        </a:graphic>
      </p:graphicFrame>
      <p:pic>
        <p:nvPicPr>
          <p:cNvPr id="7" name="Picture 6"/>
          <p:cNvPicPr>
            <a:picLocks noChangeAspect="1"/>
          </p:cNvPicPr>
          <p:nvPr/>
        </p:nvPicPr>
        <p:blipFill>
          <a:blip r:embed="rId7"/>
          <a:stretch>
            <a:fillRect/>
          </a:stretch>
        </p:blipFill>
        <p:spPr>
          <a:xfrm>
            <a:off x="5594877" y="1516710"/>
            <a:ext cx="1334510" cy="321016"/>
          </a:xfrm>
          <a:prstGeom prst="rect">
            <a:avLst/>
          </a:prstGeom>
        </p:spPr>
      </p:pic>
      <p:sp>
        <p:nvSpPr>
          <p:cNvPr id="55" name="Rectangle 54"/>
          <p:cNvSpPr/>
          <p:nvPr/>
        </p:nvSpPr>
        <p:spPr>
          <a:xfrm>
            <a:off x="1140013" y="2346562"/>
            <a:ext cx="1326364" cy="461665"/>
          </a:xfrm>
          <a:prstGeom prst="rect">
            <a:avLst/>
          </a:prstGeom>
        </p:spPr>
        <p:txBody>
          <a:bodyPr wrap="square">
            <a:spAutoFit/>
          </a:bodyPr>
          <a:lstStyle/>
          <a:p>
            <a:r>
              <a:rPr lang="en-US"/>
              <a:t>Ta có   </a:t>
            </a:r>
          </a:p>
        </p:txBody>
      </p:sp>
      <p:sp>
        <p:nvSpPr>
          <p:cNvPr id="60" name="Rectangle 59"/>
          <p:cNvSpPr/>
          <p:nvPr/>
        </p:nvSpPr>
        <p:spPr>
          <a:xfrm>
            <a:off x="1140013" y="3771253"/>
            <a:ext cx="4653838" cy="461665"/>
          </a:xfrm>
          <a:prstGeom prst="rect">
            <a:avLst/>
          </a:prstGeom>
        </p:spPr>
        <p:txBody>
          <a:bodyPr wrap="none">
            <a:spAutoFit/>
          </a:bodyPr>
          <a:lstStyle/>
          <a:p>
            <a:r>
              <a:rPr lang="en-US"/>
              <a:t>Lập bảng biến thiên của hàm số:</a:t>
            </a:r>
          </a:p>
        </p:txBody>
      </p:sp>
      <p:graphicFrame>
        <p:nvGraphicFramePr>
          <p:cNvPr id="61" name="Object 60"/>
          <p:cNvGraphicFramePr>
            <a:graphicFrameLocks noChangeAspect="1"/>
          </p:cNvGraphicFramePr>
          <p:nvPr>
            <p:extLst>
              <p:ext uri="{D42A27DB-BD31-4B8C-83A1-F6EECF244321}">
                <p14:modId xmlns:p14="http://schemas.microsoft.com/office/powerpoint/2010/main" val="1712963010"/>
              </p:ext>
            </p:extLst>
          </p:nvPr>
        </p:nvGraphicFramePr>
        <p:xfrm>
          <a:off x="2114550" y="2305050"/>
          <a:ext cx="2640013" cy="544513"/>
        </p:xfrm>
        <a:graphic>
          <a:graphicData uri="http://schemas.openxmlformats.org/presentationml/2006/ole">
            <mc:AlternateContent xmlns:mc="http://schemas.openxmlformats.org/markup-compatibility/2006">
              <mc:Choice xmlns:v="urn:schemas-microsoft-com:vml" Requires="v">
                <p:oleObj name="Equation" r:id="rId8" imgW="1231560" imgH="253800" progId="Equation.DSMT4">
                  <p:embed/>
                </p:oleObj>
              </mc:Choice>
              <mc:Fallback>
                <p:oleObj name="Equation" r:id="rId8" imgW="1231560" imgH="253800" progId="Equation.DSMT4">
                  <p:embed/>
                  <p:pic>
                    <p:nvPicPr>
                      <p:cNvPr id="19" name="Object 18"/>
                      <p:cNvPicPr/>
                      <p:nvPr/>
                    </p:nvPicPr>
                    <p:blipFill>
                      <a:blip r:embed="rId9"/>
                      <a:stretch>
                        <a:fillRect/>
                      </a:stretch>
                    </p:blipFill>
                    <p:spPr>
                      <a:xfrm>
                        <a:off x="2114550" y="2305050"/>
                        <a:ext cx="2640013" cy="544513"/>
                      </a:xfrm>
                      <a:prstGeom prst="rect">
                        <a:avLst/>
                      </a:prstGeom>
                    </p:spPr>
                  </p:pic>
                </p:oleObj>
              </mc:Fallback>
            </mc:AlternateContent>
          </a:graphicData>
        </a:graphic>
      </p:graphicFrame>
      <p:graphicFrame>
        <p:nvGraphicFramePr>
          <p:cNvPr id="65" name="Object 64"/>
          <p:cNvGraphicFramePr>
            <a:graphicFrameLocks noChangeAspect="1"/>
          </p:cNvGraphicFramePr>
          <p:nvPr>
            <p:extLst>
              <p:ext uri="{D42A27DB-BD31-4B8C-83A1-F6EECF244321}">
                <p14:modId xmlns:p14="http://schemas.microsoft.com/office/powerpoint/2010/main" val="4091693667"/>
              </p:ext>
            </p:extLst>
          </p:nvPr>
        </p:nvGraphicFramePr>
        <p:xfrm>
          <a:off x="4646613" y="2295525"/>
          <a:ext cx="3594100" cy="544513"/>
        </p:xfrm>
        <a:graphic>
          <a:graphicData uri="http://schemas.openxmlformats.org/presentationml/2006/ole">
            <mc:AlternateContent xmlns:mc="http://schemas.openxmlformats.org/markup-compatibility/2006">
              <mc:Choice xmlns:v="urn:schemas-microsoft-com:vml" Requires="v">
                <p:oleObj name="Equation" r:id="rId10" imgW="1676160" imgH="253800" progId="Equation.DSMT4">
                  <p:embed/>
                </p:oleObj>
              </mc:Choice>
              <mc:Fallback>
                <p:oleObj name="Equation" r:id="rId10" imgW="1676160" imgH="253800" progId="Equation.DSMT4">
                  <p:embed/>
                  <p:pic>
                    <p:nvPicPr>
                      <p:cNvPr id="20" name="Object 19"/>
                      <p:cNvPicPr/>
                      <p:nvPr/>
                    </p:nvPicPr>
                    <p:blipFill>
                      <a:blip r:embed="rId11"/>
                      <a:stretch>
                        <a:fillRect/>
                      </a:stretch>
                    </p:blipFill>
                    <p:spPr>
                      <a:xfrm>
                        <a:off x="4646613" y="2295525"/>
                        <a:ext cx="3594100" cy="544513"/>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15" name="Rectangle 14"/>
              <p:cNvSpPr/>
              <p:nvPr/>
            </p:nvSpPr>
            <p:spPr>
              <a:xfrm>
                <a:off x="989012" y="1769324"/>
                <a:ext cx="4702762" cy="461665"/>
              </a:xfrm>
              <a:prstGeom prst="rect">
                <a:avLst/>
              </a:prstGeom>
            </p:spPr>
            <p:txBody>
              <a:bodyPr wrap="none">
                <a:spAutoFit/>
              </a:bodyPr>
              <a:lstStyle/>
              <a:p>
                <a:r>
                  <a:rPr lang="en-US"/>
                  <a:t> a) Tập xác định của hàm số là </a:t>
                </a:r>
                <a14:m>
                  <m:oMath xmlns:m="http://schemas.openxmlformats.org/officeDocument/2006/math">
                    <m:r>
                      <a:rPr lang="en-US" i="1" smtClean="0">
                        <a:latin typeface="Cambria Math" panose="02040503050406030204" pitchFamily="18" charset="0"/>
                        <a:ea typeface="Cambria Math" panose="02040503050406030204" pitchFamily="18" charset="0"/>
                      </a:rPr>
                      <m:t>ℝ</m:t>
                    </m:r>
                  </m:oMath>
                </a14:m>
                <a:endParaRPr lang="en-US"/>
              </a:p>
            </p:txBody>
          </p:sp>
        </mc:Choice>
        <mc:Fallback xmlns="">
          <p:sp>
            <p:nvSpPr>
              <p:cNvPr id="15" name="Rectangle 14"/>
              <p:cNvSpPr>
                <a:spLocks noRot="1" noChangeAspect="1" noMove="1" noResize="1" noEditPoints="1" noAdjustHandles="1" noChangeArrowheads="1" noChangeShapeType="1" noTextEdit="1"/>
              </p:cNvSpPr>
              <p:nvPr/>
            </p:nvSpPr>
            <p:spPr>
              <a:xfrm>
                <a:off x="989012" y="1769324"/>
                <a:ext cx="4702762" cy="461665"/>
              </a:xfrm>
              <a:prstGeom prst="rect">
                <a:avLst/>
              </a:prstGeom>
              <a:blipFill>
                <a:blip r:embed="rId14"/>
                <a:stretch>
                  <a:fillRect l="-130" t="-9211" b="-30263"/>
                </a:stretch>
              </a:blipFill>
            </p:spPr>
            <p:txBody>
              <a:bodyPr/>
              <a:lstStyle/>
              <a:p>
                <a:r>
                  <a:rPr lang="en-US">
                    <a:noFill/>
                  </a:rPr>
                  <a:t> </a:t>
                </a:r>
              </a:p>
            </p:txBody>
          </p:sp>
        </mc:Fallback>
      </mc:AlternateContent>
      <p:pic>
        <p:nvPicPr>
          <p:cNvPr id="16" name="Picture 15"/>
          <p:cNvPicPr>
            <a:picLocks noChangeAspect="1"/>
          </p:cNvPicPr>
          <p:nvPr/>
        </p:nvPicPr>
        <p:blipFill>
          <a:blip r:embed="rId15"/>
          <a:stretch>
            <a:fillRect/>
          </a:stretch>
        </p:blipFill>
        <p:spPr>
          <a:xfrm>
            <a:off x="5890926" y="2861886"/>
            <a:ext cx="5248913" cy="2373373"/>
          </a:xfrm>
          <a:prstGeom prst="rect">
            <a:avLst/>
          </a:prstGeom>
        </p:spPr>
      </p:pic>
      <p:grpSp>
        <p:nvGrpSpPr>
          <p:cNvPr id="19" name="Group 18"/>
          <p:cNvGrpSpPr/>
          <p:nvPr/>
        </p:nvGrpSpPr>
        <p:grpSpPr>
          <a:xfrm>
            <a:off x="1104742" y="5410200"/>
            <a:ext cx="10897999" cy="909739"/>
            <a:chOff x="1140013" y="5181600"/>
            <a:chExt cx="10897999" cy="909739"/>
          </a:xfrm>
        </p:grpSpPr>
        <p:sp>
          <p:nvSpPr>
            <p:cNvPr id="17" name="Rectangle 16"/>
            <p:cNvSpPr/>
            <p:nvPr/>
          </p:nvSpPr>
          <p:spPr>
            <a:xfrm>
              <a:off x="1140013" y="5190871"/>
              <a:ext cx="10897999" cy="830997"/>
            </a:xfrm>
            <a:prstGeom prst="rect">
              <a:avLst/>
            </a:prstGeom>
          </p:spPr>
          <p:txBody>
            <a:bodyPr wrap="square">
              <a:spAutoFit/>
            </a:bodyPr>
            <a:lstStyle/>
            <a:p>
              <a:r>
                <a:rPr lang="en-US"/>
                <a:t>Từ bảng biến thiên, ta có hàm số đồng biến trên các khoảng              và            , hàm số nghịch biến trên khoảng </a:t>
              </a:r>
            </a:p>
          </p:txBody>
        </p:sp>
        <p:graphicFrame>
          <p:nvGraphicFramePr>
            <p:cNvPr id="18" name="Object 17"/>
            <p:cNvGraphicFramePr>
              <a:graphicFrameLocks noChangeAspect="1"/>
            </p:cNvGraphicFramePr>
            <p:nvPr>
              <p:extLst>
                <p:ext uri="{D42A27DB-BD31-4B8C-83A1-F6EECF244321}">
                  <p14:modId xmlns:p14="http://schemas.microsoft.com/office/powerpoint/2010/main" val="3071526070"/>
                </p:ext>
              </p:extLst>
            </p:nvPr>
          </p:nvGraphicFramePr>
          <p:xfrm>
            <a:off x="9447212" y="5209243"/>
            <a:ext cx="1095131" cy="501161"/>
          </p:xfrm>
          <a:graphic>
            <a:graphicData uri="http://schemas.openxmlformats.org/presentationml/2006/ole">
              <mc:AlternateContent xmlns:mc="http://schemas.openxmlformats.org/markup-compatibility/2006">
                <mc:Choice xmlns:v="urn:schemas-microsoft-com:vml" Requires="v">
                  <p:oleObj name="Equation" r:id="rId16" imgW="561436" imgH="256906" progId="Equation.DSMT4">
                    <p:embed/>
                  </p:oleObj>
                </mc:Choice>
                <mc:Fallback>
                  <p:oleObj name="Equation" r:id="rId16" imgW="561436" imgH="256906" progId="Equation.DSMT4">
                    <p:embed/>
                    <p:pic>
                      <p:nvPicPr>
                        <p:cNvPr id="0" name=""/>
                        <p:cNvPicPr/>
                        <p:nvPr/>
                      </p:nvPicPr>
                      <p:blipFill>
                        <a:blip r:embed="rId17"/>
                        <a:stretch>
                          <a:fillRect/>
                        </a:stretch>
                      </p:blipFill>
                      <p:spPr>
                        <a:xfrm>
                          <a:off x="9447212" y="5209243"/>
                          <a:ext cx="1095131" cy="501161"/>
                        </a:xfrm>
                        <a:prstGeom prst="rect">
                          <a:avLst/>
                        </a:prstGeom>
                      </p:spPr>
                    </p:pic>
                  </p:oleObj>
                </mc:Fallback>
              </mc:AlternateContent>
            </a:graphicData>
          </a:graphic>
        </p:graphicFrame>
        <p:graphicFrame>
          <p:nvGraphicFramePr>
            <p:cNvPr id="68" name="Object 67"/>
            <p:cNvGraphicFramePr>
              <a:graphicFrameLocks noChangeAspect="1"/>
            </p:cNvGraphicFramePr>
            <p:nvPr>
              <p:extLst>
                <p:ext uri="{D42A27DB-BD31-4B8C-83A1-F6EECF244321}">
                  <p14:modId xmlns:p14="http://schemas.microsoft.com/office/powerpoint/2010/main" val="724180423"/>
                </p:ext>
              </p:extLst>
            </p:nvPr>
          </p:nvGraphicFramePr>
          <p:xfrm>
            <a:off x="10923587" y="5181600"/>
            <a:ext cx="1114425" cy="495300"/>
          </p:xfrm>
          <a:graphic>
            <a:graphicData uri="http://schemas.openxmlformats.org/presentationml/2006/ole">
              <mc:AlternateContent xmlns:mc="http://schemas.openxmlformats.org/markup-compatibility/2006">
                <mc:Choice xmlns:v="urn:schemas-microsoft-com:vml" Requires="v">
                  <p:oleObj name="Equation" r:id="rId18" imgW="571320" imgH="253800" progId="Equation.DSMT4">
                    <p:embed/>
                  </p:oleObj>
                </mc:Choice>
                <mc:Fallback>
                  <p:oleObj name="Equation" r:id="rId18" imgW="571320" imgH="253800" progId="Equation.DSMT4">
                    <p:embed/>
                    <p:pic>
                      <p:nvPicPr>
                        <p:cNvPr id="18" name="Object 17"/>
                        <p:cNvPicPr/>
                        <p:nvPr/>
                      </p:nvPicPr>
                      <p:blipFill>
                        <a:blip r:embed="rId19"/>
                        <a:stretch>
                          <a:fillRect/>
                        </a:stretch>
                      </p:blipFill>
                      <p:spPr>
                        <a:xfrm>
                          <a:off x="10923587" y="5181600"/>
                          <a:ext cx="1114425" cy="495300"/>
                        </a:xfrm>
                        <a:prstGeom prst="rect">
                          <a:avLst/>
                        </a:prstGeom>
                      </p:spPr>
                    </p:pic>
                  </p:oleObj>
                </mc:Fallback>
              </mc:AlternateContent>
            </a:graphicData>
          </a:graphic>
        </p:graphicFrame>
        <p:graphicFrame>
          <p:nvGraphicFramePr>
            <p:cNvPr id="69" name="Object 68"/>
            <p:cNvGraphicFramePr>
              <a:graphicFrameLocks noChangeAspect="1"/>
            </p:cNvGraphicFramePr>
            <p:nvPr>
              <p:extLst>
                <p:ext uri="{D42A27DB-BD31-4B8C-83A1-F6EECF244321}">
                  <p14:modId xmlns:p14="http://schemas.microsoft.com/office/powerpoint/2010/main" val="3524002496"/>
                </p:ext>
              </p:extLst>
            </p:nvPr>
          </p:nvGraphicFramePr>
          <p:xfrm>
            <a:off x="5793851" y="5596039"/>
            <a:ext cx="1014412" cy="495300"/>
          </p:xfrm>
          <a:graphic>
            <a:graphicData uri="http://schemas.openxmlformats.org/presentationml/2006/ole">
              <mc:AlternateContent xmlns:mc="http://schemas.openxmlformats.org/markup-compatibility/2006">
                <mc:Choice xmlns:v="urn:schemas-microsoft-com:vml" Requires="v">
                  <p:oleObj name="Equation" r:id="rId20" imgW="520560" imgH="253800" progId="Equation.DSMT4">
                    <p:embed/>
                  </p:oleObj>
                </mc:Choice>
                <mc:Fallback>
                  <p:oleObj name="Equation" r:id="rId20" imgW="520560" imgH="253800" progId="Equation.DSMT4">
                    <p:embed/>
                    <p:pic>
                      <p:nvPicPr>
                        <p:cNvPr id="18" name="Object 17"/>
                        <p:cNvPicPr/>
                        <p:nvPr/>
                      </p:nvPicPr>
                      <p:blipFill>
                        <a:blip r:embed="rId21"/>
                        <a:stretch>
                          <a:fillRect/>
                        </a:stretch>
                      </p:blipFill>
                      <p:spPr>
                        <a:xfrm>
                          <a:off x="5793851" y="5596039"/>
                          <a:ext cx="1014412" cy="495300"/>
                        </a:xfrm>
                        <a:prstGeom prst="rect">
                          <a:avLst/>
                        </a:prstGeom>
                      </p:spPr>
                    </p:pic>
                  </p:oleObj>
                </mc:Fallback>
              </mc:AlternateContent>
            </a:graphicData>
          </a:graphic>
        </p:graphicFrame>
      </p:grpSp>
      <p:sp>
        <p:nvSpPr>
          <p:cNvPr id="3" name="TextBox 2">
            <a:extLst>
              <a:ext uri="{FF2B5EF4-FFF2-40B4-BE49-F238E27FC236}">
                <a16:creationId xmlns:a16="http://schemas.microsoft.com/office/drawing/2014/main" id="{3A8CCA19-273B-90C8-110D-328BA777BE02}"/>
              </a:ext>
            </a:extLst>
          </p:cNvPr>
          <p:cNvSpPr txBox="1"/>
          <p:nvPr/>
        </p:nvSpPr>
        <p:spPr>
          <a:xfrm>
            <a:off x="388025" y="165823"/>
            <a:ext cx="8641557" cy="461665"/>
          </a:xfrm>
          <a:prstGeom prst="rect">
            <a:avLst/>
          </a:prstGeom>
          <a:noFill/>
        </p:spPr>
        <p:txBody>
          <a:bodyPr wrap="square" rtlCol="0">
            <a:spAutoFit/>
          </a:bodyPr>
          <a:lstStyle/>
          <a:p>
            <a:r>
              <a:rPr lang="en-US" sz="2400" b="1" dirty="0">
                <a:solidFill>
                  <a:srgbClr val="145F82"/>
                </a:solidFill>
                <a:latin typeface="Arial" panose="020B0604020202020204" pitchFamily="34" charset="0"/>
                <a:ea typeface="Tahoma" pitchFamily="34" charset="0"/>
                <a:cs typeface="Arial" panose="020B0604020202020204" pitchFamily="34" charset="0"/>
              </a:rPr>
              <a:t>  </a:t>
            </a:r>
            <a:r>
              <a:rPr lang="en-US" sz="2000" b="1" dirty="0" err="1">
                <a:solidFill>
                  <a:srgbClr val="145F82"/>
                </a:solidFill>
                <a:latin typeface="Arial" panose="020B0604020202020204" pitchFamily="34" charset="0"/>
                <a:ea typeface="Tahoma" pitchFamily="34" charset="0"/>
                <a:cs typeface="Arial" panose="020B0604020202020204" pitchFamily="34" charset="0"/>
              </a:rPr>
              <a:t>Luyện</a:t>
            </a:r>
            <a:r>
              <a:rPr lang="en-US" sz="2000" b="1" dirty="0">
                <a:solidFill>
                  <a:srgbClr val="145F82"/>
                </a:solidFill>
                <a:latin typeface="Arial" panose="020B0604020202020204" pitchFamily="34" charset="0"/>
                <a:ea typeface="Tahoma" pitchFamily="34" charset="0"/>
                <a:cs typeface="Arial" panose="020B0604020202020204" pitchFamily="34" charset="0"/>
              </a:rPr>
              <a:t> </a:t>
            </a:r>
            <a:r>
              <a:rPr lang="en-US" sz="2000" b="1" dirty="0" err="1">
                <a:solidFill>
                  <a:srgbClr val="145F82"/>
                </a:solidFill>
                <a:latin typeface="Arial" panose="020B0604020202020204" pitchFamily="34" charset="0"/>
                <a:ea typeface="Tahoma" pitchFamily="34" charset="0"/>
                <a:cs typeface="Arial" panose="020B0604020202020204" pitchFamily="34" charset="0"/>
              </a:rPr>
              <a:t>tập</a:t>
            </a:r>
            <a:r>
              <a:rPr lang="en-US" sz="2000" b="1" dirty="0">
                <a:solidFill>
                  <a:srgbClr val="145F82"/>
                </a:solidFill>
                <a:latin typeface="Arial" panose="020B0604020202020204" pitchFamily="34" charset="0"/>
                <a:ea typeface="Tahoma" pitchFamily="34" charset="0"/>
                <a:cs typeface="Arial" panose="020B0604020202020204" pitchFamily="34" charset="0"/>
              </a:rPr>
              <a:t> 3</a:t>
            </a:r>
            <a:r>
              <a:rPr lang="en-US" sz="2400" b="1" dirty="0">
                <a:solidFill>
                  <a:srgbClr val="145F82"/>
                </a:solidFill>
                <a:latin typeface="Arial" panose="020B0604020202020204" pitchFamily="34" charset="0"/>
                <a:ea typeface="Tahoma" pitchFamily="34" charset="0"/>
                <a:cs typeface="Arial" panose="020B0604020202020204" pitchFamily="34" charset="0"/>
              </a:rPr>
              <a:t>:</a:t>
            </a:r>
          </a:p>
        </p:txBody>
      </p:sp>
    </p:spTree>
    <p:extLst>
      <p:ext uri="{BB962C8B-B14F-4D97-AF65-F5344CB8AC3E}">
        <p14:creationId xmlns:p14="http://schemas.microsoft.com/office/powerpoint/2010/main" val="241650040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wipe(left)">
                                      <p:cBhvr>
                                        <p:cTn id="17" dur="500"/>
                                        <p:tgtEl>
                                          <p:spTgt spid="5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61"/>
                                        </p:tgtEl>
                                        <p:attrNameLst>
                                          <p:attrName>style.visibility</p:attrName>
                                        </p:attrNameLst>
                                      </p:cBhvr>
                                      <p:to>
                                        <p:strVal val="visible"/>
                                      </p:to>
                                    </p:set>
                                    <p:animEffect transition="in" filter="wipe(left)">
                                      <p:cBhvr>
                                        <p:cTn id="22" dur="500"/>
                                        <p:tgtEl>
                                          <p:spTgt spid="6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65"/>
                                        </p:tgtEl>
                                        <p:attrNameLst>
                                          <p:attrName>style.visibility</p:attrName>
                                        </p:attrNameLst>
                                      </p:cBhvr>
                                      <p:to>
                                        <p:strVal val="visible"/>
                                      </p:to>
                                    </p:set>
                                    <p:animEffect transition="in" filter="wipe(left)">
                                      <p:cBhvr>
                                        <p:cTn id="27" dur="500"/>
                                        <p:tgtEl>
                                          <p:spTgt spid="6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0"/>
                                        </p:tgtEl>
                                        <p:attrNameLst>
                                          <p:attrName>style.visibility</p:attrName>
                                        </p:attrNameLst>
                                      </p:cBhvr>
                                      <p:to>
                                        <p:strVal val="visible"/>
                                      </p:to>
                                    </p:set>
                                    <p:animEffect transition="in" filter="wipe(left)">
                                      <p:cBhvr>
                                        <p:cTn id="32" dur="500"/>
                                        <p:tgtEl>
                                          <p:spTgt spid="6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left)">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left)">
                                      <p:cBhvr>
                                        <p:cTn id="42" dur="500"/>
                                        <p:tgtEl>
                                          <p:spTgt spid="19"/>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barn(inVertical)">
                                      <p:cBhvr>
                                        <p:cTn id="4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p:bldP spid="60" grpId="0"/>
      <p:bldP spid="15"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ounded Rectangle 16"/>
          <p:cNvSpPr/>
          <p:nvPr/>
        </p:nvSpPr>
        <p:spPr>
          <a:xfrm>
            <a:off x="608012" y="75531"/>
            <a:ext cx="11129460" cy="1280067"/>
          </a:xfrm>
          <a:prstGeom prst="roundRect">
            <a:avLst>
              <a:gd name="adj" fmla="val 7259"/>
            </a:avLst>
          </a:prstGeom>
          <a:gradFill rotWithShape="1">
            <a:gsLst>
              <a:gs pos="0">
                <a:srgbClr val="B3DCE7"/>
              </a:gs>
              <a:gs pos="50000">
                <a:srgbClr val="FFFFFF"/>
              </a:gs>
              <a:gs pos="100000">
                <a:srgbClr val="C2E3EC"/>
              </a:gs>
            </a:gsLst>
            <a:lin ang="0" scaled="1"/>
          </a:gradFill>
          <a:ln w="6350">
            <a:solidFill>
              <a:schemeClr val="tx1"/>
            </a:solidFill>
          </a:ln>
          <a:effectLst/>
        </p:spPr>
        <p:txBody>
          <a:bodyPr wrap="none" anchor="ctr"/>
          <a:lstStyle/>
          <a:p>
            <a:endParaRPr lang="en-US" sz="1800" kern="0">
              <a:solidFill>
                <a:srgbClr val="000000"/>
              </a:solidFill>
              <a:latin typeface="Arial" pitchFamily="34" charset="0"/>
            </a:endParaRPr>
          </a:p>
        </p:txBody>
      </p:sp>
      <p:sp>
        <p:nvSpPr>
          <p:cNvPr id="19" name="TextBox 18"/>
          <p:cNvSpPr txBox="1"/>
          <p:nvPr/>
        </p:nvSpPr>
        <p:spPr>
          <a:xfrm>
            <a:off x="2816250" y="119234"/>
            <a:ext cx="6898042" cy="461665"/>
          </a:xfrm>
          <a:prstGeom prst="rect">
            <a:avLst/>
          </a:prstGeom>
          <a:noFill/>
        </p:spPr>
        <p:txBody>
          <a:bodyPr wrap="none" rtlCol="0">
            <a:spAutoFit/>
          </a:bodyPr>
          <a:lstStyle/>
          <a:p>
            <a:r>
              <a:rPr lang="en-US" b="1" dirty="0" err="1"/>
              <a:t>Tìm</a:t>
            </a:r>
            <a:r>
              <a:rPr lang="en-US" b="1" dirty="0"/>
              <a:t> </a:t>
            </a:r>
            <a:r>
              <a:rPr lang="en-US" b="1" dirty="0" err="1"/>
              <a:t>các</a:t>
            </a:r>
            <a:r>
              <a:rPr lang="en-US" b="1" dirty="0"/>
              <a:t> </a:t>
            </a:r>
            <a:r>
              <a:rPr lang="en-US" b="1" dirty="0" err="1"/>
              <a:t>khoảng</a:t>
            </a:r>
            <a:r>
              <a:rPr lang="en-US" b="1" dirty="0"/>
              <a:t> </a:t>
            </a:r>
            <a:r>
              <a:rPr lang="en-US" b="1" dirty="0" err="1"/>
              <a:t>đơn</a:t>
            </a:r>
            <a:r>
              <a:rPr lang="en-US" b="1" dirty="0"/>
              <a:t> </a:t>
            </a:r>
            <a:r>
              <a:rPr lang="en-US" b="1" dirty="0" err="1"/>
              <a:t>điệu</a:t>
            </a:r>
            <a:r>
              <a:rPr lang="en-US" b="1" dirty="0"/>
              <a:t> </a:t>
            </a:r>
            <a:r>
              <a:rPr lang="en-US" b="1" dirty="0" err="1"/>
              <a:t>của</a:t>
            </a:r>
            <a:r>
              <a:rPr lang="en-US" b="1" dirty="0"/>
              <a:t> </a:t>
            </a:r>
            <a:r>
              <a:rPr lang="en-US" b="1" dirty="0" err="1"/>
              <a:t>các</a:t>
            </a:r>
            <a:r>
              <a:rPr lang="en-US" b="1" dirty="0"/>
              <a:t> </a:t>
            </a:r>
            <a:r>
              <a:rPr lang="en-US" b="1" dirty="0" err="1"/>
              <a:t>hàm</a:t>
            </a:r>
            <a:r>
              <a:rPr lang="en-US" b="1" dirty="0"/>
              <a:t> </a:t>
            </a:r>
            <a:r>
              <a:rPr lang="en-US" b="1" dirty="0" err="1"/>
              <a:t>số</a:t>
            </a:r>
            <a:r>
              <a:rPr lang="en-US" b="1" dirty="0"/>
              <a:t> </a:t>
            </a:r>
            <a:r>
              <a:rPr lang="en-US" b="1" dirty="0" err="1"/>
              <a:t>sau</a:t>
            </a:r>
            <a:endParaRPr lang="en-US" b="1" dirty="0"/>
          </a:p>
        </p:txBody>
      </p:sp>
      <p:graphicFrame>
        <p:nvGraphicFramePr>
          <p:cNvPr id="22" name="Object 21"/>
          <p:cNvGraphicFramePr>
            <a:graphicFrameLocks noChangeAspect="1"/>
          </p:cNvGraphicFramePr>
          <p:nvPr>
            <p:extLst>
              <p:ext uri="{D42A27DB-BD31-4B8C-83A1-F6EECF244321}">
                <p14:modId xmlns:p14="http://schemas.microsoft.com/office/powerpoint/2010/main" val="626576084"/>
              </p:ext>
            </p:extLst>
          </p:nvPr>
        </p:nvGraphicFramePr>
        <p:xfrm>
          <a:off x="2055812" y="424096"/>
          <a:ext cx="3539065" cy="890954"/>
        </p:xfrm>
        <a:graphic>
          <a:graphicData uri="http://schemas.openxmlformats.org/presentationml/2006/ole">
            <mc:AlternateContent xmlns:mc="http://schemas.openxmlformats.org/markup-compatibility/2006">
              <mc:Choice xmlns:v="urn:schemas-microsoft-com:vml" Requires="v">
                <p:oleObj name="Equation" r:id="rId3" imgW="1815840" imgH="457200" progId="Equation.DSMT4">
                  <p:embed/>
                </p:oleObj>
              </mc:Choice>
              <mc:Fallback>
                <p:oleObj name="Equation" r:id="rId3" imgW="1815840" imgH="457200" progId="Equation.DSMT4">
                  <p:embed/>
                  <p:pic>
                    <p:nvPicPr>
                      <p:cNvPr id="6" name="Object 5"/>
                      <p:cNvPicPr/>
                      <p:nvPr/>
                    </p:nvPicPr>
                    <p:blipFill>
                      <a:blip r:embed="rId4"/>
                      <a:stretch>
                        <a:fillRect/>
                      </a:stretch>
                    </p:blipFill>
                    <p:spPr>
                      <a:xfrm>
                        <a:off x="2055812" y="424096"/>
                        <a:ext cx="3539065" cy="890954"/>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141346573"/>
              </p:ext>
            </p:extLst>
          </p:nvPr>
        </p:nvGraphicFramePr>
        <p:xfrm>
          <a:off x="7389812" y="425107"/>
          <a:ext cx="2771855" cy="940452"/>
        </p:xfrm>
        <a:graphic>
          <a:graphicData uri="http://schemas.openxmlformats.org/presentationml/2006/ole">
            <mc:AlternateContent xmlns:mc="http://schemas.openxmlformats.org/markup-compatibility/2006">
              <mc:Choice xmlns:v="urn:schemas-microsoft-com:vml" Requires="v">
                <p:oleObj name="Equation" r:id="rId5" imgW="1422360" imgH="482400" progId="Equation.DSMT4">
                  <p:embed/>
                </p:oleObj>
              </mc:Choice>
              <mc:Fallback>
                <p:oleObj name="Equation" r:id="rId5" imgW="1422360" imgH="482400" progId="Equation.DSMT4">
                  <p:embed/>
                  <p:pic>
                    <p:nvPicPr>
                      <p:cNvPr id="40" name="Object 39"/>
                      <p:cNvPicPr/>
                      <p:nvPr/>
                    </p:nvPicPr>
                    <p:blipFill>
                      <a:blip r:embed="rId6"/>
                      <a:stretch>
                        <a:fillRect/>
                      </a:stretch>
                    </p:blipFill>
                    <p:spPr>
                      <a:xfrm>
                        <a:off x="7389812" y="425107"/>
                        <a:ext cx="2771855" cy="940452"/>
                      </a:xfrm>
                      <a:prstGeom prst="rect">
                        <a:avLst/>
                      </a:prstGeom>
                    </p:spPr>
                  </p:pic>
                </p:oleObj>
              </mc:Fallback>
            </mc:AlternateContent>
          </a:graphicData>
        </a:graphic>
      </p:graphicFrame>
      <p:pic>
        <p:nvPicPr>
          <p:cNvPr id="24" name="Picture 23"/>
          <p:cNvPicPr>
            <a:picLocks noChangeAspect="1"/>
          </p:cNvPicPr>
          <p:nvPr/>
        </p:nvPicPr>
        <p:blipFill>
          <a:blip r:embed="rId7"/>
          <a:stretch>
            <a:fillRect/>
          </a:stretch>
        </p:blipFill>
        <p:spPr>
          <a:xfrm>
            <a:off x="5594877" y="1406925"/>
            <a:ext cx="1334510" cy="321016"/>
          </a:xfrm>
          <a:prstGeom prst="rect">
            <a:avLst/>
          </a:prstGeom>
        </p:spPr>
      </p:pic>
      <p:sp>
        <p:nvSpPr>
          <p:cNvPr id="25" name="Rectangle 24"/>
          <p:cNvSpPr/>
          <p:nvPr/>
        </p:nvSpPr>
        <p:spPr>
          <a:xfrm>
            <a:off x="1140013" y="2346562"/>
            <a:ext cx="1326364" cy="461665"/>
          </a:xfrm>
          <a:prstGeom prst="rect">
            <a:avLst/>
          </a:prstGeom>
        </p:spPr>
        <p:txBody>
          <a:bodyPr wrap="square">
            <a:spAutoFit/>
          </a:bodyPr>
          <a:lstStyle/>
          <a:p>
            <a:r>
              <a:rPr lang="en-US"/>
              <a:t>Ta có   </a:t>
            </a:r>
          </a:p>
        </p:txBody>
      </p:sp>
      <p:sp>
        <p:nvSpPr>
          <p:cNvPr id="26" name="Rectangle 25"/>
          <p:cNvSpPr/>
          <p:nvPr/>
        </p:nvSpPr>
        <p:spPr>
          <a:xfrm>
            <a:off x="1237088" y="3562383"/>
            <a:ext cx="4653838" cy="461665"/>
          </a:xfrm>
          <a:prstGeom prst="rect">
            <a:avLst/>
          </a:prstGeom>
        </p:spPr>
        <p:txBody>
          <a:bodyPr wrap="none">
            <a:spAutoFit/>
          </a:bodyPr>
          <a:lstStyle/>
          <a:p>
            <a:r>
              <a:rPr lang="en-US"/>
              <a:t>Lập bảng biến thiên của hàm số:</a:t>
            </a:r>
          </a:p>
        </p:txBody>
      </p:sp>
      <p:graphicFrame>
        <p:nvGraphicFramePr>
          <p:cNvPr id="27" name="Object 26"/>
          <p:cNvGraphicFramePr>
            <a:graphicFrameLocks noChangeAspect="1"/>
          </p:cNvGraphicFramePr>
          <p:nvPr>
            <p:extLst>
              <p:ext uri="{D42A27DB-BD31-4B8C-83A1-F6EECF244321}">
                <p14:modId xmlns:p14="http://schemas.microsoft.com/office/powerpoint/2010/main" val="2262630029"/>
              </p:ext>
            </p:extLst>
          </p:nvPr>
        </p:nvGraphicFramePr>
        <p:xfrm>
          <a:off x="1903412" y="2121925"/>
          <a:ext cx="2884487" cy="1062037"/>
        </p:xfrm>
        <a:graphic>
          <a:graphicData uri="http://schemas.openxmlformats.org/presentationml/2006/ole">
            <mc:AlternateContent xmlns:mc="http://schemas.openxmlformats.org/markup-compatibility/2006">
              <mc:Choice xmlns:v="urn:schemas-microsoft-com:vml" Requires="v">
                <p:oleObj name="Equation" r:id="rId8" imgW="1346040" imgH="495000" progId="Equation.DSMT4">
                  <p:embed/>
                </p:oleObj>
              </mc:Choice>
              <mc:Fallback>
                <p:oleObj name="Equation" r:id="rId8" imgW="1346040" imgH="495000" progId="Equation.DSMT4">
                  <p:embed/>
                  <p:pic>
                    <p:nvPicPr>
                      <p:cNvPr id="61" name="Object 60"/>
                      <p:cNvPicPr/>
                      <p:nvPr/>
                    </p:nvPicPr>
                    <p:blipFill>
                      <a:blip r:embed="rId9"/>
                      <a:stretch>
                        <a:fillRect/>
                      </a:stretch>
                    </p:blipFill>
                    <p:spPr>
                      <a:xfrm>
                        <a:off x="1903412" y="2121925"/>
                        <a:ext cx="2884487" cy="1062037"/>
                      </a:xfrm>
                      <a:prstGeom prst="rect">
                        <a:avLst/>
                      </a:prstGeom>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3243431015"/>
              </p:ext>
            </p:extLst>
          </p:nvPr>
        </p:nvGraphicFramePr>
        <p:xfrm>
          <a:off x="4991100" y="2362200"/>
          <a:ext cx="3186113" cy="544513"/>
        </p:xfrm>
        <a:graphic>
          <a:graphicData uri="http://schemas.openxmlformats.org/presentationml/2006/ole">
            <mc:AlternateContent xmlns:mc="http://schemas.openxmlformats.org/markup-compatibility/2006">
              <mc:Choice xmlns:v="urn:schemas-microsoft-com:vml" Requires="v">
                <p:oleObj name="Equation" r:id="rId10" imgW="1485720" imgH="253800" progId="Equation.DSMT4">
                  <p:embed/>
                </p:oleObj>
              </mc:Choice>
              <mc:Fallback>
                <p:oleObj name="Equation" r:id="rId10" imgW="1485720" imgH="253800" progId="Equation.DSMT4">
                  <p:embed/>
                  <p:pic>
                    <p:nvPicPr>
                      <p:cNvPr id="65" name="Object 64"/>
                      <p:cNvPicPr/>
                      <p:nvPr/>
                    </p:nvPicPr>
                    <p:blipFill>
                      <a:blip r:embed="rId11"/>
                      <a:stretch>
                        <a:fillRect/>
                      </a:stretch>
                    </p:blipFill>
                    <p:spPr>
                      <a:xfrm>
                        <a:off x="4991100" y="2362200"/>
                        <a:ext cx="3186113" cy="544513"/>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29" name="Rectangle 28"/>
              <p:cNvSpPr/>
              <p:nvPr/>
            </p:nvSpPr>
            <p:spPr>
              <a:xfrm>
                <a:off x="989012" y="1769324"/>
                <a:ext cx="5373972" cy="461665"/>
              </a:xfrm>
              <a:prstGeom prst="rect">
                <a:avLst/>
              </a:prstGeom>
            </p:spPr>
            <p:txBody>
              <a:bodyPr wrap="none">
                <a:spAutoFit/>
              </a:bodyPr>
              <a:lstStyle/>
              <a:p>
                <a:r>
                  <a:rPr lang="en-US"/>
                  <a:t> b) Tập xác định của hàm số là </a:t>
                </a:r>
                <a14:m>
                  <m:oMath xmlns:m="http://schemas.openxmlformats.org/officeDocument/2006/math">
                    <m:r>
                      <a:rPr lang="en-US" i="1" smtClean="0">
                        <a:latin typeface="Cambria Math" panose="02040503050406030204" pitchFamily="18" charset="0"/>
                        <a:ea typeface="Cambria Math" panose="02040503050406030204" pitchFamily="18" charset="0"/>
                      </a:rPr>
                      <m:t>ℝ</m:t>
                    </m:r>
                    <m:r>
                      <a:rPr lang="en-US" b="0" i="1" smtClean="0">
                        <a:latin typeface="Cambria Math" panose="02040503050406030204" pitchFamily="18" charset="0"/>
                        <a:ea typeface="Cambria Math" panose="02040503050406030204" pitchFamily="18" charset="0"/>
                      </a:rPr>
                      <m:t>\</m:t>
                    </m:r>
                    <m:d>
                      <m:dPr>
                        <m:begChr m:val="{"/>
                        <m:endChr m:val="}"/>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2</m:t>
                        </m:r>
                      </m:e>
                    </m:d>
                  </m:oMath>
                </a14:m>
                <a:endParaRPr lang="en-US"/>
              </a:p>
            </p:txBody>
          </p:sp>
        </mc:Choice>
        <mc:Fallback xmlns="">
          <p:sp>
            <p:nvSpPr>
              <p:cNvPr id="29" name="Rectangle 28"/>
              <p:cNvSpPr>
                <a:spLocks noRot="1" noChangeAspect="1" noMove="1" noResize="1" noEditPoints="1" noAdjustHandles="1" noChangeArrowheads="1" noChangeShapeType="1" noTextEdit="1"/>
              </p:cNvSpPr>
              <p:nvPr/>
            </p:nvSpPr>
            <p:spPr>
              <a:xfrm>
                <a:off x="989012" y="1769324"/>
                <a:ext cx="5373972" cy="461665"/>
              </a:xfrm>
              <a:prstGeom prst="rect">
                <a:avLst/>
              </a:prstGeom>
              <a:blipFill>
                <a:blip r:embed="rId14"/>
                <a:stretch>
                  <a:fillRect l="-113" t="-9211" b="-30263"/>
                </a:stretch>
              </a:blipFill>
            </p:spPr>
            <p:txBody>
              <a:bodyPr/>
              <a:lstStyle/>
              <a:p>
                <a:r>
                  <a:rPr lang="en-US">
                    <a:noFill/>
                  </a:rPr>
                  <a:t> </a:t>
                </a:r>
              </a:p>
            </p:txBody>
          </p:sp>
        </mc:Fallback>
      </mc:AlternateContent>
      <p:grpSp>
        <p:nvGrpSpPr>
          <p:cNvPr id="32" name="Group 31"/>
          <p:cNvGrpSpPr/>
          <p:nvPr/>
        </p:nvGrpSpPr>
        <p:grpSpPr>
          <a:xfrm>
            <a:off x="1104742" y="5405857"/>
            <a:ext cx="10897999" cy="896518"/>
            <a:chOff x="1140013" y="5177257"/>
            <a:chExt cx="10897999" cy="896518"/>
          </a:xfrm>
        </p:grpSpPr>
        <p:sp>
          <p:nvSpPr>
            <p:cNvPr id="33" name="Rectangle 32"/>
            <p:cNvSpPr/>
            <p:nvPr/>
          </p:nvSpPr>
          <p:spPr>
            <a:xfrm>
              <a:off x="1140013" y="5190871"/>
              <a:ext cx="10897999" cy="830997"/>
            </a:xfrm>
            <a:prstGeom prst="rect">
              <a:avLst/>
            </a:prstGeom>
          </p:spPr>
          <p:txBody>
            <a:bodyPr wrap="square">
              <a:spAutoFit/>
            </a:bodyPr>
            <a:lstStyle/>
            <a:p>
              <a:r>
                <a:rPr lang="en-US"/>
                <a:t>Từ bảng biến thiên, ta có hàm số đồng biến trên các khoảng        và         , hàm số nghịch biến trên các khoảng            và </a:t>
              </a:r>
            </a:p>
          </p:txBody>
        </p:sp>
        <p:graphicFrame>
          <p:nvGraphicFramePr>
            <p:cNvPr id="34" name="Object 33"/>
            <p:cNvGraphicFramePr>
              <a:graphicFrameLocks noChangeAspect="1"/>
            </p:cNvGraphicFramePr>
            <p:nvPr>
              <p:extLst>
                <p:ext uri="{D42A27DB-BD31-4B8C-83A1-F6EECF244321}">
                  <p14:modId xmlns:p14="http://schemas.microsoft.com/office/powerpoint/2010/main" val="2154721695"/>
                </p:ext>
              </p:extLst>
            </p:nvPr>
          </p:nvGraphicFramePr>
          <p:xfrm>
            <a:off x="9361372" y="5199559"/>
            <a:ext cx="735171" cy="544830"/>
          </p:xfrm>
          <a:graphic>
            <a:graphicData uri="http://schemas.openxmlformats.org/presentationml/2006/ole">
              <mc:AlternateContent xmlns:mc="http://schemas.openxmlformats.org/markup-compatibility/2006">
                <mc:Choice xmlns:v="urn:schemas-microsoft-com:vml" Requires="v">
                  <p:oleObj name="Equation" r:id="rId15" imgW="342720" imgH="253800" progId="Equation.DSMT4">
                    <p:embed/>
                  </p:oleObj>
                </mc:Choice>
                <mc:Fallback>
                  <p:oleObj name="Equation" r:id="rId15" imgW="342720" imgH="253800" progId="Equation.DSMT4">
                    <p:embed/>
                    <p:pic>
                      <p:nvPicPr>
                        <p:cNvPr id="18" name="Object 17"/>
                        <p:cNvPicPr/>
                        <p:nvPr/>
                      </p:nvPicPr>
                      <p:blipFill>
                        <a:blip r:embed="rId16"/>
                        <a:stretch>
                          <a:fillRect/>
                        </a:stretch>
                      </p:blipFill>
                      <p:spPr>
                        <a:xfrm>
                          <a:off x="9361372" y="5199559"/>
                          <a:ext cx="735171" cy="544830"/>
                        </a:xfrm>
                        <a:prstGeom prst="rect">
                          <a:avLst/>
                        </a:prstGeom>
                      </p:spPr>
                    </p:pic>
                  </p:oleObj>
                </mc:Fallback>
              </mc:AlternateContent>
            </a:graphicData>
          </a:graphic>
        </p:graphicFrame>
        <p:graphicFrame>
          <p:nvGraphicFramePr>
            <p:cNvPr id="35" name="Object 34"/>
            <p:cNvGraphicFramePr>
              <a:graphicFrameLocks noChangeAspect="1"/>
            </p:cNvGraphicFramePr>
            <p:nvPr>
              <p:extLst>
                <p:ext uri="{D42A27DB-BD31-4B8C-83A1-F6EECF244321}">
                  <p14:modId xmlns:p14="http://schemas.microsoft.com/office/powerpoint/2010/main" val="659878425"/>
                </p:ext>
              </p:extLst>
            </p:nvPr>
          </p:nvGraphicFramePr>
          <p:xfrm>
            <a:off x="10369030" y="5177257"/>
            <a:ext cx="817245" cy="544830"/>
          </p:xfrm>
          <a:graphic>
            <a:graphicData uri="http://schemas.openxmlformats.org/presentationml/2006/ole">
              <mc:AlternateContent xmlns:mc="http://schemas.openxmlformats.org/markup-compatibility/2006">
                <mc:Choice xmlns:v="urn:schemas-microsoft-com:vml" Requires="v">
                  <p:oleObj name="Equation" r:id="rId17" imgW="380880" imgH="253800" progId="Equation.DSMT4">
                    <p:embed/>
                  </p:oleObj>
                </mc:Choice>
                <mc:Fallback>
                  <p:oleObj name="Equation" r:id="rId17" imgW="380880" imgH="253800" progId="Equation.DSMT4">
                    <p:embed/>
                    <p:pic>
                      <p:nvPicPr>
                        <p:cNvPr id="68" name="Object 67"/>
                        <p:cNvPicPr/>
                        <p:nvPr/>
                      </p:nvPicPr>
                      <p:blipFill>
                        <a:blip r:embed="rId18"/>
                        <a:stretch>
                          <a:fillRect/>
                        </a:stretch>
                      </p:blipFill>
                      <p:spPr>
                        <a:xfrm>
                          <a:off x="10369030" y="5177257"/>
                          <a:ext cx="817245" cy="544830"/>
                        </a:xfrm>
                        <a:prstGeom prst="rect">
                          <a:avLst/>
                        </a:prstGeom>
                      </p:spPr>
                    </p:pic>
                  </p:oleObj>
                </mc:Fallback>
              </mc:AlternateContent>
            </a:graphicData>
          </a:graphic>
        </p:graphicFrame>
        <p:graphicFrame>
          <p:nvGraphicFramePr>
            <p:cNvPr id="36" name="Object 35"/>
            <p:cNvGraphicFramePr>
              <a:graphicFrameLocks noChangeAspect="1"/>
            </p:cNvGraphicFramePr>
            <p:nvPr>
              <p:extLst>
                <p:ext uri="{D42A27DB-BD31-4B8C-83A1-F6EECF244321}">
                  <p14:modId xmlns:p14="http://schemas.microsoft.com/office/powerpoint/2010/main" val="2685824103"/>
                </p:ext>
              </p:extLst>
            </p:nvPr>
          </p:nvGraphicFramePr>
          <p:xfrm>
            <a:off x="5499446" y="5578475"/>
            <a:ext cx="890588" cy="495300"/>
          </p:xfrm>
          <a:graphic>
            <a:graphicData uri="http://schemas.openxmlformats.org/presentationml/2006/ole">
              <mc:AlternateContent xmlns:mc="http://schemas.openxmlformats.org/markup-compatibility/2006">
                <mc:Choice xmlns:v="urn:schemas-microsoft-com:vml" Requires="v">
                  <p:oleObj name="Equation" r:id="rId19" imgW="457200" imgH="253800" progId="Equation.DSMT4">
                    <p:embed/>
                  </p:oleObj>
                </mc:Choice>
                <mc:Fallback>
                  <p:oleObj name="Equation" r:id="rId19" imgW="457200" imgH="253800" progId="Equation.DSMT4">
                    <p:embed/>
                    <p:pic>
                      <p:nvPicPr>
                        <p:cNvPr id="69" name="Object 68"/>
                        <p:cNvPicPr/>
                        <p:nvPr/>
                      </p:nvPicPr>
                      <p:blipFill>
                        <a:blip r:embed="rId20"/>
                        <a:stretch>
                          <a:fillRect/>
                        </a:stretch>
                      </p:blipFill>
                      <p:spPr>
                        <a:xfrm>
                          <a:off x="5499446" y="5578475"/>
                          <a:ext cx="890588" cy="495300"/>
                        </a:xfrm>
                        <a:prstGeom prst="rect">
                          <a:avLst/>
                        </a:prstGeom>
                      </p:spPr>
                    </p:pic>
                  </p:oleObj>
                </mc:Fallback>
              </mc:AlternateContent>
            </a:graphicData>
          </a:graphic>
        </p:graphicFrame>
        <p:graphicFrame>
          <p:nvGraphicFramePr>
            <p:cNvPr id="37" name="Object 36"/>
            <p:cNvGraphicFramePr>
              <a:graphicFrameLocks noChangeAspect="1"/>
            </p:cNvGraphicFramePr>
            <p:nvPr>
              <p:extLst>
                <p:ext uri="{D42A27DB-BD31-4B8C-83A1-F6EECF244321}">
                  <p14:modId xmlns:p14="http://schemas.microsoft.com/office/powerpoint/2010/main" val="3366772350"/>
                </p:ext>
              </p:extLst>
            </p:nvPr>
          </p:nvGraphicFramePr>
          <p:xfrm>
            <a:off x="6871090" y="5578475"/>
            <a:ext cx="939800" cy="495300"/>
          </p:xfrm>
          <a:graphic>
            <a:graphicData uri="http://schemas.openxmlformats.org/presentationml/2006/ole">
              <mc:AlternateContent xmlns:mc="http://schemas.openxmlformats.org/markup-compatibility/2006">
                <mc:Choice xmlns:v="urn:schemas-microsoft-com:vml" Requires="v">
                  <p:oleObj name="Equation" r:id="rId21" imgW="482400" imgH="253800" progId="Equation.DSMT4">
                    <p:embed/>
                  </p:oleObj>
                </mc:Choice>
                <mc:Fallback>
                  <p:oleObj name="Equation" r:id="rId21" imgW="482400" imgH="253800" progId="Equation.DSMT4">
                    <p:embed/>
                    <p:pic>
                      <p:nvPicPr>
                        <p:cNvPr id="36" name="Object 35"/>
                        <p:cNvPicPr/>
                        <p:nvPr/>
                      </p:nvPicPr>
                      <p:blipFill>
                        <a:blip r:embed="rId22"/>
                        <a:stretch>
                          <a:fillRect/>
                        </a:stretch>
                      </p:blipFill>
                      <p:spPr>
                        <a:xfrm>
                          <a:off x="6871090" y="5578475"/>
                          <a:ext cx="939800" cy="495300"/>
                        </a:xfrm>
                        <a:prstGeom prst="rect">
                          <a:avLst/>
                        </a:prstGeom>
                      </p:spPr>
                    </p:pic>
                  </p:oleObj>
                </mc:Fallback>
              </mc:AlternateContent>
            </a:graphicData>
          </a:graphic>
        </p:graphicFrame>
      </p:grpSp>
      <p:pic>
        <p:nvPicPr>
          <p:cNvPr id="2" name="Picture 1"/>
          <p:cNvPicPr>
            <a:picLocks noChangeAspect="1"/>
          </p:cNvPicPr>
          <p:nvPr/>
        </p:nvPicPr>
        <p:blipFill>
          <a:blip r:embed="rId23"/>
          <a:stretch>
            <a:fillRect/>
          </a:stretch>
        </p:blipFill>
        <p:spPr>
          <a:xfrm>
            <a:off x="5909782" y="2992640"/>
            <a:ext cx="5739499" cy="2195874"/>
          </a:xfrm>
          <a:prstGeom prst="rect">
            <a:avLst/>
          </a:prstGeom>
        </p:spPr>
      </p:pic>
      <p:sp>
        <p:nvSpPr>
          <p:cNvPr id="3" name="TextBox 2">
            <a:extLst>
              <a:ext uri="{FF2B5EF4-FFF2-40B4-BE49-F238E27FC236}">
                <a16:creationId xmlns:a16="http://schemas.microsoft.com/office/drawing/2014/main" id="{EE13CFBF-1441-4EAF-2A46-5DAFCF7545B8}"/>
              </a:ext>
            </a:extLst>
          </p:cNvPr>
          <p:cNvSpPr txBox="1"/>
          <p:nvPr/>
        </p:nvSpPr>
        <p:spPr>
          <a:xfrm>
            <a:off x="977807" y="127574"/>
            <a:ext cx="8641557" cy="400110"/>
          </a:xfrm>
          <a:prstGeom prst="rect">
            <a:avLst/>
          </a:prstGeom>
          <a:noFill/>
        </p:spPr>
        <p:txBody>
          <a:bodyPr wrap="square" rtlCol="0">
            <a:spAutoFit/>
          </a:bodyPr>
          <a:lstStyle/>
          <a:p>
            <a:r>
              <a:rPr lang="en-US" sz="2000" b="1" dirty="0">
                <a:solidFill>
                  <a:srgbClr val="145F82"/>
                </a:solidFill>
                <a:latin typeface="Arial" panose="020B0604020202020204" pitchFamily="34" charset="0"/>
                <a:ea typeface="Tahoma" pitchFamily="34" charset="0"/>
                <a:cs typeface="Arial" panose="020B0604020202020204" pitchFamily="34" charset="0"/>
              </a:rPr>
              <a:t>  </a:t>
            </a:r>
            <a:r>
              <a:rPr lang="en-US" sz="2000" b="1" dirty="0" err="1">
                <a:solidFill>
                  <a:srgbClr val="145F82"/>
                </a:solidFill>
                <a:latin typeface="Arial" panose="020B0604020202020204" pitchFamily="34" charset="0"/>
                <a:ea typeface="Tahoma" pitchFamily="34" charset="0"/>
                <a:cs typeface="Arial" panose="020B0604020202020204" pitchFamily="34" charset="0"/>
              </a:rPr>
              <a:t>Luyện</a:t>
            </a:r>
            <a:r>
              <a:rPr lang="en-US" sz="2000" b="1" dirty="0">
                <a:solidFill>
                  <a:srgbClr val="145F82"/>
                </a:solidFill>
                <a:latin typeface="Arial" panose="020B0604020202020204" pitchFamily="34" charset="0"/>
                <a:ea typeface="Tahoma" pitchFamily="34" charset="0"/>
                <a:cs typeface="Arial" panose="020B0604020202020204" pitchFamily="34" charset="0"/>
              </a:rPr>
              <a:t> </a:t>
            </a:r>
            <a:r>
              <a:rPr lang="en-US" sz="2000" b="1" dirty="0" err="1">
                <a:solidFill>
                  <a:srgbClr val="145F82"/>
                </a:solidFill>
                <a:latin typeface="Arial" panose="020B0604020202020204" pitchFamily="34" charset="0"/>
                <a:ea typeface="Tahoma" pitchFamily="34" charset="0"/>
                <a:cs typeface="Arial" panose="020B0604020202020204" pitchFamily="34" charset="0"/>
              </a:rPr>
              <a:t>tập</a:t>
            </a:r>
            <a:r>
              <a:rPr lang="en-US" sz="2000" b="1" dirty="0">
                <a:solidFill>
                  <a:srgbClr val="145F82"/>
                </a:solidFill>
                <a:latin typeface="Arial" panose="020B0604020202020204" pitchFamily="34" charset="0"/>
                <a:ea typeface="Tahoma" pitchFamily="34" charset="0"/>
                <a:cs typeface="Arial" panose="020B0604020202020204" pitchFamily="34" charset="0"/>
              </a:rPr>
              <a:t> 3:</a:t>
            </a:r>
          </a:p>
        </p:txBody>
      </p:sp>
    </p:spTree>
    <p:extLst>
      <p:ext uri="{BB962C8B-B14F-4D97-AF65-F5344CB8AC3E}">
        <p14:creationId xmlns:p14="http://schemas.microsoft.com/office/powerpoint/2010/main" val="410585064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wipe(left)">
                                      <p:cBhvr>
                                        <p:cTn id="12" dur="500"/>
                                        <p:tgtEl>
                                          <p:spTgt spid="2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left)">
                                      <p:cBhvr>
                                        <p:cTn id="17" dur="5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left)">
                                      <p:cBhvr>
                                        <p:cTn id="27" dur="500"/>
                                        <p:tgtEl>
                                          <p:spTgt spid="2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wipe(left)">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wipe(left)">
                                      <p:cBhvr>
                                        <p:cTn id="37" dur="5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wipe(left)">
                                      <p:cBhvr>
                                        <p:cTn id="42" dur="500"/>
                                        <p:tgtEl>
                                          <p:spTgt spid="32"/>
                                        </p:tgtEl>
                                      </p:cBhvr>
                                    </p:animEffect>
                                  </p:childTnLst>
                                </p:cTn>
                              </p:par>
                              <p:par>
                                <p:cTn id="43" presetID="16" presetClass="entr" presetSubtype="21" fill="hold" grpId="0" nodeType="with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barn(inVertical)">
                                      <p:cBhvr>
                                        <p:cTn id="4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9"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ounded Rectangle 29"/>
          <p:cNvSpPr/>
          <p:nvPr/>
        </p:nvSpPr>
        <p:spPr>
          <a:xfrm>
            <a:off x="227013" y="381597"/>
            <a:ext cx="11754202" cy="1505415"/>
          </a:xfrm>
          <a:prstGeom prst="roundRect">
            <a:avLst>
              <a:gd name="adj" fmla="val 7259"/>
            </a:avLst>
          </a:prstGeom>
          <a:solidFill>
            <a:srgbClr val="D3D1C3"/>
          </a:solidFill>
          <a:ln w="6350">
            <a:solidFill>
              <a:schemeClr val="tx1"/>
            </a:solidFill>
          </a:ln>
          <a:effectLst/>
        </p:spPr>
        <p:txBody>
          <a:bodyPr wrap="none" anchor="ctr"/>
          <a:lstStyle/>
          <a:p>
            <a:endParaRPr lang="en-US" sz="1800" kern="0">
              <a:solidFill>
                <a:srgbClr val="000000"/>
              </a:solidFill>
              <a:latin typeface="Arial" pitchFamily="34" charset="0"/>
            </a:endParaRPr>
          </a:p>
        </p:txBody>
      </p:sp>
      <p:pic>
        <p:nvPicPr>
          <p:cNvPr id="24" name="Picture 23"/>
          <p:cNvPicPr>
            <a:picLocks noChangeAspect="1"/>
          </p:cNvPicPr>
          <p:nvPr/>
        </p:nvPicPr>
        <p:blipFill>
          <a:blip r:embed="rId3"/>
          <a:stretch>
            <a:fillRect/>
          </a:stretch>
        </p:blipFill>
        <p:spPr>
          <a:xfrm>
            <a:off x="5183237" y="1902659"/>
            <a:ext cx="1334510" cy="321016"/>
          </a:xfrm>
          <a:prstGeom prst="rect">
            <a:avLst/>
          </a:prstGeom>
        </p:spPr>
      </p:pic>
      <p:pic>
        <p:nvPicPr>
          <p:cNvPr id="5" name="Picture 4"/>
          <p:cNvPicPr>
            <a:picLocks noChangeAspect="1"/>
          </p:cNvPicPr>
          <p:nvPr/>
        </p:nvPicPr>
        <p:blipFill>
          <a:blip r:embed="rId4"/>
          <a:stretch>
            <a:fillRect/>
          </a:stretch>
        </p:blipFill>
        <p:spPr>
          <a:xfrm>
            <a:off x="1903412" y="381597"/>
            <a:ext cx="9525000" cy="1517758"/>
          </a:xfrm>
          <a:prstGeom prst="rect">
            <a:avLst/>
          </a:prstGeom>
        </p:spPr>
      </p:pic>
      <p:graphicFrame>
        <p:nvGraphicFramePr>
          <p:cNvPr id="7" name="Object 6"/>
          <p:cNvGraphicFramePr>
            <a:graphicFrameLocks noChangeAspect="1"/>
          </p:cNvGraphicFramePr>
          <p:nvPr>
            <p:extLst>
              <p:ext uri="{D42A27DB-BD31-4B8C-83A1-F6EECF244321}">
                <p14:modId xmlns:p14="http://schemas.microsoft.com/office/powerpoint/2010/main" val="4219143234"/>
              </p:ext>
            </p:extLst>
          </p:nvPr>
        </p:nvGraphicFramePr>
        <p:xfrm>
          <a:off x="5904654" y="2494295"/>
          <a:ext cx="1082139" cy="551277"/>
        </p:xfrm>
        <a:graphic>
          <a:graphicData uri="http://schemas.openxmlformats.org/presentationml/2006/ole">
            <mc:AlternateContent xmlns:mc="http://schemas.openxmlformats.org/markup-compatibility/2006">
              <mc:Choice xmlns:v="urn:schemas-microsoft-com:vml" Requires="v">
                <p:oleObj name="Equation" r:id="rId5" imgW="504249" imgH="256906" progId="Equation.DSMT4">
                  <p:embed/>
                </p:oleObj>
              </mc:Choice>
              <mc:Fallback>
                <p:oleObj name="Equation" r:id="rId5" imgW="504249" imgH="256906" progId="Equation.DSMT4">
                  <p:embed/>
                  <p:pic>
                    <p:nvPicPr>
                      <p:cNvPr id="0" name=""/>
                      <p:cNvPicPr/>
                      <p:nvPr/>
                    </p:nvPicPr>
                    <p:blipFill>
                      <a:blip r:embed="rId6"/>
                      <a:stretch>
                        <a:fillRect/>
                      </a:stretch>
                    </p:blipFill>
                    <p:spPr>
                      <a:xfrm>
                        <a:off x="5904654" y="2494295"/>
                        <a:ext cx="1082139" cy="551277"/>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71611148"/>
              </p:ext>
            </p:extLst>
          </p:nvPr>
        </p:nvGraphicFramePr>
        <p:xfrm>
          <a:off x="6986793" y="2522573"/>
          <a:ext cx="1852613" cy="433388"/>
        </p:xfrm>
        <a:graphic>
          <a:graphicData uri="http://schemas.openxmlformats.org/presentationml/2006/ole">
            <mc:AlternateContent xmlns:mc="http://schemas.openxmlformats.org/markup-compatibility/2006">
              <mc:Choice xmlns:v="urn:schemas-microsoft-com:vml" Requires="v">
                <p:oleObj name="Equation" r:id="rId7" imgW="863280" imgH="203040" progId="Equation.DSMT4">
                  <p:embed/>
                </p:oleObj>
              </mc:Choice>
              <mc:Fallback>
                <p:oleObj name="Equation" r:id="rId7" imgW="863280" imgH="203040" progId="Equation.DSMT4">
                  <p:embed/>
                  <p:pic>
                    <p:nvPicPr>
                      <p:cNvPr id="0" name=""/>
                      <p:cNvPicPr/>
                      <p:nvPr/>
                    </p:nvPicPr>
                    <p:blipFill>
                      <a:blip r:embed="rId8"/>
                      <a:stretch>
                        <a:fillRect/>
                      </a:stretch>
                    </p:blipFill>
                    <p:spPr>
                      <a:xfrm>
                        <a:off x="6986793" y="2522573"/>
                        <a:ext cx="1852613" cy="433388"/>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438489485"/>
              </p:ext>
            </p:extLst>
          </p:nvPr>
        </p:nvGraphicFramePr>
        <p:xfrm>
          <a:off x="1382259" y="3076865"/>
          <a:ext cx="6969125" cy="544513"/>
        </p:xfrm>
        <a:graphic>
          <a:graphicData uri="http://schemas.openxmlformats.org/presentationml/2006/ole">
            <mc:AlternateContent xmlns:mc="http://schemas.openxmlformats.org/markup-compatibility/2006">
              <mc:Choice xmlns:v="urn:schemas-microsoft-com:vml" Requires="v">
                <p:oleObj name="Equation" r:id="rId9" imgW="3251160" imgH="253800" progId="Equation.DSMT4">
                  <p:embed/>
                </p:oleObj>
              </mc:Choice>
              <mc:Fallback>
                <p:oleObj name="Equation" r:id="rId9" imgW="3251160" imgH="253800" progId="Equation.DSMT4">
                  <p:embed/>
                  <p:pic>
                    <p:nvPicPr>
                      <p:cNvPr id="0" name=""/>
                      <p:cNvPicPr/>
                      <p:nvPr/>
                    </p:nvPicPr>
                    <p:blipFill>
                      <a:blip r:embed="rId10"/>
                      <a:stretch>
                        <a:fillRect/>
                      </a:stretch>
                    </p:blipFill>
                    <p:spPr>
                      <a:xfrm>
                        <a:off x="1382259" y="3076865"/>
                        <a:ext cx="6969125" cy="544513"/>
                      </a:xfrm>
                      <a:prstGeom prst="rect">
                        <a:avLst/>
                      </a:prstGeom>
                    </p:spPr>
                  </p:pic>
                </p:oleObj>
              </mc:Fallback>
            </mc:AlternateContent>
          </a:graphicData>
        </a:graphic>
      </p:graphicFrame>
      <p:grpSp>
        <p:nvGrpSpPr>
          <p:cNvPr id="13" name="Group 12"/>
          <p:cNvGrpSpPr/>
          <p:nvPr/>
        </p:nvGrpSpPr>
        <p:grpSpPr>
          <a:xfrm>
            <a:off x="976212" y="2494296"/>
            <a:ext cx="4864987" cy="551277"/>
            <a:chOff x="1125387" y="2286620"/>
            <a:chExt cx="4864987" cy="551277"/>
          </a:xfrm>
        </p:grpSpPr>
        <p:graphicFrame>
          <p:nvGraphicFramePr>
            <p:cNvPr id="6" name="Object 5"/>
            <p:cNvGraphicFramePr>
              <a:graphicFrameLocks noChangeAspect="1"/>
            </p:cNvGraphicFramePr>
            <p:nvPr>
              <p:extLst>
                <p:ext uri="{D42A27DB-BD31-4B8C-83A1-F6EECF244321}">
                  <p14:modId xmlns:p14="http://schemas.microsoft.com/office/powerpoint/2010/main" val="3287011451"/>
                </p:ext>
              </p:extLst>
            </p:nvPr>
          </p:nvGraphicFramePr>
          <p:xfrm>
            <a:off x="2379846" y="2286620"/>
            <a:ext cx="3610528" cy="551277"/>
          </p:xfrm>
          <a:graphic>
            <a:graphicData uri="http://schemas.openxmlformats.org/presentationml/2006/ole">
              <mc:AlternateContent xmlns:mc="http://schemas.openxmlformats.org/markup-compatibility/2006">
                <mc:Choice xmlns:v="urn:schemas-microsoft-com:vml" Requires="v">
                  <p:oleObj name="Equation" r:id="rId11" imgW="1684307" imgH="256906" progId="Equation.DSMT4">
                    <p:embed/>
                  </p:oleObj>
                </mc:Choice>
                <mc:Fallback>
                  <p:oleObj name="Equation" r:id="rId11" imgW="1684307" imgH="256906" progId="Equation.DSMT4">
                    <p:embed/>
                    <p:pic>
                      <p:nvPicPr>
                        <p:cNvPr id="0" name=""/>
                        <p:cNvPicPr/>
                        <p:nvPr/>
                      </p:nvPicPr>
                      <p:blipFill>
                        <a:blip r:embed="rId12"/>
                        <a:stretch>
                          <a:fillRect/>
                        </a:stretch>
                      </p:blipFill>
                      <p:spPr>
                        <a:xfrm>
                          <a:off x="2379846" y="2286620"/>
                          <a:ext cx="3610528" cy="551277"/>
                        </a:xfrm>
                        <a:prstGeom prst="rect">
                          <a:avLst/>
                        </a:prstGeom>
                      </p:spPr>
                    </p:pic>
                  </p:oleObj>
                </mc:Fallback>
              </mc:AlternateContent>
            </a:graphicData>
          </a:graphic>
        </p:graphicFrame>
        <p:sp>
          <p:nvSpPr>
            <p:cNvPr id="10" name="Rectangle 9"/>
            <p:cNvSpPr/>
            <p:nvPr/>
          </p:nvSpPr>
          <p:spPr>
            <a:xfrm>
              <a:off x="1125387" y="2286620"/>
              <a:ext cx="1273490" cy="461665"/>
            </a:xfrm>
            <a:prstGeom prst="rect">
              <a:avLst/>
            </a:prstGeom>
          </p:spPr>
          <p:txBody>
            <a:bodyPr wrap="none">
              <a:spAutoFit/>
            </a:bodyPr>
            <a:lstStyle/>
            <a:p>
              <a:r>
                <a:rPr lang="en-US"/>
                <a:t>a) Ta có</a:t>
              </a:r>
            </a:p>
          </p:txBody>
        </p:sp>
      </p:grpSp>
      <p:sp>
        <p:nvSpPr>
          <p:cNvPr id="11" name="Rectangle 10"/>
          <p:cNvSpPr/>
          <p:nvPr/>
        </p:nvSpPr>
        <p:spPr>
          <a:xfrm>
            <a:off x="1025115" y="3742282"/>
            <a:ext cx="10720344" cy="830997"/>
          </a:xfrm>
          <a:prstGeom prst="rect">
            <a:avLst/>
          </a:prstGeom>
        </p:spPr>
        <p:txBody>
          <a:bodyPr wrap="square">
            <a:spAutoFit/>
          </a:bodyPr>
          <a:lstStyle/>
          <a:p>
            <a:r>
              <a:rPr lang="vi-VN" dirty="0"/>
              <a:t>Vậy chất điểm chuyển động sang phải trong khoảng thời gian từ 0 giây đến 1 giây hoặc trong khoảng thời gian lớn hơn 5 giây</a:t>
            </a:r>
            <a:r>
              <a:rPr lang="en-US" dirty="0"/>
              <a:t>.</a:t>
            </a:r>
            <a:r>
              <a:rPr lang="vi-VN" dirty="0"/>
              <a:t> </a:t>
            </a:r>
            <a:endParaRPr lang="en-US" dirty="0"/>
          </a:p>
        </p:txBody>
      </p:sp>
      <p:sp>
        <p:nvSpPr>
          <p:cNvPr id="12" name="Rectangle 11"/>
          <p:cNvSpPr/>
          <p:nvPr/>
        </p:nvSpPr>
        <p:spPr>
          <a:xfrm>
            <a:off x="1025115" y="4703476"/>
            <a:ext cx="10924991" cy="461665"/>
          </a:xfrm>
          <a:prstGeom prst="rect">
            <a:avLst/>
          </a:prstGeom>
        </p:spPr>
        <p:txBody>
          <a:bodyPr wrap="square">
            <a:spAutoFit/>
          </a:bodyPr>
          <a:lstStyle/>
          <a:p>
            <a:r>
              <a:rPr lang="en-US"/>
              <a:t>C</a:t>
            </a:r>
            <a:r>
              <a:rPr lang="vi-VN"/>
              <a:t>hất điểm chuyển động sang trái trong khoảng thời gian từ 1 giây đến 5 giây.</a:t>
            </a:r>
            <a:endParaRPr lang="en-US"/>
          </a:p>
        </p:txBody>
      </p:sp>
      <p:sp>
        <p:nvSpPr>
          <p:cNvPr id="2" name="TextBox 1">
            <a:extLst>
              <a:ext uri="{FF2B5EF4-FFF2-40B4-BE49-F238E27FC236}">
                <a16:creationId xmlns:a16="http://schemas.microsoft.com/office/drawing/2014/main" id="{3E0580DF-5F55-1038-0E21-988B81C34206}"/>
              </a:ext>
            </a:extLst>
          </p:cNvPr>
          <p:cNvSpPr txBox="1"/>
          <p:nvPr/>
        </p:nvSpPr>
        <p:spPr>
          <a:xfrm>
            <a:off x="0" y="402301"/>
            <a:ext cx="8641557" cy="461665"/>
          </a:xfrm>
          <a:prstGeom prst="rect">
            <a:avLst/>
          </a:prstGeom>
          <a:noFill/>
        </p:spPr>
        <p:txBody>
          <a:bodyPr wrap="square" rtlCol="0">
            <a:spAutoFit/>
          </a:bodyPr>
          <a:lstStyle/>
          <a:p>
            <a:r>
              <a:rPr lang="en-US" sz="2400" b="1" dirty="0">
                <a:solidFill>
                  <a:srgbClr val="145F82"/>
                </a:solidFill>
                <a:latin typeface="Arial" panose="020B0604020202020204" pitchFamily="34" charset="0"/>
                <a:ea typeface="Tahoma" pitchFamily="34" charset="0"/>
                <a:cs typeface="Arial" panose="020B0604020202020204" pitchFamily="34" charset="0"/>
              </a:rPr>
              <a:t>  </a:t>
            </a:r>
            <a:r>
              <a:rPr lang="en-US" sz="2400" b="1" dirty="0" err="1">
                <a:solidFill>
                  <a:srgbClr val="145F82"/>
                </a:solidFill>
                <a:latin typeface="Arial" panose="020B0604020202020204" pitchFamily="34" charset="0"/>
                <a:ea typeface="Tahoma" pitchFamily="34" charset="0"/>
                <a:cs typeface="Arial" panose="020B0604020202020204" pitchFamily="34" charset="0"/>
              </a:rPr>
              <a:t>Vận</a:t>
            </a:r>
            <a:r>
              <a:rPr lang="en-US" sz="2400" b="1" dirty="0">
                <a:solidFill>
                  <a:srgbClr val="145F82"/>
                </a:solidFill>
                <a:latin typeface="Arial" panose="020B0604020202020204" pitchFamily="34" charset="0"/>
                <a:ea typeface="Tahoma" pitchFamily="34" charset="0"/>
                <a:cs typeface="Arial" panose="020B0604020202020204" pitchFamily="34" charset="0"/>
              </a:rPr>
              <a:t> </a:t>
            </a:r>
            <a:r>
              <a:rPr lang="en-US" sz="2400" b="1" dirty="0" err="1">
                <a:solidFill>
                  <a:srgbClr val="145F82"/>
                </a:solidFill>
                <a:latin typeface="Arial" panose="020B0604020202020204" pitchFamily="34" charset="0"/>
                <a:ea typeface="Tahoma" pitchFamily="34" charset="0"/>
                <a:cs typeface="Arial" panose="020B0604020202020204" pitchFamily="34" charset="0"/>
              </a:rPr>
              <a:t>dụng</a:t>
            </a:r>
            <a:r>
              <a:rPr lang="en-US" sz="2400" b="1" dirty="0">
                <a:solidFill>
                  <a:srgbClr val="145F82"/>
                </a:solidFill>
                <a:latin typeface="Arial" panose="020B0604020202020204" pitchFamily="34" charset="0"/>
                <a:ea typeface="Tahoma" pitchFamily="34" charset="0"/>
                <a:cs typeface="Arial" panose="020B0604020202020204" pitchFamily="34" charset="0"/>
              </a:rPr>
              <a:t> 1:</a:t>
            </a:r>
          </a:p>
        </p:txBody>
      </p:sp>
    </p:spTree>
    <p:extLst>
      <p:ext uri="{BB962C8B-B14F-4D97-AF65-F5344CB8AC3E}">
        <p14:creationId xmlns:p14="http://schemas.microsoft.com/office/powerpoint/2010/main" val="848289585"/>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par>
                                <p:cTn id="13" presetID="22" presetClass="entr" presetSubtype="8"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wipe(left)">
                                      <p:cBhvr>
                                        <p:cTn id="15" dur="500"/>
                                        <p:tgtEl>
                                          <p:spTgt spid="7"/>
                                        </p:tgtEl>
                                      </p:cBhvr>
                                    </p:animEffect>
                                  </p:childTnLst>
                                </p:cTn>
                              </p:par>
                              <p:par>
                                <p:cTn id="16" presetID="22" presetClass="entr" presetSubtype="8" fill="hold"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wipe(left)">
                                      <p:cBhvr>
                                        <p:cTn id="18" dur="500"/>
                                        <p:tgtEl>
                                          <p:spTgt spid="8"/>
                                        </p:tgtEl>
                                      </p:cBhvr>
                                    </p:animEffect>
                                  </p:childTnLst>
                                </p:cTn>
                              </p:par>
                              <p:par>
                                <p:cTn id="19" presetID="22" presetClass="entr" presetSubtype="8" fill="hold"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left)">
                                      <p:cBhvr>
                                        <p:cTn id="21" dur="500"/>
                                        <p:tgtEl>
                                          <p:spTgt spid="9"/>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500"/>
                                        <p:tgtEl>
                                          <p:spTgt spid="11"/>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barn(inVertical)">
                                      <p:cBhvr>
                                        <p:cTn id="3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a:extLst>
              <a:ext uri="{FF2B5EF4-FFF2-40B4-BE49-F238E27FC236}">
                <a16:creationId xmlns:a16="http://schemas.microsoft.com/office/drawing/2014/main" id="{317F33E9-75AC-C76B-72A3-FDDD4BF05931}"/>
              </a:ext>
            </a:extLst>
          </p:cNvPr>
          <p:cNvSpPr/>
          <p:nvPr/>
        </p:nvSpPr>
        <p:spPr>
          <a:xfrm>
            <a:off x="2880465" y="257783"/>
            <a:ext cx="6435281" cy="819557"/>
          </a:xfrm>
          <a:prstGeom prst="flowChartProcess">
            <a:avLst/>
          </a:prstGeom>
          <a:solidFill>
            <a:srgbClr val="002060"/>
          </a:solidFill>
          <a:ln>
            <a:solidFill>
              <a:srgbClr val="FFFF00"/>
            </a:solidFill>
          </a:ln>
          <a:effectLst>
            <a:reflection blurRad="6350" stA="50000" endA="300" endPos="55000" dir="5400000" sy="-100000" algn="bl" rotWithShape="0"/>
          </a:effectLst>
          <a:scene3d>
            <a:camera prst="perspectiveRelaxedModerately"/>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319" dirty="0">
                <a:solidFill>
                  <a:schemeClr val="bg1"/>
                </a:solidFill>
                <a:latin typeface="Arial" pitchFamily="34" charset="0"/>
                <a:cs typeface="Arial" pitchFamily="34" charset="0"/>
              </a:rPr>
              <a:t>HƯỚNG DẪN VỀ NHÀ</a:t>
            </a:r>
          </a:p>
        </p:txBody>
      </p:sp>
      <p:sp>
        <p:nvSpPr>
          <p:cNvPr id="3" name="Rectangle 2">
            <a:extLst>
              <a:ext uri="{FF2B5EF4-FFF2-40B4-BE49-F238E27FC236}">
                <a16:creationId xmlns:a16="http://schemas.microsoft.com/office/drawing/2014/main" id="{34E5B293-4FC2-659C-A0C3-853DBC504347}"/>
              </a:ext>
            </a:extLst>
          </p:cNvPr>
          <p:cNvSpPr>
            <a:spLocks noChangeArrowheads="1"/>
          </p:cNvSpPr>
          <p:nvPr/>
        </p:nvSpPr>
        <p:spPr bwMode="auto">
          <a:xfrm>
            <a:off x="2075002" y="2254104"/>
            <a:ext cx="184683" cy="369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16" tIns="45708" rIns="91416" bIns="45708" numCol="1" anchor="ctr" anchorCtr="0" compatLnSpc="1">
            <a:prstTxWarp prst="textNoShape">
              <a:avLst/>
            </a:prstTxWarp>
            <a:spAutoFit/>
          </a:bodyPr>
          <a:lstStyle/>
          <a:p>
            <a:endParaRPr lang="en-US" sz="1799"/>
          </a:p>
        </p:txBody>
      </p:sp>
      <p:sp>
        <p:nvSpPr>
          <p:cNvPr id="4" name="Rectangle 3">
            <a:extLst>
              <a:ext uri="{FF2B5EF4-FFF2-40B4-BE49-F238E27FC236}">
                <a16:creationId xmlns:a16="http://schemas.microsoft.com/office/drawing/2014/main" id="{30CFEF6C-5378-9BF4-B1CB-FC117105E253}"/>
              </a:ext>
            </a:extLst>
          </p:cNvPr>
          <p:cNvSpPr txBox="1">
            <a:spLocks noChangeArrowheads="1"/>
          </p:cNvSpPr>
          <p:nvPr/>
        </p:nvSpPr>
        <p:spPr>
          <a:xfrm>
            <a:off x="934435" y="1925663"/>
            <a:ext cx="8381310" cy="3245323"/>
          </a:xfrm>
          <a:prstGeom prst="rect">
            <a:avLst/>
          </a:prstGeom>
        </p:spPr>
        <p:txBody>
          <a:bodyPr>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a:lnSpc>
                <a:spcPct val="150000"/>
              </a:lnSpc>
              <a:buFont typeface="Wingdings" panose="05000000000000000000" pitchFamily="2" charset="2"/>
              <a:buNone/>
            </a:pPr>
            <a:r>
              <a:rPr lang="en-US" altLang="en-US" sz="2699" dirty="0">
                <a:solidFill>
                  <a:srgbClr val="FF0000"/>
                </a:solidFill>
                <a:latin typeface="Arial" panose="020B0604020202020204" pitchFamily="34" charset="0"/>
                <a:cs typeface="Arial" panose="020B0604020202020204" pitchFamily="34" charset="0"/>
              </a:rPr>
              <a:t>1.Ghi </a:t>
            </a:r>
            <a:r>
              <a:rPr lang="en-US" altLang="en-US" sz="2699" dirty="0" err="1">
                <a:solidFill>
                  <a:srgbClr val="FF0000"/>
                </a:solidFill>
                <a:latin typeface="Arial" panose="020B0604020202020204" pitchFamily="34" charset="0"/>
                <a:cs typeface="Arial" panose="020B0604020202020204" pitchFamily="34" charset="0"/>
              </a:rPr>
              <a:t>nhớ</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kiến</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thức</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trong</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bài</a:t>
            </a:r>
            <a:r>
              <a:rPr lang="en-US" altLang="en-US" sz="2699" dirty="0">
                <a:solidFill>
                  <a:srgbClr val="FF0000"/>
                </a:solidFill>
                <a:latin typeface="Arial" panose="020B0604020202020204" pitchFamily="34" charset="0"/>
                <a:cs typeface="Arial" panose="020B0604020202020204" pitchFamily="34" charset="0"/>
              </a:rPr>
              <a:t>.</a:t>
            </a:r>
          </a:p>
          <a:p>
            <a:pPr>
              <a:lnSpc>
                <a:spcPct val="150000"/>
              </a:lnSpc>
              <a:buFont typeface="Wingdings" panose="05000000000000000000" pitchFamily="2" charset="2"/>
              <a:buNone/>
            </a:pPr>
            <a:r>
              <a:rPr lang="en-US" altLang="en-US" sz="2699" dirty="0">
                <a:solidFill>
                  <a:srgbClr val="FF0000"/>
                </a:solidFill>
                <a:latin typeface="Arial" panose="020B0604020202020204" pitchFamily="34" charset="0"/>
                <a:cs typeface="Arial" panose="020B0604020202020204" pitchFamily="34" charset="0"/>
              </a:rPr>
              <a:t>2. Hoàn </a:t>
            </a:r>
            <a:r>
              <a:rPr lang="en-US" altLang="en-US" sz="2699" dirty="0" err="1">
                <a:solidFill>
                  <a:srgbClr val="FF0000"/>
                </a:solidFill>
                <a:latin typeface="Arial" panose="020B0604020202020204" pitchFamily="34" charset="0"/>
                <a:cs typeface="Arial" panose="020B0604020202020204" pitchFamily="34" charset="0"/>
              </a:rPr>
              <a:t>thành</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bài</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tập</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trong</a:t>
            </a:r>
            <a:r>
              <a:rPr lang="en-US" altLang="en-US" sz="2699" dirty="0">
                <a:solidFill>
                  <a:srgbClr val="FF0000"/>
                </a:solidFill>
                <a:latin typeface="Arial" panose="020B0604020202020204" pitchFamily="34" charset="0"/>
                <a:cs typeface="Arial" panose="020B0604020202020204" pitchFamily="34" charset="0"/>
              </a:rPr>
              <a:t> SGK.</a:t>
            </a:r>
          </a:p>
          <a:p>
            <a:pPr>
              <a:lnSpc>
                <a:spcPct val="150000"/>
              </a:lnSpc>
              <a:buFont typeface="Wingdings" panose="05000000000000000000" pitchFamily="2" charset="2"/>
              <a:buNone/>
            </a:pPr>
            <a:r>
              <a:rPr lang="en-US" altLang="en-US" sz="2699" dirty="0">
                <a:solidFill>
                  <a:srgbClr val="FF0000"/>
                </a:solidFill>
                <a:latin typeface="Arial" panose="020B0604020202020204" pitchFamily="34" charset="0"/>
                <a:cs typeface="Arial" panose="020B0604020202020204" pitchFamily="34" charset="0"/>
              </a:rPr>
              <a:t>3. </a:t>
            </a:r>
            <a:r>
              <a:rPr lang="en-US" altLang="en-US" sz="2699" dirty="0" err="1">
                <a:solidFill>
                  <a:srgbClr val="FF0000"/>
                </a:solidFill>
                <a:latin typeface="Arial" panose="020B0604020202020204" pitchFamily="34" charset="0"/>
                <a:cs typeface="Arial" panose="020B0604020202020204" pitchFamily="34" charset="0"/>
              </a:rPr>
              <a:t>Đọc</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trước</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phần</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tiếp</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theo</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của</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bài</a:t>
            </a:r>
            <a:r>
              <a:rPr lang="en-US" altLang="en-US" sz="2699" dirty="0">
                <a:solidFill>
                  <a:srgbClr val="FF0000"/>
                </a:solidFill>
                <a:latin typeface="Arial" panose="020B0604020202020204" pitchFamily="34" charset="0"/>
                <a:cs typeface="Arial" panose="020B0604020202020204" pitchFamily="34" charset="0"/>
              </a:rPr>
              <a:t> </a:t>
            </a:r>
            <a:r>
              <a:rPr lang="en-US" altLang="en-US" sz="2699" dirty="0" err="1">
                <a:solidFill>
                  <a:srgbClr val="FF0000"/>
                </a:solidFill>
                <a:latin typeface="Arial" panose="020B0604020202020204" pitchFamily="34" charset="0"/>
                <a:cs typeface="Arial" panose="020B0604020202020204" pitchFamily="34" charset="0"/>
              </a:rPr>
              <a:t>học</a:t>
            </a:r>
            <a:r>
              <a:rPr lang="en-US" altLang="en-US" sz="2699" dirty="0">
                <a:solidFill>
                  <a:srgbClr val="FF0000"/>
                </a:solidFill>
                <a:latin typeface="Arial" panose="020B0604020202020204" pitchFamily="34" charset="0"/>
                <a:cs typeface="Arial" panose="020B0604020202020204" pitchFamily="34" charset="0"/>
              </a:rPr>
              <a:t>.</a:t>
            </a:r>
          </a:p>
        </p:txBody>
      </p:sp>
      <p:sp>
        <p:nvSpPr>
          <p:cNvPr id="5" name="Rectangle 168">
            <a:extLst>
              <a:ext uri="{FF2B5EF4-FFF2-40B4-BE49-F238E27FC236}">
                <a16:creationId xmlns:a16="http://schemas.microsoft.com/office/drawing/2014/main" id="{1D0CC99F-63F6-5575-E857-ADF45DE8EC6F}"/>
              </a:ext>
            </a:extLst>
          </p:cNvPr>
          <p:cNvSpPr>
            <a:spLocks noChangeArrowheads="1"/>
          </p:cNvSpPr>
          <p:nvPr/>
        </p:nvSpPr>
        <p:spPr bwMode="auto">
          <a:xfrm>
            <a:off x="6763710" y="5081360"/>
            <a:ext cx="184683" cy="369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16" tIns="45708" rIns="91416" bIns="45708" numCol="1" anchor="ctr" anchorCtr="0" compatLnSpc="1">
            <a:prstTxWarp prst="textNoShape">
              <a:avLst/>
            </a:prstTxWarp>
            <a:spAutoFit/>
          </a:bodyPr>
          <a:lstStyle/>
          <a:p>
            <a:endParaRPr lang="en-US" sz="1799"/>
          </a:p>
        </p:txBody>
      </p:sp>
    </p:spTree>
    <p:extLst>
      <p:ext uri="{BB962C8B-B14F-4D97-AF65-F5344CB8AC3E}">
        <p14:creationId xmlns:p14="http://schemas.microsoft.com/office/powerpoint/2010/main" val="326334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8" name="Straight Connector 97"/>
          <p:cNvCxnSpPr/>
          <p:nvPr/>
        </p:nvCxnSpPr>
        <p:spPr>
          <a:xfrm>
            <a:off x="4797438" y="1611124"/>
            <a:ext cx="3725545" cy="0"/>
          </a:xfrm>
          <a:prstGeom prst="line">
            <a:avLst/>
          </a:prstGeom>
          <a:ln w="57150" cmpd="thickThin">
            <a:solidFill>
              <a:srgbClr val="C00000"/>
            </a:solidFill>
          </a:ln>
        </p:spPr>
        <p:style>
          <a:lnRef idx="1">
            <a:schemeClr val="accent1"/>
          </a:lnRef>
          <a:fillRef idx="0">
            <a:schemeClr val="accent1"/>
          </a:fillRef>
          <a:effectRef idx="0">
            <a:schemeClr val="accent1"/>
          </a:effectRef>
          <a:fontRef idx="minor">
            <a:schemeClr val="tx1"/>
          </a:fontRef>
        </p:style>
      </p:cxnSp>
      <p:pic>
        <p:nvPicPr>
          <p:cNvPr id="431110" name="Picture 6"/>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24458"/>
          <a:stretch/>
        </p:blipFill>
        <p:spPr bwMode="auto">
          <a:xfrm>
            <a:off x="4570412" y="990600"/>
            <a:ext cx="4179599" cy="584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3">
            <a:extLst>
              <a:ext uri="{FF2B5EF4-FFF2-40B4-BE49-F238E27FC236}">
                <a16:creationId xmlns:a16="http://schemas.microsoft.com/office/drawing/2014/main" id="{CDC01C7A-42B4-7786-5BE8-2E593F0BDB58}"/>
              </a:ext>
            </a:extLst>
          </p:cNvPr>
          <p:cNvSpPr txBox="1">
            <a:spLocks noChangeArrowheads="1"/>
          </p:cNvSpPr>
          <p:nvPr/>
        </p:nvSpPr>
        <p:spPr>
          <a:xfrm>
            <a:off x="4189413" y="2133600"/>
            <a:ext cx="6400800" cy="1676399"/>
          </a:xfrm>
          <a:prstGeom prst="rect">
            <a:avLst/>
          </a:prstGeom>
        </p:spPr>
        <p:txBody>
          <a:bodyPr>
            <a:norm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a:lnSpc>
                <a:spcPct val="150000"/>
              </a:lnSpc>
              <a:buFont typeface="Wingdings" panose="05000000000000000000" pitchFamily="2" charset="2"/>
              <a:buNone/>
            </a:pPr>
            <a:r>
              <a:rPr lang="en-US" altLang="en-US" sz="2700" b="1" dirty="0">
                <a:solidFill>
                  <a:srgbClr val="002060"/>
                </a:solidFill>
                <a:latin typeface="Arial" panose="020B0604020202020204" pitchFamily="34" charset="0"/>
                <a:cs typeface="Arial" panose="020B0604020202020204" pitchFamily="34" charset="0"/>
              </a:rPr>
              <a:t>1.TÍNH ĐƠN ĐIỆU CỦA HÀM SỐ</a:t>
            </a:r>
          </a:p>
          <a:p>
            <a:pPr>
              <a:lnSpc>
                <a:spcPct val="150000"/>
              </a:lnSpc>
              <a:buFont typeface="Wingdings" panose="05000000000000000000" pitchFamily="2" charset="2"/>
              <a:buNone/>
            </a:pPr>
            <a:r>
              <a:rPr lang="en-US" altLang="en-US" sz="2700" b="1" dirty="0">
                <a:solidFill>
                  <a:srgbClr val="002060"/>
                </a:solidFill>
                <a:latin typeface="Arial" panose="020B0604020202020204" pitchFamily="34" charset="0"/>
                <a:cs typeface="Arial" panose="020B0604020202020204" pitchFamily="34" charset="0"/>
              </a:rPr>
              <a:t>2. CỰC TRỊ CỦA HÀM SỐ</a:t>
            </a:r>
          </a:p>
        </p:txBody>
      </p:sp>
    </p:spTree>
    <p:extLst>
      <p:ext uri="{BB962C8B-B14F-4D97-AF65-F5344CB8AC3E}">
        <p14:creationId xmlns:p14="http://schemas.microsoft.com/office/powerpoint/2010/main" val="11463545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421142" y="1600200"/>
            <a:ext cx="11696700" cy="2052264"/>
            <a:chOff x="379412" y="767136"/>
            <a:chExt cx="11696700" cy="2052264"/>
          </a:xfrm>
        </p:grpSpPr>
        <p:sp>
          <p:nvSpPr>
            <p:cNvPr id="32" name="Rounded Rectangle 31"/>
            <p:cNvSpPr/>
            <p:nvPr/>
          </p:nvSpPr>
          <p:spPr>
            <a:xfrm>
              <a:off x="379412" y="767136"/>
              <a:ext cx="11696700" cy="2052264"/>
            </a:xfrm>
            <a:prstGeom prst="roundRect">
              <a:avLst>
                <a:gd name="adj" fmla="val 3662"/>
              </a:avLst>
            </a:prstGeom>
            <a:gradFill flip="none" rotWithShape="1">
              <a:gsLst>
                <a:gs pos="0">
                  <a:srgbClr val="ABB3A9"/>
                </a:gs>
                <a:gs pos="35000">
                  <a:srgbClr val="CDE0C9">
                    <a:shade val="67500"/>
                    <a:satMod val="115000"/>
                  </a:srgbClr>
                </a:gs>
                <a:gs pos="100000">
                  <a:schemeClr val="bg1"/>
                </a:gs>
              </a:gsLst>
              <a:lin ang="189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2400">
                <a:latin typeface="Arial" panose="020B0604020202020204" pitchFamily="34" charset="0"/>
                <a:cs typeface="Arial" panose="020B0604020202020204" pitchFamily="34" charset="0"/>
              </a:endParaRPr>
            </a:p>
          </p:txBody>
        </p:sp>
        <p:sp>
          <p:nvSpPr>
            <p:cNvPr id="6" name="Rectangle 5"/>
            <p:cNvSpPr/>
            <p:nvPr/>
          </p:nvSpPr>
          <p:spPr>
            <a:xfrm>
              <a:off x="455612" y="795894"/>
              <a:ext cx="11506200" cy="2000548"/>
            </a:xfrm>
            <a:prstGeom prst="rect">
              <a:avLst/>
            </a:prstGeom>
          </p:spPr>
          <p:txBody>
            <a:bodyPr wrap="square">
              <a:spAutoFit/>
            </a:bodyPr>
            <a:lstStyle/>
            <a:p>
              <a:pPr marL="342900" indent="-342900">
                <a:buFont typeface="Wingdings" panose="05000000000000000000" pitchFamily="2" charset="2"/>
                <a:buChar char="v"/>
              </a:pPr>
              <a:r>
                <a:rPr lang="vi-VN" sz="2400" dirty="0">
                  <a:latin typeface="Arial" panose="020B0604020202020204" pitchFamily="34" charset="0"/>
                  <a:cs typeface="Arial" panose="020B0604020202020204" pitchFamily="34" charset="0"/>
                </a:rPr>
                <a:t>Xét một chất điểm chuyển động trên một trục số nằm ngang, chiều dương từ trái sang phải (</a:t>
              </a:r>
              <a:r>
                <a:rPr lang="vi-VN" sz="2800" b="1" dirty="0">
                  <a:solidFill>
                    <a:srgbClr val="C00000"/>
                  </a:solidFill>
                  <a:latin typeface="Arial" panose="020B0604020202020204" pitchFamily="34" charset="0"/>
                  <a:cs typeface="Arial" panose="020B0604020202020204" pitchFamily="34" charset="0"/>
                </a:rPr>
                <a:t>H.1.1</a:t>
              </a:r>
              <a:r>
                <a:rPr lang="vi-VN" sz="2400" dirty="0">
                  <a:latin typeface="Arial" panose="020B0604020202020204" pitchFamily="34" charset="0"/>
                  <a:cs typeface="Arial" panose="020B0604020202020204" pitchFamily="34" charset="0"/>
                </a:rPr>
                <a:t>). Giả sử vị trí </a:t>
              </a:r>
              <a:r>
                <a:rPr lang="vi-VN" sz="2400" i="1" dirty="0">
                  <a:latin typeface="Arial" panose="020B0604020202020204" pitchFamily="34" charset="0"/>
                  <a:cs typeface="Arial" panose="020B0604020202020204" pitchFamily="34" charset="0"/>
                </a:rPr>
                <a:t>s</a:t>
              </a:r>
              <a:r>
                <a:rPr lang="vi-VN" sz="2400" dirty="0">
                  <a:latin typeface="Arial" panose="020B0604020202020204" pitchFamily="34" charset="0"/>
                  <a:cs typeface="Arial" panose="020B0604020202020204" pitchFamily="34" charset="0"/>
                </a:rPr>
                <a:t>(</a:t>
              </a:r>
              <a:r>
                <a:rPr lang="vi-VN" sz="2400" i="1" dirty="0">
                  <a:latin typeface="Arial" panose="020B0604020202020204" pitchFamily="34" charset="0"/>
                  <a:cs typeface="Arial" panose="020B0604020202020204" pitchFamily="34" charset="0"/>
                </a:rPr>
                <a:t>t</a:t>
              </a:r>
              <a:r>
                <a:rPr lang="vi-VN" sz="2400" dirty="0">
                  <a:latin typeface="Arial" panose="020B0604020202020204" pitchFamily="34" charset="0"/>
                  <a:cs typeface="Arial" panose="020B0604020202020204" pitchFamily="34" charset="0"/>
                </a:rPr>
                <a:t>) (mét) của chất điểm trên trục số đã chọn tại thời điểm </a:t>
              </a:r>
              <a:r>
                <a:rPr lang="vi-VN" sz="2400" i="1" dirty="0">
                  <a:latin typeface="Arial" panose="020B0604020202020204" pitchFamily="34" charset="0"/>
                  <a:cs typeface="Arial" panose="020B0604020202020204" pitchFamily="34" charset="0"/>
                </a:rPr>
                <a:t>t</a:t>
              </a:r>
              <a:r>
                <a:rPr lang="vi-VN" sz="2400" dirty="0">
                  <a:latin typeface="Arial" panose="020B0604020202020204" pitchFamily="34" charset="0"/>
                  <a:cs typeface="Arial" panose="020B0604020202020204" pitchFamily="34" charset="0"/>
                </a:rPr>
                <a:t> (giây) được cho bởi công thức</a:t>
              </a:r>
              <a:r>
                <a:rPr lang="en-US" sz="2400" dirty="0">
                  <a:latin typeface="Arial" panose="020B0604020202020204" pitchFamily="34" charset="0"/>
                  <a:cs typeface="Arial" panose="020B0604020202020204" pitchFamily="34" charset="0"/>
                </a:rPr>
                <a:t> </a:t>
              </a:r>
              <a:r>
                <a:rPr lang="vi-VN" sz="2400" i="1" dirty="0">
                  <a:solidFill>
                    <a:srgbClr val="C00000"/>
                  </a:solidFill>
                  <a:latin typeface="Arial" panose="020B0604020202020204" pitchFamily="34" charset="0"/>
                  <a:cs typeface="Arial" panose="020B0604020202020204" pitchFamily="34" charset="0"/>
                </a:rPr>
                <a:t>s</a:t>
              </a:r>
              <a:r>
                <a:rPr lang="vi-VN" sz="2400" dirty="0">
                  <a:solidFill>
                    <a:srgbClr val="C00000"/>
                  </a:solidFill>
                  <a:latin typeface="Arial" panose="020B0604020202020204" pitchFamily="34" charset="0"/>
                  <a:cs typeface="Arial" panose="020B0604020202020204" pitchFamily="34" charset="0"/>
                </a:rPr>
                <a:t>(</a:t>
              </a:r>
              <a:r>
                <a:rPr lang="vi-VN" sz="2400" i="1" dirty="0">
                  <a:solidFill>
                    <a:srgbClr val="C00000"/>
                  </a:solidFill>
                  <a:latin typeface="Arial" panose="020B0604020202020204" pitchFamily="34" charset="0"/>
                  <a:cs typeface="Arial" panose="020B0604020202020204" pitchFamily="34" charset="0"/>
                </a:rPr>
                <a:t>t</a:t>
              </a:r>
              <a:r>
                <a:rPr lang="vi-VN" sz="2400" dirty="0">
                  <a:solidFill>
                    <a:srgbClr val="C00000"/>
                  </a:solidFill>
                  <a:latin typeface="Arial" panose="020B0604020202020204" pitchFamily="34" charset="0"/>
                  <a:cs typeface="Arial" panose="020B0604020202020204" pitchFamily="34" charset="0"/>
                </a:rPr>
                <a:t>)</a:t>
              </a:r>
              <a:r>
                <a:rPr lang="en-US" sz="2400" dirty="0">
                  <a:solidFill>
                    <a:srgbClr val="C00000"/>
                  </a:solidFill>
                  <a:latin typeface="Arial" panose="020B0604020202020204" pitchFamily="34" charset="0"/>
                  <a:cs typeface="Arial" panose="020B0604020202020204" pitchFamily="34" charset="0"/>
                </a:rPr>
                <a:t> </a:t>
              </a:r>
              <a:r>
                <a:rPr lang="vi-VN" sz="2400" dirty="0">
                  <a:solidFill>
                    <a:srgbClr val="C00000"/>
                  </a:solidFill>
                  <a:latin typeface="Arial" panose="020B0604020202020204" pitchFamily="34" charset="0"/>
                  <a:cs typeface="Arial" panose="020B0604020202020204" pitchFamily="34" charset="0"/>
                </a:rPr>
                <a:t>=</a:t>
              </a:r>
              <a:r>
                <a:rPr lang="en-US" sz="2400" dirty="0">
                  <a:solidFill>
                    <a:srgbClr val="C00000"/>
                  </a:solidFill>
                  <a:latin typeface="Arial" panose="020B0604020202020204" pitchFamily="34" charset="0"/>
                  <a:cs typeface="Arial" panose="020B0604020202020204" pitchFamily="34" charset="0"/>
                </a:rPr>
                <a:t> </a:t>
              </a:r>
              <a:r>
                <a:rPr lang="vi-VN" sz="2400" i="1" dirty="0">
                  <a:solidFill>
                    <a:srgbClr val="C00000"/>
                  </a:solidFill>
                  <a:latin typeface="Arial" panose="020B0604020202020204" pitchFamily="34" charset="0"/>
                  <a:cs typeface="Arial" panose="020B0604020202020204" pitchFamily="34" charset="0"/>
                </a:rPr>
                <a:t>t</a:t>
              </a:r>
              <a:r>
                <a:rPr lang="en-US" sz="2400" baseline="30000" dirty="0">
                  <a:solidFill>
                    <a:srgbClr val="C00000"/>
                  </a:solidFill>
                  <a:latin typeface="Arial" panose="020B0604020202020204" pitchFamily="34" charset="0"/>
                  <a:cs typeface="Arial" panose="020B0604020202020204" pitchFamily="34" charset="0"/>
                </a:rPr>
                <a:t>3</a:t>
              </a:r>
              <a:r>
                <a:rPr lang="en-US" sz="2400" i="1" dirty="0">
                  <a:solidFill>
                    <a:srgbClr val="C00000"/>
                  </a:solidFill>
                  <a:latin typeface="Arial" panose="020B0604020202020204" pitchFamily="34" charset="0"/>
                  <a:cs typeface="Arial" panose="020B0604020202020204" pitchFamily="34" charset="0"/>
                </a:rPr>
                <a:t> - </a:t>
              </a:r>
              <a:r>
                <a:rPr lang="vi-VN" sz="2400" dirty="0">
                  <a:solidFill>
                    <a:srgbClr val="C00000"/>
                  </a:solidFill>
                  <a:latin typeface="Arial" panose="020B0604020202020204" pitchFamily="34" charset="0"/>
                  <a:cs typeface="Arial" panose="020B0604020202020204" pitchFamily="34" charset="0"/>
                </a:rPr>
                <a:t>9</a:t>
              </a:r>
              <a:r>
                <a:rPr lang="vi-VN" sz="2400" i="1" dirty="0">
                  <a:solidFill>
                    <a:srgbClr val="C00000"/>
                  </a:solidFill>
                  <a:latin typeface="Arial" panose="020B0604020202020204" pitchFamily="34" charset="0"/>
                  <a:cs typeface="Arial" panose="020B0604020202020204" pitchFamily="34" charset="0"/>
                </a:rPr>
                <a:t>t</a:t>
              </a:r>
              <a:r>
                <a:rPr lang="vi-VN" sz="2400" dirty="0">
                  <a:solidFill>
                    <a:srgbClr val="C00000"/>
                  </a:solidFill>
                  <a:latin typeface="Arial" panose="020B0604020202020204" pitchFamily="34" charset="0"/>
                  <a:cs typeface="Arial" panose="020B0604020202020204" pitchFamily="34" charset="0"/>
                </a:rPr>
                <a:t>²</a:t>
              </a:r>
              <a:r>
                <a:rPr lang="en-US" sz="2400" dirty="0">
                  <a:solidFill>
                    <a:srgbClr val="C00000"/>
                  </a:solidFill>
                  <a:latin typeface="Arial" panose="020B0604020202020204" pitchFamily="34" charset="0"/>
                  <a:cs typeface="Arial" panose="020B0604020202020204" pitchFamily="34" charset="0"/>
                </a:rPr>
                <a:t> </a:t>
              </a:r>
              <a:r>
                <a:rPr lang="vi-VN" sz="2400" dirty="0">
                  <a:solidFill>
                    <a:srgbClr val="C00000"/>
                  </a:solidFill>
                  <a:latin typeface="Arial" panose="020B0604020202020204" pitchFamily="34" charset="0"/>
                  <a:cs typeface="Arial" panose="020B0604020202020204" pitchFamily="34" charset="0"/>
                </a:rPr>
                <a:t>+</a:t>
              </a:r>
              <a:r>
                <a:rPr lang="en-US" sz="2400" dirty="0">
                  <a:solidFill>
                    <a:srgbClr val="C00000"/>
                  </a:solidFill>
                  <a:latin typeface="Arial" panose="020B0604020202020204" pitchFamily="34" charset="0"/>
                  <a:cs typeface="Arial" panose="020B0604020202020204" pitchFamily="34" charset="0"/>
                </a:rPr>
                <a:t> </a:t>
              </a:r>
              <a:r>
                <a:rPr lang="vi-VN" sz="2400" dirty="0">
                  <a:solidFill>
                    <a:srgbClr val="C00000"/>
                  </a:solidFill>
                  <a:latin typeface="Arial" panose="020B0604020202020204" pitchFamily="34" charset="0"/>
                  <a:cs typeface="Arial" panose="020B0604020202020204" pitchFamily="34" charset="0"/>
                </a:rPr>
                <a:t>15</a:t>
              </a:r>
              <a:r>
                <a:rPr lang="vi-VN" sz="2400" i="1" dirty="0">
                  <a:solidFill>
                    <a:srgbClr val="C00000"/>
                  </a:solidFill>
                  <a:latin typeface="Arial" panose="020B0604020202020204" pitchFamily="34" charset="0"/>
                  <a:cs typeface="Arial" panose="020B0604020202020204" pitchFamily="34" charset="0"/>
                </a:rPr>
                <a:t>t</a:t>
              </a:r>
              <a:r>
                <a:rPr lang="vi-VN" sz="2400" dirty="0">
                  <a:solidFill>
                    <a:srgbClr val="C00000"/>
                  </a:solidFill>
                  <a:latin typeface="Arial" panose="020B0604020202020204" pitchFamily="34" charset="0"/>
                  <a:cs typeface="Arial" panose="020B0604020202020204" pitchFamily="34" charset="0"/>
                </a:rPr>
                <a:t>, </a:t>
              </a:r>
              <a:r>
                <a:rPr lang="vi-VN" sz="2400" i="1" dirty="0">
                  <a:solidFill>
                    <a:srgbClr val="C00000"/>
                  </a:solidFill>
                  <a:latin typeface="Arial" panose="020B0604020202020204" pitchFamily="34" charset="0"/>
                  <a:cs typeface="Arial" panose="020B0604020202020204" pitchFamily="34" charset="0"/>
                </a:rPr>
                <a:t>t</a:t>
              </a:r>
              <a:r>
                <a:rPr lang="vi-VN" sz="2400" dirty="0">
                  <a:solidFill>
                    <a:srgbClr val="C00000"/>
                  </a:solidFill>
                  <a:latin typeface="Arial" panose="020B0604020202020204" pitchFamily="34" charset="0"/>
                  <a:cs typeface="Arial" panose="020B0604020202020204" pitchFamily="34" charset="0"/>
                </a:rPr>
                <a:t>≥ 0</a:t>
              </a:r>
              <a:r>
                <a:rPr lang="vi-VN" sz="2400" dirty="0">
                  <a:latin typeface="Arial" panose="020B0604020202020204" pitchFamily="34" charset="0"/>
                  <a:cs typeface="Arial" panose="020B0604020202020204" pitchFamily="34" charset="0"/>
                </a:rPr>
                <a:t>.</a:t>
              </a:r>
            </a:p>
            <a:p>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Hỏi trong khoảng thời gian nào thì chất điểm chuyển động sang phải, trong</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khoảng thời gian nào thì chất điểm chuyển động sang trái?</a:t>
              </a:r>
              <a:endParaRPr lang="en-US" sz="2400" dirty="0">
                <a:latin typeface="Arial" panose="020B0604020202020204" pitchFamily="34" charset="0"/>
                <a:cs typeface="Arial" panose="020B0604020202020204" pitchFamily="34" charset="0"/>
              </a:endParaRPr>
            </a:p>
          </p:txBody>
        </p:sp>
      </p:grpSp>
      <p:pic>
        <p:nvPicPr>
          <p:cNvPr id="7" name="Picture 6"/>
          <p:cNvPicPr>
            <a:picLocks noChangeAspect="1"/>
          </p:cNvPicPr>
          <p:nvPr/>
        </p:nvPicPr>
        <p:blipFill>
          <a:blip r:embed="rId3"/>
          <a:stretch>
            <a:fillRect/>
          </a:stretch>
        </p:blipFill>
        <p:spPr>
          <a:xfrm>
            <a:off x="4932607" y="470063"/>
            <a:ext cx="2133600" cy="614736"/>
          </a:xfrm>
          <a:prstGeom prst="rect">
            <a:avLst/>
          </a:prstGeom>
        </p:spPr>
      </p:pic>
      <p:grpSp>
        <p:nvGrpSpPr>
          <p:cNvPr id="16" name="Group 15"/>
          <p:cNvGrpSpPr/>
          <p:nvPr/>
        </p:nvGrpSpPr>
        <p:grpSpPr>
          <a:xfrm>
            <a:off x="3046412" y="4191000"/>
            <a:ext cx="5639289" cy="800496"/>
            <a:chOff x="3046167" y="3283367"/>
            <a:chExt cx="5639289" cy="800496"/>
          </a:xfrm>
        </p:grpSpPr>
        <p:pic>
          <p:nvPicPr>
            <p:cNvPr id="11" name="Picture 10"/>
            <p:cNvPicPr>
              <a:picLocks noChangeAspect="1"/>
            </p:cNvPicPr>
            <p:nvPr/>
          </p:nvPicPr>
          <p:blipFill>
            <a:blip r:embed="rId4"/>
            <a:stretch>
              <a:fillRect/>
            </a:stretch>
          </p:blipFill>
          <p:spPr>
            <a:xfrm>
              <a:off x="3046167" y="3283367"/>
              <a:ext cx="5639289" cy="798645"/>
            </a:xfrm>
            <a:prstGeom prst="rect">
              <a:avLst/>
            </a:prstGeom>
          </p:spPr>
        </p:pic>
        <p:graphicFrame>
          <p:nvGraphicFramePr>
            <p:cNvPr id="12" name="Object 11"/>
            <p:cNvGraphicFramePr>
              <a:graphicFrameLocks noChangeAspect="1"/>
            </p:cNvGraphicFramePr>
            <p:nvPr>
              <p:extLst>
                <p:ext uri="{D42A27DB-BD31-4B8C-83A1-F6EECF244321}">
                  <p14:modId xmlns:p14="http://schemas.microsoft.com/office/powerpoint/2010/main" val="3742798767"/>
                </p:ext>
              </p:extLst>
            </p:nvPr>
          </p:nvGraphicFramePr>
          <p:xfrm>
            <a:off x="5999162" y="3694506"/>
            <a:ext cx="540170" cy="389357"/>
          </p:xfrm>
          <a:graphic>
            <a:graphicData uri="http://schemas.openxmlformats.org/presentationml/2006/ole">
              <mc:AlternateContent xmlns:mc="http://schemas.openxmlformats.org/markup-compatibility/2006">
                <mc:Choice xmlns:v="urn:schemas-microsoft-com:vml" Requires="v">
                  <p:oleObj name="Equation" r:id="rId5" imgW="368280" imgH="266400" progId="Equation.DSMT4">
                    <p:embed/>
                  </p:oleObj>
                </mc:Choice>
                <mc:Fallback>
                  <p:oleObj name="Equation" r:id="rId5" imgW="368280" imgH="266400" progId="Equation.DSMT4">
                    <p:embed/>
                    <p:pic>
                      <p:nvPicPr>
                        <p:cNvPr id="0" name=""/>
                        <p:cNvPicPr/>
                        <p:nvPr/>
                      </p:nvPicPr>
                      <p:blipFill>
                        <a:blip r:embed="rId6"/>
                        <a:stretch>
                          <a:fillRect/>
                        </a:stretch>
                      </p:blipFill>
                      <p:spPr>
                        <a:xfrm>
                          <a:off x="5999162" y="3694506"/>
                          <a:ext cx="540170" cy="389357"/>
                        </a:xfrm>
                        <a:prstGeom prst="rect">
                          <a:avLst/>
                        </a:prstGeom>
                      </p:spPr>
                    </p:pic>
                  </p:oleObj>
                </mc:Fallback>
              </mc:AlternateContent>
            </a:graphicData>
          </a:graphic>
        </p:graphicFrame>
        <p:graphicFrame>
          <p:nvGraphicFramePr>
            <p:cNvPr id="38" name="Object 37"/>
            <p:cNvGraphicFramePr>
              <a:graphicFrameLocks noChangeAspect="1"/>
            </p:cNvGraphicFramePr>
            <p:nvPr>
              <p:extLst>
                <p:ext uri="{D42A27DB-BD31-4B8C-83A1-F6EECF244321}">
                  <p14:modId xmlns:p14="http://schemas.microsoft.com/office/powerpoint/2010/main" val="300638455"/>
                </p:ext>
              </p:extLst>
            </p:nvPr>
          </p:nvGraphicFramePr>
          <p:xfrm>
            <a:off x="4489390" y="3679242"/>
            <a:ext cx="329407" cy="359350"/>
          </p:xfrm>
          <a:graphic>
            <a:graphicData uri="http://schemas.openxmlformats.org/presentationml/2006/ole">
              <mc:AlternateContent xmlns:mc="http://schemas.openxmlformats.org/markup-compatibility/2006">
                <mc:Choice xmlns:v="urn:schemas-microsoft-com:vml" Requires="v">
                  <p:oleObj name="Equation" r:id="rId7" imgW="139680" imgH="152280" progId="Equation.DSMT4">
                    <p:embed/>
                  </p:oleObj>
                </mc:Choice>
                <mc:Fallback>
                  <p:oleObj name="Equation" r:id="rId7" imgW="139680" imgH="152280" progId="Equation.DSMT4">
                    <p:embed/>
                    <p:pic>
                      <p:nvPicPr>
                        <p:cNvPr id="12" name="Object 11"/>
                        <p:cNvPicPr/>
                        <p:nvPr/>
                      </p:nvPicPr>
                      <p:blipFill>
                        <a:blip r:embed="rId8"/>
                        <a:stretch>
                          <a:fillRect/>
                        </a:stretch>
                      </p:blipFill>
                      <p:spPr>
                        <a:xfrm>
                          <a:off x="4489390" y="3679242"/>
                          <a:ext cx="329407" cy="359350"/>
                        </a:xfrm>
                        <a:prstGeom prst="rect">
                          <a:avLst/>
                        </a:prstGeom>
                      </p:spPr>
                    </p:pic>
                  </p:oleObj>
                </mc:Fallback>
              </mc:AlternateContent>
            </a:graphicData>
          </a:graphic>
        </p:graphicFrame>
      </p:grpSp>
    </p:spTree>
    <p:extLst>
      <p:ext uri="{BB962C8B-B14F-4D97-AF65-F5344CB8AC3E}">
        <p14:creationId xmlns:p14="http://schemas.microsoft.com/office/powerpoint/2010/main" val="2205453150"/>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left)">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 name="Picture 2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17814" y="2711271"/>
            <a:ext cx="1342460" cy="3202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Rounded Rectangle 20"/>
          <p:cNvSpPr/>
          <p:nvPr/>
        </p:nvSpPr>
        <p:spPr>
          <a:xfrm>
            <a:off x="296204" y="848053"/>
            <a:ext cx="11665608" cy="1752600"/>
          </a:xfrm>
          <a:prstGeom prst="roundRect">
            <a:avLst>
              <a:gd name="adj" fmla="val 3662"/>
            </a:avLst>
          </a:prstGeom>
          <a:gradFill flip="none" rotWithShape="1">
            <a:gsLst>
              <a:gs pos="0">
                <a:srgbClr val="ABB3A9"/>
              </a:gs>
              <a:gs pos="35000">
                <a:srgbClr val="CDE0C9">
                  <a:shade val="67500"/>
                  <a:satMod val="115000"/>
                </a:srgbClr>
              </a:gs>
              <a:gs pos="100000">
                <a:schemeClr val="bg1"/>
              </a:gs>
            </a:gsLst>
            <a:lin ang="189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latin typeface="Arial" panose="020B0604020202020204" pitchFamily="34" charset="0"/>
              <a:cs typeface="Arial" panose="020B0604020202020204" pitchFamily="34" charset="0"/>
            </a:endParaRPr>
          </a:p>
        </p:txBody>
      </p:sp>
      <p:sp>
        <p:nvSpPr>
          <p:cNvPr id="5" name="Rectangle 4"/>
          <p:cNvSpPr/>
          <p:nvPr/>
        </p:nvSpPr>
        <p:spPr>
          <a:xfrm>
            <a:off x="535483" y="926863"/>
            <a:ext cx="8573711" cy="1200329"/>
          </a:xfrm>
          <a:prstGeom prst="rect">
            <a:avLst/>
          </a:prstGeom>
        </p:spPr>
        <p:txBody>
          <a:bodyPr wrap="square">
            <a:spAutoFit/>
          </a:bodyPr>
          <a:lstStyle/>
          <a:p>
            <a:r>
              <a:rPr lang="en-US" b="1" dirty="0">
                <a:latin typeface="Arial" panose="020B0604020202020204" pitchFamily="34" charset="0"/>
                <a:cs typeface="Arial" panose="020B0604020202020204" pitchFamily="34" charset="0"/>
              </a:rPr>
              <a:t>HĐ1:</a:t>
            </a:r>
          </a:p>
          <a:p>
            <a:r>
              <a:rPr lang="en-US" b="1" dirty="0">
                <a:latin typeface="Arial" panose="020B0604020202020204" pitchFamily="34" charset="0"/>
                <a:cs typeface="Arial" panose="020B0604020202020204" pitchFamily="34" charset="0"/>
              </a:rPr>
              <a:t>Quan </a:t>
            </a:r>
            <a:r>
              <a:rPr lang="en-US" b="1" dirty="0" err="1">
                <a:latin typeface="Arial" panose="020B0604020202020204" pitchFamily="34" charset="0"/>
                <a:cs typeface="Arial" panose="020B0604020202020204" pitchFamily="34" charset="0"/>
              </a:rPr>
              <a:t>sát</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đồ</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thị</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của</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hàm</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số</a:t>
            </a:r>
            <a:r>
              <a:rPr lang="en-US" b="1" dirty="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y = x</a:t>
            </a:r>
            <a:r>
              <a:rPr lang="en-US" b="1" baseline="30000" dirty="0">
                <a:latin typeface="Arial" panose="020B0604020202020204" pitchFamily="34" charset="0"/>
                <a:cs typeface="Arial" panose="020B0604020202020204" pitchFamily="34" charset="0"/>
              </a:rPr>
              <a:t>2</a:t>
            </a:r>
            <a:r>
              <a:rPr lang="en-US" b="1" dirty="0">
                <a:latin typeface="Arial" panose="020B0604020202020204" pitchFamily="34" charset="0"/>
                <a:cs typeface="Arial" panose="020B0604020202020204" pitchFamily="34" charset="0"/>
              </a:rPr>
              <a:t> (H.1.2).</a:t>
            </a:r>
          </a:p>
          <a:p>
            <a:r>
              <a:rPr lang="en-US" b="1" dirty="0">
                <a:latin typeface="Arial" panose="020B0604020202020204" pitchFamily="34" charset="0"/>
                <a:cs typeface="Arial" panose="020B0604020202020204" pitchFamily="34" charset="0"/>
              </a:rPr>
              <a:t>a) </a:t>
            </a:r>
            <a:r>
              <a:rPr lang="en-US" b="1" dirty="0" err="1">
                <a:latin typeface="Arial" panose="020B0604020202020204" pitchFamily="34" charset="0"/>
                <a:cs typeface="Arial" panose="020B0604020202020204" pitchFamily="34" charset="0"/>
              </a:rPr>
              <a:t>Hàm</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số</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đồng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biến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trên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khoảng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nào</a:t>
            </a:r>
            <a:r>
              <a:rPr lang="en-US" b="1" dirty="0">
                <a:latin typeface="Arial" panose="020B0604020202020204" pitchFamily="34" charset="0"/>
                <a:cs typeface="Arial" panose="020B0604020202020204" pitchFamily="34" charset="0"/>
              </a:rPr>
              <a:t>?</a:t>
            </a:r>
          </a:p>
          <a:p>
            <a:r>
              <a:rPr lang="en-US" b="1" dirty="0">
                <a:latin typeface="Arial" panose="020B0604020202020204" pitchFamily="34" charset="0"/>
                <a:cs typeface="Arial" panose="020B0604020202020204" pitchFamily="34" charset="0"/>
              </a:rPr>
              <a:t>b) </a:t>
            </a:r>
            <a:r>
              <a:rPr lang="en-US" b="1" dirty="0" err="1">
                <a:latin typeface="Arial" panose="020B0604020202020204" pitchFamily="34" charset="0"/>
                <a:cs typeface="Arial" panose="020B0604020202020204" pitchFamily="34" charset="0"/>
              </a:rPr>
              <a:t>Hàm</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số</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nghịch</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biến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trên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khoảng</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nào</a:t>
            </a:r>
            <a:r>
              <a:rPr lang="en-US" b="1" dirty="0">
                <a:latin typeface="Arial" panose="020B0604020202020204" pitchFamily="34" charset="0"/>
                <a:cs typeface="Arial" panose="020B0604020202020204" pitchFamily="34" charset="0"/>
              </a:rPr>
              <a:t>?</a:t>
            </a:r>
          </a:p>
        </p:txBody>
      </p:sp>
      <p:grpSp>
        <p:nvGrpSpPr>
          <p:cNvPr id="10" name="Group 9"/>
          <p:cNvGrpSpPr/>
          <p:nvPr/>
        </p:nvGrpSpPr>
        <p:grpSpPr>
          <a:xfrm>
            <a:off x="8316829" y="2679463"/>
            <a:ext cx="3476154" cy="3913986"/>
            <a:chOff x="8268613" y="2639214"/>
            <a:chExt cx="3476154" cy="3913986"/>
          </a:xfrm>
        </p:grpSpPr>
        <p:sp>
          <p:nvSpPr>
            <p:cNvPr id="53" name="Rounded Rectangle 52"/>
            <p:cNvSpPr/>
            <p:nvPr/>
          </p:nvSpPr>
          <p:spPr>
            <a:xfrm>
              <a:off x="8268613" y="2639214"/>
              <a:ext cx="3476154" cy="3913986"/>
            </a:xfrm>
            <a:prstGeom prst="roundRect">
              <a:avLst>
                <a:gd name="adj" fmla="val 4679"/>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US">
                <a:solidFill>
                  <a:schemeClr val="lt1"/>
                </a:solidFill>
                <a:latin typeface="Arial" panose="020B0604020202020204" pitchFamily="34" charset="0"/>
                <a:cs typeface="Arial" panose="020B0604020202020204" pitchFamily="34" charset="0"/>
              </a:endParaRPr>
            </a:p>
          </p:txBody>
        </p:sp>
        <p:grpSp>
          <p:nvGrpSpPr>
            <p:cNvPr id="9" name="Group 8"/>
            <p:cNvGrpSpPr/>
            <p:nvPr/>
          </p:nvGrpSpPr>
          <p:grpSpPr>
            <a:xfrm>
              <a:off x="8516027" y="2735756"/>
              <a:ext cx="3190666" cy="3257550"/>
              <a:chOff x="8416839" y="2722701"/>
              <a:chExt cx="3190666" cy="3257550"/>
            </a:xfrm>
          </p:grpSpPr>
          <p:pic>
            <p:nvPicPr>
              <p:cNvPr id="6" name="Picture 5"/>
              <p:cNvPicPr>
                <a:picLocks noChangeAspect="1"/>
              </p:cNvPicPr>
              <p:nvPr/>
            </p:nvPicPr>
            <p:blipFill>
              <a:blip r:embed="rId4"/>
              <a:stretch>
                <a:fillRect/>
              </a:stretch>
            </p:blipFill>
            <p:spPr>
              <a:xfrm>
                <a:off x="8416839" y="2722701"/>
                <a:ext cx="2981325" cy="3257550"/>
              </a:xfrm>
              <a:prstGeom prst="rect">
                <a:avLst/>
              </a:prstGeom>
            </p:spPr>
          </p:pic>
          <p:graphicFrame>
            <p:nvGraphicFramePr>
              <p:cNvPr id="7" name="Object 6"/>
              <p:cNvGraphicFramePr>
                <a:graphicFrameLocks noChangeAspect="1"/>
              </p:cNvGraphicFramePr>
              <p:nvPr>
                <p:extLst>
                  <p:ext uri="{D42A27DB-BD31-4B8C-83A1-F6EECF244321}">
                    <p14:modId xmlns:p14="http://schemas.microsoft.com/office/powerpoint/2010/main" val="4119464337"/>
                  </p:ext>
                </p:extLst>
              </p:nvPr>
            </p:nvGraphicFramePr>
            <p:xfrm>
              <a:off x="11065275" y="5054972"/>
              <a:ext cx="224990" cy="245441"/>
            </p:xfrm>
            <a:graphic>
              <a:graphicData uri="http://schemas.openxmlformats.org/presentationml/2006/ole">
                <mc:AlternateContent xmlns:mc="http://schemas.openxmlformats.org/markup-compatibility/2006">
                  <mc:Choice xmlns:v="urn:schemas-microsoft-com:vml" Requires="v">
                    <p:oleObj name="Equation" r:id="rId5" imgW="139680" imgH="152280" progId="Equation.DSMT4">
                      <p:embed/>
                    </p:oleObj>
                  </mc:Choice>
                  <mc:Fallback>
                    <p:oleObj name="Equation" r:id="rId5" imgW="139680" imgH="152280" progId="Equation.DSMT4">
                      <p:embed/>
                      <p:pic>
                        <p:nvPicPr>
                          <p:cNvPr id="0" name=""/>
                          <p:cNvPicPr/>
                          <p:nvPr/>
                        </p:nvPicPr>
                        <p:blipFill>
                          <a:blip r:embed="rId6"/>
                          <a:stretch>
                            <a:fillRect/>
                          </a:stretch>
                        </p:blipFill>
                        <p:spPr>
                          <a:xfrm>
                            <a:off x="11065275" y="5054972"/>
                            <a:ext cx="224990" cy="245441"/>
                          </a:xfrm>
                          <a:prstGeom prst="rect">
                            <a:avLst/>
                          </a:prstGeom>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1909099416"/>
                  </p:ext>
                </p:extLst>
              </p:nvPr>
            </p:nvGraphicFramePr>
            <p:xfrm>
              <a:off x="9905102" y="2968948"/>
              <a:ext cx="245341" cy="305692"/>
            </p:xfrm>
            <a:graphic>
              <a:graphicData uri="http://schemas.openxmlformats.org/presentationml/2006/ole">
                <mc:AlternateContent xmlns:mc="http://schemas.openxmlformats.org/markup-compatibility/2006">
                  <mc:Choice xmlns:v="urn:schemas-microsoft-com:vml" Requires="v">
                    <p:oleObj name="Equation" r:id="rId7" imgW="152280" imgH="190440" progId="Equation.DSMT4">
                      <p:embed/>
                    </p:oleObj>
                  </mc:Choice>
                  <mc:Fallback>
                    <p:oleObj name="Equation" r:id="rId7" imgW="152280" imgH="190440" progId="Equation.DSMT4">
                      <p:embed/>
                      <p:pic>
                        <p:nvPicPr>
                          <p:cNvPr id="7" name="Object 6"/>
                          <p:cNvPicPr/>
                          <p:nvPr/>
                        </p:nvPicPr>
                        <p:blipFill>
                          <a:blip r:embed="rId8"/>
                          <a:stretch>
                            <a:fillRect/>
                          </a:stretch>
                        </p:blipFill>
                        <p:spPr>
                          <a:xfrm>
                            <a:off x="9905102" y="2968948"/>
                            <a:ext cx="245341" cy="305692"/>
                          </a:xfrm>
                          <a:prstGeom prst="rect">
                            <a:avLst/>
                          </a:prstGeom>
                        </p:spPr>
                      </p:pic>
                    </p:oleObj>
                  </mc:Fallback>
                </mc:AlternateContent>
              </a:graphicData>
            </a:graphic>
          </p:graphicFrame>
          <p:graphicFrame>
            <p:nvGraphicFramePr>
              <p:cNvPr id="31" name="Object 30"/>
              <p:cNvGraphicFramePr>
                <a:graphicFrameLocks noChangeAspect="1"/>
              </p:cNvGraphicFramePr>
              <p:nvPr>
                <p:extLst>
                  <p:ext uri="{D42A27DB-BD31-4B8C-83A1-F6EECF244321}">
                    <p14:modId xmlns:p14="http://schemas.microsoft.com/office/powerpoint/2010/main" val="2306408410"/>
                  </p:ext>
                </p:extLst>
              </p:nvPr>
            </p:nvGraphicFramePr>
            <p:xfrm>
              <a:off x="9911260" y="3319386"/>
              <a:ext cx="168557" cy="215872"/>
            </p:xfrm>
            <a:graphic>
              <a:graphicData uri="http://schemas.openxmlformats.org/presentationml/2006/ole">
                <mc:AlternateContent xmlns:mc="http://schemas.openxmlformats.org/markup-compatibility/2006">
                  <mc:Choice xmlns:v="urn:schemas-microsoft-com:vml" Requires="v">
                    <p:oleObj name="Equation" r:id="rId9" imgW="139680" imgH="177480" progId="Equation.DSMT4">
                      <p:embed/>
                    </p:oleObj>
                  </mc:Choice>
                  <mc:Fallback>
                    <p:oleObj name="Equation" r:id="rId9" imgW="139680" imgH="177480" progId="Equation.DSMT4">
                      <p:embed/>
                      <p:pic>
                        <p:nvPicPr>
                          <p:cNvPr id="30" name="Object 29"/>
                          <p:cNvPicPr/>
                          <p:nvPr/>
                        </p:nvPicPr>
                        <p:blipFill>
                          <a:blip r:embed="rId10"/>
                          <a:stretch>
                            <a:fillRect/>
                          </a:stretch>
                        </p:blipFill>
                        <p:spPr>
                          <a:xfrm>
                            <a:off x="9911260" y="3319386"/>
                            <a:ext cx="168557" cy="215872"/>
                          </a:xfrm>
                          <a:prstGeom prst="rect">
                            <a:avLst/>
                          </a:prstGeom>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3317556792"/>
                  </p:ext>
                </p:extLst>
              </p:nvPr>
            </p:nvGraphicFramePr>
            <p:xfrm>
              <a:off x="9930727" y="3753173"/>
              <a:ext cx="152785" cy="230657"/>
            </p:xfrm>
            <a:graphic>
              <a:graphicData uri="http://schemas.openxmlformats.org/presentationml/2006/ole">
                <mc:AlternateContent xmlns:mc="http://schemas.openxmlformats.org/markup-compatibility/2006">
                  <mc:Choice xmlns:v="urn:schemas-microsoft-com:vml" Requires="v">
                    <p:oleObj name="Equation" r:id="rId11" imgW="126720" imgH="190440" progId="Equation.DSMT4">
                      <p:embed/>
                    </p:oleObj>
                  </mc:Choice>
                  <mc:Fallback>
                    <p:oleObj name="Equation" r:id="rId11" imgW="126720" imgH="190440" progId="Equation.DSMT4">
                      <p:embed/>
                      <p:pic>
                        <p:nvPicPr>
                          <p:cNvPr id="31" name="Object 30"/>
                          <p:cNvPicPr/>
                          <p:nvPr/>
                        </p:nvPicPr>
                        <p:blipFill>
                          <a:blip r:embed="rId12"/>
                          <a:stretch>
                            <a:fillRect/>
                          </a:stretch>
                        </p:blipFill>
                        <p:spPr>
                          <a:xfrm>
                            <a:off x="9930727" y="3753173"/>
                            <a:ext cx="152785" cy="230657"/>
                          </a:xfrm>
                          <a:prstGeom prst="rect">
                            <a:avLst/>
                          </a:prstGeom>
                        </p:spPr>
                      </p:pic>
                    </p:oleObj>
                  </mc:Fallback>
                </mc:AlternateContent>
              </a:graphicData>
            </a:graphic>
          </p:graphicFrame>
          <p:graphicFrame>
            <p:nvGraphicFramePr>
              <p:cNvPr id="36" name="Object 35"/>
              <p:cNvGraphicFramePr>
                <a:graphicFrameLocks noChangeAspect="1"/>
              </p:cNvGraphicFramePr>
              <p:nvPr>
                <p:extLst>
                  <p:ext uri="{D42A27DB-BD31-4B8C-83A1-F6EECF244321}">
                    <p14:modId xmlns:p14="http://schemas.microsoft.com/office/powerpoint/2010/main" val="1116039094"/>
                  </p:ext>
                </p:extLst>
              </p:nvPr>
            </p:nvGraphicFramePr>
            <p:xfrm>
              <a:off x="9925966" y="4215620"/>
              <a:ext cx="169542" cy="215872"/>
            </p:xfrm>
            <a:graphic>
              <a:graphicData uri="http://schemas.openxmlformats.org/presentationml/2006/ole">
                <mc:AlternateContent xmlns:mc="http://schemas.openxmlformats.org/markup-compatibility/2006">
                  <mc:Choice xmlns:v="urn:schemas-microsoft-com:vml" Requires="v">
                    <p:oleObj name="Equation" r:id="rId13" imgW="139680" imgH="177480" progId="Equation.DSMT4">
                      <p:embed/>
                    </p:oleObj>
                  </mc:Choice>
                  <mc:Fallback>
                    <p:oleObj name="Equation" r:id="rId13" imgW="139680" imgH="177480" progId="Equation.DSMT4">
                      <p:embed/>
                      <p:pic>
                        <p:nvPicPr>
                          <p:cNvPr id="32" name="Object 31"/>
                          <p:cNvPicPr/>
                          <p:nvPr/>
                        </p:nvPicPr>
                        <p:blipFill>
                          <a:blip r:embed="rId14"/>
                          <a:stretch>
                            <a:fillRect/>
                          </a:stretch>
                        </p:blipFill>
                        <p:spPr>
                          <a:xfrm>
                            <a:off x="9925966" y="4215620"/>
                            <a:ext cx="169542" cy="215872"/>
                          </a:xfrm>
                          <a:prstGeom prst="rect">
                            <a:avLst/>
                          </a:prstGeom>
                        </p:spPr>
                      </p:pic>
                    </p:oleObj>
                  </mc:Fallback>
                </mc:AlternateContent>
              </a:graphicData>
            </a:graphic>
          </p:graphicFrame>
          <p:graphicFrame>
            <p:nvGraphicFramePr>
              <p:cNvPr id="38" name="Object 37"/>
              <p:cNvGraphicFramePr>
                <a:graphicFrameLocks noChangeAspect="1"/>
              </p:cNvGraphicFramePr>
              <p:nvPr>
                <p:extLst>
                  <p:ext uri="{D42A27DB-BD31-4B8C-83A1-F6EECF244321}">
                    <p14:modId xmlns:p14="http://schemas.microsoft.com/office/powerpoint/2010/main" val="1113896197"/>
                  </p:ext>
                </p:extLst>
              </p:nvPr>
            </p:nvGraphicFramePr>
            <p:xfrm>
              <a:off x="9939474" y="4705754"/>
              <a:ext cx="123214" cy="215871"/>
            </p:xfrm>
            <a:graphic>
              <a:graphicData uri="http://schemas.openxmlformats.org/presentationml/2006/ole">
                <mc:AlternateContent xmlns:mc="http://schemas.openxmlformats.org/markup-compatibility/2006">
                  <mc:Choice xmlns:v="urn:schemas-microsoft-com:vml" Requires="v">
                    <p:oleObj name="Equation" r:id="rId15" imgW="101520" imgH="177480" progId="Equation.DSMT4">
                      <p:embed/>
                    </p:oleObj>
                  </mc:Choice>
                  <mc:Fallback>
                    <p:oleObj name="Equation" r:id="rId15" imgW="101520" imgH="177480" progId="Equation.DSMT4">
                      <p:embed/>
                      <p:pic>
                        <p:nvPicPr>
                          <p:cNvPr id="36" name="Object 35"/>
                          <p:cNvPicPr/>
                          <p:nvPr/>
                        </p:nvPicPr>
                        <p:blipFill>
                          <a:blip r:embed="rId16"/>
                          <a:stretch>
                            <a:fillRect/>
                          </a:stretch>
                        </p:blipFill>
                        <p:spPr>
                          <a:xfrm>
                            <a:off x="9939474" y="4705754"/>
                            <a:ext cx="123214" cy="215871"/>
                          </a:xfrm>
                          <a:prstGeom prst="rect">
                            <a:avLst/>
                          </a:prstGeom>
                        </p:spPr>
                      </p:pic>
                    </p:oleObj>
                  </mc:Fallback>
                </mc:AlternateContent>
              </a:graphicData>
            </a:graphic>
          </p:graphicFrame>
          <p:graphicFrame>
            <p:nvGraphicFramePr>
              <p:cNvPr id="42" name="Object 41"/>
              <p:cNvGraphicFramePr>
                <a:graphicFrameLocks noChangeAspect="1"/>
              </p:cNvGraphicFramePr>
              <p:nvPr>
                <p:extLst>
                  <p:ext uri="{D42A27DB-BD31-4B8C-83A1-F6EECF244321}">
                    <p14:modId xmlns:p14="http://schemas.microsoft.com/office/powerpoint/2010/main" val="447106341"/>
                  </p:ext>
                </p:extLst>
              </p:nvPr>
            </p:nvGraphicFramePr>
            <p:xfrm>
              <a:off x="9863028" y="5340910"/>
              <a:ext cx="287325" cy="307005"/>
            </p:xfrm>
            <a:graphic>
              <a:graphicData uri="http://schemas.openxmlformats.org/presentationml/2006/ole">
                <mc:AlternateContent xmlns:mc="http://schemas.openxmlformats.org/markup-compatibility/2006">
                  <mc:Choice xmlns:v="urn:schemas-microsoft-com:vml" Requires="v">
                    <p:oleObj name="Equation" r:id="rId17" imgW="177480" imgH="190440" progId="Equation.DSMT4">
                      <p:embed/>
                    </p:oleObj>
                  </mc:Choice>
                  <mc:Fallback>
                    <p:oleObj name="Equation" r:id="rId17" imgW="177480" imgH="190440" progId="Equation.DSMT4">
                      <p:embed/>
                      <p:pic>
                        <p:nvPicPr>
                          <p:cNvPr id="38" name="Object 37"/>
                          <p:cNvPicPr/>
                          <p:nvPr/>
                        </p:nvPicPr>
                        <p:blipFill>
                          <a:blip r:embed="rId18"/>
                          <a:stretch>
                            <a:fillRect/>
                          </a:stretch>
                        </p:blipFill>
                        <p:spPr>
                          <a:xfrm>
                            <a:off x="9863028" y="5340910"/>
                            <a:ext cx="287325" cy="307005"/>
                          </a:xfrm>
                          <a:prstGeom prst="rect">
                            <a:avLst/>
                          </a:prstGeom>
                        </p:spPr>
                      </p:pic>
                    </p:oleObj>
                  </mc:Fallback>
                </mc:AlternateContent>
              </a:graphicData>
            </a:graphic>
          </p:graphicFrame>
          <p:graphicFrame>
            <p:nvGraphicFramePr>
              <p:cNvPr id="49" name="Object 48"/>
              <p:cNvGraphicFramePr>
                <a:graphicFrameLocks noChangeAspect="1"/>
              </p:cNvGraphicFramePr>
              <p:nvPr>
                <p:extLst>
                  <p:ext uri="{D42A27DB-BD31-4B8C-83A1-F6EECF244321}">
                    <p14:modId xmlns:p14="http://schemas.microsoft.com/office/powerpoint/2010/main" val="183081929"/>
                  </p:ext>
                </p:extLst>
              </p:nvPr>
            </p:nvGraphicFramePr>
            <p:xfrm>
              <a:off x="9212772" y="5345843"/>
              <a:ext cx="262199" cy="215872"/>
            </p:xfrm>
            <a:graphic>
              <a:graphicData uri="http://schemas.openxmlformats.org/presentationml/2006/ole">
                <mc:AlternateContent xmlns:mc="http://schemas.openxmlformats.org/markup-compatibility/2006">
                  <mc:Choice xmlns:v="urn:schemas-microsoft-com:vml" Requires="v">
                    <p:oleObj name="Equation" r:id="rId19" imgW="215640" imgH="177480" progId="Equation.DSMT4">
                      <p:embed/>
                    </p:oleObj>
                  </mc:Choice>
                  <mc:Fallback>
                    <p:oleObj name="Equation" r:id="rId19" imgW="215640" imgH="177480" progId="Equation.DSMT4">
                      <p:embed/>
                      <p:pic>
                        <p:nvPicPr>
                          <p:cNvPr id="48" name="Object 47"/>
                          <p:cNvPicPr/>
                          <p:nvPr/>
                        </p:nvPicPr>
                        <p:blipFill>
                          <a:blip r:embed="rId20"/>
                          <a:stretch>
                            <a:fillRect/>
                          </a:stretch>
                        </p:blipFill>
                        <p:spPr>
                          <a:xfrm>
                            <a:off x="9212772" y="5345843"/>
                            <a:ext cx="262199" cy="215872"/>
                          </a:xfrm>
                          <a:prstGeom prst="rect">
                            <a:avLst/>
                          </a:prstGeom>
                        </p:spPr>
                      </p:pic>
                    </p:oleObj>
                  </mc:Fallback>
                </mc:AlternateContent>
              </a:graphicData>
            </a:graphic>
          </p:graphicFrame>
          <p:graphicFrame>
            <p:nvGraphicFramePr>
              <p:cNvPr id="50" name="Object 49"/>
              <p:cNvGraphicFramePr>
                <a:graphicFrameLocks noChangeAspect="1"/>
              </p:cNvGraphicFramePr>
              <p:nvPr>
                <p:extLst>
                  <p:ext uri="{D42A27DB-BD31-4B8C-83A1-F6EECF244321}">
                    <p14:modId xmlns:p14="http://schemas.microsoft.com/office/powerpoint/2010/main" val="3546002937"/>
                  </p:ext>
                </p:extLst>
              </p:nvPr>
            </p:nvGraphicFramePr>
            <p:xfrm>
              <a:off x="8733020" y="5351204"/>
              <a:ext cx="276986" cy="215872"/>
            </p:xfrm>
            <a:graphic>
              <a:graphicData uri="http://schemas.openxmlformats.org/presentationml/2006/ole">
                <mc:AlternateContent xmlns:mc="http://schemas.openxmlformats.org/markup-compatibility/2006">
                  <mc:Choice xmlns:v="urn:schemas-microsoft-com:vml" Requires="v">
                    <p:oleObj name="Equation" r:id="rId21" imgW="228600" imgH="177480" progId="Equation.DSMT4">
                      <p:embed/>
                    </p:oleObj>
                  </mc:Choice>
                  <mc:Fallback>
                    <p:oleObj name="Equation" r:id="rId21" imgW="228600" imgH="177480" progId="Equation.DSMT4">
                      <p:embed/>
                      <p:pic>
                        <p:nvPicPr>
                          <p:cNvPr id="49" name="Object 48"/>
                          <p:cNvPicPr/>
                          <p:nvPr/>
                        </p:nvPicPr>
                        <p:blipFill>
                          <a:blip r:embed="rId22"/>
                          <a:stretch>
                            <a:fillRect/>
                          </a:stretch>
                        </p:blipFill>
                        <p:spPr>
                          <a:xfrm>
                            <a:off x="8733020" y="5351204"/>
                            <a:ext cx="276986" cy="215872"/>
                          </a:xfrm>
                          <a:prstGeom prst="rect">
                            <a:avLst/>
                          </a:prstGeom>
                        </p:spPr>
                      </p:pic>
                    </p:oleObj>
                  </mc:Fallback>
                </mc:AlternateContent>
              </a:graphicData>
            </a:graphic>
          </p:graphicFrame>
          <p:graphicFrame>
            <p:nvGraphicFramePr>
              <p:cNvPr id="51" name="Object 50"/>
              <p:cNvGraphicFramePr>
                <a:graphicFrameLocks noChangeAspect="1"/>
              </p:cNvGraphicFramePr>
              <p:nvPr>
                <p:extLst>
                  <p:ext uri="{D42A27DB-BD31-4B8C-83A1-F6EECF244321}">
                    <p14:modId xmlns:p14="http://schemas.microsoft.com/office/powerpoint/2010/main" val="1068553425"/>
                  </p:ext>
                </p:extLst>
              </p:nvPr>
            </p:nvGraphicFramePr>
            <p:xfrm>
              <a:off x="10280375" y="5345843"/>
              <a:ext cx="169542" cy="215872"/>
            </p:xfrm>
            <a:graphic>
              <a:graphicData uri="http://schemas.openxmlformats.org/presentationml/2006/ole">
                <mc:AlternateContent xmlns:mc="http://schemas.openxmlformats.org/markup-compatibility/2006">
                  <mc:Choice xmlns:v="urn:schemas-microsoft-com:vml" Requires="v">
                    <p:oleObj name="Equation" r:id="rId13" imgW="139680" imgH="177480" progId="Equation.DSMT4">
                      <p:embed/>
                    </p:oleObj>
                  </mc:Choice>
                  <mc:Fallback>
                    <p:oleObj name="Equation" r:id="rId13" imgW="139680" imgH="177480" progId="Equation.DSMT4">
                      <p:embed/>
                      <p:pic>
                        <p:nvPicPr>
                          <p:cNvPr id="36" name="Object 35"/>
                          <p:cNvPicPr/>
                          <p:nvPr/>
                        </p:nvPicPr>
                        <p:blipFill>
                          <a:blip r:embed="rId14"/>
                          <a:stretch>
                            <a:fillRect/>
                          </a:stretch>
                        </p:blipFill>
                        <p:spPr>
                          <a:xfrm>
                            <a:off x="10280375" y="5345843"/>
                            <a:ext cx="169542" cy="215872"/>
                          </a:xfrm>
                          <a:prstGeom prst="rect">
                            <a:avLst/>
                          </a:prstGeom>
                        </p:spPr>
                      </p:pic>
                    </p:oleObj>
                  </mc:Fallback>
                </mc:AlternateContent>
              </a:graphicData>
            </a:graphic>
          </p:graphicFrame>
          <p:graphicFrame>
            <p:nvGraphicFramePr>
              <p:cNvPr id="52" name="Object 51"/>
              <p:cNvGraphicFramePr>
                <a:graphicFrameLocks noChangeAspect="1"/>
              </p:cNvGraphicFramePr>
              <p:nvPr>
                <p:extLst>
                  <p:ext uri="{D42A27DB-BD31-4B8C-83A1-F6EECF244321}">
                    <p14:modId xmlns:p14="http://schemas.microsoft.com/office/powerpoint/2010/main" val="3890934106"/>
                  </p:ext>
                </p:extLst>
              </p:nvPr>
            </p:nvGraphicFramePr>
            <p:xfrm>
              <a:off x="10793423" y="5344658"/>
              <a:ext cx="123214" cy="215871"/>
            </p:xfrm>
            <a:graphic>
              <a:graphicData uri="http://schemas.openxmlformats.org/presentationml/2006/ole">
                <mc:AlternateContent xmlns:mc="http://schemas.openxmlformats.org/markup-compatibility/2006">
                  <mc:Choice xmlns:v="urn:schemas-microsoft-com:vml" Requires="v">
                    <p:oleObj name="Equation" r:id="rId15" imgW="101520" imgH="177480" progId="Equation.DSMT4">
                      <p:embed/>
                    </p:oleObj>
                  </mc:Choice>
                  <mc:Fallback>
                    <p:oleObj name="Equation" r:id="rId15" imgW="101520" imgH="177480" progId="Equation.DSMT4">
                      <p:embed/>
                      <p:pic>
                        <p:nvPicPr>
                          <p:cNvPr id="38" name="Object 37"/>
                          <p:cNvPicPr/>
                          <p:nvPr/>
                        </p:nvPicPr>
                        <p:blipFill>
                          <a:blip r:embed="rId16"/>
                          <a:stretch>
                            <a:fillRect/>
                          </a:stretch>
                        </p:blipFill>
                        <p:spPr>
                          <a:xfrm>
                            <a:off x="10793423" y="5344658"/>
                            <a:ext cx="123214" cy="215871"/>
                          </a:xfrm>
                          <a:prstGeom prst="rect">
                            <a:avLst/>
                          </a:prstGeom>
                        </p:spPr>
                      </p:pic>
                    </p:oleObj>
                  </mc:Fallback>
                </mc:AlternateContent>
              </a:graphicData>
            </a:graphic>
          </p:graphicFrame>
          <p:graphicFrame>
            <p:nvGraphicFramePr>
              <p:cNvPr id="54" name="Object 53"/>
              <p:cNvGraphicFramePr>
                <a:graphicFrameLocks noChangeAspect="1"/>
              </p:cNvGraphicFramePr>
              <p:nvPr>
                <p:extLst>
                  <p:ext uri="{D42A27DB-BD31-4B8C-83A1-F6EECF244321}">
                    <p14:modId xmlns:p14="http://schemas.microsoft.com/office/powerpoint/2010/main" val="4081735802"/>
                  </p:ext>
                </p:extLst>
              </p:nvPr>
            </p:nvGraphicFramePr>
            <p:xfrm>
              <a:off x="10855030" y="3139158"/>
              <a:ext cx="752475" cy="431800"/>
            </p:xfrm>
            <a:graphic>
              <a:graphicData uri="http://schemas.openxmlformats.org/presentationml/2006/ole">
                <mc:AlternateContent xmlns:mc="http://schemas.openxmlformats.org/markup-compatibility/2006">
                  <mc:Choice xmlns:v="urn:schemas-microsoft-com:vml" Requires="v">
                    <p:oleObj name="Equation" r:id="rId23" imgW="469800" imgH="266400" progId="Equation.DSMT4">
                      <p:embed/>
                    </p:oleObj>
                  </mc:Choice>
                  <mc:Fallback>
                    <p:oleObj name="Equation" r:id="rId23" imgW="469800" imgH="266400" progId="Equation.DSMT4">
                      <p:embed/>
                      <p:pic>
                        <p:nvPicPr>
                          <p:cNvPr id="7" name="Object 6"/>
                          <p:cNvPicPr/>
                          <p:nvPr/>
                        </p:nvPicPr>
                        <p:blipFill>
                          <a:blip r:embed="rId24"/>
                          <a:stretch>
                            <a:fillRect/>
                          </a:stretch>
                        </p:blipFill>
                        <p:spPr>
                          <a:xfrm>
                            <a:off x="10855030" y="3139158"/>
                            <a:ext cx="752475" cy="431800"/>
                          </a:xfrm>
                          <a:prstGeom prst="rect">
                            <a:avLst/>
                          </a:prstGeom>
                        </p:spPr>
                      </p:pic>
                    </p:oleObj>
                  </mc:Fallback>
                </mc:AlternateContent>
              </a:graphicData>
            </a:graphic>
          </p:graphicFrame>
        </p:grpSp>
        <p:sp>
          <p:nvSpPr>
            <p:cNvPr id="8" name="Rectangle 7"/>
            <p:cNvSpPr/>
            <p:nvPr/>
          </p:nvSpPr>
          <p:spPr>
            <a:xfrm>
              <a:off x="9568133" y="6153090"/>
              <a:ext cx="797013" cy="400110"/>
            </a:xfrm>
            <a:prstGeom prst="rect">
              <a:avLst/>
            </a:prstGeom>
          </p:spPr>
          <p:txBody>
            <a:bodyPr wrap="none">
              <a:spAutoFit/>
            </a:bodyPr>
            <a:lstStyle/>
            <a:p>
              <a:r>
                <a:rPr lang="en-US" sz="2000" b="1">
                  <a:solidFill>
                    <a:srgbClr val="C00000"/>
                  </a:solidFill>
                  <a:latin typeface="Arial" panose="020B0604020202020204" pitchFamily="34" charset="0"/>
                  <a:cs typeface="Arial" panose="020B0604020202020204" pitchFamily="34" charset="0"/>
                </a:rPr>
                <a:t>H.1.2</a:t>
              </a:r>
            </a:p>
          </p:txBody>
        </p:sp>
      </p:grpSp>
      <p:sp>
        <p:nvSpPr>
          <p:cNvPr id="11" name="Rectangle 10"/>
          <p:cNvSpPr/>
          <p:nvPr/>
        </p:nvSpPr>
        <p:spPr>
          <a:xfrm>
            <a:off x="1723044" y="3997842"/>
            <a:ext cx="6092825" cy="369332"/>
          </a:xfrm>
          <a:prstGeom prst="rect">
            <a:avLst/>
          </a:prstGeom>
        </p:spPr>
        <p:txBody>
          <a:bodyPr>
            <a:spAutoFit/>
          </a:bodyPr>
          <a:lstStyle/>
          <a:p>
            <a:r>
              <a:rPr lang="en-US">
                <a:latin typeface="Arial" panose="020B0604020202020204" pitchFamily="34" charset="0"/>
                <a:cs typeface="Arial" panose="020B0604020202020204" pitchFamily="34" charset="0"/>
              </a:rPr>
              <a:t>b) Hàm số nghịch biến trên khoảng</a:t>
            </a:r>
          </a:p>
        </p:txBody>
      </p:sp>
      <p:grpSp>
        <p:nvGrpSpPr>
          <p:cNvPr id="14" name="Group 13"/>
          <p:cNvGrpSpPr/>
          <p:nvPr/>
        </p:nvGrpSpPr>
        <p:grpSpPr>
          <a:xfrm>
            <a:off x="1733925" y="3236208"/>
            <a:ext cx="4926349" cy="551277"/>
            <a:chOff x="1733925" y="3236208"/>
            <a:chExt cx="4926349" cy="551277"/>
          </a:xfrm>
        </p:grpSpPr>
        <p:sp>
          <p:nvSpPr>
            <p:cNvPr id="12" name="Rectangle 11"/>
            <p:cNvSpPr/>
            <p:nvPr/>
          </p:nvSpPr>
          <p:spPr>
            <a:xfrm>
              <a:off x="1733925" y="3281015"/>
              <a:ext cx="3736920"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a) </a:t>
              </a:r>
              <a:r>
                <a:rPr lang="en-US" dirty="0" err="1">
                  <a:latin typeface="Arial" panose="020B0604020202020204" pitchFamily="34" charset="0"/>
                  <a:cs typeface="Arial" panose="020B0604020202020204" pitchFamily="34" charset="0"/>
                </a:rPr>
                <a:t>Hàm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số</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đồng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biến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trên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khoảng</a:t>
              </a:r>
              <a:r>
                <a:rPr lang="en-US" dirty="0">
                  <a:latin typeface="Arial" panose="020B0604020202020204" pitchFamily="34" charset="0"/>
                  <a:cs typeface="Arial" panose="020B0604020202020204" pitchFamily="34" charset="0"/>
                </a:rPr>
                <a:t>  </a:t>
              </a:r>
            </a:p>
          </p:txBody>
        </p:sp>
        <p:graphicFrame>
          <p:nvGraphicFramePr>
            <p:cNvPr id="13" name="Object 12"/>
            <p:cNvGraphicFramePr>
              <a:graphicFrameLocks noChangeAspect="1"/>
            </p:cNvGraphicFramePr>
            <p:nvPr>
              <p:extLst>
                <p:ext uri="{D42A27DB-BD31-4B8C-83A1-F6EECF244321}">
                  <p14:modId xmlns:p14="http://schemas.microsoft.com/office/powerpoint/2010/main" val="3328833238"/>
                </p:ext>
              </p:extLst>
            </p:nvPr>
          </p:nvGraphicFramePr>
          <p:xfrm>
            <a:off x="5516883" y="3236208"/>
            <a:ext cx="1143391" cy="551277"/>
          </p:xfrm>
          <a:graphic>
            <a:graphicData uri="http://schemas.openxmlformats.org/presentationml/2006/ole">
              <mc:AlternateContent xmlns:mc="http://schemas.openxmlformats.org/markup-compatibility/2006">
                <mc:Choice xmlns:v="urn:schemas-microsoft-com:vml" Requires="v">
                  <p:oleObj name="Equation" r:id="rId25" imgW="533022" imgH="256906" progId="Equation.DSMT4">
                    <p:embed/>
                  </p:oleObj>
                </mc:Choice>
                <mc:Fallback>
                  <p:oleObj name="Equation" r:id="rId25" imgW="533022" imgH="256906" progId="Equation.DSMT4">
                    <p:embed/>
                    <p:pic>
                      <p:nvPicPr>
                        <p:cNvPr id="0" name=""/>
                        <p:cNvPicPr/>
                        <p:nvPr/>
                      </p:nvPicPr>
                      <p:blipFill>
                        <a:blip r:embed="rId26"/>
                        <a:stretch>
                          <a:fillRect/>
                        </a:stretch>
                      </p:blipFill>
                      <p:spPr>
                        <a:xfrm>
                          <a:off x="5516883" y="3236208"/>
                          <a:ext cx="1143391" cy="551277"/>
                        </a:xfrm>
                        <a:prstGeom prst="rect">
                          <a:avLst/>
                        </a:prstGeom>
                      </p:spPr>
                    </p:pic>
                  </p:oleObj>
                </mc:Fallback>
              </mc:AlternateContent>
            </a:graphicData>
          </a:graphic>
        </p:graphicFrame>
      </p:grpSp>
      <p:graphicFrame>
        <p:nvGraphicFramePr>
          <p:cNvPr id="55" name="Object 54"/>
          <p:cNvGraphicFramePr>
            <a:graphicFrameLocks noChangeAspect="1"/>
          </p:cNvGraphicFramePr>
          <p:nvPr>
            <p:extLst>
              <p:ext uri="{D42A27DB-BD31-4B8C-83A1-F6EECF244321}">
                <p14:modId xmlns:p14="http://schemas.microsoft.com/office/powerpoint/2010/main" val="920896623"/>
              </p:ext>
            </p:extLst>
          </p:nvPr>
        </p:nvGraphicFramePr>
        <p:xfrm>
          <a:off x="5713412" y="3860268"/>
          <a:ext cx="1143000" cy="544512"/>
        </p:xfrm>
        <a:graphic>
          <a:graphicData uri="http://schemas.openxmlformats.org/presentationml/2006/ole">
            <mc:AlternateContent xmlns:mc="http://schemas.openxmlformats.org/markup-compatibility/2006">
              <mc:Choice xmlns:v="urn:schemas-microsoft-com:vml" Requires="v">
                <p:oleObj name="Equation" r:id="rId27" imgW="533160" imgH="253800" progId="Equation.DSMT4">
                  <p:embed/>
                </p:oleObj>
              </mc:Choice>
              <mc:Fallback>
                <p:oleObj name="Equation" r:id="rId27" imgW="533160" imgH="253800" progId="Equation.DSMT4">
                  <p:embed/>
                  <p:pic>
                    <p:nvPicPr>
                      <p:cNvPr id="13" name="Object 12"/>
                      <p:cNvPicPr/>
                      <p:nvPr/>
                    </p:nvPicPr>
                    <p:blipFill>
                      <a:blip r:embed="rId28"/>
                      <a:stretch>
                        <a:fillRect/>
                      </a:stretch>
                    </p:blipFill>
                    <p:spPr>
                      <a:xfrm>
                        <a:off x="5713412" y="3860268"/>
                        <a:ext cx="1143000" cy="544512"/>
                      </a:xfrm>
                      <a:prstGeom prst="rect">
                        <a:avLst/>
                      </a:prstGeom>
                    </p:spPr>
                  </p:pic>
                </p:oleObj>
              </mc:Fallback>
            </mc:AlternateContent>
          </a:graphicData>
        </a:graphic>
      </p:graphicFrame>
      <p:sp>
        <p:nvSpPr>
          <p:cNvPr id="15" name="AutoShape 4">
            <a:extLst>
              <a:ext uri="{FF2B5EF4-FFF2-40B4-BE49-F238E27FC236}">
                <a16:creationId xmlns:a16="http://schemas.microsoft.com/office/drawing/2014/main" id="{4037BD36-CC33-43B2-BCC2-3877520842CB}"/>
              </a:ext>
            </a:extLst>
          </p:cNvPr>
          <p:cNvSpPr>
            <a:spLocks noChangeArrowheads="1"/>
          </p:cNvSpPr>
          <p:nvPr/>
        </p:nvSpPr>
        <p:spPr bwMode="gray">
          <a:xfrm>
            <a:off x="338127" y="127029"/>
            <a:ext cx="5444650" cy="537109"/>
          </a:xfrm>
          <a:prstGeom prst="roundRect">
            <a:avLst>
              <a:gd name="adj" fmla="val 50000"/>
            </a:avLst>
          </a:prstGeom>
          <a:gradFill rotWithShape="1">
            <a:gsLst>
              <a:gs pos="0">
                <a:schemeClr val="accent1">
                  <a:gamma/>
                  <a:shade val="46275"/>
                  <a:invGamma/>
                </a:schemeClr>
              </a:gs>
              <a:gs pos="50000">
                <a:schemeClr val="accent1"/>
              </a:gs>
              <a:gs pos="100000">
                <a:schemeClr val="accent1">
                  <a:gamma/>
                  <a:shade val="46275"/>
                  <a:invGamma/>
                </a:schemeClr>
              </a:gs>
            </a:gsLst>
            <a:lin ang="0" scaled="1"/>
          </a:gradFill>
          <a:ln w="38100" algn="ctr">
            <a:solidFill>
              <a:srgbClr val="FFFFFF"/>
            </a:solidFill>
            <a:round/>
            <a:headEnd/>
            <a:tailEnd/>
          </a:ln>
          <a:effectLst>
            <a:outerShdw dist="63500" dir="3187806" algn="ctr" rotWithShape="0">
              <a:srgbClr val="001D3A"/>
            </a:outerShdw>
          </a:effectLst>
        </p:spPr>
        <p:txBody>
          <a:bodyPr wrap="none" lIns="60950" tIns="30475" rIns="60950" bIns="30475" anchor="ctr"/>
          <a:ls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r>
              <a:rPr lang="en-US" sz="2400" b="1" dirty="0">
                <a:solidFill>
                  <a:schemeClr val="bg1"/>
                </a:solidFill>
                <a:latin typeface="Arial" pitchFamily="34" charset="0"/>
                <a:cs typeface="Arial" pitchFamily="34" charset="0"/>
              </a:rPr>
              <a:t>1. TÍNH ĐƠN ĐIỆU CỦA HÀM SỐ</a:t>
            </a:r>
            <a:endParaRPr lang="vi-VN" sz="2400" b="1"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168805721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TextBox 41"/>
          <p:cNvSpPr txBox="1"/>
          <p:nvPr/>
        </p:nvSpPr>
        <p:spPr>
          <a:xfrm>
            <a:off x="303212" y="217563"/>
            <a:ext cx="6019800" cy="400110"/>
          </a:xfrm>
          <a:prstGeom prst="rect">
            <a:avLst/>
          </a:prstGeom>
          <a:noFill/>
        </p:spPr>
        <p:txBody>
          <a:bodyPr wrap="square" rtlCol="0">
            <a:spAutoFit/>
          </a:bodyPr>
          <a:lstStyle/>
          <a:p>
            <a:pPr>
              <a:buClr>
                <a:schemeClr val="bg1"/>
              </a:buClr>
            </a:pPr>
            <a:r>
              <a:rPr lang="en-US" sz="2000" b="1">
                <a:solidFill>
                  <a:srgbClr val="C00000"/>
                </a:solidFill>
                <a:latin typeface="Arial" panose="020B0604020202020204" pitchFamily="34" charset="0"/>
                <a:cs typeface="Arial" pitchFamily="34" charset="0"/>
              </a:rPr>
              <a:t>a. </a:t>
            </a:r>
            <a:r>
              <a:rPr lang="en-US" sz="2000" b="1" u="sng">
                <a:solidFill>
                  <a:srgbClr val="C00000"/>
                </a:solidFill>
                <a:latin typeface="Arial" panose="020B0604020202020204" pitchFamily="34" charset="0"/>
                <a:cs typeface="Arial" pitchFamily="34" charset="0"/>
              </a:rPr>
              <a:t>Khái niệm tính đơn điệu của hàm số</a:t>
            </a:r>
            <a:r>
              <a:rPr lang="en-US" sz="2000" b="1">
                <a:solidFill>
                  <a:srgbClr val="C00000"/>
                </a:solidFill>
                <a:latin typeface="Arial" panose="020B0604020202020204" pitchFamily="34" charset="0"/>
                <a:cs typeface="Arial" pitchFamily="34" charset="0"/>
              </a:rPr>
              <a:t>:</a:t>
            </a:r>
            <a:endParaRPr lang="vi-VN" sz="2000" b="1">
              <a:solidFill>
                <a:srgbClr val="C00000"/>
              </a:solidFill>
              <a:latin typeface="Arial" panose="020B0604020202020204" pitchFamily="34" charset="0"/>
              <a:cs typeface="Arial" pitchFamily="34" charset="0"/>
            </a:endParaRPr>
          </a:p>
        </p:txBody>
      </p:sp>
      <mc:AlternateContent xmlns:mc="http://schemas.openxmlformats.org/markup-compatibility/2006">
        <mc:Choice xmlns:a14="http://schemas.microsoft.com/office/drawing/2010/main" Requires="a14">
          <p:sp>
            <p:nvSpPr>
              <p:cNvPr id="43" name="TextBox 42"/>
              <p:cNvSpPr txBox="1"/>
              <p:nvPr/>
            </p:nvSpPr>
            <p:spPr>
              <a:xfrm>
                <a:off x="896356" y="837676"/>
                <a:ext cx="11125200" cy="400110"/>
              </a:xfrm>
              <a:prstGeom prst="rect">
                <a:avLst/>
              </a:prstGeom>
              <a:noFill/>
            </p:spPr>
            <p:txBody>
              <a:bodyPr wrap="square" rtlCol="0">
                <a:spAutoFit/>
              </a:bodyPr>
              <a:lstStyle/>
              <a:p>
                <a:pPr>
                  <a:buClr>
                    <a:schemeClr val="bg1"/>
                  </a:buClr>
                </a:pPr>
                <a:r>
                  <a:rPr lang="vi-VN" sz="2000" b="1" dirty="0">
                    <a:latin typeface="Arial" panose="020B0604020202020204" pitchFamily="34" charset="0"/>
                    <a:cs typeface="Arial" pitchFamily="34" charset="0"/>
                  </a:rPr>
                  <a:t>Giả sử</a:t>
                </a:r>
                <a:r>
                  <a:rPr lang="en-US" sz="2000" b="1" dirty="0">
                    <a:latin typeface="Arial" panose="020B0604020202020204" pitchFamily="34" charset="0"/>
                    <a:cs typeface="Arial" pitchFamily="34" charset="0"/>
                  </a:rPr>
                  <a:t> K </a:t>
                </a:r>
                <a:r>
                  <a:rPr lang="en-US" sz="2000" b="1" dirty="0" err="1">
                    <a:latin typeface="Arial" panose="020B0604020202020204" pitchFamily="34" charset="0"/>
                    <a:cs typeface="Arial" pitchFamily="34" charset="0"/>
                  </a:rPr>
                  <a:t>là</a:t>
                </a:r>
                <a:r>
                  <a:rPr lang="en-US" sz="2000" b="1" dirty="0">
                    <a:latin typeface="Arial" panose="020B0604020202020204" pitchFamily="34" charset="0"/>
                    <a:cs typeface="Arial" pitchFamily="34" charset="0"/>
                  </a:rPr>
                  <a:t> </a:t>
                </a:r>
                <a:r>
                  <a:rPr lang="en-US" sz="2000" b="1" dirty="0" err="1">
                    <a:latin typeface="Arial" panose="020B0604020202020204" pitchFamily="34" charset="0"/>
                    <a:cs typeface="Arial" pitchFamily="34" charset="0"/>
                  </a:rPr>
                  <a:t>một</a:t>
                </a:r>
                <a:r>
                  <a:rPr lang="en-US" sz="2000" b="1" dirty="0">
                    <a:latin typeface="Arial" panose="020B0604020202020204" pitchFamily="34" charset="0"/>
                    <a:cs typeface="Arial" pitchFamily="34" charset="0"/>
                  </a:rPr>
                  <a:t> </a:t>
                </a:r>
                <a:r>
                  <a:rPr lang="en-US" sz="2000" b="1" dirty="0" err="1">
                    <a:latin typeface="Arial" panose="020B0604020202020204" pitchFamily="34" charset="0"/>
                    <a:cs typeface="Arial" pitchFamily="34" charset="0"/>
                  </a:rPr>
                  <a:t>khoảng</a:t>
                </a:r>
                <a:r>
                  <a:rPr lang="en-US" sz="2000" b="1" dirty="0">
                    <a:latin typeface="Arial" panose="020B0604020202020204" pitchFamily="34" charset="0"/>
                    <a:cs typeface="Arial" pitchFamily="34" charset="0"/>
                  </a:rPr>
                  <a:t>, </a:t>
                </a:r>
                <a:r>
                  <a:rPr lang="en-US" sz="2000" b="1" dirty="0" err="1">
                    <a:latin typeface="Arial" panose="020B0604020202020204" pitchFamily="34" charset="0"/>
                    <a:cs typeface="Arial" pitchFamily="34" charset="0"/>
                  </a:rPr>
                  <a:t>đoạn</a:t>
                </a:r>
                <a:r>
                  <a:rPr lang="en-US" sz="2000" b="1" dirty="0">
                    <a:latin typeface="Arial" panose="020B0604020202020204" pitchFamily="34" charset="0"/>
                    <a:cs typeface="Arial" pitchFamily="34" charset="0"/>
                  </a:rPr>
                  <a:t> </a:t>
                </a:r>
                <a:r>
                  <a:rPr lang="en-US" sz="2000" b="1" dirty="0" err="1">
                    <a:latin typeface="Arial" panose="020B0604020202020204" pitchFamily="34" charset="0"/>
                    <a:cs typeface="Arial" pitchFamily="34" charset="0"/>
                  </a:rPr>
                  <a:t>hoặc</a:t>
                </a:r>
                <a:r>
                  <a:rPr lang="en-US" sz="2000" b="1" dirty="0">
                    <a:latin typeface="Arial" panose="020B0604020202020204" pitchFamily="34" charset="0"/>
                    <a:cs typeface="Arial" pitchFamily="34" charset="0"/>
                  </a:rPr>
                  <a:t> </a:t>
                </a:r>
                <a:r>
                  <a:rPr lang="en-US" sz="2000" b="1" dirty="0" err="1">
                    <a:latin typeface="Arial" panose="020B0604020202020204" pitchFamily="34" charset="0"/>
                    <a:cs typeface="Arial" pitchFamily="34" charset="0"/>
                  </a:rPr>
                  <a:t>nửa</a:t>
                </a:r>
                <a:r>
                  <a:rPr lang="en-US" sz="2000" b="1" dirty="0">
                    <a:latin typeface="Arial" panose="020B0604020202020204" pitchFamily="34" charset="0"/>
                    <a:cs typeface="Arial" pitchFamily="34" charset="0"/>
                  </a:rPr>
                  <a:t> </a:t>
                </a:r>
                <a:r>
                  <a:rPr lang="en-US" sz="2000" b="1" dirty="0" err="1">
                    <a:latin typeface="Arial" panose="020B0604020202020204" pitchFamily="34" charset="0"/>
                    <a:cs typeface="Arial" pitchFamily="34" charset="0"/>
                  </a:rPr>
                  <a:t>khoảng</a:t>
                </a:r>
                <a:r>
                  <a:rPr lang="en-US" sz="2000" b="1" dirty="0">
                    <a:latin typeface="Arial" panose="020B0604020202020204" pitchFamily="34" charset="0"/>
                    <a:cs typeface="Arial" pitchFamily="34" charset="0"/>
                  </a:rPr>
                  <a:t> </a:t>
                </a:r>
                <a:r>
                  <a:rPr lang="en-US" sz="2000" b="1" dirty="0" err="1">
                    <a:latin typeface="Arial" panose="020B0604020202020204" pitchFamily="34" charset="0"/>
                    <a:cs typeface="Arial" pitchFamily="34" charset="0"/>
                  </a:rPr>
                  <a:t>và</a:t>
                </a:r>
                <a:r>
                  <a:rPr lang="vi-VN" sz="2000" b="1" dirty="0">
                    <a:latin typeface="Arial" panose="020B0604020202020204" pitchFamily="34" charset="0"/>
                    <a:cs typeface="Arial" pitchFamily="34" charset="0"/>
                  </a:rPr>
                  <a:t> </a:t>
                </a:r>
                <a14:m>
                  <m:oMath xmlns:m="http://schemas.openxmlformats.org/officeDocument/2006/math">
                    <m:r>
                      <a:rPr lang="vi-VN" sz="2000" b="0" i="1" smtClean="0">
                        <a:latin typeface="Cambria Math"/>
                        <a:cs typeface="Arial" pitchFamily="34" charset="0"/>
                      </a:rPr>
                      <m:t>𝑦</m:t>
                    </m:r>
                    <m:r>
                      <a:rPr lang="vi-VN" sz="2000" b="0" i="1" smtClean="0">
                        <a:latin typeface="Cambria Math"/>
                        <a:cs typeface="Arial" pitchFamily="34" charset="0"/>
                      </a:rPr>
                      <m:t>=</m:t>
                    </m:r>
                    <m:r>
                      <a:rPr lang="vi-VN" sz="2000" b="0" i="1" smtClean="0">
                        <a:latin typeface="Cambria Math"/>
                        <a:cs typeface="Arial" pitchFamily="34" charset="0"/>
                      </a:rPr>
                      <m:t>𝑓</m:t>
                    </m:r>
                    <m:r>
                      <a:rPr lang="vi-VN" sz="2000" b="0" i="1" smtClean="0">
                        <a:latin typeface="Cambria Math"/>
                        <a:cs typeface="Arial" pitchFamily="34" charset="0"/>
                      </a:rPr>
                      <m:t>(</m:t>
                    </m:r>
                    <m:r>
                      <a:rPr lang="vi-VN" sz="2000" b="0" i="1" smtClean="0">
                        <a:latin typeface="Cambria Math"/>
                        <a:cs typeface="Arial" pitchFamily="34" charset="0"/>
                      </a:rPr>
                      <m:t>𝑥</m:t>
                    </m:r>
                    <m:r>
                      <a:rPr lang="vi-VN" sz="2000" b="0" i="1" smtClean="0">
                        <a:latin typeface="Cambria Math"/>
                        <a:cs typeface="Arial" pitchFamily="34" charset="0"/>
                      </a:rPr>
                      <m:t>)</m:t>
                    </m:r>
                  </m:oMath>
                </a14:m>
                <a:r>
                  <a:rPr lang="vi-VN"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là</a:t>
                </a:r>
                <a:r>
                  <a:rPr lang="en-US" sz="2000" b="1" dirty="0">
                    <a:latin typeface="Arial" panose="020B0604020202020204" pitchFamily="34" charset="0"/>
                    <a:cs typeface="Arial" panose="020B0604020202020204" pitchFamily="34" charset="0"/>
                  </a:rPr>
                  <a:t> </a:t>
                </a:r>
                <a:r>
                  <a:rPr lang="vi-VN" sz="2000" b="1" dirty="0">
                    <a:latin typeface="Arial" panose="020B0604020202020204" pitchFamily="34" charset="0"/>
                    <a:cs typeface="Arial" pitchFamily="34" charset="0"/>
                  </a:rPr>
                  <a:t>hàm số xác định trên K</a:t>
                </a:r>
              </a:p>
            </p:txBody>
          </p:sp>
        </mc:Choice>
        <mc:Fallback>
          <p:sp>
            <p:nvSpPr>
              <p:cNvPr id="43" name="TextBox 42"/>
              <p:cNvSpPr txBox="1">
                <a:spLocks noRot="1" noChangeAspect="1" noMove="1" noResize="1" noEditPoints="1" noAdjustHandles="1" noChangeArrowheads="1" noChangeShapeType="1" noTextEdit="1"/>
              </p:cNvSpPr>
              <p:nvPr/>
            </p:nvSpPr>
            <p:spPr>
              <a:xfrm>
                <a:off x="896356" y="837676"/>
                <a:ext cx="11125200" cy="400110"/>
              </a:xfrm>
              <a:prstGeom prst="rect">
                <a:avLst/>
              </a:prstGeom>
              <a:blipFill>
                <a:blip r:embed="rId3"/>
                <a:stretch>
                  <a:fillRect l="-548" t="-6061" b="-27273"/>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44" name="TextBox 43"/>
              <p:cNvSpPr txBox="1"/>
              <p:nvPr/>
            </p:nvSpPr>
            <p:spPr>
              <a:xfrm>
                <a:off x="1053233" y="1809890"/>
                <a:ext cx="10744200" cy="400110"/>
              </a:xfrm>
              <a:prstGeom prst="rect">
                <a:avLst/>
              </a:prstGeom>
              <a:noFill/>
            </p:spPr>
            <p:txBody>
              <a:bodyPr wrap="square" rtlCol="0">
                <a:spAutoFit/>
              </a:bodyPr>
              <a:lstStyle/>
              <a:p>
                <a:pPr marL="457200" indent="-457200">
                  <a:buClr>
                    <a:schemeClr val="tx1"/>
                  </a:buClr>
                  <a:buFont typeface="Arial" pitchFamily="34" charset="0"/>
                  <a:buChar char="•"/>
                </a:pPr>
                <a:r>
                  <a:rPr lang="vi-VN" sz="2000" b="1">
                    <a:latin typeface="Arial" panose="020B0604020202020204" pitchFamily="34" charset="0"/>
                    <a:cs typeface="Arial" pitchFamily="34" charset="0"/>
                  </a:rPr>
                  <a:t>Hàm số </a:t>
                </a:r>
                <a14:m>
                  <m:oMath xmlns:m="http://schemas.openxmlformats.org/officeDocument/2006/math">
                    <m:r>
                      <a:rPr lang="vi-VN" sz="2000" b="0" i="1" smtClean="0">
                        <a:latin typeface="Cambria Math"/>
                        <a:cs typeface="Arial" pitchFamily="34" charset="0"/>
                      </a:rPr>
                      <m:t>𝑦</m:t>
                    </m:r>
                    <m:r>
                      <a:rPr lang="vi-VN" sz="2000" b="0" i="1" smtClean="0">
                        <a:latin typeface="Cambria Math"/>
                        <a:cs typeface="Arial" pitchFamily="34" charset="0"/>
                      </a:rPr>
                      <m:t>=</m:t>
                    </m:r>
                    <m:r>
                      <a:rPr lang="vi-VN" sz="2000" b="0" i="1" smtClean="0">
                        <a:latin typeface="Cambria Math"/>
                        <a:cs typeface="Arial" pitchFamily="34" charset="0"/>
                      </a:rPr>
                      <m:t>𝑓</m:t>
                    </m:r>
                    <m:r>
                      <a:rPr lang="vi-VN" sz="2000" b="0" i="1" smtClean="0">
                        <a:latin typeface="Cambria Math"/>
                        <a:cs typeface="Arial" pitchFamily="34" charset="0"/>
                      </a:rPr>
                      <m:t>(</m:t>
                    </m:r>
                    <m:r>
                      <a:rPr lang="vi-VN" sz="2000" b="0" i="1" smtClean="0">
                        <a:latin typeface="Cambria Math"/>
                        <a:cs typeface="Arial" pitchFamily="34" charset="0"/>
                      </a:rPr>
                      <m:t>𝑥</m:t>
                    </m:r>
                    <m:r>
                      <a:rPr lang="vi-VN" sz="2000" b="0" i="1" smtClean="0">
                        <a:latin typeface="Cambria Math"/>
                        <a:cs typeface="Arial" pitchFamily="34" charset="0"/>
                      </a:rPr>
                      <m:t>)</m:t>
                    </m:r>
                  </m:oMath>
                </a14:m>
                <a:r>
                  <a:rPr lang="vi-VN" sz="2000">
                    <a:latin typeface="Arial" panose="020B0604020202020204" pitchFamily="34" charset="0"/>
                    <a:cs typeface="Arial" pitchFamily="34" charset="0"/>
                  </a:rPr>
                  <a:t> </a:t>
                </a:r>
                <a:r>
                  <a:rPr lang="vi-VN" sz="2000" b="1">
                    <a:solidFill>
                      <a:srgbClr val="C00000"/>
                    </a:solidFill>
                    <a:latin typeface="Arial" panose="020B0604020202020204" pitchFamily="34" charset="0"/>
                    <a:cs typeface="Arial" pitchFamily="34" charset="0"/>
                  </a:rPr>
                  <a:t>đồng biến </a:t>
                </a:r>
                <a:r>
                  <a:rPr lang="vi-VN" sz="2000" b="1">
                    <a:latin typeface="Arial" panose="020B0604020202020204" pitchFamily="34" charset="0"/>
                    <a:cs typeface="Arial" pitchFamily="34" charset="0"/>
                  </a:rPr>
                  <a:t>(tăng) trên K nếu với mọi cặp </a:t>
                </a:r>
                <a14:m>
                  <m:oMath xmlns:m="http://schemas.openxmlformats.org/officeDocument/2006/math">
                    <m:sSub>
                      <m:sSubPr>
                        <m:ctrlPr>
                          <a:rPr lang="vi-VN" sz="2000" b="1" i="1" smtClean="0">
                            <a:latin typeface="Cambria Math" panose="02040503050406030204" pitchFamily="18" charset="0"/>
                            <a:cs typeface="Arial" pitchFamily="34" charset="0"/>
                          </a:rPr>
                        </m:ctrlPr>
                      </m:sSubPr>
                      <m:e>
                        <m:r>
                          <a:rPr lang="en-US" sz="2000" b="1" i="1" smtClean="0">
                            <a:latin typeface="Cambria Math"/>
                            <a:cs typeface="Arial" pitchFamily="34" charset="0"/>
                          </a:rPr>
                          <m:t>𝒙</m:t>
                        </m:r>
                      </m:e>
                      <m:sub>
                        <m:r>
                          <a:rPr lang="en-US" sz="2000" b="1" i="1" smtClean="0">
                            <a:latin typeface="Cambria Math"/>
                            <a:cs typeface="Arial" pitchFamily="34" charset="0"/>
                          </a:rPr>
                          <m:t>𝟏</m:t>
                        </m:r>
                      </m:sub>
                    </m:sSub>
                    <m:r>
                      <a:rPr lang="en-US" sz="2000" b="1" i="1" smtClean="0">
                        <a:latin typeface="Cambria Math"/>
                        <a:cs typeface="Arial" pitchFamily="34" charset="0"/>
                      </a:rPr>
                      <m:t>, </m:t>
                    </m:r>
                    <m:sSub>
                      <m:sSubPr>
                        <m:ctrlPr>
                          <a:rPr lang="en-US" sz="2000" b="1" i="1" smtClean="0">
                            <a:latin typeface="Cambria Math" panose="02040503050406030204" pitchFamily="18" charset="0"/>
                            <a:cs typeface="Arial" pitchFamily="34" charset="0"/>
                          </a:rPr>
                        </m:ctrlPr>
                      </m:sSubPr>
                      <m:e>
                        <m:r>
                          <a:rPr lang="en-US" sz="2000" b="1" i="1" smtClean="0">
                            <a:latin typeface="Cambria Math"/>
                            <a:cs typeface="Arial" pitchFamily="34" charset="0"/>
                          </a:rPr>
                          <m:t>𝒙</m:t>
                        </m:r>
                      </m:e>
                      <m:sub>
                        <m:r>
                          <a:rPr lang="en-US" sz="2000" b="1" i="1" smtClean="0">
                            <a:latin typeface="Cambria Math"/>
                            <a:cs typeface="Arial" pitchFamily="34" charset="0"/>
                          </a:rPr>
                          <m:t>𝟐</m:t>
                        </m:r>
                      </m:sub>
                    </m:sSub>
                  </m:oMath>
                </a14:m>
                <a:r>
                  <a:rPr lang="en-US" sz="2000" b="1">
                    <a:latin typeface="Arial" panose="020B0604020202020204" pitchFamily="34" charset="0"/>
                    <a:cs typeface="Arial" pitchFamily="34" charset="0"/>
                  </a:rPr>
                  <a:t> </a:t>
                </a:r>
                <a:r>
                  <a:rPr lang="vi-VN" sz="2000" b="1">
                    <a:latin typeface="Arial" panose="020B0604020202020204" pitchFamily="34" charset="0"/>
                    <a:cs typeface="Arial" pitchFamily="34" charset="0"/>
                  </a:rPr>
                  <a:t>thuộc K mà </a:t>
                </a:r>
                <a14:m>
                  <m:oMath xmlns:m="http://schemas.openxmlformats.org/officeDocument/2006/math">
                    <m:sSub>
                      <m:sSubPr>
                        <m:ctrlPr>
                          <a:rPr lang="vi-VN" sz="2000" i="1">
                            <a:latin typeface="Cambria Math" panose="02040503050406030204" pitchFamily="18" charset="0"/>
                            <a:cs typeface="Arial" pitchFamily="34" charset="0"/>
                          </a:rPr>
                        </m:ctrlPr>
                      </m:sSubPr>
                      <m:e>
                        <m:r>
                          <a:rPr lang="en-US" sz="2000" b="0" i="1">
                            <a:latin typeface="Cambria Math"/>
                            <a:cs typeface="Arial" pitchFamily="34" charset="0"/>
                          </a:rPr>
                          <m:t>𝑥</m:t>
                        </m:r>
                      </m:e>
                      <m:sub>
                        <m:r>
                          <a:rPr lang="en-US" sz="2000" b="0" i="1">
                            <a:latin typeface="Cambria Math"/>
                            <a:cs typeface="Arial" pitchFamily="34" charset="0"/>
                          </a:rPr>
                          <m:t>1</m:t>
                        </m:r>
                      </m:sub>
                    </m:sSub>
                    <m:r>
                      <a:rPr lang="en-US" sz="2000" b="0" i="1" smtClean="0">
                        <a:latin typeface="Cambria Math"/>
                        <a:cs typeface="Arial" pitchFamily="34" charset="0"/>
                      </a:rPr>
                      <m:t>&lt;</m:t>
                    </m:r>
                    <m:sSub>
                      <m:sSubPr>
                        <m:ctrlPr>
                          <a:rPr lang="en-US" sz="2000" i="1">
                            <a:latin typeface="Cambria Math" panose="02040503050406030204" pitchFamily="18" charset="0"/>
                            <a:cs typeface="Arial" pitchFamily="34" charset="0"/>
                          </a:rPr>
                        </m:ctrlPr>
                      </m:sSubPr>
                      <m:e>
                        <m:r>
                          <a:rPr lang="en-US" sz="2000" b="0" i="1">
                            <a:latin typeface="Cambria Math"/>
                            <a:cs typeface="Arial" pitchFamily="34" charset="0"/>
                          </a:rPr>
                          <m:t>𝑥</m:t>
                        </m:r>
                      </m:e>
                      <m:sub>
                        <m:r>
                          <a:rPr lang="en-US" sz="2000" b="0" i="1">
                            <a:latin typeface="Cambria Math"/>
                            <a:cs typeface="Arial" pitchFamily="34" charset="0"/>
                          </a:rPr>
                          <m:t>2</m:t>
                        </m:r>
                      </m:sub>
                    </m:sSub>
                  </m:oMath>
                </a14:m>
                <a:endParaRPr lang="vi-VN" sz="2000">
                  <a:latin typeface="Arial" panose="020B0604020202020204" pitchFamily="34" charset="0"/>
                  <a:cs typeface="Arial" pitchFamily="34" charset="0"/>
                </a:endParaRPr>
              </a:p>
            </p:txBody>
          </p:sp>
        </mc:Choice>
        <mc:Fallback>
          <p:sp>
            <p:nvSpPr>
              <p:cNvPr id="44" name="TextBox 43"/>
              <p:cNvSpPr txBox="1">
                <a:spLocks noRot="1" noChangeAspect="1" noMove="1" noResize="1" noEditPoints="1" noAdjustHandles="1" noChangeArrowheads="1" noChangeShapeType="1" noTextEdit="1"/>
              </p:cNvSpPr>
              <p:nvPr/>
            </p:nvSpPr>
            <p:spPr>
              <a:xfrm>
                <a:off x="1053233" y="1809890"/>
                <a:ext cx="10744200" cy="400110"/>
              </a:xfrm>
              <a:prstGeom prst="rect">
                <a:avLst/>
              </a:prstGeom>
              <a:blipFill>
                <a:blip r:embed="rId4"/>
                <a:stretch>
                  <a:fillRect l="-511" t="-7576" b="-27273"/>
                </a:stretch>
              </a:blipFill>
            </p:spPr>
            <p:txBody>
              <a:bodyPr/>
              <a:lstStyle/>
              <a:p>
                <a:r>
                  <a:rPr lang="en-US">
                    <a:noFill/>
                  </a:rPr>
                  <a:t> </a:t>
                </a:r>
              </a:p>
            </p:txBody>
          </p:sp>
        </mc:Fallback>
      </mc:AlternateContent>
      <p:graphicFrame>
        <p:nvGraphicFramePr>
          <p:cNvPr id="46" name="Object 45"/>
          <p:cNvGraphicFramePr>
            <a:graphicFrameLocks noChangeAspect="1"/>
          </p:cNvGraphicFramePr>
          <p:nvPr>
            <p:extLst>
              <p:ext uri="{D42A27DB-BD31-4B8C-83A1-F6EECF244321}">
                <p14:modId xmlns:p14="http://schemas.microsoft.com/office/powerpoint/2010/main" val="3284547524"/>
              </p:ext>
            </p:extLst>
          </p:nvPr>
        </p:nvGraphicFramePr>
        <p:xfrm>
          <a:off x="3476469" y="2166636"/>
          <a:ext cx="2367578" cy="513450"/>
        </p:xfrm>
        <a:graphic>
          <a:graphicData uri="http://schemas.openxmlformats.org/presentationml/2006/ole">
            <mc:AlternateContent xmlns:mc="http://schemas.openxmlformats.org/markup-compatibility/2006">
              <mc:Choice xmlns:v="urn:schemas-microsoft-com:vml" Requires="v">
                <p:oleObj name="Equation" r:id="rId5" imgW="1054080" imgH="228600" progId="Equation.DSMT4">
                  <p:embed/>
                </p:oleObj>
              </mc:Choice>
              <mc:Fallback>
                <p:oleObj name="Equation" r:id="rId5" imgW="1054080" imgH="228600" progId="Equation.DSMT4">
                  <p:embed/>
                  <p:pic>
                    <p:nvPicPr>
                      <p:cNvPr id="46" name="Object 45"/>
                      <p:cNvPicPr/>
                      <p:nvPr/>
                    </p:nvPicPr>
                    <p:blipFill>
                      <a:blip r:embed="rId6"/>
                      <a:stretch>
                        <a:fillRect/>
                      </a:stretch>
                    </p:blipFill>
                    <p:spPr>
                      <a:xfrm>
                        <a:off x="3476469" y="2166636"/>
                        <a:ext cx="2367578" cy="513450"/>
                      </a:xfrm>
                      <a:prstGeom prst="rect">
                        <a:avLst/>
                      </a:prstGeom>
                    </p:spPr>
                  </p:pic>
                </p:oleObj>
              </mc:Fallback>
            </mc:AlternateContent>
          </a:graphicData>
        </a:graphic>
      </p:graphicFrame>
      <mc:AlternateContent xmlns:mc="http://schemas.openxmlformats.org/markup-compatibility/2006">
        <mc:Choice xmlns:a14="http://schemas.microsoft.com/office/drawing/2010/main" Requires="a14">
          <p:sp>
            <p:nvSpPr>
              <p:cNvPr id="47" name="TextBox 46"/>
              <p:cNvSpPr txBox="1"/>
              <p:nvPr/>
            </p:nvSpPr>
            <p:spPr>
              <a:xfrm>
                <a:off x="1053232" y="2790091"/>
                <a:ext cx="10832371" cy="400110"/>
              </a:xfrm>
              <a:prstGeom prst="rect">
                <a:avLst/>
              </a:prstGeom>
              <a:noFill/>
            </p:spPr>
            <p:txBody>
              <a:bodyPr wrap="square" rtlCol="0">
                <a:spAutoFit/>
              </a:bodyPr>
              <a:lstStyle/>
              <a:p>
                <a:pPr marL="457200" indent="-457200">
                  <a:buClr>
                    <a:schemeClr val="tx1"/>
                  </a:buClr>
                  <a:buFont typeface="Arial" pitchFamily="34" charset="0"/>
                  <a:buChar char="•"/>
                </a:pPr>
                <a:r>
                  <a:rPr lang="vi-VN" sz="2000" b="1">
                    <a:latin typeface="Arial" panose="020B0604020202020204" pitchFamily="34" charset="0"/>
                    <a:cs typeface="Arial" pitchFamily="34" charset="0"/>
                  </a:rPr>
                  <a:t>Hàm số </a:t>
                </a:r>
                <a14:m>
                  <m:oMath xmlns:m="http://schemas.openxmlformats.org/officeDocument/2006/math">
                    <m:r>
                      <a:rPr lang="vi-VN" sz="2000" b="0" i="1" smtClean="0">
                        <a:latin typeface="Cambria Math"/>
                        <a:cs typeface="Arial" pitchFamily="34" charset="0"/>
                      </a:rPr>
                      <m:t>𝑦</m:t>
                    </m:r>
                    <m:r>
                      <a:rPr lang="vi-VN" sz="2000" b="0" i="1" smtClean="0">
                        <a:latin typeface="Cambria Math"/>
                        <a:cs typeface="Arial" pitchFamily="34" charset="0"/>
                      </a:rPr>
                      <m:t>=</m:t>
                    </m:r>
                    <m:r>
                      <a:rPr lang="vi-VN" sz="2000" b="0" i="1" smtClean="0">
                        <a:latin typeface="Cambria Math"/>
                        <a:cs typeface="Arial" pitchFamily="34" charset="0"/>
                      </a:rPr>
                      <m:t>𝑓</m:t>
                    </m:r>
                    <m:r>
                      <a:rPr lang="vi-VN" sz="2000" b="0" i="1" smtClean="0">
                        <a:latin typeface="Cambria Math"/>
                        <a:cs typeface="Arial" pitchFamily="34" charset="0"/>
                      </a:rPr>
                      <m:t>(</m:t>
                    </m:r>
                    <m:r>
                      <a:rPr lang="vi-VN" sz="2000" b="0" i="1" smtClean="0">
                        <a:latin typeface="Cambria Math"/>
                        <a:cs typeface="Arial" pitchFamily="34" charset="0"/>
                      </a:rPr>
                      <m:t>𝑥</m:t>
                    </m:r>
                    <m:r>
                      <a:rPr lang="vi-VN" sz="2000" b="1" i="1" smtClean="0">
                        <a:latin typeface="Cambria Math"/>
                        <a:cs typeface="Arial" pitchFamily="34" charset="0"/>
                      </a:rPr>
                      <m:t>)</m:t>
                    </m:r>
                  </m:oMath>
                </a14:m>
                <a:r>
                  <a:rPr lang="vi-VN" sz="2000" b="1">
                    <a:latin typeface="Arial" panose="020B0604020202020204" pitchFamily="34" charset="0"/>
                    <a:cs typeface="Arial" pitchFamily="34" charset="0"/>
                  </a:rPr>
                  <a:t> </a:t>
                </a:r>
                <a:r>
                  <a:rPr lang="vi-VN" sz="2000" b="1">
                    <a:solidFill>
                      <a:srgbClr val="C00000"/>
                    </a:solidFill>
                    <a:latin typeface="Arial" panose="020B0604020202020204" pitchFamily="34" charset="0"/>
                    <a:cs typeface="Arial" pitchFamily="34" charset="0"/>
                  </a:rPr>
                  <a:t>nghịch biến </a:t>
                </a:r>
                <a:r>
                  <a:rPr lang="vi-VN" sz="2000" b="1">
                    <a:latin typeface="Arial" panose="020B0604020202020204" pitchFamily="34" charset="0"/>
                    <a:cs typeface="Arial" pitchFamily="34" charset="0"/>
                  </a:rPr>
                  <a:t>(giảm) trên </a:t>
                </a:r>
                <a:r>
                  <a:rPr lang="en-US" sz="2000" b="1">
                    <a:latin typeface="Arial" panose="020B0604020202020204" pitchFamily="34" charset="0"/>
                    <a:cs typeface="Arial" pitchFamily="34" charset="0"/>
                  </a:rPr>
                  <a:t>K </a:t>
                </a:r>
                <a:r>
                  <a:rPr lang="vi-VN" sz="2000" b="1">
                    <a:latin typeface="Arial" panose="020B0604020202020204" pitchFamily="34" charset="0"/>
                    <a:cs typeface="Arial" pitchFamily="34" charset="0"/>
                  </a:rPr>
                  <a:t>nếu với mọi cặp </a:t>
                </a:r>
                <a14:m>
                  <m:oMath xmlns:m="http://schemas.openxmlformats.org/officeDocument/2006/math">
                    <m:sSub>
                      <m:sSubPr>
                        <m:ctrlPr>
                          <a:rPr lang="vi-VN" sz="2000" b="1" i="1" smtClean="0">
                            <a:latin typeface="Cambria Math" panose="02040503050406030204" pitchFamily="18" charset="0"/>
                            <a:cs typeface="Arial" pitchFamily="34" charset="0"/>
                          </a:rPr>
                        </m:ctrlPr>
                      </m:sSubPr>
                      <m:e>
                        <m:r>
                          <a:rPr lang="en-US" sz="2000" b="1" i="1" smtClean="0">
                            <a:latin typeface="Cambria Math"/>
                            <a:cs typeface="Arial" pitchFamily="34" charset="0"/>
                          </a:rPr>
                          <m:t>𝒙</m:t>
                        </m:r>
                      </m:e>
                      <m:sub>
                        <m:r>
                          <a:rPr lang="en-US" sz="2000" b="1" i="1" smtClean="0">
                            <a:latin typeface="Cambria Math"/>
                            <a:cs typeface="Arial" pitchFamily="34" charset="0"/>
                          </a:rPr>
                          <m:t>𝟏</m:t>
                        </m:r>
                      </m:sub>
                    </m:sSub>
                    <m:r>
                      <a:rPr lang="en-US" sz="2000" b="1" i="1" smtClean="0">
                        <a:latin typeface="Cambria Math"/>
                        <a:cs typeface="Arial" pitchFamily="34" charset="0"/>
                      </a:rPr>
                      <m:t>, </m:t>
                    </m:r>
                    <m:sSub>
                      <m:sSubPr>
                        <m:ctrlPr>
                          <a:rPr lang="en-US" sz="2000" b="1" i="1" smtClean="0">
                            <a:latin typeface="Cambria Math" panose="02040503050406030204" pitchFamily="18" charset="0"/>
                            <a:cs typeface="Arial" pitchFamily="34" charset="0"/>
                          </a:rPr>
                        </m:ctrlPr>
                      </m:sSubPr>
                      <m:e>
                        <m:r>
                          <a:rPr lang="en-US" sz="2000" b="1" i="1" smtClean="0">
                            <a:latin typeface="Cambria Math"/>
                            <a:cs typeface="Arial" pitchFamily="34" charset="0"/>
                          </a:rPr>
                          <m:t>𝒙</m:t>
                        </m:r>
                      </m:e>
                      <m:sub>
                        <m:r>
                          <a:rPr lang="en-US" sz="2000" b="1" i="1" smtClean="0">
                            <a:latin typeface="Cambria Math"/>
                            <a:cs typeface="Arial" pitchFamily="34" charset="0"/>
                          </a:rPr>
                          <m:t>𝟐</m:t>
                        </m:r>
                      </m:sub>
                    </m:sSub>
                  </m:oMath>
                </a14:m>
                <a:r>
                  <a:rPr lang="en-US" sz="2000" b="1">
                    <a:latin typeface="Arial" panose="020B0604020202020204" pitchFamily="34" charset="0"/>
                    <a:cs typeface="Arial" pitchFamily="34" charset="0"/>
                  </a:rPr>
                  <a:t> </a:t>
                </a:r>
                <a:r>
                  <a:rPr lang="vi-VN" sz="2000" b="1">
                    <a:latin typeface="Arial" panose="020B0604020202020204" pitchFamily="34" charset="0"/>
                    <a:cs typeface="Arial" pitchFamily="34" charset="0"/>
                  </a:rPr>
                  <a:t>thuộc K mà </a:t>
                </a:r>
                <a14:m>
                  <m:oMath xmlns:m="http://schemas.openxmlformats.org/officeDocument/2006/math">
                    <m:sSub>
                      <m:sSubPr>
                        <m:ctrlPr>
                          <a:rPr lang="vi-VN" sz="2000" i="1">
                            <a:latin typeface="Cambria Math" panose="02040503050406030204" pitchFamily="18" charset="0"/>
                            <a:cs typeface="Arial" pitchFamily="34" charset="0"/>
                          </a:rPr>
                        </m:ctrlPr>
                      </m:sSubPr>
                      <m:e>
                        <m:r>
                          <a:rPr lang="en-US" sz="2000" b="0" i="1">
                            <a:latin typeface="Cambria Math"/>
                            <a:cs typeface="Arial" pitchFamily="34" charset="0"/>
                          </a:rPr>
                          <m:t>𝑥</m:t>
                        </m:r>
                      </m:e>
                      <m:sub>
                        <m:r>
                          <a:rPr lang="en-US" sz="2000" b="0" i="1">
                            <a:latin typeface="Cambria Math"/>
                            <a:cs typeface="Arial" pitchFamily="34" charset="0"/>
                          </a:rPr>
                          <m:t>1</m:t>
                        </m:r>
                      </m:sub>
                    </m:sSub>
                    <m:r>
                      <a:rPr lang="en-US" sz="2000" b="0" i="1" smtClean="0">
                        <a:latin typeface="Cambria Math"/>
                        <a:cs typeface="Arial" pitchFamily="34" charset="0"/>
                      </a:rPr>
                      <m:t>&lt;</m:t>
                    </m:r>
                    <m:sSub>
                      <m:sSubPr>
                        <m:ctrlPr>
                          <a:rPr lang="en-US" sz="2000" i="1">
                            <a:latin typeface="Cambria Math" panose="02040503050406030204" pitchFamily="18" charset="0"/>
                            <a:cs typeface="Arial" pitchFamily="34" charset="0"/>
                          </a:rPr>
                        </m:ctrlPr>
                      </m:sSubPr>
                      <m:e>
                        <m:r>
                          <a:rPr lang="en-US" sz="2000" b="0" i="1">
                            <a:latin typeface="Cambria Math"/>
                            <a:cs typeface="Arial" pitchFamily="34" charset="0"/>
                          </a:rPr>
                          <m:t>𝑥</m:t>
                        </m:r>
                      </m:e>
                      <m:sub>
                        <m:r>
                          <a:rPr lang="en-US" sz="2000" b="0" i="1">
                            <a:latin typeface="Cambria Math"/>
                            <a:cs typeface="Arial" pitchFamily="34" charset="0"/>
                          </a:rPr>
                          <m:t>2</m:t>
                        </m:r>
                      </m:sub>
                    </m:sSub>
                  </m:oMath>
                </a14:m>
                <a:endParaRPr lang="vi-VN" sz="2000">
                  <a:latin typeface="Arial" panose="020B0604020202020204" pitchFamily="34" charset="0"/>
                  <a:cs typeface="Arial" pitchFamily="34" charset="0"/>
                </a:endParaRPr>
              </a:p>
            </p:txBody>
          </p:sp>
        </mc:Choice>
        <mc:Fallback>
          <p:sp>
            <p:nvSpPr>
              <p:cNvPr id="47" name="TextBox 46"/>
              <p:cNvSpPr txBox="1">
                <a:spLocks noRot="1" noChangeAspect="1" noMove="1" noResize="1" noEditPoints="1" noAdjustHandles="1" noChangeArrowheads="1" noChangeShapeType="1" noTextEdit="1"/>
              </p:cNvSpPr>
              <p:nvPr/>
            </p:nvSpPr>
            <p:spPr>
              <a:xfrm>
                <a:off x="1053232" y="2790091"/>
                <a:ext cx="10832371" cy="400110"/>
              </a:xfrm>
              <a:prstGeom prst="rect">
                <a:avLst/>
              </a:prstGeom>
              <a:blipFill>
                <a:blip r:embed="rId7"/>
                <a:stretch>
                  <a:fillRect l="-506" t="-7692" b="-29231"/>
                </a:stretch>
              </a:blipFill>
            </p:spPr>
            <p:txBody>
              <a:bodyPr/>
              <a:lstStyle/>
              <a:p>
                <a:r>
                  <a:rPr lang="en-US">
                    <a:noFill/>
                  </a:rPr>
                  <a:t> </a:t>
                </a:r>
              </a:p>
            </p:txBody>
          </p:sp>
        </mc:Fallback>
      </mc:AlternateContent>
      <p:graphicFrame>
        <p:nvGraphicFramePr>
          <p:cNvPr id="48" name="Object 47"/>
          <p:cNvGraphicFramePr>
            <a:graphicFrameLocks noChangeAspect="1"/>
          </p:cNvGraphicFramePr>
          <p:nvPr>
            <p:extLst>
              <p:ext uri="{D42A27DB-BD31-4B8C-83A1-F6EECF244321}">
                <p14:modId xmlns:p14="http://schemas.microsoft.com/office/powerpoint/2010/main" val="4243041703"/>
              </p:ext>
            </p:extLst>
          </p:nvPr>
        </p:nvGraphicFramePr>
        <p:xfrm>
          <a:off x="3476469" y="3172113"/>
          <a:ext cx="2397125" cy="513773"/>
        </p:xfrm>
        <a:graphic>
          <a:graphicData uri="http://schemas.openxmlformats.org/presentationml/2006/ole">
            <mc:AlternateContent xmlns:mc="http://schemas.openxmlformats.org/markup-compatibility/2006">
              <mc:Choice xmlns:v="urn:schemas-microsoft-com:vml" Requires="v">
                <p:oleObj name="Equation" r:id="rId8" imgW="1066680" imgH="228600" progId="Equation.DSMT4">
                  <p:embed/>
                </p:oleObj>
              </mc:Choice>
              <mc:Fallback>
                <p:oleObj name="Equation" r:id="rId8" imgW="1066680" imgH="228600" progId="Equation.DSMT4">
                  <p:embed/>
                  <p:pic>
                    <p:nvPicPr>
                      <p:cNvPr id="48" name="Object 47"/>
                      <p:cNvPicPr/>
                      <p:nvPr/>
                    </p:nvPicPr>
                    <p:blipFill>
                      <a:blip r:embed="rId9"/>
                      <a:stretch>
                        <a:fillRect/>
                      </a:stretch>
                    </p:blipFill>
                    <p:spPr>
                      <a:xfrm>
                        <a:off x="3476469" y="3172113"/>
                        <a:ext cx="2397125" cy="513773"/>
                      </a:xfrm>
                      <a:prstGeom prst="rect">
                        <a:avLst/>
                      </a:prstGeom>
                    </p:spPr>
                  </p:pic>
                </p:oleObj>
              </mc:Fallback>
            </mc:AlternateContent>
          </a:graphicData>
        </a:graphic>
      </p:graphicFrame>
      <p:sp>
        <p:nvSpPr>
          <p:cNvPr id="49" name="TextBox 48"/>
          <p:cNvSpPr txBox="1"/>
          <p:nvPr/>
        </p:nvSpPr>
        <p:spPr>
          <a:xfrm>
            <a:off x="684212" y="4572000"/>
            <a:ext cx="10972800" cy="400110"/>
          </a:xfrm>
          <a:prstGeom prst="rect">
            <a:avLst/>
          </a:prstGeom>
          <a:solidFill>
            <a:schemeClr val="accent3">
              <a:lumMod val="20000"/>
              <a:lumOff val="80000"/>
            </a:schemeClr>
          </a:solidFill>
        </p:spPr>
        <p:txBody>
          <a:bodyPr wrap="square" rtlCol="0">
            <a:spAutoFit/>
          </a:bodyPr>
          <a:lstStyle/>
          <a:p>
            <a:pPr marL="457200" indent="-457200">
              <a:buClr>
                <a:schemeClr val="tx1"/>
              </a:buClr>
              <a:buFont typeface="Wingdings" pitchFamily="2" charset="2"/>
              <a:buChar char="v"/>
            </a:pPr>
            <a:r>
              <a:rPr lang="vi-VN" sz="2000" b="1">
                <a:latin typeface="Arial" panose="020B0604020202020204" pitchFamily="34" charset="0"/>
                <a:cs typeface="Arial" pitchFamily="34" charset="0"/>
              </a:rPr>
              <a:t>Hàm số đồng biến hoặc nghịch biến trên K được gọi chung là </a:t>
            </a:r>
            <a:r>
              <a:rPr lang="vi-VN" sz="2000" b="1">
                <a:solidFill>
                  <a:srgbClr val="C00000"/>
                </a:solidFill>
                <a:latin typeface="Arial" panose="020B0604020202020204" pitchFamily="34" charset="0"/>
                <a:cs typeface="Arial" pitchFamily="34" charset="0"/>
              </a:rPr>
              <a:t>đơn điệu </a:t>
            </a:r>
            <a:r>
              <a:rPr lang="vi-VN" sz="2000" b="1">
                <a:latin typeface="Arial" panose="020B0604020202020204" pitchFamily="34" charset="0"/>
                <a:cs typeface="Arial" pitchFamily="34" charset="0"/>
              </a:rPr>
              <a:t>trên K</a:t>
            </a:r>
          </a:p>
        </p:txBody>
      </p:sp>
      <p:cxnSp>
        <p:nvCxnSpPr>
          <p:cNvPr id="3" name="Straight Connector 2"/>
          <p:cNvCxnSpPr/>
          <p:nvPr/>
        </p:nvCxnSpPr>
        <p:spPr>
          <a:xfrm>
            <a:off x="1053233" y="1852901"/>
            <a:ext cx="0" cy="1652299"/>
          </a:xfrm>
          <a:prstGeom prst="line">
            <a:avLst/>
          </a:prstGeom>
          <a:ln w="76200" cmpd="thickThi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ounded Rectangle 1"/>
          <p:cNvSpPr/>
          <p:nvPr/>
        </p:nvSpPr>
        <p:spPr>
          <a:xfrm>
            <a:off x="684212" y="837676"/>
            <a:ext cx="11337344" cy="3048524"/>
          </a:xfrm>
          <a:prstGeom prst="roundRect">
            <a:avLst>
              <a:gd name="adj" fmla="val 3661"/>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11695588"/>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wipe(left)">
                                      <p:cBhvr>
                                        <p:cTn id="15" dur="500"/>
                                        <p:tgtEl>
                                          <p:spTgt spid="44"/>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46"/>
                                        </p:tgtEl>
                                        <p:attrNameLst>
                                          <p:attrName>style.visibility</p:attrName>
                                        </p:attrNameLst>
                                      </p:cBhvr>
                                      <p:to>
                                        <p:strVal val="visible"/>
                                      </p:to>
                                    </p:set>
                                    <p:animEffect transition="in" filter="wipe(left)">
                                      <p:cBhvr>
                                        <p:cTn id="19" dur="500"/>
                                        <p:tgtEl>
                                          <p:spTgt spid="46"/>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47"/>
                                        </p:tgtEl>
                                        <p:attrNameLst>
                                          <p:attrName>style.visibility</p:attrName>
                                        </p:attrNameLst>
                                      </p:cBhvr>
                                      <p:to>
                                        <p:strVal val="visible"/>
                                      </p:to>
                                    </p:set>
                                    <p:animEffect transition="in" filter="wipe(left)">
                                      <p:cBhvr>
                                        <p:cTn id="24" dur="500"/>
                                        <p:tgtEl>
                                          <p:spTgt spid="47"/>
                                        </p:tgtEl>
                                      </p:cBhvr>
                                    </p:animEffect>
                                  </p:childTnLst>
                                </p:cTn>
                              </p:par>
                            </p:childTnLst>
                          </p:cTn>
                        </p:par>
                        <p:par>
                          <p:cTn id="25" fill="hold">
                            <p:stCondLst>
                              <p:cond delay="500"/>
                            </p:stCondLst>
                            <p:childTnLst>
                              <p:par>
                                <p:cTn id="26" presetID="22" presetClass="entr" presetSubtype="8" fill="hold" nodeType="afterEffect">
                                  <p:stCondLst>
                                    <p:cond delay="0"/>
                                  </p:stCondLst>
                                  <p:childTnLst>
                                    <p:set>
                                      <p:cBhvr>
                                        <p:cTn id="27" dur="1" fill="hold">
                                          <p:stCondLst>
                                            <p:cond delay="0"/>
                                          </p:stCondLst>
                                        </p:cTn>
                                        <p:tgtEl>
                                          <p:spTgt spid="48"/>
                                        </p:tgtEl>
                                        <p:attrNameLst>
                                          <p:attrName>style.visibility</p:attrName>
                                        </p:attrNameLst>
                                      </p:cBhvr>
                                      <p:to>
                                        <p:strVal val="visible"/>
                                      </p:to>
                                    </p:set>
                                    <p:animEffect transition="in" filter="wipe(left)">
                                      <p:cBhvr>
                                        <p:cTn id="28" dur="500"/>
                                        <p:tgtEl>
                                          <p:spTgt spid="4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49"/>
                                        </p:tgtEl>
                                        <p:attrNameLst>
                                          <p:attrName>style.visibility</p:attrName>
                                        </p:attrNameLst>
                                      </p:cBhvr>
                                      <p:to>
                                        <p:strVal val="visible"/>
                                      </p:to>
                                    </p:set>
                                    <p:animEffect transition="in" filter="wipe(left)">
                                      <p:cBhvr>
                                        <p:cTn id="33"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44" grpId="0"/>
      <p:bldP spid="47" grpId="0"/>
      <p:bldP spid="4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TextBox 48"/>
          <p:cNvSpPr txBox="1"/>
          <p:nvPr/>
        </p:nvSpPr>
        <p:spPr>
          <a:xfrm>
            <a:off x="232569" y="855973"/>
            <a:ext cx="11729243" cy="707886"/>
          </a:xfrm>
          <a:prstGeom prst="rect">
            <a:avLst/>
          </a:prstGeom>
          <a:solidFill>
            <a:schemeClr val="accent3">
              <a:lumMod val="20000"/>
              <a:lumOff val="80000"/>
            </a:schemeClr>
          </a:solidFill>
        </p:spPr>
        <p:txBody>
          <a:bodyPr wrap="square" rtlCol="0">
            <a:spAutoFit/>
          </a:bodyPr>
          <a:lstStyle/>
          <a:p>
            <a:pPr marL="342900" indent="-342900">
              <a:buFont typeface="Wingdings" panose="05000000000000000000" pitchFamily="2" charset="2"/>
              <a:buChar char="v"/>
            </a:pPr>
            <a:r>
              <a:rPr lang="en-US" sz="2000" b="1" dirty="0" err="1">
                <a:latin typeface="Arial" panose="020B0604020202020204" pitchFamily="34" charset="0"/>
                <a:cs typeface="Arial" panose="020B0604020202020204" pitchFamily="34" charset="0"/>
              </a:rPr>
              <a:t>Nếu</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hàm</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số</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đồng</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biến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trên</a:t>
            </a:r>
            <a:r>
              <a:rPr lang="en-US" sz="2000" b="1" dirty="0">
                <a:latin typeface="Arial" panose="020B0604020202020204" pitchFamily="34" charset="0"/>
                <a:cs typeface="Arial" panose="020B0604020202020204" pitchFamily="34" charset="0"/>
              </a:rPr>
              <a:t> K </a:t>
            </a:r>
            <a:r>
              <a:rPr lang="en-US" sz="2000" b="1" dirty="0" err="1">
                <a:latin typeface="Arial" panose="020B0604020202020204" pitchFamily="34" charset="0"/>
                <a:cs typeface="Arial" panose="020B0604020202020204" pitchFamily="34" charset="0"/>
              </a:rPr>
              <a:t>thì</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đồ</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thị</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hàm</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số</a:t>
            </a:r>
            <a:r>
              <a:rPr lang="en-US" sz="2000" b="1" dirty="0">
                <a:latin typeface="Arial" panose="020B0604020202020204" pitchFamily="34" charset="0"/>
                <a:cs typeface="Arial" panose="020B0604020202020204" pitchFamily="34" charset="0"/>
              </a:rPr>
              <a:t> </a:t>
            </a:r>
            <a:r>
              <a:rPr lang="en-US" sz="2000" i="1" dirty="0" err="1">
                <a:latin typeface="Arial" panose="020B0604020202020204" pitchFamily="34" charset="0"/>
                <a:cs typeface="Arial" panose="020B0604020202020204" pitchFamily="34" charset="0"/>
              </a:rPr>
              <a:t>đi</a:t>
            </a:r>
            <a:r>
              <a:rPr lang="en-US" sz="2000" i="1" dirty="0">
                <a:latin typeface="Arial" panose="020B0604020202020204" pitchFamily="34" charset="0"/>
                <a:cs typeface="Arial" panose="020B0604020202020204" pitchFamily="34" charset="0"/>
              </a:rPr>
              <a:t> </a:t>
            </a:r>
            <a:r>
              <a:rPr lang="en-US" sz="2000" i="1" dirty="0" err="1">
                <a:latin typeface="Arial" panose="020B0604020202020204" pitchFamily="34" charset="0"/>
                <a:cs typeface="Arial" panose="020B0604020202020204" pitchFamily="34" charset="0"/>
              </a:rPr>
              <a:t>lên</a:t>
            </a:r>
            <a:r>
              <a:rPr lang="en-US" sz="2000" i="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từ</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trái</a:t>
            </a:r>
            <a:r>
              <a:rPr lang="en-US" sz="2000" b="1" dirty="0">
                <a:latin typeface="Arial" panose="020B0604020202020204" pitchFamily="34" charset="0"/>
                <a:cs typeface="Arial" panose="020B0604020202020204" pitchFamily="34" charset="0"/>
              </a:rPr>
              <a:t> sang </a:t>
            </a:r>
            <a:r>
              <a:rPr lang="en-US" sz="2000" b="1" dirty="0" err="1">
                <a:latin typeface="Arial" panose="020B0604020202020204" pitchFamily="34" charset="0"/>
                <a:cs typeface="Arial" panose="020B0604020202020204" pitchFamily="34" charset="0"/>
              </a:rPr>
              <a:t>phải</a:t>
            </a:r>
            <a:r>
              <a:rPr lang="en-US" sz="2000" b="1" dirty="0">
                <a:latin typeface="Arial" panose="020B0604020202020204" pitchFamily="34" charset="0"/>
                <a:cs typeface="Arial" panose="020B0604020202020204" pitchFamily="34" charset="0"/>
              </a:rPr>
              <a:t> (</a:t>
            </a:r>
            <a:r>
              <a:rPr lang="en-US" sz="2000" b="1" dirty="0">
                <a:solidFill>
                  <a:srgbClr val="C00000"/>
                </a:solidFill>
                <a:latin typeface="Arial" panose="020B0604020202020204" pitchFamily="34" charset="0"/>
                <a:cs typeface="Arial" panose="020B0604020202020204" pitchFamily="34" charset="0"/>
              </a:rPr>
              <a:t>H.1.3</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Nếu</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hàm</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số</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nghịch</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biến</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trên</a:t>
            </a:r>
            <a:r>
              <a:rPr lang="en-US" sz="2000" b="1" dirty="0">
                <a:latin typeface="Arial" panose="020B0604020202020204" pitchFamily="34" charset="0"/>
                <a:cs typeface="Arial" panose="020B0604020202020204" pitchFamily="34" charset="0"/>
              </a:rPr>
              <a:t> K </a:t>
            </a:r>
            <a:r>
              <a:rPr lang="en-US" sz="2000" b="1" dirty="0" err="1">
                <a:latin typeface="Arial" panose="020B0604020202020204" pitchFamily="34" charset="0"/>
                <a:cs typeface="Arial" panose="020B0604020202020204" pitchFamily="34" charset="0"/>
              </a:rPr>
              <a:t>thì</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đồ</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thị</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hàm</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số</a:t>
            </a:r>
            <a:r>
              <a:rPr lang="en-US" sz="2000" b="1" dirty="0">
                <a:latin typeface="Arial" panose="020B0604020202020204" pitchFamily="34" charset="0"/>
                <a:cs typeface="Arial" panose="020B0604020202020204" pitchFamily="34" charset="0"/>
              </a:rPr>
              <a:t> </a:t>
            </a:r>
            <a:r>
              <a:rPr lang="en-US" sz="2000" i="1" dirty="0" err="1">
                <a:latin typeface="Arial" panose="020B0604020202020204" pitchFamily="34" charset="0"/>
                <a:cs typeface="Arial" panose="020B0604020202020204" pitchFamily="34" charset="0"/>
              </a:rPr>
              <a:t>đi</a:t>
            </a:r>
            <a:r>
              <a:rPr lang="en-US" sz="2000" i="1" dirty="0">
                <a:latin typeface="Arial" panose="020B0604020202020204" pitchFamily="34" charset="0"/>
                <a:cs typeface="Arial" panose="020B0604020202020204" pitchFamily="34" charset="0"/>
              </a:rPr>
              <a:t> </a:t>
            </a:r>
            <a:r>
              <a:rPr lang="en-US" sz="2000" i="1" dirty="0" err="1">
                <a:latin typeface="Arial" panose="020B0604020202020204" pitchFamily="34" charset="0"/>
                <a:cs typeface="Arial" panose="020B0604020202020204" pitchFamily="34" charset="0"/>
              </a:rPr>
              <a:t>xuống</a:t>
            </a:r>
            <a:r>
              <a:rPr lang="en-US" sz="2000" i="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từ</a:t>
            </a:r>
            <a:r>
              <a:rPr lang="en-US" sz="2000" b="1" dirty="0">
                <a:latin typeface="Arial" panose="020B0604020202020204" pitchFamily="34" charset="0"/>
                <a:cs typeface="Arial" panose="020B0604020202020204" pitchFamily="34" charset="0"/>
              </a:rPr>
              <a:t> </a:t>
            </a:r>
            <a:r>
              <a:rPr lang="en-US" sz="2000" b="1" dirty="0" err="1">
                <a:latin typeface="Arial" panose="020B0604020202020204" pitchFamily="34" charset="0"/>
                <a:cs typeface="Arial" panose="020B0604020202020204" pitchFamily="34" charset="0"/>
              </a:rPr>
              <a:t>trái</a:t>
            </a:r>
            <a:r>
              <a:rPr lang="en-US" sz="2000" b="1" dirty="0">
                <a:latin typeface="Arial" panose="020B0604020202020204" pitchFamily="34" charset="0"/>
                <a:cs typeface="Arial" panose="020B0604020202020204" pitchFamily="34" charset="0"/>
              </a:rPr>
              <a:t> sang </a:t>
            </a:r>
            <a:r>
              <a:rPr lang="en-US" sz="2000" b="1" dirty="0" err="1">
                <a:latin typeface="Arial" panose="020B0604020202020204" pitchFamily="34" charset="0"/>
                <a:cs typeface="Arial" panose="020B0604020202020204" pitchFamily="34" charset="0"/>
              </a:rPr>
              <a:t>phải</a:t>
            </a:r>
            <a:endParaRPr lang="en-US" sz="2000" b="1" dirty="0">
              <a:latin typeface="Arial" panose="020B0604020202020204" pitchFamily="34" charset="0"/>
              <a:cs typeface="Arial" panose="020B0604020202020204" pitchFamily="34" charset="0"/>
            </a:endParaRPr>
          </a:p>
        </p:txBody>
      </p:sp>
      <p:sp>
        <p:nvSpPr>
          <p:cNvPr id="8" name="Rectangle 7"/>
          <p:cNvSpPr/>
          <p:nvPr/>
        </p:nvSpPr>
        <p:spPr>
          <a:xfrm>
            <a:off x="5892552" y="4615848"/>
            <a:ext cx="920445" cy="461665"/>
          </a:xfrm>
          <a:prstGeom prst="rect">
            <a:avLst/>
          </a:prstGeom>
        </p:spPr>
        <p:txBody>
          <a:bodyPr wrap="none">
            <a:spAutoFit/>
          </a:bodyPr>
          <a:lstStyle/>
          <a:p>
            <a:r>
              <a:rPr lang="en-US" sz="2400" b="1">
                <a:solidFill>
                  <a:srgbClr val="FF0000"/>
                </a:solidFill>
                <a:latin typeface="Arial" panose="020B0604020202020204" pitchFamily="34" charset="0"/>
                <a:cs typeface="Arial" panose="020B0604020202020204" pitchFamily="34" charset="0"/>
              </a:rPr>
              <a:t>H.1.3</a:t>
            </a:r>
          </a:p>
        </p:txBody>
      </p:sp>
      <p:grpSp>
        <p:nvGrpSpPr>
          <p:cNvPr id="15" name="Group 14"/>
          <p:cNvGrpSpPr/>
          <p:nvPr/>
        </p:nvGrpSpPr>
        <p:grpSpPr>
          <a:xfrm>
            <a:off x="1273347" y="1866719"/>
            <a:ext cx="4434688" cy="3027842"/>
            <a:chOff x="1522412" y="2209800"/>
            <a:chExt cx="4434688" cy="3027842"/>
          </a:xfrm>
        </p:grpSpPr>
        <p:sp>
          <p:nvSpPr>
            <p:cNvPr id="13" name="Rounded Rectangle 12"/>
            <p:cNvSpPr/>
            <p:nvPr/>
          </p:nvSpPr>
          <p:spPr>
            <a:xfrm>
              <a:off x="1522412" y="2209800"/>
              <a:ext cx="4434688" cy="3027842"/>
            </a:xfrm>
            <a:prstGeom prst="roundRect">
              <a:avLst>
                <a:gd name="adj" fmla="val 4679"/>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US" sz="2000">
                <a:solidFill>
                  <a:schemeClr val="lt1"/>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3"/>
            <a:stretch>
              <a:fillRect/>
            </a:stretch>
          </p:blipFill>
          <p:spPr>
            <a:xfrm>
              <a:off x="1994700" y="2246971"/>
              <a:ext cx="3409950" cy="2133600"/>
            </a:xfrm>
            <a:prstGeom prst="rect">
              <a:avLst/>
            </a:prstGeom>
          </p:spPr>
        </p:pic>
        <p:grpSp>
          <p:nvGrpSpPr>
            <p:cNvPr id="5" name="Group 4"/>
            <p:cNvGrpSpPr/>
            <p:nvPr/>
          </p:nvGrpSpPr>
          <p:grpSpPr>
            <a:xfrm>
              <a:off x="1522412" y="4486453"/>
              <a:ext cx="4324656" cy="494778"/>
              <a:chOff x="3122612" y="5562600"/>
              <a:chExt cx="4324656" cy="494778"/>
            </a:xfrm>
          </p:grpSpPr>
          <p:sp>
            <p:nvSpPr>
              <p:cNvPr id="2" name="TextBox 1"/>
              <p:cNvSpPr txBox="1"/>
              <p:nvPr/>
            </p:nvSpPr>
            <p:spPr>
              <a:xfrm>
                <a:off x="3122612" y="5562600"/>
                <a:ext cx="3145413" cy="400110"/>
              </a:xfrm>
              <a:prstGeom prst="rect">
                <a:avLst/>
              </a:prstGeom>
              <a:noFill/>
            </p:spPr>
            <p:txBody>
              <a:bodyPr wrap="none" rtlCol="0">
                <a:spAutoFit/>
              </a:bodyPr>
              <a:lstStyle/>
              <a:p>
                <a:r>
                  <a:rPr lang="en-US" sz="2000">
                    <a:latin typeface="Arial" panose="020B0604020202020204" pitchFamily="34" charset="0"/>
                    <a:cs typeface="Arial" panose="020B0604020202020204" pitchFamily="34" charset="0"/>
                  </a:rPr>
                  <a:t>a) Hàm số </a:t>
                </a:r>
                <a:r>
                  <a:rPr lang="en-US" sz="2000">
                    <a:solidFill>
                      <a:srgbClr val="FF0000"/>
                    </a:solidFill>
                    <a:latin typeface="Arial" panose="020B0604020202020204" pitchFamily="34" charset="0"/>
                    <a:cs typeface="Arial" panose="020B0604020202020204" pitchFamily="34" charset="0"/>
                  </a:rPr>
                  <a:t>đồng biến </a:t>
                </a:r>
                <a:r>
                  <a:rPr lang="en-US" sz="2000">
                    <a:latin typeface="Arial" panose="020B0604020202020204" pitchFamily="34" charset="0"/>
                    <a:cs typeface="Arial" panose="020B0604020202020204" pitchFamily="34" charset="0"/>
                  </a:rPr>
                  <a:t>trên </a:t>
                </a:r>
              </a:p>
            </p:txBody>
          </p:sp>
          <p:graphicFrame>
            <p:nvGraphicFramePr>
              <p:cNvPr id="3" name="Object 2"/>
              <p:cNvGraphicFramePr>
                <a:graphicFrameLocks noChangeAspect="1"/>
              </p:cNvGraphicFramePr>
              <p:nvPr>
                <p:extLst>
                  <p:ext uri="{D42A27DB-BD31-4B8C-83A1-F6EECF244321}">
                    <p14:modId xmlns:p14="http://schemas.microsoft.com/office/powerpoint/2010/main" val="1795055132"/>
                  </p:ext>
                </p:extLst>
              </p:nvPr>
            </p:nvGraphicFramePr>
            <p:xfrm>
              <a:off x="6704808" y="5584902"/>
              <a:ext cx="742460" cy="472476"/>
            </p:xfrm>
            <a:graphic>
              <a:graphicData uri="http://schemas.openxmlformats.org/presentationml/2006/ole">
                <mc:AlternateContent xmlns:mc="http://schemas.openxmlformats.org/markup-compatibility/2006">
                  <mc:Choice xmlns:v="urn:schemas-microsoft-com:vml" Requires="v">
                    <p:oleObj name="Equation" r:id="rId4" imgW="419040" imgH="266400" progId="Equation.DSMT4">
                      <p:embed/>
                    </p:oleObj>
                  </mc:Choice>
                  <mc:Fallback>
                    <p:oleObj name="Equation" r:id="rId4" imgW="419040" imgH="266400" progId="Equation.DSMT4">
                      <p:embed/>
                      <p:pic>
                        <p:nvPicPr>
                          <p:cNvPr id="0" name=""/>
                          <p:cNvPicPr/>
                          <p:nvPr/>
                        </p:nvPicPr>
                        <p:blipFill>
                          <a:blip r:embed="rId5"/>
                          <a:stretch>
                            <a:fillRect/>
                          </a:stretch>
                        </p:blipFill>
                        <p:spPr>
                          <a:xfrm>
                            <a:off x="6704808" y="5584902"/>
                            <a:ext cx="742460" cy="472476"/>
                          </a:xfrm>
                          <a:prstGeom prst="rect">
                            <a:avLst/>
                          </a:prstGeom>
                        </p:spPr>
                      </p:pic>
                    </p:oleObj>
                  </mc:Fallback>
                </mc:AlternateContent>
              </a:graphicData>
            </a:graphic>
          </p:graphicFrame>
        </p:grpSp>
        <p:graphicFrame>
          <p:nvGraphicFramePr>
            <p:cNvPr id="12" name="Object 11"/>
            <p:cNvGraphicFramePr>
              <a:graphicFrameLocks noChangeAspect="1"/>
            </p:cNvGraphicFramePr>
            <p:nvPr>
              <p:extLst>
                <p:ext uri="{D42A27DB-BD31-4B8C-83A1-F6EECF244321}">
                  <p14:modId xmlns:p14="http://schemas.microsoft.com/office/powerpoint/2010/main" val="2016599050"/>
                </p:ext>
              </p:extLst>
            </p:nvPr>
          </p:nvGraphicFramePr>
          <p:xfrm>
            <a:off x="5062813" y="3742306"/>
            <a:ext cx="204535" cy="223128"/>
          </p:xfrm>
          <a:graphic>
            <a:graphicData uri="http://schemas.openxmlformats.org/presentationml/2006/ole">
              <mc:AlternateContent xmlns:mc="http://schemas.openxmlformats.org/markup-compatibility/2006">
                <mc:Choice xmlns:v="urn:schemas-microsoft-com:vml" Requires="v">
                  <p:oleObj name="Equation" r:id="rId6" imgW="139680" imgH="152280" progId="Equation.DSMT4">
                    <p:embed/>
                  </p:oleObj>
                </mc:Choice>
                <mc:Fallback>
                  <p:oleObj name="Equation" r:id="rId6" imgW="139680" imgH="152280" progId="Equation.DSMT4">
                    <p:embed/>
                    <p:pic>
                      <p:nvPicPr>
                        <p:cNvPr id="0" name=""/>
                        <p:cNvPicPr/>
                        <p:nvPr/>
                      </p:nvPicPr>
                      <p:blipFill>
                        <a:blip r:embed="rId7"/>
                        <a:stretch>
                          <a:fillRect/>
                        </a:stretch>
                      </p:blipFill>
                      <p:spPr>
                        <a:xfrm>
                          <a:off x="5062813" y="3742306"/>
                          <a:ext cx="204535" cy="223128"/>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547927658"/>
                </p:ext>
              </p:extLst>
            </p:nvPr>
          </p:nvGraphicFramePr>
          <p:xfrm>
            <a:off x="2518576" y="2391255"/>
            <a:ext cx="223837" cy="279400"/>
          </p:xfrm>
          <a:graphic>
            <a:graphicData uri="http://schemas.openxmlformats.org/presentationml/2006/ole">
              <mc:AlternateContent xmlns:mc="http://schemas.openxmlformats.org/markup-compatibility/2006">
                <mc:Choice xmlns:v="urn:schemas-microsoft-com:vml" Requires="v">
                  <p:oleObj name="Equation" r:id="rId8" imgW="152280" imgH="190440" progId="Equation.DSMT4">
                    <p:embed/>
                  </p:oleObj>
                </mc:Choice>
                <mc:Fallback>
                  <p:oleObj name="Equation" r:id="rId8" imgW="152280" imgH="190440" progId="Equation.DSMT4">
                    <p:embed/>
                    <p:pic>
                      <p:nvPicPr>
                        <p:cNvPr id="12" name="Object 11"/>
                        <p:cNvPicPr/>
                        <p:nvPr/>
                      </p:nvPicPr>
                      <p:blipFill>
                        <a:blip r:embed="rId9"/>
                        <a:stretch>
                          <a:fillRect/>
                        </a:stretch>
                      </p:blipFill>
                      <p:spPr>
                        <a:xfrm>
                          <a:off x="2518576" y="2391255"/>
                          <a:ext cx="223837" cy="279400"/>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4080220371"/>
                </p:ext>
              </p:extLst>
            </p:nvPr>
          </p:nvGraphicFramePr>
          <p:xfrm>
            <a:off x="2202855" y="4073512"/>
            <a:ext cx="260350" cy="279400"/>
          </p:xfrm>
          <a:graphic>
            <a:graphicData uri="http://schemas.openxmlformats.org/presentationml/2006/ole">
              <mc:AlternateContent xmlns:mc="http://schemas.openxmlformats.org/markup-compatibility/2006">
                <mc:Choice xmlns:v="urn:schemas-microsoft-com:vml" Requires="v">
                  <p:oleObj name="Equation" r:id="rId10" imgW="177480" imgH="190440" progId="Equation.DSMT4">
                    <p:embed/>
                  </p:oleObj>
                </mc:Choice>
                <mc:Fallback>
                  <p:oleObj name="Equation" r:id="rId10" imgW="177480" imgH="190440" progId="Equation.DSMT4">
                    <p:embed/>
                    <p:pic>
                      <p:nvPicPr>
                        <p:cNvPr id="17" name="Object 16"/>
                        <p:cNvPicPr/>
                        <p:nvPr/>
                      </p:nvPicPr>
                      <p:blipFill>
                        <a:blip r:embed="rId11"/>
                        <a:stretch>
                          <a:fillRect/>
                        </a:stretch>
                      </p:blipFill>
                      <p:spPr>
                        <a:xfrm>
                          <a:off x="2202855" y="4073512"/>
                          <a:ext cx="260350" cy="279400"/>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2009714773"/>
                </p:ext>
              </p:extLst>
            </p:nvPr>
          </p:nvGraphicFramePr>
          <p:xfrm>
            <a:off x="2891638" y="4134330"/>
            <a:ext cx="204788" cy="223837"/>
          </p:xfrm>
          <a:graphic>
            <a:graphicData uri="http://schemas.openxmlformats.org/presentationml/2006/ole">
              <mc:AlternateContent xmlns:mc="http://schemas.openxmlformats.org/markup-compatibility/2006">
                <mc:Choice xmlns:v="urn:schemas-microsoft-com:vml" Requires="v">
                  <p:oleObj name="Equation" r:id="rId12" imgW="139680" imgH="152280" progId="Equation.DSMT4">
                    <p:embed/>
                  </p:oleObj>
                </mc:Choice>
                <mc:Fallback>
                  <p:oleObj name="Equation" r:id="rId12" imgW="139680" imgH="152280" progId="Equation.DSMT4">
                    <p:embed/>
                    <p:pic>
                      <p:nvPicPr>
                        <p:cNvPr id="17" name="Object 16"/>
                        <p:cNvPicPr/>
                        <p:nvPr/>
                      </p:nvPicPr>
                      <p:blipFill>
                        <a:blip r:embed="rId13"/>
                        <a:stretch>
                          <a:fillRect/>
                        </a:stretch>
                      </p:blipFill>
                      <p:spPr>
                        <a:xfrm>
                          <a:off x="2891638" y="4134330"/>
                          <a:ext cx="204788" cy="223837"/>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147824619"/>
                </p:ext>
              </p:extLst>
            </p:nvPr>
          </p:nvGraphicFramePr>
          <p:xfrm>
            <a:off x="4566451" y="4110517"/>
            <a:ext cx="185737" cy="279400"/>
          </p:xfrm>
          <a:graphic>
            <a:graphicData uri="http://schemas.openxmlformats.org/presentationml/2006/ole">
              <mc:AlternateContent xmlns:mc="http://schemas.openxmlformats.org/markup-compatibility/2006">
                <mc:Choice xmlns:v="urn:schemas-microsoft-com:vml" Requires="v">
                  <p:oleObj name="Equation" r:id="rId14" imgW="126720" imgH="190440" progId="Equation.DSMT4">
                    <p:embed/>
                  </p:oleObj>
                </mc:Choice>
                <mc:Fallback>
                  <p:oleObj name="Equation" r:id="rId14" imgW="126720" imgH="190440" progId="Equation.DSMT4">
                    <p:embed/>
                    <p:pic>
                      <p:nvPicPr>
                        <p:cNvPr id="21" name="Object 20"/>
                        <p:cNvPicPr/>
                        <p:nvPr/>
                      </p:nvPicPr>
                      <p:blipFill>
                        <a:blip r:embed="rId15"/>
                        <a:stretch>
                          <a:fillRect/>
                        </a:stretch>
                      </p:blipFill>
                      <p:spPr>
                        <a:xfrm>
                          <a:off x="4566451" y="4110517"/>
                          <a:ext cx="185737" cy="279400"/>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1049318659"/>
                </p:ext>
              </p:extLst>
            </p:nvPr>
          </p:nvGraphicFramePr>
          <p:xfrm>
            <a:off x="3285088" y="3061491"/>
            <a:ext cx="829174" cy="324060"/>
          </p:xfrm>
          <a:graphic>
            <a:graphicData uri="http://schemas.openxmlformats.org/presentationml/2006/ole">
              <mc:AlternateContent xmlns:mc="http://schemas.openxmlformats.org/markup-compatibility/2006">
                <mc:Choice xmlns:v="urn:schemas-microsoft-com:vml" Requires="v">
                  <p:oleObj name="Equation" r:id="rId16" imgW="685800" imgH="266400" progId="Equation.DSMT4">
                    <p:embed/>
                  </p:oleObj>
                </mc:Choice>
                <mc:Fallback>
                  <p:oleObj name="Equation" r:id="rId16" imgW="685800" imgH="266400" progId="Equation.DSMT4">
                    <p:embed/>
                    <p:pic>
                      <p:nvPicPr>
                        <p:cNvPr id="23" name="Object 22"/>
                        <p:cNvPicPr/>
                        <p:nvPr/>
                      </p:nvPicPr>
                      <p:blipFill>
                        <a:blip r:embed="rId17"/>
                        <a:stretch>
                          <a:fillRect/>
                        </a:stretch>
                      </p:blipFill>
                      <p:spPr>
                        <a:xfrm>
                          <a:off x="3285088" y="3061491"/>
                          <a:ext cx="829174" cy="324060"/>
                        </a:xfrm>
                        <a:prstGeom prst="rect">
                          <a:avLst/>
                        </a:prstGeom>
                      </p:spPr>
                    </p:pic>
                  </p:oleObj>
                </mc:Fallback>
              </mc:AlternateContent>
            </a:graphicData>
          </a:graphic>
        </p:graphicFrame>
      </p:grpSp>
      <p:grpSp>
        <p:nvGrpSpPr>
          <p:cNvPr id="27" name="Group 26"/>
          <p:cNvGrpSpPr/>
          <p:nvPr/>
        </p:nvGrpSpPr>
        <p:grpSpPr>
          <a:xfrm>
            <a:off x="6909236" y="1874153"/>
            <a:ext cx="4891447" cy="3027842"/>
            <a:chOff x="6780652" y="2192788"/>
            <a:chExt cx="4891447" cy="3027842"/>
          </a:xfrm>
        </p:grpSpPr>
        <p:sp>
          <p:nvSpPr>
            <p:cNvPr id="14" name="Rounded Rectangle 13"/>
            <p:cNvSpPr/>
            <p:nvPr/>
          </p:nvSpPr>
          <p:spPr>
            <a:xfrm>
              <a:off x="6780652" y="2192788"/>
              <a:ext cx="4891447" cy="3027842"/>
            </a:xfrm>
            <a:prstGeom prst="roundRect">
              <a:avLst>
                <a:gd name="adj" fmla="val 4679"/>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US" sz="2000">
                <a:solidFill>
                  <a:schemeClr val="lt1"/>
                </a:solidFill>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18"/>
            <a:stretch>
              <a:fillRect/>
            </a:stretch>
          </p:blipFill>
          <p:spPr>
            <a:xfrm>
              <a:off x="6947700" y="2233961"/>
              <a:ext cx="3438525" cy="2076450"/>
            </a:xfrm>
            <a:prstGeom prst="rect">
              <a:avLst/>
            </a:prstGeom>
          </p:spPr>
        </p:pic>
        <p:grpSp>
          <p:nvGrpSpPr>
            <p:cNvPr id="9" name="Group 8"/>
            <p:cNvGrpSpPr/>
            <p:nvPr/>
          </p:nvGrpSpPr>
          <p:grpSpPr>
            <a:xfrm>
              <a:off x="6947700" y="4475642"/>
              <a:ext cx="4541309" cy="494778"/>
              <a:chOff x="3122612" y="5562600"/>
              <a:chExt cx="4541309" cy="494778"/>
            </a:xfrm>
          </p:grpSpPr>
          <p:sp>
            <p:nvSpPr>
              <p:cNvPr id="10" name="TextBox 9"/>
              <p:cNvSpPr txBox="1"/>
              <p:nvPr/>
            </p:nvSpPr>
            <p:spPr>
              <a:xfrm>
                <a:off x="3122612" y="5562600"/>
                <a:ext cx="3331361" cy="400110"/>
              </a:xfrm>
              <a:prstGeom prst="rect">
                <a:avLst/>
              </a:prstGeom>
              <a:noFill/>
            </p:spPr>
            <p:txBody>
              <a:bodyPr wrap="none" rtlCol="0">
                <a:spAutoFit/>
              </a:bodyPr>
              <a:lstStyle/>
              <a:p>
                <a:r>
                  <a:rPr lang="en-US" sz="2000">
                    <a:latin typeface="Arial" panose="020B0604020202020204" pitchFamily="34" charset="0"/>
                    <a:cs typeface="Arial" panose="020B0604020202020204" pitchFamily="34" charset="0"/>
                  </a:rPr>
                  <a:t>b) Hàm số </a:t>
                </a:r>
                <a:r>
                  <a:rPr lang="en-US" sz="2000">
                    <a:solidFill>
                      <a:srgbClr val="FF0000"/>
                    </a:solidFill>
                    <a:latin typeface="Arial" panose="020B0604020202020204" pitchFamily="34" charset="0"/>
                    <a:cs typeface="Arial" panose="020B0604020202020204" pitchFamily="34" charset="0"/>
                  </a:rPr>
                  <a:t>nghịch biến </a:t>
                </a:r>
                <a:r>
                  <a:rPr lang="en-US" sz="2000">
                    <a:latin typeface="Arial" panose="020B0604020202020204" pitchFamily="34" charset="0"/>
                    <a:cs typeface="Arial" panose="020B0604020202020204" pitchFamily="34" charset="0"/>
                  </a:rPr>
                  <a:t>trên </a:t>
                </a:r>
              </a:p>
            </p:txBody>
          </p:sp>
          <p:graphicFrame>
            <p:nvGraphicFramePr>
              <p:cNvPr id="11" name="Object 10"/>
              <p:cNvGraphicFramePr>
                <a:graphicFrameLocks noChangeAspect="1"/>
              </p:cNvGraphicFramePr>
              <p:nvPr>
                <p:extLst>
                  <p:ext uri="{D42A27DB-BD31-4B8C-83A1-F6EECF244321}">
                    <p14:modId xmlns:p14="http://schemas.microsoft.com/office/powerpoint/2010/main" val="3300462133"/>
                  </p:ext>
                </p:extLst>
              </p:nvPr>
            </p:nvGraphicFramePr>
            <p:xfrm>
              <a:off x="6921461" y="5584902"/>
              <a:ext cx="742460" cy="472476"/>
            </p:xfrm>
            <a:graphic>
              <a:graphicData uri="http://schemas.openxmlformats.org/presentationml/2006/ole">
                <mc:AlternateContent xmlns:mc="http://schemas.openxmlformats.org/markup-compatibility/2006">
                  <mc:Choice xmlns:v="urn:schemas-microsoft-com:vml" Requires="v">
                    <p:oleObj name="Equation" r:id="rId4" imgW="419040" imgH="266400" progId="Equation.DSMT4">
                      <p:embed/>
                    </p:oleObj>
                  </mc:Choice>
                  <mc:Fallback>
                    <p:oleObj name="Equation" r:id="rId4" imgW="419040" imgH="266400" progId="Equation.DSMT4">
                      <p:embed/>
                      <p:pic>
                        <p:nvPicPr>
                          <p:cNvPr id="3" name="Object 2"/>
                          <p:cNvPicPr/>
                          <p:nvPr/>
                        </p:nvPicPr>
                        <p:blipFill>
                          <a:blip r:embed="rId5"/>
                          <a:stretch>
                            <a:fillRect/>
                          </a:stretch>
                        </p:blipFill>
                        <p:spPr>
                          <a:xfrm>
                            <a:off x="6921461" y="5584902"/>
                            <a:ext cx="742460" cy="472476"/>
                          </a:xfrm>
                          <a:prstGeom prst="rect">
                            <a:avLst/>
                          </a:prstGeom>
                        </p:spPr>
                      </p:pic>
                    </p:oleObj>
                  </mc:Fallback>
                </mc:AlternateContent>
              </a:graphicData>
            </a:graphic>
          </p:graphicFrame>
        </p:grpSp>
        <p:graphicFrame>
          <p:nvGraphicFramePr>
            <p:cNvPr id="16" name="Object 15"/>
            <p:cNvGraphicFramePr>
              <a:graphicFrameLocks noChangeAspect="1"/>
            </p:cNvGraphicFramePr>
            <p:nvPr>
              <p:extLst>
                <p:ext uri="{D42A27DB-BD31-4B8C-83A1-F6EECF244321}">
                  <p14:modId xmlns:p14="http://schemas.microsoft.com/office/powerpoint/2010/main" val="2177279651"/>
                </p:ext>
              </p:extLst>
            </p:nvPr>
          </p:nvGraphicFramePr>
          <p:xfrm>
            <a:off x="10141649" y="3706709"/>
            <a:ext cx="204535" cy="223128"/>
          </p:xfrm>
          <a:graphic>
            <a:graphicData uri="http://schemas.openxmlformats.org/presentationml/2006/ole">
              <mc:AlternateContent xmlns:mc="http://schemas.openxmlformats.org/markup-compatibility/2006">
                <mc:Choice xmlns:v="urn:schemas-microsoft-com:vml" Requires="v">
                  <p:oleObj name="Equation" r:id="rId19" imgW="139680" imgH="152280" progId="Equation.DSMT4">
                    <p:embed/>
                  </p:oleObj>
                </mc:Choice>
                <mc:Fallback>
                  <p:oleObj name="Equation" r:id="rId19" imgW="139680" imgH="152280" progId="Equation.DSMT4">
                    <p:embed/>
                    <p:pic>
                      <p:nvPicPr>
                        <p:cNvPr id="12" name="Object 11"/>
                        <p:cNvPicPr/>
                        <p:nvPr/>
                      </p:nvPicPr>
                      <p:blipFill>
                        <a:blip r:embed="rId20"/>
                        <a:stretch>
                          <a:fillRect/>
                        </a:stretch>
                      </p:blipFill>
                      <p:spPr>
                        <a:xfrm>
                          <a:off x="10141649" y="3706709"/>
                          <a:ext cx="204535" cy="223128"/>
                        </a:xfrm>
                        <a:prstGeom prst="rect">
                          <a:avLst/>
                        </a:prstGeom>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2067633342"/>
                </p:ext>
              </p:extLst>
            </p:nvPr>
          </p:nvGraphicFramePr>
          <p:xfrm>
            <a:off x="7488699" y="2391255"/>
            <a:ext cx="223837" cy="279400"/>
          </p:xfrm>
          <a:graphic>
            <a:graphicData uri="http://schemas.openxmlformats.org/presentationml/2006/ole">
              <mc:AlternateContent xmlns:mc="http://schemas.openxmlformats.org/markup-compatibility/2006">
                <mc:Choice xmlns:v="urn:schemas-microsoft-com:vml" Requires="v">
                  <p:oleObj name="Equation" r:id="rId21" imgW="152280" imgH="190440" progId="Equation.DSMT4">
                    <p:embed/>
                  </p:oleObj>
                </mc:Choice>
                <mc:Fallback>
                  <p:oleObj name="Equation" r:id="rId21" imgW="152280" imgH="190440" progId="Equation.DSMT4">
                    <p:embed/>
                    <p:pic>
                      <p:nvPicPr>
                        <p:cNvPr id="17" name="Object 16"/>
                        <p:cNvPicPr/>
                        <p:nvPr/>
                      </p:nvPicPr>
                      <p:blipFill>
                        <a:blip r:embed="rId22"/>
                        <a:stretch>
                          <a:fillRect/>
                        </a:stretch>
                      </p:blipFill>
                      <p:spPr>
                        <a:xfrm>
                          <a:off x="7488699" y="2391255"/>
                          <a:ext cx="223837" cy="279400"/>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978598589"/>
                </p:ext>
              </p:extLst>
            </p:nvPr>
          </p:nvGraphicFramePr>
          <p:xfrm>
            <a:off x="7195350" y="3992730"/>
            <a:ext cx="260350" cy="279400"/>
          </p:xfrm>
          <a:graphic>
            <a:graphicData uri="http://schemas.openxmlformats.org/presentationml/2006/ole">
              <mc:AlternateContent xmlns:mc="http://schemas.openxmlformats.org/markup-compatibility/2006">
                <mc:Choice xmlns:v="urn:schemas-microsoft-com:vml" Requires="v">
                  <p:oleObj name="Equation" r:id="rId23" imgW="177480" imgH="190440" progId="Equation.DSMT4">
                    <p:embed/>
                  </p:oleObj>
                </mc:Choice>
                <mc:Fallback>
                  <p:oleObj name="Equation" r:id="rId23" imgW="177480" imgH="190440" progId="Equation.DSMT4">
                    <p:embed/>
                    <p:pic>
                      <p:nvPicPr>
                        <p:cNvPr id="19" name="Object 18"/>
                        <p:cNvPicPr/>
                        <p:nvPr/>
                      </p:nvPicPr>
                      <p:blipFill>
                        <a:blip r:embed="rId24"/>
                        <a:stretch>
                          <a:fillRect/>
                        </a:stretch>
                      </p:blipFill>
                      <p:spPr>
                        <a:xfrm>
                          <a:off x="7195350" y="3992730"/>
                          <a:ext cx="260350" cy="279400"/>
                        </a:xfrm>
                        <a:prstGeom prst="rect">
                          <a:avLst/>
                        </a:prstGeom>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1837729680"/>
                </p:ext>
              </p:extLst>
            </p:nvPr>
          </p:nvGraphicFramePr>
          <p:xfrm>
            <a:off x="7893849" y="4116317"/>
            <a:ext cx="204788" cy="223837"/>
          </p:xfrm>
          <a:graphic>
            <a:graphicData uri="http://schemas.openxmlformats.org/presentationml/2006/ole">
              <mc:AlternateContent xmlns:mc="http://schemas.openxmlformats.org/markup-compatibility/2006">
                <mc:Choice xmlns:v="urn:schemas-microsoft-com:vml" Requires="v">
                  <p:oleObj name="Equation" r:id="rId25" imgW="139680" imgH="152280" progId="Equation.DSMT4">
                    <p:embed/>
                  </p:oleObj>
                </mc:Choice>
                <mc:Fallback>
                  <p:oleObj name="Equation" r:id="rId25" imgW="139680" imgH="152280" progId="Equation.DSMT4">
                    <p:embed/>
                    <p:pic>
                      <p:nvPicPr>
                        <p:cNvPr id="21" name="Object 20"/>
                        <p:cNvPicPr/>
                        <p:nvPr/>
                      </p:nvPicPr>
                      <p:blipFill>
                        <a:blip r:embed="rId26"/>
                        <a:stretch>
                          <a:fillRect/>
                        </a:stretch>
                      </p:blipFill>
                      <p:spPr>
                        <a:xfrm>
                          <a:off x="7893849" y="4116317"/>
                          <a:ext cx="204788" cy="223837"/>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799676181"/>
                </p:ext>
              </p:extLst>
            </p:nvPr>
          </p:nvGraphicFramePr>
          <p:xfrm>
            <a:off x="9600934" y="4065677"/>
            <a:ext cx="185737" cy="279400"/>
          </p:xfrm>
          <a:graphic>
            <a:graphicData uri="http://schemas.openxmlformats.org/presentationml/2006/ole">
              <mc:AlternateContent xmlns:mc="http://schemas.openxmlformats.org/markup-compatibility/2006">
                <mc:Choice xmlns:v="urn:schemas-microsoft-com:vml" Requires="v">
                  <p:oleObj name="Equation" r:id="rId27" imgW="126720" imgH="190440" progId="Equation.DSMT4">
                    <p:embed/>
                  </p:oleObj>
                </mc:Choice>
                <mc:Fallback>
                  <p:oleObj name="Equation" r:id="rId27" imgW="126720" imgH="190440" progId="Equation.DSMT4">
                    <p:embed/>
                    <p:pic>
                      <p:nvPicPr>
                        <p:cNvPr id="23" name="Object 22"/>
                        <p:cNvPicPr/>
                        <p:nvPr/>
                      </p:nvPicPr>
                      <p:blipFill>
                        <a:blip r:embed="rId28"/>
                        <a:stretch>
                          <a:fillRect/>
                        </a:stretch>
                      </p:blipFill>
                      <p:spPr>
                        <a:xfrm>
                          <a:off x="9600934" y="4065677"/>
                          <a:ext cx="185737" cy="279400"/>
                        </a:xfrm>
                        <a:prstGeom prst="rect">
                          <a:avLst/>
                        </a:prstGeom>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2707025176"/>
                </p:ext>
              </p:extLst>
            </p:nvPr>
          </p:nvGraphicFramePr>
          <p:xfrm>
            <a:off x="9372084" y="2739300"/>
            <a:ext cx="829174" cy="324060"/>
          </p:xfrm>
          <a:graphic>
            <a:graphicData uri="http://schemas.openxmlformats.org/presentationml/2006/ole">
              <mc:AlternateContent xmlns:mc="http://schemas.openxmlformats.org/markup-compatibility/2006">
                <mc:Choice xmlns:v="urn:schemas-microsoft-com:vml" Requires="v">
                  <p:oleObj name="Equation" r:id="rId29" imgW="685800" imgH="266400" progId="Equation.DSMT4">
                    <p:embed/>
                  </p:oleObj>
                </mc:Choice>
                <mc:Fallback>
                  <p:oleObj name="Equation" r:id="rId29" imgW="685800" imgH="266400" progId="Equation.DSMT4">
                    <p:embed/>
                    <p:pic>
                      <p:nvPicPr>
                        <p:cNvPr id="25" name="Object 24"/>
                        <p:cNvPicPr/>
                        <p:nvPr/>
                      </p:nvPicPr>
                      <p:blipFill>
                        <a:blip r:embed="rId30"/>
                        <a:stretch>
                          <a:fillRect/>
                        </a:stretch>
                      </p:blipFill>
                      <p:spPr>
                        <a:xfrm>
                          <a:off x="9372084" y="2739300"/>
                          <a:ext cx="829174" cy="324060"/>
                        </a:xfrm>
                        <a:prstGeom prst="rect">
                          <a:avLst/>
                        </a:prstGeom>
                      </p:spPr>
                    </p:pic>
                  </p:oleObj>
                </mc:Fallback>
              </mc:AlternateContent>
            </a:graphicData>
          </a:graphic>
        </p:graphicFrame>
      </p:grpSp>
      <p:sp>
        <p:nvSpPr>
          <p:cNvPr id="29" name="TextBox 28"/>
          <p:cNvSpPr txBox="1"/>
          <p:nvPr/>
        </p:nvSpPr>
        <p:spPr>
          <a:xfrm>
            <a:off x="237277" y="5334000"/>
            <a:ext cx="11729243" cy="707886"/>
          </a:xfrm>
          <a:prstGeom prst="rect">
            <a:avLst/>
          </a:prstGeom>
          <a:solidFill>
            <a:schemeClr val="accent3">
              <a:lumMod val="20000"/>
              <a:lumOff val="80000"/>
            </a:schemeClr>
          </a:solidFill>
        </p:spPr>
        <p:txBody>
          <a:bodyPr wrap="square" rtlCol="0">
            <a:spAutoFit/>
          </a:bodyPr>
          <a:lstStyle/>
          <a:p>
            <a:pPr marL="342900" indent="-342900">
              <a:buFont typeface="Wingdings" panose="05000000000000000000" pitchFamily="2" charset="2"/>
              <a:buChar char="v"/>
            </a:pPr>
            <a:r>
              <a:rPr lang="vi-VN" sz="2000" b="1">
                <a:latin typeface="Arial" panose="020B0604020202020204" pitchFamily="34" charset="0"/>
                <a:cs typeface="Arial" panose="020B0604020202020204" pitchFamily="34" charset="0"/>
              </a:rPr>
              <a:t>Khi xét tính đơn điệu của hàm số mà không chỉ rõ tập K thì ta hiểu là xét trên tập xác định của hàm số đó.</a:t>
            </a:r>
            <a:endParaRPr lang="en-US" sz="2000" b="1">
              <a:latin typeface="Arial" panose="020B0604020202020204" pitchFamily="34" charset="0"/>
              <a:cs typeface="Arial" panose="020B0604020202020204" pitchFamily="34" charset="0"/>
            </a:endParaRPr>
          </a:p>
        </p:txBody>
      </p:sp>
      <p:sp>
        <p:nvSpPr>
          <p:cNvPr id="28" name="TextBox 27">
            <a:extLst>
              <a:ext uri="{FF2B5EF4-FFF2-40B4-BE49-F238E27FC236}">
                <a16:creationId xmlns:a16="http://schemas.microsoft.com/office/drawing/2014/main" id="{BFD7535C-4C2C-AFA7-973B-AB171388F8E4}"/>
              </a:ext>
            </a:extLst>
          </p:cNvPr>
          <p:cNvSpPr txBox="1"/>
          <p:nvPr/>
        </p:nvSpPr>
        <p:spPr>
          <a:xfrm>
            <a:off x="492969" y="244183"/>
            <a:ext cx="8641557" cy="523220"/>
          </a:xfrm>
          <a:prstGeom prst="rect">
            <a:avLst/>
          </a:prstGeom>
          <a:noFill/>
        </p:spPr>
        <p:txBody>
          <a:bodyPr wrap="square" rtlCol="0">
            <a:spAutoFit/>
          </a:bodyPr>
          <a:lstStyle/>
          <a:p>
            <a:r>
              <a:rPr lang="en-US" sz="2800" b="1" dirty="0">
                <a:solidFill>
                  <a:srgbClr val="145F82"/>
                </a:solidFill>
                <a:latin typeface="Arial" panose="020B0604020202020204" pitchFamily="34" charset="0"/>
                <a:ea typeface="Tahoma" pitchFamily="34" charset="0"/>
                <a:cs typeface="Arial" panose="020B0604020202020204" pitchFamily="34" charset="0"/>
              </a:rPr>
              <a:t>  CHÚ Ý</a:t>
            </a:r>
          </a:p>
        </p:txBody>
      </p:sp>
    </p:spTree>
    <p:extLst>
      <p:ext uri="{BB962C8B-B14F-4D97-AF65-F5344CB8AC3E}">
        <p14:creationId xmlns:p14="http://schemas.microsoft.com/office/powerpoint/2010/main" val="2310056943"/>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wipe(left)">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left)">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wipe(left)">
                                      <p:cBhvr>
                                        <p:cTn id="22" dur="500"/>
                                        <p:tgtEl>
                                          <p:spTgt spid="2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wipe(left)">
                                      <p:cBhvr>
                                        <p:cTn id="27" dur="500"/>
                                        <p:tgtEl>
                                          <p:spTgt spid="29"/>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8"/>
                                        </p:tgtEl>
                                        <p:attrNameLst>
                                          <p:attrName>style.visibility</p:attrName>
                                        </p:attrNameLst>
                                      </p:cBhvr>
                                      <p:to>
                                        <p:strVal val="visible"/>
                                      </p:to>
                                    </p:set>
                                    <p:animEffect transition="in" filter="barn(inVertical)">
                                      <p:cBhvr>
                                        <p:cTn id="30"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8" grpId="0"/>
      <p:bldP spid="29" grpId="0" animBg="1"/>
      <p:bldP spid="2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35968" y="739303"/>
            <a:ext cx="11887200" cy="830997"/>
          </a:xfrm>
          <a:prstGeom prst="rect">
            <a:avLst/>
          </a:prstGeom>
        </p:spPr>
        <p:txBody>
          <a:bodyPr wrap="square">
            <a:spAutoFit/>
          </a:bodyPr>
          <a:lstStyle/>
          <a:p>
            <a:r>
              <a:rPr lang="en-US" sz="2400" b="1" dirty="0" err="1">
                <a:latin typeface="Arial" panose="020B0604020202020204" pitchFamily="34" charset="0"/>
                <a:cs typeface="Arial" panose="020B0604020202020204" pitchFamily="34" charset="0"/>
              </a:rPr>
              <a:t>Hình</a:t>
            </a:r>
            <a:r>
              <a:rPr lang="en-US" sz="2400" b="1" dirty="0">
                <a:latin typeface="Arial" panose="020B0604020202020204" pitchFamily="34" charset="0"/>
                <a:cs typeface="Arial" panose="020B0604020202020204" pitchFamily="34" charset="0"/>
              </a:rPr>
              <a:t> 1.5 </a:t>
            </a:r>
            <a:r>
              <a:rPr lang="en-US" sz="2400" b="1" dirty="0" err="1">
                <a:latin typeface="Arial" panose="020B0604020202020204" pitchFamily="34" charset="0"/>
                <a:cs typeface="Arial" panose="020B0604020202020204" pitchFamily="34" charset="0"/>
              </a:rPr>
              <a:t>là</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đồ</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thị</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của</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hàm</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số</a:t>
            </a:r>
            <a:r>
              <a:rPr lang="en-US" sz="2400" b="1" dirty="0">
                <a:latin typeface="Arial" panose="020B0604020202020204" pitchFamily="34" charset="0"/>
                <a:cs typeface="Arial" panose="020B0604020202020204" pitchFamily="34" charset="0"/>
              </a:rPr>
              <a:t> </a:t>
            </a:r>
            <a:r>
              <a:rPr lang="en-US" sz="2400" i="1" dirty="0">
                <a:latin typeface="Arial" panose="020B0604020202020204" pitchFamily="34" charset="0"/>
                <a:cs typeface="Arial" panose="020B0604020202020204" pitchFamily="34" charset="0"/>
              </a:rPr>
              <a:t>y = x</a:t>
            </a:r>
            <a:r>
              <a:rPr lang="en-US" sz="2400" dirty="0">
                <a:latin typeface="Arial" panose="020B0604020202020204" pitchFamily="34" charset="0"/>
                <a:cs typeface="Arial" panose="020B0604020202020204" pitchFamily="34" charset="0"/>
              </a:rPr>
              <a:t>³</a:t>
            </a:r>
            <a:r>
              <a:rPr lang="en-US" sz="2400" i="1" dirty="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 3</a:t>
            </a:r>
            <a:r>
              <a:rPr lang="en-US" sz="2400" i="1" dirty="0">
                <a:latin typeface="Arial" panose="020B0604020202020204" pitchFamily="34" charset="0"/>
                <a:cs typeface="Arial" panose="020B0604020202020204" pitchFamily="34" charset="0"/>
              </a:rPr>
              <a:t>x</a:t>
            </a:r>
            <a:r>
              <a:rPr lang="en-US" sz="2400" dirty="0">
                <a:latin typeface="Arial" panose="020B0604020202020204" pitchFamily="34" charset="0"/>
                <a:cs typeface="Arial" panose="020B0604020202020204" pitchFamily="34" charset="0"/>
              </a:rPr>
              <a:t>² + 2. </a:t>
            </a:r>
            <a:r>
              <a:rPr lang="en-US" sz="2400" b="1" dirty="0" err="1">
                <a:latin typeface="Arial" panose="020B0604020202020204" pitchFamily="34" charset="0"/>
                <a:cs typeface="Arial" panose="020B0604020202020204" pitchFamily="34" charset="0"/>
              </a:rPr>
              <a:t>Hãy</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tìm</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các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khoảng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đồng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biến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khoảng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nghịch</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biến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của</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hàm</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số</a:t>
            </a:r>
            <a:r>
              <a:rPr lang="en-US" sz="2400" b="1" dirty="0">
                <a:latin typeface="Arial" panose="020B0604020202020204" pitchFamily="34" charset="0"/>
                <a:cs typeface="Arial" panose="020B0604020202020204" pitchFamily="34" charset="0"/>
              </a:rPr>
              <a:t>.</a:t>
            </a:r>
          </a:p>
        </p:txBody>
      </p:sp>
      <p:grpSp>
        <p:nvGrpSpPr>
          <p:cNvPr id="17" name="Group 16"/>
          <p:cNvGrpSpPr/>
          <p:nvPr/>
        </p:nvGrpSpPr>
        <p:grpSpPr>
          <a:xfrm>
            <a:off x="7923212" y="1752600"/>
            <a:ext cx="3953707" cy="3972655"/>
            <a:chOff x="7847011" y="1305257"/>
            <a:chExt cx="3953707" cy="3972655"/>
          </a:xfrm>
        </p:grpSpPr>
        <p:sp>
          <p:nvSpPr>
            <p:cNvPr id="31" name="Rounded Rectangle 30"/>
            <p:cNvSpPr/>
            <p:nvPr/>
          </p:nvSpPr>
          <p:spPr>
            <a:xfrm>
              <a:off x="7847011" y="1305257"/>
              <a:ext cx="3953707" cy="3866817"/>
            </a:xfrm>
            <a:prstGeom prst="roundRect">
              <a:avLst>
                <a:gd name="adj" fmla="val 4679"/>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US" sz="2400">
                <a:solidFill>
                  <a:schemeClr val="lt1"/>
                </a:solidFill>
                <a:latin typeface="Arial" panose="020B0604020202020204" pitchFamily="34" charset="0"/>
                <a:cs typeface="Arial" panose="020B0604020202020204" pitchFamily="34" charset="0"/>
              </a:endParaRPr>
            </a:p>
          </p:txBody>
        </p:sp>
        <p:grpSp>
          <p:nvGrpSpPr>
            <p:cNvPr id="9" name="Group 8"/>
            <p:cNvGrpSpPr/>
            <p:nvPr/>
          </p:nvGrpSpPr>
          <p:grpSpPr>
            <a:xfrm>
              <a:off x="8151812" y="1364397"/>
              <a:ext cx="3359061" cy="3294464"/>
              <a:chOff x="8151812" y="1364397"/>
              <a:chExt cx="3359061" cy="3294464"/>
            </a:xfrm>
          </p:grpSpPr>
          <p:pic>
            <p:nvPicPr>
              <p:cNvPr id="8" name="Picture 7"/>
              <p:cNvPicPr>
                <a:picLocks noChangeAspect="1"/>
              </p:cNvPicPr>
              <p:nvPr/>
            </p:nvPicPr>
            <p:blipFill>
              <a:blip r:embed="rId3"/>
              <a:stretch>
                <a:fillRect/>
              </a:stretch>
            </p:blipFill>
            <p:spPr>
              <a:xfrm>
                <a:off x="8151812" y="1364397"/>
                <a:ext cx="3359061" cy="3294464"/>
              </a:xfrm>
              <a:prstGeom prst="rect">
                <a:avLst/>
              </a:prstGeom>
            </p:spPr>
          </p:pic>
          <p:graphicFrame>
            <p:nvGraphicFramePr>
              <p:cNvPr id="7" name="Object 6"/>
              <p:cNvGraphicFramePr>
                <a:graphicFrameLocks noChangeAspect="1"/>
              </p:cNvGraphicFramePr>
              <p:nvPr>
                <p:extLst>
                  <p:ext uri="{D42A27DB-BD31-4B8C-83A1-F6EECF244321}">
                    <p14:modId xmlns:p14="http://schemas.microsoft.com/office/powerpoint/2010/main" val="1930050399"/>
                  </p:ext>
                </p:extLst>
              </p:nvPr>
            </p:nvGraphicFramePr>
            <p:xfrm>
              <a:off x="11123612" y="2819179"/>
              <a:ext cx="204535" cy="223128"/>
            </p:xfrm>
            <a:graphic>
              <a:graphicData uri="http://schemas.openxmlformats.org/presentationml/2006/ole">
                <mc:AlternateContent xmlns:mc="http://schemas.openxmlformats.org/markup-compatibility/2006">
                  <mc:Choice xmlns:v="urn:schemas-microsoft-com:vml" Requires="v">
                    <p:oleObj name="Equation" r:id="rId4" imgW="139680" imgH="152280" progId="Equation.DSMT4">
                      <p:embed/>
                    </p:oleObj>
                  </mc:Choice>
                  <mc:Fallback>
                    <p:oleObj name="Equation" r:id="rId4" imgW="139680" imgH="152280" progId="Equation.DSMT4">
                      <p:embed/>
                      <p:pic>
                        <p:nvPicPr>
                          <p:cNvPr id="0" name=""/>
                          <p:cNvPicPr/>
                          <p:nvPr/>
                        </p:nvPicPr>
                        <p:blipFill>
                          <a:blip r:embed="rId5"/>
                          <a:stretch>
                            <a:fillRect/>
                          </a:stretch>
                        </p:blipFill>
                        <p:spPr>
                          <a:xfrm>
                            <a:off x="11123612" y="2819179"/>
                            <a:ext cx="204535" cy="223128"/>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4111155578"/>
                  </p:ext>
                </p:extLst>
              </p:nvPr>
            </p:nvGraphicFramePr>
            <p:xfrm>
              <a:off x="9361125" y="1460228"/>
              <a:ext cx="222250" cy="279400"/>
            </p:xfrm>
            <a:graphic>
              <a:graphicData uri="http://schemas.openxmlformats.org/presentationml/2006/ole">
                <mc:AlternateContent xmlns:mc="http://schemas.openxmlformats.org/markup-compatibility/2006">
                  <mc:Choice xmlns:v="urn:schemas-microsoft-com:vml" Requires="v">
                    <p:oleObj name="Equation" r:id="rId6" imgW="152280" imgH="190440" progId="Equation.DSMT4">
                      <p:embed/>
                    </p:oleObj>
                  </mc:Choice>
                  <mc:Fallback>
                    <p:oleObj name="Equation" r:id="rId6" imgW="152280" imgH="190440" progId="Equation.DSMT4">
                      <p:embed/>
                      <p:pic>
                        <p:nvPicPr>
                          <p:cNvPr id="7" name="Object 6"/>
                          <p:cNvPicPr/>
                          <p:nvPr/>
                        </p:nvPicPr>
                        <p:blipFill>
                          <a:blip r:embed="rId7"/>
                          <a:stretch>
                            <a:fillRect/>
                          </a:stretch>
                        </p:blipFill>
                        <p:spPr>
                          <a:xfrm>
                            <a:off x="9361125" y="1460228"/>
                            <a:ext cx="222250" cy="279400"/>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14769184"/>
                  </p:ext>
                </p:extLst>
              </p:nvPr>
            </p:nvGraphicFramePr>
            <p:xfrm>
              <a:off x="10220231" y="3126570"/>
              <a:ext cx="152667" cy="196797"/>
            </p:xfrm>
            <a:graphic>
              <a:graphicData uri="http://schemas.openxmlformats.org/presentationml/2006/ole">
                <mc:AlternateContent xmlns:mc="http://schemas.openxmlformats.org/markup-compatibility/2006">
                  <mc:Choice xmlns:v="urn:schemas-microsoft-com:vml" Requires="v">
                    <p:oleObj name="Equation" r:id="rId8" imgW="139680" imgH="177480" progId="Equation.DSMT4">
                      <p:embed/>
                    </p:oleObj>
                  </mc:Choice>
                  <mc:Fallback>
                    <p:oleObj name="Equation" r:id="rId8" imgW="139680" imgH="177480" progId="Equation.DSMT4">
                      <p:embed/>
                      <p:pic>
                        <p:nvPicPr>
                          <p:cNvPr id="7" name="Object 6"/>
                          <p:cNvPicPr/>
                          <p:nvPr/>
                        </p:nvPicPr>
                        <p:blipFill>
                          <a:blip r:embed="rId9"/>
                          <a:stretch>
                            <a:fillRect/>
                          </a:stretch>
                        </p:blipFill>
                        <p:spPr>
                          <a:xfrm>
                            <a:off x="10220231" y="3126570"/>
                            <a:ext cx="152667" cy="196797"/>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4080775736"/>
                  </p:ext>
                </p:extLst>
              </p:nvPr>
            </p:nvGraphicFramePr>
            <p:xfrm>
              <a:off x="8988915" y="4019334"/>
              <a:ext cx="251663" cy="194413"/>
            </p:xfrm>
            <a:graphic>
              <a:graphicData uri="http://schemas.openxmlformats.org/presentationml/2006/ole">
                <mc:AlternateContent xmlns:mc="http://schemas.openxmlformats.org/markup-compatibility/2006">
                  <mc:Choice xmlns:v="urn:schemas-microsoft-com:vml" Requires="v">
                    <p:oleObj name="Equation" r:id="rId10" imgW="228600" imgH="177480" progId="Equation.DSMT4">
                      <p:embed/>
                    </p:oleObj>
                  </mc:Choice>
                  <mc:Fallback>
                    <p:oleObj name="Equation" r:id="rId10" imgW="228600" imgH="177480" progId="Equation.DSMT4">
                      <p:embed/>
                      <p:pic>
                        <p:nvPicPr>
                          <p:cNvPr id="20" name="Object 19"/>
                          <p:cNvPicPr/>
                          <p:nvPr/>
                        </p:nvPicPr>
                        <p:blipFill>
                          <a:blip r:embed="rId11"/>
                          <a:stretch>
                            <a:fillRect/>
                          </a:stretch>
                        </p:blipFill>
                        <p:spPr>
                          <a:xfrm>
                            <a:off x="8988915" y="4019334"/>
                            <a:ext cx="251663" cy="194413"/>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167471115"/>
                  </p:ext>
                </p:extLst>
              </p:nvPr>
            </p:nvGraphicFramePr>
            <p:xfrm>
              <a:off x="8994446" y="3488201"/>
              <a:ext cx="237350" cy="194413"/>
            </p:xfrm>
            <a:graphic>
              <a:graphicData uri="http://schemas.openxmlformats.org/presentationml/2006/ole">
                <mc:AlternateContent xmlns:mc="http://schemas.openxmlformats.org/markup-compatibility/2006">
                  <mc:Choice xmlns:v="urn:schemas-microsoft-com:vml" Requires="v">
                    <p:oleObj name="Equation" r:id="rId12" imgW="215640" imgH="177480" progId="Equation.DSMT4">
                      <p:embed/>
                    </p:oleObj>
                  </mc:Choice>
                  <mc:Fallback>
                    <p:oleObj name="Equation" r:id="rId12" imgW="215640" imgH="177480" progId="Equation.DSMT4">
                      <p:embed/>
                      <p:pic>
                        <p:nvPicPr>
                          <p:cNvPr id="23" name="Object 22"/>
                          <p:cNvPicPr/>
                          <p:nvPr/>
                        </p:nvPicPr>
                        <p:blipFill>
                          <a:blip r:embed="rId13"/>
                          <a:stretch>
                            <a:fillRect/>
                          </a:stretch>
                        </p:blipFill>
                        <p:spPr>
                          <a:xfrm>
                            <a:off x="8994446" y="3488201"/>
                            <a:ext cx="237350" cy="194413"/>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2350120495"/>
                  </p:ext>
                </p:extLst>
              </p:nvPr>
            </p:nvGraphicFramePr>
            <p:xfrm>
              <a:off x="9059953" y="3070224"/>
              <a:ext cx="260350" cy="277813"/>
            </p:xfrm>
            <a:graphic>
              <a:graphicData uri="http://schemas.openxmlformats.org/presentationml/2006/ole">
                <mc:AlternateContent xmlns:mc="http://schemas.openxmlformats.org/markup-compatibility/2006">
                  <mc:Choice xmlns:v="urn:schemas-microsoft-com:vml" Requires="v">
                    <p:oleObj name="Equation" r:id="rId14" imgW="177480" imgH="190440" progId="Equation.DSMT4">
                      <p:embed/>
                    </p:oleObj>
                  </mc:Choice>
                  <mc:Fallback>
                    <p:oleObj name="Equation" r:id="rId14" imgW="177480" imgH="190440" progId="Equation.DSMT4">
                      <p:embed/>
                      <p:pic>
                        <p:nvPicPr>
                          <p:cNvPr id="24" name="Object 23"/>
                          <p:cNvPicPr/>
                          <p:nvPr/>
                        </p:nvPicPr>
                        <p:blipFill>
                          <a:blip r:embed="rId15"/>
                          <a:stretch>
                            <a:fillRect/>
                          </a:stretch>
                        </p:blipFill>
                        <p:spPr>
                          <a:xfrm>
                            <a:off x="9059953" y="3070224"/>
                            <a:ext cx="260350" cy="277813"/>
                          </a:xfrm>
                          <a:prstGeom prst="rect">
                            <a:avLst/>
                          </a:prstGeom>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2188771250"/>
                  </p:ext>
                </p:extLst>
              </p:nvPr>
            </p:nvGraphicFramePr>
            <p:xfrm>
              <a:off x="9695835" y="3128157"/>
              <a:ext cx="110923" cy="196797"/>
            </p:xfrm>
            <a:graphic>
              <a:graphicData uri="http://schemas.openxmlformats.org/presentationml/2006/ole">
                <mc:AlternateContent xmlns:mc="http://schemas.openxmlformats.org/markup-compatibility/2006">
                  <mc:Choice xmlns:v="urn:schemas-microsoft-com:vml" Requires="v">
                    <p:oleObj name="Equation" r:id="rId16" imgW="101520" imgH="177480" progId="Equation.DSMT4">
                      <p:embed/>
                    </p:oleObj>
                  </mc:Choice>
                  <mc:Fallback>
                    <p:oleObj name="Equation" r:id="rId16" imgW="101520" imgH="177480" progId="Equation.DSMT4">
                      <p:embed/>
                      <p:pic>
                        <p:nvPicPr>
                          <p:cNvPr id="20" name="Object 19"/>
                          <p:cNvPicPr/>
                          <p:nvPr/>
                        </p:nvPicPr>
                        <p:blipFill>
                          <a:blip r:embed="rId17"/>
                          <a:stretch>
                            <a:fillRect/>
                          </a:stretch>
                        </p:blipFill>
                        <p:spPr>
                          <a:xfrm>
                            <a:off x="9695835" y="3128157"/>
                            <a:ext cx="110923" cy="196797"/>
                          </a:xfrm>
                          <a:prstGeom prst="rect">
                            <a:avLst/>
                          </a:prstGeom>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1356938122"/>
                  </p:ext>
                </p:extLst>
              </p:nvPr>
            </p:nvGraphicFramePr>
            <p:xfrm>
              <a:off x="9137901" y="2398146"/>
              <a:ext cx="110923" cy="196797"/>
            </p:xfrm>
            <a:graphic>
              <a:graphicData uri="http://schemas.openxmlformats.org/presentationml/2006/ole">
                <mc:AlternateContent xmlns:mc="http://schemas.openxmlformats.org/markup-compatibility/2006">
                  <mc:Choice xmlns:v="urn:schemas-microsoft-com:vml" Requires="v">
                    <p:oleObj name="Equation" r:id="rId18" imgW="101520" imgH="177480" progId="Equation.DSMT4">
                      <p:embed/>
                    </p:oleObj>
                  </mc:Choice>
                  <mc:Fallback>
                    <p:oleObj name="Equation" r:id="rId18" imgW="101520" imgH="177480" progId="Equation.DSMT4">
                      <p:embed/>
                      <p:pic>
                        <p:nvPicPr>
                          <p:cNvPr id="26" name="Object 25"/>
                          <p:cNvPicPr/>
                          <p:nvPr/>
                        </p:nvPicPr>
                        <p:blipFill>
                          <a:blip r:embed="rId19"/>
                          <a:stretch>
                            <a:fillRect/>
                          </a:stretch>
                        </p:blipFill>
                        <p:spPr>
                          <a:xfrm>
                            <a:off x="9137901" y="2398146"/>
                            <a:ext cx="110923" cy="196797"/>
                          </a:xfrm>
                          <a:prstGeom prst="rect">
                            <a:avLst/>
                          </a:prstGeom>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3156093802"/>
                  </p:ext>
                </p:extLst>
              </p:nvPr>
            </p:nvGraphicFramePr>
            <p:xfrm>
              <a:off x="9102925" y="1813315"/>
              <a:ext cx="152667" cy="196797"/>
            </p:xfrm>
            <a:graphic>
              <a:graphicData uri="http://schemas.openxmlformats.org/presentationml/2006/ole">
                <mc:AlternateContent xmlns:mc="http://schemas.openxmlformats.org/markup-compatibility/2006">
                  <mc:Choice xmlns:v="urn:schemas-microsoft-com:vml" Requires="v">
                    <p:oleObj name="Equation" r:id="rId20" imgW="139680" imgH="177480" progId="Equation.DSMT4">
                      <p:embed/>
                    </p:oleObj>
                  </mc:Choice>
                  <mc:Fallback>
                    <p:oleObj name="Equation" r:id="rId20" imgW="139680" imgH="177480" progId="Equation.DSMT4">
                      <p:embed/>
                      <p:pic>
                        <p:nvPicPr>
                          <p:cNvPr id="20" name="Object 19"/>
                          <p:cNvPicPr/>
                          <p:nvPr/>
                        </p:nvPicPr>
                        <p:blipFill>
                          <a:blip r:embed="rId21"/>
                          <a:stretch>
                            <a:fillRect/>
                          </a:stretch>
                        </p:blipFill>
                        <p:spPr>
                          <a:xfrm>
                            <a:off x="9102925" y="1813315"/>
                            <a:ext cx="152667" cy="196797"/>
                          </a:xfrm>
                          <a:prstGeom prst="rect">
                            <a:avLst/>
                          </a:prstGeom>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921933972"/>
                  </p:ext>
                </p:extLst>
              </p:nvPr>
            </p:nvGraphicFramePr>
            <p:xfrm>
              <a:off x="8546605" y="3121449"/>
              <a:ext cx="237350" cy="194413"/>
            </p:xfrm>
            <a:graphic>
              <a:graphicData uri="http://schemas.openxmlformats.org/presentationml/2006/ole">
                <mc:AlternateContent xmlns:mc="http://schemas.openxmlformats.org/markup-compatibility/2006">
                  <mc:Choice xmlns:v="urn:schemas-microsoft-com:vml" Requires="v">
                    <p:oleObj name="Equation" r:id="rId22" imgW="215640" imgH="177480" progId="Equation.DSMT4">
                      <p:embed/>
                    </p:oleObj>
                  </mc:Choice>
                  <mc:Fallback>
                    <p:oleObj name="Equation" r:id="rId22" imgW="215640" imgH="177480" progId="Equation.DSMT4">
                      <p:embed/>
                      <p:pic>
                        <p:nvPicPr>
                          <p:cNvPr id="24" name="Object 23"/>
                          <p:cNvPicPr/>
                          <p:nvPr/>
                        </p:nvPicPr>
                        <p:blipFill>
                          <a:blip r:embed="rId23"/>
                          <a:stretch>
                            <a:fillRect/>
                          </a:stretch>
                        </p:blipFill>
                        <p:spPr>
                          <a:xfrm>
                            <a:off x="8546605" y="3121449"/>
                            <a:ext cx="237350" cy="194413"/>
                          </a:xfrm>
                          <a:prstGeom prst="rect">
                            <a:avLst/>
                          </a:prstGeom>
                        </p:spPr>
                      </p:pic>
                    </p:oleObj>
                  </mc:Fallback>
                </mc:AlternateContent>
              </a:graphicData>
            </a:graphic>
          </p:graphicFrame>
          <p:graphicFrame>
            <p:nvGraphicFramePr>
              <p:cNvPr id="30" name="Object 29"/>
              <p:cNvGraphicFramePr>
                <a:graphicFrameLocks noChangeAspect="1"/>
              </p:cNvGraphicFramePr>
              <p:nvPr>
                <p:extLst>
                  <p:ext uri="{D42A27DB-BD31-4B8C-83A1-F6EECF244321}">
                    <p14:modId xmlns:p14="http://schemas.microsoft.com/office/powerpoint/2010/main" val="3489159759"/>
                  </p:ext>
                </p:extLst>
              </p:nvPr>
            </p:nvGraphicFramePr>
            <p:xfrm>
              <a:off x="10874552" y="3119255"/>
              <a:ext cx="137758" cy="209917"/>
            </p:xfrm>
            <a:graphic>
              <a:graphicData uri="http://schemas.openxmlformats.org/presentationml/2006/ole">
                <mc:AlternateContent xmlns:mc="http://schemas.openxmlformats.org/markup-compatibility/2006">
                  <mc:Choice xmlns:v="urn:schemas-microsoft-com:vml" Requires="v">
                    <p:oleObj name="Equation" r:id="rId24" imgW="126720" imgH="190440" progId="Equation.DSMT4">
                      <p:embed/>
                    </p:oleObj>
                  </mc:Choice>
                  <mc:Fallback>
                    <p:oleObj name="Equation" r:id="rId24" imgW="126720" imgH="190440" progId="Equation.DSMT4">
                      <p:embed/>
                      <p:pic>
                        <p:nvPicPr>
                          <p:cNvPr id="20" name="Object 19"/>
                          <p:cNvPicPr/>
                          <p:nvPr/>
                        </p:nvPicPr>
                        <p:blipFill>
                          <a:blip r:embed="rId25"/>
                          <a:stretch>
                            <a:fillRect/>
                          </a:stretch>
                        </p:blipFill>
                        <p:spPr>
                          <a:xfrm>
                            <a:off x="10874552" y="3119255"/>
                            <a:ext cx="137758" cy="209917"/>
                          </a:xfrm>
                          <a:prstGeom prst="rect">
                            <a:avLst/>
                          </a:prstGeom>
                        </p:spPr>
                      </p:pic>
                    </p:oleObj>
                  </mc:Fallback>
                </mc:AlternateContent>
              </a:graphicData>
            </a:graphic>
          </p:graphicFrame>
        </p:grpSp>
        <p:sp>
          <p:nvSpPr>
            <p:cNvPr id="16" name="Rectangle 15"/>
            <p:cNvSpPr/>
            <p:nvPr/>
          </p:nvSpPr>
          <p:spPr>
            <a:xfrm>
              <a:off x="9205209" y="4754692"/>
              <a:ext cx="1681871" cy="523220"/>
            </a:xfrm>
            <a:prstGeom prst="rect">
              <a:avLst/>
            </a:prstGeom>
          </p:spPr>
          <p:txBody>
            <a:bodyPr wrap="none">
              <a:spAutoFit/>
            </a:bodyPr>
            <a:lstStyle/>
            <a:p>
              <a:r>
                <a:rPr lang="en-US" sz="2800" b="1">
                  <a:solidFill>
                    <a:srgbClr val="FF0000"/>
                  </a:solidFill>
                  <a:latin typeface="Arial" panose="020B0604020202020204" pitchFamily="34" charset="0"/>
                  <a:cs typeface="Arial" panose="020B0604020202020204" pitchFamily="34" charset="0"/>
                </a:rPr>
                <a:t>Hình 1.5 </a:t>
              </a:r>
            </a:p>
          </p:txBody>
        </p:sp>
      </p:grpSp>
      <p:sp>
        <p:nvSpPr>
          <p:cNvPr id="18" name="Rounded Rectangle 17"/>
          <p:cNvSpPr/>
          <p:nvPr/>
        </p:nvSpPr>
        <p:spPr>
          <a:xfrm>
            <a:off x="507398" y="641458"/>
            <a:ext cx="11430000" cy="990600"/>
          </a:xfrm>
          <a:prstGeom prst="roundRect">
            <a:avLst/>
          </a:prstGeom>
          <a:noFill/>
          <a:ln w="63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latin typeface="Arial" panose="020B0604020202020204" pitchFamily="34" charset="0"/>
              <a:cs typeface="Arial" panose="020B0604020202020204" pitchFamily="34" charset="0"/>
            </a:endParaRPr>
          </a:p>
        </p:txBody>
      </p:sp>
      <mc:AlternateContent xmlns:mc="http://schemas.openxmlformats.org/markup-compatibility/2006">
        <mc:Choice xmlns:a14="http://schemas.microsoft.com/office/drawing/2010/main" Requires="a14">
          <p:sp>
            <p:nvSpPr>
              <p:cNvPr id="34" name="Rectangle 33"/>
              <p:cNvSpPr/>
              <p:nvPr/>
            </p:nvSpPr>
            <p:spPr>
              <a:xfrm>
                <a:off x="1214937" y="2333057"/>
                <a:ext cx="4264309" cy="461665"/>
              </a:xfrm>
              <a:prstGeom prst="rect">
                <a:avLst/>
              </a:prstGeom>
            </p:spPr>
            <p:txBody>
              <a:bodyPr wrap="none">
                <a:spAutoFit/>
              </a:bodyPr>
              <a:lstStyle/>
              <a:p>
                <a:r>
                  <a:rPr lang="en-US" sz="2400">
                    <a:latin typeface="Arial" panose="020B0604020202020204" pitchFamily="34" charset="0"/>
                    <a:cs typeface="Arial" panose="020B0604020202020204" pitchFamily="34" charset="0"/>
                  </a:rPr>
                  <a:t>Tập xác định của hàm số là </a:t>
                </a:r>
                <a14:m>
                  <m:oMath xmlns:m="http://schemas.openxmlformats.org/officeDocument/2006/math">
                    <m:r>
                      <a:rPr lang="en-US" sz="2400" i="1" smtClean="0">
                        <a:latin typeface="Cambria Math" panose="02040503050406030204" pitchFamily="18" charset="0"/>
                        <a:ea typeface="Cambria Math" panose="02040503050406030204" pitchFamily="18" charset="0"/>
                      </a:rPr>
                      <m:t>ℝ</m:t>
                    </m:r>
                  </m:oMath>
                </a14:m>
                <a:endParaRPr lang="en-US" sz="2400">
                  <a:latin typeface="Arial" panose="020B0604020202020204" pitchFamily="34" charset="0"/>
                  <a:cs typeface="Arial" panose="020B0604020202020204" pitchFamily="34" charset="0"/>
                </a:endParaRPr>
              </a:p>
            </p:txBody>
          </p:sp>
        </mc:Choice>
        <mc:Fallback>
          <p:sp>
            <p:nvSpPr>
              <p:cNvPr id="34" name="Rectangle 33"/>
              <p:cNvSpPr>
                <a:spLocks noRot="1" noChangeAspect="1" noMove="1" noResize="1" noEditPoints="1" noAdjustHandles="1" noChangeArrowheads="1" noChangeShapeType="1" noTextEdit="1"/>
              </p:cNvSpPr>
              <p:nvPr/>
            </p:nvSpPr>
            <p:spPr>
              <a:xfrm>
                <a:off x="1214937" y="2333057"/>
                <a:ext cx="4264309" cy="461665"/>
              </a:xfrm>
              <a:prstGeom prst="rect">
                <a:avLst/>
              </a:prstGeom>
              <a:blipFill>
                <a:blip r:embed="rId26"/>
                <a:stretch>
                  <a:fillRect l="-2143" t="-9333" b="-32000"/>
                </a:stretch>
              </a:blipFill>
            </p:spPr>
            <p:txBody>
              <a:bodyPr/>
              <a:lstStyle/>
              <a:p>
                <a:r>
                  <a:rPr lang="en-US">
                    <a:noFill/>
                  </a:rPr>
                  <a:t> </a:t>
                </a:r>
              </a:p>
            </p:txBody>
          </p:sp>
        </mc:Fallback>
      </mc:AlternateContent>
      <p:grpSp>
        <p:nvGrpSpPr>
          <p:cNvPr id="36" name="Group 35"/>
          <p:cNvGrpSpPr/>
          <p:nvPr/>
        </p:nvGrpSpPr>
        <p:grpSpPr>
          <a:xfrm>
            <a:off x="1108892" y="2889509"/>
            <a:ext cx="6607583" cy="877630"/>
            <a:chOff x="902156" y="3144000"/>
            <a:chExt cx="6607583" cy="877630"/>
          </a:xfrm>
        </p:grpSpPr>
        <p:sp>
          <p:nvSpPr>
            <p:cNvPr id="33" name="Rectangle 32"/>
            <p:cNvSpPr/>
            <p:nvPr/>
          </p:nvSpPr>
          <p:spPr>
            <a:xfrm>
              <a:off x="902156" y="3144000"/>
              <a:ext cx="6607583" cy="830997"/>
            </a:xfrm>
            <a:prstGeom prst="rect">
              <a:avLst/>
            </a:prstGeom>
          </p:spPr>
          <p:txBody>
            <a:bodyPr wrap="square">
              <a:spAutoFit/>
            </a:bodyPr>
            <a:lstStyle/>
            <a:p>
              <a:r>
                <a:rPr lang="en-US" sz="2400">
                  <a:latin typeface="Arial" panose="020B0604020202020204" pitchFamily="34" charset="0"/>
                  <a:cs typeface="Arial" panose="020B0604020202020204" pitchFamily="34" charset="0"/>
                </a:rPr>
                <a:t>Từ đó ta suy ra hàm số đồng biến trên khoảng</a:t>
              </a:r>
            </a:p>
            <a:p>
              <a:r>
                <a:rPr lang="en-US" sz="2400">
                  <a:latin typeface="Arial" panose="020B0604020202020204" pitchFamily="34" charset="0"/>
                  <a:cs typeface="Arial" panose="020B0604020202020204" pitchFamily="34" charset="0"/>
                </a:rPr>
                <a:t>             và           . </a:t>
              </a:r>
            </a:p>
          </p:txBody>
        </p:sp>
        <p:graphicFrame>
          <p:nvGraphicFramePr>
            <p:cNvPr id="35" name="Object 34"/>
            <p:cNvGraphicFramePr>
              <a:graphicFrameLocks noChangeAspect="1"/>
            </p:cNvGraphicFramePr>
            <p:nvPr>
              <p:extLst>
                <p:ext uri="{D42A27DB-BD31-4B8C-83A1-F6EECF244321}">
                  <p14:modId xmlns:p14="http://schemas.microsoft.com/office/powerpoint/2010/main" val="2934177908"/>
                </p:ext>
              </p:extLst>
            </p:nvPr>
          </p:nvGraphicFramePr>
          <p:xfrm>
            <a:off x="1120756" y="3513784"/>
            <a:ext cx="946639" cy="501161"/>
          </p:xfrm>
          <a:graphic>
            <a:graphicData uri="http://schemas.openxmlformats.org/presentationml/2006/ole">
              <mc:AlternateContent xmlns:mc="http://schemas.openxmlformats.org/markup-compatibility/2006">
                <mc:Choice xmlns:v="urn:schemas-microsoft-com:vml" Requires="v">
                  <p:oleObj name="Equation" r:id="rId27" imgW="485187" imgH="256906" progId="Equation.DSMT4">
                    <p:embed/>
                  </p:oleObj>
                </mc:Choice>
                <mc:Fallback>
                  <p:oleObj name="Equation" r:id="rId27" imgW="485187" imgH="256906" progId="Equation.DSMT4">
                    <p:embed/>
                    <p:pic>
                      <p:nvPicPr>
                        <p:cNvPr id="0" name=""/>
                        <p:cNvPicPr/>
                        <p:nvPr/>
                      </p:nvPicPr>
                      <p:blipFill>
                        <a:blip r:embed="rId28"/>
                        <a:stretch>
                          <a:fillRect/>
                        </a:stretch>
                      </p:blipFill>
                      <p:spPr>
                        <a:xfrm>
                          <a:off x="1120756" y="3513784"/>
                          <a:ext cx="946639" cy="501161"/>
                        </a:xfrm>
                        <a:prstGeom prst="rect">
                          <a:avLst/>
                        </a:prstGeom>
                      </p:spPr>
                    </p:pic>
                  </p:oleObj>
                </mc:Fallback>
              </mc:AlternateContent>
            </a:graphicData>
          </a:graphic>
        </p:graphicFrame>
        <p:graphicFrame>
          <p:nvGraphicFramePr>
            <p:cNvPr id="39" name="Object 38"/>
            <p:cNvGraphicFramePr>
              <a:graphicFrameLocks noChangeAspect="1"/>
            </p:cNvGraphicFramePr>
            <p:nvPr>
              <p:extLst>
                <p:ext uri="{D42A27DB-BD31-4B8C-83A1-F6EECF244321}">
                  <p14:modId xmlns:p14="http://schemas.microsoft.com/office/powerpoint/2010/main" val="3490448057"/>
                </p:ext>
              </p:extLst>
            </p:nvPr>
          </p:nvGraphicFramePr>
          <p:xfrm>
            <a:off x="2425565" y="3527918"/>
            <a:ext cx="963612" cy="493712"/>
          </p:xfrm>
          <a:graphic>
            <a:graphicData uri="http://schemas.openxmlformats.org/presentationml/2006/ole">
              <mc:AlternateContent xmlns:mc="http://schemas.openxmlformats.org/markup-compatibility/2006">
                <mc:Choice xmlns:v="urn:schemas-microsoft-com:vml" Requires="v">
                  <p:oleObj name="Equation" r:id="rId29" imgW="495000" imgH="253800" progId="Equation.DSMT4">
                    <p:embed/>
                  </p:oleObj>
                </mc:Choice>
                <mc:Fallback>
                  <p:oleObj name="Equation" r:id="rId29" imgW="495000" imgH="253800" progId="Equation.DSMT4">
                    <p:embed/>
                    <p:pic>
                      <p:nvPicPr>
                        <p:cNvPr id="35" name="Object 34"/>
                        <p:cNvPicPr/>
                        <p:nvPr/>
                      </p:nvPicPr>
                      <p:blipFill>
                        <a:blip r:embed="rId30"/>
                        <a:stretch>
                          <a:fillRect/>
                        </a:stretch>
                      </p:blipFill>
                      <p:spPr>
                        <a:xfrm>
                          <a:off x="2425565" y="3527918"/>
                          <a:ext cx="963612" cy="493712"/>
                        </a:xfrm>
                        <a:prstGeom prst="rect">
                          <a:avLst/>
                        </a:prstGeom>
                      </p:spPr>
                    </p:pic>
                  </p:oleObj>
                </mc:Fallback>
              </mc:AlternateContent>
            </a:graphicData>
          </a:graphic>
        </p:graphicFrame>
      </p:grpSp>
      <p:grpSp>
        <p:nvGrpSpPr>
          <p:cNvPr id="41" name="Group 40"/>
          <p:cNvGrpSpPr/>
          <p:nvPr/>
        </p:nvGrpSpPr>
        <p:grpSpPr>
          <a:xfrm>
            <a:off x="1170632" y="3651294"/>
            <a:ext cx="4790094" cy="517920"/>
            <a:chOff x="974923" y="3612484"/>
            <a:chExt cx="4790094" cy="517920"/>
          </a:xfrm>
        </p:grpSpPr>
        <p:sp>
          <p:nvSpPr>
            <p:cNvPr id="37" name="Rectangle 36"/>
            <p:cNvSpPr/>
            <p:nvPr/>
          </p:nvSpPr>
          <p:spPr>
            <a:xfrm>
              <a:off x="974923" y="3659117"/>
              <a:ext cx="4790094" cy="461665"/>
            </a:xfrm>
            <a:prstGeom prst="rect">
              <a:avLst/>
            </a:prstGeom>
          </p:spPr>
          <p:txBody>
            <a:bodyPr wrap="none">
              <a:spAutoFit/>
            </a:bodyPr>
            <a:lstStyle/>
            <a:p>
              <a:r>
                <a:rPr lang="en-US" sz="2400">
                  <a:latin typeface="Arial" panose="020B0604020202020204" pitchFamily="34" charset="0"/>
                  <a:cs typeface="Arial" panose="020B0604020202020204" pitchFamily="34" charset="0"/>
                </a:rPr>
                <a:t>Hàm số nghịch biến trên khoảng  </a:t>
              </a:r>
            </a:p>
          </p:txBody>
        </p:sp>
        <p:pic>
          <p:nvPicPr>
            <p:cNvPr id="38" name="Picture 37"/>
            <p:cNvPicPr>
              <a:picLocks noChangeAspect="1"/>
            </p:cNvPicPr>
            <p:nvPr/>
          </p:nvPicPr>
          <p:blipFill>
            <a:blip r:embed="rId31"/>
            <a:stretch>
              <a:fillRect/>
            </a:stretch>
          </p:blipFill>
          <p:spPr>
            <a:xfrm>
              <a:off x="4435165" y="3612484"/>
              <a:ext cx="755820" cy="517920"/>
            </a:xfrm>
            <a:prstGeom prst="rect">
              <a:avLst/>
            </a:prstGeom>
          </p:spPr>
        </p:pic>
      </p:grpSp>
      <p:pic>
        <p:nvPicPr>
          <p:cNvPr id="42" name="Picture 41"/>
          <p:cNvPicPr>
            <a:picLocks noChangeAspect="1"/>
          </p:cNvPicPr>
          <p:nvPr/>
        </p:nvPicPr>
        <p:blipFill>
          <a:blip r:embed="rId32"/>
          <a:stretch>
            <a:fillRect/>
          </a:stretch>
        </p:blipFill>
        <p:spPr>
          <a:xfrm>
            <a:off x="4614849" y="1751321"/>
            <a:ext cx="1117501" cy="262941"/>
          </a:xfrm>
          <a:prstGeom prst="rect">
            <a:avLst/>
          </a:prstGeom>
        </p:spPr>
      </p:pic>
      <p:sp>
        <p:nvSpPr>
          <p:cNvPr id="2" name="TextBox 1">
            <a:extLst>
              <a:ext uri="{FF2B5EF4-FFF2-40B4-BE49-F238E27FC236}">
                <a16:creationId xmlns:a16="http://schemas.microsoft.com/office/drawing/2014/main" id="{DE384E70-E123-CBF2-BB33-E8C08E4B82DD}"/>
              </a:ext>
            </a:extLst>
          </p:cNvPr>
          <p:cNvSpPr txBox="1"/>
          <p:nvPr/>
        </p:nvSpPr>
        <p:spPr>
          <a:xfrm>
            <a:off x="381311" y="87334"/>
            <a:ext cx="8641557" cy="584775"/>
          </a:xfrm>
          <a:prstGeom prst="rect">
            <a:avLst/>
          </a:prstGeom>
          <a:noFill/>
        </p:spPr>
        <p:txBody>
          <a:bodyPr wrap="square" rtlCol="0">
            <a:spAutoFit/>
          </a:bodyPr>
          <a:lstStyle/>
          <a:p>
            <a:r>
              <a:rPr lang="en-US" sz="3200" b="1" dirty="0">
                <a:solidFill>
                  <a:srgbClr val="145F82"/>
                </a:solidFill>
                <a:latin typeface="Arial" panose="020B0604020202020204" pitchFamily="34" charset="0"/>
                <a:ea typeface="Tahoma" pitchFamily="34" charset="0"/>
                <a:cs typeface="Arial" panose="020B0604020202020204" pitchFamily="34" charset="0"/>
              </a:rPr>
              <a:t>  </a:t>
            </a:r>
            <a:r>
              <a:rPr lang="en-US" sz="3200" b="1" dirty="0" err="1">
                <a:solidFill>
                  <a:srgbClr val="145F82"/>
                </a:solidFill>
                <a:latin typeface="Arial" panose="020B0604020202020204" pitchFamily="34" charset="0"/>
                <a:ea typeface="Tahoma" pitchFamily="34" charset="0"/>
                <a:cs typeface="Arial" panose="020B0604020202020204" pitchFamily="34" charset="0"/>
              </a:rPr>
              <a:t>Luyện</a:t>
            </a:r>
            <a:r>
              <a:rPr lang="en-US" sz="3200" b="1" dirty="0">
                <a:solidFill>
                  <a:srgbClr val="145F82"/>
                </a:solidFill>
                <a:latin typeface="Arial" panose="020B0604020202020204" pitchFamily="34" charset="0"/>
                <a:ea typeface="Tahoma" pitchFamily="34" charset="0"/>
                <a:cs typeface="Arial" panose="020B0604020202020204" pitchFamily="34" charset="0"/>
              </a:rPr>
              <a:t> </a:t>
            </a:r>
            <a:r>
              <a:rPr lang="en-US" sz="3200" b="1" dirty="0" err="1">
                <a:solidFill>
                  <a:srgbClr val="145F82"/>
                </a:solidFill>
                <a:latin typeface="Arial" panose="020B0604020202020204" pitchFamily="34" charset="0"/>
                <a:ea typeface="Tahoma" pitchFamily="34" charset="0"/>
                <a:cs typeface="Arial" panose="020B0604020202020204" pitchFamily="34" charset="0"/>
              </a:rPr>
              <a:t>tập</a:t>
            </a:r>
            <a:r>
              <a:rPr lang="en-US" sz="3200" b="1" dirty="0">
                <a:solidFill>
                  <a:srgbClr val="145F82"/>
                </a:solidFill>
                <a:latin typeface="Arial" panose="020B0604020202020204" pitchFamily="34" charset="0"/>
                <a:ea typeface="Tahoma" pitchFamily="34" charset="0"/>
                <a:cs typeface="Arial" panose="020B0604020202020204" pitchFamily="34" charset="0"/>
              </a:rPr>
              <a:t> 1</a:t>
            </a:r>
          </a:p>
        </p:txBody>
      </p:sp>
    </p:spTree>
    <p:extLst>
      <p:ext uri="{BB962C8B-B14F-4D97-AF65-F5344CB8AC3E}">
        <p14:creationId xmlns:p14="http://schemas.microsoft.com/office/powerpoint/2010/main" val="308392230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wipe(left)">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6"/>
                                        </p:tgtEl>
                                        <p:attrNameLst>
                                          <p:attrName>style.visibility</p:attrName>
                                        </p:attrNameLst>
                                      </p:cBhvr>
                                      <p:to>
                                        <p:strVal val="visible"/>
                                      </p:to>
                                    </p:set>
                                    <p:animEffect transition="in" filter="wipe(left)">
                                      <p:cBhvr>
                                        <p:cTn id="17" dur="500"/>
                                        <p:tgtEl>
                                          <p:spTgt spid="3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1"/>
                                        </p:tgtEl>
                                        <p:attrNameLst>
                                          <p:attrName>style.visibility</p:attrName>
                                        </p:attrNameLst>
                                      </p:cBhvr>
                                      <p:to>
                                        <p:strVal val="visible"/>
                                      </p:to>
                                    </p:set>
                                    <p:animEffect transition="in" filter="wipe(left)">
                                      <p:cBhvr>
                                        <p:cTn id="22" dur="500"/>
                                        <p:tgtEl>
                                          <p:spTgt spid="41"/>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animEffect transition="in" filter="barn(inVertical)">
                                      <p:cBhvr>
                                        <p:cTn id="2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7"/>
          <p:cNvSpPr txBox="1"/>
          <p:nvPr/>
        </p:nvSpPr>
        <p:spPr>
          <a:xfrm>
            <a:off x="227012" y="56889"/>
            <a:ext cx="10802795" cy="523220"/>
          </a:xfrm>
          <a:prstGeom prst="rect">
            <a:avLst/>
          </a:prstGeom>
          <a:noFill/>
        </p:spPr>
        <p:txBody>
          <a:bodyPr wrap="square" rtlCol="0">
            <a:spAutoFit/>
          </a:bodyPr>
          <a:lstStyle/>
          <a:p>
            <a:pPr>
              <a:buClr>
                <a:schemeClr val="bg1"/>
              </a:buClr>
            </a:pPr>
            <a:r>
              <a:rPr lang="en-US" sz="2800" b="1" u="sng">
                <a:solidFill>
                  <a:srgbClr val="C00000"/>
                </a:solidFill>
                <a:latin typeface="Arial" pitchFamily="34" charset="0"/>
                <a:cs typeface="Arial" pitchFamily="34" charset="0"/>
              </a:rPr>
              <a:t>Mối quan hệ giữa tính đơn điệu và dấu của đạo hàm</a:t>
            </a:r>
            <a:r>
              <a:rPr lang="en-US" sz="2800" b="1">
                <a:solidFill>
                  <a:srgbClr val="C00000"/>
                </a:solidFill>
                <a:latin typeface="Arial" pitchFamily="34" charset="0"/>
                <a:cs typeface="Arial" pitchFamily="34" charset="0"/>
              </a:rPr>
              <a:t>:</a:t>
            </a:r>
            <a:endParaRPr lang="vi-VN" sz="2800" b="1">
              <a:solidFill>
                <a:srgbClr val="C00000"/>
              </a:solidFill>
              <a:latin typeface="Arial" pitchFamily="34" charset="0"/>
              <a:cs typeface="Arial" pitchFamily="34" charset="0"/>
            </a:endParaRPr>
          </a:p>
        </p:txBody>
      </p:sp>
      <p:sp>
        <p:nvSpPr>
          <p:cNvPr id="51" name="Rounded Rectangle 50"/>
          <p:cNvSpPr/>
          <p:nvPr/>
        </p:nvSpPr>
        <p:spPr>
          <a:xfrm>
            <a:off x="303212" y="602541"/>
            <a:ext cx="11780756" cy="2137211"/>
          </a:xfrm>
          <a:prstGeom prst="roundRect">
            <a:avLst>
              <a:gd name="adj" fmla="val 3662"/>
            </a:avLst>
          </a:prstGeom>
          <a:gradFill flip="none" rotWithShape="1">
            <a:gsLst>
              <a:gs pos="0">
                <a:srgbClr val="ABB3A9"/>
              </a:gs>
              <a:gs pos="35000">
                <a:srgbClr val="CDE0C9">
                  <a:shade val="67500"/>
                  <a:satMod val="115000"/>
                </a:srgbClr>
              </a:gs>
              <a:gs pos="100000">
                <a:schemeClr val="bg1"/>
              </a:gs>
            </a:gsLst>
            <a:lin ang="18900000" scaled="1"/>
            <a:tileRect/>
          </a:gradFill>
          <a:ln w="31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en-US" sz="1800"/>
          </a:p>
        </p:txBody>
      </p:sp>
      <p:pic>
        <p:nvPicPr>
          <p:cNvPr id="63" name="Picture 4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2531" y="2910137"/>
            <a:ext cx="1163563" cy="2775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ectangle 9"/>
          <p:cNvSpPr/>
          <p:nvPr/>
        </p:nvSpPr>
        <p:spPr>
          <a:xfrm>
            <a:off x="2096092" y="2298430"/>
            <a:ext cx="8915400" cy="461665"/>
          </a:xfrm>
          <a:prstGeom prst="rect">
            <a:avLst/>
          </a:prstGeom>
        </p:spPr>
        <p:txBody>
          <a:bodyPr wrap="square">
            <a:spAutoFit/>
          </a:bodyPr>
          <a:lstStyle/>
          <a:p>
            <a:r>
              <a:rPr lang="en-US"/>
              <a:t>b) Có nhận xét gì về đạo hàm y' và hàm số y trên khoảng </a:t>
            </a:r>
            <a:r>
              <a:rPr lang="en-US">
                <a:latin typeface="Times New Roman" panose="02020603050405020304" pitchFamily="18" charset="0"/>
                <a:cs typeface="Times New Roman" panose="02020603050405020304" pitchFamily="18" charset="0"/>
              </a:rPr>
              <a:t>(-1; 1)?</a:t>
            </a:r>
          </a:p>
        </p:txBody>
      </p:sp>
      <p:grpSp>
        <p:nvGrpSpPr>
          <p:cNvPr id="13" name="Group 12"/>
          <p:cNvGrpSpPr/>
          <p:nvPr/>
        </p:nvGrpSpPr>
        <p:grpSpPr>
          <a:xfrm>
            <a:off x="1369314" y="657171"/>
            <a:ext cx="4583994" cy="1559169"/>
            <a:chOff x="1192272" y="4747697"/>
            <a:chExt cx="4583994" cy="1559169"/>
          </a:xfrm>
        </p:grpSpPr>
        <p:sp>
          <p:nvSpPr>
            <p:cNvPr id="11" name="Rectangle 10"/>
            <p:cNvSpPr/>
            <p:nvPr/>
          </p:nvSpPr>
          <p:spPr>
            <a:xfrm>
              <a:off x="1192272" y="5316469"/>
              <a:ext cx="1826141" cy="461665"/>
            </a:xfrm>
            <a:prstGeom prst="rect">
              <a:avLst/>
            </a:prstGeom>
          </p:spPr>
          <p:txBody>
            <a:bodyPr wrap="none">
              <a:spAutoFit/>
            </a:bodyPr>
            <a:lstStyle/>
            <a:p>
              <a:r>
                <a:rPr lang="en-US" b="1"/>
                <a:t>Xét hàm số</a:t>
              </a:r>
            </a:p>
          </p:txBody>
        </p:sp>
        <p:graphicFrame>
          <p:nvGraphicFramePr>
            <p:cNvPr id="12" name="Object 11"/>
            <p:cNvGraphicFramePr>
              <a:graphicFrameLocks noChangeAspect="1"/>
            </p:cNvGraphicFramePr>
            <p:nvPr>
              <p:extLst>
                <p:ext uri="{D42A27DB-BD31-4B8C-83A1-F6EECF244321}">
                  <p14:modId xmlns:p14="http://schemas.microsoft.com/office/powerpoint/2010/main" val="1732484148"/>
                </p:ext>
              </p:extLst>
            </p:nvPr>
          </p:nvGraphicFramePr>
          <p:xfrm>
            <a:off x="2905417" y="4747697"/>
            <a:ext cx="2870849" cy="1559169"/>
          </p:xfrm>
          <a:graphic>
            <a:graphicData uri="http://schemas.openxmlformats.org/presentationml/2006/ole">
              <mc:AlternateContent xmlns:mc="http://schemas.openxmlformats.org/markup-compatibility/2006">
                <mc:Choice xmlns:v="urn:schemas-microsoft-com:vml" Requires="v">
                  <p:oleObj name="Equation" r:id="rId4" imgW="1473120" imgH="799920" progId="Equation.DSMT4">
                    <p:embed/>
                  </p:oleObj>
                </mc:Choice>
                <mc:Fallback>
                  <p:oleObj name="Equation" r:id="rId4" imgW="1473120" imgH="799920" progId="Equation.DSMT4">
                    <p:embed/>
                    <p:pic>
                      <p:nvPicPr>
                        <p:cNvPr id="0" name=""/>
                        <p:cNvPicPr/>
                        <p:nvPr/>
                      </p:nvPicPr>
                      <p:blipFill>
                        <a:blip r:embed="rId5"/>
                        <a:stretch>
                          <a:fillRect/>
                        </a:stretch>
                      </p:blipFill>
                      <p:spPr>
                        <a:xfrm>
                          <a:off x="2905417" y="4747697"/>
                          <a:ext cx="2870849" cy="1559169"/>
                        </a:xfrm>
                        <a:prstGeom prst="rect">
                          <a:avLst/>
                        </a:prstGeom>
                      </p:spPr>
                    </p:pic>
                  </p:oleObj>
                </mc:Fallback>
              </mc:AlternateContent>
            </a:graphicData>
          </a:graphic>
        </p:graphicFrame>
      </p:grpSp>
      <p:grpSp>
        <p:nvGrpSpPr>
          <p:cNvPr id="16" name="Group 15"/>
          <p:cNvGrpSpPr/>
          <p:nvPr/>
        </p:nvGrpSpPr>
        <p:grpSpPr>
          <a:xfrm>
            <a:off x="5924257" y="679755"/>
            <a:ext cx="6191868" cy="498820"/>
            <a:chOff x="1309847" y="3014018"/>
            <a:chExt cx="6191868" cy="498820"/>
          </a:xfrm>
        </p:grpSpPr>
        <p:graphicFrame>
          <p:nvGraphicFramePr>
            <p:cNvPr id="14" name="Object 13"/>
            <p:cNvGraphicFramePr>
              <a:graphicFrameLocks noChangeAspect="1"/>
            </p:cNvGraphicFramePr>
            <p:nvPr>
              <p:extLst>
                <p:ext uri="{D42A27DB-BD31-4B8C-83A1-F6EECF244321}">
                  <p14:modId xmlns:p14="http://schemas.microsoft.com/office/powerpoint/2010/main" val="2572854481"/>
                </p:ext>
              </p:extLst>
            </p:nvPr>
          </p:nvGraphicFramePr>
          <p:xfrm>
            <a:off x="5341828" y="3040362"/>
            <a:ext cx="2159887" cy="472476"/>
          </p:xfrm>
          <a:graphic>
            <a:graphicData uri="http://schemas.openxmlformats.org/presentationml/2006/ole">
              <mc:AlternateContent xmlns:mc="http://schemas.openxmlformats.org/markup-compatibility/2006">
                <mc:Choice xmlns:v="urn:schemas-microsoft-com:vml" Requires="v">
                  <p:oleObj name="Equation" r:id="rId6" imgW="1218960" imgH="266400" progId="Equation.DSMT4">
                    <p:embed/>
                  </p:oleObj>
                </mc:Choice>
                <mc:Fallback>
                  <p:oleObj name="Equation" r:id="rId6" imgW="1218960" imgH="266400" progId="Equation.DSMT4">
                    <p:embed/>
                    <p:pic>
                      <p:nvPicPr>
                        <p:cNvPr id="0" name=""/>
                        <p:cNvPicPr/>
                        <p:nvPr/>
                      </p:nvPicPr>
                      <p:blipFill>
                        <a:blip r:embed="rId7"/>
                        <a:stretch>
                          <a:fillRect/>
                        </a:stretch>
                      </p:blipFill>
                      <p:spPr>
                        <a:xfrm>
                          <a:off x="5341828" y="3040362"/>
                          <a:ext cx="2159887" cy="472476"/>
                        </a:xfrm>
                        <a:prstGeom prst="rect">
                          <a:avLst/>
                        </a:prstGeom>
                      </p:spPr>
                    </p:pic>
                  </p:oleObj>
                </mc:Fallback>
              </mc:AlternateContent>
            </a:graphicData>
          </a:graphic>
        </p:graphicFrame>
        <p:sp>
          <p:nvSpPr>
            <p:cNvPr id="15" name="Rectangle 14"/>
            <p:cNvSpPr/>
            <p:nvPr/>
          </p:nvSpPr>
          <p:spPr>
            <a:xfrm>
              <a:off x="1309847" y="3014018"/>
              <a:ext cx="4247830" cy="461665"/>
            </a:xfrm>
            <a:prstGeom prst="rect">
              <a:avLst/>
            </a:prstGeom>
          </p:spPr>
          <p:txBody>
            <a:bodyPr wrap="none">
              <a:spAutoFit/>
            </a:bodyPr>
            <a:lstStyle/>
            <a:p>
              <a:r>
                <a:rPr lang="en-US"/>
                <a:t>a) Xét dấu </a:t>
              </a:r>
              <a:r>
                <a:rPr lang="en-US" i="1">
                  <a:latin typeface="Times New Roman" panose="02020603050405020304" pitchFamily="18" charset="0"/>
                  <a:cs typeface="Times New Roman" panose="02020603050405020304" pitchFamily="18" charset="0"/>
                </a:rPr>
                <a:t>y’ </a:t>
              </a:r>
              <a:r>
                <a:rPr lang="en-US"/>
                <a:t>trên các khoảng </a:t>
              </a:r>
            </a:p>
          </p:txBody>
        </p:sp>
      </p:grpSp>
      <p:sp>
        <p:nvSpPr>
          <p:cNvPr id="17" name="Rectangle 16"/>
          <p:cNvSpPr/>
          <p:nvPr/>
        </p:nvSpPr>
        <p:spPr>
          <a:xfrm>
            <a:off x="5970306" y="1078716"/>
            <a:ext cx="6218520" cy="1200329"/>
          </a:xfrm>
          <a:prstGeom prst="rect">
            <a:avLst/>
          </a:prstGeom>
        </p:spPr>
        <p:txBody>
          <a:bodyPr wrap="square">
            <a:spAutoFit/>
          </a:bodyPr>
          <a:lstStyle/>
          <a:p>
            <a:r>
              <a:rPr lang="en-US"/>
              <a:t>Nêu nhận xét về mối quan hệ giữa tính đồng biến, nghịch biến và dấu đạo hàm của hàm số trên mỗi khoảng này.</a:t>
            </a:r>
          </a:p>
        </p:txBody>
      </p:sp>
      <p:grpSp>
        <p:nvGrpSpPr>
          <p:cNvPr id="21" name="Group 20"/>
          <p:cNvGrpSpPr/>
          <p:nvPr/>
        </p:nvGrpSpPr>
        <p:grpSpPr>
          <a:xfrm>
            <a:off x="7549595" y="2991183"/>
            <a:ext cx="4488417" cy="3638217"/>
            <a:chOff x="7186196" y="2991183"/>
            <a:chExt cx="4851816" cy="3638217"/>
          </a:xfrm>
        </p:grpSpPr>
        <p:sp>
          <p:nvSpPr>
            <p:cNvPr id="90" name="Rounded Rectangle 89"/>
            <p:cNvSpPr/>
            <p:nvPr/>
          </p:nvSpPr>
          <p:spPr>
            <a:xfrm>
              <a:off x="7186196" y="2991183"/>
              <a:ext cx="4851816" cy="3638217"/>
            </a:xfrm>
            <a:prstGeom prst="roundRect">
              <a:avLst>
                <a:gd name="adj" fmla="val 4679"/>
              </a:avLst>
            </a:prstGeom>
            <a:solidFill>
              <a:schemeClr val="bg1"/>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US">
                <a:solidFill>
                  <a:schemeClr val="lt1"/>
                </a:solidFill>
              </a:endParaRPr>
            </a:p>
          </p:txBody>
        </p:sp>
        <p:grpSp>
          <p:nvGrpSpPr>
            <p:cNvPr id="20" name="Group 19"/>
            <p:cNvGrpSpPr/>
            <p:nvPr/>
          </p:nvGrpSpPr>
          <p:grpSpPr>
            <a:xfrm>
              <a:off x="7399337" y="3055731"/>
              <a:ext cx="4638675" cy="3162300"/>
              <a:chOff x="7161212" y="3055731"/>
              <a:chExt cx="4638675" cy="3162300"/>
            </a:xfrm>
          </p:grpSpPr>
          <p:pic>
            <p:nvPicPr>
              <p:cNvPr id="2" name="Picture 1"/>
              <p:cNvPicPr>
                <a:picLocks noChangeAspect="1"/>
              </p:cNvPicPr>
              <p:nvPr/>
            </p:nvPicPr>
            <p:blipFill>
              <a:blip r:embed="rId8"/>
              <a:stretch>
                <a:fillRect/>
              </a:stretch>
            </p:blipFill>
            <p:spPr>
              <a:xfrm>
                <a:off x="7161212" y="3055731"/>
                <a:ext cx="4638675" cy="3162300"/>
              </a:xfrm>
              <a:prstGeom prst="rect">
                <a:avLst/>
              </a:prstGeom>
            </p:spPr>
          </p:pic>
          <p:graphicFrame>
            <p:nvGraphicFramePr>
              <p:cNvPr id="18" name="Object 17"/>
              <p:cNvGraphicFramePr>
                <a:graphicFrameLocks noChangeAspect="1"/>
              </p:cNvGraphicFramePr>
              <p:nvPr>
                <p:extLst>
                  <p:ext uri="{D42A27DB-BD31-4B8C-83A1-F6EECF244321}">
                    <p14:modId xmlns:p14="http://schemas.microsoft.com/office/powerpoint/2010/main" val="562089313"/>
                  </p:ext>
                </p:extLst>
              </p:nvPr>
            </p:nvGraphicFramePr>
            <p:xfrm>
              <a:off x="11504612" y="5105400"/>
              <a:ext cx="204535" cy="223128"/>
            </p:xfrm>
            <a:graphic>
              <a:graphicData uri="http://schemas.openxmlformats.org/presentationml/2006/ole">
                <mc:AlternateContent xmlns:mc="http://schemas.openxmlformats.org/markup-compatibility/2006">
                  <mc:Choice xmlns:v="urn:schemas-microsoft-com:vml" Requires="v">
                    <p:oleObj name="Equation" r:id="rId9" imgW="139680" imgH="152280" progId="Equation.DSMT4">
                      <p:embed/>
                    </p:oleObj>
                  </mc:Choice>
                  <mc:Fallback>
                    <p:oleObj name="Equation" r:id="rId9" imgW="139680" imgH="152280" progId="Equation.DSMT4">
                      <p:embed/>
                      <p:pic>
                        <p:nvPicPr>
                          <p:cNvPr id="0" name=""/>
                          <p:cNvPicPr/>
                          <p:nvPr/>
                        </p:nvPicPr>
                        <p:blipFill>
                          <a:blip r:embed="rId10"/>
                          <a:stretch>
                            <a:fillRect/>
                          </a:stretch>
                        </p:blipFill>
                        <p:spPr>
                          <a:xfrm>
                            <a:off x="11504612" y="5105400"/>
                            <a:ext cx="204535" cy="223128"/>
                          </a:xfrm>
                          <a:prstGeom prst="rect">
                            <a:avLst/>
                          </a:prstGeom>
                        </p:spPr>
                      </p:pic>
                    </p:oleObj>
                  </mc:Fallback>
                </mc:AlternateContent>
              </a:graphicData>
            </a:graphic>
          </p:graphicFrame>
          <p:graphicFrame>
            <p:nvGraphicFramePr>
              <p:cNvPr id="59" name="Object 58"/>
              <p:cNvGraphicFramePr>
                <a:graphicFrameLocks noChangeAspect="1"/>
              </p:cNvGraphicFramePr>
              <p:nvPr>
                <p:extLst>
                  <p:ext uri="{D42A27DB-BD31-4B8C-83A1-F6EECF244321}">
                    <p14:modId xmlns:p14="http://schemas.microsoft.com/office/powerpoint/2010/main" val="2342395792"/>
                  </p:ext>
                </p:extLst>
              </p:nvPr>
            </p:nvGraphicFramePr>
            <p:xfrm>
              <a:off x="9471025" y="3078163"/>
              <a:ext cx="223838" cy="277812"/>
            </p:xfrm>
            <a:graphic>
              <a:graphicData uri="http://schemas.openxmlformats.org/presentationml/2006/ole">
                <mc:AlternateContent xmlns:mc="http://schemas.openxmlformats.org/markup-compatibility/2006">
                  <mc:Choice xmlns:v="urn:schemas-microsoft-com:vml" Requires="v">
                    <p:oleObj name="Equation" r:id="rId11" imgW="152280" imgH="190440" progId="Equation.DSMT4">
                      <p:embed/>
                    </p:oleObj>
                  </mc:Choice>
                  <mc:Fallback>
                    <p:oleObj name="Equation" r:id="rId11" imgW="152280" imgH="190440" progId="Equation.DSMT4">
                      <p:embed/>
                      <p:pic>
                        <p:nvPicPr>
                          <p:cNvPr id="18" name="Object 17"/>
                          <p:cNvPicPr/>
                          <p:nvPr/>
                        </p:nvPicPr>
                        <p:blipFill>
                          <a:blip r:embed="rId12"/>
                          <a:stretch>
                            <a:fillRect/>
                          </a:stretch>
                        </p:blipFill>
                        <p:spPr>
                          <a:xfrm>
                            <a:off x="9471025" y="3078163"/>
                            <a:ext cx="223838" cy="277812"/>
                          </a:xfrm>
                          <a:prstGeom prst="rect">
                            <a:avLst/>
                          </a:prstGeom>
                        </p:spPr>
                      </p:pic>
                    </p:oleObj>
                  </mc:Fallback>
                </mc:AlternateContent>
              </a:graphicData>
            </a:graphic>
          </p:graphicFrame>
          <p:graphicFrame>
            <p:nvGraphicFramePr>
              <p:cNvPr id="60" name="Object 59"/>
              <p:cNvGraphicFramePr>
                <a:graphicFrameLocks noChangeAspect="1"/>
              </p:cNvGraphicFramePr>
              <p:nvPr>
                <p:extLst>
                  <p:ext uri="{D42A27DB-BD31-4B8C-83A1-F6EECF244321}">
                    <p14:modId xmlns:p14="http://schemas.microsoft.com/office/powerpoint/2010/main" val="3074719374"/>
                  </p:ext>
                </p:extLst>
              </p:nvPr>
            </p:nvGraphicFramePr>
            <p:xfrm>
              <a:off x="9195450" y="3335479"/>
              <a:ext cx="154814" cy="229597"/>
            </p:xfrm>
            <a:graphic>
              <a:graphicData uri="http://schemas.openxmlformats.org/presentationml/2006/ole">
                <mc:AlternateContent xmlns:mc="http://schemas.openxmlformats.org/markup-compatibility/2006">
                  <mc:Choice xmlns:v="urn:schemas-microsoft-com:vml" Requires="v">
                    <p:oleObj name="Equation" r:id="rId13" imgW="126720" imgH="190440" progId="Equation.DSMT4">
                      <p:embed/>
                    </p:oleObj>
                  </mc:Choice>
                  <mc:Fallback>
                    <p:oleObj name="Equation" r:id="rId13" imgW="126720" imgH="190440" progId="Equation.DSMT4">
                      <p:embed/>
                      <p:pic>
                        <p:nvPicPr>
                          <p:cNvPr id="59" name="Object 58"/>
                          <p:cNvPicPr/>
                          <p:nvPr/>
                        </p:nvPicPr>
                        <p:blipFill>
                          <a:blip r:embed="rId14"/>
                          <a:stretch>
                            <a:fillRect/>
                          </a:stretch>
                        </p:blipFill>
                        <p:spPr>
                          <a:xfrm>
                            <a:off x="9195450" y="3335479"/>
                            <a:ext cx="154814" cy="229597"/>
                          </a:xfrm>
                          <a:prstGeom prst="rect">
                            <a:avLst/>
                          </a:prstGeom>
                        </p:spPr>
                      </p:pic>
                    </p:oleObj>
                  </mc:Fallback>
                </mc:AlternateContent>
              </a:graphicData>
            </a:graphic>
          </p:graphicFrame>
          <p:graphicFrame>
            <p:nvGraphicFramePr>
              <p:cNvPr id="61" name="Object 60"/>
              <p:cNvGraphicFramePr>
                <a:graphicFrameLocks noChangeAspect="1"/>
              </p:cNvGraphicFramePr>
              <p:nvPr>
                <p:extLst>
                  <p:ext uri="{D42A27DB-BD31-4B8C-83A1-F6EECF244321}">
                    <p14:modId xmlns:p14="http://schemas.microsoft.com/office/powerpoint/2010/main" val="762501284"/>
                  </p:ext>
                </p:extLst>
              </p:nvPr>
            </p:nvGraphicFramePr>
            <p:xfrm>
              <a:off x="9197103" y="3956487"/>
              <a:ext cx="170558" cy="213853"/>
            </p:xfrm>
            <a:graphic>
              <a:graphicData uri="http://schemas.openxmlformats.org/presentationml/2006/ole">
                <mc:AlternateContent xmlns:mc="http://schemas.openxmlformats.org/markup-compatibility/2006">
                  <mc:Choice xmlns:v="urn:schemas-microsoft-com:vml" Requires="v">
                    <p:oleObj name="Equation" r:id="rId15" imgW="139680" imgH="177480" progId="Equation.DSMT4">
                      <p:embed/>
                    </p:oleObj>
                  </mc:Choice>
                  <mc:Fallback>
                    <p:oleObj name="Equation" r:id="rId15" imgW="139680" imgH="177480" progId="Equation.DSMT4">
                      <p:embed/>
                      <p:pic>
                        <p:nvPicPr>
                          <p:cNvPr id="60" name="Object 59"/>
                          <p:cNvPicPr/>
                          <p:nvPr/>
                        </p:nvPicPr>
                        <p:blipFill>
                          <a:blip r:embed="rId16"/>
                          <a:stretch>
                            <a:fillRect/>
                          </a:stretch>
                        </p:blipFill>
                        <p:spPr>
                          <a:xfrm>
                            <a:off x="9197103" y="3956487"/>
                            <a:ext cx="170558" cy="213853"/>
                          </a:xfrm>
                          <a:prstGeom prst="rect">
                            <a:avLst/>
                          </a:prstGeom>
                        </p:spPr>
                      </p:pic>
                    </p:oleObj>
                  </mc:Fallback>
                </mc:AlternateContent>
              </a:graphicData>
            </a:graphic>
          </p:graphicFrame>
          <p:graphicFrame>
            <p:nvGraphicFramePr>
              <p:cNvPr id="62" name="Object 61"/>
              <p:cNvGraphicFramePr>
                <a:graphicFrameLocks noChangeAspect="1"/>
              </p:cNvGraphicFramePr>
              <p:nvPr>
                <p:extLst>
                  <p:ext uri="{D42A27DB-BD31-4B8C-83A1-F6EECF244321}">
                    <p14:modId xmlns:p14="http://schemas.microsoft.com/office/powerpoint/2010/main" val="2341145255"/>
                  </p:ext>
                </p:extLst>
              </p:nvPr>
            </p:nvGraphicFramePr>
            <p:xfrm>
              <a:off x="9229974" y="4507143"/>
              <a:ext cx="123326" cy="213853"/>
            </p:xfrm>
            <a:graphic>
              <a:graphicData uri="http://schemas.openxmlformats.org/presentationml/2006/ole">
                <mc:AlternateContent xmlns:mc="http://schemas.openxmlformats.org/markup-compatibility/2006">
                  <mc:Choice xmlns:v="urn:schemas-microsoft-com:vml" Requires="v">
                    <p:oleObj name="Equation" r:id="rId17" imgW="101520" imgH="177480" progId="Equation.DSMT4">
                      <p:embed/>
                    </p:oleObj>
                  </mc:Choice>
                  <mc:Fallback>
                    <p:oleObj name="Equation" r:id="rId17" imgW="101520" imgH="177480" progId="Equation.DSMT4">
                      <p:embed/>
                      <p:pic>
                        <p:nvPicPr>
                          <p:cNvPr id="61" name="Object 60"/>
                          <p:cNvPicPr/>
                          <p:nvPr/>
                        </p:nvPicPr>
                        <p:blipFill>
                          <a:blip r:embed="rId18"/>
                          <a:stretch>
                            <a:fillRect/>
                          </a:stretch>
                        </p:blipFill>
                        <p:spPr>
                          <a:xfrm>
                            <a:off x="9229974" y="4507143"/>
                            <a:ext cx="123326" cy="213853"/>
                          </a:xfrm>
                          <a:prstGeom prst="rect">
                            <a:avLst/>
                          </a:prstGeom>
                        </p:spPr>
                      </p:pic>
                    </p:oleObj>
                  </mc:Fallback>
                </mc:AlternateContent>
              </a:graphicData>
            </a:graphic>
          </p:graphicFrame>
          <p:graphicFrame>
            <p:nvGraphicFramePr>
              <p:cNvPr id="83" name="Object 82"/>
              <p:cNvGraphicFramePr>
                <a:graphicFrameLocks noChangeAspect="1"/>
              </p:cNvGraphicFramePr>
              <p:nvPr>
                <p:extLst>
                  <p:ext uri="{D42A27DB-BD31-4B8C-83A1-F6EECF244321}">
                    <p14:modId xmlns:p14="http://schemas.microsoft.com/office/powerpoint/2010/main" val="525871746"/>
                  </p:ext>
                </p:extLst>
              </p:nvPr>
            </p:nvGraphicFramePr>
            <p:xfrm>
              <a:off x="9163050" y="5456238"/>
              <a:ext cx="260350" cy="277812"/>
            </p:xfrm>
            <a:graphic>
              <a:graphicData uri="http://schemas.openxmlformats.org/presentationml/2006/ole">
                <mc:AlternateContent xmlns:mc="http://schemas.openxmlformats.org/markup-compatibility/2006">
                  <mc:Choice xmlns:v="urn:schemas-microsoft-com:vml" Requires="v">
                    <p:oleObj name="Equation" r:id="rId19" imgW="177480" imgH="190440" progId="Equation.DSMT4">
                      <p:embed/>
                    </p:oleObj>
                  </mc:Choice>
                  <mc:Fallback>
                    <p:oleObj name="Equation" r:id="rId19" imgW="177480" imgH="190440" progId="Equation.DSMT4">
                      <p:embed/>
                      <p:pic>
                        <p:nvPicPr>
                          <p:cNvPr id="62" name="Object 61"/>
                          <p:cNvPicPr/>
                          <p:nvPr/>
                        </p:nvPicPr>
                        <p:blipFill>
                          <a:blip r:embed="rId20"/>
                          <a:stretch>
                            <a:fillRect/>
                          </a:stretch>
                        </p:blipFill>
                        <p:spPr>
                          <a:xfrm>
                            <a:off x="9163050" y="5456238"/>
                            <a:ext cx="260350" cy="277812"/>
                          </a:xfrm>
                          <a:prstGeom prst="rect">
                            <a:avLst/>
                          </a:prstGeom>
                        </p:spPr>
                      </p:pic>
                    </p:oleObj>
                  </mc:Fallback>
                </mc:AlternateContent>
              </a:graphicData>
            </a:graphic>
          </p:graphicFrame>
          <p:graphicFrame>
            <p:nvGraphicFramePr>
              <p:cNvPr id="84" name="Object 83"/>
              <p:cNvGraphicFramePr>
                <a:graphicFrameLocks noChangeAspect="1"/>
              </p:cNvGraphicFramePr>
              <p:nvPr>
                <p:extLst>
                  <p:ext uri="{D42A27DB-BD31-4B8C-83A1-F6EECF244321}">
                    <p14:modId xmlns:p14="http://schemas.microsoft.com/office/powerpoint/2010/main" val="1314396151"/>
                  </p:ext>
                </p:extLst>
              </p:nvPr>
            </p:nvGraphicFramePr>
            <p:xfrm>
              <a:off x="11274980" y="5447581"/>
              <a:ext cx="154814" cy="229597"/>
            </p:xfrm>
            <a:graphic>
              <a:graphicData uri="http://schemas.openxmlformats.org/presentationml/2006/ole">
                <mc:AlternateContent xmlns:mc="http://schemas.openxmlformats.org/markup-compatibility/2006">
                  <mc:Choice xmlns:v="urn:schemas-microsoft-com:vml" Requires="v">
                    <p:oleObj name="Equation" r:id="rId21" imgW="126720" imgH="190440" progId="Equation.DSMT4">
                      <p:embed/>
                    </p:oleObj>
                  </mc:Choice>
                  <mc:Fallback>
                    <p:oleObj name="Equation" r:id="rId21" imgW="126720" imgH="190440" progId="Equation.DSMT4">
                      <p:embed/>
                      <p:pic>
                        <p:nvPicPr>
                          <p:cNvPr id="60" name="Object 59"/>
                          <p:cNvPicPr/>
                          <p:nvPr/>
                        </p:nvPicPr>
                        <p:blipFill>
                          <a:blip r:embed="rId22"/>
                          <a:stretch>
                            <a:fillRect/>
                          </a:stretch>
                        </p:blipFill>
                        <p:spPr>
                          <a:xfrm>
                            <a:off x="11274980" y="5447581"/>
                            <a:ext cx="154814" cy="229597"/>
                          </a:xfrm>
                          <a:prstGeom prst="rect">
                            <a:avLst/>
                          </a:prstGeom>
                        </p:spPr>
                      </p:pic>
                    </p:oleObj>
                  </mc:Fallback>
                </mc:AlternateContent>
              </a:graphicData>
            </a:graphic>
          </p:graphicFrame>
          <p:graphicFrame>
            <p:nvGraphicFramePr>
              <p:cNvPr id="85" name="Object 84"/>
              <p:cNvGraphicFramePr>
                <a:graphicFrameLocks noChangeAspect="1"/>
              </p:cNvGraphicFramePr>
              <p:nvPr>
                <p:extLst>
                  <p:ext uri="{D42A27DB-BD31-4B8C-83A1-F6EECF244321}">
                    <p14:modId xmlns:p14="http://schemas.microsoft.com/office/powerpoint/2010/main" val="3431299456"/>
                  </p:ext>
                </p:extLst>
              </p:nvPr>
            </p:nvGraphicFramePr>
            <p:xfrm>
              <a:off x="10617338" y="5445928"/>
              <a:ext cx="170558" cy="213853"/>
            </p:xfrm>
            <a:graphic>
              <a:graphicData uri="http://schemas.openxmlformats.org/presentationml/2006/ole">
                <mc:AlternateContent xmlns:mc="http://schemas.openxmlformats.org/markup-compatibility/2006">
                  <mc:Choice xmlns:v="urn:schemas-microsoft-com:vml" Requires="v">
                    <p:oleObj name="Equation" r:id="rId23" imgW="139680" imgH="177480" progId="Equation.DSMT4">
                      <p:embed/>
                    </p:oleObj>
                  </mc:Choice>
                  <mc:Fallback>
                    <p:oleObj name="Equation" r:id="rId23" imgW="139680" imgH="177480" progId="Equation.DSMT4">
                      <p:embed/>
                      <p:pic>
                        <p:nvPicPr>
                          <p:cNvPr id="61" name="Object 60"/>
                          <p:cNvPicPr/>
                          <p:nvPr/>
                        </p:nvPicPr>
                        <p:blipFill>
                          <a:blip r:embed="rId24"/>
                          <a:stretch>
                            <a:fillRect/>
                          </a:stretch>
                        </p:blipFill>
                        <p:spPr>
                          <a:xfrm>
                            <a:off x="10617338" y="5445928"/>
                            <a:ext cx="170558" cy="213853"/>
                          </a:xfrm>
                          <a:prstGeom prst="rect">
                            <a:avLst/>
                          </a:prstGeom>
                        </p:spPr>
                      </p:pic>
                    </p:oleObj>
                  </mc:Fallback>
                </mc:AlternateContent>
              </a:graphicData>
            </a:graphic>
          </p:graphicFrame>
          <p:graphicFrame>
            <p:nvGraphicFramePr>
              <p:cNvPr id="86" name="Object 85"/>
              <p:cNvGraphicFramePr>
                <a:graphicFrameLocks noChangeAspect="1"/>
              </p:cNvGraphicFramePr>
              <p:nvPr>
                <p:extLst>
                  <p:ext uri="{D42A27DB-BD31-4B8C-83A1-F6EECF244321}">
                    <p14:modId xmlns:p14="http://schemas.microsoft.com/office/powerpoint/2010/main" val="1583761253"/>
                  </p:ext>
                </p:extLst>
              </p:nvPr>
            </p:nvGraphicFramePr>
            <p:xfrm>
              <a:off x="9994161" y="5443392"/>
              <a:ext cx="123326" cy="213853"/>
            </p:xfrm>
            <a:graphic>
              <a:graphicData uri="http://schemas.openxmlformats.org/presentationml/2006/ole">
                <mc:AlternateContent xmlns:mc="http://schemas.openxmlformats.org/markup-compatibility/2006">
                  <mc:Choice xmlns:v="urn:schemas-microsoft-com:vml" Requires="v">
                    <p:oleObj name="Equation" r:id="rId25" imgW="101520" imgH="177480" progId="Equation.DSMT4">
                      <p:embed/>
                    </p:oleObj>
                  </mc:Choice>
                  <mc:Fallback>
                    <p:oleObj name="Equation" r:id="rId25" imgW="101520" imgH="177480" progId="Equation.DSMT4">
                      <p:embed/>
                      <p:pic>
                        <p:nvPicPr>
                          <p:cNvPr id="62" name="Object 61"/>
                          <p:cNvPicPr/>
                          <p:nvPr/>
                        </p:nvPicPr>
                        <p:blipFill>
                          <a:blip r:embed="rId26"/>
                          <a:stretch>
                            <a:fillRect/>
                          </a:stretch>
                        </p:blipFill>
                        <p:spPr>
                          <a:xfrm>
                            <a:off x="9994161" y="5443392"/>
                            <a:ext cx="123326" cy="213853"/>
                          </a:xfrm>
                          <a:prstGeom prst="rect">
                            <a:avLst/>
                          </a:prstGeom>
                        </p:spPr>
                      </p:pic>
                    </p:oleObj>
                  </mc:Fallback>
                </mc:AlternateContent>
              </a:graphicData>
            </a:graphic>
          </p:graphicFrame>
          <p:graphicFrame>
            <p:nvGraphicFramePr>
              <p:cNvPr id="87" name="Object 86"/>
              <p:cNvGraphicFramePr>
                <a:graphicFrameLocks noChangeAspect="1"/>
              </p:cNvGraphicFramePr>
              <p:nvPr>
                <p:extLst>
                  <p:ext uri="{D42A27DB-BD31-4B8C-83A1-F6EECF244321}">
                    <p14:modId xmlns:p14="http://schemas.microsoft.com/office/powerpoint/2010/main" val="813600973"/>
                  </p:ext>
                </p:extLst>
              </p:nvPr>
            </p:nvGraphicFramePr>
            <p:xfrm>
              <a:off x="7905508" y="5453826"/>
              <a:ext cx="276828" cy="213854"/>
            </p:xfrm>
            <a:graphic>
              <a:graphicData uri="http://schemas.openxmlformats.org/presentationml/2006/ole">
                <mc:AlternateContent xmlns:mc="http://schemas.openxmlformats.org/markup-compatibility/2006">
                  <mc:Choice xmlns:v="urn:schemas-microsoft-com:vml" Requires="v">
                    <p:oleObj name="Equation" r:id="rId27" imgW="228600" imgH="177480" progId="Equation.DSMT4">
                      <p:embed/>
                    </p:oleObj>
                  </mc:Choice>
                  <mc:Fallback>
                    <p:oleObj name="Equation" r:id="rId27" imgW="228600" imgH="177480" progId="Equation.DSMT4">
                      <p:embed/>
                      <p:pic>
                        <p:nvPicPr>
                          <p:cNvPr id="86" name="Object 85"/>
                          <p:cNvPicPr/>
                          <p:nvPr/>
                        </p:nvPicPr>
                        <p:blipFill>
                          <a:blip r:embed="rId28"/>
                          <a:stretch>
                            <a:fillRect/>
                          </a:stretch>
                        </p:blipFill>
                        <p:spPr>
                          <a:xfrm>
                            <a:off x="7905508" y="5453826"/>
                            <a:ext cx="276828" cy="213854"/>
                          </a:xfrm>
                          <a:prstGeom prst="rect">
                            <a:avLst/>
                          </a:prstGeom>
                        </p:spPr>
                      </p:pic>
                    </p:oleObj>
                  </mc:Fallback>
                </mc:AlternateContent>
              </a:graphicData>
            </a:graphic>
          </p:graphicFrame>
          <p:graphicFrame>
            <p:nvGraphicFramePr>
              <p:cNvPr id="88" name="Object 87"/>
              <p:cNvGraphicFramePr>
                <a:graphicFrameLocks noChangeAspect="1"/>
              </p:cNvGraphicFramePr>
              <p:nvPr>
                <p:extLst>
                  <p:ext uri="{D42A27DB-BD31-4B8C-83A1-F6EECF244321}">
                    <p14:modId xmlns:p14="http://schemas.microsoft.com/office/powerpoint/2010/main" val="3544790582"/>
                  </p:ext>
                </p:extLst>
              </p:nvPr>
            </p:nvGraphicFramePr>
            <p:xfrm>
              <a:off x="8558639" y="5429365"/>
              <a:ext cx="261085" cy="213853"/>
            </p:xfrm>
            <a:graphic>
              <a:graphicData uri="http://schemas.openxmlformats.org/presentationml/2006/ole">
                <mc:AlternateContent xmlns:mc="http://schemas.openxmlformats.org/markup-compatibility/2006">
                  <mc:Choice xmlns:v="urn:schemas-microsoft-com:vml" Requires="v">
                    <p:oleObj name="Equation" r:id="rId29" imgW="215640" imgH="177480" progId="Equation.DSMT4">
                      <p:embed/>
                    </p:oleObj>
                  </mc:Choice>
                  <mc:Fallback>
                    <p:oleObj name="Equation" r:id="rId29" imgW="215640" imgH="177480" progId="Equation.DSMT4">
                      <p:embed/>
                      <p:pic>
                        <p:nvPicPr>
                          <p:cNvPr id="87" name="Object 86"/>
                          <p:cNvPicPr/>
                          <p:nvPr/>
                        </p:nvPicPr>
                        <p:blipFill>
                          <a:blip r:embed="rId30"/>
                          <a:stretch>
                            <a:fillRect/>
                          </a:stretch>
                        </p:blipFill>
                        <p:spPr>
                          <a:xfrm>
                            <a:off x="8558639" y="5429365"/>
                            <a:ext cx="261085" cy="213853"/>
                          </a:xfrm>
                          <a:prstGeom prst="rect">
                            <a:avLst/>
                          </a:prstGeom>
                        </p:spPr>
                      </p:pic>
                    </p:oleObj>
                  </mc:Fallback>
                </mc:AlternateContent>
              </a:graphicData>
            </a:graphic>
          </p:graphicFrame>
          <p:graphicFrame>
            <p:nvGraphicFramePr>
              <p:cNvPr id="89" name="Object 88"/>
              <p:cNvGraphicFramePr>
                <a:graphicFrameLocks noChangeAspect="1"/>
              </p:cNvGraphicFramePr>
              <p:nvPr>
                <p:extLst>
                  <p:ext uri="{D42A27DB-BD31-4B8C-83A1-F6EECF244321}">
                    <p14:modId xmlns:p14="http://schemas.microsoft.com/office/powerpoint/2010/main" val="1680455844"/>
                  </p:ext>
                </p:extLst>
              </p:nvPr>
            </p:nvGraphicFramePr>
            <p:xfrm>
              <a:off x="7247237" y="5457967"/>
              <a:ext cx="276829" cy="229596"/>
            </p:xfrm>
            <a:graphic>
              <a:graphicData uri="http://schemas.openxmlformats.org/presentationml/2006/ole">
                <mc:AlternateContent xmlns:mc="http://schemas.openxmlformats.org/markup-compatibility/2006">
                  <mc:Choice xmlns:v="urn:schemas-microsoft-com:vml" Requires="v">
                    <p:oleObj name="Equation" r:id="rId31" imgW="228600" imgH="190440" progId="Equation.DSMT4">
                      <p:embed/>
                    </p:oleObj>
                  </mc:Choice>
                  <mc:Fallback>
                    <p:oleObj name="Equation" r:id="rId31" imgW="228600" imgH="190440" progId="Equation.DSMT4">
                      <p:embed/>
                      <p:pic>
                        <p:nvPicPr>
                          <p:cNvPr id="87" name="Object 86"/>
                          <p:cNvPicPr/>
                          <p:nvPr/>
                        </p:nvPicPr>
                        <p:blipFill>
                          <a:blip r:embed="rId32"/>
                          <a:stretch>
                            <a:fillRect/>
                          </a:stretch>
                        </p:blipFill>
                        <p:spPr>
                          <a:xfrm>
                            <a:off x="7247237" y="5457967"/>
                            <a:ext cx="276829" cy="229596"/>
                          </a:xfrm>
                          <a:prstGeom prst="rect">
                            <a:avLst/>
                          </a:prstGeom>
                        </p:spPr>
                      </p:pic>
                    </p:oleObj>
                  </mc:Fallback>
                </mc:AlternateContent>
              </a:graphicData>
            </a:graphic>
          </p:graphicFrame>
        </p:grpSp>
        <p:sp>
          <p:nvSpPr>
            <p:cNvPr id="19" name="Rectangle 18"/>
            <p:cNvSpPr/>
            <p:nvPr/>
          </p:nvSpPr>
          <p:spPr>
            <a:xfrm>
              <a:off x="9103346" y="6138811"/>
              <a:ext cx="1252266" cy="400110"/>
            </a:xfrm>
            <a:prstGeom prst="rect">
              <a:avLst/>
            </a:prstGeom>
          </p:spPr>
          <p:txBody>
            <a:bodyPr wrap="none">
              <a:spAutoFit/>
            </a:bodyPr>
            <a:lstStyle/>
            <a:p>
              <a:r>
                <a:rPr lang="en-US" sz="2000" b="1">
                  <a:solidFill>
                    <a:srgbClr val="FF0000"/>
                  </a:solidFill>
                </a:rPr>
                <a:t>Hình 1.6 </a:t>
              </a:r>
            </a:p>
          </p:txBody>
        </p:sp>
      </p:grpSp>
      <p:graphicFrame>
        <p:nvGraphicFramePr>
          <p:cNvPr id="23" name="Object 22"/>
          <p:cNvGraphicFramePr>
            <a:graphicFrameLocks noChangeAspect="1"/>
          </p:cNvGraphicFramePr>
          <p:nvPr>
            <p:extLst>
              <p:ext uri="{D42A27DB-BD31-4B8C-83A1-F6EECF244321}">
                <p14:modId xmlns:p14="http://schemas.microsoft.com/office/powerpoint/2010/main" val="3883303178"/>
              </p:ext>
            </p:extLst>
          </p:nvPr>
        </p:nvGraphicFramePr>
        <p:xfrm>
          <a:off x="1004004" y="2853914"/>
          <a:ext cx="3161340" cy="1490492"/>
        </p:xfrm>
        <a:graphic>
          <a:graphicData uri="http://schemas.openxmlformats.org/presentationml/2006/ole">
            <mc:AlternateContent xmlns:mc="http://schemas.openxmlformats.org/markup-compatibility/2006">
              <mc:Choice xmlns:v="urn:schemas-microsoft-com:vml" Requires="v">
                <p:oleObj name="Equation" r:id="rId33" imgW="1474982" imgH="694798" progId="Equation.DSMT4">
                  <p:embed/>
                </p:oleObj>
              </mc:Choice>
              <mc:Fallback>
                <p:oleObj name="Equation" r:id="rId33" imgW="1474982" imgH="694798" progId="Equation.DSMT4">
                  <p:embed/>
                  <p:pic>
                    <p:nvPicPr>
                      <p:cNvPr id="0" name=""/>
                      <p:cNvPicPr/>
                      <p:nvPr/>
                    </p:nvPicPr>
                    <p:blipFill>
                      <a:blip r:embed="rId34"/>
                      <a:stretch>
                        <a:fillRect/>
                      </a:stretch>
                    </p:blipFill>
                    <p:spPr>
                      <a:xfrm>
                        <a:off x="1004004" y="2853914"/>
                        <a:ext cx="3161340" cy="1490492"/>
                      </a:xfrm>
                      <a:prstGeom prst="rect">
                        <a:avLst/>
                      </a:prstGeom>
                    </p:spPr>
                  </p:pic>
                </p:oleObj>
              </mc:Fallback>
            </mc:AlternateContent>
          </a:graphicData>
        </a:graphic>
      </p:graphicFrame>
      <p:grpSp>
        <p:nvGrpSpPr>
          <p:cNvPr id="29" name="Group 28"/>
          <p:cNvGrpSpPr/>
          <p:nvPr/>
        </p:nvGrpSpPr>
        <p:grpSpPr>
          <a:xfrm>
            <a:off x="520906" y="4132324"/>
            <a:ext cx="7028689" cy="1108396"/>
            <a:chOff x="892686" y="4327308"/>
            <a:chExt cx="6293510" cy="1108396"/>
          </a:xfrm>
        </p:grpSpPr>
        <p:sp>
          <p:nvSpPr>
            <p:cNvPr id="24" name="Rectangle 23"/>
            <p:cNvSpPr/>
            <p:nvPr/>
          </p:nvSpPr>
          <p:spPr>
            <a:xfrm>
              <a:off x="892686" y="4327308"/>
              <a:ext cx="6293510" cy="1015663"/>
            </a:xfrm>
            <a:prstGeom prst="rect">
              <a:avLst/>
            </a:prstGeom>
          </p:spPr>
          <p:txBody>
            <a:bodyPr wrap="square">
              <a:spAutoFit/>
            </a:bodyPr>
            <a:lstStyle/>
            <a:p>
              <a:r>
                <a:rPr lang="en-US" sz="2000" dirty="0" err="1"/>
                <a:t>Dựa</a:t>
              </a:r>
              <a:r>
                <a:rPr lang="en-US" sz="2000" dirty="0"/>
                <a:t> </a:t>
              </a:r>
              <a:r>
                <a:rPr lang="en-US" sz="2000" dirty="0" err="1"/>
                <a:t>vào</a:t>
              </a:r>
              <a:r>
                <a:rPr lang="en-US" sz="2000" dirty="0"/>
                <a:t> </a:t>
              </a:r>
              <a:r>
                <a:rPr lang="en-US" sz="2000" dirty="0" err="1"/>
                <a:t>đồ</a:t>
              </a:r>
              <a:r>
                <a:rPr lang="en-US" sz="2000" dirty="0"/>
                <a:t> </a:t>
              </a:r>
              <a:r>
                <a:rPr lang="en-US" sz="2000" dirty="0" err="1"/>
                <a:t>thị</a:t>
              </a:r>
              <a:r>
                <a:rPr lang="en-US" sz="2000" dirty="0"/>
                <a:t> </a:t>
              </a:r>
              <a:r>
                <a:rPr lang="en-US" sz="2000" dirty="0" err="1"/>
                <a:t>hàm</a:t>
              </a:r>
              <a:r>
                <a:rPr lang="en-US" sz="2000" dirty="0"/>
                <a:t> </a:t>
              </a:r>
              <a:r>
                <a:rPr lang="en-US" sz="2000" dirty="0" err="1"/>
                <a:t>số</a:t>
              </a:r>
              <a:r>
                <a:rPr lang="en-US" sz="2000" dirty="0"/>
                <a:t>, ta </a:t>
              </a:r>
              <a:r>
                <a:rPr lang="en-US" sz="2000" dirty="0" err="1"/>
                <a:t>thấy</a:t>
              </a:r>
              <a:r>
                <a:rPr lang="en-US" sz="2000" dirty="0"/>
                <a:t> </a:t>
              </a:r>
              <a:r>
                <a:rPr lang="en-US" sz="2000" dirty="0" err="1"/>
                <a:t>hàm</a:t>
              </a:r>
              <a:r>
                <a:rPr lang="en-US" sz="2000" dirty="0"/>
                <a:t> </a:t>
              </a:r>
              <a:r>
                <a:rPr lang="en-US" sz="2000" dirty="0" err="1"/>
                <a:t>số</a:t>
              </a:r>
              <a:r>
                <a:rPr lang="en-US" sz="2000" dirty="0"/>
                <a:t> </a:t>
              </a:r>
              <a:r>
                <a:rPr lang="en-US" sz="2000" dirty="0" err="1"/>
                <a:t>nghịch</a:t>
              </a:r>
              <a:r>
                <a:rPr lang="en-US" sz="2000" dirty="0"/>
                <a:t> </a:t>
              </a:r>
              <a:r>
                <a:rPr lang="en-US" sz="2000" dirty="0" err="1"/>
                <a:t>biến</a:t>
              </a:r>
              <a:r>
                <a:rPr lang="en-US" sz="2000" dirty="0"/>
                <a:t> </a:t>
              </a:r>
              <a:r>
                <a:rPr lang="en-US" sz="2000" dirty="0" err="1"/>
                <a:t>trên</a:t>
              </a:r>
              <a:r>
                <a:rPr lang="en-US" sz="2000" dirty="0"/>
                <a:t> </a:t>
              </a:r>
              <a:r>
                <a:rPr lang="en-US" sz="2000" dirty="0" err="1"/>
                <a:t>khoảng</a:t>
              </a:r>
              <a:r>
                <a:rPr lang="en-US" sz="2000" dirty="0"/>
                <a:t>             </a:t>
              </a:r>
              <a:r>
                <a:rPr lang="en-US" sz="2000" dirty="0" err="1"/>
                <a:t>hàm</a:t>
              </a:r>
              <a:r>
                <a:rPr lang="en-US" sz="2000" dirty="0"/>
                <a:t> </a:t>
              </a:r>
              <a:r>
                <a:rPr lang="en-US" sz="2000" dirty="0" err="1"/>
                <a:t>số</a:t>
              </a:r>
              <a:r>
                <a:rPr lang="en-US" sz="2000" dirty="0"/>
                <a:t> </a:t>
              </a:r>
              <a:r>
                <a:rPr lang="en-US" sz="2000" dirty="0" err="1"/>
                <a:t>không</a:t>
              </a:r>
              <a:r>
                <a:rPr lang="en-US" sz="2000" dirty="0"/>
                <a:t> </a:t>
              </a:r>
              <a:r>
                <a:rPr lang="en-US" sz="2000" dirty="0" err="1"/>
                <a:t>đổi</a:t>
              </a:r>
              <a:r>
                <a:rPr lang="en-US" sz="2000" dirty="0"/>
                <a:t> </a:t>
              </a:r>
              <a:r>
                <a:rPr lang="en-US" sz="2000" dirty="0" err="1"/>
                <a:t>trên</a:t>
              </a:r>
              <a:r>
                <a:rPr lang="en-US" sz="2000" dirty="0"/>
                <a:t> </a:t>
              </a:r>
              <a:r>
                <a:rPr lang="en-US" sz="2000" dirty="0" err="1"/>
                <a:t>khoảng</a:t>
              </a:r>
              <a:r>
                <a:rPr lang="en-US" sz="2000" dirty="0"/>
                <a:t>                                                        , </a:t>
              </a:r>
              <a:r>
                <a:rPr lang="en-US" sz="2000" dirty="0" err="1"/>
                <a:t>hàm</a:t>
              </a:r>
              <a:r>
                <a:rPr lang="en-US" sz="2000" dirty="0"/>
                <a:t> </a:t>
              </a:r>
              <a:r>
                <a:rPr lang="en-US" sz="2000" dirty="0" err="1"/>
                <a:t>số</a:t>
              </a:r>
              <a:r>
                <a:rPr lang="en-US" sz="2000" dirty="0"/>
                <a:t> </a:t>
              </a:r>
              <a:r>
                <a:rPr lang="en-US" sz="2000" dirty="0" err="1"/>
                <a:t>đồng</a:t>
              </a:r>
              <a:r>
                <a:rPr lang="en-US" sz="2000" dirty="0"/>
                <a:t> </a:t>
              </a:r>
              <a:r>
                <a:rPr lang="en-US" sz="2000" dirty="0" err="1"/>
                <a:t>biến</a:t>
              </a:r>
              <a:r>
                <a:rPr lang="en-US" sz="2000" dirty="0"/>
                <a:t> </a:t>
              </a:r>
              <a:r>
                <a:rPr lang="en-US" sz="2000" dirty="0" err="1"/>
                <a:t>trên</a:t>
              </a:r>
              <a:r>
                <a:rPr lang="en-US" sz="2000" dirty="0"/>
                <a:t> </a:t>
              </a:r>
              <a:r>
                <a:rPr lang="en-US" sz="2000" dirty="0" err="1"/>
                <a:t>khoảng</a:t>
              </a:r>
              <a:r>
                <a:rPr lang="en-US" sz="2000" dirty="0"/>
                <a:t> </a:t>
              </a:r>
            </a:p>
          </p:txBody>
        </p:sp>
        <p:graphicFrame>
          <p:nvGraphicFramePr>
            <p:cNvPr id="25" name="Object 24"/>
            <p:cNvGraphicFramePr>
              <a:graphicFrameLocks noChangeAspect="1"/>
            </p:cNvGraphicFramePr>
            <p:nvPr>
              <p:extLst>
                <p:ext uri="{D42A27DB-BD31-4B8C-83A1-F6EECF244321}">
                  <p14:modId xmlns:p14="http://schemas.microsoft.com/office/powerpoint/2010/main" val="4138591374"/>
                </p:ext>
              </p:extLst>
            </p:nvPr>
          </p:nvGraphicFramePr>
          <p:xfrm>
            <a:off x="5864180" y="4657327"/>
            <a:ext cx="1124941" cy="472476"/>
          </p:xfrm>
          <a:graphic>
            <a:graphicData uri="http://schemas.openxmlformats.org/presentationml/2006/ole">
              <mc:AlternateContent xmlns:mc="http://schemas.openxmlformats.org/markup-compatibility/2006">
                <mc:Choice xmlns:v="urn:schemas-microsoft-com:vml" Requires="v">
                  <p:oleObj name="Equation" r:id="rId35" imgW="634680" imgH="266400" progId="Equation.DSMT4">
                    <p:embed/>
                  </p:oleObj>
                </mc:Choice>
                <mc:Fallback>
                  <p:oleObj name="Equation" r:id="rId35" imgW="634680" imgH="266400" progId="Equation.DSMT4">
                    <p:embed/>
                    <p:pic>
                      <p:nvPicPr>
                        <p:cNvPr id="0" name=""/>
                        <p:cNvPicPr/>
                        <p:nvPr/>
                      </p:nvPicPr>
                      <p:blipFill>
                        <a:blip r:embed="rId36"/>
                        <a:stretch>
                          <a:fillRect/>
                        </a:stretch>
                      </p:blipFill>
                      <p:spPr>
                        <a:xfrm>
                          <a:off x="5864180" y="4657327"/>
                          <a:ext cx="1124941" cy="472476"/>
                        </a:xfrm>
                        <a:prstGeom prst="rect">
                          <a:avLst/>
                        </a:prstGeom>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162456714"/>
                </p:ext>
              </p:extLst>
            </p:nvPr>
          </p:nvGraphicFramePr>
          <p:xfrm>
            <a:off x="4420469" y="4915980"/>
            <a:ext cx="1014697" cy="519724"/>
          </p:xfrm>
          <a:graphic>
            <a:graphicData uri="http://schemas.openxmlformats.org/presentationml/2006/ole">
              <mc:AlternateContent xmlns:mc="http://schemas.openxmlformats.org/markup-compatibility/2006">
                <mc:Choice xmlns:v="urn:schemas-microsoft-com:vml" Requires="v">
                  <p:oleObj name="Equation" r:id="rId37" imgW="520560" imgH="266400" progId="Equation.DSMT4">
                    <p:embed/>
                  </p:oleObj>
                </mc:Choice>
                <mc:Fallback>
                  <p:oleObj name="Equation" r:id="rId37" imgW="520560" imgH="266400" progId="Equation.DSMT4">
                    <p:embed/>
                    <p:pic>
                      <p:nvPicPr>
                        <p:cNvPr id="0" name=""/>
                        <p:cNvPicPr/>
                        <p:nvPr/>
                      </p:nvPicPr>
                      <p:blipFill>
                        <a:blip r:embed="rId38"/>
                        <a:stretch>
                          <a:fillRect/>
                        </a:stretch>
                      </p:blipFill>
                      <p:spPr>
                        <a:xfrm>
                          <a:off x="4420469" y="4915980"/>
                          <a:ext cx="1014697" cy="519724"/>
                        </a:xfrm>
                        <a:prstGeom prst="rect">
                          <a:avLst/>
                        </a:prstGeom>
                      </p:spPr>
                    </p:pic>
                  </p:oleObj>
                </mc:Fallback>
              </mc:AlternateContent>
            </a:graphicData>
          </a:graphic>
        </p:graphicFrame>
        <p:graphicFrame>
          <p:nvGraphicFramePr>
            <p:cNvPr id="91" name="Object 90"/>
            <p:cNvGraphicFramePr>
              <a:graphicFrameLocks noChangeAspect="1"/>
            </p:cNvGraphicFramePr>
            <p:nvPr>
              <p:extLst>
                <p:ext uri="{D42A27DB-BD31-4B8C-83A1-F6EECF244321}">
                  <p14:modId xmlns:p14="http://schemas.microsoft.com/office/powerpoint/2010/main" val="1298799758"/>
                </p:ext>
              </p:extLst>
            </p:nvPr>
          </p:nvGraphicFramePr>
          <p:xfrm>
            <a:off x="1793455" y="4615678"/>
            <a:ext cx="832457" cy="472476"/>
          </p:xfrm>
          <a:graphic>
            <a:graphicData uri="http://schemas.openxmlformats.org/presentationml/2006/ole">
              <mc:AlternateContent xmlns:mc="http://schemas.openxmlformats.org/markup-compatibility/2006">
                <mc:Choice xmlns:v="urn:schemas-microsoft-com:vml" Requires="v">
                  <p:oleObj name="Equation" r:id="rId39" imgW="469800" imgH="266400" progId="Equation.DSMT4">
                    <p:embed/>
                  </p:oleObj>
                </mc:Choice>
                <mc:Fallback>
                  <p:oleObj name="Equation" r:id="rId39" imgW="469800" imgH="266400" progId="Equation.DSMT4">
                    <p:embed/>
                    <p:pic>
                      <p:nvPicPr>
                        <p:cNvPr id="26" name="Object 25"/>
                        <p:cNvPicPr/>
                        <p:nvPr/>
                      </p:nvPicPr>
                      <p:blipFill>
                        <a:blip r:embed="rId40"/>
                        <a:stretch>
                          <a:fillRect/>
                        </a:stretch>
                      </p:blipFill>
                      <p:spPr>
                        <a:xfrm>
                          <a:off x="1793455" y="4615678"/>
                          <a:ext cx="832457" cy="472476"/>
                        </a:xfrm>
                        <a:prstGeom prst="rect">
                          <a:avLst/>
                        </a:prstGeom>
                      </p:spPr>
                    </p:pic>
                  </p:oleObj>
                </mc:Fallback>
              </mc:AlternateContent>
            </a:graphicData>
          </a:graphic>
        </p:graphicFrame>
      </p:grpSp>
      <p:grpSp>
        <p:nvGrpSpPr>
          <p:cNvPr id="30" name="Group 29"/>
          <p:cNvGrpSpPr/>
          <p:nvPr/>
        </p:nvGrpSpPr>
        <p:grpSpPr>
          <a:xfrm>
            <a:off x="572998" y="5365854"/>
            <a:ext cx="6279724" cy="1050246"/>
            <a:chOff x="906472" y="5870248"/>
            <a:chExt cx="6279724" cy="1050246"/>
          </a:xfrm>
        </p:grpSpPr>
        <p:sp>
          <p:nvSpPr>
            <p:cNvPr id="27" name="Rectangle 26"/>
            <p:cNvSpPr/>
            <p:nvPr/>
          </p:nvSpPr>
          <p:spPr>
            <a:xfrm>
              <a:off x="906472" y="5870248"/>
              <a:ext cx="6279724" cy="965649"/>
            </a:xfrm>
            <a:prstGeom prst="rect">
              <a:avLst/>
            </a:prstGeom>
          </p:spPr>
          <p:txBody>
            <a:bodyPr wrap="square">
              <a:spAutoFit/>
            </a:bodyPr>
            <a:lstStyle/>
            <a:p>
              <a:pPr>
                <a:lnSpc>
                  <a:spcPct val="150000"/>
                </a:lnSpc>
              </a:pPr>
              <a:r>
                <a:rPr lang="en-US" sz="2000" dirty="0" err="1"/>
                <a:t>Nếu</a:t>
              </a:r>
              <a:r>
                <a:rPr lang="en-US" sz="2000" dirty="0"/>
                <a:t>                                </a:t>
              </a:r>
              <a:r>
                <a:rPr lang="en-US" sz="2000" dirty="0" err="1"/>
                <a:t>thì</a:t>
              </a:r>
              <a:r>
                <a:rPr lang="en-US" sz="2000" dirty="0"/>
                <a:t> </a:t>
              </a:r>
              <a:r>
                <a:rPr lang="en-US" sz="2000" dirty="0" err="1"/>
                <a:t>hàm</a:t>
              </a:r>
              <a:r>
                <a:rPr lang="en-US" sz="2000" dirty="0"/>
                <a:t> </a:t>
              </a:r>
              <a:r>
                <a:rPr lang="en-US" sz="2000" dirty="0" err="1"/>
                <a:t>đồng</a:t>
              </a:r>
              <a:r>
                <a:rPr lang="en-US" sz="2000" dirty="0"/>
                <a:t> </a:t>
              </a:r>
              <a:r>
                <a:rPr lang="en-US" sz="2000" dirty="0" err="1"/>
                <a:t>biến</a:t>
              </a:r>
              <a:r>
                <a:rPr lang="en-US" sz="2000" dirty="0"/>
                <a:t> </a:t>
              </a:r>
              <a:r>
                <a:rPr lang="en-US" sz="2000" dirty="0" err="1"/>
                <a:t>trên</a:t>
              </a:r>
              <a:r>
                <a:rPr lang="en-US" sz="2000" dirty="0"/>
                <a:t> K.</a:t>
              </a:r>
            </a:p>
            <a:p>
              <a:pPr>
                <a:lnSpc>
                  <a:spcPct val="150000"/>
                </a:lnSpc>
              </a:pPr>
              <a:r>
                <a:rPr lang="en-US" sz="2000" dirty="0" err="1"/>
                <a:t>Nếu</a:t>
              </a:r>
              <a:r>
                <a:rPr lang="en-US" sz="2000" dirty="0"/>
                <a:t>                                </a:t>
              </a:r>
              <a:r>
                <a:rPr lang="en-US" sz="2000" dirty="0" err="1"/>
                <a:t>hàm</a:t>
              </a:r>
              <a:r>
                <a:rPr lang="en-US" sz="2000" dirty="0"/>
                <a:t> </a:t>
              </a:r>
              <a:r>
                <a:rPr lang="en-US" sz="2000" dirty="0" err="1"/>
                <a:t>nghịch</a:t>
              </a:r>
              <a:r>
                <a:rPr lang="en-US" sz="2000" dirty="0"/>
                <a:t> </a:t>
              </a:r>
              <a:r>
                <a:rPr lang="en-US" sz="2000" dirty="0" err="1"/>
                <a:t>biến</a:t>
              </a:r>
              <a:r>
                <a:rPr lang="en-US" sz="2000" dirty="0"/>
                <a:t> </a:t>
              </a:r>
              <a:r>
                <a:rPr lang="en-US" sz="2000" dirty="0" err="1"/>
                <a:t>trên</a:t>
              </a:r>
              <a:r>
                <a:rPr lang="en-US" sz="2000" dirty="0"/>
                <a:t> K.</a:t>
              </a:r>
            </a:p>
          </p:txBody>
        </p:sp>
        <p:graphicFrame>
          <p:nvGraphicFramePr>
            <p:cNvPr id="28" name="Object 27"/>
            <p:cNvGraphicFramePr>
              <a:graphicFrameLocks noChangeAspect="1"/>
            </p:cNvGraphicFramePr>
            <p:nvPr>
              <p:extLst>
                <p:ext uri="{D42A27DB-BD31-4B8C-83A1-F6EECF244321}">
                  <p14:modId xmlns:p14="http://schemas.microsoft.com/office/powerpoint/2010/main" val="2243662693"/>
                </p:ext>
              </p:extLst>
            </p:nvPr>
          </p:nvGraphicFramePr>
          <p:xfrm>
            <a:off x="1512243" y="5954845"/>
            <a:ext cx="2143122" cy="501161"/>
          </p:xfrm>
          <a:graphic>
            <a:graphicData uri="http://schemas.openxmlformats.org/presentationml/2006/ole">
              <mc:AlternateContent xmlns:mc="http://schemas.openxmlformats.org/markup-compatibility/2006">
                <mc:Choice xmlns:v="urn:schemas-microsoft-com:vml" Requires="v">
                  <p:oleObj name="Equation" r:id="rId41" imgW="1151284" imgH="256906" progId="Equation.DSMT4">
                    <p:embed/>
                  </p:oleObj>
                </mc:Choice>
                <mc:Fallback>
                  <p:oleObj name="Equation" r:id="rId41" imgW="1151284" imgH="256906" progId="Equation.DSMT4">
                    <p:embed/>
                    <p:pic>
                      <p:nvPicPr>
                        <p:cNvPr id="0" name=""/>
                        <p:cNvPicPr/>
                        <p:nvPr/>
                      </p:nvPicPr>
                      <p:blipFill>
                        <a:blip r:embed="rId42"/>
                        <a:stretch>
                          <a:fillRect/>
                        </a:stretch>
                      </p:blipFill>
                      <p:spPr>
                        <a:xfrm>
                          <a:off x="1512243" y="5954845"/>
                          <a:ext cx="2143122" cy="501161"/>
                        </a:xfrm>
                        <a:prstGeom prst="rect">
                          <a:avLst/>
                        </a:prstGeom>
                      </p:spPr>
                    </p:pic>
                  </p:oleObj>
                </mc:Fallback>
              </mc:AlternateContent>
            </a:graphicData>
          </a:graphic>
        </p:graphicFrame>
        <p:graphicFrame>
          <p:nvGraphicFramePr>
            <p:cNvPr id="92" name="Object 91"/>
            <p:cNvGraphicFramePr>
              <a:graphicFrameLocks noChangeAspect="1"/>
            </p:cNvGraphicFramePr>
            <p:nvPr>
              <p:extLst>
                <p:ext uri="{D42A27DB-BD31-4B8C-83A1-F6EECF244321}">
                  <p14:modId xmlns:p14="http://schemas.microsoft.com/office/powerpoint/2010/main" val="106548954"/>
                </p:ext>
              </p:extLst>
            </p:nvPr>
          </p:nvGraphicFramePr>
          <p:xfrm>
            <a:off x="1494660" y="6426781"/>
            <a:ext cx="2152650" cy="493713"/>
          </p:xfrm>
          <a:graphic>
            <a:graphicData uri="http://schemas.openxmlformats.org/presentationml/2006/ole">
              <mc:AlternateContent xmlns:mc="http://schemas.openxmlformats.org/markup-compatibility/2006">
                <mc:Choice xmlns:v="urn:schemas-microsoft-com:vml" Requires="v">
                  <p:oleObj name="Equation" r:id="rId43" imgW="1155600" imgH="253800" progId="Equation.DSMT4">
                    <p:embed/>
                  </p:oleObj>
                </mc:Choice>
                <mc:Fallback>
                  <p:oleObj name="Equation" r:id="rId43" imgW="1155600" imgH="253800" progId="Equation.DSMT4">
                    <p:embed/>
                    <p:pic>
                      <p:nvPicPr>
                        <p:cNvPr id="28" name="Object 27"/>
                        <p:cNvPicPr/>
                        <p:nvPr/>
                      </p:nvPicPr>
                      <p:blipFill>
                        <a:blip r:embed="rId44"/>
                        <a:stretch>
                          <a:fillRect/>
                        </a:stretch>
                      </p:blipFill>
                      <p:spPr>
                        <a:xfrm>
                          <a:off x="1494660" y="6426781"/>
                          <a:ext cx="2152650" cy="493713"/>
                        </a:xfrm>
                        <a:prstGeom prst="rect">
                          <a:avLst/>
                        </a:prstGeom>
                      </p:spPr>
                    </p:pic>
                  </p:oleObj>
                </mc:Fallback>
              </mc:AlternateContent>
            </a:graphicData>
          </a:graphic>
        </p:graphicFrame>
      </p:grpSp>
      <p:sp>
        <p:nvSpPr>
          <p:cNvPr id="4" name="TextBox 3">
            <a:extLst>
              <a:ext uri="{FF2B5EF4-FFF2-40B4-BE49-F238E27FC236}">
                <a16:creationId xmlns:a16="http://schemas.microsoft.com/office/drawing/2014/main" id="{5E257F37-BB52-5C9A-24E1-63427BDC4C01}"/>
              </a:ext>
            </a:extLst>
          </p:cNvPr>
          <p:cNvSpPr txBox="1"/>
          <p:nvPr/>
        </p:nvSpPr>
        <p:spPr>
          <a:xfrm>
            <a:off x="145028" y="602536"/>
            <a:ext cx="8641557" cy="461665"/>
          </a:xfrm>
          <a:prstGeom prst="rect">
            <a:avLst/>
          </a:prstGeom>
          <a:noFill/>
        </p:spPr>
        <p:txBody>
          <a:bodyPr wrap="square" rtlCol="0">
            <a:spAutoFit/>
          </a:bodyPr>
          <a:lstStyle/>
          <a:p>
            <a:r>
              <a:rPr lang="en-US" sz="2400" b="1" dirty="0">
                <a:solidFill>
                  <a:srgbClr val="145F82"/>
                </a:solidFill>
                <a:latin typeface="Arial" panose="020B0604020202020204" pitchFamily="34" charset="0"/>
                <a:ea typeface="Tahoma" pitchFamily="34" charset="0"/>
                <a:cs typeface="Arial" panose="020B0604020202020204" pitchFamily="34" charset="0"/>
              </a:rPr>
              <a:t>  HĐ2</a:t>
            </a:r>
          </a:p>
        </p:txBody>
      </p:sp>
    </p:spTree>
    <p:extLst>
      <p:ext uri="{BB962C8B-B14F-4D97-AF65-F5344CB8AC3E}">
        <p14:creationId xmlns:p14="http://schemas.microsoft.com/office/powerpoint/2010/main" val="166684422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left)">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9"/>
                                        </p:tgtEl>
                                        <p:attrNameLst>
                                          <p:attrName>style.visibility</p:attrName>
                                        </p:attrNameLst>
                                      </p:cBhvr>
                                      <p:to>
                                        <p:strVal val="visible"/>
                                      </p:to>
                                    </p:set>
                                    <p:animEffect transition="in" filter="wipe(left)">
                                      <p:cBhvr>
                                        <p:cTn id="17" dur="500"/>
                                        <p:tgtEl>
                                          <p:spTgt spid="2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wipe(left)">
                                      <p:cBhvr>
                                        <p:cTn id="22" dur="500"/>
                                        <p:tgtEl>
                                          <p:spTgt spid="30"/>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barn(inVertical)">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p:cNvGrpSpPr/>
          <p:nvPr/>
        </p:nvGrpSpPr>
        <p:grpSpPr>
          <a:xfrm>
            <a:off x="247503" y="143128"/>
            <a:ext cx="11887200" cy="1882704"/>
            <a:chOff x="2665413" y="4603675"/>
            <a:chExt cx="9480915" cy="1882704"/>
          </a:xfrm>
        </p:grpSpPr>
        <p:sp>
          <p:nvSpPr>
            <p:cNvPr id="32" name="Rounded Rectangle 31"/>
            <p:cNvSpPr/>
            <p:nvPr/>
          </p:nvSpPr>
          <p:spPr>
            <a:xfrm>
              <a:off x="2665413" y="4699262"/>
              <a:ext cx="9480915" cy="1787117"/>
            </a:xfrm>
            <a:prstGeom prst="roundRect">
              <a:avLst>
                <a:gd name="adj" fmla="val 6295"/>
              </a:avLst>
            </a:prstGeom>
            <a:solidFill>
              <a:srgbClr val="F4F7ED"/>
            </a:solidFill>
            <a:ln w="63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a:endParaRPr lang="en-US">
                <a:solidFill>
                  <a:schemeClr val="lt1"/>
                </a:solidFill>
              </a:endParaRPr>
            </a:p>
          </p:txBody>
        </p:sp>
        <mc:AlternateContent xmlns:mc="http://schemas.openxmlformats.org/markup-compatibility/2006" xmlns:a14="http://schemas.microsoft.com/office/drawing/2010/main">
          <mc:Choice Requires="a14">
            <p:sp>
              <p:nvSpPr>
                <p:cNvPr id="33" name="TextBox 32"/>
                <p:cNvSpPr txBox="1"/>
                <p:nvPr/>
              </p:nvSpPr>
              <p:spPr>
                <a:xfrm>
                  <a:off x="3160544" y="4603675"/>
                  <a:ext cx="7293011" cy="1754326"/>
                </a:xfrm>
                <a:prstGeom prst="rect">
                  <a:avLst/>
                </a:prstGeom>
                <a:noFill/>
              </p:spPr>
              <p:txBody>
                <a:bodyPr wrap="square" rtlCol="0">
                  <a:spAutoFit/>
                </a:bodyPr>
                <a:lstStyle/>
                <a:p>
                  <a:pPr>
                    <a:lnSpc>
                      <a:spcPct val="150000"/>
                    </a:lnSpc>
                  </a:pPr>
                  <a:r>
                    <a:rPr lang="en-US" b="1" dirty="0">
                      <a:latin typeface="Arial" pitchFamily="34" charset="0"/>
                      <a:cs typeface="Arial" pitchFamily="34" charset="0"/>
                    </a:rPr>
                    <a:t>        Cho </a:t>
                  </a:r>
                  <a:r>
                    <a:rPr lang="en-US" b="1" dirty="0" err="1">
                      <a:latin typeface="Arial" pitchFamily="34" charset="0"/>
                      <a:cs typeface="Arial" pitchFamily="34" charset="0"/>
                    </a:rPr>
                    <a:t>hàm</a:t>
                  </a:r>
                  <a:r>
                    <a:rPr lang="en-US" b="1" dirty="0">
                      <a:latin typeface="Arial" pitchFamily="34" charset="0"/>
                      <a:cs typeface="Arial" pitchFamily="34" charset="0"/>
                    </a:rPr>
                    <a:t> </a:t>
                  </a:r>
                  <a:r>
                    <a:rPr lang="en-US" b="1" dirty="0" err="1">
                      <a:latin typeface="Arial" pitchFamily="34" charset="0"/>
                      <a:cs typeface="Arial" pitchFamily="34" charset="0"/>
                    </a:rPr>
                    <a:t>số</a:t>
                  </a:r>
                  <a:r>
                    <a:rPr lang="en-US" b="1" dirty="0">
                      <a:latin typeface="Arial" pitchFamily="34" charset="0"/>
                      <a:cs typeface="Arial" pitchFamily="34" charset="0"/>
                    </a:rPr>
                    <a:t> </a:t>
                  </a:r>
                  <a14:m>
                    <m:oMath xmlns:m="http://schemas.openxmlformats.org/officeDocument/2006/math">
                      <m:r>
                        <a:rPr lang="en-US" b="0" i="1" smtClean="0">
                          <a:latin typeface="Cambria Math"/>
                          <a:cs typeface="Times New Roman" pitchFamily="18" charset="0"/>
                        </a:rPr>
                        <m:t>𝑦</m:t>
                      </m:r>
                      <m:r>
                        <a:rPr lang="en-US" b="0" i="1" smtClean="0">
                          <a:latin typeface="Cambria Math"/>
                          <a:cs typeface="Times New Roman" pitchFamily="18" charset="0"/>
                        </a:rPr>
                        <m:t>=</m:t>
                      </m:r>
                      <m:r>
                        <a:rPr lang="en-US" b="0" i="1" smtClean="0">
                          <a:latin typeface="Cambria Math"/>
                          <a:cs typeface="Times New Roman" pitchFamily="18" charset="0"/>
                        </a:rPr>
                        <m:t>𝑓</m:t>
                      </m:r>
                      <m:r>
                        <a:rPr lang="en-US" b="0" i="1" smtClean="0">
                          <a:latin typeface="Cambria Math"/>
                          <a:cs typeface="Times New Roman" pitchFamily="18" charset="0"/>
                        </a:rPr>
                        <m:t>(</m:t>
                      </m:r>
                      <m:r>
                        <a:rPr lang="en-US" b="0" i="1" smtClean="0">
                          <a:latin typeface="Cambria Math"/>
                          <a:cs typeface="Times New Roman" pitchFamily="18" charset="0"/>
                        </a:rPr>
                        <m:t>𝑥</m:t>
                      </m:r>
                      <m:r>
                        <a:rPr lang="en-US" b="0" i="1" smtClean="0">
                          <a:latin typeface="Cambria Math"/>
                          <a:cs typeface="Times New Roman" pitchFamily="18" charset="0"/>
                        </a:rPr>
                        <m:t>)</m:t>
                      </m:r>
                    </m:oMath>
                  </a14:m>
                  <a:r>
                    <a:rPr lang="en-US" dirty="0">
                      <a:latin typeface="Arial" pitchFamily="34" charset="0"/>
                      <a:cs typeface="Arial" pitchFamily="34" charset="0"/>
                    </a:rPr>
                    <a:t> </a:t>
                  </a:r>
                  <a:r>
                    <a:rPr lang="en-US" b="1" dirty="0" err="1">
                      <a:latin typeface="Arial" pitchFamily="34" charset="0"/>
                      <a:cs typeface="Arial" pitchFamily="34" charset="0"/>
                    </a:rPr>
                    <a:t>có</a:t>
                  </a:r>
                  <a:r>
                    <a:rPr lang="en-US" b="1" dirty="0">
                      <a:latin typeface="Arial" pitchFamily="34" charset="0"/>
                      <a:cs typeface="Arial" pitchFamily="34" charset="0"/>
                    </a:rPr>
                    <a:t> </a:t>
                  </a:r>
                  <a:r>
                    <a:rPr lang="en-US" b="1" dirty="0" err="1">
                      <a:latin typeface="Arial" pitchFamily="34" charset="0"/>
                      <a:cs typeface="Arial" pitchFamily="34" charset="0"/>
                    </a:rPr>
                    <a:t>đạo</a:t>
                  </a:r>
                  <a:r>
                    <a:rPr lang="en-US" b="1" dirty="0">
                      <a:latin typeface="Arial" pitchFamily="34" charset="0"/>
                      <a:cs typeface="Arial" pitchFamily="34" charset="0"/>
                    </a:rPr>
                    <a:t> </a:t>
                  </a:r>
                  <a:r>
                    <a:rPr lang="en-US" b="1" dirty="0" err="1">
                      <a:latin typeface="Arial" pitchFamily="34" charset="0"/>
                      <a:cs typeface="Arial" pitchFamily="34" charset="0"/>
                    </a:rPr>
                    <a:t>hàm</a:t>
                  </a:r>
                  <a:r>
                    <a:rPr lang="en-US" b="1" dirty="0">
                      <a:latin typeface="Arial" pitchFamily="34" charset="0"/>
                      <a:cs typeface="Arial" pitchFamily="34" charset="0"/>
                    </a:rPr>
                    <a:t> </a:t>
                  </a:r>
                  <a:r>
                    <a:rPr lang="en-US" b="1" dirty="0" err="1">
                      <a:latin typeface="Arial" pitchFamily="34" charset="0"/>
                      <a:cs typeface="Arial" pitchFamily="34" charset="0"/>
                    </a:rPr>
                    <a:t>trên</a:t>
                  </a:r>
                  <a14:m>
                    <m:oMath xmlns:m="http://schemas.openxmlformats.org/officeDocument/2006/math">
                      <m:r>
                        <a:rPr lang="en-US" b="1" i="1" smtClean="0">
                          <a:latin typeface="Cambria Math" panose="02040503050406030204" pitchFamily="18" charset="0"/>
                          <a:cs typeface="Arial" pitchFamily="34" charset="0"/>
                        </a:rPr>
                        <m:t> </m:t>
                      </m:r>
                      <m:r>
                        <a:rPr lang="en-US" b="1" i="1" smtClean="0">
                          <a:latin typeface="Cambria Math" panose="02040503050406030204" pitchFamily="18" charset="0"/>
                          <a:cs typeface="Arial" pitchFamily="34" charset="0"/>
                        </a:rPr>
                        <m:t>𝑲</m:t>
                      </m:r>
                    </m:oMath>
                  </a14:m>
                  <a:br>
                    <a:rPr lang="en-US" b="1" dirty="0">
                      <a:latin typeface="Arial" pitchFamily="34" charset="0"/>
                      <a:cs typeface="Arial" pitchFamily="34" charset="0"/>
                    </a:rPr>
                  </a:br>
                  <a:r>
                    <a:rPr lang="en-US" b="1" dirty="0">
                      <a:latin typeface="Arial" pitchFamily="34" charset="0"/>
                      <a:cs typeface="Arial" pitchFamily="34" charset="0"/>
                    </a:rPr>
                    <a:t>a) </a:t>
                  </a:r>
                  <a:r>
                    <a:rPr lang="en-US" b="1" dirty="0" err="1">
                      <a:latin typeface="Arial" pitchFamily="34" charset="0"/>
                      <a:cs typeface="Arial" pitchFamily="34" charset="0"/>
                    </a:rPr>
                    <a:t>Nếu</a:t>
                  </a:r>
                  <a:r>
                    <a:rPr lang="en-US" b="1" dirty="0">
                      <a:latin typeface="Arial" pitchFamily="34" charset="0"/>
                      <a:cs typeface="Arial" pitchFamily="34" charset="0"/>
                    </a:rPr>
                    <a:t> </a:t>
                  </a:r>
                  <a14:m>
                    <m:oMath xmlns:m="http://schemas.openxmlformats.org/officeDocument/2006/math">
                      <m:sSup>
                        <m:sSupPr>
                          <m:ctrlPr>
                            <a:rPr lang="en-US" i="1" smtClean="0">
                              <a:solidFill>
                                <a:srgbClr val="FF0000"/>
                              </a:solidFill>
                              <a:latin typeface="Cambria Math" panose="02040503050406030204" pitchFamily="18" charset="0"/>
                              <a:cs typeface="Arial" pitchFamily="34" charset="0"/>
                            </a:rPr>
                          </m:ctrlPr>
                        </m:sSupPr>
                        <m:e>
                          <m:r>
                            <a:rPr lang="en-US" b="0" i="1" smtClean="0">
                              <a:solidFill>
                                <a:srgbClr val="FF0000"/>
                              </a:solidFill>
                              <a:latin typeface="Cambria Math"/>
                              <a:cs typeface="Arial" pitchFamily="34" charset="0"/>
                            </a:rPr>
                            <m:t>𝑓</m:t>
                          </m:r>
                        </m:e>
                        <m:sup>
                          <m:r>
                            <a:rPr lang="en-US" b="0" i="1" smtClean="0">
                              <a:solidFill>
                                <a:srgbClr val="FF0000"/>
                              </a:solidFill>
                              <a:latin typeface="Cambria Math"/>
                              <a:cs typeface="Arial" pitchFamily="34" charset="0"/>
                            </a:rPr>
                            <m:t>′</m:t>
                          </m:r>
                        </m:sup>
                      </m:sSup>
                      <m:d>
                        <m:dPr>
                          <m:ctrlPr>
                            <a:rPr lang="en-US" i="1" smtClean="0">
                              <a:solidFill>
                                <a:srgbClr val="FF0000"/>
                              </a:solidFill>
                              <a:latin typeface="Cambria Math" panose="02040503050406030204" pitchFamily="18" charset="0"/>
                              <a:cs typeface="Arial" pitchFamily="34" charset="0"/>
                            </a:rPr>
                          </m:ctrlPr>
                        </m:dPr>
                        <m:e>
                          <m:r>
                            <a:rPr lang="en-US" b="0" i="1" smtClean="0">
                              <a:solidFill>
                                <a:srgbClr val="FF0000"/>
                              </a:solidFill>
                              <a:latin typeface="Cambria Math"/>
                              <a:cs typeface="Arial" pitchFamily="34" charset="0"/>
                            </a:rPr>
                            <m:t>𝑥</m:t>
                          </m:r>
                        </m:e>
                      </m:d>
                      <m:r>
                        <a:rPr lang="en-US" b="0" i="1" smtClean="0">
                          <a:solidFill>
                            <a:srgbClr val="FF0000"/>
                          </a:solidFill>
                          <a:latin typeface="Cambria Math"/>
                          <a:cs typeface="Arial" pitchFamily="34" charset="0"/>
                        </a:rPr>
                        <m:t>&gt;0</m:t>
                      </m:r>
                      <m:r>
                        <a:rPr lang="en-US" b="0" i="1" smtClean="0">
                          <a:solidFill>
                            <a:srgbClr val="FF0000"/>
                          </a:solidFill>
                          <a:latin typeface="Cambria Math" panose="02040503050406030204" pitchFamily="18" charset="0"/>
                          <a:cs typeface="Arial" pitchFamily="34" charset="0"/>
                        </a:rPr>
                        <m:t>,</m:t>
                      </m:r>
                    </m:oMath>
                  </a14:m>
                  <a:r>
                    <a:rPr lang="en-US" dirty="0">
                      <a:solidFill>
                        <a:srgbClr val="C00000"/>
                      </a:solidFill>
                      <a:latin typeface="Arial" pitchFamily="34" charset="0"/>
                      <a:cs typeface="Arial" pitchFamily="34" charset="0"/>
                    </a:rPr>
                    <a:t>  </a:t>
                  </a:r>
                  <a14:m>
                    <m:oMath xmlns:m="http://schemas.openxmlformats.org/officeDocument/2006/math">
                      <m:r>
                        <a:rPr lang="en-US" b="0" i="1" smtClean="0">
                          <a:latin typeface="Cambria Math" panose="02040503050406030204" pitchFamily="18" charset="0"/>
                          <a:ea typeface="Cambria Math" panose="02040503050406030204" pitchFamily="18" charset="0"/>
                          <a:cs typeface="Arial" pitchFamily="34" charset="0"/>
                        </a:rPr>
                        <m:t>∀</m:t>
                      </m:r>
                      <m:r>
                        <a:rPr lang="en-US" b="0" i="1" smtClean="0">
                          <a:latin typeface="Cambria Math" panose="02040503050406030204" pitchFamily="18" charset="0"/>
                          <a:cs typeface="Arial" pitchFamily="34" charset="0"/>
                        </a:rPr>
                        <m:t>𝑥</m:t>
                      </m:r>
                      <m:r>
                        <a:rPr lang="en-US" b="0" i="1" smtClean="0">
                          <a:latin typeface="Cambria Math" panose="02040503050406030204" pitchFamily="18" charset="0"/>
                          <a:cs typeface="Arial" pitchFamily="34" charset="0"/>
                        </a:rPr>
                        <m:t> ∈</m:t>
                      </m:r>
                      <m:r>
                        <a:rPr lang="en-US" b="1" i="1" smtClean="0">
                          <a:latin typeface="Cambria Math" panose="02040503050406030204" pitchFamily="18" charset="0"/>
                          <a:cs typeface="Arial" pitchFamily="34" charset="0"/>
                        </a:rPr>
                        <m:t>𝑲</m:t>
                      </m:r>
                      <m:r>
                        <a:rPr lang="en-US" b="1" i="1" smtClean="0">
                          <a:latin typeface="Cambria Math" panose="02040503050406030204" pitchFamily="18" charset="0"/>
                          <a:cs typeface="Arial" pitchFamily="34" charset="0"/>
                        </a:rPr>
                        <m:t> </m:t>
                      </m:r>
                    </m:oMath>
                  </a14:m>
                  <a:r>
                    <a:rPr lang="en-US" b="1" dirty="0" err="1">
                      <a:latin typeface="Arial" pitchFamily="34" charset="0"/>
                      <a:cs typeface="Arial" pitchFamily="34" charset="0"/>
                    </a:rPr>
                    <a:t>thì</a:t>
                  </a:r>
                  <a:r>
                    <a:rPr lang="en-US" b="1" dirty="0">
                      <a:latin typeface="Arial" pitchFamily="34" charset="0"/>
                      <a:cs typeface="Arial" pitchFamily="34" charset="0"/>
                    </a:rPr>
                    <a:t> </a:t>
                  </a:r>
                  <a:r>
                    <a:rPr lang="en-US" b="1" dirty="0" err="1">
                      <a:latin typeface="Arial" pitchFamily="34" charset="0"/>
                      <a:cs typeface="Arial" pitchFamily="34" charset="0"/>
                    </a:rPr>
                    <a:t>hàm</a:t>
                  </a:r>
                  <a:r>
                    <a:rPr lang="en-US" b="1" dirty="0">
                      <a:latin typeface="Arial" pitchFamily="34" charset="0"/>
                      <a:cs typeface="Arial" pitchFamily="34" charset="0"/>
                    </a:rPr>
                    <a:t> </a:t>
                  </a:r>
                  <a:r>
                    <a:rPr lang="en-US" b="1" dirty="0" err="1">
                      <a:latin typeface="Arial" pitchFamily="34" charset="0"/>
                      <a:cs typeface="Arial" pitchFamily="34" charset="0"/>
                    </a:rPr>
                    <a:t>số</a:t>
                  </a:r>
                  <a:r>
                    <a:rPr lang="en-US" dirty="0">
                      <a:latin typeface="Arial" pitchFamily="34" charset="0"/>
                      <a:cs typeface="Arial" pitchFamily="34" charset="0"/>
                    </a:rPr>
                    <a:t> </a:t>
                  </a:r>
                  <a14:m>
                    <m:oMath xmlns:m="http://schemas.openxmlformats.org/officeDocument/2006/math">
                      <m:r>
                        <a:rPr lang="en-US" b="0" i="1" smtClean="0">
                          <a:latin typeface="Cambria Math"/>
                          <a:cs typeface="Arial" pitchFamily="34" charset="0"/>
                        </a:rPr>
                        <m:t>𝑓</m:t>
                      </m:r>
                      <m:r>
                        <a:rPr lang="en-US" b="0" i="1" smtClean="0">
                          <a:latin typeface="Cambria Math"/>
                          <a:cs typeface="Arial" pitchFamily="34" charset="0"/>
                        </a:rPr>
                        <m:t>(</m:t>
                      </m:r>
                      <m:r>
                        <a:rPr lang="en-US" b="0" i="1" smtClean="0">
                          <a:latin typeface="Cambria Math"/>
                          <a:cs typeface="Arial" pitchFamily="34" charset="0"/>
                        </a:rPr>
                        <m:t>𝑥</m:t>
                      </m:r>
                      <m:r>
                        <a:rPr lang="en-US" b="0" i="1" smtClean="0">
                          <a:latin typeface="Cambria Math"/>
                          <a:cs typeface="Arial" pitchFamily="34" charset="0"/>
                        </a:rPr>
                        <m:t>) </m:t>
                      </m:r>
                    </m:oMath>
                  </a14:m>
                  <a:r>
                    <a:rPr lang="en-US" b="1" dirty="0">
                      <a:latin typeface="Arial" pitchFamily="34" charset="0"/>
                      <a:cs typeface="Arial" pitchFamily="34" charset="0"/>
                    </a:rPr>
                    <a:t> </a:t>
                  </a:r>
                  <a:r>
                    <a:rPr lang="en-US" b="1" dirty="0" err="1">
                      <a:latin typeface="Arial" pitchFamily="34" charset="0"/>
                      <a:cs typeface="Arial" pitchFamily="34" charset="0"/>
                    </a:rPr>
                    <a:t>đồng</a:t>
                  </a:r>
                  <a:r>
                    <a:rPr lang="en-US" b="1" dirty="0">
                      <a:latin typeface="Arial" pitchFamily="34" charset="0"/>
                      <a:cs typeface="Arial" pitchFamily="34" charset="0"/>
                    </a:rPr>
                    <a:t> </a:t>
                  </a:r>
                  <a:r>
                    <a:rPr lang="en-US" b="1" dirty="0" err="1">
                      <a:latin typeface="Arial" pitchFamily="34" charset="0"/>
                      <a:cs typeface="Arial" pitchFamily="34" charset="0"/>
                    </a:rPr>
                    <a:t>biến</a:t>
                  </a:r>
                  <a:r>
                    <a:rPr lang="en-US" b="1" dirty="0">
                      <a:latin typeface="Arial" pitchFamily="34" charset="0"/>
                      <a:cs typeface="Arial" pitchFamily="34" charset="0"/>
                    </a:rPr>
                    <a:t> </a:t>
                  </a:r>
                  <a:r>
                    <a:rPr lang="en-US" b="1" dirty="0" err="1">
                      <a:latin typeface="Arial" pitchFamily="34" charset="0"/>
                      <a:cs typeface="Arial" pitchFamily="34" charset="0"/>
                    </a:rPr>
                    <a:t>trên</a:t>
                  </a:r>
                  <a:r>
                    <a:rPr lang="en-US" b="1" dirty="0">
                      <a:latin typeface="Arial" pitchFamily="34" charset="0"/>
                      <a:cs typeface="Arial" pitchFamily="34" charset="0"/>
                    </a:rPr>
                    <a:t> K</a:t>
                  </a:r>
                </a:p>
                <a:p>
                  <a:pPr>
                    <a:lnSpc>
                      <a:spcPct val="150000"/>
                    </a:lnSpc>
                  </a:pPr>
                  <a:r>
                    <a:rPr lang="en-US" b="1" dirty="0">
                      <a:latin typeface="Arial" pitchFamily="34" charset="0"/>
                      <a:cs typeface="Arial" pitchFamily="34" charset="0"/>
                    </a:rPr>
                    <a:t>b) </a:t>
                  </a:r>
                  <a:r>
                    <a:rPr lang="en-US" b="1" dirty="0" err="1">
                      <a:latin typeface="Arial" pitchFamily="34" charset="0"/>
                      <a:cs typeface="Arial" pitchFamily="34" charset="0"/>
                    </a:rPr>
                    <a:t>Nếu</a:t>
                  </a:r>
                  <a:r>
                    <a:rPr lang="en-US" b="1" dirty="0">
                      <a:latin typeface="Arial" pitchFamily="34" charset="0"/>
                      <a:cs typeface="Arial" pitchFamily="34" charset="0"/>
                    </a:rPr>
                    <a:t> </a:t>
                  </a:r>
                  <a14:m>
                    <m:oMath xmlns:m="http://schemas.openxmlformats.org/officeDocument/2006/math">
                      <m:sSup>
                        <m:sSupPr>
                          <m:ctrlPr>
                            <a:rPr lang="en-US" i="1" smtClean="0">
                              <a:solidFill>
                                <a:srgbClr val="FF0000"/>
                              </a:solidFill>
                              <a:latin typeface="Cambria Math" panose="02040503050406030204" pitchFamily="18" charset="0"/>
                              <a:cs typeface="Arial" pitchFamily="34" charset="0"/>
                            </a:rPr>
                          </m:ctrlPr>
                        </m:sSupPr>
                        <m:e>
                          <m:r>
                            <a:rPr lang="en-US" b="0" i="1">
                              <a:solidFill>
                                <a:srgbClr val="FF0000"/>
                              </a:solidFill>
                              <a:latin typeface="Cambria Math"/>
                              <a:cs typeface="Arial" pitchFamily="34" charset="0"/>
                            </a:rPr>
                            <m:t>𝑓</m:t>
                          </m:r>
                        </m:e>
                        <m:sup>
                          <m:r>
                            <a:rPr lang="en-US" b="0" i="1">
                              <a:solidFill>
                                <a:srgbClr val="FF0000"/>
                              </a:solidFill>
                              <a:latin typeface="Cambria Math"/>
                              <a:cs typeface="Arial" pitchFamily="34" charset="0"/>
                            </a:rPr>
                            <m:t>′</m:t>
                          </m:r>
                        </m:sup>
                      </m:sSup>
                      <m:d>
                        <m:dPr>
                          <m:ctrlPr>
                            <a:rPr lang="en-US" i="1">
                              <a:solidFill>
                                <a:srgbClr val="FF0000"/>
                              </a:solidFill>
                              <a:latin typeface="Cambria Math" panose="02040503050406030204" pitchFamily="18" charset="0"/>
                              <a:cs typeface="Arial" pitchFamily="34" charset="0"/>
                            </a:rPr>
                          </m:ctrlPr>
                        </m:dPr>
                        <m:e>
                          <m:r>
                            <a:rPr lang="en-US" b="0" i="1">
                              <a:solidFill>
                                <a:srgbClr val="FF0000"/>
                              </a:solidFill>
                              <a:latin typeface="Cambria Math"/>
                              <a:cs typeface="Arial" pitchFamily="34" charset="0"/>
                            </a:rPr>
                            <m:t>𝑥</m:t>
                          </m:r>
                        </m:e>
                      </m:d>
                      <m:r>
                        <a:rPr lang="en-US" b="0" i="1" smtClean="0">
                          <a:solidFill>
                            <a:srgbClr val="FF0000"/>
                          </a:solidFill>
                          <a:latin typeface="Cambria Math"/>
                          <a:cs typeface="Arial" pitchFamily="34" charset="0"/>
                        </a:rPr>
                        <m:t>&lt;</m:t>
                      </m:r>
                      <m:r>
                        <a:rPr lang="en-US" b="0" i="1">
                          <a:solidFill>
                            <a:srgbClr val="FF0000"/>
                          </a:solidFill>
                          <a:latin typeface="Cambria Math"/>
                          <a:cs typeface="Arial" pitchFamily="34" charset="0"/>
                        </a:rPr>
                        <m:t>0</m:t>
                      </m:r>
                      <m:r>
                        <a:rPr lang="en-US" b="0" i="1" smtClean="0">
                          <a:solidFill>
                            <a:srgbClr val="FF0000"/>
                          </a:solidFill>
                          <a:latin typeface="Cambria Math" panose="02040503050406030204" pitchFamily="18" charset="0"/>
                          <a:cs typeface="Arial" pitchFamily="34" charset="0"/>
                        </a:rPr>
                        <m:t>,</m:t>
                      </m:r>
                    </m:oMath>
                  </a14:m>
                  <a:r>
                    <a:rPr lang="en-US" dirty="0">
                      <a:solidFill>
                        <a:srgbClr val="FF0000"/>
                      </a:solidFill>
                      <a:latin typeface="Arial" pitchFamily="34" charset="0"/>
                      <a:cs typeface="Arial" pitchFamily="34" charset="0"/>
                    </a:rPr>
                    <a:t> </a:t>
                  </a:r>
                  <a:r>
                    <a:rPr lang="en-US" b="1" dirty="0">
                      <a:latin typeface="Arial" pitchFamily="34" charset="0"/>
                      <a:cs typeface="Arial" pitchFamily="34" charset="0"/>
                    </a:rPr>
                    <a:t> </a:t>
                  </a:r>
                  <a14:m>
                    <m:oMath xmlns:m="http://schemas.openxmlformats.org/officeDocument/2006/math">
                      <m:r>
                        <a:rPr lang="en-US" b="0" i="1">
                          <a:latin typeface="Cambria Math" panose="02040503050406030204" pitchFamily="18" charset="0"/>
                          <a:ea typeface="Cambria Math" panose="02040503050406030204" pitchFamily="18" charset="0"/>
                          <a:cs typeface="Arial" pitchFamily="34" charset="0"/>
                        </a:rPr>
                        <m:t>∀</m:t>
                      </m:r>
                      <m:r>
                        <a:rPr lang="en-US" b="0" i="1">
                          <a:latin typeface="Cambria Math" panose="02040503050406030204" pitchFamily="18" charset="0"/>
                          <a:cs typeface="Arial" pitchFamily="34" charset="0"/>
                        </a:rPr>
                        <m:t>𝑥</m:t>
                      </m:r>
                      <m:r>
                        <a:rPr lang="en-US" b="0" i="1">
                          <a:latin typeface="Cambria Math" panose="02040503050406030204" pitchFamily="18" charset="0"/>
                          <a:cs typeface="Arial" pitchFamily="34" charset="0"/>
                        </a:rPr>
                        <m:t> ∈</m:t>
                      </m:r>
                      <m:r>
                        <a:rPr lang="en-US" b="1" i="1">
                          <a:latin typeface="Cambria Math" panose="02040503050406030204" pitchFamily="18" charset="0"/>
                          <a:cs typeface="Arial" pitchFamily="34" charset="0"/>
                        </a:rPr>
                        <m:t>𝑲</m:t>
                      </m:r>
                      <m:r>
                        <a:rPr lang="en-US" b="1" i="1">
                          <a:latin typeface="Cambria Math" panose="02040503050406030204" pitchFamily="18" charset="0"/>
                          <a:cs typeface="Arial" pitchFamily="34" charset="0"/>
                        </a:rPr>
                        <m:t> </m:t>
                      </m:r>
                    </m:oMath>
                  </a14:m>
                  <a:r>
                    <a:rPr lang="en-US" b="1" dirty="0" err="1">
                      <a:latin typeface="Arial" pitchFamily="34" charset="0"/>
                      <a:cs typeface="Arial" pitchFamily="34" charset="0"/>
                    </a:rPr>
                    <a:t>thì</a:t>
                  </a:r>
                  <a:r>
                    <a:rPr lang="en-US" b="1" dirty="0">
                      <a:latin typeface="Arial" pitchFamily="34" charset="0"/>
                      <a:cs typeface="Arial" pitchFamily="34" charset="0"/>
                    </a:rPr>
                    <a:t> </a:t>
                  </a:r>
                  <a:r>
                    <a:rPr lang="en-US" b="1" dirty="0" err="1">
                      <a:latin typeface="Arial" pitchFamily="34" charset="0"/>
                      <a:cs typeface="Arial" pitchFamily="34" charset="0"/>
                    </a:rPr>
                    <a:t>hàm</a:t>
                  </a:r>
                  <a:r>
                    <a:rPr lang="en-US" b="1" dirty="0">
                      <a:latin typeface="Arial" pitchFamily="34" charset="0"/>
                      <a:cs typeface="Arial" pitchFamily="34" charset="0"/>
                    </a:rPr>
                    <a:t> </a:t>
                  </a:r>
                  <a:r>
                    <a:rPr lang="en-US" b="1" dirty="0" err="1">
                      <a:latin typeface="Arial" pitchFamily="34" charset="0"/>
                      <a:cs typeface="Arial" pitchFamily="34" charset="0"/>
                    </a:rPr>
                    <a:t>số</a:t>
                  </a:r>
                  <a:r>
                    <a:rPr lang="en-US" b="1" dirty="0">
                      <a:latin typeface="Arial" pitchFamily="34" charset="0"/>
                      <a:cs typeface="Arial" pitchFamily="34" charset="0"/>
                    </a:rPr>
                    <a:t> </a:t>
                  </a:r>
                  <a14:m>
                    <m:oMath xmlns:m="http://schemas.openxmlformats.org/officeDocument/2006/math">
                      <m:r>
                        <a:rPr lang="en-US" b="0" i="1">
                          <a:latin typeface="Cambria Math"/>
                          <a:cs typeface="Arial" pitchFamily="34" charset="0"/>
                        </a:rPr>
                        <m:t>𝑓</m:t>
                      </m:r>
                      <m:r>
                        <a:rPr lang="en-US" b="0" i="1">
                          <a:latin typeface="Cambria Math"/>
                          <a:cs typeface="Arial" pitchFamily="34" charset="0"/>
                        </a:rPr>
                        <m:t>(</m:t>
                      </m:r>
                      <m:r>
                        <a:rPr lang="en-US" b="0" i="1">
                          <a:latin typeface="Cambria Math"/>
                          <a:cs typeface="Arial" pitchFamily="34" charset="0"/>
                        </a:rPr>
                        <m:t>𝑥</m:t>
                      </m:r>
                      <m:r>
                        <a:rPr lang="en-US" b="0" i="1">
                          <a:latin typeface="Cambria Math"/>
                          <a:cs typeface="Arial" pitchFamily="34" charset="0"/>
                        </a:rPr>
                        <m:t>) </m:t>
                      </m:r>
                    </m:oMath>
                  </a14:m>
                  <a:r>
                    <a:rPr lang="en-US" dirty="0">
                      <a:latin typeface="Arial" pitchFamily="34" charset="0"/>
                      <a:cs typeface="Arial" pitchFamily="34" charset="0"/>
                    </a:rPr>
                    <a:t> </a:t>
                  </a:r>
                  <a:r>
                    <a:rPr lang="en-US" b="1" dirty="0" err="1">
                      <a:latin typeface="Arial" pitchFamily="34" charset="0"/>
                      <a:cs typeface="Arial" pitchFamily="34" charset="0"/>
                    </a:rPr>
                    <a:t>nghịch</a:t>
                  </a:r>
                  <a:r>
                    <a:rPr lang="en-US" b="1" dirty="0">
                      <a:latin typeface="Arial" pitchFamily="34" charset="0"/>
                      <a:cs typeface="Arial" pitchFamily="34" charset="0"/>
                    </a:rPr>
                    <a:t> </a:t>
                  </a:r>
                  <a:r>
                    <a:rPr lang="en-US" b="1" dirty="0" err="1">
                      <a:latin typeface="Arial" pitchFamily="34" charset="0"/>
                      <a:cs typeface="Arial" pitchFamily="34" charset="0"/>
                    </a:rPr>
                    <a:t>biến</a:t>
                  </a:r>
                  <a:r>
                    <a:rPr lang="en-US" b="1" dirty="0">
                      <a:latin typeface="Arial" pitchFamily="34" charset="0"/>
                      <a:cs typeface="Arial" pitchFamily="34" charset="0"/>
                    </a:rPr>
                    <a:t> </a:t>
                  </a:r>
                  <a:r>
                    <a:rPr lang="en-US" b="1" dirty="0" err="1">
                      <a:latin typeface="Arial" pitchFamily="34" charset="0"/>
                      <a:cs typeface="Arial" pitchFamily="34" charset="0"/>
                    </a:rPr>
                    <a:t>trên</a:t>
                  </a:r>
                  <a:r>
                    <a:rPr lang="en-US" b="1" dirty="0">
                      <a:latin typeface="Arial" pitchFamily="34" charset="0"/>
                      <a:cs typeface="Arial" pitchFamily="34" charset="0"/>
                    </a:rPr>
                    <a:t> K</a:t>
                  </a:r>
                </a:p>
              </p:txBody>
            </p:sp>
          </mc:Choice>
          <mc:Fallback xmlns="">
            <p:sp>
              <p:nvSpPr>
                <p:cNvPr id="33" name="TextBox 32"/>
                <p:cNvSpPr txBox="1">
                  <a:spLocks noRot="1" noChangeAspect="1" noMove="1" noResize="1" noEditPoints="1" noAdjustHandles="1" noChangeArrowheads="1" noChangeShapeType="1" noTextEdit="1"/>
                </p:cNvSpPr>
                <p:nvPr/>
              </p:nvSpPr>
              <p:spPr>
                <a:xfrm>
                  <a:off x="3160544" y="4603675"/>
                  <a:ext cx="7293011" cy="1754326"/>
                </a:xfrm>
                <a:prstGeom prst="rect">
                  <a:avLst/>
                </a:prstGeom>
                <a:blipFill>
                  <a:blip r:embed="rId3"/>
                  <a:stretch>
                    <a:fillRect l="-600"/>
                  </a:stretch>
                </a:blipFill>
              </p:spPr>
              <p:txBody>
                <a:bodyPr/>
                <a:lstStyle/>
                <a:p>
                  <a:r>
                    <a:rPr lang="en-US">
                      <a:noFill/>
                    </a:rPr>
                    <a:t> </a:t>
                  </a:r>
                </a:p>
              </p:txBody>
            </p:sp>
          </mc:Fallback>
        </mc:AlternateContent>
      </p:grpSp>
      <mc:AlternateContent xmlns:mc="http://schemas.openxmlformats.org/markup-compatibility/2006">
        <mc:Choice xmlns:a14="http://schemas.microsoft.com/office/drawing/2010/main" Requires="a14">
          <p:sp>
            <p:nvSpPr>
              <p:cNvPr id="13" name="TextBox 12"/>
              <p:cNvSpPr txBox="1"/>
              <p:nvPr/>
            </p:nvSpPr>
            <p:spPr>
              <a:xfrm>
                <a:off x="1352403" y="2537128"/>
                <a:ext cx="9677401" cy="1015663"/>
              </a:xfrm>
              <a:prstGeom prst="rect">
                <a:avLst/>
              </a:prstGeom>
              <a:solidFill>
                <a:srgbClr val="B1B9AF"/>
              </a:solidFill>
            </p:spPr>
            <p:txBody>
              <a:bodyPr wrap="square" rtlCol="0">
                <a:spAutoFit/>
              </a:bodyPr>
              <a:lstStyle/>
              <a:p>
                <a:r>
                  <a:rPr lang="en-US" sz="2000" dirty="0">
                    <a:cs typeface="Arial" pitchFamily="34" charset="0"/>
                  </a:rPr>
                  <a:t>1. </a:t>
                </a:r>
                <a:r>
                  <a:rPr lang="vi-VN" sz="2000" dirty="0">
                    <a:cs typeface="Arial" pitchFamily="34" charset="0"/>
                  </a:rPr>
                  <a:t>Định lí trên vẫn đúng trong trường hợp </a:t>
                </a:r>
                <a14:m>
                  <m:oMath xmlns:m="http://schemas.openxmlformats.org/officeDocument/2006/math">
                    <m:sSup>
                      <m:sSupPr>
                        <m:ctrlPr>
                          <a:rPr lang="en-US" sz="2000" i="1">
                            <a:latin typeface="Cambria Math" panose="02040503050406030204" pitchFamily="18" charset="0"/>
                            <a:cs typeface="Arial" pitchFamily="34" charset="0"/>
                          </a:rPr>
                        </m:ctrlPr>
                      </m:sSupPr>
                      <m:e>
                        <m:r>
                          <a:rPr lang="en-US" sz="2000" b="0" i="1">
                            <a:latin typeface="Cambria Math"/>
                            <a:cs typeface="Arial" pitchFamily="34" charset="0"/>
                          </a:rPr>
                          <m:t>𝑓</m:t>
                        </m:r>
                      </m:e>
                      <m:sup>
                        <m:r>
                          <a:rPr lang="en-US" sz="2000" b="0" i="1">
                            <a:latin typeface="Cambria Math"/>
                            <a:cs typeface="Arial" pitchFamily="34" charset="0"/>
                          </a:rPr>
                          <m:t>′</m:t>
                        </m:r>
                      </m:sup>
                    </m:sSup>
                    <m:d>
                      <m:dPr>
                        <m:ctrlPr>
                          <a:rPr lang="en-US" sz="2000" i="1">
                            <a:latin typeface="Cambria Math" panose="02040503050406030204" pitchFamily="18" charset="0"/>
                            <a:cs typeface="Arial" pitchFamily="34" charset="0"/>
                          </a:rPr>
                        </m:ctrlPr>
                      </m:dPr>
                      <m:e>
                        <m:r>
                          <a:rPr lang="en-US" sz="2000" b="0" i="1">
                            <a:latin typeface="Cambria Math"/>
                            <a:cs typeface="Arial" pitchFamily="34" charset="0"/>
                          </a:rPr>
                          <m:t>𝑥</m:t>
                        </m:r>
                      </m:e>
                    </m:d>
                    <m:r>
                      <a:rPr lang="en-US" sz="2000" b="0" i="1">
                        <a:latin typeface="Cambria Math"/>
                        <a:cs typeface="Arial" pitchFamily="34" charset="0"/>
                      </a:rPr>
                      <m:t>=0</m:t>
                    </m:r>
                  </m:oMath>
                </a14:m>
                <a:r>
                  <a:rPr lang="en-US" sz="2000" dirty="0">
                    <a:cs typeface="Arial" pitchFamily="34" charset="0"/>
                  </a:rPr>
                  <a:t> </a:t>
                </a:r>
                <a:r>
                  <a:rPr lang="vi-VN" sz="2000" dirty="0">
                    <a:cs typeface="Arial" pitchFamily="34" charset="0"/>
                  </a:rPr>
                  <a:t>tại</a:t>
                </a:r>
                <a:endParaRPr lang="en-US" sz="2000" dirty="0">
                  <a:cs typeface="Arial" pitchFamily="34" charset="0"/>
                </a:endParaRPr>
              </a:p>
              <a:p>
                <a:r>
                  <a:rPr lang="en-US" sz="2000" dirty="0">
                    <a:cs typeface="Arial" pitchFamily="34" charset="0"/>
                  </a:rPr>
                  <a:t>     </a:t>
                </a:r>
                <a:r>
                  <a:rPr lang="vi-VN" sz="2000" dirty="0">
                    <a:cs typeface="Arial" pitchFamily="34" charset="0"/>
                  </a:rPr>
                  <a:t> một số hữu hạn điểm trong khoảng K.</a:t>
                </a:r>
                <a:r>
                  <a:rPr lang="en-US" sz="2000" dirty="0">
                    <a:latin typeface="Arial" pitchFamily="34" charset="0"/>
                    <a:cs typeface="Arial" pitchFamily="34" charset="0"/>
                  </a:rPr>
                  <a:t> </a:t>
                </a:r>
              </a:p>
              <a:p>
                <a:r>
                  <a:rPr lang="en-US" sz="2000" dirty="0">
                    <a:latin typeface="Arial" pitchFamily="34" charset="0"/>
                    <a:cs typeface="Arial" pitchFamily="34" charset="0"/>
                  </a:rPr>
                  <a:t>2.  </a:t>
                </a:r>
                <a:r>
                  <a:rPr lang="en-US" sz="2000" dirty="0" err="1">
                    <a:latin typeface="Arial" pitchFamily="34" charset="0"/>
                    <a:cs typeface="Arial" pitchFamily="34" charset="0"/>
                  </a:rPr>
                  <a:t>Nếu</a:t>
                </a:r>
                <a:r>
                  <a:rPr lang="en-US" sz="2000" dirty="0">
                    <a:latin typeface="Arial" pitchFamily="34" charset="0"/>
                    <a:cs typeface="Arial" pitchFamily="34" charset="0"/>
                  </a:rPr>
                  <a:t> </a:t>
                </a:r>
                <a14:m>
                  <m:oMath xmlns:m="http://schemas.openxmlformats.org/officeDocument/2006/math">
                    <m:sSup>
                      <m:sSupPr>
                        <m:ctrlPr>
                          <a:rPr lang="en-US" sz="2000" i="1" smtClean="0">
                            <a:latin typeface="Cambria Math" panose="02040503050406030204" pitchFamily="18" charset="0"/>
                            <a:cs typeface="Arial" pitchFamily="34" charset="0"/>
                          </a:rPr>
                        </m:ctrlPr>
                      </m:sSupPr>
                      <m:e>
                        <m:r>
                          <a:rPr lang="en-US" sz="2000" b="0" i="1" smtClean="0">
                            <a:latin typeface="Cambria Math"/>
                            <a:cs typeface="Arial" pitchFamily="34" charset="0"/>
                          </a:rPr>
                          <m:t>𝑓</m:t>
                        </m:r>
                      </m:e>
                      <m:sup>
                        <m:r>
                          <a:rPr lang="en-US" sz="2000" b="0" i="1" smtClean="0">
                            <a:latin typeface="Cambria Math"/>
                            <a:cs typeface="Arial" pitchFamily="34" charset="0"/>
                          </a:rPr>
                          <m:t>′</m:t>
                        </m:r>
                      </m:sup>
                    </m:sSup>
                    <m:d>
                      <m:dPr>
                        <m:ctrlPr>
                          <a:rPr lang="en-US" sz="2000" i="1" smtClean="0">
                            <a:latin typeface="Cambria Math" panose="02040503050406030204" pitchFamily="18" charset="0"/>
                            <a:cs typeface="Arial" pitchFamily="34" charset="0"/>
                          </a:rPr>
                        </m:ctrlPr>
                      </m:dPr>
                      <m:e>
                        <m:r>
                          <a:rPr lang="en-US" sz="2000" b="0" i="1" smtClean="0">
                            <a:latin typeface="Cambria Math"/>
                            <a:cs typeface="Arial" pitchFamily="34" charset="0"/>
                          </a:rPr>
                          <m:t>𝑥</m:t>
                        </m:r>
                      </m:e>
                    </m:d>
                    <m:r>
                      <a:rPr lang="en-US" sz="2000" b="0" i="1" smtClean="0">
                        <a:latin typeface="Cambria Math"/>
                        <a:cs typeface="Arial" pitchFamily="34" charset="0"/>
                      </a:rPr>
                      <m:t>=0, ∀</m:t>
                    </m:r>
                    <m:r>
                      <a:rPr lang="en-US" sz="2000" b="0" i="1" smtClean="0">
                        <a:latin typeface="Cambria Math"/>
                        <a:ea typeface="Cambria Math"/>
                        <a:cs typeface="Arial" pitchFamily="34" charset="0"/>
                      </a:rPr>
                      <m:t>𝑥</m:t>
                    </m:r>
                    <m:r>
                      <a:rPr lang="en-US" sz="2000" b="0" i="1" smtClean="0">
                        <a:latin typeface="Cambria Math"/>
                        <a:ea typeface="Cambria Math"/>
                        <a:cs typeface="Arial" pitchFamily="34" charset="0"/>
                      </a:rPr>
                      <m:t>∈</m:t>
                    </m:r>
                    <m:r>
                      <a:rPr lang="en-US" sz="2000" b="0" i="1" smtClean="0">
                        <a:latin typeface="Cambria Math"/>
                        <a:ea typeface="Cambria Math"/>
                        <a:cs typeface="Arial" pitchFamily="34" charset="0"/>
                      </a:rPr>
                      <m:t>𝐾</m:t>
                    </m:r>
                  </m:oMath>
                </a14:m>
                <a:r>
                  <a:rPr lang="en-US" sz="2000" dirty="0">
                    <a:latin typeface="Arial" pitchFamily="34" charset="0"/>
                    <a:cs typeface="Arial" pitchFamily="34" charset="0"/>
                  </a:rPr>
                  <a:t> </a:t>
                </a:r>
                <a:r>
                  <a:rPr lang="en-US" sz="2000" dirty="0" err="1">
                    <a:latin typeface="Arial" pitchFamily="34" charset="0"/>
                    <a:cs typeface="Arial" pitchFamily="34" charset="0"/>
                  </a:rPr>
                  <a:t>thì</a:t>
                </a:r>
                <a:r>
                  <a:rPr lang="en-US" sz="2000" dirty="0">
                    <a:latin typeface="Arial" pitchFamily="34" charset="0"/>
                    <a:cs typeface="Arial" pitchFamily="34" charset="0"/>
                  </a:rPr>
                  <a:t> </a:t>
                </a:r>
                <a14:m>
                  <m:oMath xmlns:m="http://schemas.openxmlformats.org/officeDocument/2006/math">
                    <m:r>
                      <a:rPr lang="en-US" sz="2000" b="0" i="1" smtClean="0">
                        <a:latin typeface="Cambria Math"/>
                        <a:cs typeface="Arial" pitchFamily="34" charset="0"/>
                      </a:rPr>
                      <m:t>𝑓</m:t>
                    </m:r>
                    <m:r>
                      <a:rPr lang="en-US" sz="2000" b="0" i="1" smtClean="0">
                        <a:latin typeface="Cambria Math"/>
                        <a:cs typeface="Arial" pitchFamily="34" charset="0"/>
                      </a:rPr>
                      <m:t>(</m:t>
                    </m:r>
                    <m:r>
                      <a:rPr lang="en-US" sz="2000" b="0" i="1" smtClean="0">
                        <a:latin typeface="Cambria Math"/>
                        <a:cs typeface="Arial" pitchFamily="34" charset="0"/>
                      </a:rPr>
                      <m:t>𝑥</m:t>
                    </m:r>
                    <m:r>
                      <a:rPr lang="en-US" sz="2000" b="0" i="1" smtClean="0">
                        <a:latin typeface="Cambria Math"/>
                        <a:cs typeface="Arial" pitchFamily="34" charset="0"/>
                      </a:rPr>
                      <m:t>)</m:t>
                    </m:r>
                  </m:oMath>
                </a14:m>
                <a:r>
                  <a:rPr lang="en-US" sz="2000" dirty="0">
                    <a:latin typeface="Arial" pitchFamily="34" charset="0"/>
                    <a:cs typeface="Arial" pitchFamily="34" charset="0"/>
                  </a:rPr>
                  <a:t> </a:t>
                </a:r>
                <a:r>
                  <a:rPr lang="en-US" sz="2000" dirty="0" err="1">
                    <a:latin typeface="Arial" pitchFamily="34" charset="0"/>
                    <a:cs typeface="Arial" pitchFamily="34" charset="0"/>
                  </a:rPr>
                  <a:t>không</a:t>
                </a:r>
                <a:r>
                  <a:rPr lang="en-US" sz="2000" dirty="0">
                    <a:latin typeface="Arial" pitchFamily="34" charset="0"/>
                    <a:cs typeface="Arial" pitchFamily="34" charset="0"/>
                  </a:rPr>
                  <a:t> </a:t>
                </a:r>
                <a:r>
                  <a:rPr lang="en-US" sz="2000" dirty="0" err="1">
                    <a:latin typeface="Arial" pitchFamily="34" charset="0"/>
                    <a:cs typeface="Arial" pitchFamily="34" charset="0"/>
                  </a:rPr>
                  <a:t>đổi</a:t>
                </a:r>
                <a:r>
                  <a:rPr lang="en-US" sz="2000" dirty="0">
                    <a:latin typeface="Arial" pitchFamily="34" charset="0"/>
                    <a:cs typeface="Arial" pitchFamily="34" charset="0"/>
                  </a:rPr>
                  <a:t> </a:t>
                </a:r>
                <a:r>
                  <a:rPr lang="en-US" sz="2000" dirty="0" err="1">
                    <a:latin typeface="Arial" pitchFamily="34" charset="0"/>
                    <a:cs typeface="Arial" pitchFamily="34" charset="0"/>
                  </a:rPr>
                  <a:t>trên</a:t>
                </a:r>
                <a:r>
                  <a:rPr lang="en-US" sz="2000" dirty="0">
                    <a:latin typeface="Arial" pitchFamily="34" charset="0"/>
                    <a:cs typeface="Arial" pitchFamily="34" charset="0"/>
                  </a:rPr>
                  <a:t> K </a:t>
                </a:r>
                <a:endParaRPr lang="vi-VN" sz="2400" dirty="0">
                  <a:latin typeface="Arial" pitchFamily="34" charset="0"/>
                  <a:cs typeface="Arial" pitchFamily="34" charset="0"/>
                </a:endParaRPr>
              </a:p>
            </p:txBody>
          </p:sp>
        </mc:Choice>
        <mc:Fallback>
          <p:sp>
            <p:nvSpPr>
              <p:cNvPr id="13" name="TextBox 12"/>
              <p:cNvSpPr txBox="1">
                <a:spLocks noRot="1" noChangeAspect="1" noMove="1" noResize="1" noEditPoints="1" noAdjustHandles="1" noChangeArrowheads="1" noChangeShapeType="1" noTextEdit="1"/>
              </p:cNvSpPr>
              <p:nvPr/>
            </p:nvSpPr>
            <p:spPr>
              <a:xfrm>
                <a:off x="1352403" y="2537128"/>
                <a:ext cx="9677401" cy="1015663"/>
              </a:xfrm>
              <a:prstGeom prst="rect">
                <a:avLst/>
              </a:prstGeom>
              <a:blipFill>
                <a:blip r:embed="rId4"/>
                <a:stretch>
                  <a:fillRect l="-693" t="-2994" b="-10180"/>
                </a:stretch>
              </a:blipFill>
            </p:spPr>
            <p:txBody>
              <a:bodyPr/>
              <a:lstStyle/>
              <a:p>
                <a:r>
                  <a:rPr lang="en-US">
                    <a:noFill/>
                  </a:rPr>
                  <a:t> </a:t>
                </a:r>
              </a:p>
            </p:txBody>
          </p:sp>
        </mc:Fallback>
      </mc:AlternateContent>
      <p:grpSp>
        <p:nvGrpSpPr>
          <p:cNvPr id="10" name="Group 9"/>
          <p:cNvGrpSpPr/>
          <p:nvPr/>
        </p:nvGrpSpPr>
        <p:grpSpPr>
          <a:xfrm>
            <a:off x="1205305" y="4041928"/>
            <a:ext cx="10965205" cy="838200"/>
            <a:chOff x="1205305" y="4041928"/>
            <a:chExt cx="10965205" cy="838200"/>
          </a:xfrm>
        </p:grpSpPr>
        <p:sp>
          <p:nvSpPr>
            <p:cNvPr id="6" name="Rounded Rectangle 5"/>
            <p:cNvSpPr/>
            <p:nvPr/>
          </p:nvSpPr>
          <p:spPr>
            <a:xfrm>
              <a:off x="1205305" y="4041928"/>
              <a:ext cx="10817260" cy="838200"/>
            </a:xfrm>
            <a:prstGeom prst="roundRect">
              <a:avLst/>
            </a:prstGeom>
            <a:noFill/>
            <a:ln w="952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353251" y="4220292"/>
              <a:ext cx="10817259" cy="461665"/>
            </a:xfrm>
            <a:prstGeom prst="rect">
              <a:avLst/>
            </a:prstGeom>
          </p:spPr>
          <p:txBody>
            <a:bodyPr wrap="square">
              <a:spAutoFit/>
            </a:bodyPr>
            <a:lstStyle/>
            <a:p>
              <a:r>
                <a:rPr lang="en-US" b="1"/>
                <a:t>Tìm các khoảng đồng biến, khoảng nghịch biến của hàm số </a:t>
              </a:r>
              <a:r>
                <a:rPr lang="en-US" i="1">
                  <a:latin typeface="Times New Roman" panose="02020603050405020304" pitchFamily="18" charset="0"/>
                  <a:cs typeface="Times New Roman" panose="02020603050405020304" pitchFamily="18" charset="0"/>
                </a:rPr>
                <a:t>y = x</a:t>
              </a:r>
              <a:r>
                <a:rPr lang="en-US">
                  <a:latin typeface="Times New Roman" panose="02020603050405020304" pitchFamily="18" charset="0"/>
                  <a:cs typeface="Times New Roman" panose="02020603050405020304" pitchFamily="18" charset="0"/>
                </a:rPr>
                <a:t>² - 4</a:t>
              </a:r>
              <a:r>
                <a:rPr lang="en-US" i="1">
                  <a:latin typeface="Times New Roman" panose="02020603050405020304" pitchFamily="18" charset="0"/>
                  <a:cs typeface="Times New Roman" panose="02020603050405020304" pitchFamily="18" charset="0"/>
                </a:rPr>
                <a:t>x</a:t>
              </a:r>
              <a:r>
                <a:rPr lang="en-US">
                  <a:latin typeface="Times New Roman" panose="02020603050405020304" pitchFamily="18" charset="0"/>
                  <a:cs typeface="Times New Roman" panose="02020603050405020304" pitchFamily="18" charset="0"/>
                </a:rPr>
                <a:t> + 2.</a:t>
              </a:r>
            </a:p>
          </p:txBody>
        </p:sp>
      </p:grpSp>
      <p:sp>
        <p:nvSpPr>
          <p:cNvPr id="7" name="Rectangle 6"/>
          <p:cNvSpPr/>
          <p:nvPr/>
        </p:nvSpPr>
        <p:spPr>
          <a:xfrm>
            <a:off x="1231786" y="5823180"/>
            <a:ext cx="10697931" cy="707886"/>
          </a:xfrm>
          <a:prstGeom prst="rect">
            <a:avLst/>
          </a:prstGeom>
        </p:spPr>
        <p:txBody>
          <a:bodyPr wrap="square">
            <a:spAutoFit/>
          </a:bodyPr>
          <a:lstStyle/>
          <a:p>
            <a:r>
              <a:rPr lang="en-US" sz="2000"/>
              <a:t>Ta có: </a:t>
            </a:r>
            <a:r>
              <a:rPr lang="en-US" sz="2000" i="1">
                <a:latin typeface="Times New Roman" panose="02020603050405020304" pitchFamily="18" charset="0"/>
                <a:cs typeface="Times New Roman" panose="02020603050405020304" pitchFamily="18" charset="0"/>
              </a:rPr>
              <a:t>y' </a:t>
            </a:r>
            <a:r>
              <a:rPr lang="en-US" sz="2000">
                <a:latin typeface="Times New Roman" panose="02020603050405020304" pitchFamily="18" charset="0"/>
                <a:cs typeface="Times New Roman" panose="02020603050405020304" pitchFamily="18" charset="0"/>
              </a:rPr>
              <a:t>= 2</a:t>
            </a:r>
            <a:r>
              <a:rPr lang="en-US" sz="2000" i="1">
                <a:latin typeface="Times New Roman" panose="02020603050405020304" pitchFamily="18" charset="0"/>
                <a:cs typeface="Times New Roman" panose="02020603050405020304" pitchFamily="18" charset="0"/>
              </a:rPr>
              <a:t>x</a:t>
            </a:r>
            <a:r>
              <a:rPr lang="en-US" sz="2000">
                <a:latin typeface="Times New Roman" panose="02020603050405020304" pitchFamily="18" charset="0"/>
                <a:cs typeface="Times New Roman" panose="02020603050405020304" pitchFamily="18" charset="0"/>
              </a:rPr>
              <a:t> - 4; </a:t>
            </a:r>
            <a:r>
              <a:rPr lang="en-US" sz="2000" i="1">
                <a:latin typeface="Times New Roman" panose="02020603050405020304" pitchFamily="18" charset="0"/>
                <a:cs typeface="Times New Roman" panose="02020603050405020304" pitchFamily="18" charset="0"/>
              </a:rPr>
              <a:t>y' &gt; </a:t>
            </a:r>
            <a:r>
              <a:rPr lang="en-US" sz="2000">
                <a:latin typeface="Times New Roman" panose="02020603050405020304" pitchFamily="18" charset="0"/>
                <a:cs typeface="Times New Roman" panose="02020603050405020304" pitchFamily="18" charset="0"/>
              </a:rPr>
              <a:t>0 </a:t>
            </a:r>
            <a:r>
              <a:rPr lang="en-US" sz="2000"/>
              <a:t>với </a:t>
            </a:r>
            <a:r>
              <a:rPr lang="en-US" sz="2000" i="1">
                <a:latin typeface="Times New Roman" panose="02020603050405020304" pitchFamily="18" charset="0"/>
                <a:cs typeface="Times New Roman" panose="02020603050405020304" pitchFamily="18" charset="0"/>
              </a:rPr>
              <a:t>x</a:t>
            </a:r>
            <a:r>
              <a:rPr lang="en-US" sz="2000">
                <a:latin typeface="Times New Roman" panose="02020603050405020304" pitchFamily="18" charset="0"/>
                <a:cs typeface="Times New Roman" panose="02020603050405020304" pitchFamily="18" charset="0"/>
              </a:rPr>
              <a:t> ∈ (2; +∞); </a:t>
            </a:r>
            <a:r>
              <a:rPr lang="en-US" sz="2000" i="1">
                <a:latin typeface="Times New Roman" panose="02020603050405020304" pitchFamily="18" charset="0"/>
                <a:cs typeface="Times New Roman" panose="02020603050405020304" pitchFamily="18" charset="0"/>
              </a:rPr>
              <a:t>y' </a:t>
            </a:r>
            <a:r>
              <a:rPr lang="en-US" sz="2000">
                <a:latin typeface="Times New Roman" panose="02020603050405020304" pitchFamily="18" charset="0"/>
                <a:cs typeface="Times New Roman" panose="02020603050405020304" pitchFamily="18" charset="0"/>
              </a:rPr>
              <a:t>&lt; 0 </a:t>
            </a:r>
            <a:r>
              <a:rPr lang="en-US" sz="2000"/>
              <a:t>với </a:t>
            </a:r>
            <a:r>
              <a:rPr lang="en-US" sz="2000" i="1">
                <a:latin typeface="Times New Roman" panose="02020603050405020304" pitchFamily="18" charset="0"/>
                <a:cs typeface="Times New Roman" panose="02020603050405020304" pitchFamily="18" charset="0"/>
              </a:rPr>
              <a:t>x</a:t>
            </a:r>
            <a:r>
              <a:rPr lang="en-US" sz="2000">
                <a:latin typeface="Times New Roman" panose="02020603050405020304" pitchFamily="18" charset="0"/>
                <a:cs typeface="Times New Roman" panose="02020603050405020304" pitchFamily="18" charset="0"/>
              </a:rPr>
              <a:t> ∈ (-∞; 2).</a:t>
            </a:r>
          </a:p>
          <a:p>
            <a:r>
              <a:rPr lang="en-US" sz="2000"/>
              <a:t>Do đó, hàm số đồng biến trên khoảng </a:t>
            </a:r>
            <a:r>
              <a:rPr lang="en-US" sz="2000">
                <a:latin typeface="Times New Roman" panose="02020603050405020304" pitchFamily="18" charset="0"/>
                <a:cs typeface="Times New Roman" panose="02020603050405020304" pitchFamily="18" charset="0"/>
              </a:rPr>
              <a:t>(2; +∞), </a:t>
            </a:r>
            <a:r>
              <a:rPr lang="en-US" sz="2000"/>
              <a:t>nghịch biến trên khoảng </a:t>
            </a:r>
            <a:r>
              <a:rPr lang="en-US" sz="2000">
                <a:latin typeface="Times New Roman" panose="02020603050405020304" pitchFamily="18" charset="0"/>
                <a:cs typeface="Times New Roman" panose="02020603050405020304" pitchFamily="18" charset="0"/>
              </a:rPr>
              <a:t>(-∞; 2).</a:t>
            </a:r>
          </a:p>
        </p:txBody>
      </p:sp>
      <mc:AlternateContent xmlns:mc="http://schemas.openxmlformats.org/markup-compatibility/2006">
        <mc:Choice xmlns:a14="http://schemas.microsoft.com/office/drawing/2010/main" Requires="a14">
          <p:sp>
            <p:nvSpPr>
              <p:cNvPr id="8" name="Rectangle 7"/>
              <p:cNvSpPr/>
              <p:nvPr/>
            </p:nvSpPr>
            <p:spPr>
              <a:xfrm>
                <a:off x="1172122" y="5303443"/>
                <a:ext cx="3940502" cy="400110"/>
              </a:xfrm>
              <a:prstGeom prst="rect">
                <a:avLst/>
              </a:prstGeom>
            </p:spPr>
            <p:txBody>
              <a:bodyPr wrap="none">
                <a:spAutoFit/>
              </a:bodyPr>
              <a:lstStyle/>
              <a:p>
                <a:r>
                  <a:rPr lang="en-US" sz="2000"/>
                  <a:t> Tập xác định của hàm số là </a:t>
                </a:r>
                <a14:m>
                  <m:oMath xmlns:m="http://schemas.openxmlformats.org/officeDocument/2006/math">
                    <m:r>
                      <a:rPr lang="en-US" sz="2000" i="1" smtClean="0">
                        <a:latin typeface="Cambria Math" panose="02040503050406030204" pitchFamily="18" charset="0"/>
                        <a:ea typeface="Cambria Math" panose="02040503050406030204" pitchFamily="18" charset="0"/>
                      </a:rPr>
                      <m:t>ℝ</m:t>
                    </m:r>
                  </m:oMath>
                </a14:m>
                <a:r>
                  <a:rPr lang="en-US" sz="2000"/>
                  <a:t>.</a:t>
                </a:r>
              </a:p>
            </p:txBody>
          </p:sp>
        </mc:Choice>
        <mc:Fallback>
          <p:sp>
            <p:nvSpPr>
              <p:cNvPr id="8" name="Rectangle 7"/>
              <p:cNvSpPr>
                <a:spLocks noRot="1" noChangeAspect="1" noMove="1" noResize="1" noEditPoints="1" noAdjustHandles="1" noChangeArrowheads="1" noChangeShapeType="1" noTextEdit="1"/>
              </p:cNvSpPr>
              <p:nvPr/>
            </p:nvSpPr>
            <p:spPr>
              <a:xfrm>
                <a:off x="1172122" y="5303443"/>
                <a:ext cx="3940502" cy="400110"/>
              </a:xfrm>
              <a:prstGeom prst="rect">
                <a:avLst/>
              </a:prstGeom>
              <a:blipFill>
                <a:blip r:embed="rId5"/>
                <a:stretch>
                  <a:fillRect t="-12121" r="-618" b="-25758"/>
                </a:stretch>
              </a:blipFill>
            </p:spPr>
            <p:txBody>
              <a:bodyPr/>
              <a:lstStyle/>
              <a:p>
                <a:r>
                  <a:rPr lang="en-US">
                    <a:noFill/>
                  </a:rPr>
                  <a:t> </a:t>
                </a:r>
              </a:p>
            </p:txBody>
          </p:sp>
        </mc:Fallback>
      </mc:AlternateContent>
      <p:pic>
        <p:nvPicPr>
          <p:cNvPr id="9" name="Picture 8"/>
          <p:cNvPicPr>
            <a:picLocks noChangeAspect="1"/>
          </p:cNvPicPr>
          <p:nvPr/>
        </p:nvPicPr>
        <p:blipFill>
          <a:blip r:embed="rId6"/>
          <a:stretch>
            <a:fillRect/>
          </a:stretch>
        </p:blipFill>
        <p:spPr>
          <a:xfrm>
            <a:off x="5789612" y="4951565"/>
            <a:ext cx="1164437" cy="280440"/>
          </a:xfrm>
          <a:prstGeom prst="rect">
            <a:avLst/>
          </a:prstGeom>
        </p:spPr>
      </p:pic>
      <p:sp>
        <p:nvSpPr>
          <p:cNvPr id="11" name="TextBox 10">
            <a:extLst>
              <a:ext uri="{FF2B5EF4-FFF2-40B4-BE49-F238E27FC236}">
                <a16:creationId xmlns:a16="http://schemas.microsoft.com/office/drawing/2014/main" id="{085F50D7-30A9-CC57-7429-619C95619F44}"/>
              </a:ext>
            </a:extLst>
          </p:cNvPr>
          <p:cNvSpPr txBox="1"/>
          <p:nvPr/>
        </p:nvSpPr>
        <p:spPr>
          <a:xfrm>
            <a:off x="18025" y="223116"/>
            <a:ext cx="8641557" cy="461665"/>
          </a:xfrm>
          <a:prstGeom prst="rect">
            <a:avLst/>
          </a:prstGeom>
          <a:noFill/>
        </p:spPr>
        <p:txBody>
          <a:bodyPr wrap="square" rtlCol="0">
            <a:spAutoFit/>
          </a:bodyPr>
          <a:lstStyle/>
          <a:p>
            <a:r>
              <a:rPr lang="en-US" sz="2400" b="1" dirty="0">
                <a:solidFill>
                  <a:srgbClr val="145F82"/>
                </a:solidFill>
                <a:latin typeface="Arial" panose="020B0604020202020204" pitchFamily="34" charset="0"/>
                <a:ea typeface="Tahoma" pitchFamily="34" charset="0"/>
                <a:cs typeface="Arial" panose="020B0604020202020204" pitchFamily="34" charset="0"/>
              </a:rPr>
              <a:t>  </a:t>
            </a:r>
            <a:r>
              <a:rPr lang="en-US" sz="2400" b="1" dirty="0" err="1">
                <a:solidFill>
                  <a:srgbClr val="145F82"/>
                </a:solidFill>
                <a:latin typeface="Arial" panose="020B0604020202020204" pitchFamily="34" charset="0"/>
                <a:ea typeface="Tahoma" pitchFamily="34" charset="0"/>
                <a:cs typeface="Arial" panose="020B0604020202020204" pitchFamily="34" charset="0"/>
              </a:rPr>
              <a:t>Định</a:t>
            </a:r>
            <a:r>
              <a:rPr lang="en-US" sz="2400" b="1" dirty="0">
                <a:solidFill>
                  <a:srgbClr val="145F82"/>
                </a:solidFill>
                <a:latin typeface="Arial" panose="020B0604020202020204" pitchFamily="34" charset="0"/>
                <a:ea typeface="Tahoma" pitchFamily="34" charset="0"/>
                <a:cs typeface="Arial" panose="020B0604020202020204" pitchFamily="34" charset="0"/>
              </a:rPr>
              <a:t> </a:t>
            </a:r>
            <a:r>
              <a:rPr lang="en-US" sz="2400" b="1" dirty="0" err="1">
                <a:solidFill>
                  <a:srgbClr val="145F82"/>
                </a:solidFill>
                <a:latin typeface="Arial" panose="020B0604020202020204" pitchFamily="34" charset="0"/>
                <a:ea typeface="Tahoma" pitchFamily="34" charset="0"/>
                <a:cs typeface="Arial" panose="020B0604020202020204" pitchFamily="34" charset="0"/>
              </a:rPr>
              <a:t>lí</a:t>
            </a:r>
            <a:r>
              <a:rPr lang="en-US" sz="2400" b="1" dirty="0">
                <a:solidFill>
                  <a:srgbClr val="145F82"/>
                </a:solidFill>
                <a:latin typeface="Arial" panose="020B0604020202020204" pitchFamily="34" charset="0"/>
                <a:ea typeface="Tahoma" pitchFamily="34" charset="0"/>
                <a:cs typeface="Arial" panose="020B0604020202020204" pitchFamily="34" charset="0"/>
              </a:rPr>
              <a:t>:</a:t>
            </a:r>
          </a:p>
        </p:txBody>
      </p:sp>
      <p:sp>
        <p:nvSpPr>
          <p:cNvPr id="12" name="TextBox 11">
            <a:extLst>
              <a:ext uri="{FF2B5EF4-FFF2-40B4-BE49-F238E27FC236}">
                <a16:creationId xmlns:a16="http://schemas.microsoft.com/office/drawing/2014/main" id="{53A8D278-FF16-4085-FB38-6A75E3E9F34D}"/>
              </a:ext>
            </a:extLst>
          </p:cNvPr>
          <p:cNvSpPr txBox="1"/>
          <p:nvPr/>
        </p:nvSpPr>
        <p:spPr>
          <a:xfrm>
            <a:off x="52788" y="2406433"/>
            <a:ext cx="8641557" cy="461665"/>
          </a:xfrm>
          <a:prstGeom prst="rect">
            <a:avLst/>
          </a:prstGeom>
          <a:noFill/>
        </p:spPr>
        <p:txBody>
          <a:bodyPr wrap="square" rtlCol="0">
            <a:spAutoFit/>
          </a:bodyPr>
          <a:lstStyle/>
          <a:p>
            <a:r>
              <a:rPr lang="en-US" sz="2400" b="1" dirty="0">
                <a:solidFill>
                  <a:srgbClr val="145F82"/>
                </a:solidFill>
                <a:latin typeface="Arial" panose="020B0604020202020204" pitchFamily="34" charset="0"/>
                <a:ea typeface="Tahoma" pitchFamily="34" charset="0"/>
                <a:cs typeface="Arial" panose="020B0604020202020204" pitchFamily="34" charset="0"/>
              </a:rPr>
              <a:t>  </a:t>
            </a:r>
            <a:r>
              <a:rPr lang="en-US" sz="2400" b="1" dirty="0" err="1">
                <a:solidFill>
                  <a:srgbClr val="145F82"/>
                </a:solidFill>
                <a:latin typeface="Arial" panose="020B0604020202020204" pitchFamily="34" charset="0"/>
                <a:ea typeface="Tahoma" pitchFamily="34" charset="0"/>
                <a:cs typeface="Arial" panose="020B0604020202020204" pitchFamily="34" charset="0"/>
              </a:rPr>
              <a:t>Chú</a:t>
            </a:r>
            <a:r>
              <a:rPr lang="en-US" sz="2400" b="1" dirty="0">
                <a:solidFill>
                  <a:srgbClr val="145F82"/>
                </a:solidFill>
                <a:latin typeface="Arial" panose="020B0604020202020204" pitchFamily="34" charset="0"/>
                <a:ea typeface="Tahoma" pitchFamily="34" charset="0"/>
                <a:cs typeface="Arial" panose="020B0604020202020204" pitchFamily="34" charset="0"/>
              </a:rPr>
              <a:t> ý</a:t>
            </a:r>
          </a:p>
        </p:txBody>
      </p:sp>
      <p:sp>
        <p:nvSpPr>
          <p:cNvPr id="14" name="TextBox 13">
            <a:extLst>
              <a:ext uri="{FF2B5EF4-FFF2-40B4-BE49-F238E27FC236}">
                <a16:creationId xmlns:a16="http://schemas.microsoft.com/office/drawing/2014/main" id="{B21A7567-AF70-60D4-9261-FDB201A6D1CC}"/>
              </a:ext>
            </a:extLst>
          </p:cNvPr>
          <p:cNvSpPr txBox="1"/>
          <p:nvPr/>
        </p:nvSpPr>
        <p:spPr>
          <a:xfrm>
            <a:off x="52788" y="4129557"/>
            <a:ext cx="8641557" cy="461665"/>
          </a:xfrm>
          <a:prstGeom prst="rect">
            <a:avLst/>
          </a:prstGeom>
          <a:noFill/>
        </p:spPr>
        <p:txBody>
          <a:bodyPr wrap="square" rtlCol="0">
            <a:spAutoFit/>
          </a:bodyPr>
          <a:lstStyle/>
          <a:p>
            <a:r>
              <a:rPr lang="en-US" sz="2400" dirty="0">
                <a:solidFill>
                  <a:srgbClr val="145F82"/>
                </a:solidFill>
                <a:latin typeface="Arial" panose="020B0604020202020204" pitchFamily="34" charset="0"/>
                <a:ea typeface="Tahoma" pitchFamily="34" charset="0"/>
                <a:cs typeface="Arial" panose="020B0604020202020204" pitchFamily="34" charset="0"/>
              </a:rPr>
              <a:t>  VD2</a:t>
            </a:r>
          </a:p>
        </p:txBody>
      </p:sp>
    </p:spTree>
    <p:extLst>
      <p:ext uri="{BB962C8B-B14F-4D97-AF65-F5344CB8AC3E}">
        <p14:creationId xmlns:p14="http://schemas.microsoft.com/office/powerpoint/2010/main" val="1090357867"/>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wipe(left)">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arn(inVertical)">
                                      <p:cBhvr>
                                        <p:cTn id="30" dur="500"/>
                                        <p:tgtEl>
                                          <p:spTgt spid="11"/>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barn(inVertical)">
                                      <p:cBhvr>
                                        <p:cTn id="33" dur="500"/>
                                        <p:tgtEl>
                                          <p:spTgt spid="12"/>
                                        </p:tgtEl>
                                      </p:cBhvr>
                                    </p:animEffect>
                                  </p:childTnLst>
                                </p:cTn>
                              </p:par>
                              <p:par>
                                <p:cTn id="34" presetID="16" presetClass="entr" presetSubtype="21" fill="hold" grpId="0" nodeType="with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barn(inVertical)">
                                      <p:cBhvr>
                                        <p:cTn id="36"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1" grpId="0"/>
      <p:bldP spid="12" grpId="0"/>
      <p:bldP spid="14"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21371</TotalTime>
  <Words>1413</Words>
  <Application>Microsoft Office PowerPoint</Application>
  <PresentationFormat>Custom</PresentationFormat>
  <Paragraphs>127</Paragraphs>
  <Slides>17</Slides>
  <Notes>15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17</vt:i4>
      </vt:variant>
    </vt:vector>
  </HeadingPairs>
  <TitlesOfParts>
    <vt:vector size="28" baseType="lpstr">
      <vt:lpstr>Arial</vt:lpstr>
      <vt:lpstr>Calibri</vt:lpstr>
      <vt:lpstr>Cambria Math</vt:lpstr>
      <vt:lpstr>Century Gothic</vt:lpstr>
      <vt:lpstr>Londrina Solid</vt:lpstr>
      <vt:lpstr>Times New Roman</vt:lpstr>
      <vt:lpstr>Wingdings</vt:lpstr>
      <vt:lpstr>Wingdings 3</vt:lpstr>
      <vt:lpstr>Wisp</vt:lpstr>
      <vt:lpstr>Equation</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Phienbanmoi.com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Administrator</cp:lastModifiedBy>
  <cp:revision>1394</cp:revision>
  <dcterms:created xsi:type="dcterms:W3CDTF">2021-08-04T05:24:17Z</dcterms:created>
  <dcterms:modified xsi:type="dcterms:W3CDTF">2025-01-26T22:28:36Z</dcterms:modified>
</cp:coreProperties>
</file>