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2" r:id="rId3"/>
    <p:sldMasterId id="2147483684" r:id="rId4"/>
    <p:sldMasterId id="2147483696" r:id="rId5"/>
    <p:sldMasterId id="2147483708" r:id="rId6"/>
    <p:sldMasterId id="2147483720" r:id="rId7"/>
  </p:sldMasterIdLst>
  <p:notesMasterIdLst>
    <p:notesMasterId r:id="rId62"/>
  </p:notesMasterIdLst>
  <p:sldIdLst>
    <p:sldId id="330" r:id="rId8"/>
    <p:sldId id="256" r:id="rId9"/>
    <p:sldId id="258" r:id="rId10"/>
    <p:sldId id="259" r:id="rId11"/>
    <p:sldId id="260" r:id="rId12"/>
    <p:sldId id="263" r:id="rId13"/>
    <p:sldId id="261" r:id="rId14"/>
    <p:sldId id="264" r:id="rId15"/>
    <p:sldId id="262" r:id="rId16"/>
    <p:sldId id="265" r:id="rId17"/>
    <p:sldId id="266" r:id="rId18"/>
    <p:sldId id="267" r:id="rId19"/>
    <p:sldId id="268" r:id="rId20"/>
    <p:sldId id="270" r:id="rId21"/>
    <p:sldId id="269" r:id="rId22"/>
    <p:sldId id="271" r:id="rId23"/>
    <p:sldId id="272" r:id="rId24"/>
    <p:sldId id="275" r:id="rId25"/>
    <p:sldId id="273" r:id="rId26"/>
    <p:sldId id="276" r:id="rId27"/>
    <p:sldId id="277" r:id="rId28"/>
    <p:sldId id="278" r:id="rId29"/>
    <p:sldId id="274" r:id="rId30"/>
    <p:sldId id="279" r:id="rId31"/>
    <p:sldId id="281" r:id="rId32"/>
    <p:sldId id="280" r:id="rId33"/>
    <p:sldId id="282" r:id="rId34"/>
    <p:sldId id="284" r:id="rId35"/>
    <p:sldId id="285" r:id="rId36"/>
    <p:sldId id="286" r:id="rId37"/>
    <p:sldId id="288" r:id="rId38"/>
    <p:sldId id="289" r:id="rId39"/>
    <p:sldId id="290" r:id="rId40"/>
    <p:sldId id="287" r:id="rId41"/>
    <p:sldId id="291" r:id="rId42"/>
    <p:sldId id="292" r:id="rId43"/>
    <p:sldId id="293" r:id="rId44"/>
    <p:sldId id="294" r:id="rId45"/>
    <p:sldId id="295" r:id="rId46"/>
    <p:sldId id="283" r:id="rId47"/>
    <p:sldId id="318" r:id="rId48"/>
    <p:sldId id="319" r:id="rId49"/>
    <p:sldId id="320" r:id="rId50"/>
    <p:sldId id="321" r:id="rId51"/>
    <p:sldId id="322" r:id="rId52"/>
    <p:sldId id="296" r:id="rId53"/>
    <p:sldId id="297" r:id="rId54"/>
    <p:sldId id="324" r:id="rId55"/>
    <p:sldId id="298" r:id="rId56"/>
    <p:sldId id="300" r:id="rId57"/>
    <p:sldId id="326" r:id="rId58"/>
    <p:sldId id="303" r:id="rId59"/>
    <p:sldId id="307" r:id="rId60"/>
    <p:sldId id="329" r:id="rId6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416" userDrawn="1">
          <p15:clr>
            <a:srgbClr val="A4A3A4"/>
          </p15:clr>
        </p15:guide>
        <p15:guide id="2" pos="7256" userDrawn="1">
          <p15:clr>
            <a:srgbClr val="A4A3A4"/>
          </p15:clr>
        </p15:guide>
        <p15:guide id="3" orient="horz" pos="648" userDrawn="1">
          <p15:clr>
            <a:srgbClr val="A4A3A4"/>
          </p15:clr>
        </p15:guide>
        <p15:guide id="4" orient="horz" pos="696" userDrawn="1">
          <p15:clr>
            <a:srgbClr val="A4A3A4"/>
          </p15:clr>
        </p15:guide>
        <p15:guide id="5" orient="horz" pos="3928" userDrawn="1">
          <p15:clr>
            <a:srgbClr val="A4A3A4"/>
          </p15:clr>
        </p15:guide>
        <p15:guide id="6" orient="horz" pos="3864"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SUS" initials="A"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showGuides="1">
      <p:cViewPr varScale="1">
        <p:scale>
          <a:sx n="102" d="100"/>
          <a:sy n="102" d="100"/>
        </p:scale>
        <p:origin x="138" y="126"/>
      </p:cViewPr>
      <p:guideLst>
        <p:guide pos="416"/>
        <p:guide pos="7256"/>
        <p:guide orient="horz" pos="648"/>
        <p:guide orient="horz" pos="696"/>
        <p:guide orient="horz" pos="3928"/>
        <p:guide orient="horz" pos="386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commentAuthors" Target="commentAuthor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61" Type="http://schemas.openxmlformats.org/officeDocument/2006/relationships/slide" Target="slides/slide54.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presProps" Target="presProps.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tableStyles" Target="tableStyles.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747E000-9D39-40A3-AAAD-C203EFF91318}" type="datetimeFigureOut">
              <a:rPr lang="en-US" smtClean="0"/>
              <a:t>27/1/2025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7918F3A-D0A1-4366-A87F-8DCA0D0D98BF}"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CEE81A3-D2D3-48E6-914F-52ED26F1D1E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B594254-08F4-450F-80FA-50A4EF145419}" type="datetimeFigureOut">
              <a:rPr lang="en-US" smtClean="0"/>
              <a:t>27/1/2025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CE1E48-8226-45D9-AB67-FB46B4CC8249}"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B594254-08F4-450F-80FA-50A4EF145419}" type="datetimeFigureOut">
              <a:rPr lang="en-US" smtClean="0"/>
              <a:t>27/1/2025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CE1E48-8226-45D9-AB67-FB46B4CC8249}"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B594254-08F4-450F-80FA-50A4EF145419}" type="datetimeFigureOut">
              <a:rPr lang="en-US" smtClean="0"/>
              <a:t>27/1/2025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CE1E48-8226-45D9-AB67-FB46B4CC8249}"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84727" y="1597961"/>
            <a:ext cx="9144000" cy="3162300"/>
          </a:xfrm>
        </p:spPr>
        <p:txBody>
          <a:bodyPr anchor="b">
            <a:normAutofit/>
          </a:bodyPr>
          <a:lstStyle>
            <a:lvl1pPr algn="l">
              <a:defRPr sz="3200"/>
            </a:lvl1pPr>
          </a:lstStyle>
          <a:p>
            <a:r>
              <a:rPr lang="en-US" dirty="0"/>
              <a:t>Click to edit Master title style</a:t>
            </a:r>
          </a:p>
        </p:txBody>
      </p:sp>
      <p:sp>
        <p:nvSpPr>
          <p:cNvPr id="3" name="Subtitle 2"/>
          <p:cNvSpPr>
            <a:spLocks noGrp="1"/>
          </p:cNvSpPr>
          <p:nvPr>
            <p:ph type="subTitle" idx="1"/>
          </p:nvPr>
        </p:nvSpPr>
        <p:spPr>
          <a:xfrm>
            <a:off x="1084727" y="4902488"/>
            <a:ext cx="9144000" cy="985075"/>
          </a:xfrm>
        </p:spPr>
        <p:txBody>
          <a:bodyPr>
            <a:norm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8C28A28C-4C6A-46EA-90C0-4EE0B89CC5C7}" type="datetimeFigureOut">
              <a:rPr lang="en-US" smtClean="0"/>
              <a:t>27/1/2025</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EF7F31-0B8A-474A-B86C-91F381754329}" type="slidenum">
              <a:rPr lang="en-US" smtClean="0"/>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C28A28C-4C6A-46EA-90C0-4EE0B89CC5C7}" type="datetimeFigureOut">
              <a:rPr lang="en-US" smtClean="0"/>
              <a:t>27/1/2025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EF7F31-0B8A-474A-B86C-91F381754329}"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84726" y="1709738"/>
            <a:ext cx="9143999" cy="3050523"/>
          </a:xfrm>
        </p:spPr>
        <p:txBody>
          <a:bodyPr anchor="b">
            <a:normAutofit/>
          </a:bodyPr>
          <a:lstStyle>
            <a:lvl1pPr>
              <a:defRPr sz="4400"/>
            </a:lvl1pPr>
          </a:lstStyle>
          <a:p>
            <a:r>
              <a:rPr lang="en-US" dirty="0"/>
              <a:t>Click to edit Master title style</a:t>
            </a:r>
          </a:p>
        </p:txBody>
      </p:sp>
      <p:sp>
        <p:nvSpPr>
          <p:cNvPr id="3" name="Text Placeholder 2"/>
          <p:cNvSpPr>
            <a:spLocks noGrp="1"/>
          </p:cNvSpPr>
          <p:nvPr>
            <p:ph type="body" idx="1"/>
          </p:nvPr>
        </p:nvSpPr>
        <p:spPr>
          <a:xfrm>
            <a:off x="1084726" y="4902488"/>
            <a:ext cx="9143999" cy="985075"/>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C28A28C-4C6A-46EA-90C0-4EE0B89CC5C7}" type="datetimeFigureOut">
              <a:rPr lang="en-US" smtClean="0"/>
              <a:t>27/1/2025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EF7F31-0B8A-474A-B86C-91F381754329}"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77362" y="2227809"/>
            <a:ext cx="4942438" cy="394915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2227809"/>
            <a:ext cx="4855265" cy="394915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C28A28C-4C6A-46EA-90C0-4EE0B89CC5C7}" type="datetimeFigureOut">
              <a:rPr lang="en-US" smtClean="0"/>
              <a:t>27/1/2025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EF7F31-0B8A-474A-B86C-91F381754329}"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84726" y="365125"/>
            <a:ext cx="9942739" cy="1325563"/>
          </a:xfrm>
        </p:spPr>
        <p:txBody>
          <a:bodyPr/>
          <a:lstStyle/>
          <a:p>
            <a:r>
              <a:rPr lang="en-US"/>
              <a:t>Click to edit Master title style</a:t>
            </a:r>
          </a:p>
        </p:txBody>
      </p:sp>
      <p:sp>
        <p:nvSpPr>
          <p:cNvPr id="3" name="Text Placeholder 2"/>
          <p:cNvSpPr>
            <a:spLocks noGrp="1"/>
          </p:cNvSpPr>
          <p:nvPr>
            <p:ph type="body" idx="1"/>
          </p:nvPr>
        </p:nvSpPr>
        <p:spPr>
          <a:xfrm>
            <a:off x="1084725" y="1681163"/>
            <a:ext cx="491285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84726" y="2505075"/>
            <a:ext cx="4912849"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485526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4855265"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C28A28C-4C6A-46EA-90C0-4EE0B89CC5C7}" type="datetimeFigureOut">
              <a:rPr lang="en-US" smtClean="0"/>
              <a:t>27/1/2025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DEF7F31-0B8A-474A-B86C-91F381754329}"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C28A28C-4C6A-46EA-90C0-4EE0B89CC5C7}" type="datetimeFigureOut">
              <a:rPr lang="en-US" smtClean="0"/>
              <a:t>27/1/2025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DEF7F31-0B8A-474A-B86C-91F381754329}" type="slidenum">
              <a:rPr lang="en-US" smtClean="0"/>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C28A28C-4C6A-46EA-90C0-4EE0B89CC5C7}" type="datetimeFigureOut">
              <a:rPr lang="en-US" smtClean="0"/>
              <a:t>27/1/2025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DEF7F31-0B8A-474A-B86C-91F381754329}" type="slidenum">
              <a:rPr lang="en-US" smtClean="0"/>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84727" y="457200"/>
            <a:ext cx="3687298" cy="1600200"/>
          </a:xfr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5"/>
            <a:ext cx="5844277" cy="4873625"/>
          </a:xfr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1084727" y="2253343"/>
            <a:ext cx="3687298" cy="361564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8C28A28C-4C6A-46EA-90C0-4EE0B89CC5C7}" type="datetimeFigureOut">
              <a:rPr lang="en-US" smtClean="0"/>
              <a:t>27/1/2025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EF7F31-0B8A-474A-B86C-91F381754329}"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B594254-08F4-450F-80FA-50A4EF145419}" type="datetimeFigureOut">
              <a:rPr lang="en-US" smtClean="0"/>
              <a:t>27/1/2025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CE1E48-8226-45D9-AB67-FB46B4CC8249}"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84727" y="720433"/>
            <a:ext cx="3687298" cy="1587337"/>
          </a:xfrm>
        </p:spPr>
        <p:txBody>
          <a:bodyPr anchor="b"/>
          <a:lstStyle>
            <a:lvl1pPr>
              <a:defRPr sz="3200"/>
            </a:lvl1pPr>
          </a:lstStyle>
          <a:p>
            <a:r>
              <a:rPr lang="en-US" dirty="0"/>
              <a:t>Click to edit Master title style</a:t>
            </a:r>
          </a:p>
        </p:txBody>
      </p:sp>
      <p:sp>
        <p:nvSpPr>
          <p:cNvPr id="3" name="Picture Placeholder 2"/>
          <p:cNvSpPr>
            <a:spLocks noGrp="1"/>
          </p:cNvSpPr>
          <p:nvPr>
            <p:ph type="pic" idx="1"/>
          </p:nvPr>
        </p:nvSpPr>
        <p:spPr>
          <a:xfrm>
            <a:off x="5183188" y="987425"/>
            <a:ext cx="5827712"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084727" y="2449286"/>
            <a:ext cx="3687298" cy="341970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8C28A28C-4C6A-46EA-90C0-4EE0B89CC5C7}" type="datetimeFigureOut">
              <a:rPr lang="en-US" smtClean="0"/>
              <a:t>27/1/2025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EF7F31-0B8A-474A-B86C-91F381754329}" type="slidenum">
              <a:rPr lang="en-US" smtClean="0"/>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C28A28C-4C6A-46EA-90C0-4EE0B89CC5C7}" type="datetimeFigureOut">
              <a:rPr lang="en-US" smtClean="0"/>
              <a:t>27/1/2025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EF7F31-0B8A-474A-B86C-91F381754329}" type="slidenum">
              <a:rPr lang="en-US" smtClean="0"/>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73242" y="827313"/>
            <a:ext cx="2280557" cy="5061857"/>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838200" y="827313"/>
            <a:ext cx="8115300" cy="5061857"/>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8C28A28C-4C6A-46EA-90C0-4EE0B89CC5C7}" type="datetimeFigureOut">
              <a:rPr lang="en-US" smtClean="0"/>
              <a:t>27/1/2025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EF7F31-0B8A-474A-B86C-91F381754329}" type="slidenum">
              <a:rPr lang="en-US" smtClean="0"/>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3025308"/>
          </a:xfrm>
        </p:spPr>
        <p:txBody>
          <a:bodyPr anchor="b">
            <a:normAutofit/>
          </a:bodyPr>
          <a:lstStyle>
            <a:lvl1pPr algn="ctr">
              <a:defRPr sz="6600"/>
            </a:lvl1pPr>
          </a:lstStyle>
          <a:p>
            <a:r>
              <a:rPr lang="en-US" dirty="0"/>
              <a:t>Click to edit Master title style</a:t>
            </a:r>
          </a:p>
        </p:txBody>
      </p:sp>
      <p:sp>
        <p:nvSpPr>
          <p:cNvPr id="3" name="Subtitle 2"/>
          <p:cNvSpPr>
            <a:spLocks noGrp="1"/>
          </p:cNvSpPr>
          <p:nvPr>
            <p:ph type="subTitle" idx="1"/>
          </p:nvPr>
        </p:nvSpPr>
        <p:spPr>
          <a:xfrm>
            <a:off x="1524000" y="4386729"/>
            <a:ext cx="9144000" cy="1135529"/>
          </a:xfrm>
        </p:spPr>
        <p:txBody>
          <a:bodyPr>
            <a:normAutofit/>
          </a:bodyPr>
          <a:lstStyle>
            <a:lvl1pPr marL="0" indent="0" algn="ctr">
              <a:lnSpc>
                <a:spcPct val="120000"/>
              </a:lnSpc>
              <a:buNone/>
              <a:defRPr sz="1800" b="1"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11EAACC7-3B3F-47D1-959A-EF58926E955E}" type="datetimeFigureOut">
              <a:rPr lang="en-US" smtClean="0"/>
              <a:t>27/1/2025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2CC964-A50B-4C29-B4E4-2C30BB34CCF3}" type="slidenum">
              <a:rPr lang="en-US" smtClean="0"/>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11EAACC7-3B3F-47D1-959A-EF58926E955E}" type="datetimeFigureOut">
              <a:rPr lang="en-US" smtClean="0"/>
              <a:t>27/1/2025</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2CC964-A50B-4C29-B4E4-2C30BB34CCF3}" type="slidenum">
              <a:rPr lang="en-US" smtClean="0"/>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1EAACC7-3B3F-47D1-959A-EF58926E955E}" type="datetimeFigureOut">
              <a:rPr lang="en-US" smtClean="0"/>
              <a:t>27/1/2025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2CC964-A50B-4C29-B4E4-2C30BB34CCF3}" type="slidenum">
              <a:rPr lang="en-US" smtClean="0"/>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924493"/>
            <a:ext cx="5181600" cy="4252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924493"/>
            <a:ext cx="5181600" cy="4252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1EAACC7-3B3F-47D1-959A-EF58926E955E}" type="datetimeFigureOut">
              <a:rPr lang="en-US" smtClean="0"/>
              <a:t>27/1/2025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2CC964-A50B-4C29-B4E4-2C30BB34CCF3}" type="slidenum">
              <a:rPr lang="en-US" smtClean="0"/>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734325"/>
            <a:ext cx="5157787" cy="823912"/>
          </a:xfrm>
        </p:spPr>
        <p:txBody>
          <a:bodyPr anchor="b">
            <a:normAutofit/>
          </a:bodyPr>
          <a:lstStyle>
            <a:lvl1pPr marL="0" indent="0">
              <a:buNone/>
              <a:defRPr sz="20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58237"/>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734325"/>
            <a:ext cx="5183188" cy="823912"/>
          </a:xfrm>
        </p:spPr>
        <p:txBody>
          <a:bodyPr anchor="b">
            <a:normAutofit/>
          </a:bodyPr>
          <a:lstStyle>
            <a:lvl1pPr marL="0" indent="0">
              <a:buNone/>
              <a:defRPr sz="20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58237"/>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1EAACC7-3B3F-47D1-959A-EF58926E955E}" type="datetimeFigureOut">
              <a:rPr lang="en-US" smtClean="0"/>
              <a:t>27/1/2025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12CC964-A50B-4C29-B4E4-2C30BB34CCF3}" type="slidenum">
              <a:rPr lang="en-US" smtClean="0"/>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1EAACC7-3B3F-47D1-959A-EF58926E955E}" type="datetimeFigureOut">
              <a:rPr lang="en-US" smtClean="0"/>
              <a:t>27/1/2025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12CC964-A50B-4C29-B4E4-2C30BB34CCF3}" type="slidenum">
              <a:rPr lang="en-US" smtClean="0"/>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EAACC7-3B3F-47D1-959A-EF58926E955E}" type="datetimeFigureOut">
              <a:rPr lang="en-US" smtClean="0"/>
              <a:t>27/1/2025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12CC964-A50B-4C29-B4E4-2C30BB34CCF3}"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B594254-08F4-450F-80FA-50A4EF145419}" type="datetimeFigureOut">
              <a:rPr lang="en-US" smtClean="0"/>
              <a:t>27/1/2025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CE1E48-8226-45D9-AB67-FB46B4CC8249}"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1EAACC7-3B3F-47D1-959A-EF58926E955E}" type="datetimeFigureOut">
              <a:rPr lang="en-US" smtClean="0"/>
              <a:t>27/1/2025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2CC964-A50B-4C29-B4E4-2C30BB34CCF3}" type="slidenum">
              <a:rPr lang="en-US" smtClean="0"/>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1EAACC7-3B3F-47D1-959A-EF58926E955E}" type="datetimeFigureOut">
              <a:rPr lang="en-US" smtClean="0"/>
              <a:t>27/1/2025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2CC964-A50B-4C29-B4E4-2C30BB34CCF3}" type="slidenum">
              <a:rPr lang="en-US" smtClean="0"/>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EAACC7-3B3F-47D1-959A-EF58926E955E}" type="datetimeFigureOut">
              <a:rPr lang="en-US" smtClean="0"/>
              <a:t>27/1/2025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2CC964-A50B-4C29-B4E4-2C30BB34CCF3}" type="slidenum">
              <a:rPr lang="en-US" smtClean="0"/>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EAACC7-3B3F-47D1-959A-EF58926E955E}" type="datetimeFigureOut">
              <a:rPr lang="en-US" smtClean="0"/>
              <a:t>27/1/2025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2CC964-A50B-4C29-B4E4-2C30BB34CCF3}" type="slidenum">
              <a:rPr lang="en-US" smtClean="0"/>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82600" y="978408"/>
            <a:ext cx="10506991" cy="2531555"/>
          </a:xfrm>
          <a:prstGeom prst="rect">
            <a:avLst/>
          </a:prstGeom>
        </p:spPr>
        <p:txBody>
          <a:bodyPr anchor="b"/>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482600" y="3602038"/>
            <a:ext cx="10506991" cy="2277554"/>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1B8F32D-D8B6-4B9E-9CBF-DCAC30B7B93D}" type="datetimeFigureOut">
              <a:rPr lang="en-US" smtClean="0"/>
              <a:t>27/1/2025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553ECD-7F6D-420D-93CA-D8D15EB427AC}" type="slidenum">
              <a:rPr lang="en-US" smtClean="0"/>
              <a:t>‹#›</a:t>
            </a:fld>
            <a:endParaRPr lang="en-US"/>
          </a:p>
        </p:txBody>
      </p:sp>
      <p:cxnSp>
        <p:nvCxnSpPr>
          <p:cNvPr id="10" name="Straight Connector 9"/>
          <p:cNvCxnSpPr/>
          <p:nvPr/>
        </p:nvCxnSpPr>
        <p:spPr>
          <a:xfrm>
            <a:off x="482600" y="489855"/>
            <a:ext cx="11147071" cy="0"/>
          </a:xfrm>
          <a:prstGeom prst="line">
            <a:avLst/>
          </a:prstGeom>
          <a:ln w="28575">
            <a:solidFill>
              <a:schemeClr val="tx2"/>
            </a:solidFill>
          </a:ln>
        </p:spPr>
        <p:style>
          <a:lnRef idx="1">
            <a:schemeClr val="dk1"/>
          </a:lnRef>
          <a:fillRef idx="0">
            <a:schemeClr val="dk1"/>
          </a:fillRef>
          <a:effectRef idx="0">
            <a:schemeClr val="dk1"/>
          </a:effectRef>
          <a:fontRef idx="minor">
            <a:schemeClr val="tx1"/>
          </a:fontRef>
        </p:style>
      </p:cxn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82600" y="978408"/>
            <a:ext cx="10634472" cy="2157984"/>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1B8F32D-D8B6-4B9E-9CBF-DCAC30B7B93D}" type="datetimeFigureOut">
              <a:rPr lang="en-US" smtClean="0"/>
              <a:t>27/1/2025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553ECD-7F6D-420D-93CA-D8D15EB427AC}" type="slidenum">
              <a:rPr lang="en-US" smtClean="0"/>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3" name="Rectangle 12"/>
          <p:cNvSpPr/>
          <p:nvPr/>
        </p:nvSpPr>
        <p:spPr>
          <a:xfrm>
            <a:off x="481007" y="3922232"/>
            <a:ext cx="11147071" cy="2434825"/>
          </a:xfrm>
          <a:prstGeom prst="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82600" y="978409"/>
            <a:ext cx="10515600" cy="2716769"/>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482600" y="4171445"/>
            <a:ext cx="10515600" cy="1918205"/>
          </a:xfrm>
        </p:spPr>
        <p:txBody>
          <a:bodyPr>
            <a:normAutofit/>
          </a:bodyPr>
          <a:lstStyle>
            <a:lvl1pPr marL="0" indent="0">
              <a:buNone/>
              <a:defRPr lang="en-US" sz="2400" i="1" kern="1200" dirty="0" smtClean="0">
                <a:solidFill>
                  <a:schemeClr val="tx1"/>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lvl="0" indent="0" algn="l" defTabSz="914400" rtl="0" eaLnBrk="1" latinLnBrk="0" hangingPunct="1">
              <a:lnSpc>
                <a:spcPct val="110000"/>
              </a:lnSpc>
              <a:spcBef>
                <a:spcPts val="1000"/>
              </a:spcBef>
              <a:buFont typeface="Arial" panose="020B0604020202020204" pitchFamily="34" charset="0"/>
              <a:buNone/>
            </a:pPr>
            <a:r>
              <a:rPr lang="en-US"/>
              <a:t>Click to edit Master text styles</a:t>
            </a:r>
          </a:p>
        </p:txBody>
      </p:sp>
      <p:sp>
        <p:nvSpPr>
          <p:cNvPr id="4" name="Date Placeholder 3"/>
          <p:cNvSpPr>
            <a:spLocks noGrp="1"/>
          </p:cNvSpPr>
          <p:nvPr>
            <p:ph type="dt" sz="half" idx="10"/>
          </p:nvPr>
        </p:nvSpPr>
        <p:spPr/>
        <p:txBody>
          <a:bodyPr/>
          <a:lstStyle/>
          <a:p>
            <a:fld id="{81B8F32D-D8B6-4B9E-9CBF-DCAC30B7B93D}" type="datetimeFigureOut">
              <a:rPr lang="en-US" smtClean="0"/>
              <a:t>27/1/2025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553ECD-7F6D-420D-93CA-D8D15EB427AC}" type="slidenum">
              <a:rPr lang="en-US" smtClean="0"/>
              <a:t>‹#›</a:t>
            </a:fld>
            <a:endParaRPr lang="en-US"/>
          </a:p>
        </p:txBody>
      </p:sp>
      <p:cxnSp>
        <p:nvCxnSpPr>
          <p:cNvPr id="11" name="Straight Connector 10"/>
          <p:cNvCxnSpPr/>
          <p:nvPr/>
        </p:nvCxnSpPr>
        <p:spPr>
          <a:xfrm>
            <a:off x="481007" y="3922232"/>
            <a:ext cx="11147071" cy="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cxnSp>
        <p:nvCxnSpPr>
          <p:cNvPr id="15" name="Straight Connector 14"/>
          <p:cNvCxnSpPr/>
          <p:nvPr/>
        </p:nvCxnSpPr>
        <p:spPr>
          <a:xfrm>
            <a:off x="482600" y="6368138"/>
            <a:ext cx="11147071" cy="0"/>
          </a:xfrm>
          <a:prstGeom prst="line">
            <a:avLst/>
          </a:prstGeom>
          <a:ln w="28575">
            <a:solidFill>
              <a:schemeClr val="tx2"/>
            </a:solidFill>
          </a:ln>
        </p:spPr>
        <p:style>
          <a:lnRef idx="1">
            <a:schemeClr val="dk1"/>
          </a:lnRef>
          <a:fillRef idx="0">
            <a:schemeClr val="dk1"/>
          </a:fillRef>
          <a:effectRef idx="0">
            <a:schemeClr val="dk1"/>
          </a:effectRef>
          <a:fontRef idx="minor">
            <a:schemeClr val="tx1"/>
          </a:fontRef>
        </p:style>
      </p:cxnSp>
      <p:cxnSp>
        <p:nvCxnSpPr>
          <p:cNvPr id="8" name="Straight Connector 7"/>
          <p:cNvCxnSpPr/>
          <p:nvPr/>
        </p:nvCxnSpPr>
        <p:spPr>
          <a:xfrm>
            <a:off x="481007" y="6368138"/>
            <a:ext cx="11147071" cy="0"/>
          </a:xfrm>
          <a:prstGeom prst="line">
            <a:avLst/>
          </a:prstGeom>
          <a:ln w="28575">
            <a:solidFill>
              <a:schemeClr val="tx2"/>
            </a:solidFill>
          </a:ln>
        </p:spPr>
        <p:style>
          <a:lnRef idx="1">
            <a:schemeClr val="dk1"/>
          </a:lnRef>
          <a:fillRef idx="0">
            <a:schemeClr val="dk1"/>
          </a:fillRef>
          <a:effectRef idx="0">
            <a:schemeClr val="dk1"/>
          </a:effectRef>
          <a:fontRef idx="minor">
            <a:schemeClr val="tx1"/>
          </a:fontRef>
        </p:style>
      </p:cxn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1" name="Rectangle 10"/>
          <p:cNvSpPr/>
          <p:nvPr/>
        </p:nvSpPr>
        <p:spPr>
          <a:xfrm>
            <a:off x="481007" y="483577"/>
            <a:ext cx="11147071" cy="2434824"/>
          </a:xfrm>
          <a:prstGeom prst="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82599" y="978408"/>
            <a:ext cx="11147071" cy="17552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482600" y="3103131"/>
            <a:ext cx="5418551" cy="307383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1120" y="3103131"/>
            <a:ext cx="5418551" cy="307383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1B8F32D-D8B6-4B9E-9CBF-DCAC30B7B93D}" type="datetimeFigureOut">
              <a:rPr lang="en-US" smtClean="0"/>
              <a:t>27/1/2025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0553ECD-7F6D-420D-93CA-D8D15EB427AC}" type="slidenum">
              <a:rPr lang="en-US" smtClean="0"/>
              <a:t>‹#›</a:t>
            </a:fld>
            <a:endParaRPr lang="en-US"/>
          </a:p>
        </p:txBody>
      </p:sp>
      <p:cxnSp>
        <p:nvCxnSpPr>
          <p:cNvPr id="9" name="Straight Connector 8"/>
          <p:cNvCxnSpPr/>
          <p:nvPr/>
        </p:nvCxnSpPr>
        <p:spPr>
          <a:xfrm>
            <a:off x="482600" y="2918401"/>
            <a:ext cx="11147071" cy="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cxnSp>
        <p:nvCxnSpPr>
          <p:cNvPr id="8" name="Straight Connector 7"/>
          <p:cNvCxnSpPr/>
          <p:nvPr/>
        </p:nvCxnSpPr>
        <p:spPr>
          <a:xfrm>
            <a:off x="482600" y="489855"/>
            <a:ext cx="11147071" cy="0"/>
          </a:xfrm>
          <a:prstGeom prst="line">
            <a:avLst/>
          </a:prstGeom>
          <a:ln w="28575">
            <a:solidFill>
              <a:schemeClr val="tx2"/>
            </a:solidFill>
          </a:ln>
        </p:spPr>
        <p:style>
          <a:lnRef idx="1">
            <a:schemeClr val="dk1"/>
          </a:lnRef>
          <a:fillRef idx="0">
            <a:schemeClr val="dk1"/>
          </a:fillRef>
          <a:effectRef idx="0">
            <a:schemeClr val="dk1"/>
          </a:effectRef>
          <a:fontRef idx="minor">
            <a:schemeClr val="tx1"/>
          </a:fontRef>
        </p:style>
      </p:cxn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84631" y="978407"/>
            <a:ext cx="11145039" cy="1339584"/>
          </a:xfrm>
          <a:prstGeom prst="rect">
            <a:avLst/>
          </a:prstGeom>
        </p:spPr>
        <p:txBody>
          <a:bodyPr anchor="b"/>
          <a:lstStyle/>
          <a:p>
            <a:r>
              <a:rPr lang="en-US"/>
              <a:t>Click to edit Master title style</a:t>
            </a:r>
            <a:endParaRPr lang="en-US" dirty="0"/>
          </a:p>
        </p:txBody>
      </p:sp>
      <p:sp>
        <p:nvSpPr>
          <p:cNvPr id="3" name="Text Placeholder 2"/>
          <p:cNvSpPr>
            <a:spLocks noGrp="1"/>
          </p:cNvSpPr>
          <p:nvPr>
            <p:ph type="body" idx="1"/>
          </p:nvPr>
        </p:nvSpPr>
        <p:spPr>
          <a:xfrm>
            <a:off x="484632" y="2500921"/>
            <a:ext cx="5346222" cy="823912"/>
          </a:xfrm>
        </p:spPr>
        <p:txBody>
          <a:bodyPr anchor="b">
            <a:normAutofit/>
          </a:bodyPr>
          <a:lstStyle>
            <a:lvl1pPr marL="0" indent="0">
              <a:buNone/>
              <a:defRPr lang="en-US" sz="2400" b="0" i="1" kern="1200" dirty="0" smtClean="0">
                <a:solidFill>
                  <a:schemeClr val="tx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10000"/>
              </a:lnSpc>
              <a:spcBef>
                <a:spcPts val="1000"/>
              </a:spcBef>
              <a:buFont typeface="Arial" panose="020B0604020202020204" pitchFamily="34" charset="0"/>
              <a:buNone/>
            </a:pPr>
            <a:r>
              <a:rPr lang="en-US"/>
              <a:t>Click to edit Master text styles</a:t>
            </a:r>
          </a:p>
        </p:txBody>
      </p:sp>
      <p:sp>
        <p:nvSpPr>
          <p:cNvPr id="4" name="Content Placeholder 3"/>
          <p:cNvSpPr>
            <a:spLocks noGrp="1"/>
          </p:cNvSpPr>
          <p:nvPr>
            <p:ph sz="half" idx="2"/>
          </p:nvPr>
        </p:nvSpPr>
        <p:spPr>
          <a:xfrm>
            <a:off x="484632" y="3428999"/>
            <a:ext cx="5346222" cy="27606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57120" y="2500921"/>
            <a:ext cx="5372551" cy="823912"/>
          </a:xfrm>
        </p:spPr>
        <p:txBody>
          <a:bodyPr anchor="b"/>
          <a:lstStyle>
            <a:lvl1pPr marL="0" indent="0">
              <a:buNone/>
              <a:defRPr lang="en-US" sz="2400" b="0" i="1" kern="1200" smtClean="0">
                <a:solidFill>
                  <a:schemeClr val="tx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57120" y="3428999"/>
            <a:ext cx="5372551" cy="27606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1B8F32D-D8B6-4B9E-9CBF-DCAC30B7B93D}" type="datetimeFigureOut">
              <a:rPr lang="en-US" smtClean="0"/>
              <a:t>27/1/2025</a:t>
            </a:fld>
            <a:endParaRPr lang="en-US"/>
          </a:p>
        </p:txBody>
      </p:sp>
      <p:sp>
        <p:nvSpPr>
          <p:cNvPr id="8" name="Footer Placeholder 7"/>
          <p:cNvSpPr>
            <a:spLocks noGrp="1"/>
          </p:cNvSpPr>
          <p:nvPr>
            <p:ph type="ftr" sz="quarter" idx="11"/>
          </p:nvPr>
        </p:nvSpPr>
        <p:spPr>
          <a:xfrm>
            <a:off x="484632" y="6419088"/>
            <a:ext cx="4114800" cy="365125"/>
          </a:xfrm>
        </p:spPr>
        <p:txBody>
          <a:bodyPr/>
          <a:lstStyle/>
          <a:p>
            <a:endParaRPr lang="en-US"/>
          </a:p>
        </p:txBody>
      </p:sp>
      <p:sp>
        <p:nvSpPr>
          <p:cNvPr id="9" name="Slide Number Placeholder 8"/>
          <p:cNvSpPr>
            <a:spLocks noGrp="1"/>
          </p:cNvSpPr>
          <p:nvPr>
            <p:ph type="sldNum" sz="quarter" idx="12"/>
          </p:nvPr>
        </p:nvSpPr>
        <p:spPr>
          <a:xfrm>
            <a:off x="10989591" y="-7190"/>
            <a:ext cx="640080" cy="365125"/>
          </a:xfrm>
        </p:spPr>
        <p:txBody>
          <a:bodyPr/>
          <a:lstStyle/>
          <a:p>
            <a:fld id="{60553ECD-7F6D-420D-93CA-D8D15EB427AC}" type="slidenum">
              <a:rPr lang="en-US" smtClean="0"/>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Rectangle 8"/>
          <p:cNvSpPr/>
          <p:nvPr/>
        </p:nvSpPr>
        <p:spPr>
          <a:xfrm>
            <a:off x="481007" y="3933311"/>
            <a:ext cx="11147071" cy="2434825"/>
          </a:xfrm>
          <a:prstGeom prst="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82600" y="978408"/>
            <a:ext cx="10634472" cy="2591509"/>
          </a:xfrm>
          <a:prstGeom prst="rect">
            <a:avLst/>
          </a:prstGeom>
        </p:spPr>
        <p:txBody>
          <a:bodyPr anchor="b"/>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1B8F32D-D8B6-4B9E-9CBF-DCAC30B7B93D}" type="datetimeFigureOut">
              <a:rPr lang="en-US" smtClean="0"/>
              <a:t>27/1/2025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0553ECD-7F6D-420D-93CA-D8D15EB427AC}" type="slidenum">
              <a:rPr lang="en-US" smtClean="0"/>
              <a:t>‹#›</a:t>
            </a:fld>
            <a:endParaRPr lang="en-US"/>
          </a:p>
        </p:txBody>
      </p:sp>
      <p:cxnSp>
        <p:nvCxnSpPr>
          <p:cNvPr id="7" name="Straight Connector 6"/>
          <p:cNvCxnSpPr/>
          <p:nvPr/>
        </p:nvCxnSpPr>
        <p:spPr>
          <a:xfrm>
            <a:off x="482600" y="3933311"/>
            <a:ext cx="11147071" cy="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cxnSp>
        <p:nvCxnSpPr>
          <p:cNvPr id="11" name="Straight Connector 10"/>
          <p:cNvCxnSpPr/>
          <p:nvPr/>
        </p:nvCxnSpPr>
        <p:spPr>
          <a:xfrm>
            <a:off x="481007" y="6368138"/>
            <a:ext cx="11147071" cy="0"/>
          </a:xfrm>
          <a:prstGeom prst="line">
            <a:avLst/>
          </a:prstGeom>
          <a:ln w="28575">
            <a:solidFill>
              <a:schemeClr val="tx2"/>
            </a:solidFill>
          </a:ln>
        </p:spPr>
        <p:style>
          <a:lnRef idx="1">
            <a:schemeClr val="dk1"/>
          </a:lnRef>
          <a:fillRef idx="0">
            <a:schemeClr val="dk1"/>
          </a:fillRef>
          <a:effectRef idx="0">
            <a:schemeClr val="dk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B594254-08F4-450F-80FA-50A4EF145419}" type="datetimeFigureOut">
              <a:rPr lang="en-US" smtClean="0"/>
              <a:t>27/1/2025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CE1E48-8226-45D9-AB67-FB46B4CC8249}" type="slidenum">
              <a:rPr lang="en-US" smtClean="0"/>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1B8F32D-D8B6-4B9E-9CBF-DCAC30B7B93D}" type="datetimeFigureOut">
              <a:rPr lang="en-US" smtClean="0"/>
              <a:t>27/1/2025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0553ECD-7F6D-420D-93CA-D8D15EB427AC}" type="slidenum">
              <a:rPr lang="en-US" smtClean="0"/>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84632" y="978408"/>
            <a:ext cx="4287393" cy="2450592"/>
          </a:xfrm>
          <a:prstGeom prst="rect">
            <a:avLst/>
          </a:prstGeom>
        </p:spPr>
        <p:txBody>
          <a:bodyPr anchor="b"/>
          <a:lstStyle>
            <a:lvl1pPr>
              <a:defRPr lang="en-US" sz="5400" kern="1200" smtClean="0">
                <a:solidFill>
                  <a:schemeClr val="tx1"/>
                </a:solidFill>
                <a:latin typeface="+mj-lt"/>
                <a:ea typeface="+mj-ea"/>
                <a:cs typeface="+mj-cs"/>
              </a:defRPr>
            </a:lvl1pPr>
          </a:lstStyle>
          <a:p>
            <a:r>
              <a:rPr lang="en-US"/>
              <a:t>Click to edit Master title style</a:t>
            </a:r>
            <a:endParaRPr lang="en-US" dirty="0"/>
          </a:p>
        </p:txBody>
      </p:sp>
      <p:sp>
        <p:nvSpPr>
          <p:cNvPr id="3" name="Content Placeholder 2"/>
          <p:cNvSpPr>
            <a:spLocks noGrp="1"/>
          </p:cNvSpPr>
          <p:nvPr>
            <p:ph idx="1"/>
          </p:nvPr>
        </p:nvSpPr>
        <p:spPr>
          <a:xfrm>
            <a:off x="5183187" y="987425"/>
            <a:ext cx="6446484"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84632" y="3645074"/>
            <a:ext cx="4287393" cy="2223914"/>
          </a:xfrm>
        </p:spPr>
        <p:txBody>
          <a:bodyPr/>
          <a:lstStyle>
            <a:lvl1pPr marL="0" indent="0">
              <a:buNone/>
              <a:defRPr lang="en-US" sz="2400" i="1" kern="1200" dirty="0" smtClean="0">
                <a:solidFill>
                  <a:schemeClr val="tx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1B8F32D-D8B6-4B9E-9CBF-DCAC30B7B93D}" type="datetimeFigureOut">
              <a:rPr lang="en-US" smtClean="0"/>
              <a:t>27/1/2025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0553ECD-7F6D-420D-93CA-D8D15EB427AC}" type="slidenum">
              <a:rPr lang="en-US" smtClean="0"/>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84632" y="978407"/>
            <a:ext cx="4287393" cy="2450593"/>
          </a:xfrm>
          <a:prstGeom prst="rect">
            <a:avLst/>
          </a:prstGeom>
        </p:spPr>
        <p:txBody>
          <a:bodyPr anchor="b"/>
          <a:lstStyle>
            <a:lvl1pPr>
              <a:defRPr lang="en-US" sz="5400" kern="1200" smtClean="0">
                <a:solidFill>
                  <a:schemeClr val="tx1"/>
                </a:solidFill>
                <a:latin typeface="+mj-lt"/>
                <a:ea typeface="+mj-ea"/>
                <a:cs typeface="+mj-cs"/>
              </a:defRPr>
            </a:lvl1pPr>
          </a:lstStyle>
          <a:p>
            <a:r>
              <a:rPr lang="en-US"/>
              <a:t>Click to edit Master title style</a:t>
            </a:r>
            <a:endParaRPr lang="en-US" dirty="0"/>
          </a:p>
        </p:txBody>
      </p:sp>
      <p:sp>
        <p:nvSpPr>
          <p:cNvPr id="3" name="Picture Placeholder 2"/>
          <p:cNvSpPr>
            <a:spLocks noGrp="1"/>
          </p:cNvSpPr>
          <p:nvPr>
            <p:ph type="pic" idx="1"/>
          </p:nvPr>
        </p:nvSpPr>
        <p:spPr>
          <a:xfrm>
            <a:off x="5183187" y="987425"/>
            <a:ext cx="6446483"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484632" y="3645074"/>
            <a:ext cx="4287393" cy="2223914"/>
          </a:xfrm>
        </p:spPr>
        <p:txBody>
          <a:bodyPr/>
          <a:lstStyle>
            <a:lvl1pPr marL="0" indent="0">
              <a:buNone/>
              <a:defRPr lang="en-US" sz="2400" i="1" kern="1200" smtClean="0">
                <a:solidFill>
                  <a:schemeClr val="tx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1B8F32D-D8B6-4B9E-9CBF-DCAC30B7B93D}" type="datetimeFigureOut">
              <a:rPr lang="en-US" smtClean="0"/>
              <a:t>27/1/2025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0553ECD-7F6D-420D-93CA-D8D15EB427AC}" type="slidenum">
              <a:rPr lang="en-US" smtClean="0"/>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10" name="Rectangle 9"/>
          <p:cNvSpPr/>
          <p:nvPr/>
        </p:nvSpPr>
        <p:spPr>
          <a:xfrm>
            <a:off x="482600" y="483576"/>
            <a:ext cx="11147071" cy="2434825"/>
          </a:xfrm>
          <a:prstGeom prst="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82600" y="978408"/>
            <a:ext cx="10506991" cy="17552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484192" y="3103131"/>
            <a:ext cx="10506991" cy="309294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1B8F32D-D8B6-4B9E-9CBF-DCAC30B7B93D}" type="datetimeFigureOut">
              <a:rPr lang="en-US" smtClean="0"/>
              <a:t>27/1/2025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553ECD-7F6D-420D-93CA-D8D15EB427AC}" type="slidenum">
              <a:rPr lang="en-US" smtClean="0"/>
              <a:t>‹#›</a:t>
            </a:fld>
            <a:endParaRPr lang="en-US"/>
          </a:p>
        </p:txBody>
      </p:sp>
      <p:cxnSp>
        <p:nvCxnSpPr>
          <p:cNvPr id="8" name="Straight Connector 7"/>
          <p:cNvCxnSpPr/>
          <p:nvPr/>
        </p:nvCxnSpPr>
        <p:spPr>
          <a:xfrm>
            <a:off x="482600" y="2918401"/>
            <a:ext cx="11147071" cy="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cxnSp>
        <p:nvCxnSpPr>
          <p:cNvPr id="14" name="Straight Connector 13"/>
          <p:cNvCxnSpPr/>
          <p:nvPr/>
        </p:nvCxnSpPr>
        <p:spPr>
          <a:xfrm>
            <a:off x="482600" y="489855"/>
            <a:ext cx="11147071" cy="0"/>
          </a:xfrm>
          <a:prstGeom prst="line">
            <a:avLst/>
          </a:prstGeom>
          <a:ln w="28575">
            <a:solidFill>
              <a:schemeClr val="tx2"/>
            </a:solidFill>
          </a:ln>
        </p:spPr>
        <p:style>
          <a:lnRef idx="1">
            <a:schemeClr val="dk1"/>
          </a:lnRef>
          <a:fillRef idx="0">
            <a:schemeClr val="dk1"/>
          </a:fillRef>
          <a:effectRef idx="0">
            <a:schemeClr val="dk1"/>
          </a:effectRef>
          <a:fontRef idx="minor">
            <a:schemeClr val="tx1"/>
          </a:fontRef>
        </p:style>
      </p:cxn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041710" y="978408"/>
            <a:ext cx="2947881" cy="5124777"/>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84632" y="978408"/>
            <a:ext cx="7256453" cy="512477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1B8F32D-D8B6-4B9E-9CBF-DCAC30B7B93D}" type="datetimeFigureOut">
              <a:rPr lang="en-US" smtClean="0"/>
              <a:t>27/1/2025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553ECD-7F6D-420D-93CA-D8D15EB427AC}" type="slidenum">
              <a:rPr lang="en-US" smtClean="0"/>
              <a:t>‹#›</a:t>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9" name="Group 8"/>
          <p:cNvGrpSpPr/>
          <p:nvPr/>
        </p:nvGrpSpPr>
        <p:grpSpPr>
          <a:xfrm>
            <a:off x="0" y="0"/>
            <a:ext cx="12191999" cy="6861600"/>
            <a:chOff x="1" y="0"/>
            <a:chExt cx="12191999" cy="6861600"/>
          </a:xfrm>
        </p:grpSpPr>
        <p:sp>
          <p:nvSpPr>
            <p:cNvPr id="10" name="Rectangle 9"/>
            <p:cNvSpPr>
              <a:spLocks noChangeAspect="1"/>
            </p:cNvSpPr>
            <p:nvPr/>
          </p:nvSpPr>
          <p:spPr>
            <a:xfrm rot="16200000">
              <a:off x="1" y="1640114"/>
              <a:ext cx="5217886" cy="5217886"/>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1" name="Oval 10"/>
            <p:cNvSpPr>
              <a:spLocks noChangeAspect="1"/>
            </p:cNvSpPr>
            <p:nvPr/>
          </p:nvSpPr>
          <p:spPr>
            <a:xfrm>
              <a:off x="6384514" y="0"/>
              <a:ext cx="4320000" cy="4320000"/>
            </a:xfrm>
            <a:prstGeom prst="ellipse">
              <a:avLst/>
            </a:prstGeom>
            <a:solidFill>
              <a:schemeClr val="accent3">
                <a:alpha val="96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2" name="Oval 11"/>
            <p:cNvSpPr>
              <a:spLocks noChangeAspect="1"/>
            </p:cNvSpPr>
            <p:nvPr/>
          </p:nvSpPr>
          <p:spPr>
            <a:xfrm>
              <a:off x="6119057" y="1230054"/>
              <a:ext cx="5506886" cy="5506886"/>
            </a:xfrm>
            <a:prstGeom prst="ellipse">
              <a:avLst/>
            </a:prstGeom>
            <a:solidFill>
              <a:schemeClr val="accent2">
                <a:alpha val="6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grpSp>
          <p:nvGrpSpPr>
            <p:cNvPr id="13" name="Group 12"/>
            <p:cNvGrpSpPr>
              <a:grpSpLocks noChangeAspect="1"/>
            </p:cNvGrpSpPr>
            <p:nvPr/>
          </p:nvGrpSpPr>
          <p:grpSpPr>
            <a:xfrm>
              <a:off x="690092" y="0"/>
              <a:ext cx="10800000" cy="6858000"/>
              <a:chOff x="2328000" y="0"/>
              <a:chExt cx="2880000" cy="1440000"/>
            </a:xfrm>
          </p:grpSpPr>
          <p:sp>
            <p:nvSpPr>
              <p:cNvPr id="18" name="Rectangle 17"/>
              <p:cNvSpPr/>
              <p:nvPr/>
            </p:nvSpPr>
            <p:spPr>
              <a:xfrm>
                <a:off x="376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9" name="Rectangle 18"/>
              <p:cNvSpPr/>
              <p:nvPr/>
            </p:nvSpPr>
            <p:spPr>
              <a:xfrm flipH="1">
                <a:off x="232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grpSp>
          <p:nvGrpSpPr>
            <p:cNvPr id="14" name="Group 13"/>
            <p:cNvGrpSpPr>
              <a:grpSpLocks noChangeAspect="1"/>
            </p:cNvGrpSpPr>
            <p:nvPr/>
          </p:nvGrpSpPr>
          <p:grpSpPr>
            <a:xfrm rot="5400000">
              <a:off x="7048499" y="1714500"/>
              <a:ext cx="6858000" cy="3429000"/>
              <a:chOff x="0" y="0"/>
              <a:chExt cx="2880000" cy="1440000"/>
            </a:xfrm>
          </p:grpSpPr>
          <p:sp>
            <p:nvSpPr>
              <p:cNvPr id="16" name="Rectangle 15"/>
              <p:cNvSpPr/>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7" name="Rectangle 16"/>
              <p:cNvSpPr/>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15" name="Rectangle 14"/>
            <p:cNvSpPr>
              <a:spLocks noChangeAspect="1"/>
            </p:cNvSpPr>
            <p:nvPr/>
          </p:nvSpPr>
          <p:spPr>
            <a:xfrm rot="10800000">
              <a:off x="5602287" y="271887"/>
              <a:ext cx="6589713" cy="6589713"/>
            </a:xfrm>
            <a:prstGeom prst="rect">
              <a:avLst/>
            </a:prstGeom>
            <a:gradFill flip="none" rotWithShape="1">
              <a:gsLst>
                <a:gs pos="0">
                  <a:schemeClr val="accent3"/>
                </a:gs>
                <a:gs pos="60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20" name="Rectangle 19"/>
          <p:cNvSpPr/>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2" name="Title 1"/>
          <p:cNvSpPr>
            <a:spLocks noGrp="1"/>
          </p:cNvSpPr>
          <p:nvPr>
            <p:ph type="ctrTitle"/>
          </p:nvPr>
        </p:nvSpPr>
        <p:spPr>
          <a:xfrm>
            <a:off x="540000" y="540000"/>
            <a:ext cx="11090273" cy="3798000"/>
          </a:xfrm>
        </p:spPr>
        <p:txBody>
          <a:bodyPr anchor="b"/>
          <a:lstStyle>
            <a:lvl1pPr algn="l">
              <a:defRPr sz="8800"/>
            </a:lvl1pPr>
          </a:lstStyle>
          <a:p>
            <a:r>
              <a:rPr lang="en-US"/>
              <a:t>Click to edit Master title style</a:t>
            </a:r>
            <a:endParaRPr lang="en-US" dirty="0"/>
          </a:p>
        </p:txBody>
      </p:sp>
      <p:sp>
        <p:nvSpPr>
          <p:cNvPr id="3" name="Subtitle 2"/>
          <p:cNvSpPr>
            <a:spLocks noGrp="1"/>
          </p:cNvSpPr>
          <p:nvPr>
            <p:ph type="subTitle" idx="1"/>
          </p:nvPr>
        </p:nvSpPr>
        <p:spPr>
          <a:xfrm>
            <a:off x="540000" y="4508500"/>
            <a:ext cx="7345362" cy="1800224"/>
          </a:xfrm>
        </p:spPr>
        <p:txBody>
          <a:bodyPr/>
          <a:lstStyle>
            <a:lvl1pPr marL="0" indent="0" algn="l">
              <a:buNone/>
              <a:defRPr sz="1600"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CF0BCE0-945C-4FDF-95A1-2149B1FF5B83}" type="datetimeFigureOut">
              <a:rPr lang="en-US" smtClean="0"/>
              <a:t>27/1/2025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D77608-3819-479B-BB98-C216BA724EFE}" type="slidenum">
              <a:rPr lang="en-US" smtClean="0"/>
              <a:t>‹#›</a:t>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31" name="Group 30"/>
          <p:cNvGrpSpPr/>
          <p:nvPr/>
        </p:nvGrpSpPr>
        <p:grpSpPr>
          <a:xfrm flipV="1">
            <a:off x="0" y="-1"/>
            <a:ext cx="12191999" cy="6861601"/>
            <a:chOff x="0" y="-1"/>
            <a:chExt cx="12191999" cy="6861601"/>
          </a:xfrm>
        </p:grpSpPr>
        <p:sp>
          <p:nvSpPr>
            <p:cNvPr id="20" name="Rectangle 19"/>
            <p:cNvSpPr>
              <a:spLocks noChangeAspect="1"/>
            </p:cNvSpPr>
            <p:nvPr/>
          </p:nvSpPr>
          <p:spPr>
            <a:xfrm>
              <a:off x="0" y="0"/>
              <a:ext cx="5217886" cy="5217886"/>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21" name="Oval 20"/>
            <p:cNvSpPr>
              <a:spLocks noChangeAspect="1"/>
            </p:cNvSpPr>
            <p:nvPr/>
          </p:nvSpPr>
          <p:spPr>
            <a:xfrm>
              <a:off x="5750280" y="2148106"/>
              <a:ext cx="4320000" cy="4320000"/>
            </a:xfrm>
            <a:prstGeom prst="ellipse">
              <a:avLst/>
            </a:prstGeom>
            <a:solidFill>
              <a:schemeClr val="accent3">
                <a:alpha val="60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22" name="Oval 21"/>
            <p:cNvSpPr>
              <a:spLocks noChangeAspect="1"/>
            </p:cNvSpPr>
            <p:nvPr/>
          </p:nvSpPr>
          <p:spPr>
            <a:xfrm>
              <a:off x="0" y="0"/>
              <a:ext cx="6347046" cy="6347046"/>
            </a:xfrm>
            <a:prstGeom prst="ellipse">
              <a:avLst/>
            </a:prstGeom>
            <a:solidFill>
              <a:schemeClr val="accent3">
                <a:alpha val="2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grpSp>
          <p:nvGrpSpPr>
            <p:cNvPr id="23" name="Group 22"/>
            <p:cNvGrpSpPr>
              <a:grpSpLocks noChangeAspect="1"/>
            </p:cNvGrpSpPr>
            <p:nvPr/>
          </p:nvGrpSpPr>
          <p:grpSpPr>
            <a:xfrm rot="10800000">
              <a:off x="0" y="-1"/>
              <a:ext cx="10800000" cy="6858000"/>
              <a:chOff x="2328000" y="0"/>
              <a:chExt cx="2880000" cy="1440000"/>
            </a:xfrm>
          </p:grpSpPr>
          <p:sp>
            <p:nvSpPr>
              <p:cNvPr id="28" name="Rectangle 27"/>
              <p:cNvSpPr/>
              <p:nvPr/>
            </p:nvSpPr>
            <p:spPr>
              <a:xfrm>
                <a:off x="376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29" name="Rectangle 28"/>
              <p:cNvSpPr/>
              <p:nvPr/>
            </p:nvSpPr>
            <p:spPr>
              <a:xfrm flipH="1">
                <a:off x="232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25" name="Rectangle 24"/>
            <p:cNvSpPr>
              <a:spLocks noChangeAspect="1"/>
            </p:cNvSpPr>
            <p:nvPr/>
          </p:nvSpPr>
          <p:spPr>
            <a:xfrm rot="10800000">
              <a:off x="5602286" y="271887"/>
              <a:ext cx="6589713" cy="6589713"/>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32" name="Rectangle 31"/>
          <p:cNvSpPr/>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marL="269875">
              <a:defRPr/>
            </a:lvl1pPr>
            <a:lvl2pPr>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CF0BCE0-945C-4FDF-95A1-2149B1FF5B83}" type="datetimeFigureOut">
              <a:rPr lang="en-US" smtClean="0"/>
              <a:t>27/1/2025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D77608-3819-479B-BB98-C216BA724EFE}" type="slidenum">
              <a:rPr lang="en-US" smtClean="0"/>
              <a:t>‹#›</a:t>
            </a:fld>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13" name="Group 12"/>
          <p:cNvGrpSpPr/>
          <p:nvPr/>
        </p:nvGrpSpPr>
        <p:grpSpPr>
          <a:xfrm>
            <a:off x="0" y="0"/>
            <a:ext cx="12192000" cy="6858000"/>
            <a:chOff x="0" y="0"/>
            <a:chExt cx="12192000" cy="6858000"/>
          </a:xfrm>
        </p:grpSpPr>
        <p:sp>
          <p:nvSpPr>
            <p:cNvPr id="7" name="Rectangle 6"/>
            <p:cNvSpPr/>
            <p:nvPr/>
          </p:nvSpPr>
          <p:spPr>
            <a:xfrm rot="10800000" flipH="1">
              <a:off x="0" y="2019649"/>
              <a:ext cx="4838350" cy="483835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p:cNvGrpSpPr>
              <a:grpSpLocks noChangeAspect="1"/>
            </p:cNvGrpSpPr>
            <p:nvPr/>
          </p:nvGrpSpPr>
          <p:grpSpPr>
            <a:xfrm>
              <a:off x="5603875" y="0"/>
              <a:ext cx="6521820" cy="3260910"/>
              <a:chOff x="0" y="0"/>
              <a:chExt cx="2880000" cy="1440000"/>
            </a:xfrm>
          </p:grpSpPr>
          <p:sp>
            <p:nvSpPr>
              <p:cNvPr id="9" name="Rectangle 8"/>
              <p:cNvSpPr/>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10"/>
            <p:cNvSpPr>
              <a:spLocks noChangeAspect="1"/>
            </p:cNvSpPr>
            <p:nvPr/>
          </p:nvSpPr>
          <p:spPr>
            <a:xfrm rot="5400000">
              <a:off x="5334000" y="0"/>
              <a:ext cx="6858000" cy="6858000"/>
            </a:xfrm>
            <a:prstGeom prst="rect">
              <a:avLst/>
            </a:prstGeom>
            <a:gradFill flip="none" rotWithShape="1">
              <a:gsLst>
                <a:gs pos="0">
                  <a:schemeClr val="accent3">
                    <a:alpha val="60000"/>
                  </a:schemeClr>
                </a:gs>
                <a:gs pos="60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a:spLocks noChangeAspect="1"/>
            </p:cNvSpPr>
            <p:nvPr/>
          </p:nvSpPr>
          <p:spPr>
            <a:xfrm>
              <a:off x="494887" y="2538000"/>
              <a:ext cx="4320000" cy="4320000"/>
            </a:xfrm>
            <a:prstGeom prst="ellipse">
              <a:avLst/>
            </a:prstGeom>
            <a:solidFill>
              <a:schemeClr val="accent2">
                <a:alpha val="20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p:cNvSpPr/>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2" name="Title 1"/>
          <p:cNvSpPr>
            <a:spLocks noGrp="1"/>
          </p:cNvSpPr>
          <p:nvPr>
            <p:ph type="title"/>
          </p:nvPr>
        </p:nvSpPr>
        <p:spPr>
          <a:xfrm>
            <a:off x="540000" y="540000"/>
            <a:ext cx="7345362" cy="5768725"/>
          </a:xfrm>
        </p:spPr>
        <p:txBody>
          <a:bodyPr anchor="t"/>
          <a:lstStyle>
            <a:lvl1pPr>
              <a:defRPr sz="8800"/>
            </a:lvl1pPr>
          </a:lstStyle>
          <a:p>
            <a:r>
              <a:rPr lang="en-US"/>
              <a:t>Click to edit Master title style</a:t>
            </a:r>
            <a:endParaRPr lang="en-US" dirty="0"/>
          </a:p>
        </p:txBody>
      </p:sp>
      <p:sp>
        <p:nvSpPr>
          <p:cNvPr id="3" name="Text Placeholder 2"/>
          <p:cNvSpPr>
            <a:spLocks noGrp="1"/>
          </p:cNvSpPr>
          <p:nvPr>
            <p:ph type="body" idx="1"/>
          </p:nvPr>
        </p:nvSpPr>
        <p:spPr>
          <a:xfrm>
            <a:off x="8075612" y="540000"/>
            <a:ext cx="3565523" cy="5768725"/>
          </a:xfrm>
        </p:spPr>
        <p:txBody>
          <a:bodyPr anchor="t"/>
          <a:lstStyle>
            <a:lvl1pPr marL="0" indent="0">
              <a:buNone/>
              <a:defRPr sz="1800" cap="all" spc="30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CF0BCE0-945C-4FDF-95A1-2149B1FF5B83}" type="datetimeFigureOut">
              <a:rPr lang="en-US" smtClean="0"/>
              <a:t>27/1/2025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CD77608-3819-479B-BB98-C216BA724EFE}" type="slidenum">
              <a:rPr lang="en-US" smtClean="0"/>
              <a:t>‹#›</a:t>
            </a:fld>
            <a:endParaRPr 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8" name="Group 7"/>
          <p:cNvGrpSpPr/>
          <p:nvPr/>
        </p:nvGrpSpPr>
        <p:grpSpPr>
          <a:xfrm>
            <a:off x="0" y="-3"/>
            <a:ext cx="12192000" cy="6858003"/>
            <a:chOff x="0" y="-3"/>
            <a:chExt cx="12192000" cy="6858003"/>
          </a:xfrm>
        </p:grpSpPr>
        <p:sp useBgFill="1">
          <p:nvSpPr>
            <p:cNvPr id="9" name="Rectangle 8"/>
            <p:cNvSpPr/>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a:grpSpLocks noChangeAspect="1"/>
            </p:cNvGrpSpPr>
            <p:nvPr/>
          </p:nvGrpSpPr>
          <p:grpSpPr>
            <a:xfrm>
              <a:off x="672000" y="-3"/>
              <a:ext cx="11520000" cy="5760000"/>
              <a:chOff x="5981700" y="-1"/>
              <a:chExt cx="6042660" cy="3021330"/>
            </a:xfrm>
          </p:grpSpPr>
          <p:sp>
            <p:nvSpPr>
              <p:cNvPr id="17" name="Rectangle 16"/>
              <p:cNvSpPr/>
              <p:nvPr/>
            </p:nvSpPr>
            <p:spPr>
              <a:xfrm>
                <a:off x="9003030" y="-1"/>
                <a:ext cx="3021330" cy="3021330"/>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flipH="1">
                <a:off x="5981700" y="-1"/>
                <a:ext cx="3021330" cy="3021330"/>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10"/>
            <p:cNvSpPr>
              <a:spLocks noChangeAspect="1"/>
            </p:cNvSpPr>
            <p:nvPr/>
          </p:nvSpPr>
          <p:spPr>
            <a:xfrm rot="5400000">
              <a:off x="5334000" y="0"/>
              <a:ext cx="6858000" cy="6858000"/>
            </a:xfrm>
            <a:prstGeom prst="rect">
              <a:avLst/>
            </a:prstGeom>
            <a:gradFill flip="none" rotWithShape="1">
              <a:gsLst>
                <a:gs pos="0">
                  <a:schemeClr val="accent3">
                    <a:alpha val="60000"/>
                  </a:schemeClr>
                </a:gs>
                <a:gs pos="60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a:spLocks noChangeAspect="1"/>
            </p:cNvSpPr>
            <p:nvPr/>
          </p:nvSpPr>
          <p:spPr>
            <a:xfrm>
              <a:off x="0" y="2538000"/>
              <a:ext cx="4320000" cy="4320000"/>
            </a:xfrm>
            <a:prstGeom prst="ellipse">
              <a:avLst/>
            </a:prstGeom>
            <a:solidFill>
              <a:schemeClr val="accent3">
                <a:alpha val="4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p:cNvGrpSpPr/>
            <p:nvPr/>
          </p:nvGrpSpPr>
          <p:grpSpPr>
            <a:xfrm rot="10800000">
              <a:off x="1" y="2948940"/>
              <a:ext cx="7818118" cy="3909059"/>
              <a:chOff x="0" y="0"/>
              <a:chExt cx="2880000" cy="1440000"/>
            </a:xfrm>
          </p:grpSpPr>
          <p:sp>
            <p:nvSpPr>
              <p:cNvPr id="15" name="Rectangle 14"/>
              <p:cNvSpPr/>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p:cNvSpPr>
              <a:spLocks noChangeAspect="1"/>
            </p:cNvSpPr>
            <p:nvPr/>
          </p:nvSpPr>
          <p:spPr>
            <a:xfrm rot="10800000" flipH="1">
              <a:off x="0" y="521786"/>
              <a:ext cx="6336213" cy="6336213"/>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ectangle 18"/>
          <p:cNvSpPr/>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2" name="Title 1"/>
          <p:cNvSpPr>
            <a:spLocks noGrp="1"/>
          </p:cNvSpPr>
          <p:nvPr>
            <p:ph type="title"/>
          </p:nvPr>
        </p:nvSpPr>
        <p:spPr>
          <a:xfrm>
            <a:off x="540000" y="539999"/>
            <a:ext cx="11090275" cy="12096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40000" y="1929600"/>
            <a:ext cx="5437186" cy="438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3950" y="1929600"/>
            <a:ext cx="5437186" cy="438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CF0BCE0-945C-4FDF-95A1-2149B1FF5B83}" type="datetimeFigureOut">
              <a:rPr lang="en-US" smtClean="0"/>
              <a:t>27/1/2025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D77608-3819-479B-BB98-C216BA724EFE}" type="slidenum">
              <a:rPr lang="en-US" smtClean="0"/>
              <a:t>‹#›</a:t>
            </a:fld>
            <a:endParaRPr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11" name="Group 10"/>
          <p:cNvGrpSpPr/>
          <p:nvPr/>
        </p:nvGrpSpPr>
        <p:grpSpPr>
          <a:xfrm>
            <a:off x="0" y="-2"/>
            <a:ext cx="12191999" cy="6858001"/>
            <a:chOff x="0" y="-2"/>
            <a:chExt cx="12191999" cy="6858001"/>
          </a:xfrm>
        </p:grpSpPr>
        <p:sp>
          <p:nvSpPr>
            <p:cNvPr id="12" name="Rectangle 11"/>
            <p:cNvSpPr/>
            <p:nvPr/>
          </p:nvSpPr>
          <p:spPr>
            <a:xfrm>
              <a:off x="7995665" y="2562224"/>
              <a:ext cx="4196334" cy="4295775"/>
            </a:xfrm>
            <a:prstGeom prst="rect">
              <a:avLst/>
            </a:prstGeom>
            <a:gradFill flip="none" rotWithShape="1">
              <a:gsLst>
                <a:gs pos="0">
                  <a:schemeClr val="accent3">
                    <a:alpha val="40000"/>
                  </a:schemeClr>
                </a:gs>
                <a:gs pos="34000">
                  <a:schemeClr val="accent3">
                    <a:alpha val="20000"/>
                  </a:schemeClr>
                </a:gs>
                <a:gs pos="65000">
                  <a:schemeClr val="accent3">
                    <a:alpha val="0"/>
                  </a:schemeClr>
                </a:gs>
              </a:gsLst>
              <a:path path="circle">
                <a:fillToRect l="100000" t="100000"/>
              </a:path>
              <a:tileRect r="-100000" b="-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p:cNvGrpSpPr/>
            <p:nvPr/>
          </p:nvGrpSpPr>
          <p:grpSpPr>
            <a:xfrm rot="16200000">
              <a:off x="2295528" y="-2295528"/>
              <a:ext cx="6858000" cy="11449051"/>
              <a:chOff x="0" y="2333625"/>
              <a:chExt cx="9515474" cy="3766109"/>
            </a:xfrm>
          </p:grpSpPr>
          <p:sp>
            <p:nvSpPr>
              <p:cNvPr id="23" name="Rectangle 22"/>
              <p:cNvSpPr/>
              <p:nvPr/>
            </p:nvSpPr>
            <p:spPr>
              <a:xfrm>
                <a:off x="4757737" y="2333625"/>
                <a:ext cx="4757737" cy="3766109"/>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flipH="1">
                <a:off x="0" y="2333625"/>
                <a:ext cx="4757737" cy="3766109"/>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p:cNvGrpSpPr>
              <a:grpSpLocks noChangeAspect="1"/>
            </p:cNvGrpSpPr>
            <p:nvPr/>
          </p:nvGrpSpPr>
          <p:grpSpPr>
            <a:xfrm rot="5400000">
              <a:off x="3583369" y="-3583369"/>
              <a:ext cx="4713262" cy="11880000"/>
              <a:chOff x="1" y="0"/>
              <a:chExt cx="8305797" cy="6858000"/>
            </a:xfrm>
          </p:grpSpPr>
          <p:sp>
            <p:nvSpPr>
              <p:cNvPr id="21" name="Rectangle 20"/>
              <p:cNvSpPr/>
              <p:nvPr/>
            </p:nvSpPr>
            <p:spPr>
              <a:xfrm>
                <a:off x="931" y="3429000"/>
                <a:ext cx="8304867" cy="3429000"/>
              </a:xfrm>
              <a:prstGeom prst="rect">
                <a:avLst/>
              </a:prstGeom>
              <a:gradFill flip="none" rotWithShape="1">
                <a:gsLst>
                  <a:gs pos="0">
                    <a:schemeClr val="accent3">
                      <a:alpha val="60000"/>
                    </a:schemeClr>
                  </a:gs>
                  <a:gs pos="63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p:cNvSpPr/>
              <p:nvPr/>
            </p:nvSpPr>
            <p:spPr>
              <a:xfrm flipV="1">
                <a:off x="1" y="0"/>
                <a:ext cx="8304867" cy="3429000"/>
              </a:xfrm>
              <a:prstGeom prst="rect">
                <a:avLst/>
              </a:prstGeom>
              <a:gradFill flip="none" rotWithShape="1">
                <a:gsLst>
                  <a:gs pos="0">
                    <a:schemeClr val="accent3">
                      <a:alpha val="60000"/>
                    </a:schemeClr>
                  </a:gs>
                  <a:gs pos="63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5" name="Group 14"/>
            <p:cNvGrpSpPr/>
            <p:nvPr/>
          </p:nvGrpSpPr>
          <p:grpSpPr>
            <a:xfrm>
              <a:off x="2676525" y="0"/>
              <a:ext cx="9515473" cy="3766109"/>
              <a:chOff x="2333625" y="2433367"/>
              <a:chExt cx="9897159" cy="3766109"/>
            </a:xfrm>
          </p:grpSpPr>
          <p:sp>
            <p:nvSpPr>
              <p:cNvPr id="19" name="Rectangle 18"/>
              <p:cNvSpPr/>
              <p:nvPr/>
            </p:nvSpPr>
            <p:spPr>
              <a:xfrm>
                <a:off x="7282205" y="2433367"/>
                <a:ext cx="4948579" cy="3766109"/>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flipH="1">
                <a:off x="2333625" y="2433367"/>
                <a:ext cx="4948579" cy="3766109"/>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p:cNvGrpSpPr/>
            <p:nvPr/>
          </p:nvGrpSpPr>
          <p:grpSpPr>
            <a:xfrm>
              <a:off x="0" y="0"/>
              <a:ext cx="9515473" cy="3766109"/>
              <a:chOff x="0" y="2333625"/>
              <a:chExt cx="9515473" cy="3766109"/>
            </a:xfrm>
          </p:grpSpPr>
          <p:sp>
            <p:nvSpPr>
              <p:cNvPr id="17" name="Rectangle 16"/>
              <p:cNvSpPr/>
              <p:nvPr/>
            </p:nvSpPr>
            <p:spPr>
              <a:xfrm>
                <a:off x="4757737" y="2333625"/>
                <a:ext cx="4757736" cy="3766109"/>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flipH="1">
                <a:off x="0" y="2333625"/>
                <a:ext cx="4757736" cy="3766109"/>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5" name="Rectangle 24"/>
          <p:cNvSpPr/>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2" name="Title 1"/>
          <p:cNvSpPr>
            <a:spLocks noGrp="1"/>
          </p:cNvSpPr>
          <p:nvPr>
            <p:ph type="title"/>
          </p:nvPr>
        </p:nvSpPr>
        <p:spPr>
          <a:xfrm>
            <a:off x="540000" y="539999"/>
            <a:ext cx="11090273" cy="1210396"/>
          </a:xfrm>
        </p:spPr>
        <p:txBody>
          <a:bodyPr>
            <a:normAutofit/>
          </a:bodyPr>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540000" y="1929783"/>
            <a:ext cx="5448052" cy="792161"/>
          </a:xfrm>
        </p:spPr>
        <p:txBody>
          <a:bodyPr anchor="b"/>
          <a:lstStyle>
            <a:lvl1pPr marL="0" indent="0">
              <a:buNone/>
              <a:defRPr sz="1600" b="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40000" y="2937844"/>
            <a:ext cx="5437186" cy="33765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03949" y="1929782"/>
            <a:ext cx="5437187" cy="792000"/>
          </a:xfrm>
        </p:spPr>
        <p:txBody>
          <a:bodyPr anchor="b"/>
          <a:lstStyle>
            <a:lvl1pPr marL="0" indent="0">
              <a:buNone/>
              <a:defRPr sz="1600" b="0" i="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03950" y="2937844"/>
            <a:ext cx="5437186" cy="33765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CF0BCE0-945C-4FDF-95A1-2149B1FF5B83}" type="datetimeFigureOut">
              <a:rPr lang="en-US" smtClean="0"/>
              <a:t>27/1/2025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D77608-3819-479B-BB98-C216BA724EFE}"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B594254-08F4-450F-80FA-50A4EF145419}" type="datetimeFigureOut">
              <a:rPr lang="en-US" smtClean="0"/>
              <a:t>27/1/2025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3CE1E48-8226-45D9-AB67-FB46B4CC8249}" type="slidenum">
              <a:rPr lang="en-US" smtClean="0"/>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17" name="Group 16"/>
          <p:cNvGrpSpPr/>
          <p:nvPr/>
        </p:nvGrpSpPr>
        <p:grpSpPr>
          <a:xfrm rot="10800000">
            <a:off x="1392000" y="0"/>
            <a:ext cx="10800000" cy="6858000"/>
            <a:chOff x="0" y="0"/>
            <a:chExt cx="10800000" cy="6858000"/>
          </a:xfrm>
        </p:grpSpPr>
        <p:sp>
          <p:nvSpPr>
            <p:cNvPr id="15" name="Rectangle 14"/>
            <p:cNvSpPr/>
            <p:nvPr/>
          </p:nvSpPr>
          <p:spPr>
            <a:xfrm>
              <a:off x="5400000" y="0"/>
              <a:ext cx="5400000" cy="6858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6" name="Rectangle 15"/>
            <p:cNvSpPr/>
            <p:nvPr/>
          </p:nvSpPr>
          <p:spPr>
            <a:xfrm flipH="1">
              <a:off x="0" y="0"/>
              <a:ext cx="5400000" cy="6858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grpSp>
        <p:nvGrpSpPr>
          <p:cNvPr id="11" name="Group 10"/>
          <p:cNvGrpSpPr>
            <a:grpSpLocks noChangeAspect="1"/>
          </p:cNvGrpSpPr>
          <p:nvPr/>
        </p:nvGrpSpPr>
        <p:grpSpPr>
          <a:xfrm rot="16200000" flipH="1">
            <a:off x="-1714500" y="1714500"/>
            <a:ext cx="6858000" cy="3429000"/>
            <a:chOff x="0" y="0"/>
            <a:chExt cx="2880000" cy="1440000"/>
          </a:xfrm>
        </p:grpSpPr>
        <p:sp>
          <p:nvSpPr>
            <p:cNvPr id="13" name="Rectangle 12"/>
            <p:cNvSpPr/>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4" name="Rectangle 13"/>
            <p:cNvSpPr/>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12" name="Rectangle 11"/>
          <p:cNvSpPr>
            <a:spLocks noChangeAspect="1"/>
          </p:cNvSpPr>
          <p:nvPr/>
        </p:nvSpPr>
        <p:spPr>
          <a:xfrm rot="10800000">
            <a:off x="5602287" y="268286"/>
            <a:ext cx="6589713" cy="6589713"/>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8" name="Rectangle 17"/>
          <p:cNvSpPr>
            <a:spLocks noChangeAspect="1"/>
          </p:cNvSpPr>
          <p:nvPr/>
        </p:nvSpPr>
        <p:spPr>
          <a:xfrm>
            <a:off x="0" y="0"/>
            <a:ext cx="6589713" cy="6589713"/>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9" name="Rectangle 18"/>
          <p:cNvSpPr/>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2" name="Title 1"/>
          <p:cNvSpPr>
            <a:spLocks noGrp="1"/>
          </p:cNvSpPr>
          <p:nvPr>
            <p:ph type="title"/>
          </p:nvPr>
        </p:nvSpPr>
        <p:spPr>
          <a:xfrm>
            <a:off x="550863" y="549276"/>
            <a:ext cx="11090275" cy="5759450"/>
          </a:xfrm>
        </p:spPr>
        <p:txBody>
          <a:bodyPr/>
          <a:lstStyle>
            <a:lvl1pPr>
              <a:defRPr sz="8800"/>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CF0BCE0-945C-4FDF-95A1-2149B1FF5B83}" type="datetimeFigureOut">
              <a:rPr lang="en-US" smtClean="0"/>
              <a:t>27/1/2025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D77608-3819-479B-BB98-C216BA724EFE}" type="slidenum">
              <a:rPr lang="en-US" smtClean="0"/>
              <a:t>‹#›</a:t>
            </a:fld>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pSp>
        <p:nvGrpSpPr>
          <p:cNvPr id="5" name="Group 4"/>
          <p:cNvGrpSpPr/>
          <p:nvPr/>
        </p:nvGrpSpPr>
        <p:grpSpPr>
          <a:xfrm>
            <a:off x="0" y="0"/>
            <a:ext cx="12191999" cy="6861600"/>
            <a:chOff x="1" y="0"/>
            <a:chExt cx="12191999" cy="6861600"/>
          </a:xfrm>
        </p:grpSpPr>
        <p:sp>
          <p:nvSpPr>
            <p:cNvPr id="6" name="Rectangle 5"/>
            <p:cNvSpPr>
              <a:spLocks noChangeAspect="1"/>
            </p:cNvSpPr>
            <p:nvPr/>
          </p:nvSpPr>
          <p:spPr>
            <a:xfrm rot="16200000">
              <a:off x="1" y="1640114"/>
              <a:ext cx="5217886" cy="5217886"/>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7" name="Oval 6"/>
            <p:cNvSpPr>
              <a:spLocks noChangeAspect="1"/>
            </p:cNvSpPr>
            <p:nvPr/>
          </p:nvSpPr>
          <p:spPr>
            <a:xfrm>
              <a:off x="6384514" y="0"/>
              <a:ext cx="4320000" cy="4320000"/>
            </a:xfrm>
            <a:prstGeom prst="ellipse">
              <a:avLst/>
            </a:prstGeom>
            <a:solidFill>
              <a:schemeClr val="accent3">
                <a:alpha val="96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8" name="Oval 7"/>
            <p:cNvSpPr>
              <a:spLocks noChangeAspect="1"/>
            </p:cNvSpPr>
            <p:nvPr/>
          </p:nvSpPr>
          <p:spPr>
            <a:xfrm>
              <a:off x="6119057" y="1230054"/>
              <a:ext cx="5506886" cy="5506886"/>
            </a:xfrm>
            <a:prstGeom prst="ellipse">
              <a:avLst/>
            </a:prstGeom>
            <a:solidFill>
              <a:schemeClr val="accent2">
                <a:alpha val="6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grpSp>
          <p:nvGrpSpPr>
            <p:cNvPr id="9" name="Group 8"/>
            <p:cNvGrpSpPr>
              <a:grpSpLocks noChangeAspect="1"/>
            </p:cNvGrpSpPr>
            <p:nvPr/>
          </p:nvGrpSpPr>
          <p:grpSpPr>
            <a:xfrm>
              <a:off x="690092" y="0"/>
              <a:ext cx="10800000" cy="6858000"/>
              <a:chOff x="2328000" y="0"/>
              <a:chExt cx="2880000" cy="1440000"/>
            </a:xfrm>
          </p:grpSpPr>
          <p:sp>
            <p:nvSpPr>
              <p:cNvPr id="14" name="Rectangle 13"/>
              <p:cNvSpPr/>
              <p:nvPr/>
            </p:nvSpPr>
            <p:spPr>
              <a:xfrm>
                <a:off x="376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5" name="Rectangle 14"/>
              <p:cNvSpPr/>
              <p:nvPr/>
            </p:nvSpPr>
            <p:spPr>
              <a:xfrm flipH="1">
                <a:off x="232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grpSp>
          <p:nvGrpSpPr>
            <p:cNvPr id="10" name="Group 9"/>
            <p:cNvGrpSpPr>
              <a:grpSpLocks noChangeAspect="1"/>
            </p:cNvGrpSpPr>
            <p:nvPr/>
          </p:nvGrpSpPr>
          <p:grpSpPr>
            <a:xfrm rot="5400000">
              <a:off x="7048499" y="1714500"/>
              <a:ext cx="6858000" cy="3429000"/>
              <a:chOff x="0" y="0"/>
              <a:chExt cx="2880000" cy="1440000"/>
            </a:xfrm>
          </p:grpSpPr>
          <p:sp>
            <p:nvSpPr>
              <p:cNvPr id="12" name="Rectangle 11"/>
              <p:cNvSpPr/>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3" name="Rectangle 12"/>
              <p:cNvSpPr/>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11" name="Rectangle 10"/>
            <p:cNvSpPr>
              <a:spLocks noChangeAspect="1"/>
            </p:cNvSpPr>
            <p:nvPr/>
          </p:nvSpPr>
          <p:spPr>
            <a:xfrm rot="10800000">
              <a:off x="5602287" y="271887"/>
              <a:ext cx="6589713" cy="6589713"/>
            </a:xfrm>
            <a:prstGeom prst="rect">
              <a:avLst/>
            </a:prstGeom>
            <a:gradFill flip="none" rotWithShape="1">
              <a:gsLst>
                <a:gs pos="0">
                  <a:schemeClr val="accent3"/>
                </a:gs>
                <a:gs pos="60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16" name="Rectangle 15"/>
          <p:cNvSpPr/>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2" name="Date Placeholder 1"/>
          <p:cNvSpPr>
            <a:spLocks noGrp="1"/>
          </p:cNvSpPr>
          <p:nvPr>
            <p:ph type="dt" sz="half" idx="10"/>
          </p:nvPr>
        </p:nvSpPr>
        <p:spPr/>
        <p:txBody>
          <a:bodyPr/>
          <a:lstStyle/>
          <a:p>
            <a:fld id="{7CF0BCE0-945C-4FDF-95A1-2149B1FF5B83}" type="datetimeFigureOut">
              <a:rPr lang="en-US" smtClean="0"/>
              <a:t>27/1/2025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D77608-3819-479B-BB98-C216BA724EFE}" type="slidenum">
              <a:rPr lang="en-US" smtClean="0"/>
              <a:t>‹#›</a:t>
            </a:fld>
            <a:endParaRPr 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8" name="Group 7"/>
          <p:cNvGrpSpPr/>
          <p:nvPr/>
        </p:nvGrpSpPr>
        <p:grpSpPr>
          <a:xfrm flipH="1">
            <a:off x="0" y="0"/>
            <a:ext cx="12191999" cy="6858001"/>
            <a:chOff x="0" y="-2"/>
            <a:chExt cx="12191999" cy="6858001"/>
          </a:xfrm>
        </p:grpSpPr>
        <p:sp>
          <p:nvSpPr>
            <p:cNvPr id="9" name="Rectangle 8"/>
            <p:cNvSpPr/>
            <p:nvPr/>
          </p:nvSpPr>
          <p:spPr>
            <a:xfrm>
              <a:off x="7995665" y="2562224"/>
              <a:ext cx="4196334" cy="4295775"/>
            </a:xfrm>
            <a:prstGeom prst="rect">
              <a:avLst/>
            </a:prstGeom>
            <a:gradFill flip="none" rotWithShape="1">
              <a:gsLst>
                <a:gs pos="0">
                  <a:schemeClr val="accent3">
                    <a:alpha val="40000"/>
                  </a:schemeClr>
                </a:gs>
                <a:gs pos="34000">
                  <a:schemeClr val="accent3">
                    <a:alpha val="20000"/>
                  </a:schemeClr>
                </a:gs>
                <a:gs pos="65000">
                  <a:schemeClr val="accent3">
                    <a:alpha val="0"/>
                  </a:schemeClr>
                </a:gs>
              </a:gsLst>
              <a:path path="circle">
                <a:fillToRect l="100000" t="100000"/>
              </a:path>
              <a:tileRect r="-100000" b="-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p:nvGrpSpPr>
          <p:grpSpPr>
            <a:xfrm rot="16200000">
              <a:off x="2295528" y="-2295528"/>
              <a:ext cx="6858000" cy="11449051"/>
              <a:chOff x="0" y="2333625"/>
              <a:chExt cx="9515474" cy="3766109"/>
            </a:xfrm>
          </p:grpSpPr>
          <p:sp>
            <p:nvSpPr>
              <p:cNvPr id="20" name="Rectangle 19"/>
              <p:cNvSpPr/>
              <p:nvPr/>
            </p:nvSpPr>
            <p:spPr>
              <a:xfrm>
                <a:off x="4757737" y="2333625"/>
                <a:ext cx="4757737" cy="3766109"/>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flipH="1">
                <a:off x="0" y="2333625"/>
                <a:ext cx="4757737" cy="3766109"/>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p:cNvGrpSpPr>
              <a:grpSpLocks noChangeAspect="1"/>
            </p:cNvGrpSpPr>
            <p:nvPr/>
          </p:nvGrpSpPr>
          <p:grpSpPr>
            <a:xfrm rot="5400000">
              <a:off x="3583369" y="-3583369"/>
              <a:ext cx="4713262" cy="11880000"/>
              <a:chOff x="1" y="0"/>
              <a:chExt cx="8305797" cy="6858000"/>
            </a:xfrm>
          </p:grpSpPr>
          <p:sp>
            <p:nvSpPr>
              <p:cNvPr id="18" name="Rectangle 17"/>
              <p:cNvSpPr/>
              <p:nvPr/>
            </p:nvSpPr>
            <p:spPr>
              <a:xfrm>
                <a:off x="931" y="3429000"/>
                <a:ext cx="8304867" cy="3429000"/>
              </a:xfrm>
              <a:prstGeom prst="rect">
                <a:avLst/>
              </a:prstGeom>
              <a:gradFill flip="none" rotWithShape="1">
                <a:gsLst>
                  <a:gs pos="0">
                    <a:schemeClr val="accent3">
                      <a:alpha val="60000"/>
                    </a:schemeClr>
                  </a:gs>
                  <a:gs pos="63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p:nvSpPr>
            <p:spPr>
              <a:xfrm flipV="1">
                <a:off x="1" y="0"/>
                <a:ext cx="8304867" cy="3429000"/>
              </a:xfrm>
              <a:prstGeom prst="rect">
                <a:avLst/>
              </a:prstGeom>
              <a:gradFill flip="none" rotWithShape="1">
                <a:gsLst>
                  <a:gs pos="0">
                    <a:schemeClr val="accent3">
                      <a:alpha val="60000"/>
                    </a:schemeClr>
                  </a:gs>
                  <a:gs pos="63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2" name="Group 11"/>
            <p:cNvGrpSpPr/>
            <p:nvPr/>
          </p:nvGrpSpPr>
          <p:grpSpPr>
            <a:xfrm>
              <a:off x="2676525" y="0"/>
              <a:ext cx="9515473" cy="3766109"/>
              <a:chOff x="2333625" y="2433367"/>
              <a:chExt cx="9897159" cy="3766109"/>
            </a:xfrm>
          </p:grpSpPr>
          <p:sp>
            <p:nvSpPr>
              <p:cNvPr id="16" name="Rectangle 15"/>
              <p:cNvSpPr/>
              <p:nvPr/>
            </p:nvSpPr>
            <p:spPr>
              <a:xfrm>
                <a:off x="7282205" y="2433367"/>
                <a:ext cx="4948579" cy="3766109"/>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flipH="1">
                <a:off x="2333625" y="2433367"/>
                <a:ext cx="4948579" cy="3766109"/>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p:cNvGrpSpPr/>
            <p:nvPr/>
          </p:nvGrpSpPr>
          <p:grpSpPr>
            <a:xfrm>
              <a:off x="0" y="0"/>
              <a:ext cx="9515473" cy="3766109"/>
              <a:chOff x="0" y="2333625"/>
              <a:chExt cx="9515473" cy="3766109"/>
            </a:xfrm>
          </p:grpSpPr>
          <p:sp>
            <p:nvSpPr>
              <p:cNvPr id="14" name="Rectangle 13"/>
              <p:cNvSpPr/>
              <p:nvPr/>
            </p:nvSpPr>
            <p:spPr>
              <a:xfrm>
                <a:off x="4757737" y="2333625"/>
                <a:ext cx="4757736" cy="3766109"/>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flipH="1">
                <a:off x="0" y="2333625"/>
                <a:ext cx="4757736" cy="3766109"/>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2" name="Rectangle 21"/>
          <p:cNvSpPr/>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2" name="Title 1"/>
          <p:cNvSpPr>
            <a:spLocks noGrp="1"/>
          </p:cNvSpPr>
          <p:nvPr>
            <p:ph type="title"/>
          </p:nvPr>
        </p:nvSpPr>
        <p:spPr>
          <a:xfrm>
            <a:off x="539999" y="540000"/>
            <a:ext cx="4511425" cy="2771774"/>
          </a:xfrm>
        </p:spPr>
        <p:txBody>
          <a:bodyPr anchor="t"/>
          <a:lstStyle>
            <a:lvl1pPr>
              <a:defRPr sz="6000"/>
            </a:lvl1pPr>
          </a:lstStyle>
          <a:p>
            <a:r>
              <a:rPr lang="en-US"/>
              <a:t>Click to edit Master title style</a:t>
            </a:r>
            <a:endParaRPr lang="en-US" dirty="0"/>
          </a:p>
        </p:txBody>
      </p:sp>
      <p:sp>
        <p:nvSpPr>
          <p:cNvPr id="3" name="Content Placeholder 2"/>
          <p:cNvSpPr>
            <a:spLocks noGrp="1"/>
          </p:cNvSpPr>
          <p:nvPr>
            <p:ph idx="1"/>
          </p:nvPr>
        </p:nvSpPr>
        <p:spPr>
          <a:xfrm>
            <a:off x="5232400" y="540000"/>
            <a:ext cx="6408736" cy="5759450"/>
          </a:xfrm>
        </p:spPr>
        <p:txBody>
          <a:bodyPr/>
          <a:lstStyle>
            <a:lvl1pPr>
              <a:defRPr sz="3200"/>
            </a:lvl1pPr>
            <a:lvl2pPr>
              <a:defRPr sz="24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40000" y="3536950"/>
            <a:ext cx="4511426" cy="2771775"/>
          </a:xfrm>
        </p:spPr>
        <p:txBody>
          <a:bodyPr/>
          <a:lstStyle>
            <a:lvl1pPr marL="0" indent="0">
              <a:buNone/>
              <a:defRPr sz="1600" cap="all" spc="300"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CF0BCE0-945C-4FDF-95A1-2149B1FF5B83}" type="datetimeFigureOut">
              <a:rPr lang="en-US" smtClean="0"/>
              <a:t>27/1/2025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D77608-3819-479B-BB98-C216BA724EFE}" type="slidenum">
              <a:rPr lang="en-US" smtClean="0"/>
              <a:t>‹#›</a:t>
            </a:fld>
            <a:endParaRPr 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rot="10800000">
            <a:off x="1392000" y="0"/>
            <a:ext cx="10800000" cy="6858000"/>
            <a:chOff x="0" y="0"/>
            <a:chExt cx="10800000" cy="6858000"/>
          </a:xfrm>
        </p:grpSpPr>
        <p:sp>
          <p:nvSpPr>
            <p:cNvPr id="9" name="Rectangle 8"/>
            <p:cNvSpPr/>
            <p:nvPr/>
          </p:nvSpPr>
          <p:spPr>
            <a:xfrm>
              <a:off x="5400000" y="0"/>
              <a:ext cx="5400000" cy="6858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0" name="Rectangle 9"/>
            <p:cNvSpPr/>
            <p:nvPr/>
          </p:nvSpPr>
          <p:spPr>
            <a:xfrm flipH="1">
              <a:off x="0" y="0"/>
              <a:ext cx="5400000" cy="6858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grpSp>
        <p:nvGrpSpPr>
          <p:cNvPr id="11" name="Group 10"/>
          <p:cNvGrpSpPr>
            <a:grpSpLocks noChangeAspect="1"/>
          </p:cNvGrpSpPr>
          <p:nvPr/>
        </p:nvGrpSpPr>
        <p:grpSpPr>
          <a:xfrm rot="16200000" flipH="1">
            <a:off x="-1714500" y="1714500"/>
            <a:ext cx="6858000" cy="3429000"/>
            <a:chOff x="0" y="0"/>
            <a:chExt cx="2880000" cy="1440000"/>
          </a:xfrm>
        </p:grpSpPr>
        <p:sp>
          <p:nvSpPr>
            <p:cNvPr id="12" name="Rectangle 11"/>
            <p:cNvSpPr/>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3" name="Rectangle 12"/>
            <p:cNvSpPr/>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14" name="Rectangle 13"/>
          <p:cNvSpPr>
            <a:spLocks noChangeAspect="1"/>
          </p:cNvSpPr>
          <p:nvPr/>
        </p:nvSpPr>
        <p:spPr>
          <a:xfrm rot="10800000">
            <a:off x="5602287" y="268286"/>
            <a:ext cx="6589713" cy="6589713"/>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5" name="Rectangle 14"/>
          <p:cNvSpPr>
            <a:spLocks noChangeAspect="1"/>
          </p:cNvSpPr>
          <p:nvPr/>
        </p:nvSpPr>
        <p:spPr>
          <a:xfrm>
            <a:off x="0" y="0"/>
            <a:ext cx="6589713" cy="6589713"/>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6" name="Rectangle 15"/>
          <p:cNvSpPr/>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2" name="Title 1"/>
          <p:cNvSpPr>
            <a:spLocks noGrp="1"/>
          </p:cNvSpPr>
          <p:nvPr>
            <p:ph type="title"/>
          </p:nvPr>
        </p:nvSpPr>
        <p:spPr>
          <a:xfrm>
            <a:off x="539999" y="540000"/>
            <a:ext cx="4511425" cy="2771774"/>
          </a:xfrm>
        </p:spPr>
        <p:txBody>
          <a:bodyPr anchor="t"/>
          <a:lstStyle>
            <a:lvl1pPr>
              <a:defRPr sz="6000"/>
            </a:lvl1pPr>
          </a:lstStyle>
          <a:p>
            <a:r>
              <a:rPr lang="en-US"/>
              <a:t>Click to edit Master title style</a:t>
            </a:r>
            <a:endParaRPr lang="en-US" dirty="0"/>
          </a:p>
        </p:txBody>
      </p:sp>
      <p:sp>
        <p:nvSpPr>
          <p:cNvPr id="3" name="Picture Placeholder 2"/>
          <p:cNvSpPr>
            <a:spLocks noGrp="1"/>
          </p:cNvSpPr>
          <p:nvPr>
            <p:ph type="pic" idx="1"/>
          </p:nvPr>
        </p:nvSpPr>
        <p:spPr>
          <a:xfrm>
            <a:off x="5232400" y="549275"/>
            <a:ext cx="6408736" cy="57594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39999" y="3536950"/>
            <a:ext cx="4511425" cy="2771774"/>
          </a:xfrm>
        </p:spPr>
        <p:txBody>
          <a:bodyPr/>
          <a:lstStyle>
            <a:lvl1pPr marL="0" indent="0">
              <a:buNone/>
              <a:defRPr sz="1600" cap="all" spc="300"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CF0BCE0-945C-4FDF-95A1-2149B1FF5B83}" type="datetimeFigureOut">
              <a:rPr lang="en-US" smtClean="0"/>
              <a:t>27/1/2025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D77608-3819-479B-BB98-C216BA724EFE}" type="slidenum">
              <a:rPr lang="en-US" smtClean="0"/>
              <a:t>‹#›</a:t>
            </a:fld>
            <a:endParaRPr 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pSp>
        <p:nvGrpSpPr>
          <p:cNvPr id="7" name="Group 6"/>
          <p:cNvGrpSpPr/>
          <p:nvPr/>
        </p:nvGrpSpPr>
        <p:grpSpPr>
          <a:xfrm rot="10800000">
            <a:off x="5921828" y="2876440"/>
            <a:ext cx="6270171" cy="3981559"/>
            <a:chOff x="0" y="0"/>
            <a:chExt cx="10800000" cy="6858000"/>
          </a:xfrm>
        </p:grpSpPr>
        <p:sp>
          <p:nvSpPr>
            <p:cNvPr id="8" name="Rectangle 7"/>
            <p:cNvSpPr/>
            <p:nvPr/>
          </p:nvSpPr>
          <p:spPr>
            <a:xfrm>
              <a:off x="5400000" y="0"/>
              <a:ext cx="5400000" cy="6858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9" name="Rectangle 8"/>
            <p:cNvSpPr/>
            <p:nvPr/>
          </p:nvSpPr>
          <p:spPr>
            <a:xfrm flipH="1">
              <a:off x="0" y="0"/>
              <a:ext cx="5400000" cy="6858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grpSp>
        <p:nvGrpSpPr>
          <p:cNvPr id="10" name="Group 9"/>
          <p:cNvGrpSpPr>
            <a:grpSpLocks noChangeAspect="1"/>
          </p:cNvGrpSpPr>
          <p:nvPr/>
        </p:nvGrpSpPr>
        <p:grpSpPr>
          <a:xfrm flipH="1">
            <a:off x="0" y="-1"/>
            <a:ext cx="9361714" cy="4680857"/>
            <a:chOff x="0" y="0"/>
            <a:chExt cx="2880000" cy="1440000"/>
          </a:xfrm>
        </p:grpSpPr>
        <p:sp>
          <p:nvSpPr>
            <p:cNvPr id="11" name="Rectangle 10"/>
            <p:cNvSpPr/>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2" name="Rectangle 11"/>
            <p:cNvSpPr/>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13" name="Rectangle 12"/>
          <p:cNvSpPr>
            <a:spLocks noChangeAspect="1"/>
          </p:cNvSpPr>
          <p:nvPr/>
        </p:nvSpPr>
        <p:spPr>
          <a:xfrm rot="10800000">
            <a:off x="8430794" y="3096793"/>
            <a:ext cx="3761205" cy="3761205"/>
          </a:xfrm>
          <a:prstGeom prst="rect">
            <a:avLst/>
          </a:prstGeom>
          <a:gradFill flip="none" rotWithShape="1">
            <a:gsLst>
              <a:gs pos="0">
                <a:schemeClr val="accent1">
                  <a:alpha val="4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4" name="Rectangle 13"/>
          <p:cNvSpPr>
            <a:spLocks noChangeAspect="1"/>
          </p:cNvSpPr>
          <p:nvPr/>
        </p:nvSpPr>
        <p:spPr>
          <a:xfrm>
            <a:off x="0" y="0"/>
            <a:ext cx="6589713" cy="6589713"/>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5" name="Rectangle 14"/>
          <p:cNvSpPr/>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2" name="Title 1"/>
          <p:cNvSpPr>
            <a:spLocks noGrp="1"/>
          </p:cNvSpPr>
          <p:nvPr>
            <p:ph type="title"/>
          </p:nvPr>
        </p:nvSpPr>
        <p:spPr>
          <a:xfrm>
            <a:off x="540000" y="540000"/>
            <a:ext cx="11090273" cy="1800224"/>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540000" y="2528887"/>
            <a:ext cx="11090276" cy="37798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CF0BCE0-945C-4FDF-95A1-2149B1FF5B83}" type="datetimeFigureOut">
              <a:rPr lang="en-US" smtClean="0"/>
              <a:t>27/1/2025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D77608-3819-479B-BB98-C216BA724EFE}" type="slidenum">
              <a:rPr lang="en-US" smtClean="0"/>
              <a:t>‹#›</a:t>
            </a:fld>
            <a:endParaRPr 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7" name="Group 6"/>
          <p:cNvGrpSpPr/>
          <p:nvPr/>
        </p:nvGrpSpPr>
        <p:grpSpPr>
          <a:xfrm>
            <a:off x="0" y="-3"/>
            <a:ext cx="12192000" cy="6858003"/>
            <a:chOff x="0" y="-3"/>
            <a:chExt cx="12192000" cy="6858003"/>
          </a:xfrm>
        </p:grpSpPr>
        <p:sp useBgFill="1">
          <p:nvSpPr>
            <p:cNvPr id="8" name="Rectangle 7"/>
            <p:cNvSpPr/>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a:grpSpLocks noChangeAspect="1"/>
            </p:cNvGrpSpPr>
            <p:nvPr/>
          </p:nvGrpSpPr>
          <p:grpSpPr>
            <a:xfrm>
              <a:off x="672000" y="-3"/>
              <a:ext cx="11520000" cy="5760000"/>
              <a:chOff x="5981700" y="-1"/>
              <a:chExt cx="6042660" cy="3021330"/>
            </a:xfrm>
          </p:grpSpPr>
          <p:sp>
            <p:nvSpPr>
              <p:cNvPr id="16" name="Rectangle 15"/>
              <p:cNvSpPr/>
              <p:nvPr/>
            </p:nvSpPr>
            <p:spPr>
              <a:xfrm>
                <a:off x="9003030" y="-1"/>
                <a:ext cx="3021330" cy="3021330"/>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flipH="1">
                <a:off x="5981700" y="-1"/>
                <a:ext cx="3021330" cy="3021330"/>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Rectangle 9"/>
            <p:cNvSpPr>
              <a:spLocks noChangeAspect="1"/>
            </p:cNvSpPr>
            <p:nvPr/>
          </p:nvSpPr>
          <p:spPr>
            <a:xfrm rot="5400000">
              <a:off x="5334000" y="0"/>
              <a:ext cx="6858000" cy="6858000"/>
            </a:xfrm>
            <a:prstGeom prst="rect">
              <a:avLst/>
            </a:prstGeom>
            <a:gradFill flip="none" rotWithShape="1">
              <a:gsLst>
                <a:gs pos="0">
                  <a:schemeClr val="accent3">
                    <a:alpha val="60000"/>
                  </a:schemeClr>
                </a:gs>
                <a:gs pos="60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a:spLocks noChangeAspect="1"/>
            </p:cNvSpPr>
            <p:nvPr/>
          </p:nvSpPr>
          <p:spPr>
            <a:xfrm>
              <a:off x="0" y="2538000"/>
              <a:ext cx="4320000" cy="4320000"/>
            </a:xfrm>
            <a:prstGeom prst="ellipse">
              <a:avLst/>
            </a:prstGeom>
            <a:solidFill>
              <a:schemeClr val="accent3">
                <a:alpha val="4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p:cNvGrpSpPr/>
            <p:nvPr/>
          </p:nvGrpSpPr>
          <p:grpSpPr>
            <a:xfrm rot="10800000">
              <a:off x="1" y="2948940"/>
              <a:ext cx="7818118" cy="3909059"/>
              <a:chOff x="0" y="0"/>
              <a:chExt cx="2880000" cy="1440000"/>
            </a:xfrm>
          </p:grpSpPr>
          <p:sp>
            <p:nvSpPr>
              <p:cNvPr id="14" name="Rectangle 13"/>
              <p:cNvSpPr/>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Rectangle 12"/>
            <p:cNvSpPr>
              <a:spLocks noChangeAspect="1"/>
            </p:cNvSpPr>
            <p:nvPr/>
          </p:nvSpPr>
          <p:spPr>
            <a:xfrm rot="10800000" flipH="1">
              <a:off x="0" y="521786"/>
              <a:ext cx="6336213" cy="6336213"/>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Rectangle 17"/>
          <p:cNvSpPr/>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2" name="Vertical Title 1"/>
          <p:cNvSpPr>
            <a:spLocks noGrp="1"/>
          </p:cNvSpPr>
          <p:nvPr>
            <p:ph type="title" orient="vert"/>
          </p:nvPr>
        </p:nvSpPr>
        <p:spPr>
          <a:xfrm>
            <a:off x="9012238" y="539999"/>
            <a:ext cx="2628900" cy="5768726"/>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50863" y="539999"/>
            <a:ext cx="8245475" cy="576872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CF0BCE0-945C-4FDF-95A1-2149B1FF5B83}" type="datetimeFigureOut">
              <a:rPr lang="en-US" smtClean="0"/>
              <a:t>27/1/2025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D77608-3819-479B-BB98-C216BA724EFE}" type="slidenum">
              <a:rPr lang="en-US" smtClean="0"/>
              <a:t>‹#›</a:t>
            </a:fld>
            <a:endParaRPr 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54A8405-2B56-4670-9D2D-097B9D3CB5F9}" type="datetimeFigureOut">
              <a:rPr lang="en-US" smtClean="0"/>
              <a:t>27/1/2025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D3173C-6CF7-492A-8276-4F995A386881}" type="slidenum">
              <a:rPr lang="en-US" smtClean="0"/>
              <a:t>‹#›</a:t>
            </a:fld>
            <a:endParaRPr 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54A8405-2B56-4670-9D2D-097B9D3CB5F9}" type="datetimeFigureOut">
              <a:rPr lang="en-US" smtClean="0"/>
              <a:t>27/1/2025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D3173C-6CF7-492A-8276-4F995A386881}" type="slidenum">
              <a:rPr lang="en-US" smtClean="0"/>
              <a:t>‹#›</a:t>
            </a:fld>
            <a:endParaRPr 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54A8405-2B56-4670-9D2D-097B9D3CB5F9}" type="datetimeFigureOut">
              <a:rPr lang="en-US" smtClean="0"/>
              <a:t>27/1/2025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D3173C-6CF7-492A-8276-4F995A386881}" type="slidenum">
              <a:rPr lang="en-US" smtClean="0"/>
              <a:t>‹#›</a:t>
            </a:fld>
            <a:endParaRPr lang="en-US"/>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54A8405-2B56-4670-9D2D-097B9D3CB5F9}" type="datetimeFigureOut">
              <a:rPr lang="en-US" smtClean="0"/>
              <a:t>27/1/2025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D3173C-6CF7-492A-8276-4F995A386881}"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B594254-08F4-450F-80FA-50A4EF145419}" type="datetimeFigureOut">
              <a:rPr lang="en-US" smtClean="0"/>
              <a:t>27/1/2025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3CE1E48-8226-45D9-AB67-FB46B4CC8249}" type="slidenum">
              <a:rPr lang="en-US" smtClean="0"/>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54A8405-2B56-4670-9D2D-097B9D3CB5F9}" type="datetimeFigureOut">
              <a:rPr lang="en-US" smtClean="0"/>
              <a:t>27/1/2025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FD3173C-6CF7-492A-8276-4F995A386881}" type="slidenum">
              <a:rPr lang="en-US" smtClean="0"/>
              <a:t>‹#›</a:t>
            </a:fld>
            <a:endParaRPr lang="en-US"/>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54A8405-2B56-4670-9D2D-097B9D3CB5F9}" type="datetimeFigureOut">
              <a:rPr lang="en-US" smtClean="0"/>
              <a:t>27/1/2025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FD3173C-6CF7-492A-8276-4F995A386881}" type="slidenum">
              <a:rPr lang="en-US" smtClean="0"/>
              <a:t>‹#›</a:t>
            </a:fld>
            <a:endParaRPr lang="en-US"/>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4A8405-2B56-4670-9D2D-097B9D3CB5F9}" type="datetimeFigureOut">
              <a:rPr lang="en-US" smtClean="0"/>
              <a:t>27/1/2025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FD3173C-6CF7-492A-8276-4F995A386881}" type="slidenum">
              <a:rPr lang="en-US" smtClean="0"/>
              <a:t>‹#›</a:t>
            </a:fld>
            <a:endParaRPr lang="en-US"/>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54A8405-2B56-4670-9D2D-097B9D3CB5F9}" type="datetimeFigureOut">
              <a:rPr lang="en-US" smtClean="0"/>
              <a:t>27/1/2025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D3173C-6CF7-492A-8276-4F995A386881}" type="slidenum">
              <a:rPr lang="en-US" smtClean="0"/>
              <a:t>‹#›</a:t>
            </a:fld>
            <a:endParaRPr lang="en-US"/>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54A8405-2B56-4670-9D2D-097B9D3CB5F9}" type="datetimeFigureOut">
              <a:rPr lang="en-US" smtClean="0"/>
              <a:t>27/1/2025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D3173C-6CF7-492A-8276-4F995A386881}" type="slidenum">
              <a:rPr lang="en-US" smtClean="0"/>
              <a:t>‹#›</a:t>
            </a:fld>
            <a:endParaRPr lang="en-US"/>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54A8405-2B56-4670-9D2D-097B9D3CB5F9}" type="datetimeFigureOut">
              <a:rPr lang="en-US" smtClean="0"/>
              <a:t>27/1/2025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D3173C-6CF7-492A-8276-4F995A386881}" type="slidenum">
              <a:rPr lang="en-US" smtClean="0"/>
              <a:t>‹#›</a:t>
            </a:fld>
            <a:endParaRPr lang="en-US"/>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54A8405-2B56-4670-9D2D-097B9D3CB5F9}" type="datetimeFigureOut">
              <a:rPr lang="en-US" smtClean="0"/>
              <a:t>27/1/2025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D3173C-6CF7-492A-8276-4F995A386881}" type="slidenum">
              <a:rPr lang="en-US" smtClean="0"/>
              <a:t>‹#›</a:t>
            </a:fld>
            <a:endParaRPr lang="en-US"/>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221150" y="1247140"/>
            <a:ext cx="7891760" cy="3450844"/>
          </a:xfrm>
        </p:spPr>
        <p:txBody>
          <a:bodyPr anchor="t"/>
          <a:lstStyle>
            <a:lvl1pPr algn="l">
              <a:defRPr sz="6000"/>
            </a:lvl1pPr>
          </a:lstStyle>
          <a:p>
            <a:r>
              <a:rPr lang="en-US"/>
              <a:t>Click to edit Master title style</a:t>
            </a:r>
            <a:endParaRPr lang="en-US" dirty="0"/>
          </a:p>
        </p:txBody>
      </p:sp>
      <p:sp>
        <p:nvSpPr>
          <p:cNvPr id="3" name="Subtitle 2"/>
          <p:cNvSpPr>
            <a:spLocks noGrp="1"/>
          </p:cNvSpPr>
          <p:nvPr>
            <p:ph type="subTitle" idx="1"/>
          </p:nvPr>
        </p:nvSpPr>
        <p:spPr>
          <a:xfrm>
            <a:off x="3221150" y="4818126"/>
            <a:ext cx="7891760" cy="1268984"/>
          </a:xfrm>
        </p:spPr>
        <p:txBody>
          <a:bodyPr anchor="b"/>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9" name="Rectangle 8"/>
          <p:cNvSpPr/>
          <p:nvPr/>
        </p:nvSpPr>
        <p:spPr>
          <a:xfrm>
            <a:off x="1" y="1375492"/>
            <a:ext cx="2770698" cy="5482505"/>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0" name="Rectangle 9"/>
          <p:cNvSpPr/>
          <p:nvPr/>
        </p:nvSpPr>
        <p:spPr>
          <a:xfrm>
            <a:off x="0" y="-3"/>
            <a:ext cx="1373567"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7" name="Date Placeholder 6"/>
          <p:cNvSpPr>
            <a:spLocks noGrp="1"/>
          </p:cNvSpPr>
          <p:nvPr>
            <p:ph type="dt" sz="half" idx="10"/>
          </p:nvPr>
        </p:nvSpPr>
        <p:spPr/>
        <p:txBody>
          <a:bodyPr/>
          <a:lstStyle/>
          <a:p>
            <a:pPr algn="r"/>
            <a:fld id="{1449AA12-8195-4182-A7AC-2E7E59DFBDAF}" type="datetimeFigureOut">
              <a:rPr lang="en-US" smtClean="0"/>
              <a:t>27/1/2025</a:t>
            </a:fld>
            <a:endParaRPr lang="en-US"/>
          </a:p>
        </p:txBody>
      </p:sp>
      <p:sp>
        <p:nvSpPr>
          <p:cNvPr id="8" name="Footer Placeholder 7"/>
          <p:cNvSpPr>
            <a:spLocks noGrp="1"/>
          </p:cNvSpPr>
          <p:nvPr>
            <p:ph type="ftr" sz="quarter" idx="11"/>
          </p:nvPr>
        </p:nvSpPr>
        <p:spPr>
          <a:xfrm>
            <a:off x="3221150" y="6292850"/>
            <a:ext cx="4114800" cy="365125"/>
          </a:xfrm>
        </p:spPr>
        <p:txBody>
          <a:bodyPr/>
          <a:lstStyle/>
          <a:p>
            <a:pPr algn="l"/>
            <a:endParaRPr lang="en-US" dirty="0"/>
          </a:p>
        </p:txBody>
      </p:sp>
      <p:sp>
        <p:nvSpPr>
          <p:cNvPr id="11" name="Slide Number Placeholder 10"/>
          <p:cNvSpPr>
            <a:spLocks noGrp="1"/>
          </p:cNvSpPr>
          <p:nvPr>
            <p:ph type="sldNum" sz="quarter" idx="12"/>
          </p:nvPr>
        </p:nvSpPr>
        <p:spPr/>
        <p:txBody>
          <a:bodyPr/>
          <a:lstStyle/>
          <a:p>
            <a:fld id="{14DFC975-2FD7-44A5-9E78-ECBA46156075}" type="slidenum">
              <a:rPr lang="en-US" smtClean="0"/>
              <a:t>‹#›</a:t>
            </a:fld>
            <a:endParaRPr lang="en-US"/>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449AA12-8195-4182-A7AC-2E7E59DFBDAF}" type="datetimeFigureOut">
              <a:rPr lang="en-US" smtClean="0"/>
              <a:t>27/1/2025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DFC975-2FD7-44A5-9E78-ECBA46156075}" type="slidenum">
              <a:rPr lang="en-US" smtClean="0"/>
              <a:t>‹#›</a:t>
            </a:fld>
            <a:endParaRPr lang="en-US"/>
          </a:p>
        </p:txBody>
      </p:sp>
      <p:sp>
        <p:nvSpPr>
          <p:cNvPr id="51" name="Rectangle 50"/>
          <p:cNvSpPr/>
          <p:nvPr/>
        </p:nvSpPr>
        <p:spPr>
          <a:xfrm>
            <a:off x="0" y="565153"/>
            <a:ext cx="1133856" cy="6292847"/>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p:cNvSpPr/>
          <p:nvPr/>
        </p:nvSpPr>
        <p:spPr>
          <a:xfrm>
            <a:off x="0" y="-3"/>
            <a:ext cx="565150"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221150" y="1251674"/>
            <a:ext cx="7891760" cy="2914688"/>
          </a:xfrm>
        </p:spPr>
        <p:txBody>
          <a:bodyPr anchor="t"/>
          <a:lstStyle>
            <a:lvl1pPr>
              <a:defRPr sz="5400"/>
            </a:lvl1pPr>
          </a:lstStyle>
          <a:p>
            <a:r>
              <a:rPr lang="en-US"/>
              <a:t>Click to edit Master title style</a:t>
            </a:r>
            <a:endParaRPr lang="en-US" dirty="0"/>
          </a:p>
        </p:txBody>
      </p:sp>
      <p:sp>
        <p:nvSpPr>
          <p:cNvPr id="3" name="Text Placeholder 2"/>
          <p:cNvSpPr>
            <a:spLocks noGrp="1"/>
          </p:cNvSpPr>
          <p:nvPr>
            <p:ph type="body" idx="1"/>
          </p:nvPr>
        </p:nvSpPr>
        <p:spPr>
          <a:xfrm>
            <a:off x="3221150" y="4818126"/>
            <a:ext cx="7891760" cy="1271524"/>
          </a:xfrm>
        </p:spPr>
        <p:txBody>
          <a:bodyPr anchor="b"/>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449AA12-8195-4182-A7AC-2E7E59DFBDAF}" type="datetimeFigureOut">
              <a:rPr lang="en-US" smtClean="0"/>
              <a:t>27/1/2025</a:t>
            </a:fld>
            <a:endParaRPr lang="en-US"/>
          </a:p>
        </p:txBody>
      </p:sp>
      <p:sp>
        <p:nvSpPr>
          <p:cNvPr id="5" name="Footer Placeholder 4"/>
          <p:cNvSpPr>
            <a:spLocks noGrp="1"/>
          </p:cNvSpPr>
          <p:nvPr>
            <p:ph type="ftr" sz="quarter" idx="11"/>
          </p:nvPr>
        </p:nvSpPr>
        <p:spPr>
          <a:xfrm>
            <a:off x="3221150" y="6292850"/>
            <a:ext cx="4114800" cy="365125"/>
          </a:xfrm>
        </p:spPr>
        <p:txBody>
          <a:bodyPr/>
          <a:lstStyle/>
          <a:p>
            <a:endParaRPr lang="en-US"/>
          </a:p>
        </p:txBody>
      </p:sp>
      <p:sp>
        <p:nvSpPr>
          <p:cNvPr id="6" name="Slide Number Placeholder 5"/>
          <p:cNvSpPr>
            <a:spLocks noGrp="1"/>
          </p:cNvSpPr>
          <p:nvPr>
            <p:ph type="sldNum" sz="quarter" idx="12"/>
          </p:nvPr>
        </p:nvSpPr>
        <p:spPr/>
        <p:txBody>
          <a:bodyPr/>
          <a:lstStyle/>
          <a:p>
            <a:fld id="{14DFC975-2FD7-44A5-9E78-ECBA46156075}" type="slidenum">
              <a:rPr lang="en-US" smtClean="0"/>
              <a:t>‹#›</a:t>
            </a:fld>
            <a:endParaRPr lang="en-US"/>
          </a:p>
        </p:txBody>
      </p:sp>
      <p:sp>
        <p:nvSpPr>
          <p:cNvPr id="9" name="Rectangle 8"/>
          <p:cNvSpPr/>
          <p:nvPr/>
        </p:nvSpPr>
        <p:spPr>
          <a:xfrm>
            <a:off x="1" y="1375492"/>
            <a:ext cx="2770698" cy="5482505"/>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0" name="Rectangle 9"/>
          <p:cNvSpPr/>
          <p:nvPr/>
        </p:nvSpPr>
        <p:spPr>
          <a:xfrm>
            <a:off x="0" y="-3"/>
            <a:ext cx="1373567"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594254-08F4-450F-80FA-50A4EF145419}" type="datetimeFigureOut">
              <a:rPr lang="en-US" smtClean="0"/>
              <a:t>27/1/2025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3CE1E48-8226-45D9-AB67-FB46B4CC8249}" type="slidenum">
              <a:rPr lang="en-US" smtClean="0"/>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587710" y="455362"/>
            <a:ext cx="9486690" cy="1550419"/>
          </a:xfrm>
        </p:spPr>
        <p:txBody>
          <a:bodyPr/>
          <a:lstStyle/>
          <a:p>
            <a:r>
              <a:rPr lang="en-US"/>
              <a:t>Click to edit Master title style</a:t>
            </a:r>
          </a:p>
        </p:txBody>
      </p:sp>
      <p:sp>
        <p:nvSpPr>
          <p:cNvPr id="3" name="Content Placeholder 2"/>
          <p:cNvSpPr>
            <a:spLocks noGrp="1"/>
          </p:cNvSpPr>
          <p:nvPr>
            <p:ph sz="half" idx="1"/>
          </p:nvPr>
        </p:nvSpPr>
        <p:spPr>
          <a:xfrm>
            <a:off x="1587709" y="2160016"/>
            <a:ext cx="4425437" cy="392709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648963" y="2160016"/>
            <a:ext cx="4425437" cy="39270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449AA12-8195-4182-A7AC-2E7E59DFBDAF}" type="datetimeFigureOut">
              <a:rPr lang="en-US" smtClean="0"/>
              <a:t>27/1/2025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4DFC975-2FD7-44A5-9E78-ECBA46156075}" type="slidenum">
              <a:rPr lang="en-US" smtClean="0"/>
              <a:t>‹#›</a:t>
            </a:fld>
            <a:endParaRPr lang="en-US"/>
          </a:p>
        </p:txBody>
      </p:sp>
      <p:sp>
        <p:nvSpPr>
          <p:cNvPr id="10" name="Rectangle 9"/>
          <p:cNvSpPr/>
          <p:nvPr/>
        </p:nvSpPr>
        <p:spPr>
          <a:xfrm>
            <a:off x="0" y="565153"/>
            <a:ext cx="1133856" cy="6292847"/>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0" y="-3"/>
            <a:ext cx="565150"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591056" y="457200"/>
            <a:ext cx="9521854" cy="1554480"/>
          </a:xfrm>
        </p:spPr>
        <p:txBody>
          <a:bodyPr/>
          <a:lstStyle/>
          <a:p>
            <a:r>
              <a:rPr lang="en-US"/>
              <a:t>Click to edit Master title style</a:t>
            </a:r>
            <a:endParaRPr lang="en-US" dirty="0"/>
          </a:p>
        </p:txBody>
      </p:sp>
      <p:sp>
        <p:nvSpPr>
          <p:cNvPr id="3" name="Text Placeholder 2"/>
          <p:cNvSpPr>
            <a:spLocks noGrp="1"/>
          </p:cNvSpPr>
          <p:nvPr>
            <p:ph type="body" idx="1"/>
          </p:nvPr>
        </p:nvSpPr>
        <p:spPr>
          <a:xfrm>
            <a:off x="1591057" y="2165086"/>
            <a:ext cx="4425696" cy="823912"/>
          </a:xfrm>
        </p:spPr>
        <p:txBody>
          <a:bodyPr anchor="b">
            <a:normAutofit/>
          </a:bodyPr>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591056" y="2988998"/>
            <a:ext cx="4425697" cy="3098112"/>
          </a:xfrm>
        </p:spPr>
        <p:txBody>
          <a:bodyPr/>
          <a:lstStyle>
            <a:lvl1pPr>
              <a:defRPr sz="2000"/>
            </a:lvl1pPr>
            <a:lvl2pPr>
              <a:defRPr sz="1800"/>
            </a:lvl2pPr>
            <a:lvl3pPr>
              <a:defRPr sz="1600"/>
            </a:lvl3pPr>
            <a:lvl4pPr>
              <a:defRPr sz="140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687214" y="2165086"/>
            <a:ext cx="4425696" cy="823912"/>
          </a:xfrm>
        </p:spPr>
        <p:txBody>
          <a:bodyPr anchor="b">
            <a:normAutofit/>
          </a:bodyPr>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687214" y="2988998"/>
            <a:ext cx="4425696" cy="3098112"/>
          </a:xfrm>
        </p:spPr>
        <p:txBody>
          <a:bodyPr/>
          <a:lstStyle>
            <a:lvl1pPr>
              <a:defRPr sz="2000"/>
            </a:lvl1pPr>
            <a:lvl2pPr>
              <a:defRPr sz="1800"/>
            </a:lvl2pPr>
            <a:lvl3pPr>
              <a:defRPr sz="1600"/>
            </a:lvl3pPr>
            <a:lvl4pPr>
              <a:defRPr sz="1400"/>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449AA12-8195-4182-A7AC-2E7E59DFBDAF}" type="datetimeFigureOut">
              <a:rPr lang="en-US" smtClean="0"/>
              <a:t>27/1/2025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4DFC975-2FD7-44A5-9E78-ECBA46156075}" type="slidenum">
              <a:rPr lang="en-US" smtClean="0"/>
              <a:t>‹#›</a:t>
            </a:fld>
            <a:endParaRPr lang="en-US"/>
          </a:p>
        </p:txBody>
      </p:sp>
      <p:sp>
        <p:nvSpPr>
          <p:cNvPr id="12" name="Rectangle 11"/>
          <p:cNvSpPr/>
          <p:nvPr/>
        </p:nvSpPr>
        <p:spPr>
          <a:xfrm>
            <a:off x="0" y="565153"/>
            <a:ext cx="1133856" cy="6292847"/>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0" y="-3"/>
            <a:ext cx="565150"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449AA12-8195-4182-A7AC-2E7E59DFBDAF}" type="datetimeFigureOut">
              <a:rPr lang="en-US" smtClean="0"/>
              <a:t>27/1/2025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4DFC975-2FD7-44A5-9E78-ECBA46156075}" type="slidenum">
              <a:rPr lang="en-US" smtClean="0"/>
              <a:t>‹#›</a:t>
            </a:fld>
            <a:endParaRPr lang="en-US"/>
          </a:p>
        </p:txBody>
      </p:sp>
      <p:sp>
        <p:nvSpPr>
          <p:cNvPr id="8" name="Rectangle 7"/>
          <p:cNvSpPr/>
          <p:nvPr/>
        </p:nvSpPr>
        <p:spPr>
          <a:xfrm>
            <a:off x="0" y="565153"/>
            <a:ext cx="1133856" cy="6292847"/>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3"/>
            <a:ext cx="565150"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449AA12-8195-4182-A7AC-2E7E59DFBDAF}" type="datetimeFigureOut">
              <a:rPr lang="en-US" smtClean="0"/>
              <a:t>27/1/2025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4DFC975-2FD7-44A5-9E78-ECBA46156075}" type="slidenum">
              <a:rPr lang="en-US" smtClean="0"/>
              <a:t>‹#›</a:t>
            </a:fld>
            <a:endParaRPr lang="en-US"/>
          </a:p>
        </p:txBody>
      </p:sp>
      <p:sp>
        <p:nvSpPr>
          <p:cNvPr id="7" name="Rectangle 6"/>
          <p:cNvSpPr/>
          <p:nvPr/>
        </p:nvSpPr>
        <p:spPr>
          <a:xfrm>
            <a:off x="0" y="565153"/>
            <a:ext cx="1133856" cy="6292847"/>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3"/>
            <a:ext cx="565150"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87712" y="455362"/>
            <a:ext cx="4043440" cy="1584512"/>
          </a:xfr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6271232" y="565151"/>
            <a:ext cx="5358384" cy="5521960"/>
          </a:xfrm>
        </p:spPr>
        <p:txBody>
          <a:bodyPr>
            <a:normAutofit/>
          </a:bodyPr>
          <a:lstStyle>
            <a:lvl1pPr>
              <a:defRPr sz="2200"/>
            </a:lvl1pPr>
            <a:lvl2pPr>
              <a:defRPr sz="1900"/>
            </a:lvl2pPr>
            <a:lvl3pPr>
              <a:defRPr sz="1700"/>
            </a:lvl3pPr>
            <a:lvl4pPr>
              <a:defRPr sz="1500"/>
            </a:lvl4pPr>
            <a:lvl5pPr>
              <a:defRPr sz="15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1587712" y="2039874"/>
            <a:ext cx="4043440" cy="38291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449AA12-8195-4182-A7AC-2E7E59DFBDAF}" type="datetimeFigureOut">
              <a:rPr lang="en-US" smtClean="0"/>
              <a:t>27/1/2025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4DFC975-2FD7-44A5-9E78-ECBA46156075}" type="slidenum">
              <a:rPr lang="en-US" smtClean="0"/>
              <a:t>‹#›</a:t>
            </a:fld>
            <a:endParaRPr lang="en-US"/>
          </a:p>
        </p:txBody>
      </p:sp>
      <p:sp>
        <p:nvSpPr>
          <p:cNvPr id="10" name="Rectangle 9"/>
          <p:cNvSpPr/>
          <p:nvPr/>
        </p:nvSpPr>
        <p:spPr>
          <a:xfrm>
            <a:off x="0" y="565153"/>
            <a:ext cx="1133856" cy="6292847"/>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0" y="-3"/>
            <a:ext cx="565150"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87711" y="455362"/>
            <a:ext cx="4043436" cy="1584512"/>
          </a:xfrm>
        </p:spPr>
        <p:txBody>
          <a:bodyPr anchor="b"/>
          <a:lstStyle>
            <a:lvl1pPr>
              <a:defRPr sz="3200"/>
            </a:lvl1pPr>
          </a:lstStyle>
          <a:p>
            <a:r>
              <a:rPr lang="en-US" dirty="0"/>
              <a:t>Click to edit Master title style</a:t>
            </a:r>
          </a:p>
        </p:txBody>
      </p:sp>
      <p:sp>
        <p:nvSpPr>
          <p:cNvPr id="3" name="Picture Placeholder 2"/>
          <p:cNvSpPr>
            <a:spLocks noGrp="1"/>
          </p:cNvSpPr>
          <p:nvPr>
            <p:ph type="pic" idx="1"/>
          </p:nvPr>
        </p:nvSpPr>
        <p:spPr>
          <a:xfrm>
            <a:off x="6271232" y="565150"/>
            <a:ext cx="5355607" cy="552267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587711" y="2039874"/>
            <a:ext cx="4043436" cy="38291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449AA12-8195-4182-A7AC-2E7E59DFBDAF}" type="datetimeFigureOut">
              <a:rPr lang="en-US" smtClean="0"/>
              <a:t>27/1/2025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4DFC975-2FD7-44A5-9E78-ECBA46156075}" type="slidenum">
              <a:rPr lang="en-US" smtClean="0"/>
              <a:t>‹#›</a:t>
            </a:fld>
            <a:endParaRPr lang="en-US"/>
          </a:p>
        </p:txBody>
      </p:sp>
      <p:sp>
        <p:nvSpPr>
          <p:cNvPr id="10" name="Rectangle 9"/>
          <p:cNvSpPr/>
          <p:nvPr/>
        </p:nvSpPr>
        <p:spPr>
          <a:xfrm>
            <a:off x="0" y="565153"/>
            <a:ext cx="1133856" cy="6292847"/>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0" y="-3"/>
            <a:ext cx="565150"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587710" y="455362"/>
            <a:ext cx="9525200" cy="1550419"/>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587710" y="2160016"/>
            <a:ext cx="9525200" cy="392615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449AA12-8195-4182-A7AC-2E7E59DFBDAF}" type="datetimeFigureOut">
              <a:rPr lang="en-US" smtClean="0"/>
              <a:t>27/1/2025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DFC975-2FD7-44A5-9E78-ECBA46156075}" type="slidenum">
              <a:rPr lang="en-US" smtClean="0"/>
              <a:t>‹#›</a:t>
            </a:fld>
            <a:endParaRPr lang="en-US"/>
          </a:p>
        </p:txBody>
      </p:sp>
      <p:sp>
        <p:nvSpPr>
          <p:cNvPr id="9" name="Rectangle 8"/>
          <p:cNvSpPr/>
          <p:nvPr/>
        </p:nvSpPr>
        <p:spPr>
          <a:xfrm>
            <a:off x="0" y="565153"/>
            <a:ext cx="1133856" cy="6292847"/>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0" y="-3"/>
            <a:ext cx="565150"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46380" y="565149"/>
            <a:ext cx="2266530" cy="561181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587710" y="565149"/>
            <a:ext cx="7088929" cy="5611813"/>
          </a:xfrm>
        </p:spPr>
        <p:txBody>
          <a:bodyPr vert="eaVert"/>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1449AA12-8195-4182-A7AC-2E7E59DFBDAF}" type="datetimeFigureOut">
              <a:rPr lang="en-US" smtClean="0"/>
              <a:t>27/1/2025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DFC975-2FD7-44A5-9E78-ECBA46156075}" type="slidenum">
              <a:rPr lang="en-US" smtClean="0"/>
              <a:t>‹#›</a:t>
            </a:fld>
            <a:endParaRPr lang="en-US"/>
          </a:p>
        </p:txBody>
      </p:sp>
      <p:sp>
        <p:nvSpPr>
          <p:cNvPr id="9" name="Rectangle 8"/>
          <p:cNvSpPr/>
          <p:nvPr/>
        </p:nvSpPr>
        <p:spPr>
          <a:xfrm>
            <a:off x="0" y="565153"/>
            <a:ext cx="1133856" cy="6292847"/>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0" y="-3"/>
            <a:ext cx="565150"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2_Title and Content">
  <p:cSld name="2_Title and Content">
    <p:spTree>
      <p:nvGrpSpPr>
        <p:cNvPr id="1" name="Shape 19"/>
        <p:cNvGrpSpPr/>
        <p:nvPr/>
      </p:nvGrpSpPr>
      <p:grpSpPr>
        <a:xfrm>
          <a:off x="0" y="0"/>
          <a:ext cx="0" cy="0"/>
          <a:chOff x="0" y="0"/>
          <a:chExt cx="0" cy="0"/>
        </a:xfrm>
      </p:grpSpPr>
      <p:pic>
        <p:nvPicPr>
          <p:cNvPr id="20" name="Google Shape;20;p4"/>
          <p:cNvPicPr preferRelativeResize="0"/>
          <p:nvPr/>
        </p:nvPicPr>
        <p:blipFill rotWithShape="1">
          <a:blip r:embed="rId2"/>
          <a:srcRect/>
          <a:stretch>
            <a:fillRect/>
          </a:stretch>
        </p:blipFill>
        <p:spPr>
          <a:xfrm>
            <a:off x="-1" y="0"/>
            <a:ext cx="12190817" cy="6858000"/>
          </a:xfrm>
          <a:prstGeom prst="rect">
            <a:avLst/>
          </a:prstGeom>
          <a:noFill/>
          <a:ln>
            <a:noFill/>
          </a:ln>
        </p:spPr>
      </p:pic>
      <p:sp>
        <p:nvSpPr>
          <p:cNvPr id="21" name="Google Shape;21;p4"/>
          <p:cNvSpPr txBox="1">
            <a:spLocks noGrp="1"/>
          </p:cNvSpPr>
          <p:nvPr>
            <p:ph type="title"/>
          </p:nvPr>
        </p:nvSpPr>
        <p:spPr>
          <a:xfrm>
            <a:off x="1928446" y="363537"/>
            <a:ext cx="6805247" cy="1325563"/>
          </a:xfrm>
          <a:prstGeom prst="rect">
            <a:avLst/>
          </a:prstGeom>
          <a:noFill/>
          <a:ln>
            <a:noFill/>
          </a:ln>
        </p:spPr>
        <p:txBody>
          <a:bodyPr spcFirstLastPara="1" wrap="square" lIns="68569" tIns="34275" rIns="68569" bIns="34275" anchor="ctr" anchorCtr="0">
            <a:normAutofit/>
          </a:bodyPr>
          <a:lstStyle>
            <a:lvl1pPr lvl="0" algn="l">
              <a:lnSpc>
                <a:spcPct val="90000"/>
              </a:lnSpc>
              <a:spcBef>
                <a:spcPts val="0"/>
              </a:spcBef>
              <a:spcAft>
                <a:spcPts val="0"/>
              </a:spcAft>
              <a:buClr>
                <a:schemeClr val="dk1"/>
              </a:buClr>
              <a:buSzPts val="2800"/>
              <a:buFont typeface="Baloo" panose="03080902040302020200"/>
              <a:buNone/>
              <a:defRPr sz="2800">
                <a:latin typeface="Baloo" panose="03080902040302020200"/>
                <a:ea typeface="Baloo" panose="03080902040302020200"/>
                <a:cs typeface="Baloo" panose="03080902040302020200"/>
                <a:sym typeface="Baloo" panose="0308090204030202020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 name="Google Shape;22;p4"/>
          <p:cNvSpPr txBox="1">
            <a:spLocks noGrp="1"/>
          </p:cNvSpPr>
          <p:nvPr>
            <p:ph type="body" idx="1"/>
          </p:nvPr>
        </p:nvSpPr>
        <p:spPr>
          <a:xfrm>
            <a:off x="1307123" y="2005013"/>
            <a:ext cx="10515600" cy="3926865"/>
          </a:xfrm>
          <a:prstGeom prst="rect">
            <a:avLst/>
          </a:prstGeom>
          <a:noFill/>
          <a:ln>
            <a:noFill/>
          </a:ln>
        </p:spPr>
        <p:txBody>
          <a:bodyPr spcFirstLastPara="1" wrap="square" lIns="68569" tIns="34275" rIns="68569" bIns="34275" anchor="t" anchorCtr="0">
            <a:normAutofit/>
          </a:bodyPr>
          <a:lstStyle>
            <a:lvl1pPr marL="457189" lvl="0" indent="-406390" algn="l">
              <a:lnSpc>
                <a:spcPct val="90000"/>
              </a:lnSpc>
              <a:spcBef>
                <a:spcPts val="1000"/>
              </a:spcBef>
              <a:spcAft>
                <a:spcPts val="0"/>
              </a:spcAft>
              <a:buClr>
                <a:schemeClr val="dk1"/>
              </a:buClr>
              <a:buSzPts val="2800"/>
              <a:buChar char="•"/>
              <a:defRPr>
                <a:latin typeface="Montserrat"/>
                <a:ea typeface="Montserrat"/>
                <a:cs typeface="Montserrat"/>
                <a:sym typeface="Montserrat"/>
              </a:defRPr>
            </a:lvl1pPr>
            <a:lvl2pPr marL="914377" lvl="1" indent="-380990" algn="l">
              <a:lnSpc>
                <a:spcPct val="90000"/>
              </a:lnSpc>
              <a:spcBef>
                <a:spcPts val="500"/>
              </a:spcBef>
              <a:spcAft>
                <a:spcPts val="0"/>
              </a:spcAft>
              <a:buClr>
                <a:schemeClr val="dk1"/>
              </a:buClr>
              <a:buSzPts val="2400"/>
              <a:buChar char="•"/>
              <a:defRPr>
                <a:latin typeface="Montserrat"/>
                <a:ea typeface="Montserrat"/>
                <a:cs typeface="Montserrat"/>
                <a:sym typeface="Montserrat"/>
              </a:defRPr>
            </a:lvl2pPr>
            <a:lvl3pPr marL="1371566" lvl="2" indent="-355591" algn="l">
              <a:lnSpc>
                <a:spcPct val="90000"/>
              </a:lnSpc>
              <a:spcBef>
                <a:spcPts val="500"/>
              </a:spcBef>
              <a:spcAft>
                <a:spcPts val="0"/>
              </a:spcAft>
              <a:buClr>
                <a:schemeClr val="dk1"/>
              </a:buClr>
              <a:buSzPts val="2000"/>
              <a:buChar char="•"/>
              <a:defRPr>
                <a:latin typeface="Montserrat"/>
                <a:ea typeface="Montserrat"/>
                <a:cs typeface="Montserrat"/>
                <a:sym typeface="Montserrat"/>
              </a:defRPr>
            </a:lvl3pPr>
            <a:lvl4pPr marL="1828754" lvl="3" indent="-342891" algn="l">
              <a:lnSpc>
                <a:spcPct val="90000"/>
              </a:lnSpc>
              <a:spcBef>
                <a:spcPts val="500"/>
              </a:spcBef>
              <a:spcAft>
                <a:spcPts val="0"/>
              </a:spcAft>
              <a:buClr>
                <a:schemeClr val="dk1"/>
              </a:buClr>
              <a:buSzPts val="1800"/>
              <a:buChar char="•"/>
              <a:defRPr>
                <a:latin typeface="Montserrat"/>
                <a:ea typeface="Montserrat"/>
                <a:cs typeface="Montserrat"/>
                <a:sym typeface="Montserrat"/>
              </a:defRPr>
            </a:lvl4pPr>
            <a:lvl5pPr marL="2285943" lvl="4" indent="-342891" algn="l">
              <a:lnSpc>
                <a:spcPct val="90000"/>
              </a:lnSpc>
              <a:spcBef>
                <a:spcPts val="500"/>
              </a:spcBef>
              <a:spcAft>
                <a:spcPts val="0"/>
              </a:spcAft>
              <a:buClr>
                <a:schemeClr val="dk1"/>
              </a:buClr>
              <a:buSzPts val="1800"/>
              <a:buChar char="•"/>
              <a:defRPr>
                <a:latin typeface="Montserrat"/>
                <a:ea typeface="Montserrat"/>
                <a:cs typeface="Montserrat"/>
                <a:sym typeface="Montserrat"/>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
        <p:nvSpPr>
          <p:cNvPr id="23" name="Google Shape;23;p4"/>
          <p:cNvSpPr txBox="1">
            <a:spLocks noGrp="1"/>
          </p:cNvSpPr>
          <p:nvPr>
            <p:ph type="dt" idx="10"/>
          </p:nvPr>
        </p:nvSpPr>
        <p:spPr>
          <a:xfrm>
            <a:off x="838200" y="6356351"/>
            <a:ext cx="2743200" cy="365125"/>
          </a:xfrm>
          <a:prstGeom prst="rect">
            <a:avLst/>
          </a:prstGeom>
          <a:noFill/>
          <a:ln>
            <a:noFill/>
          </a:ln>
        </p:spPr>
        <p:txBody>
          <a:bodyPr spcFirstLastPara="1" wrap="square" lIns="68569" tIns="34275" rIns="68569" bIns="3427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4"/>
          <p:cNvSpPr txBox="1">
            <a:spLocks noGrp="1"/>
          </p:cNvSpPr>
          <p:nvPr>
            <p:ph type="ftr" idx="11"/>
          </p:nvPr>
        </p:nvSpPr>
        <p:spPr>
          <a:xfrm>
            <a:off x="4038600" y="6356351"/>
            <a:ext cx="4114800" cy="365125"/>
          </a:xfrm>
          <a:prstGeom prst="rect">
            <a:avLst/>
          </a:prstGeom>
          <a:noFill/>
          <a:ln>
            <a:noFill/>
          </a:ln>
        </p:spPr>
        <p:txBody>
          <a:bodyPr spcFirstLastPara="1" wrap="square" lIns="68569" tIns="34275" rIns="68569" bIns="3427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4"/>
          <p:cNvSpPr txBox="1">
            <a:spLocks noGrp="1"/>
          </p:cNvSpPr>
          <p:nvPr>
            <p:ph type="sldNum" idx="12"/>
          </p:nvPr>
        </p:nvSpPr>
        <p:spPr>
          <a:xfrm>
            <a:off x="8610600" y="6356351"/>
            <a:ext cx="2743200" cy="365125"/>
          </a:xfrm>
          <a:prstGeom prst="rect">
            <a:avLst/>
          </a:prstGeom>
          <a:noFill/>
          <a:ln>
            <a:noFill/>
          </a:ln>
        </p:spPr>
        <p:txBody>
          <a:bodyPr spcFirstLastPara="1" wrap="square" lIns="68569" tIns="34275" rIns="68569"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6542643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B594254-08F4-450F-80FA-50A4EF145419}" type="datetimeFigureOut">
              <a:rPr lang="en-US" smtClean="0"/>
              <a:t>27/1/2025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CE1E48-8226-45D9-AB67-FB46B4CC8249}"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B594254-08F4-450F-80FA-50A4EF145419}" type="datetimeFigureOut">
              <a:rPr lang="en-US" smtClean="0"/>
              <a:t>27/1/2025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CE1E48-8226-45D9-AB67-FB46B4CC8249}"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theme" Target="../theme/theme7.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594254-08F4-450F-80FA-50A4EF145419}" type="datetimeFigureOut">
              <a:rPr lang="en-US" smtClean="0"/>
              <a:t>27/1/2025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CE1E48-8226-45D9-AB67-FB46B4CC8249}"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Freeform: Shape 6"/>
          <p:cNvSpPr/>
          <p:nvPr/>
        </p:nvSpPr>
        <p:spPr>
          <a:xfrm>
            <a:off x="8803792" y="3455896"/>
            <a:ext cx="3388208" cy="3406341"/>
          </a:xfrm>
          <a:custGeom>
            <a:avLst/>
            <a:gdLst>
              <a:gd name="connsiteX0" fmla="*/ 3388058 w 3388208"/>
              <a:gd name="connsiteY0" fmla="*/ 0 h 3406341"/>
              <a:gd name="connsiteX1" fmla="*/ 3388208 w 3388208"/>
              <a:gd name="connsiteY1" fmla="*/ 0 h 3406341"/>
              <a:gd name="connsiteX2" fmla="*/ 3388208 w 3388208"/>
              <a:gd name="connsiteY2" fmla="*/ 3406341 h 3406341"/>
              <a:gd name="connsiteX3" fmla="*/ 0 w 3388208"/>
              <a:gd name="connsiteY3" fmla="*/ 3406341 h 3406341"/>
              <a:gd name="connsiteX4" fmla="*/ 79006 w 3388208"/>
              <a:gd name="connsiteY4" fmla="*/ 3404386 h 3406341"/>
              <a:gd name="connsiteX5" fmla="*/ 3383947 w 3388208"/>
              <a:gd name="connsiteY5" fmla="*/ 164274 h 3406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88208" h="3406341">
                <a:moveTo>
                  <a:pt x="3388058" y="0"/>
                </a:moveTo>
                <a:lnTo>
                  <a:pt x="3388208" y="0"/>
                </a:lnTo>
                <a:lnTo>
                  <a:pt x="3388208" y="3406341"/>
                </a:lnTo>
                <a:lnTo>
                  <a:pt x="0" y="3406341"/>
                </a:lnTo>
                <a:lnTo>
                  <a:pt x="79006" y="3404386"/>
                </a:lnTo>
                <a:cubicBezTo>
                  <a:pt x="1864742" y="3315784"/>
                  <a:pt x="3296223" y="1912901"/>
                  <a:pt x="3383947" y="164274"/>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Placeholder 1"/>
          <p:cNvSpPr>
            <a:spLocks noGrp="1"/>
          </p:cNvSpPr>
          <p:nvPr>
            <p:ph type="title"/>
          </p:nvPr>
        </p:nvSpPr>
        <p:spPr>
          <a:xfrm>
            <a:off x="1077362" y="720434"/>
            <a:ext cx="9950103" cy="1507376"/>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1077362" y="2427316"/>
            <a:ext cx="9950103" cy="351351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9243751" y="6356350"/>
            <a:ext cx="2296603" cy="365125"/>
          </a:xfrm>
          <a:prstGeom prst="rect">
            <a:avLst/>
          </a:prstGeom>
        </p:spPr>
        <p:txBody>
          <a:bodyPr vert="horz" lIns="91440" tIns="45720" rIns="91440" bIns="45720" rtlCol="0" anchor="ctr"/>
          <a:lstStyle>
            <a:lvl1pPr algn="r">
              <a:defRPr sz="900">
                <a:solidFill>
                  <a:schemeClr val="bg1"/>
                </a:solidFill>
              </a:defRPr>
            </a:lvl1pPr>
          </a:lstStyle>
          <a:p>
            <a:fld id="{8C28A28C-4C6A-46EA-90C0-4EE0B89CC5C7}" type="datetimeFigureOut">
              <a:rPr lang="en-US" smtClean="0"/>
              <a:t>27/1/2025</a:t>
            </a:fld>
            <a:endParaRPr lang="en-US" dirty="0"/>
          </a:p>
        </p:txBody>
      </p:sp>
      <p:sp>
        <p:nvSpPr>
          <p:cNvPr id="5" name="Footer Placeholder 4"/>
          <p:cNvSpPr>
            <a:spLocks noGrp="1"/>
          </p:cNvSpPr>
          <p:nvPr>
            <p:ph type="ftr" sz="quarter" idx="3"/>
          </p:nvPr>
        </p:nvSpPr>
        <p:spPr>
          <a:xfrm rot="5400000">
            <a:off x="-1610380" y="1926575"/>
            <a:ext cx="3830351" cy="365125"/>
          </a:xfrm>
          <a:prstGeom prst="rect">
            <a:avLst/>
          </a:prstGeom>
        </p:spPr>
        <p:txBody>
          <a:bodyPr vert="horz" lIns="91440" tIns="45720" rIns="91440" bIns="45720" rtlCol="0" anchor="ctr"/>
          <a:lstStyle>
            <a:lvl1pPr algn="l">
              <a:defRPr sz="900">
                <a:solidFill>
                  <a:schemeClr val="tx1"/>
                </a:solidFill>
              </a:defRPr>
            </a:lvl1pPr>
          </a:lstStyle>
          <a:p>
            <a:endParaRPr lang="en-US" dirty="0"/>
          </a:p>
        </p:txBody>
      </p:sp>
      <p:sp>
        <p:nvSpPr>
          <p:cNvPr id="6" name="Slide Number Placeholder 5"/>
          <p:cNvSpPr>
            <a:spLocks noGrp="1"/>
          </p:cNvSpPr>
          <p:nvPr>
            <p:ph type="sldNum" sz="quarter" idx="4"/>
          </p:nvPr>
        </p:nvSpPr>
        <p:spPr>
          <a:xfrm>
            <a:off x="11540355" y="6356350"/>
            <a:ext cx="410973" cy="365125"/>
          </a:xfrm>
          <a:prstGeom prst="rect">
            <a:avLst/>
          </a:prstGeom>
        </p:spPr>
        <p:txBody>
          <a:bodyPr vert="horz" lIns="91440" tIns="45720" rIns="91440" bIns="45720" rtlCol="0" anchor="ctr"/>
          <a:lstStyle>
            <a:lvl1pPr algn="r">
              <a:defRPr sz="900">
                <a:solidFill>
                  <a:schemeClr val="bg1"/>
                </a:solidFill>
              </a:defRPr>
            </a:lvl1pPr>
          </a:lstStyle>
          <a:p>
            <a:fld id="{5DEF7F31-0B8A-474A-B86C-91F381754329}"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110000"/>
        </a:lnSpc>
        <a:spcBef>
          <a:spcPct val="0"/>
        </a:spcBef>
        <a:buNone/>
        <a:defRPr sz="3200" b="1" kern="120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274320" indent="0" algn="l" defTabSz="914400" rtl="0" eaLnBrk="1" latinLnBrk="0" hangingPunct="1">
        <a:lnSpc>
          <a:spcPct val="120000"/>
        </a:lnSpc>
        <a:spcBef>
          <a:spcPts val="500"/>
        </a:spcBef>
        <a:buFontTx/>
        <a:buNone/>
        <a:defRPr sz="1600" b="1" kern="1200">
          <a:solidFill>
            <a:schemeClr val="tx1"/>
          </a:solidFill>
          <a:latin typeface="+mn-lt"/>
          <a:ea typeface="+mn-ea"/>
          <a:cs typeface="+mn-cs"/>
        </a:defRPr>
      </a:lvl2pPr>
      <a:lvl3pPr marL="54864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594360" indent="0" algn="l" defTabSz="914400" rtl="0" eaLnBrk="1" latinLnBrk="0" hangingPunct="1">
        <a:lnSpc>
          <a:spcPct val="120000"/>
        </a:lnSpc>
        <a:spcBef>
          <a:spcPts val="500"/>
        </a:spcBef>
        <a:buFontTx/>
        <a:buNone/>
        <a:defRPr sz="1200" b="1" kern="1200">
          <a:solidFill>
            <a:schemeClr val="tx1"/>
          </a:solidFill>
          <a:latin typeface="+mn-lt"/>
          <a:ea typeface="+mn-ea"/>
          <a:cs typeface="+mn-cs"/>
        </a:defRPr>
      </a:lvl4pPr>
      <a:lvl5pPr marL="82296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21" name="Straight Connector 20"/>
          <p:cNvCxnSpPr/>
          <p:nvPr/>
        </p:nvCxnSpPr>
        <p:spPr>
          <a:xfrm flipH="1">
            <a:off x="0" y="0"/>
            <a:ext cx="3119718" cy="68580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0" y="0"/>
            <a:ext cx="903768" cy="65436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flipV="1">
            <a:off x="-42863" y="5791200"/>
            <a:ext cx="6286501" cy="1066801"/>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8462964" y="5848350"/>
            <a:ext cx="3729036" cy="100965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11543158" y="1647825"/>
            <a:ext cx="648842" cy="52101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flipV="1">
            <a:off x="10781554" y="0"/>
            <a:ext cx="1410446" cy="425834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flipV="1">
            <a:off x="6529388" y="-4763"/>
            <a:ext cx="5662612" cy="9319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1143000" y="533401"/>
            <a:ext cx="9906000" cy="1382156"/>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143000" y="2009554"/>
            <a:ext cx="9906000" cy="402442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337102" y="6398878"/>
            <a:ext cx="4193908" cy="365125"/>
          </a:xfrm>
          <a:prstGeom prst="rect">
            <a:avLst/>
          </a:prstGeom>
        </p:spPr>
        <p:txBody>
          <a:bodyPr vert="horz" lIns="91440" tIns="45720" rIns="91440" bIns="45720" rtlCol="0" anchor="ctr">
            <a:normAutofit/>
          </a:bodyPr>
          <a:lstStyle>
            <a:lvl1pPr algn="r">
              <a:defRPr sz="1100">
                <a:solidFill>
                  <a:schemeClr val="tx2"/>
                </a:solidFill>
                <a:latin typeface="+mn-lt"/>
              </a:defRPr>
            </a:lvl1pPr>
          </a:lstStyle>
          <a:p>
            <a:fld id="{11EAACC7-3B3F-47D1-959A-EF58926E955E}" type="datetimeFigureOut">
              <a:rPr lang="en-US" smtClean="0"/>
              <a:t>27/1/2025</a:t>
            </a:fld>
            <a:endParaRPr lang="en-US"/>
          </a:p>
        </p:txBody>
      </p:sp>
      <p:sp>
        <p:nvSpPr>
          <p:cNvPr id="5" name="Footer Placeholder 4"/>
          <p:cNvSpPr>
            <a:spLocks noGrp="1"/>
          </p:cNvSpPr>
          <p:nvPr>
            <p:ph type="ftr" sz="quarter" idx="3"/>
          </p:nvPr>
        </p:nvSpPr>
        <p:spPr>
          <a:xfrm>
            <a:off x="154429" y="6398878"/>
            <a:ext cx="4497315" cy="365125"/>
          </a:xfrm>
          <a:prstGeom prst="rect">
            <a:avLst/>
          </a:prstGeom>
        </p:spPr>
        <p:txBody>
          <a:bodyPr vert="horz" lIns="91440" tIns="45720" rIns="91440" bIns="45720" rtlCol="0" anchor="ctr">
            <a:normAutofit/>
          </a:bodyPr>
          <a:lstStyle>
            <a:lvl1pPr algn="l">
              <a:defRPr sz="1200" b="1" spc="30" baseline="0">
                <a:solidFill>
                  <a:schemeClr val="tx2"/>
                </a:solidFill>
                <a:latin typeface="+mj-lt"/>
              </a:defRPr>
            </a:lvl1pPr>
          </a:lstStyle>
          <a:p>
            <a:endParaRPr lang="en-US" dirty="0"/>
          </a:p>
        </p:txBody>
      </p:sp>
      <p:sp>
        <p:nvSpPr>
          <p:cNvPr id="6" name="Slide Number Placeholder 5"/>
          <p:cNvSpPr>
            <a:spLocks noGrp="1"/>
          </p:cNvSpPr>
          <p:nvPr>
            <p:ph type="sldNum" sz="quarter" idx="4"/>
          </p:nvPr>
        </p:nvSpPr>
        <p:spPr>
          <a:xfrm>
            <a:off x="11602477" y="6398878"/>
            <a:ext cx="470887" cy="365125"/>
          </a:xfrm>
          <a:prstGeom prst="rect">
            <a:avLst/>
          </a:prstGeom>
        </p:spPr>
        <p:txBody>
          <a:bodyPr vert="horz" lIns="91440" tIns="45720" rIns="91440" bIns="45720" rtlCol="0" anchor="ctr">
            <a:normAutofit/>
          </a:bodyPr>
          <a:lstStyle>
            <a:lvl1pPr algn="r">
              <a:defRPr sz="1100">
                <a:solidFill>
                  <a:schemeClr val="tx2"/>
                </a:solidFill>
                <a:latin typeface="+mn-lt"/>
              </a:defRPr>
            </a:lvl1pPr>
          </a:lstStyle>
          <a:p>
            <a:fld id="{312CC964-A50B-4C29-B4E4-2C30BB34CCF3}"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i="1" kern="1200" cap="all" baseline="0">
          <a:solidFill>
            <a:schemeClr val="tx2"/>
          </a:solidFill>
          <a:latin typeface="+mj-lt"/>
          <a:ea typeface="+mj-ea"/>
          <a:cs typeface="+mj-cs"/>
        </a:defRPr>
      </a:lvl1pPr>
    </p:titleStyle>
    <p:bodyStyle>
      <a:lvl1pPr marL="228600" indent="-228600" algn="l" defTabSz="914400" rtl="0" eaLnBrk="1" latinLnBrk="0" hangingPunct="1">
        <a:lnSpc>
          <a:spcPct val="100000"/>
        </a:lnSpc>
        <a:spcBef>
          <a:spcPts val="1000"/>
        </a:spcBef>
        <a:buSzPct val="80000"/>
        <a:buFont typeface="Arial" panose="020B0604020202020204" pitchFamily="34" charset="0"/>
        <a:buChar char="•"/>
        <a:defRPr sz="24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SzPct val="80000"/>
        <a:buFont typeface="Arial" panose="020B0604020202020204" pitchFamily="34" charset="0"/>
        <a:buChar char="•"/>
        <a:defRPr sz="20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buSzPct val="80000"/>
        <a:buFont typeface="Arial" panose="020B0604020202020204" pitchFamily="34" charset="0"/>
        <a:buChar char="•"/>
        <a:defRPr sz="18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buSzPct val="80000"/>
        <a:buFont typeface="Arial" panose="020B0604020202020204" pitchFamily="34" charset="0"/>
        <a:buChar char="•"/>
        <a:defRPr sz="16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buSzPct val="80000"/>
        <a:buFont typeface="Arial"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2600" y="978408"/>
            <a:ext cx="10506991" cy="2153099"/>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482600" y="3306870"/>
            <a:ext cx="10506991" cy="257272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84632" y="100584"/>
            <a:ext cx="2743200" cy="365125"/>
          </a:xfrm>
          <a:prstGeom prst="rect">
            <a:avLst/>
          </a:prstGeom>
        </p:spPr>
        <p:txBody>
          <a:bodyPr vert="horz" lIns="91440" tIns="45720" rIns="91440" bIns="45720" rtlCol="0" anchor="ctr"/>
          <a:lstStyle>
            <a:lvl1pPr algn="l">
              <a:defRPr sz="900">
                <a:solidFill>
                  <a:schemeClr val="tx1"/>
                </a:solidFill>
              </a:defRPr>
            </a:lvl1pPr>
          </a:lstStyle>
          <a:p>
            <a:fld id="{81B8F32D-D8B6-4B9E-9CBF-DCAC30B7B93D}" type="datetimeFigureOut">
              <a:rPr lang="en-US" smtClean="0"/>
              <a:t>27/1/2025</a:t>
            </a:fld>
            <a:endParaRPr lang="en-US" dirty="0"/>
          </a:p>
        </p:txBody>
      </p:sp>
      <p:sp>
        <p:nvSpPr>
          <p:cNvPr id="5" name="Footer Placeholder 4"/>
          <p:cNvSpPr>
            <a:spLocks noGrp="1"/>
          </p:cNvSpPr>
          <p:nvPr>
            <p:ph type="ftr" sz="quarter" idx="3"/>
          </p:nvPr>
        </p:nvSpPr>
        <p:spPr>
          <a:xfrm>
            <a:off x="484632" y="6419088"/>
            <a:ext cx="4114800" cy="365125"/>
          </a:xfrm>
          <a:prstGeom prst="rect">
            <a:avLst/>
          </a:prstGeom>
        </p:spPr>
        <p:txBody>
          <a:bodyPr vert="horz" lIns="91440" tIns="45720" rIns="91440" bIns="45720" rtlCol="0" anchor="ctr"/>
          <a:lstStyle>
            <a:lvl1pPr algn="l">
              <a:defRPr sz="900">
                <a:solidFill>
                  <a:schemeClr val="tx1"/>
                </a:solidFill>
              </a:defRPr>
            </a:lvl1pPr>
          </a:lstStyle>
          <a:p>
            <a:endParaRPr lang="en-US" dirty="0"/>
          </a:p>
        </p:txBody>
      </p:sp>
      <p:sp>
        <p:nvSpPr>
          <p:cNvPr id="6" name="Slide Number Placeholder 5"/>
          <p:cNvSpPr>
            <a:spLocks noGrp="1"/>
          </p:cNvSpPr>
          <p:nvPr>
            <p:ph type="sldNum" sz="quarter" idx="4"/>
          </p:nvPr>
        </p:nvSpPr>
        <p:spPr>
          <a:xfrm>
            <a:off x="10989591" y="100584"/>
            <a:ext cx="640080" cy="365125"/>
          </a:xfrm>
          <a:prstGeom prst="rect">
            <a:avLst/>
          </a:prstGeom>
        </p:spPr>
        <p:txBody>
          <a:bodyPr vert="horz" lIns="91440" tIns="45720" rIns="91440" bIns="45720" rtlCol="0" anchor="ctr"/>
          <a:lstStyle>
            <a:lvl1pPr algn="r">
              <a:defRPr sz="900">
                <a:solidFill>
                  <a:schemeClr val="tx1"/>
                </a:solidFill>
              </a:defRPr>
            </a:lvl1pPr>
          </a:lstStyle>
          <a:p>
            <a:fld id="{60553ECD-7F6D-420D-93CA-D8D15EB427AC}" type="slidenum">
              <a:rPr lang="en-US" smtClean="0"/>
              <a:t>‹#›</a:t>
            </a:fld>
            <a:endParaRPr lang="en-US" dirty="0"/>
          </a:p>
        </p:txBody>
      </p:sp>
      <p:cxnSp>
        <p:nvCxnSpPr>
          <p:cNvPr id="8" name="Straight Connector 7"/>
          <p:cNvCxnSpPr/>
          <p:nvPr/>
        </p:nvCxnSpPr>
        <p:spPr>
          <a:xfrm>
            <a:off x="482600" y="489855"/>
            <a:ext cx="11147071" cy="0"/>
          </a:xfrm>
          <a:prstGeom prst="line">
            <a:avLst/>
          </a:prstGeom>
          <a:ln w="28575">
            <a:solidFill>
              <a:schemeClr val="tx2"/>
            </a:solidFill>
          </a:ln>
        </p:spPr>
        <p:style>
          <a:lnRef idx="1">
            <a:schemeClr val="dk1"/>
          </a:lnRef>
          <a:fillRef idx="0">
            <a:schemeClr val="dk1"/>
          </a:fillRef>
          <a:effectRef idx="0">
            <a:schemeClr val="dk1"/>
          </a:effectRef>
          <a:fontRef idx="minor">
            <a:schemeClr val="tx1"/>
          </a:fontRef>
        </p:style>
      </p:cxnSp>
      <p:cxnSp>
        <p:nvCxnSpPr>
          <p:cNvPr id="10" name="Straight Connector 9"/>
          <p:cNvCxnSpPr/>
          <p:nvPr/>
        </p:nvCxnSpPr>
        <p:spPr>
          <a:xfrm>
            <a:off x="482600" y="6368138"/>
            <a:ext cx="11147071" cy="0"/>
          </a:xfrm>
          <a:prstGeom prst="line">
            <a:avLst/>
          </a:prstGeom>
          <a:ln w="28575">
            <a:solidFill>
              <a:schemeClr val="tx2"/>
            </a:solidFill>
          </a:ln>
        </p:spPr>
        <p:style>
          <a:lnRef idx="1">
            <a:schemeClr val="dk1"/>
          </a:lnRef>
          <a:fillRef idx="0">
            <a:schemeClr val="dk1"/>
          </a:fillRef>
          <a:effectRef idx="0">
            <a:schemeClr val="dk1"/>
          </a:effectRef>
          <a:fontRef idx="minor">
            <a:schemeClr val="tx1"/>
          </a:fontRef>
        </p:style>
      </p:cxn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100000"/>
        </a:lnSpc>
        <a:spcBef>
          <a:spcPct val="0"/>
        </a:spcBef>
        <a:buNone/>
        <a:defRPr sz="6600" kern="1200">
          <a:solidFill>
            <a:schemeClr val="tx1"/>
          </a:solidFill>
          <a:latin typeface="+mj-lt"/>
          <a:ea typeface="+mj-ea"/>
          <a:cs typeface="+mj-cs"/>
        </a:defRPr>
      </a:lvl1pPr>
    </p:titleStyle>
    <p:bodyStyle>
      <a:lvl1pPr marL="0" indent="0" algn="l" defTabSz="914400" rtl="0" eaLnBrk="1" latinLnBrk="0" hangingPunct="1">
        <a:lnSpc>
          <a:spcPct val="100000"/>
        </a:lnSpc>
        <a:spcBef>
          <a:spcPts val="1000"/>
        </a:spcBef>
        <a:buFont typeface="Arial" panose="020B0604020202020204" pitchFamily="34" charset="0"/>
        <a:buNone/>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40000" y="540000"/>
            <a:ext cx="11101135" cy="18095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540000" y="2528887"/>
            <a:ext cx="11101136" cy="377983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540000" y="6314400"/>
            <a:ext cx="7350795" cy="365125"/>
          </a:xfrm>
          <a:prstGeom prst="rect">
            <a:avLst/>
          </a:prstGeom>
        </p:spPr>
        <p:txBody>
          <a:bodyPr vert="horz" lIns="91440" tIns="45720" rIns="91440" bIns="45720" rtlCol="0" anchor="ctr"/>
          <a:lstStyle>
            <a:lvl1pPr algn="l">
              <a:defRPr sz="1000" spc="100" baseline="0">
                <a:solidFill>
                  <a:schemeClr val="tx1"/>
                </a:solidFill>
              </a:defRPr>
            </a:lvl1pPr>
          </a:lstStyle>
          <a:p>
            <a:endParaRPr lang="en-US" sz="1000" dirty="0"/>
          </a:p>
        </p:txBody>
      </p:sp>
      <p:sp>
        <p:nvSpPr>
          <p:cNvPr id="4" name="Date Placeholder 3"/>
          <p:cNvSpPr>
            <a:spLocks noGrp="1"/>
          </p:cNvSpPr>
          <p:nvPr>
            <p:ph type="dt" sz="half" idx="2"/>
          </p:nvPr>
        </p:nvSpPr>
        <p:spPr>
          <a:xfrm>
            <a:off x="8075613" y="6314400"/>
            <a:ext cx="2623468" cy="365125"/>
          </a:xfrm>
          <a:prstGeom prst="rect">
            <a:avLst/>
          </a:prstGeom>
        </p:spPr>
        <p:txBody>
          <a:bodyPr vert="horz" lIns="91440" tIns="45720" rIns="91440" bIns="45720" rtlCol="0" anchor="ctr"/>
          <a:lstStyle>
            <a:lvl1pPr algn="r">
              <a:defRPr sz="1000" cap="none" spc="100" baseline="0">
                <a:solidFill>
                  <a:schemeClr val="tx1"/>
                </a:solidFill>
              </a:defRPr>
            </a:lvl1pPr>
          </a:lstStyle>
          <a:p>
            <a:pPr algn="r"/>
            <a:fld id="{7CF0BCE0-945C-4FDF-95A1-2149B1FF5B83}" type="datetimeFigureOut">
              <a:rPr lang="en-US" smtClean="0"/>
              <a:t>27/1/2025</a:t>
            </a:fld>
            <a:endParaRPr lang="en-US" dirty="0"/>
          </a:p>
        </p:txBody>
      </p:sp>
      <p:sp>
        <p:nvSpPr>
          <p:cNvPr id="6" name="Slide Number Placeholder 5"/>
          <p:cNvSpPr>
            <a:spLocks noGrp="1"/>
          </p:cNvSpPr>
          <p:nvPr>
            <p:ph type="sldNum" sz="quarter" idx="4"/>
          </p:nvPr>
        </p:nvSpPr>
        <p:spPr>
          <a:xfrm>
            <a:off x="10883899" y="6314400"/>
            <a:ext cx="757237" cy="365125"/>
          </a:xfrm>
          <a:prstGeom prst="rect">
            <a:avLst/>
          </a:prstGeom>
        </p:spPr>
        <p:txBody>
          <a:bodyPr vert="horz" lIns="91440" tIns="45720" rIns="91440" bIns="45720" rtlCol="0" anchor="ctr"/>
          <a:lstStyle>
            <a:lvl1pPr algn="r">
              <a:defRPr sz="1000" spc="100" baseline="0">
                <a:solidFill>
                  <a:schemeClr val="tx1"/>
                </a:solidFill>
              </a:defRPr>
            </a:lvl1pPr>
          </a:lstStyle>
          <a:p>
            <a:fld id="{4CD77608-3819-479B-BB98-C216BA724EFE}" type="slidenum">
              <a:rPr lang="en-US" smtClean="0"/>
              <a:t>‹#›</a:t>
            </a:fld>
            <a:endParaRPr lang="en-US" sz="1000" dirty="0"/>
          </a:p>
        </p:txBody>
      </p:sp>
    </p:spTree>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6000" kern="1200">
          <a:solidFill>
            <a:schemeClr val="tx1"/>
          </a:solidFill>
          <a:latin typeface="+mj-lt"/>
          <a:ea typeface="+mj-ea"/>
          <a:cs typeface="+mj-cs"/>
        </a:defRPr>
      </a:lvl1pPr>
    </p:titleStyle>
    <p:bodyStyle>
      <a:lvl1pPr marL="269875" indent="-269875" algn="l" defTabSz="914400" rtl="0" eaLnBrk="1" latinLnBrk="0" hangingPunct="1">
        <a:lnSpc>
          <a:spcPct val="125000"/>
        </a:lnSpc>
        <a:spcBef>
          <a:spcPts val="1000"/>
        </a:spcBef>
        <a:buFont typeface="Arial" panose="020B0604020202020204" pitchFamily="34" charset="0"/>
        <a:buChar char="•"/>
        <a:defRPr sz="1800" kern="1200" spc="50" baseline="0">
          <a:solidFill>
            <a:schemeClr val="tx1"/>
          </a:solidFill>
          <a:latin typeface="+mn-lt"/>
          <a:ea typeface="+mn-ea"/>
          <a:cs typeface="+mn-cs"/>
        </a:defRPr>
      </a:lvl1pPr>
      <a:lvl2pPr marL="720090" indent="-269875" algn="l" defTabSz="914400" rtl="0" eaLnBrk="1" latinLnBrk="0" hangingPunct="1">
        <a:lnSpc>
          <a:spcPct val="125000"/>
        </a:lnSpc>
        <a:spcBef>
          <a:spcPts val="500"/>
        </a:spcBef>
        <a:buFont typeface="Arial" panose="020B0604020202020204" pitchFamily="34" charset="0"/>
        <a:buChar char="•"/>
        <a:defRPr sz="1800" kern="1200" spc="50" baseline="0">
          <a:solidFill>
            <a:schemeClr val="tx1"/>
          </a:solidFill>
          <a:latin typeface="+mn-lt"/>
          <a:ea typeface="+mn-ea"/>
          <a:cs typeface="+mn-cs"/>
        </a:defRPr>
      </a:lvl2pPr>
      <a:lvl3pPr marL="1080135" indent="-269875" algn="l" defTabSz="914400" rtl="0" eaLnBrk="1" latinLnBrk="0" hangingPunct="1">
        <a:lnSpc>
          <a:spcPct val="125000"/>
        </a:lnSpc>
        <a:spcBef>
          <a:spcPts val="500"/>
        </a:spcBef>
        <a:buFont typeface="Arial" panose="020B0604020202020204" pitchFamily="34" charset="0"/>
        <a:buChar char="•"/>
        <a:defRPr sz="1800" kern="1200" spc="50" baseline="0">
          <a:solidFill>
            <a:schemeClr val="tx1"/>
          </a:solidFill>
          <a:latin typeface="+mn-lt"/>
          <a:ea typeface="+mn-ea"/>
          <a:cs typeface="+mn-cs"/>
        </a:defRPr>
      </a:lvl3pPr>
      <a:lvl4pPr marL="1440180" indent="-269875" algn="l" defTabSz="914400" rtl="0" eaLnBrk="1" latinLnBrk="0" hangingPunct="1">
        <a:lnSpc>
          <a:spcPct val="125000"/>
        </a:lnSpc>
        <a:spcBef>
          <a:spcPts val="500"/>
        </a:spcBef>
        <a:buFont typeface="Arial" panose="020B0604020202020204" pitchFamily="34" charset="0"/>
        <a:buChar char="•"/>
        <a:defRPr sz="1800" kern="1200" spc="50" baseline="0">
          <a:solidFill>
            <a:schemeClr val="tx1"/>
          </a:solidFill>
          <a:latin typeface="+mn-lt"/>
          <a:ea typeface="+mn-ea"/>
          <a:cs typeface="+mn-cs"/>
        </a:defRPr>
      </a:lvl4pPr>
      <a:lvl5pPr marL="1800225" indent="-269875" algn="l" defTabSz="914400" rtl="0" eaLnBrk="1" latinLnBrk="0" hangingPunct="1">
        <a:lnSpc>
          <a:spcPct val="125000"/>
        </a:lnSpc>
        <a:spcBef>
          <a:spcPts val="500"/>
        </a:spcBef>
        <a:buFont typeface="Arial" panose="020B0604020202020204" pitchFamily="34" charset="0"/>
        <a:buChar char="•"/>
        <a:defRPr sz="1800" kern="1200" spc="5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4A8405-2B56-4670-9D2D-097B9D3CB5F9}" type="datetimeFigureOut">
              <a:rPr lang="en-US" smtClean="0"/>
              <a:t>27/1/2025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D3173C-6CF7-492A-8276-4F995A386881}"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87710" y="455362"/>
            <a:ext cx="9486690" cy="1550419"/>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p:cNvSpPr>
            <a:spLocks noGrp="1"/>
          </p:cNvSpPr>
          <p:nvPr>
            <p:ph type="body" idx="1"/>
          </p:nvPr>
        </p:nvSpPr>
        <p:spPr>
          <a:xfrm>
            <a:off x="1587710" y="2160016"/>
            <a:ext cx="9486690" cy="392615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018632" y="6292850"/>
            <a:ext cx="3094278" cy="365125"/>
          </a:xfrm>
          <a:prstGeom prst="rect">
            <a:avLst/>
          </a:prstGeom>
        </p:spPr>
        <p:txBody>
          <a:bodyPr vert="horz" lIns="91440" tIns="45720" rIns="91440" bIns="45720" rtlCol="0" anchor="ctr"/>
          <a:lstStyle>
            <a:lvl1pPr algn="r">
              <a:defRPr sz="1100">
                <a:solidFill>
                  <a:schemeClr val="tx1">
                    <a:tint val="75000"/>
                  </a:schemeClr>
                </a:solidFill>
              </a:defRPr>
            </a:lvl1pPr>
          </a:lstStyle>
          <a:p>
            <a:fld id="{1449AA12-8195-4182-A7AC-2E7E59DFBDAF}" type="datetimeFigureOut">
              <a:rPr lang="en-US" smtClean="0"/>
              <a:t>27/1/2025</a:t>
            </a:fld>
            <a:endParaRPr lang="en-US"/>
          </a:p>
        </p:txBody>
      </p:sp>
      <p:sp>
        <p:nvSpPr>
          <p:cNvPr id="5" name="Footer Placeholder 4"/>
          <p:cNvSpPr>
            <a:spLocks noGrp="1"/>
          </p:cNvSpPr>
          <p:nvPr>
            <p:ph type="ftr" sz="quarter" idx="3"/>
          </p:nvPr>
        </p:nvSpPr>
        <p:spPr>
          <a:xfrm>
            <a:off x="1587711" y="6292850"/>
            <a:ext cx="4114800" cy="365125"/>
          </a:xfrm>
          <a:prstGeom prst="rect">
            <a:avLst/>
          </a:prstGeom>
        </p:spPr>
        <p:txBody>
          <a:bodyPr vert="horz" lIns="91440" tIns="45720" rIns="91440" bIns="45720" rtlCol="0" anchor="ctr"/>
          <a:lstStyle>
            <a:lvl1pPr algn="l">
              <a:defRPr sz="11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1149574" y="6292850"/>
            <a:ext cx="813816" cy="365125"/>
          </a:xfrm>
          <a:prstGeom prst="rect">
            <a:avLst/>
          </a:prstGeom>
        </p:spPr>
        <p:txBody>
          <a:bodyPr vert="horz" lIns="91440" tIns="45720" rIns="91440" bIns="45720" rtlCol="0" anchor="ctr"/>
          <a:lstStyle>
            <a:lvl1pPr algn="r">
              <a:defRPr sz="1100">
                <a:solidFill>
                  <a:schemeClr val="tx1">
                    <a:tint val="75000"/>
                  </a:schemeClr>
                </a:solidFill>
              </a:defRPr>
            </a:lvl1pPr>
          </a:lstStyle>
          <a:p>
            <a:fld id="{14DFC975-2FD7-44A5-9E78-ECBA46156075}" type="slidenum">
              <a:rPr lang="en-US" smtClean="0"/>
              <a:t>‹#›</a:t>
            </a:fld>
            <a:endParaRPr lang="en-US"/>
          </a:p>
        </p:txBody>
      </p:sp>
    </p:spTree>
  </p:cSld>
  <p:clrMap bg1="dk1" tx1="lt1" bg2="dk2" tx2="lt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3" r:id="rId12"/>
  </p:sldLayoutIdLst>
  <p:txStyles>
    <p:titleStyle>
      <a:lvl1pPr algn="l" defTabSz="914400" rtl="0" eaLnBrk="1" latinLnBrk="0" hangingPunct="1">
        <a:lnSpc>
          <a:spcPct val="10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200"/>
        </a:spcBef>
        <a:buClr>
          <a:schemeClr val="accent1"/>
        </a:buClr>
        <a:buFont typeface="Arial" panose="020B0604020202020204" pitchFamily="34" charset="0"/>
        <a:buChar char="•"/>
        <a:defRPr sz="2200" kern="1200">
          <a:solidFill>
            <a:schemeClr val="tx1"/>
          </a:solidFill>
          <a:latin typeface="+mn-lt"/>
          <a:ea typeface="+mn-ea"/>
          <a:cs typeface="+mn-cs"/>
        </a:defRPr>
      </a:lvl1pPr>
      <a:lvl2pPr marL="457200" indent="-228600" algn="l" defTabSz="914400" rtl="0" eaLnBrk="1" latinLnBrk="0" hangingPunct="1">
        <a:lnSpc>
          <a:spcPct val="110000"/>
        </a:lnSpc>
        <a:spcBef>
          <a:spcPts val="600"/>
        </a:spcBef>
        <a:buClr>
          <a:schemeClr val="accent1"/>
        </a:buClr>
        <a:buFont typeface="Arial" panose="020B0604020202020204" pitchFamily="34" charset="0"/>
        <a:buChar char="•"/>
        <a:defRPr sz="1900" kern="1200">
          <a:solidFill>
            <a:schemeClr val="tx1"/>
          </a:solidFill>
          <a:latin typeface="+mn-lt"/>
          <a:ea typeface="+mn-ea"/>
          <a:cs typeface="+mn-cs"/>
        </a:defRPr>
      </a:lvl2pPr>
      <a:lvl3pPr marL="685800" indent="-228600" algn="l" defTabSz="914400" rtl="0" eaLnBrk="1" latinLnBrk="0" hangingPunct="1">
        <a:lnSpc>
          <a:spcPct val="110000"/>
        </a:lnSpc>
        <a:spcBef>
          <a:spcPts val="600"/>
        </a:spcBef>
        <a:buClr>
          <a:schemeClr val="accent1"/>
        </a:buClr>
        <a:buFont typeface="Arial" panose="020B0604020202020204" pitchFamily="34" charset="0"/>
        <a:buChar char="•"/>
        <a:defRPr sz="1700" kern="1200">
          <a:solidFill>
            <a:schemeClr val="tx1"/>
          </a:solidFill>
          <a:latin typeface="+mn-lt"/>
          <a:ea typeface="+mn-ea"/>
          <a:cs typeface="+mn-cs"/>
        </a:defRPr>
      </a:lvl3pPr>
      <a:lvl4pPr marL="914400" indent="-228600" algn="l" defTabSz="914400" rtl="0" eaLnBrk="1" latinLnBrk="0" hangingPunct="1">
        <a:lnSpc>
          <a:spcPct val="110000"/>
        </a:lnSpc>
        <a:spcBef>
          <a:spcPts val="600"/>
        </a:spcBef>
        <a:buClr>
          <a:schemeClr val="accent1"/>
        </a:buClr>
        <a:buFont typeface="Arial" panose="020B0604020202020204" pitchFamily="34" charset="0"/>
        <a:buChar char="•"/>
        <a:defRPr sz="1500" kern="1200">
          <a:solidFill>
            <a:schemeClr val="tx1"/>
          </a:solidFill>
          <a:latin typeface="+mn-lt"/>
          <a:ea typeface="+mn-ea"/>
          <a:cs typeface="+mn-cs"/>
        </a:defRPr>
      </a:lvl4pPr>
      <a:lvl5pPr marL="1143000" indent="-228600" algn="l" defTabSz="914400" rtl="0" eaLnBrk="1" latinLnBrk="0" hangingPunct="1">
        <a:lnSpc>
          <a:spcPct val="110000"/>
        </a:lnSpc>
        <a:spcBef>
          <a:spcPts val="600"/>
        </a:spcBef>
        <a:buClr>
          <a:schemeClr val="accent1"/>
        </a:buClr>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4.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5.xml"/></Relationships>
</file>

<file path=ppt/slides/_rels/slide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5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3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3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57.xml"/><Relationship Id="rId4" Type="http://schemas.openxmlformats.org/officeDocument/2006/relationships/image" Target="../media/image23.png"/></Relationships>
</file>

<file path=ppt/slides/_rels/slide3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7.xml"/></Relationships>
</file>

<file path=ppt/slides/_rels/slide3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7.xml"/></Relationships>
</file>

<file path=ppt/slides/_rels/slide3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57.xml"/></Relationships>
</file>

<file path=ppt/slides/_rels/slide3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4.png"/><Relationship Id="rId1" Type="http://schemas.openxmlformats.org/officeDocument/2006/relationships/slideLayout" Target="../slideLayouts/slideLayout57.xml"/><Relationship Id="rId5" Type="http://schemas.openxmlformats.org/officeDocument/2006/relationships/image" Target="../media/image26.png"/><Relationship Id="rId4" Type="http://schemas.openxmlformats.org/officeDocument/2006/relationships/image" Target="../media/image25.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7.png"/><Relationship Id="rId1" Type="http://schemas.openxmlformats.org/officeDocument/2006/relationships/slideLayout" Target="../slideLayouts/slideLayout57.xml"/></Relationships>
</file>

<file path=ppt/slides/_rels/slide4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57.xml"/></Relationships>
</file>

<file path=ppt/slides/_rels/slide4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7.xml"/></Relationships>
</file>

<file path=ppt/slides/_rels/slide4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57.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7.xml"/></Relationships>
</file>

<file path=ppt/slides/_rels/slide5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7.xml"/></Relationships>
</file>

<file path=ppt/slides/_rels/slide5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xml"/><Relationship Id="rId1" Type="http://schemas.openxmlformats.org/officeDocument/2006/relationships/slideLayout" Target="../slideLayouts/slideLayout57.xml"/><Relationship Id="rId4" Type="http://schemas.openxmlformats.org/officeDocument/2006/relationships/image" Target="../media/image37.png"/></Relationships>
</file>

<file path=ppt/slides/_rels/slide5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p:nvPr/>
        </p:nvSpPr>
        <p:spPr>
          <a:xfrm>
            <a:off x="1285876" y="441325"/>
            <a:ext cx="9344024" cy="6169025"/>
          </a:xfrm>
          <a:prstGeom prst="rect">
            <a:avLst/>
          </a:prstGeom>
          <a:noFill/>
        </p:spPr>
        <p:txBody>
          <a:bodyPr wrap="square" rtlCol="0" anchor="t">
            <a:noAutofit/>
          </a:bodyPr>
          <a:lstStyle/>
          <a:p>
            <a:pPr algn="ctr">
              <a:defRPr/>
            </a:pPr>
            <a:r>
              <a:rPr lang="en-US" sz="3200" b="1" cap="all" dirty="0" smtClean="0">
                <a:effectLst>
                  <a:outerShdw blurRad="19685" dist="12700" dir="5400000" algn="tl" rotWithShape="0">
                    <a:schemeClr val="accent1">
                      <a:satMod val="130000"/>
                      <a:alpha val="60000"/>
                    </a:schemeClr>
                  </a:outerShdw>
                  <a:reflection blurRad="10000" stA="55000" endPos="48000" dist="500" dir="5400000" sy="-100000" algn="bl" rotWithShape="0"/>
                </a:effectLst>
                <a:latin typeface="Times New Roman" panose="02020603050405020304" pitchFamily="18" charset="0"/>
                <a:cs typeface="Times New Roman" panose="02020603050405020304" pitchFamily="18" charset="0"/>
                <a:sym typeface="+mn-ea"/>
              </a:rPr>
              <a:t>TRƯỜNG </a:t>
            </a:r>
            <a:r>
              <a:rPr lang="en-US" sz="3200" b="1" cap="all" dirty="0">
                <a:effectLst>
                  <a:outerShdw blurRad="19685" dist="12700" dir="5400000" algn="tl" rotWithShape="0">
                    <a:schemeClr val="accent1">
                      <a:satMod val="130000"/>
                      <a:alpha val="60000"/>
                    </a:schemeClr>
                  </a:outerShdw>
                  <a:reflection blurRad="10000" stA="55000" endPos="48000" dist="500" dir="5400000" sy="-100000" algn="bl" rotWithShape="0"/>
                </a:effectLst>
                <a:latin typeface="Times New Roman" panose="02020603050405020304" pitchFamily="18" charset="0"/>
                <a:cs typeface="Times New Roman" panose="02020603050405020304" pitchFamily="18" charset="0"/>
                <a:sym typeface="+mn-ea"/>
              </a:rPr>
              <a:t>Thpt ngô lê tân</a:t>
            </a:r>
            <a:endParaRPr lang="en-US" sz="3200" b="1" cap="all" dirty="0">
              <a:effectLst>
                <a:outerShdw blurRad="19685" dist="12700" dir="5400000" algn="tl" rotWithShape="0">
                  <a:schemeClr val="accent1">
                    <a:satMod val="130000"/>
                    <a:alpha val="60000"/>
                  </a:schemeClr>
                </a:outerShdw>
                <a:reflection blurRad="10000" stA="55000" endPos="48000" dist="500" dir="5400000" sy="-100000" algn="bl" rotWithShape="0"/>
              </a:effectLst>
              <a:latin typeface="Times New Roman" panose="02020603050405020304" pitchFamily="18" charset="0"/>
              <a:cs typeface="Times New Roman" panose="02020603050405020304" pitchFamily="18" charset="0"/>
            </a:endParaRPr>
          </a:p>
          <a:p>
            <a:pPr algn="ctr">
              <a:defRPr/>
            </a:pPr>
            <a:endParaRPr lang="en-US" sz="3200" b="1" cap="all" dirty="0">
              <a:solidFill>
                <a:srgbClr val="FFFF00"/>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Times New Roman" panose="02020603050405020304" pitchFamily="18" charset="0"/>
              <a:cs typeface="Times New Roman" panose="02020603050405020304" pitchFamily="18" charset="0"/>
              <a:sym typeface="+mn-ea"/>
            </a:endParaRPr>
          </a:p>
          <a:p>
            <a:pPr algn="ctr">
              <a:defRPr/>
            </a:pPr>
            <a:r>
              <a:rPr lang="en-US" sz="3735" b="1" cap="all" dirty="0" smtClean="0">
                <a:solidFill>
                  <a:srgbClr val="FF0000"/>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Times New Roman" panose="02020603050405020304" pitchFamily="18" charset="0"/>
                <a:cs typeface="Times New Roman" panose="02020603050405020304" pitchFamily="18" charset="0"/>
                <a:sym typeface="+mn-ea"/>
              </a:rPr>
              <a:t> </a:t>
            </a:r>
            <a:r>
              <a:rPr lang="en-US" sz="3735" b="1" cap="all" dirty="0">
                <a:solidFill>
                  <a:srgbClr val="FF0000"/>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Times New Roman" panose="02020603050405020304" pitchFamily="18" charset="0"/>
                <a:cs typeface="Times New Roman" panose="02020603050405020304" pitchFamily="18" charset="0"/>
                <a:sym typeface="+mn-ea"/>
              </a:rPr>
              <a:t>CHÀO MỪNG </a:t>
            </a:r>
          </a:p>
          <a:p>
            <a:pPr algn="ctr">
              <a:defRPr/>
            </a:pPr>
            <a:r>
              <a:rPr lang="en-US" sz="3735" b="1" cap="all" dirty="0">
                <a:solidFill>
                  <a:srgbClr val="FF0000"/>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Times New Roman" panose="02020603050405020304" pitchFamily="18" charset="0"/>
                <a:cs typeface="Times New Roman" panose="02020603050405020304" pitchFamily="18" charset="0"/>
                <a:sym typeface="+mn-ea"/>
              </a:rPr>
              <a:t>CÁC EM ĐẾN VỚI TIẾT HỌC hôm nay.</a:t>
            </a:r>
            <a:endParaRPr lang="en-US" sz="3735" b="1" cap="all" dirty="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endParaRPr>
          </a:p>
        </p:txBody>
      </p:sp>
      <p:sp>
        <p:nvSpPr>
          <p:cNvPr id="3" name="Text Box 2"/>
          <p:cNvSpPr txBox="1"/>
          <p:nvPr/>
        </p:nvSpPr>
        <p:spPr>
          <a:xfrm>
            <a:off x="3429000" y="3624739"/>
            <a:ext cx="4490720" cy="753110"/>
          </a:xfrm>
          <a:prstGeom prst="rect">
            <a:avLst/>
          </a:prstGeom>
          <a:noFill/>
        </p:spPr>
        <p:txBody>
          <a:bodyPr wrap="square" rtlCol="0" anchor="t">
            <a:noAutofit/>
          </a:bodyPr>
          <a:lstStyle/>
          <a:p>
            <a:pPr algn="ctr">
              <a:defRPr/>
            </a:pPr>
            <a:r>
              <a:rPr lang="en-US" sz="2000" b="1" cap="all" dirty="0" smtClean="0">
                <a:effectLst>
                  <a:outerShdw blurRad="19685" dist="12700" dir="5400000" algn="tl" rotWithShape="0">
                    <a:schemeClr val="accent1">
                      <a:satMod val="130000"/>
                      <a:alpha val="60000"/>
                    </a:schemeClr>
                  </a:outerShdw>
                  <a:reflection blurRad="10000" stA="55000" endPos="48000" dist="500" dir="5400000" sy="-100000" algn="bl" rotWithShape="0"/>
                </a:effectLst>
                <a:latin typeface="Times New Roman" panose="02020603050405020304" pitchFamily="18" charset="0"/>
                <a:cs typeface="Times New Roman" panose="02020603050405020304" pitchFamily="18" charset="0"/>
                <a:sym typeface="+mn-ea"/>
              </a:rPr>
              <a:t>GV giảng dạy: PHAN THỊ LOAN</a:t>
            </a:r>
          </a:p>
        </p:txBody>
      </p:sp>
      <p:sp>
        <p:nvSpPr>
          <p:cNvPr id="6" name="Content Placeholder 5"/>
          <p:cNvSpPr>
            <a:spLocks noGrp="1"/>
          </p:cNvSpPr>
          <p:nvPr>
            <p:ph sz="half" idx="1"/>
          </p:nvPr>
        </p:nvSpPr>
        <p:spPr/>
        <p:txBody>
          <a:bodyPr/>
          <a:lstStyle/>
          <a:p>
            <a:endParaRPr lang="en-US" dirty="0">
              <a:latin typeface="Times New Roman" panose="02020603050405020304" pitchFamily="18" charset="0"/>
              <a:cs typeface="Times New Roman" panose="02020603050405020304" pitchFamily="18" charset="0"/>
            </a:endParaRPr>
          </a:p>
          <a:p>
            <a:pPr marL="0" indent="0">
              <a:buNone/>
            </a:pPr>
            <a:endParaRPr lang="en-US" dirty="0">
              <a:latin typeface="Times New Roman" panose="02020603050405020304" pitchFamily="18" charset="0"/>
              <a:cs typeface="Times New Roman" panose="02020603050405020304" pitchFamily="18" charset="0"/>
            </a:endParaRPr>
          </a:p>
          <a:p>
            <a:pPr marL="0" indent="0">
              <a:buNone/>
            </a:pPr>
            <a:endParaRPr lang="en-US" dirty="0">
              <a:latin typeface="Times New Roman" panose="02020603050405020304" pitchFamily="18" charset="0"/>
              <a:cs typeface="Times New Roman" panose="02020603050405020304" pitchFamily="18" charset="0"/>
            </a:endParaRPr>
          </a:p>
        </p:txBody>
      </p:sp>
      <p:sp>
        <p:nvSpPr>
          <p:cNvPr id="8" name="TextBox 7"/>
          <p:cNvSpPr txBox="1"/>
          <p:nvPr/>
        </p:nvSpPr>
        <p:spPr>
          <a:xfrm>
            <a:off x="4610100" y="3028950"/>
            <a:ext cx="3486150" cy="369332"/>
          </a:xfrm>
          <a:prstGeom prst="rect">
            <a:avLst/>
          </a:prstGeom>
          <a:noFill/>
        </p:spPr>
        <p:txBody>
          <a:bodyPr wrap="square" rtlCol="0">
            <a:spAutoFit/>
          </a:bodyPr>
          <a:lstStyle/>
          <a:p>
            <a:r>
              <a:rPr lang="en-US" b="1" dirty="0" smtClean="0">
                <a:latin typeface="Times New Roman" panose="02020603050405020304" pitchFamily="18" charset="0"/>
                <a:cs typeface="Times New Roman" panose="02020603050405020304" pitchFamily="18" charset="0"/>
              </a:rPr>
              <a:t>LỚP: 10A2</a:t>
            </a:r>
            <a:endParaRPr lang="en-US" b="1" dirty="0">
              <a:latin typeface="Times New Roman" panose="02020603050405020304" pitchFamily="18" charset="0"/>
              <a:cs typeface="Times New Roman" panose="02020603050405020304" pitchFamily="18" charset="0"/>
            </a:endParaRPr>
          </a:p>
        </p:txBody>
      </p:sp>
      <p:sp>
        <p:nvSpPr>
          <p:cNvPr id="13" name="TextBox 12"/>
          <p:cNvSpPr txBox="1"/>
          <p:nvPr/>
        </p:nvSpPr>
        <p:spPr>
          <a:xfrm>
            <a:off x="3267075" y="4611052"/>
            <a:ext cx="5924550" cy="1200329"/>
          </a:xfrm>
          <a:prstGeom prst="rect">
            <a:avLst/>
          </a:prstGeom>
          <a:noFill/>
        </p:spPr>
        <p:txBody>
          <a:bodyPr wrap="square" rtlCol="0">
            <a:spAutoFit/>
          </a:bodyPr>
          <a:lstStyle/>
          <a:p>
            <a:r>
              <a:rPr lang="en-US" b="1" dirty="0" smtClean="0">
                <a:solidFill>
                  <a:srgbClr val="FF0000"/>
                </a:solidFill>
                <a:latin typeface="Times New Roman" panose="02020603050405020304" pitchFamily="18" charset="0"/>
                <a:cs typeface="Times New Roman" panose="02020603050405020304" pitchFamily="18" charset="0"/>
              </a:rPr>
              <a:t>BÀI 2: SỐNG CÙNG KÍ ỨC CỘNG ĐỒNG</a:t>
            </a:r>
          </a:p>
          <a:p>
            <a:r>
              <a:rPr lang="en-US" b="1" dirty="0">
                <a:solidFill>
                  <a:srgbClr val="FF0000"/>
                </a:solidFill>
                <a:latin typeface="Times New Roman" panose="02020603050405020304" pitchFamily="18" charset="0"/>
                <a:cs typeface="Times New Roman" panose="02020603050405020304" pitchFamily="18" charset="0"/>
              </a:rPr>
              <a:t>	</a:t>
            </a:r>
            <a:r>
              <a:rPr lang="en-US" b="1" dirty="0" smtClean="0">
                <a:solidFill>
                  <a:srgbClr val="FF0000"/>
                </a:solidFill>
                <a:latin typeface="Times New Roman" panose="02020603050405020304" pitchFamily="18" charset="0"/>
                <a:cs typeface="Times New Roman" panose="02020603050405020304" pitchFamily="18" charset="0"/>
              </a:rPr>
              <a:t>             (SỬ THI) </a:t>
            </a:r>
          </a:p>
          <a:p>
            <a:r>
              <a:rPr lang="en-US" b="1" dirty="0" err="1" smtClean="0">
                <a:solidFill>
                  <a:srgbClr val="FF0000"/>
                </a:solidFill>
                <a:latin typeface="Times New Roman" panose="02020603050405020304" pitchFamily="18" charset="0"/>
                <a:cs typeface="Times New Roman" panose="02020603050405020304" pitchFamily="18" charset="0"/>
              </a:rPr>
              <a:t>Tiết</a:t>
            </a:r>
            <a:r>
              <a:rPr lang="en-US" b="1" dirty="0" smtClean="0">
                <a:solidFill>
                  <a:srgbClr val="FF0000"/>
                </a:solidFill>
                <a:latin typeface="Times New Roman" panose="02020603050405020304" pitchFamily="18" charset="0"/>
                <a:cs typeface="Times New Roman" panose="02020603050405020304" pitchFamily="18" charset="0"/>
              </a:rPr>
              <a:t> 11,12: ĐĂM SĂN CHIẾN THẮNG MTAO MXÂY</a:t>
            </a:r>
          </a:p>
          <a:p>
            <a:r>
              <a:rPr lang="en-US" b="1">
                <a:solidFill>
                  <a:srgbClr val="FF0000"/>
                </a:solidFill>
                <a:latin typeface="Times New Roman" panose="02020603050405020304" pitchFamily="18" charset="0"/>
                <a:cs typeface="Times New Roman" panose="02020603050405020304" pitchFamily="18" charset="0"/>
              </a:rPr>
              <a:t>	</a:t>
            </a:r>
            <a:r>
              <a:rPr lang="en-US" b="1"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Trích</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sử</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thi</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Đăm</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Săn</a:t>
            </a:r>
            <a:r>
              <a:rPr lang="en-US" b="1" dirty="0" smtClean="0">
                <a:solidFill>
                  <a:srgbClr val="FF0000"/>
                </a:solidFill>
                <a:latin typeface="Times New Roman" panose="02020603050405020304" pitchFamily="18" charset="0"/>
                <a:cs typeface="Times New Roman" panose="02020603050405020304" pitchFamily="18" charset="0"/>
              </a:rPr>
              <a:t>)</a:t>
            </a:r>
            <a:endParaRPr lang="en-US"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43862062"/>
      </p:ext>
    </p:extLst>
  </p:cSld>
  <p:clrMapOvr>
    <a:masterClrMapping/>
  </p:clrMapOvr>
  <p:transition spd="med">
    <p:wheel spokes="3"/>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4"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0" fill="hold"/>
                                        <p:tgtEl>
                                          <p:spTgt spid="2">
                                            <p:txEl>
                                              <p:pRg st="0" end="0"/>
                                            </p:txEl>
                                          </p:spTgt>
                                        </p:tgtEl>
                                        <p:attrNameLst>
                                          <p:attrName>ppt_y</p:attrName>
                                        </p:attrNameLst>
                                      </p:cBhvr>
                                      <p:tavLst>
                                        <p:tav tm="0">
                                          <p:val>
                                            <p:strVal val="1+#ppt_h/2"/>
                                          </p:val>
                                        </p:tav>
                                        <p:tav tm="100000">
                                          <p:val>
                                            <p:strVal val="#ppt_y"/>
                                          </p:val>
                                        </p:tav>
                                      </p:tavLst>
                                    </p:anim>
                                  </p:childTnLst>
                                </p:cTn>
                              </p:par>
                              <p:par>
                                <p:cTn id="9" presetID="7" presetClass="entr" presetSubtype="4"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anim calcmode="lin" valueType="num">
                                      <p:cBhvr additive="base">
                                        <p:cTn id="11" dur="50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2" dur="5000" fill="hold"/>
                                        <p:tgtEl>
                                          <p:spTgt spid="2">
                                            <p:txEl>
                                              <p:pRg st="2" end="2"/>
                                            </p:txEl>
                                          </p:spTgt>
                                        </p:tgtEl>
                                        <p:attrNameLst>
                                          <p:attrName>ppt_y</p:attrName>
                                        </p:attrNameLst>
                                      </p:cBhvr>
                                      <p:tavLst>
                                        <p:tav tm="0">
                                          <p:val>
                                            <p:strVal val="1+#ppt_h/2"/>
                                          </p:val>
                                        </p:tav>
                                        <p:tav tm="100000">
                                          <p:val>
                                            <p:strVal val="#ppt_y"/>
                                          </p:val>
                                        </p:tav>
                                      </p:tavLst>
                                    </p:anim>
                                  </p:childTnLst>
                                </p:cTn>
                              </p:par>
                              <p:par>
                                <p:cTn id="13" presetID="7" presetClass="entr" presetSubtype="4" fill="hold" nodeType="with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anim calcmode="lin" valueType="num">
                                      <p:cBhvr additive="base">
                                        <p:cTn id="15" dur="50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16" dur="50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circle(in)">
                                      <p:cBhvr>
                                        <p:cTn id="21"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60400" y="253617"/>
            <a:ext cx="6098458" cy="548099"/>
          </a:xfrm>
          <a:prstGeom prst="rect">
            <a:avLst/>
          </a:prstGeom>
          <a:noFill/>
        </p:spPr>
        <p:txBody>
          <a:bodyPr wrap="square">
            <a:spAutoFit/>
          </a:bodyPr>
          <a:lstStyle/>
          <a:p>
            <a:pPr marL="0" marR="0" lvl="0" indent="0" algn="l" defTabSz="914400" rtl="0" eaLnBrk="1" fontAlgn="auto" latinLnBrk="0" hangingPunct="1">
              <a:lnSpc>
                <a:spcPct val="115000"/>
              </a:lnSpc>
              <a:spcBef>
                <a:spcPts val="600"/>
              </a:spcBef>
              <a:spcAft>
                <a:spcPts val="600"/>
              </a:spcAft>
              <a:buClrTx/>
              <a:buSzTx/>
              <a:buFontTx/>
              <a:buNone/>
              <a:defRPr/>
            </a:pP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2.</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Đặc</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điểm</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của</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sử</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thi</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p:txBody>
      </p:sp>
      <p:graphicFrame>
        <p:nvGraphicFramePr>
          <p:cNvPr id="4" name="Table 3"/>
          <p:cNvGraphicFramePr>
            <a:graphicFrameLocks noGrp="1"/>
          </p:cNvGraphicFramePr>
          <p:nvPr/>
        </p:nvGraphicFramePr>
        <p:xfrm>
          <a:off x="660400" y="1019685"/>
          <a:ext cx="10858500" cy="5364480"/>
        </p:xfrm>
        <a:graphic>
          <a:graphicData uri="http://schemas.openxmlformats.org/drawingml/2006/table">
            <a:tbl>
              <a:tblPr firstRow="1" firstCol="1" bandRow="1"/>
              <a:tblGrid>
                <a:gridCol w="2628490">
                  <a:extLst>
                    <a:ext uri="{9D8B030D-6E8A-4147-A177-3AD203B41FA5}">
                      <a16:colId xmlns:a16="http://schemas.microsoft.com/office/drawing/2014/main" val="20000"/>
                    </a:ext>
                  </a:extLst>
                </a:gridCol>
                <a:gridCol w="2931621">
                  <a:extLst>
                    <a:ext uri="{9D8B030D-6E8A-4147-A177-3AD203B41FA5}">
                      <a16:colId xmlns:a16="http://schemas.microsoft.com/office/drawing/2014/main" val="20001"/>
                    </a:ext>
                  </a:extLst>
                </a:gridCol>
                <a:gridCol w="5298389">
                  <a:extLst>
                    <a:ext uri="{9D8B030D-6E8A-4147-A177-3AD203B41FA5}">
                      <a16:colId xmlns:a16="http://schemas.microsoft.com/office/drawing/2014/main" val="20002"/>
                    </a:ext>
                  </a:extLst>
                </a:gridCol>
              </a:tblGrid>
              <a:tr h="0">
                <a:tc>
                  <a:txBody>
                    <a:bodyPr/>
                    <a:lstStyle/>
                    <a:p>
                      <a:pPr algn="ctr">
                        <a:lnSpc>
                          <a:spcPct val="115000"/>
                        </a:lnSpc>
                        <a:spcBef>
                          <a:spcPts val="600"/>
                        </a:spcBef>
                        <a:spcAft>
                          <a:spcPts val="600"/>
                        </a:spcAft>
                      </a:pPr>
                      <a:r>
                        <a:rPr lang="en-US" sz="2800" b="1">
                          <a:solidFill>
                            <a:srgbClr val="000000"/>
                          </a:solidFill>
                          <a:effectLst/>
                          <a:latin typeface="Times New Roman" panose="02020603050405020304" pitchFamily="18" charset="0"/>
                          <a:ea typeface="Times New Roman" panose="02020603050405020304" pitchFamily="18" charset="0"/>
                        </a:rPr>
                        <a:t>So sánh</a:t>
                      </a:r>
                      <a:endParaRPr lang="en-US" sz="2800">
                        <a:effectLst/>
                        <a:latin typeface="Times New Roman" panose="02020603050405020304" pitchFamily="18" charset="0"/>
                        <a:ea typeface="Calibri" panose="020F0502020204030204" pitchFamily="34" charset="0"/>
                      </a:endParaRPr>
                    </a:p>
                  </a:txBody>
                  <a:tcPr marL="28201" marR="282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9EA25"/>
                    </a:solidFill>
                  </a:tcPr>
                </a:tc>
                <a:tc>
                  <a:txBody>
                    <a:bodyPr/>
                    <a:lstStyle/>
                    <a:p>
                      <a:pPr algn="ctr">
                        <a:lnSpc>
                          <a:spcPct val="115000"/>
                        </a:lnSpc>
                        <a:spcBef>
                          <a:spcPts val="600"/>
                        </a:spcBef>
                        <a:spcAft>
                          <a:spcPts val="600"/>
                        </a:spcAft>
                      </a:pPr>
                      <a:r>
                        <a:rPr lang="en-US" sz="2800" b="1">
                          <a:solidFill>
                            <a:srgbClr val="000000"/>
                          </a:solidFill>
                          <a:effectLst/>
                          <a:latin typeface="Times New Roman" panose="02020603050405020304" pitchFamily="18" charset="0"/>
                          <a:ea typeface="Times New Roman" panose="02020603050405020304" pitchFamily="18" charset="0"/>
                        </a:rPr>
                        <a:t>Thần thoại</a:t>
                      </a:r>
                      <a:endParaRPr lang="en-US" sz="2800">
                        <a:effectLst/>
                        <a:latin typeface="Times New Roman" panose="02020603050405020304" pitchFamily="18" charset="0"/>
                        <a:ea typeface="Calibri" panose="020F0502020204030204" pitchFamily="34" charset="0"/>
                      </a:endParaRPr>
                    </a:p>
                  </a:txBody>
                  <a:tcPr marL="28201" marR="282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9EA25"/>
                    </a:solidFill>
                  </a:tcPr>
                </a:tc>
                <a:tc>
                  <a:txBody>
                    <a:bodyPr/>
                    <a:lstStyle/>
                    <a:p>
                      <a:pPr algn="ctr">
                        <a:lnSpc>
                          <a:spcPct val="115000"/>
                        </a:lnSpc>
                        <a:spcBef>
                          <a:spcPts val="600"/>
                        </a:spcBef>
                        <a:spcAft>
                          <a:spcPts val="600"/>
                        </a:spcAft>
                      </a:pPr>
                      <a:r>
                        <a:rPr lang="en-US" sz="2800" b="1">
                          <a:solidFill>
                            <a:srgbClr val="000000"/>
                          </a:solidFill>
                          <a:effectLst/>
                          <a:latin typeface="Times New Roman" panose="02020603050405020304" pitchFamily="18" charset="0"/>
                          <a:ea typeface="Times New Roman" panose="02020603050405020304" pitchFamily="18" charset="0"/>
                        </a:rPr>
                        <a:t>Sử thi</a:t>
                      </a:r>
                      <a:endParaRPr lang="en-US" sz="2800">
                        <a:effectLst/>
                        <a:latin typeface="Times New Roman" panose="02020603050405020304" pitchFamily="18" charset="0"/>
                        <a:ea typeface="Calibri" panose="020F0502020204030204" pitchFamily="34" charset="0"/>
                      </a:endParaRPr>
                    </a:p>
                  </a:txBody>
                  <a:tcPr marL="28201" marR="282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9EA25"/>
                    </a:solidFill>
                  </a:tcPr>
                </a:tc>
                <a:extLst>
                  <a:ext uri="{0D108BD9-81ED-4DB2-BD59-A6C34878D82A}">
                    <a16:rowId xmlns:a16="http://schemas.microsoft.com/office/drawing/2014/main" val="10000"/>
                  </a:ext>
                </a:extLst>
              </a:tr>
              <a:tr h="251289">
                <a:tc>
                  <a:txBody>
                    <a:bodyPr/>
                    <a:lstStyle/>
                    <a:p>
                      <a:pPr>
                        <a:lnSpc>
                          <a:spcPct val="115000"/>
                        </a:lnSpc>
                        <a:spcBef>
                          <a:spcPts val="600"/>
                        </a:spcBef>
                        <a:spcAft>
                          <a:spcPts val="600"/>
                        </a:spcAft>
                      </a:pPr>
                      <a:r>
                        <a:rPr lang="en-US" sz="2800" b="1" dirty="0">
                          <a:solidFill>
                            <a:srgbClr val="000000"/>
                          </a:solidFill>
                          <a:effectLst/>
                          <a:latin typeface="Times New Roman" panose="02020603050405020304" pitchFamily="18" charset="0"/>
                          <a:ea typeface="Times New Roman" panose="02020603050405020304" pitchFamily="18" charset="0"/>
                        </a:rPr>
                        <a:t>5. </a:t>
                      </a:r>
                      <a:r>
                        <a:rPr lang="en-US" sz="2800" b="1" dirty="0" err="1">
                          <a:solidFill>
                            <a:srgbClr val="000000"/>
                          </a:solidFill>
                          <a:effectLst/>
                          <a:latin typeface="Times New Roman" panose="02020603050405020304" pitchFamily="18" charset="0"/>
                          <a:ea typeface="Times New Roman" panose="02020603050405020304" pitchFamily="18" charset="0"/>
                        </a:rPr>
                        <a:t>Lời</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nhân</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vật</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và</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lời</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người</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kể</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chuyện</a:t>
                      </a:r>
                      <a:endParaRPr lang="en-US" sz="2800" dirty="0">
                        <a:effectLst/>
                        <a:latin typeface="Times New Roman" panose="02020603050405020304" pitchFamily="18" charset="0"/>
                        <a:ea typeface="Calibri" panose="020F0502020204030204" pitchFamily="34" charset="0"/>
                      </a:endParaRPr>
                    </a:p>
                  </a:txBody>
                  <a:tcPr marL="28201" marR="282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nSpc>
                          <a:spcPct val="115000"/>
                        </a:lnSpc>
                        <a:spcBef>
                          <a:spcPts val="600"/>
                        </a:spcBef>
                        <a:spcAft>
                          <a:spcPts val="600"/>
                        </a:spcAft>
                      </a:pP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Lời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người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kể</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chuyện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là</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lời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người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thuật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lại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câu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chuyện</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endParaRPr>
                    </a:p>
                    <a:p>
                      <a:pPr>
                        <a:lnSpc>
                          <a:spcPct val="115000"/>
                        </a:lnSpc>
                        <a:spcBef>
                          <a:spcPts val="600"/>
                        </a:spcBef>
                        <a:spcAft>
                          <a:spcPts val="600"/>
                        </a:spcAft>
                      </a:pP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Lời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nhân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vật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là</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lời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nói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trực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tiếp</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nhân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vật</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endParaRPr>
                    </a:p>
                  </a:txBody>
                  <a:tcPr marL="28201" marR="282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001"/>
                  </a:ext>
                </a:extLst>
              </a:tr>
              <a:tr h="248682">
                <a:tc>
                  <a:txBody>
                    <a:bodyPr/>
                    <a:lstStyle/>
                    <a:p>
                      <a:pPr>
                        <a:lnSpc>
                          <a:spcPct val="115000"/>
                        </a:lnSpc>
                        <a:spcBef>
                          <a:spcPts val="600"/>
                        </a:spcBef>
                        <a:spcAft>
                          <a:spcPts val="600"/>
                        </a:spcAft>
                      </a:pPr>
                      <a:r>
                        <a:rPr lang="en-US" sz="2800" b="1">
                          <a:solidFill>
                            <a:srgbClr val="000000"/>
                          </a:solidFill>
                          <a:effectLst/>
                          <a:latin typeface="Times New Roman" panose="02020603050405020304" pitchFamily="18" charset="0"/>
                          <a:ea typeface="Times New Roman" panose="02020603050405020304" pitchFamily="18" charset="0"/>
                        </a:rPr>
                        <a:t>6. Tác phẩm nổi tiếng</a:t>
                      </a:r>
                      <a:endParaRPr lang="en-US" sz="2800">
                        <a:effectLst/>
                        <a:latin typeface="Times New Roman" panose="02020603050405020304" pitchFamily="18" charset="0"/>
                        <a:ea typeface="Calibri" panose="020F0502020204030204" pitchFamily="34" charset="0"/>
                      </a:endParaRPr>
                    </a:p>
                  </a:txBody>
                  <a:tcPr marL="28201" marR="282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Bef>
                          <a:spcPts val="600"/>
                        </a:spcBef>
                        <a:spcAft>
                          <a:spcPts val="600"/>
                        </a:spcAft>
                      </a:pP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Thần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thoại</a:t>
                      </a:r>
                      <a:r>
                        <a:rPr lang="en-US" sz="2800" dirty="0">
                          <a:solidFill>
                            <a:srgbClr val="000000"/>
                          </a:solidFill>
                          <a:effectLst/>
                          <a:latin typeface="Times New Roman" panose="02020603050405020304" pitchFamily="18" charset="0"/>
                          <a:ea typeface="Times New Roman" panose="02020603050405020304" pitchFamily="18" charset="0"/>
                        </a:rPr>
                        <a:t> Hi </a:t>
                      </a:r>
                      <a:r>
                        <a:rPr lang="en-US" sz="2800" dirty="0" err="1">
                          <a:solidFill>
                            <a:srgbClr val="000000"/>
                          </a:solidFill>
                          <a:effectLst/>
                          <a:latin typeface="Times New Roman" panose="02020603050405020304" pitchFamily="18" charset="0"/>
                          <a:ea typeface="Times New Roman" panose="02020603050405020304" pitchFamily="18" charset="0"/>
                        </a:rPr>
                        <a:t>Lạp</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endParaRPr>
                    </a:p>
                    <a:p>
                      <a:pPr>
                        <a:lnSpc>
                          <a:spcPct val="115000"/>
                        </a:lnSpc>
                        <a:spcBef>
                          <a:spcPts val="600"/>
                        </a:spcBef>
                        <a:spcAft>
                          <a:spcPts val="600"/>
                        </a:spcAft>
                      </a:pP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Thần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thoại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Việt</a:t>
                      </a:r>
                      <a:r>
                        <a:rPr lang="en-US" sz="2800" dirty="0">
                          <a:solidFill>
                            <a:srgbClr val="000000"/>
                          </a:solidFill>
                          <a:effectLst/>
                          <a:latin typeface="Times New Roman" panose="02020603050405020304" pitchFamily="18" charset="0"/>
                          <a:ea typeface="Times New Roman" panose="02020603050405020304" pitchFamily="18" charset="0"/>
                        </a:rPr>
                        <a:t> Nam: </a:t>
                      </a:r>
                      <a:r>
                        <a:rPr lang="en-US" sz="2800" dirty="0" err="1">
                          <a:solidFill>
                            <a:srgbClr val="000000"/>
                          </a:solidFill>
                          <a:effectLst/>
                          <a:latin typeface="Times New Roman" panose="02020603050405020304" pitchFamily="18" charset="0"/>
                          <a:ea typeface="Times New Roman" panose="02020603050405020304" pitchFamily="18" charset="0"/>
                        </a:rPr>
                        <a:t>Thần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Trụ</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Trời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Thần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Sét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Thần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Gió</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endParaRPr>
                    </a:p>
                  </a:txBody>
                  <a:tcPr marL="28201" marR="282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Bef>
                          <a:spcPts val="600"/>
                        </a:spcBef>
                        <a:spcAft>
                          <a:spcPts val="600"/>
                        </a:spcAft>
                      </a:pP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Sử</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thi</a:t>
                      </a:r>
                      <a:r>
                        <a:rPr lang="en-US" sz="2800" dirty="0">
                          <a:solidFill>
                            <a:srgbClr val="000000"/>
                          </a:solidFill>
                          <a:effectLst/>
                          <a:latin typeface="Times New Roman" panose="02020603050405020304" pitchFamily="18" charset="0"/>
                          <a:ea typeface="Times New Roman" panose="02020603050405020304" pitchFamily="18" charset="0"/>
                        </a:rPr>
                        <a:t> Hi </a:t>
                      </a:r>
                      <a:r>
                        <a:rPr lang="en-US" sz="2800" dirty="0" err="1">
                          <a:solidFill>
                            <a:srgbClr val="000000"/>
                          </a:solidFill>
                          <a:effectLst/>
                          <a:latin typeface="Times New Roman" panose="02020603050405020304" pitchFamily="18" charset="0"/>
                          <a:ea typeface="Times New Roman" panose="02020603050405020304" pitchFamily="18" charset="0"/>
                        </a:rPr>
                        <a:t>Lạp</a:t>
                      </a:r>
                      <a:r>
                        <a:rPr lang="en-US" sz="2800" i="1" dirty="0">
                          <a:solidFill>
                            <a:srgbClr val="000000"/>
                          </a:solidFill>
                          <a:effectLst/>
                          <a:latin typeface="Times New Roman" panose="02020603050405020304" pitchFamily="18" charset="0"/>
                          <a:ea typeface="Times New Roman" panose="02020603050405020304" pitchFamily="18" charset="0"/>
                        </a:rPr>
                        <a:t>: I-li-</a:t>
                      </a:r>
                      <a:r>
                        <a:rPr lang="en-US" sz="2800" i="1" dirty="0" err="1">
                          <a:solidFill>
                            <a:srgbClr val="000000"/>
                          </a:solidFill>
                          <a:effectLst/>
                          <a:latin typeface="Times New Roman" panose="02020603050405020304" pitchFamily="18" charset="0"/>
                          <a:ea typeface="Times New Roman" panose="02020603050405020304" pitchFamily="18" charset="0"/>
                        </a:rPr>
                        <a:t>át</a:t>
                      </a:r>
                      <a:r>
                        <a:rPr lang="en-US" sz="2800" i="1" dirty="0">
                          <a:solidFill>
                            <a:srgbClr val="000000"/>
                          </a:solidFill>
                          <a:effectLst/>
                          <a:latin typeface="Times New Roman" panose="02020603050405020304" pitchFamily="18" charset="0"/>
                          <a:ea typeface="Times New Roman" panose="02020603050405020304" pitchFamily="18" charset="0"/>
                        </a:rPr>
                        <a:t>; Ô-</a:t>
                      </a:r>
                      <a:r>
                        <a:rPr lang="en-US" sz="2800" i="1" dirty="0" err="1">
                          <a:solidFill>
                            <a:srgbClr val="000000"/>
                          </a:solidFill>
                          <a:effectLst/>
                          <a:latin typeface="Times New Roman" panose="02020603050405020304" pitchFamily="18" charset="0"/>
                          <a:ea typeface="Times New Roman" panose="02020603050405020304" pitchFamily="18" charset="0"/>
                        </a:rPr>
                        <a:t>đi</a:t>
                      </a:r>
                      <a:r>
                        <a:rPr lang="en-US" sz="2800" i="1" dirty="0">
                          <a:solidFill>
                            <a:srgbClr val="000000"/>
                          </a:solidFill>
                          <a:effectLst/>
                          <a:latin typeface="Times New Roman" panose="02020603050405020304" pitchFamily="18" charset="0"/>
                          <a:ea typeface="Times New Roman" panose="02020603050405020304" pitchFamily="18" charset="0"/>
                        </a:rPr>
                        <a:t>-</a:t>
                      </a:r>
                      <a:r>
                        <a:rPr lang="en-US" sz="2800" i="1" dirty="0" err="1">
                          <a:solidFill>
                            <a:srgbClr val="000000"/>
                          </a:solidFill>
                          <a:effectLst/>
                          <a:latin typeface="Times New Roman" panose="02020603050405020304" pitchFamily="18" charset="0"/>
                          <a:ea typeface="Times New Roman" panose="02020603050405020304" pitchFamily="18" charset="0"/>
                        </a:rPr>
                        <a:t>xê</a:t>
                      </a:r>
                      <a:r>
                        <a:rPr lang="en-US" sz="2800" i="1" dirty="0">
                          <a:solidFill>
                            <a:srgbClr val="000000"/>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endParaRPr>
                    </a:p>
                    <a:p>
                      <a:pPr>
                        <a:lnSpc>
                          <a:spcPct val="115000"/>
                        </a:lnSpc>
                        <a:spcBef>
                          <a:spcPts val="600"/>
                        </a:spcBef>
                        <a:spcAft>
                          <a:spcPts val="600"/>
                        </a:spcAft>
                      </a:pP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Sử</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Ấn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Độ</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i="1" dirty="0">
                          <a:solidFill>
                            <a:srgbClr val="000000"/>
                          </a:solidFill>
                          <a:effectLst/>
                          <a:latin typeface="Times New Roman" panose="02020603050405020304" pitchFamily="18" charset="0"/>
                          <a:ea typeface="Times New Roman" panose="02020603050405020304" pitchFamily="18" charset="0"/>
                        </a:rPr>
                        <a:t>Ra-ma-</a:t>
                      </a:r>
                      <a:r>
                        <a:rPr lang="en-US" sz="2800" i="1" dirty="0" err="1">
                          <a:solidFill>
                            <a:srgbClr val="000000"/>
                          </a:solidFill>
                          <a:effectLst/>
                          <a:latin typeface="Times New Roman" panose="02020603050405020304" pitchFamily="18" charset="0"/>
                          <a:ea typeface="Times New Roman" panose="02020603050405020304" pitchFamily="18" charset="0"/>
                        </a:rPr>
                        <a:t>ya</a:t>
                      </a:r>
                      <a:r>
                        <a:rPr lang="en-US" sz="2800" i="1" dirty="0">
                          <a:solidFill>
                            <a:srgbClr val="000000"/>
                          </a:solidFill>
                          <a:effectLst/>
                          <a:latin typeface="Times New Roman" panose="02020603050405020304" pitchFamily="18" charset="0"/>
                          <a:ea typeface="Times New Roman" panose="02020603050405020304" pitchFamily="18" charset="0"/>
                        </a:rPr>
                        <a:t>-</a:t>
                      </a:r>
                      <a:r>
                        <a:rPr lang="en-US" sz="2800" i="1" dirty="0" err="1">
                          <a:solidFill>
                            <a:srgbClr val="000000"/>
                          </a:solidFill>
                          <a:effectLst/>
                          <a:latin typeface="Times New Roman" panose="02020603050405020304" pitchFamily="18" charset="0"/>
                          <a:ea typeface="Times New Roman" panose="02020603050405020304" pitchFamily="18" charset="0"/>
                        </a:rPr>
                        <a:t>na</a:t>
                      </a:r>
                      <a:r>
                        <a:rPr lang="en-US" sz="2800" i="1" dirty="0">
                          <a:solidFill>
                            <a:srgbClr val="000000"/>
                          </a:solidFill>
                          <a:effectLst/>
                          <a:latin typeface="Times New Roman" panose="02020603050405020304" pitchFamily="18" charset="0"/>
                          <a:ea typeface="Times New Roman" panose="02020603050405020304" pitchFamily="18" charset="0"/>
                        </a:rPr>
                        <a:t>; Ma-ha-</a:t>
                      </a:r>
                      <a:r>
                        <a:rPr lang="en-US" sz="2800" i="1" dirty="0" err="1">
                          <a:solidFill>
                            <a:srgbClr val="000000"/>
                          </a:solidFill>
                          <a:effectLst/>
                          <a:latin typeface="Times New Roman" panose="02020603050405020304" pitchFamily="18" charset="0"/>
                          <a:ea typeface="Times New Roman" panose="02020603050405020304" pitchFamily="18" charset="0"/>
                        </a:rPr>
                        <a:t>bha</a:t>
                      </a:r>
                      <a:r>
                        <a:rPr lang="en-US" sz="2800" i="1" dirty="0">
                          <a:solidFill>
                            <a:srgbClr val="000000"/>
                          </a:solidFill>
                          <a:effectLst/>
                          <a:latin typeface="Times New Roman" panose="02020603050405020304" pitchFamily="18" charset="0"/>
                          <a:ea typeface="Times New Roman" panose="02020603050405020304" pitchFamily="18" charset="0"/>
                        </a:rPr>
                        <a:t>-ra-ta</a:t>
                      </a:r>
                      <a:endParaRPr lang="en-US" sz="2800" dirty="0">
                        <a:effectLst/>
                        <a:latin typeface="Times New Roman" panose="02020603050405020304" pitchFamily="18" charset="0"/>
                        <a:ea typeface="Calibri" panose="020F0502020204030204" pitchFamily="34" charset="0"/>
                      </a:endParaRPr>
                    </a:p>
                    <a:p>
                      <a:pPr>
                        <a:lnSpc>
                          <a:spcPct val="115000"/>
                        </a:lnSpc>
                        <a:spcBef>
                          <a:spcPts val="600"/>
                        </a:spcBef>
                        <a:spcAft>
                          <a:spcPts val="600"/>
                        </a:spcAft>
                      </a:pP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Sử</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Việt</a:t>
                      </a:r>
                      <a:r>
                        <a:rPr lang="en-US" sz="2800" dirty="0">
                          <a:solidFill>
                            <a:srgbClr val="000000"/>
                          </a:solidFill>
                          <a:effectLst/>
                          <a:latin typeface="Times New Roman" panose="02020603050405020304" pitchFamily="18" charset="0"/>
                          <a:ea typeface="Times New Roman" panose="02020603050405020304" pitchFamily="18" charset="0"/>
                        </a:rPr>
                        <a:t> Nam</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Đẻ</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đất</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đẻ</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nước</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Mường</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Đăm</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Săn</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Xinh</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Nhã</a:t>
                      </a:r>
                      <a:r>
                        <a:rPr lang="en-US" sz="2800" i="1" dirty="0">
                          <a:solidFill>
                            <a:srgbClr val="000000"/>
                          </a:solidFill>
                          <a:effectLst/>
                          <a:latin typeface="Times New Roman" panose="02020603050405020304" pitchFamily="18" charset="0"/>
                          <a:ea typeface="Times New Roman" panose="02020603050405020304" pitchFamily="18" charset="0"/>
                        </a:rPr>
                        <a:t> (Ê-</a:t>
                      </a:r>
                      <a:r>
                        <a:rPr lang="en-US" sz="2800" i="1" dirty="0" err="1">
                          <a:solidFill>
                            <a:srgbClr val="000000"/>
                          </a:solidFill>
                          <a:effectLst/>
                          <a:latin typeface="Times New Roman" panose="02020603050405020304" pitchFamily="18" charset="0"/>
                          <a:ea typeface="Times New Roman" panose="02020603050405020304" pitchFamily="18" charset="0"/>
                        </a:rPr>
                        <a:t>đê</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Đăm</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Noi</a:t>
                      </a:r>
                      <a:r>
                        <a:rPr lang="en-US" sz="2800" i="1" dirty="0">
                          <a:solidFill>
                            <a:srgbClr val="000000"/>
                          </a:solidFill>
                          <a:effectLst/>
                          <a:latin typeface="Times New Roman" panose="02020603050405020304" pitchFamily="18" charset="0"/>
                          <a:ea typeface="Times New Roman" panose="02020603050405020304" pitchFamily="18" charset="0"/>
                        </a:rPr>
                        <a:t> (Ba-</a:t>
                      </a:r>
                      <a:r>
                        <a:rPr lang="en-US" sz="2800" i="1" dirty="0" err="1">
                          <a:solidFill>
                            <a:srgbClr val="000000"/>
                          </a:solidFill>
                          <a:effectLst/>
                          <a:latin typeface="Times New Roman" panose="02020603050405020304" pitchFamily="18" charset="0"/>
                          <a:ea typeface="Times New Roman" panose="02020603050405020304" pitchFamily="18" charset="0"/>
                        </a:rPr>
                        <a:t>na</a:t>
                      </a:r>
                      <a:r>
                        <a:rPr lang="en-US" sz="2800" i="1" dirty="0">
                          <a:solidFill>
                            <a:srgbClr val="000000"/>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endParaRPr>
                    </a:p>
                  </a:txBody>
                  <a:tcPr marL="28201" marR="282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Tree>
  </p:cSld>
  <p:clrMapOvr>
    <a:masterClrMapping/>
  </p:clrMapOvr>
  <p:transition spd="slow">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p:cNvSpPr>
            <a:spLocks noGrp="1" noRot="1" noChangeAspect="1" noMove="1" noResize="1" noEditPoints="1" noAdjustHandles="1" noChangeArrowheads="1" noChangeShapeType="1" noTextEdit="1"/>
          </p:cNvSpPr>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17" name="Freeform: Shape 16"/>
          <p:cNvSpPr>
            <a:spLocks noGrp="1" noRot="1" noChangeAspect="1" noMove="1" noResize="1" noEditPoints="1" noAdjustHandles="1" noChangeArrowheads="1" noChangeShapeType="1" noTextEdit="1"/>
          </p:cNvSpPr>
          <p:nvPr/>
        </p:nvSpPr>
        <p:spPr>
          <a:xfrm>
            <a:off x="8803792" y="3455896"/>
            <a:ext cx="3388208" cy="3406341"/>
          </a:xfrm>
          <a:custGeom>
            <a:avLst/>
            <a:gdLst>
              <a:gd name="connsiteX0" fmla="*/ 3388058 w 3388208"/>
              <a:gd name="connsiteY0" fmla="*/ 0 h 3406341"/>
              <a:gd name="connsiteX1" fmla="*/ 3388208 w 3388208"/>
              <a:gd name="connsiteY1" fmla="*/ 0 h 3406341"/>
              <a:gd name="connsiteX2" fmla="*/ 3388208 w 3388208"/>
              <a:gd name="connsiteY2" fmla="*/ 3406341 h 3406341"/>
              <a:gd name="connsiteX3" fmla="*/ 0 w 3388208"/>
              <a:gd name="connsiteY3" fmla="*/ 3406341 h 3406341"/>
              <a:gd name="connsiteX4" fmla="*/ 79006 w 3388208"/>
              <a:gd name="connsiteY4" fmla="*/ 3404386 h 3406341"/>
              <a:gd name="connsiteX5" fmla="*/ 3383947 w 3388208"/>
              <a:gd name="connsiteY5" fmla="*/ 164274 h 3406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88208" h="3406341">
                <a:moveTo>
                  <a:pt x="3388058" y="0"/>
                </a:moveTo>
                <a:lnTo>
                  <a:pt x="3388208" y="0"/>
                </a:lnTo>
                <a:lnTo>
                  <a:pt x="3388208" y="3406341"/>
                </a:lnTo>
                <a:lnTo>
                  <a:pt x="0" y="3406341"/>
                </a:lnTo>
                <a:lnTo>
                  <a:pt x="79006" y="3404386"/>
                </a:lnTo>
                <a:cubicBezTo>
                  <a:pt x="1864742" y="3315784"/>
                  <a:pt x="3296223" y="1912901"/>
                  <a:pt x="3383947" y="164274"/>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pic>
        <p:nvPicPr>
          <p:cNvPr id="5" name="Picture 4"/>
          <p:cNvPicPr>
            <a:picLocks noChangeAspect="1"/>
          </p:cNvPicPr>
          <p:nvPr/>
        </p:nvPicPr>
        <p:blipFill rotWithShape="1">
          <a:blip r:embed="rId2"/>
          <a:srcRect l="15767" r="19023"/>
          <a:stretch>
            <a:fillRect/>
          </a:stretch>
        </p:blipFill>
        <p:spPr>
          <a:xfrm>
            <a:off x="5603878" y="914199"/>
            <a:ext cx="4326300" cy="4975810"/>
          </a:xfrm>
          <a:prstGeom prst="rect">
            <a:avLst/>
          </a:prstGeom>
        </p:spPr>
      </p:pic>
      <p:sp>
        <p:nvSpPr>
          <p:cNvPr id="8" name="TextBox 7"/>
          <p:cNvSpPr txBox="1"/>
          <p:nvPr/>
        </p:nvSpPr>
        <p:spPr>
          <a:xfrm>
            <a:off x="463250" y="728340"/>
            <a:ext cx="5140628" cy="5657190"/>
          </a:xfrm>
          <a:prstGeom prst="rect">
            <a:avLst/>
          </a:prstGeom>
          <a:noFill/>
        </p:spPr>
        <p:txBody>
          <a:bodyPr wrap="square">
            <a:spAutoFit/>
          </a:bodyPr>
          <a:lstStyle/>
          <a:p>
            <a:pPr>
              <a:lnSpc>
                <a:spcPct val="115000"/>
              </a:lnSpc>
              <a:spcBef>
                <a:spcPts val="600"/>
              </a:spcBef>
              <a:spcAft>
                <a:spcPts val="600"/>
              </a:spcAft>
            </a:pP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Một</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số</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yếu</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tố</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khác</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của</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thể</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loại</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sử</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thi</a:t>
            </a:r>
            <a:r>
              <a:rPr lang="en-US" sz="2800" b="1" dirty="0">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endParaRPr>
          </a:p>
          <a:p>
            <a:pPr marL="457200" indent="-457200">
              <a:lnSpc>
                <a:spcPct val="115000"/>
              </a:lnSpc>
              <a:spcBef>
                <a:spcPts val="600"/>
              </a:spcBef>
              <a:spcAft>
                <a:spcPts val="600"/>
              </a:spcAft>
              <a:buFont typeface="Wingdings" panose="05000000000000000000" pitchFamily="2" charset="2"/>
              <a:buChar char="v"/>
            </a:pPr>
            <a:r>
              <a:rPr lang="en-US" sz="2800"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Tình</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cảm</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cảm</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xúc</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của</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tác</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giả</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sử</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thi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thường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được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bộc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lộ</a:t>
            </a:r>
            <a:r>
              <a:rPr lang="en-US" sz="2800" dirty="0">
                <a:effectLst/>
                <a:latin typeface="Times New Roman" panose="02020603050405020304" pitchFamily="18" charset="0"/>
                <a:ea typeface="Times New Roman" panose="02020603050405020304" pitchFamily="18" charset="0"/>
              </a:rPr>
              <a:t> qua </a:t>
            </a:r>
            <a:r>
              <a:rPr lang="en-US" sz="2800" dirty="0" err="1">
                <a:effectLst/>
                <a:latin typeface="Times New Roman" panose="02020603050405020304" pitchFamily="18" charset="0"/>
                <a:ea typeface="Times New Roman" panose="02020603050405020304" pitchFamily="18" charset="0"/>
              </a:rPr>
              <a:t>tình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cảm</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cảm</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xúc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của</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người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kể</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chuyện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hoặc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một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nhân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vật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nào</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đó</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Người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đọc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có</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thể</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nhận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biết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những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tình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cảm</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cảm</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xúc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ấy</a:t>
            </a:r>
            <a:r>
              <a:rPr lang="en-US" sz="2800" dirty="0">
                <a:effectLst/>
                <a:latin typeface="Times New Roman" panose="02020603050405020304" pitchFamily="18" charset="0"/>
                <a:ea typeface="Times New Roman" panose="02020603050405020304" pitchFamily="18" charset="0"/>
              </a:rPr>
              <a:t> qua </a:t>
            </a:r>
            <a:r>
              <a:rPr lang="en-US" sz="2800" dirty="0" err="1">
                <a:effectLst/>
                <a:latin typeface="Times New Roman" panose="02020603050405020304" pitchFamily="18" charset="0"/>
                <a:ea typeface="Times New Roman" panose="02020603050405020304" pitchFamily="18" charset="0"/>
              </a:rPr>
              <a:t>cách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sử</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dụng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từ</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ngữ</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hình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ảnh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giọng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điệu</a:t>
            </a:r>
            <a:r>
              <a:rPr lang="en-US" sz="2800" dirty="0">
                <a:effectLst/>
                <a:latin typeface="Times New Roman" panose="02020603050405020304" pitchFamily="18" charset="0"/>
                <a:ea typeface="Times New Roman" panose="02020603050405020304" pitchFamily="18" charset="0"/>
              </a:rPr>
              <a:t>,…</a:t>
            </a:r>
            <a:r>
              <a:rPr lang="en-US" sz="2800" dirty="0" err="1">
                <a:effectLst/>
                <a:latin typeface="Times New Roman" panose="02020603050405020304" pitchFamily="18" charset="0"/>
                <a:ea typeface="Times New Roman" panose="02020603050405020304" pitchFamily="18" charset="0"/>
              </a:rPr>
              <a:t>trong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văn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bản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sử</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thi</a:t>
            </a:r>
            <a:r>
              <a:rPr lang="en-US" sz="2800" dirty="0">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endParaRPr>
          </a:p>
        </p:txBody>
      </p:sp>
    </p:spTree>
  </p:cSld>
  <p:clrMapOvr>
    <a:masterClrMapping/>
  </p:clrMapOvr>
  <p:transition spd="slow">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4"/>
          <p:cNvSpPr>
            <a:spLocks noGrp="1" noRot="1" noChangeAspect="1" noMove="1" noResize="1" noEditPoints="1" noAdjustHandles="1" noChangeArrowheads="1" noChangeShapeType="1" noTextEdit="1"/>
          </p:cNvSpPr>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Univers Condensed Light"/>
              <a:ea typeface="+mn-ea"/>
              <a:cs typeface="+mn-cs"/>
            </a:endParaRPr>
          </a:p>
        </p:txBody>
      </p:sp>
      <p:pic>
        <p:nvPicPr>
          <p:cNvPr id="5" name="Picture 4"/>
          <p:cNvPicPr>
            <a:picLocks noChangeAspect="1"/>
          </p:cNvPicPr>
          <p:nvPr/>
        </p:nvPicPr>
        <p:blipFill rotWithShape="1">
          <a:blip r:embed="rId2"/>
          <a:srcRect l="29084" r="32341" b="2"/>
          <a:stretch>
            <a:fillRect/>
          </a:stretch>
        </p:blipFill>
        <p:spPr>
          <a:xfrm>
            <a:off x="8658226" y="-4762"/>
            <a:ext cx="3541857" cy="6886079"/>
          </a:xfrm>
          <a:custGeom>
            <a:avLst/>
            <a:gdLst/>
            <a:ahLst/>
            <a:cxnLst/>
            <a:rect l="l" t="t" r="r" b="b"/>
            <a:pathLst>
              <a:path w="3541857" h="6886079">
                <a:moveTo>
                  <a:pt x="1248072" y="0"/>
                </a:moveTo>
                <a:lnTo>
                  <a:pt x="3541857" y="0"/>
                </a:lnTo>
                <a:lnTo>
                  <a:pt x="3541857" y="6886079"/>
                </a:lnTo>
                <a:lnTo>
                  <a:pt x="0" y="6864521"/>
                </a:lnTo>
                <a:close/>
              </a:path>
            </a:pathLst>
          </a:custGeom>
        </p:spPr>
      </p:pic>
      <p:cxnSp>
        <p:nvCxnSpPr>
          <p:cNvPr id="21" name="Straight Connector 16"/>
          <p:cNvCxnSpPr>
            <a:cxnSpLocks noGrp="1" noRot="1" noChangeAspect="1" noMove="1" noResize="1" noEditPoints="1" noAdjustHandles="1" noChangeArrowheads="1" noChangeShapeType="1"/>
          </p:cNvCxnSpPr>
          <p:nvPr/>
        </p:nvCxnSpPr>
        <p:spPr>
          <a:xfrm flipH="1" flipV="1">
            <a:off x="8878186" y="1"/>
            <a:ext cx="345294" cy="688131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a:cxnSpLocks noGrp="1" noRot="1" noChangeAspect="1" noMove="1" noResize="1" noEditPoints="1" noAdjustHandles="1" noChangeArrowheads="1" noChangeShapeType="1"/>
          </p:cNvCxnSpPr>
          <p:nvPr/>
        </p:nvCxnSpPr>
        <p:spPr>
          <a:xfrm flipH="1" flipV="1">
            <a:off x="6794205" y="-4764"/>
            <a:ext cx="5397796" cy="1041438"/>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315106" y="1130300"/>
            <a:ext cx="8735727" cy="4324517"/>
          </a:xfrm>
          <a:prstGeom prst="rect">
            <a:avLst/>
          </a:prstGeom>
          <a:noFill/>
        </p:spPr>
        <p:txBody>
          <a:bodyPr wrap="square">
            <a:spAutoFit/>
          </a:bodyPr>
          <a:lstStyle/>
          <a:p>
            <a:pPr marL="285750" indent="-285750">
              <a:lnSpc>
                <a:spcPct val="115000"/>
              </a:lnSpc>
              <a:spcBef>
                <a:spcPts val="600"/>
              </a:spcBef>
              <a:spcAft>
                <a:spcPts val="600"/>
              </a:spcAft>
              <a:buFont typeface="Wingdings" panose="05000000000000000000" pitchFamily="2" charset="2"/>
              <a:buChar char="v"/>
            </a:pPr>
            <a:r>
              <a:rPr lang="en-US" sz="2800" i="1" dirty="0">
                <a:effectLst/>
                <a:latin typeface="Times New Roman" panose="02020603050405020304" pitchFamily="18" charset="0"/>
                <a:ea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rPr>
              <a:t>Cảm</a:t>
            </a:r>
            <a:r>
              <a:rPr lang="en-US" sz="2800" b="1" i="1" dirty="0">
                <a:effectLst/>
                <a:latin typeface="Times New Roman" panose="02020603050405020304" pitchFamily="18" charset="0"/>
                <a:ea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rPr>
              <a:t>hứng</a:t>
            </a:r>
            <a:r>
              <a:rPr lang="en-US" sz="2800" b="1" i="1" dirty="0">
                <a:effectLst/>
                <a:latin typeface="Times New Roman" panose="02020603050405020304" pitchFamily="18" charset="0"/>
                <a:ea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rPr>
              <a:t>chủ</a:t>
            </a:r>
            <a:r>
              <a:rPr lang="en-US" sz="2800" b="1" i="1" dirty="0">
                <a:effectLst/>
                <a:latin typeface="Times New Roman" panose="02020603050405020304" pitchFamily="18" charset="0"/>
                <a:ea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rPr>
              <a:t>đạo</a:t>
            </a:r>
            <a:r>
              <a:rPr lang="en-US" sz="2800" b="1" i="1" dirty="0">
                <a:effectLst/>
                <a:latin typeface="Times New Roman" panose="02020603050405020304" pitchFamily="18" charset="0"/>
                <a:ea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rPr>
              <a:t>và</a:t>
            </a:r>
            <a:r>
              <a:rPr lang="en-US" sz="2800" b="1" i="1" dirty="0">
                <a:effectLst/>
                <a:latin typeface="Times New Roman" panose="02020603050405020304" pitchFamily="18" charset="0"/>
                <a:ea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rPr>
              <a:t>cảm</a:t>
            </a:r>
            <a:r>
              <a:rPr lang="en-US" sz="2800" b="1" i="1" dirty="0">
                <a:effectLst/>
                <a:latin typeface="Times New Roman" panose="02020603050405020304" pitchFamily="18" charset="0"/>
                <a:ea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rPr>
              <a:t>hứng</a:t>
            </a:r>
            <a:r>
              <a:rPr lang="en-US" sz="2800" b="1" i="1" dirty="0">
                <a:effectLst/>
                <a:latin typeface="Times New Roman" panose="02020603050405020304" pitchFamily="18" charset="0"/>
                <a:ea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rPr>
              <a:t>chủ</a:t>
            </a:r>
            <a:r>
              <a:rPr lang="en-US" sz="2800" b="1" i="1" dirty="0">
                <a:effectLst/>
                <a:latin typeface="Times New Roman" panose="02020603050405020304" pitchFamily="18" charset="0"/>
                <a:ea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rPr>
              <a:t>đạo</a:t>
            </a:r>
            <a:r>
              <a:rPr lang="en-US" sz="2800" b="1" i="1" dirty="0">
                <a:effectLst/>
                <a:latin typeface="Times New Roman" panose="02020603050405020304" pitchFamily="18" charset="0"/>
                <a:ea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rPr>
              <a:t>trong</a:t>
            </a:r>
            <a:r>
              <a:rPr lang="en-US" sz="2800" b="1" i="1" dirty="0">
                <a:effectLst/>
                <a:latin typeface="Times New Roman" panose="02020603050405020304" pitchFamily="18" charset="0"/>
                <a:ea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rPr>
              <a:t>sử</a:t>
            </a:r>
            <a:r>
              <a:rPr lang="en-US" sz="2800" b="1" i="1" dirty="0">
                <a:effectLst/>
                <a:latin typeface="Times New Roman" panose="02020603050405020304" pitchFamily="18" charset="0"/>
                <a:ea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rPr>
              <a:t>thi</a:t>
            </a:r>
            <a:r>
              <a:rPr lang="en-US" sz="2800" b="1" i="1" dirty="0">
                <a:effectLst/>
                <a:latin typeface="Times New Roman" panose="02020603050405020304" pitchFamily="18" charset="0"/>
                <a:ea typeface="Times New Roman" panose="02020603050405020304" pitchFamily="18" charset="0"/>
              </a:rPr>
              <a:t>:</a:t>
            </a:r>
            <a:endParaRPr lang="en-US" sz="2800" b="1" dirty="0">
              <a:effectLst/>
              <a:latin typeface="Times New Roman" panose="02020603050405020304" pitchFamily="18" charset="0"/>
              <a:ea typeface="Calibri" panose="020F0502020204030204" pitchFamily="34" charset="0"/>
            </a:endParaRPr>
          </a:p>
          <a:p>
            <a:pPr marL="285750" indent="-285750">
              <a:lnSpc>
                <a:spcPct val="115000"/>
              </a:lnSpc>
              <a:spcBef>
                <a:spcPts val="600"/>
              </a:spcBef>
              <a:spcAft>
                <a:spcPts val="600"/>
              </a:spcAft>
              <a:buFont typeface="Wingdings" panose="05000000000000000000" pitchFamily="2" charset="2"/>
              <a:buChar char="ü"/>
            </a:pPr>
            <a:r>
              <a:rPr lang="en-US" sz="2800" i="1" dirty="0" err="1">
                <a:effectLst/>
                <a:latin typeface="Times New Roman" panose="02020603050405020304" pitchFamily="18" charset="0"/>
                <a:ea typeface="Times New Roman" panose="02020603050405020304" pitchFamily="18" charset="0"/>
              </a:rPr>
              <a:t>Cảm</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hứng</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chủ</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đạo</a:t>
            </a:r>
            <a:r>
              <a:rPr lang="en-US" sz="2800" i="1"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là</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trạng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thái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tình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cảm</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mãnh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liệt</a:t>
            </a:r>
            <a:r>
              <a:rPr lang="en-US" sz="2800" dirty="0">
                <a:effectLst/>
                <a:latin typeface="Times New Roman" panose="02020603050405020304" pitchFamily="18" charset="0"/>
                <a:ea typeface="Times New Roman" panose="02020603050405020304" pitchFamily="18" charset="0"/>
              </a:rPr>
              <a:t>, say </a:t>
            </a:r>
            <a:r>
              <a:rPr lang="en-US" sz="2800" dirty="0" err="1">
                <a:effectLst/>
                <a:latin typeface="Times New Roman" panose="02020603050405020304" pitchFamily="18" charset="0"/>
                <a:ea typeface="Times New Roman" panose="02020603050405020304" pitchFamily="18" charset="0"/>
              </a:rPr>
              <a:t>đắm</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xuyên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suốt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tác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phẩm</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văn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học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Cảm</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hứng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này</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gắn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liền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với</a:t>
            </a:r>
            <a:r>
              <a:rPr lang="en-US" sz="2800" dirty="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tư</a:t>
            </a:r>
            <a:r>
              <a:rPr lang="en-US" sz="2800" dirty="0" smtClean="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tưởng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lập</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trường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trong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tác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phẩm</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tác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động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mạnh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mẽ</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đến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người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tiếp</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nhận</a:t>
            </a:r>
            <a:r>
              <a:rPr lang="en-US" sz="2800" dirty="0">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endParaRPr>
          </a:p>
          <a:p>
            <a:pPr marL="285750" indent="-285750">
              <a:lnSpc>
                <a:spcPct val="115000"/>
              </a:lnSpc>
              <a:spcBef>
                <a:spcPts val="600"/>
              </a:spcBef>
              <a:spcAft>
                <a:spcPts val="600"/>
              </a:spcAft>
              <a:buFont typeface="Wingdings" panose="05000000000000000000" pitchFamily="2" charset="2"/>
              <a:buChar char="ü"/>
            </a:pPr>
            <a:r>
              <a:rPr lang="en-US" sz="2800" i="1" dirty="0" err="1">
                <a:effectLst/>
                <a:latin typeface="Times New Roman" panose="02020603050405020304" pitchFamily="18" charset="0"/>
                <a:ea typeface="Times New Roman" panose="02020603050405020304" pitchFamily="18" charset="0"/>
              </a:rPr>
              <a:t>Trong</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văn</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bản</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sử</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thi</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cảm</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hứng</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chủ</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đạo</a:t>
            </a:r>
            <a:r>
              <a:rPr lang="en-US" sz="2800" i="1"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thường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là</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cảm</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hứng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ngợi</a:t>
            </a:r>
            <a:r>
              <a:rPr lang="en-US" sz="2800" dirty="0">
                <a:effectLst/>
                <a:latin typeface="Times New Roman" panose="02020603050405020304" pitchFamily="18" charset="0"/>
                <a:ea typeface="Times New Roman" panose="02020603050405020304" pitchFamily="18" charset="0"/>
              </a:rPr>
              <a:t> ca </a:t>
            </a:r>
            <a:r>
              <a:rPr lang="en-US" sz="2800" dirty="0" err="1">
                <a:effectLst/>
                <a:latin typeface="Times New Roman" panose="02020603050405020304" pitchFamily="18" charset="0"/>
                <a:ea typeface="Times New Roman" panose="02020603050405020304" pitchFamily="18" charset="0"/>
              </a:rPr>
              <a:t>người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anh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hùng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ngợi</a:t>
            </a:r>
            <a:r>
              <a:rPr lang="en-US" sz="2800" dirty="0">
                <a:effectLst/>
                <a:latin typeface="Times New Roman" panose="02020603050405020304" pitchFamily="18" charset="0"/>
                <a:ea typeface="Times New Roman" panose="02020603050405020304" pitchFamily="18" charset="0"/>
              </a:rPr>
              <a:t> ca </a:t>
            </a:r>
            <a:r>
              <a:rPr lang="en-US" sz="2800" dirty="0" err="1">
                <a:effectLst/>
                <a:latin typeface="Times New Roman" panose="02020603050405020304" pitchFamily="18" charset="0"/>
                <a:ea typeface="Times New Roman" panose="02020603050405020304" pitchFamily="18" charset="0"/>
              </a:rPr>
              <a:t>những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phẩm</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chất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của</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cộng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đồng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mà</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người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anh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hùng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là</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đại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diện</a:t>
            </a:r>
            <a:r>
              <a:rPr lang="en-US" sz="2800" dirty="0">
                <a:effectLst/>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Effect transition="in" filter="barn(inVertical)">
                                      <p:cBhvr>
                                        <p:cTn id="7" dur="500"/>
                                        <p:tgtEl>
                                          <p:spTgt spid="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xEl>
                                              <p:pRg st="2" end="2"/>
                                            </p:txEl>
                                          </p:spTgt>
                                        </p:tgtEl>
                                        <p:attrNameLst>
                                          <p:attrName>style.visibility</p:attrName>
                                        </p:attrNameLst>
                                      </p:cBhvr>
                                      <p:to>
                                        <p:strVal val="visible"/>
                                      </p:to>
                                    </p:set>
                                    <p:animEffect transition="in" filter="barn(inVertical)">
                                      <p:cBhvr>
                                        <p:cTn id="12"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p:cNvSpPr>
            <a:spLocks noGrp="1" noRot="1" noChangeAspect="1" noMove="1" noResize="1" noEditPoints="1" noAdjustHandles="1" noChangeArrowheads="1" noChangeShapeType="1" noTextEdit="1"/>
          </p:cNvSpPr>
          <p:nvPr/>
        </p:nvSpPr>
        <p:spPr>
          <a:xfrm>
            <a:off x="0" y="0"/>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Seaford"/>
              <a:ea typeface="+mn-ea"/>
              <a:cs typeface="+mn-cs"/>
            </a:endParaRPr>
          </a:p>
        </p:txBody>
      </p:sp>
      <p:pic>
        <p:nvPicPr>
          <p:cNvPr id="5" name="Picture 4"/>
          <p:cNvPicPr>
            <a:picLocks noChangeAspect="1"/>
          </p:cNvPicPr>
          <p:nvPr/>
        </p:nvPicPr>
        <p:blipFill rotWithShape="1">
          <a:blip r:embed="rId2"/>
          <a:srcRect l="14247" r="17501" b="-1"/>
          <a:stretch>
            <a:fillRect/>
          </a:stretch>
        </p:blipFill>
        <p:spPr>
          <a:xfrm>
            <a:off x="482600" y="489856"/>
            <a:ext cx="5349331" cy="5878282"/>
          </a:xfrm>
          <a:prstGeom prst="rect">
            <a:avLst/>
          </a:prstGeom>
        </p:spPr>
      </p:pic>
      <p:cxnSp>
        <p:nvCxnSpPr>
          <p:cNvPr id="17" name="Straight Connector 16"/>
          <p:cNvCxnSpPr>
            <a:cxnSpLocks noGrp="1" noRot="1" noChangeAspect="1" noMove="1" noResize="1" noEditPoints="1" noAdjustHandles="1" noChangeArrowheads="1" noChangeShapeType="1"/>
          </p:cNvCxnSpPr>
          <p:nvPr/>
        </p:nvCxnSpPr>
        <p:spPr>
          <a:xfrm>
            <a:off x="482600" y="489855"/>
            <a:ext cx="11147071" cy="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cxnSp>
        <p:nvCxnSpPr>
          <p:cNvPr id="23" name="Straight Connector 18"/>
          <p:cNvCxnSpPr>
            <a:cxnSpLocks noGrp="1" noRot="1" noChangeAspect="1" noMove="1" noResize="1" noEditPoints="1" noAdjustHandles="1" noChangeArrowheads="1" noChangeShapeType="1"/>
          </p:cNvCxnSpPr>
          <p:nvPr/>
        </p:nvCxnSpPr>
        <p:spPr>
          <a:xfrm>
            <a:off x="482600" y="6368138"/>
            <a:ext cx="11147071" cy="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sp>
        <p:nvSpPr>
          <p:cNvPr id="9" name="TextBox 8"/>
          <p:cNvSpPr txBox="1"/>
          <p:nvPr/>
        </p:nvSpPr>
        <p:spPr>
          <a:xfrm>
            <a:off x="5760348" y="602138"/>
            <a:ext cx="5949052" cy="5632311"/>
          </a:xfrm>
          <a:prstGeom prst="rect">
            <a:avLst/>
          </a:prstGeom>
          <a:noFill/>
        </p:spPr>
        <p:txBody>
          <a:bodyPr wrap="square">
            <a:spAutoFit/>
          </a:bodyPr>
          <a:lstStyle/>
          <a:p>
            <a:pPr marL="571500" indent="-571500">
              <a:buFont typeface="Wingdings" panose="05000000000000000000" pitchFamily="2" charset="2"/>
              <a:buChar char="v"/>
            </a:pPr>
            <a:r>
              <a:rPr lang="en-US" sz="3600" i="1" dirty="0" err="1">
                <a:effectLst/>
                <a:latin typeface="Times New Roman" panose="02020603050405020304" pitchFamily="18" charset="0"/>
                <a:ea typeface="Times New Roman" panose="02020603050405020304" pitchFamily="18" charset="0"/>
              </a:rPr>
              <a:t>Bối</a:t>
            </a:r>
            <a:r>
              <a:rPr lang="en-US" sz="3600" i="1" dirty="0">
                <a:effectLst/>
                <a:latin typeface="Times New Roman" panose="02020603050405020304" pitchFamily="18" charset="0"/>
                <a:ea typeface="Times New Roman" panose="02020603050405020304" pitchFamily="18" charset="0"/>
              </a:rPr>
              <a:t> </a:t>
            </a:r>
            <a:r>
              <a:rPr lang="en-US" sz="3600" i="1" dirty="0" err="1">
                <a:effectLst/>
                <a:latin typeface="Times New Roman" panose="02020603050405020304" pitchFamily="18" charset="0"/>
                <a:ea typeface="Times New Roman" panose="02020603050405020304" pitchFamily="18" charset="0"/>
              </a:rPr>
              <a:t>cảnh</a:t>
            </a:r>
            <a:r>
              <a:rPr lang="en-US" sz="3600" i="1" dirty="0">
                <a:effectLst/>
                <a:latin typeface="Times New Roman" panose="02020603050405020304" pitchFamily="18" charset="0"/>
                <a:ea typeface="Times New Roman" panose="02020603050405020304" pitchFamily="18" charset="0"/>
              </a:rPr>
              <a:t> </a:t>
            </a:r>
            <a:r>
              <a:rPr lang="en-US" sz="3600" i="1" dirty="0" err="1">
                <a:effectLst/>
                <a:latin typeface="Times New Roman" panose="02020603050405020304" pitchFamily="18" charset="0"/>
                <a:ea typeface="Times New Roman" panose="02020603050405020304" pitchFamily="18" charset="0"/>
              </a:rPr>
              <a:t>lịch</a:t>
            </a:r>
            <a:r>
              <a:rPr lang="en-US" sz="3600" i="1" dirty="0">
                <a:effectLst/>
                <a:latin typeface="Times New Roman" panose="02020603050405020304" pitchFamily="18" charset="0"/>
                <a:ea typeface="Times New Roman" panose="02020603050405020304" pitchFamily="18" charset="0"/>
              </a:rPr>
              <a:t> </a:t>
            </a:r>
            <a:r>
              <a:rPr lang="en-US" sz="3600" i="1" dirty="0" err="1">
                <a:effectLst/>
                <a:latin typeface="Times New Roman" panose="02020603050405020304" pitchFamily="18" charset="0"/>
                <a:ea typeface="Times New Roman" panose="02020603050405020304" pitchFamily="18" charset="0"/>
              </a:rPr>
              <a:t>sử</a:t>
            </a:r>
            <a:r>
              <a:rPr lang="en-US" sz="3600" i="1" dirty="0">
                <a:effectLst/>
                <a:latin typeface="Times New Roman" panose="02020603050405020304" pitchFamily="18" charset="0"/>
                <a:ea typeface="Times New Roman" panose="02020603050405020304" pitchFamily="18" charset="0"/>
              </a:rPr>
              <a:t> - </a:t>
            </a:r>
            <a:r>
              <a:rPr lang="en-US" sz="3600" i="1" dirty="0" err="1">
                <a:effectLst/>
                <a:latin typeface="Times New Roman" panose="02020603050405020304" pitchFamily="18" charset="0"/>
                <a:ea typeface="Times New Roman" panose="02020603050405020304" pitchFamily="18" charset="0"/>
              </a:rPr>
              <a:t>văn</a:t>
            </a:r>
            <a:r>
              <a:rPr lang="en-US" sz="3600" i="1" dirty="0">
                <a:effectLst/>
                <a:latin typeface="Times New Roman" panose="02020603050405020304" pitchFamily="18" charset="0"/>
                <a:ea typeface="Times New Roman" panose="02020603050405020304" pitchFamily="18" charset="0"/>
              </a:rPr>
              <a:t> </a:t>
            </a:r>
            <a:r>
              <a:rPr lang="en-US" sz="3600" i="1" dirty="0" err="1">
                <a:effectLst/>
                <a:latin typeface="Times New Roman" panose="02020603050405020304" pitchFamily="18" charset="0"/>
                <a:ea typeface="Times New Roman" panose="02020603050405020304" pitchFamily="18" charset="0"/>
              </a:rPr>
              <a:t>hoá</a:t>
            </a:r>
            <a:r>
              <a:rPr lang="en-US" sz="3600" i="1" dirty="0">
                <a:effectLst/>
                <a:latin typeface="Times New Roman" panose="02020603050405020304" pitchFamily="18" charset="0"/>
                <a:ea typeface="Times New Roman" panose="02020603050405020304" pitchFamily="18" charset="0"/>
              </a:rPr>
              <a:t>, </a:t>
            </a:r>
            <a:r>
              <a:rPr lang="en-US" sz="3600" i="1" dirty="0" err="1">
                <a:effectLst/>
                <a:latin typeface="Times New Roman" panose="02020603050405020304" pitchFamily="18" charset="0"/>
                <a:ea typeface="Times New Roman" panose="02020603050405020304" pitchFamily="18" charset="0"/>
              </a:rPr>
              <a:t>xã</a:t>
            </a:r>
            <a:r>
              <a:rPr lang="en-US" sz="3600" i="1" dirty="0">
                <a:effectLst/>
                <a:latin typeface="Times New Roman" panose="02020603050405020304" pitchFamily="18" charset="0"/>
                <a:ea typeface="Times New Roman" panose="02020603050405020304" pitchFamily="18" charset="0"/>
              </a:rPr>
              <a:t> </a:t>
            </a:r>
            <a:r>
              <a:rPr lang="en-US" sz="3600" i="1" dirty="0" err="1">
                <a:effectLst/>
                <a:latin typeface="Times New Roman" panose="02020603050405020304" pitchFamily="18" charset="0"/>
                <a:ea typeface="Times New Roman" panose="02020603050405020304" pitchFamily="18" charset="0"/>
              </a:rPr>
              <a:t>hội</a:t>
            </a:r>
            <a:r>
              <a:rPr lang="en-US" sz="3600" i="1"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là</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điều</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kiện</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hoàn</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cảnh</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lịch</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sử</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văn</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hoá</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xã</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hội</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có</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liên</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quan</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đến</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văn</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bản</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là</a:t>
            </a:r>
            <a:r>
              <a:rPr lang="en-US" sz="3600" dirty="0">
                <a:effectLst/>
                <a:latin typeface="Times New Roman" panose="02020603050405020304" pitchFamily="18" charset="0"/>
                <a:ea typeface="Times New Roman" panose="02020603050405020304" pitchFamily="18" charset="0"/>
              </a:rPr>
              <a:t> tri </a:t>
            </a:r>
            <a:r>
              <a:rPr lang="en-US" sz="3600" dirty="0" err="1">
                <a:effectLst/>
                <a:latin typeface="Times New Roman" panose="02020603050405020304" pitchFamily="18" charset="0"/>
                <a:ea typeface="Times New Roman" panose="02020603050405020304" pitchFamily="18" charset="0"/>
              </a:rPr>
              <a:t>thức</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cần</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thiết</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cho</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việc</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đọc</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hiểu</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văn</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bản</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Chẳng</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hạn</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hiểu</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về</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chế</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độ</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mẫu</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hệ</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và</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tục</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lệ</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nối</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dây</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của</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người</a:t>
            </a:r>
            <a:r>
              <a:rPr lang="en-US" sz="3600" dirty="0">
                <a:effectLst/>
                <a:latin typeface="Times New Roman" panose="02020603050405020304" pitchFamily="18" charset="0"/>
                <a:ea typeface="Times New Roman" panose="02020603050405020304" pitchFamily="18" charset="0"/>
              </a:rPr>
              <a:t> Ê-</a:t>
            </a:r>
            <a:r>
              <a:rPr lang="en-US" sz="3600" dirty="0" err="1">
                <a:effectLst/>
                <a:latin typeface="Times New Roman" panose="02020603050405020304" pitchFamily="18" charset="0"/>
                <a:ea typeface="Times New Roman" panose="02020603050405020304" pitchFamily="18" charset="0"/>
              </a:rPr>
              <a:t>đê</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thì</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sẽ</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hiểu</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sử</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thi</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Đăm</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Săn</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sâu</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sắc</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hơn</a:t>
            </a:r>
            <a:r>
              <a:rPr lang="en-US" sz="3600" dirty="0">
                <a:effectLst/>
                <a:latin typeface="Times New Roman" panose="02020603050405020304" pitchFamily="18" charset="0"/>
                <a:ea typeface="Times New Roman" panose="02020603050405020304" pitchFamily="18" charset="0"/>
              </a:rPr>
              <a:t>.</a:t>
            </a:r>
            <a:endParaRPr lang="en-US" sz="3600" dirty="0"/>
          </a:p>
        </p:txBody>
      </p:sp>
    </p:spTree>
  </p:cSld>
  <p:clrMapOvr>
    <a:masterClrMapping/>
  </p:clrMapOvr>
  <p:transition spd="slow">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p:cNvSpPr>
            <a:spLocks noGrp="1" noRot="1" noChangeAspect="1" noMove="1" noResize="1" noEditPoints="1" noAdjustHandles="1" noChangeArrowheads="1" noChangeShapeType="1" noTextEdit="1"/>
          </p:cNvSpPr>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p:cNvPicPr>
            <a:picLocks noChangeAspect="1"/>
          </p:cNvPicPr>
          <p:nvPr/>
        </p:nvPicPr>
        <p:blipFill rotWithShape="1">
          <a:blip r:embed="rId2"/>
          <a:srcRect t="25078" b="11719"/>
          <a:stretch>
            <a:fillRect/>
          </a:stretch>
        </p:blipFill>
        <p:spPr>
          <a:xfrm>
            <a:off x="-3047" y="10"/>
            <a:ext cx="12191999" cy="6857990"/>
          </a:xfrm>
          <a:prstGeom prst="rect">
            <a:avLst/>
          </a:prstGeom>
        </p:spPr>
      </p:pic>
      <p:sp>
        <p:nvSpPr>
          <p:cNvPr id="14" name="Rectangle 13"/>
          <p:cNvSpPr>
            <a:spLocks noGrp="1" noRot="1" noChangeAspect="1" noMove="1" noResize="1" noEditPoints="1" noAdjustHandles="1" noChangeArrowheads="1" noChangeShapeType="1" noTextEdit="1"/>
          </p:cNvSpPr>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p:cNvSpPr txBox="1"/>
          <p:nvPr/>
        </p:nvSpPr>
        <p:spPr>
          <a:xfrm>
            <a:off x="852129" y="172827"/>
            <a:ext cx="10858500" cy="678327"/>
          </a:xfrm>
          <a:prstGeom prst="rect">
            <a:avLst/>
          </a:prstGeom>
          <a:noFill/>
        </p:spPr>
        <p:txBody>
          <a:bodyPr wrap="square">
            <a:spAutoFit/>
          </a:bodyPr>
          <a:lstStyle/>
          <a:p>
            <a:pPr algn="just">
              <a:lnSpc>
                <a:spcPct val="115000"/>
              </a:lnSpc>
              <a:spcBef>
                <a:spcPts val="600"/>
              </a:spcBef>
              <a:spcAft>
                <a:spcPts val="600"/>
              </a:spcAft>
            </a:pPr>
            <a:r>
              <a:rPr lang="en-US" sz="3600" b="1" dirty="0">
                <a:solidFill>
                  <a:schemeClr val="bg1"/>
                </a:solidFill>
                <a:effectLst/>
                <a:latin typeface="Times New Roman" panose="02020603050405020304" pitchFamily="18" charset="0"/>
                <a:ea typeface="Times New Roman" panose="02020603050405020304" pitchFamily="18" charset="0"/>
              </a:rPr>
              <a:t>1</a:t>
            </a:r>
            <a:r>
              <a:rPr lang="vi-VN" sz="3600" b="1" dirty="0">
                <a:solidFill>
                  <a:schemeClr val="bg1"/>
                </a:solidFill>
                <a:effectLst/>
                <a:latin typeface="Times New Roman" panose="02020603050405020304" pitchFamily="18" charset="0"/>
                <a:ea typeface="Times New Roman" panose="02020603050405020304" pitchFamily="18" charset="0"/>
              </a:rPr>
              <a:t>. Tác phẩm sử thi “Đăm Săn” </a:t>
            </a:r>
            <a:endParaRPr lang="en-US" sz="3600" dirty="0">
              <a:solidFill>
                <a:schemeClr val="bg1"/>
              </a:solidFill>
              <a:effectLst/>
              <a:latin typeface="Times New Roman" panose="02020603050405020304" pitchFamily="18" charset="0"/>
              <a:ea typeface="Times New Roman" panose="02020603050405020304" pitchFamily="18" charset="0"/>
            </a:endParaRPr>
          </a:p>
        </p:txBody>
      </p:sp>
      <p:sp>
        <p:nvSpPr>
          <p:cNvPr id="5" name="Rectangle 4"/>
          <p:cNvSpPr/>
          <p:nvPr/>
        </p:nvSpPr>
        <p:spPr>
          <a:xfrm>
            <a:off x="630904" y="1968910"/>
            <a:ext cx="2938205" cy="2611800"/>
          </a:xfrm>
          <a:prstGeom prst="rect">
            <a:avLst/>
          </a:prstGeom>
          <a:solidFill>
            <a:schemeClr val="accent1">
              <a:alpha val="7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spcBef>
                <a:spcPts val="600"/>
              </a:spcBef>
              <a:spcAft>
                <a:spcPts val="600"/>
              </a:spcAft>
            </a:pPr>
            <a:r>
              <a:rPr lang="vi-VN" sz="3200" b="1" dirty="0">
                <a:solidFill>
                  <a:schemeClr val="bg1"/>
                </a:solidFill>
                <a:effectLst/>
                <a:latin typeface="Times New Roman" panose="02020603050405020304" pitchFamily="18" charset="0"/>
                <a:ea typeface="Times New Roman" panose="02020603050405020304" pitchFamily="18" charset="0"/>
              </a:rPr>
              <a:t>Thể loại: Sử thi anh hùng của dân tộc Ê-đê (Tây Nguyên).</a:t>
            </a:r>
            <a:endParaRPr lang="en-US" sz="3200" b="1" dirty="0">
              <a:solidFill>
                <a:schemeClr val="bg1"/>
              </a:solidFill>
              <a:effectLst/>
              <a:latin typeface="Times New Roman" panose="02020603050405020304" pitchFamily="18" charset="0"/>
              <a:ea typeface="Times New Roman" panose="02020603050405020304" pitchFamily="18" charset="0"/>
            </a:endParaRPr>
          </a:p>
        </p:txBody>
      </p:sp>
      <p:sp>
        <p:nvSpPr>
          <p:cNvPr id="10" name="Rectangle 9"/>
          <p:cNvSpPr/>
          <p:nvPr/>
        </p:nvSpPr>
        <p:spPr>
          <a:xfrm>
            <a:off x="7943874" y="1965891"/>
            <a:ext cx="3338641" cy="2765322"/>
          </a:xfrm>
          <a:prstGeom prst="rect">
            <a:avLst/>
          </a:prstGeom>
          <a:solidFill>
            <a:schemeClr val="accent1">
              <a:alpha val="7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bg1"/>
                </a:solidFill>
                <a:effectLst/>
                <a:latin typeface="Times New Roman" panose="02020603050405020304" pitchFamily="18" charset="0"/>
                <a:ea typeface="Calibri" panose="020F0502020204030204" pitchFamily="34" charset="0"/>
              </a:rPr>
              <a:t>Bộ</a:t>
            </a:r>
            <a:r>
              <a:rPr lang="en-US" sz="2800" b="1" dirty="0">
                <a:solidFill>
                  <a:schemeClr val="bg1"/>
                </a:solidFill>
                <a:effectLst/>
                <a:latin typeface="Times New Roman" panose="02020603050405020304" pitchFamily="18" charset="0"/>
                <a:ea typeface="Calibri" panose="020F0502020204030204" pitchFamily="34" charset="0"/>
              </a:rPr>
              <a:t> </a:t>
            </a:r>
            <a:r>
              <a:rPr lang="en-US" sz="2800" b="1" dirty="0" err="1">
                <a:solidFill>
                  <a:schemeClr val="bg1"/>
                </a:solidFill>
                <a:effectLst/>
                <a:latin typeface="Times New Roman" panose="02020603050405020304" pitchFamily="18" charset="0"/>
                <a:ea typeface="Calibri" panose="020F0502020204030204" pitchFamily="34" charset="0"/>
              </a:rPr>
              <a:t>sử</a:t>
            </a:r>
            <a:r>
              <a:rPr lang="en-US" sz="2800" b="1" dirty="0">
                <a:solidFill>
                  <a:schemeClr val="bg1"/>
                </a:solidFill>
                <a:effectLst/>
                <a:latin typeface="Times New Roman" panose="02020603050405020304" pitchFamily="18" charset="0"/>
                <a:ea typeface="Calibri" panose="020F0502020204030204" pitchFamily="34" charset="0"/>
              </a:rPr>
              <a:t> </a:t>
            </a:r>
            <a:r>
              <a:rPr lang="en-US" sz="2800" b="1" dirty="0" err="1">
                <a:solidFill>
                  <a:schemeClr val="bg1"/>
                </a:solidFill>
                <a:effectLst/>
                <a:latin typeface="Times New Roman" panose="02020603050405020304" pitchFamily="18" charset="0"/>
                <a:ea typeface="Calibri" panose="020F0502020204030204" pitchFamily="34" charset="0"/>
              </a:rPr>
              <a:t>thi</a:t>
            </a:r>
            <a:r>
              <a:rPr lang="en-US" sz="2800" b="1" dirty="0">
                <a:solidFill>
                  <a:schemeClr val="bg1"/>
                </a:solidFill>
                <a:effectLst/>
                <a:latin typeface="Times New Roman" panose="02020603050405020304" pitchFamily="18" charset="0"/>
                <a:ea typeface="Calibri" panose="020F0502020204030204" pitchFamily="34" charset="0"/>
              </a:rPr>
              <a:t> </a:t>
            </a:r>
            <a:r>
              <a:rPr lang="en-US" sz="2800" b="1" dirty="0" err="1">
                <a:solidFill>
                  <a:schemeClr val="bg1"/>
                </a:solidFill>
                <a:effectLst/>
                <a:latin typeface="Times New Roman" panose="02020603050405020304" pitchFamily="18" charset="0"/>
                <a:ea typeface="Calibri" panose="020F0502020204030204" pitchFamily="34" charset="0"/>
              </a:rPr>
              <a:t>dài</a:t>
            </a:r>
            <a:r>
              <a:rPr lang="en-US" sz="2800" b="1" dirty="0">
                <a:solidFill>
                  <a:schemeClr val="bg1"/>
                </a:solidFill>
                <a:effectLst/>
                <a:latin typeface="Times New Roman" panose="02020603050405020304" pitchFamily="18" charset="0"/>
                <a:ea typeface="Calibri" panose="020F0502020204030204" pitchFamily="34" charset="0"/>
              </a:rPr>
              <a:t> 2077 </a:t>
            </a:r>
            <a:r>
              <a:rPr lang="en-US" sz="2800" b="1" dirty="0" err="1">
                <a:solidFill>
                  <a:schemeClr val="bg1"/>
                </a:solidFill>
                <a:effectLst/>
                <a:latin typeface="Times New Roman" panose="02020603050405020304" pitchFamily="18" charset="0"/>
                <a:ea typeface="Calibri" panose="020F0502020204030204" pitchFamily="34" charset="0"/>
              </a:rPr>
              <a:t>câu</a:t>
            </a:r>
            <a:r>
              <a:rPr lang="en-US" sz="2800" b="1" dirty="0">
                <a:solidFill>
                  <a:schemeClr val="bg1"/>
                </a:solidFill>
                <a:effectLst/>
                <a:latin typeface="Times New Roman" panose="02020603050405020304" pitchFamily="18" charset="0"/>
                <a:ea typeface="Calibri" panose="020F0502020204030204" pitchFamily="34" charset="0"/>
              </a:rPr>
              <a:t>, </a:t>
            </a:r>
            <a:r>
              <a:rPr lang="en-US" sz="2800" b="1" dirty="0" err="1">
                <a:solidFill>
                  <a:schemeClr val="bg1"/>
                </a:solidFill>
                <a:effectLst/>
                <a:latin typeface="Times New Roman" panose="02020603050405020304" pitchFamily="18" charset="0"/>
                <a:ea typeface="Calibri" panose="020F0502020204030204" pitchFamily="34" charset="0"/>
              </a:rPr>
              <a:t>gồm</a:t>
            </a:r>
            <a:r>
              <a:rPr lang="en-US" sz="2800" b="1" dirty="0">
                <a:solidFill>
                  <a:schemeClr val="bg1"/>
                </a:solidFill>
                <a:effectLst/>
                <a:latin typeface="Times New Roman" panose="02020603050405020304" pitchFamily="18" charset="0"/>
                <a:ea typeface="Calibri" panose="020F0502020204030204" pitchFamily="34" charset="0"/>
              </a:rPr>
              <a:t> 7 </a:t>
            </a:r>
            <a:r>
              <a:rPr lang="en-US" sz="2800" b="1" dirty="0" err="1">
                <a:solidFill>
                  <a:schemeClr val="bg1"/>
                </a:solidFill>
                <a:effectLst/>
                <a:latin typeface="Times New Roman" panose="02020603050405020304" pitchFamily="18" charset="0"/>
                <a:ea typeface="Calibri" panose="020F0502020204030204" pitchFamily="34" charset="0"/>
              </a:rPr>
              <a:t>chương</a:t>
            </a:r>
            <a:r>
              <a:rPr lang="en-US" sz="2800" b="1" dirty="0">
                <a:solidFill>
                  <a:schemeClr val="bg1"/>
                </a:solidFill>
                <a:effectLst/>
                <a:latin typeface="Times New Roman" panose="02020603050405020304" pitchFamily="18" charset="0"/>
                <a:ea typeface="Calibri" panose="020F0502020204030204" pitchFamily="34" charset="0"/>
              </a:rPr>
              <a:t>, </a:t>
            </a:r>
            <a:r>
              <a:rPr lang="en-US" sz="2800" b="1" dirty="0" err="1">
                <a:solidFill>
                  <a:schemeClr val="bg1"/>
                </a:solidFill>
                <a:effectLst/>
                <a:latin typeface="Times New Roman" panose="02020603050405020304" pitchFamily="18" charset="0"/>
                <a:ea typeface="Calibri" panose="020F0502020204030204" pitchFamily="34" charset="0"/>
              </a:rPr>
              <a:t>thể</a:t>
            </a:r>
            <a:r>
              <a:rPr lang="en-US" sz="2800" b="1" dirty="0">
                <a:solidFill>
                  <a:schemeClr val="bg1"/>
                </a:solidFill>
                <a:effectLst/>
                <a:latin typeface="Times New Roman" panose="02020603050405020304" pitchFamily="18" charset="0"/>
                <a:ea typeface="Calibri" panose="020F0502020204030204" pitchFamily="34" charset="0"/>
              </a:rPr>
              <a:t> </a:t>
            </a:r>
            <a:r>
              <a:rPr lang="en-US" sz="2800" b="1" dirty="0" err="1">
                <a:solidFill>
                  <a:schemeClr val="bg1"/>
                </a:solidFill>
                <a:effectLst/>
                <a:latin typeface="Times New Roman" panose="02020603050405020304" pitchFamily="18" charset="0"/>
                <a:ea typeface="Calibri" panose="020F0502020204030204" pitchFamily="34" charset="0"/>
              </a:rPr>
              <a:t>hiện</a:t>
            </a:r>
            <a:r>
              <a:rPr lang="en-US" sz="2800" b="1" dirty="0">
                <a:solidFill>
                  <a:schemeClr val="bg1"/>
                </a:solidFill>
                <a:effectLst/>
                <a:latin typeface="Times New Roman" panose="02020603050405020304" pitchFamily="18" charset="0"/>
                <a:ea typeface="Calibri" panose="020F0502020204030204" pitchFamily="34" charset="0"/>
              </a:rPr>
              <a:t> </a:t>
            </a:r>
            <a:r>
              <a:rPr lang="en-US" sz="2800" b="1" dirty="0" err="1">
                <a:solidFill>
                  <a:schemeClr val="bg1"/>
                </a:solidFill>
                <a:effectLst/>
                <a:latin typeface="Times New Roman" panose="02020603050405020304" pitchFamily="18" charset="0"/>
                <a:ea typeface="Calibri" panose="020F0502020204030204" pitchFamily="34" charset="0"/>
              </a:rPr>
              <a:t>nét</a:t>
            </a:r>
            <a:r>
              <a:rPr lang="en-US" sz="2800" b="1" dirty="0">
                <a:solidFill>
                  <a:schemeClr val="bg1"/>
                </a:solidFill>
                <a:effectLst/>
                <a:latin typeface="Times New Roman" panose="02020603050405020304" pitchFamily="18" charset="0"/>
                <a:ea typeface="Calibri" panose="020F0502020204030204" pitchFamily="34" charset="0"/>
              </a:rPr>
              <a:t> </a:t>
            </a:r>
            <a:r>
              <a:rPr lang="en-US" sz="2800" b="1" dirty="0" err="1">
                <a:solidFill>
                  <a:schemeClr val="bg1"/>
                </a:solidFill>
                <a:effectLst/>
                <a:latin typeface="Times New Roman" panose="02020603050405020304" pitchFamily="18" charset="0"/>
                <a:ea typeface="Calibri" panose="020F0502020204030204" pitchFamily="34" charset="0"/>
              </a:rPr>
              <a:t>truyền</a:t>
            </a:r>
            <a:r>
              <a:rPr lang="en-US" sz="2800" b="1" dirty="0">
                <a:solidFill>
                  <a:schemeClr val="bg1"/>
                </a:solidFill>
                <a:effectLst/>
                <a:latin typeface="Times New Roman" panose="02020603050405020304" pitchFamily="18" charset="0"/>
                <a:ea typeface="Calibri" panose="020F0502020204030204" pitchFamily="34" charset="0"/>
              </a:rPr>
              <a:t> </a:t>
            </a:r>
            <a:r>
              <a:rPr lang="en-US" sz="2800" b="1" dirty="0" err="1">
                <a:solidFill>
                  <a:schemeClr val="bg1"/>
                </a:solidFill>
                <a:effectLst/>
                <a:latin typeface="Times New Roman" panose="02020603050405020304" pitchFamily="18" charset="0"/>
                <a:ea typeface="Calibri" panose="020F0502020204030204" pitchFamily="34" charset="0"/>
              </a:rPr>
              <a:t>thống</a:t>
            </a:r>
            <a:r>
              <a:rPr lang="en-US" sz="2800" b="1" dirty="0">
                <a:solidFill>
                  <a:schemeClr val="bg1"/>
                </a:solidFill>
                <a:effectLst/>
                <a:latin typeface="Times New Roman" panose="02020603050405020304" pitchFamily="18" charset="0"/>
                <a:ea typeface="Calibri" panose="020F0502020204030204" pitchFamily="34" charset="0"/>
              </a:rPr>
              <a:t> </a:t>
            </a:r>
            <a:r>
              <a:rPr lang="en-US" sz="2800" b="1" dirty="0" err="1">
                <a:solidFill>
                  <a:schemeClr val="bg1"/>
                </a:solidFill>
                <a:effectLst/>
                <a:latin typeface="Times New Roman" panose="02020603050405020304" pitchFamily="18" charset="0"/>
                <a:ea typeface="Calibri" panose="020F0502020204030204" pitchFamily="34" charset="0"/>
              </a:rPr>
              <a:t>lịch</a:t>
            </a:r>
            <a:r>
              <a:rPr lang="en-US" sz="2800" b="1" dirty="0">
                <a:solidFill>
                  <a:schemeClr val="bg1"/>
                </a:solidFill>
                <a:effectLst/>
                <a:latin typeface="Times New Roman" panose="02020603050405020304" pitchFamily="18" charset="0"/>
                <a:ea typeface="Calibri" panose="020F0502020204030204" pitchFamily="34" charset="0"/>
              </a:rPr>
              <a:t> </a:t>
            </a:r>
            <a:r>
              <a:rPr lang="en-US" sz="2800" b="1" dirty="0" err="1">
                <a:solidFill>
                  <a:schemeClr val="bg1"/>
                </a:solidFill>
                <a:effectLst/>
                <a:latin typeface="Times New Roman" panose="02020603050405020304" pitchFamily="18" charset="0"/>
                <a:ea typeface="Calibri" panose="020F0502020204030204" pitchFamily="34" charset="0"/>
              </a:rPr>
              <a:t>sử</a:t>
            </a:r>
            <a:r>
              <a:rPr lang="en-US" sz="2800" b="1" dirty="0">
                <a:solidFill>
                  <a:schemeClr val="bg1"/>
                </a:solidFill>
                <a:effectLst/>
                <a:latin typeface="Times New Roman" panose="02020603050405020304" pitchFamily="18" charset="0"/>
                <a:ea typeface="Calibri" panose="020F0502020204030204" pitchFamily="34" charset="0"/>
              </a:rPr>
              <a:t> </a:t>
            </a:r>
            <a:r>
              <a:rPr lang="en-US" sz="2800" b="1" dirty="0" err="1">
                <a:solidFill>
                  <a:schemeClr val="bg1"/>
                </a:solidFill>
                <a:effectLst/>
                <a:latin typeface="Times New Roman" panose="02020603050405020304" pitchFamily="18" charset="0"/>
                <a:ea typeface="Calibri" panose="020F0502020204030204" pitchFamily="34" charset="0"/>
              </a:rPr>
              <a:t>văn</a:t>
            </a:r>
            <a:r>
              <a:rPr lang="en-US" sz="2800" b="1" dirty="0">
                <a:solidFill>
                  <a:schemeClr val="bg1"/>
                </a:solidFill>
                <a:effectLst/>
                <a:latin typeface="Times New Roman" panose="02020603050405020304" pitchFamily="18" charset="0"/>
                <a:ea typeface="Calibri" panose="020F0502020204030204" pitchFamily="34" charset="0"/>
              </a:rPr>
              <a:t> </a:t>
            </a:r>
            <a:r>
              <a:rPr lang="en-US" sz="2800" b="1" dirty="0" err="1">
                <a:solidFill>
                  <a:schemeClr val="bg1"/>
                </a:solidFill>
                <a:effectLst/>
                <a:latin typeface="Times New Roman" panose="02020603050405020304" pitchFamily="18" charset="0"/>
                <a:ea typeface="Calibri" panose="020F0502020204030204" pitchFamily="34" charset="0"/>
              </a:rPr>
              <a:t>hóa</a:t>
            </a:r>
            <a:r>
              <a:rPr lang="en-US" sz="2800" b="1" dirty="0">
                <a:solidFill>
                  <a:schemeClr val="bg1"/>
                </a:solidFill>
                <a:effectLst/>
                <a:latin typeface="Times New Roman" panose="02020603050405020304" pitchFamily="18" charset="0"/>
                <a:ea typeface="Calibri" panose="020F0502020204030204" pitchFamily="34" charset="0"/>
              </a:rPr>
              <a:t> </a:t>
            </a:r>
            <a:r>
              <a:rPr lang="en-US" sz="2800" b="1" dirty="0" err="1">
                <a:solidFill>
                  <a:schemeClr val="bg1"/>
                </a:solidFill>
                <a:effectLst/>
                <a:latin typeface="Times New Roman" panose="02020603050405020304" pitchFamily="18" charset="0"/>
                <a:ea typeface="Calibri" panose="020F0502020204030204" pitchFamily="34" charset="0"/>
              </a:rPr>
              <a:t>của</a:t>
            </a:r>
            <a:r>
              <a:rPr lang="en-US" sz="2800" b="1" dirty="0">
                <a:solidFill>
                  <a:schemeClr val="bg1"/>
                </a:solidFill>
                <a:effectLst/>
                <a:latin typeface="Times New Roman" panose="02020603050405020304" pitchFamily="18" charset="0"/>
                <a:ea typeface="Calibri" panose="020F0502020204030204" pitchFamily="34" charset="0"/>
              </a:rPr>
              <a:t> </a:t>
            </a:r>
            <a:r>
              <a:rPr lang="en-US" sz="2800" b="1" dirty="0" err="1">
                <a:solidFill>
                  <a:schemeClr val="bg1"/>
                </a:solidFill>
                <a:effectLst/>
                <a:latin typeface="Times New Roman" panose="02020603050405020304" pitchFamily="18" charset="0"/>
                <a:ea typeface="Calibri" panose="020F0502020204030204" pitchFamily="34" charset="0"/>
              </a:rPr>
              <a:t>người</a:t>
            </a:r>
            <a:r>
              <a:rPr lang="en-US" sz="2800" b="1" dirty="0">
                <a:solidFill>
                  <a:schemeClr val="bg1"/>
                </a:solidFill>
                <a:effectLst/>
                <a:latin typeface="Times New Roman" panose="02020603050405020304" pitchFamily="18" charset="0"/>
                <a:ea typeface="Calibri" panose="020F0502020204030204" pitchFamily="34" charset="0"/>
              </a:rPr>
              <a:t> </a:t>
            </a:r>
            <a:r>
              <a:rPr lang="en-US" sz="2800" b="1" dirty="0" err="1">
                <a:solidFill>
                  <a:schemeClr val="bg1"/>
                </a:solidFill>
                <a:effectLst/>
                <a:latin typeface="Times New Roman" panose="02020603050405020304" pitchFamily="18" charset="0"/>
                <a:ea typeface="Calibri" panose="020F0502020204030204" pitchFamily="34" charset="0"/>
              </a:rPr>
              <a:t>đồng</a:t>
            </a:r>
            <a:r>
              <a:rPr lang="en-US" sz="2800" b="1" dirty="0">
                <a:solidFill>
                  <a:schemeClr val="bg1"/>
                </a:solidFill>
                <a:effectLst/>
                <a:latin typeface="Times New Roman" panose="02020603050405020304" pitchFamily="18" charset="0"/>
                <a:ea typeface="Calibri" panose="020F0502020204030204" pitchFamily="34" charset="0"/>
              </a:rPr>
              <a:t> </a:t>
            </a:r>
            <a:r>
              <a:rPr lang="en-US" sz="2800" b="1" dirty="0" err="1">
                <a:solidFill>
                  <a:schemeClr val="bg1"/>
                </a:solidFill>
                <a:effectLst/>
                <a:latin typeface="Times New Roman" panose="02020603050405020304" pitchFamily="18" charset="0"/>
                <a:ea typeface="Calibri" panose="020F0502020204030204" pitchFamily="34" charset="0"/>
              </a:rPr>
              <a:t>bào</a:t>
            </a:r>
            <a:r>
              <a:rPr lang="en-US" sz="2800" b="1" dirty="0">
                <a:solidFill>
                  <a:schemeClr val="bg1"/>
                </a:solidFill>
                <a:effectLst/>
                <a:latin typeface="Times New Roman" panose="02020603050405020304" pitchFamily="18" charset="0"/>
                <a:ea typeface="Calibri" panose="020F0502020204030204" pitchFamily="34" charset="0"/>
              </a:rPr>
              <a:t> </a:t>
            </a:r>
            <a:r>
              <a:rPr lang="en-US" sz="2800" b="1" dirty="0" err="1">
                <a:solidFill>
                  <a:schemeClr val="bg1"/>
                </a:solidFill>
                <a:effectLst/>
                <a:latin typeface="Times New Roman" panose="02020603050405020304" pitchFamily="18" charset="0"/>
                <a:ea typeface="Calibri" panose="020F0502020204030204" pitchFamily="34" charset="0"/>
              </a:rPr>
              <a:t>Tây</a:t>
            </a:r>
            <a:r>
              <a:rPr lang="en-US" sz="2800" b="1" dirty="0">
                <a:solidFill>
                  <a:schemeClr val="bg1"/>
                </a:solidFill>
                <a:effectLst/>
                <a:latin typeface="Times New Roman" panose="02020603050405020304" pitchFamily="18" charset="0"/>
                <a:ea typeface="Calibri" panose="020F0502020204030204" pitchFamily="34" charset="0"/>
              </a:rPr>
              <a:t> </a:t>
            </a:r>
            <a:r>
              <a:rPr lang="en-US" sz="2800" b="1" dirty="0" err="1">
                <a:solidFill>
                  <a:schemeClr val="bg1"/>
                </a:solidFill>
                <a:effectLst/>
                <a:latin typeface="Times New Roman" panose="02020603050405020304" pitchFamily="18" charset="0"/>
                <a:ea typeface="Calibri" panose="020F0502020204030204" pitchFamily="34" charset="0"/>
              </a:rPr>
              <a:t>Nguyên</a:t>
            </a:r>
            <a:r>
              <a:rPr lang="en-US" sz="2800" b="1" dirty="0">
                <a:solidFill>
                  <a:schemeClr val="bg1"/>
                </a:solidFill>
                <a:effectLst/>
                <a:latin typeface="Times New Roman" panose="02020603050405020304" pitchFamily="18" charset="0"/>
                <a:ea typeface="Calibri" panose="020F0502020204030204" pitchFamily="34" charset="0"/>
              </a:rPr>
              <a:t>.</a:t>
            </a:r>
            <a:endParaRPr lang="en-US" sz="2800" b="1" dirty="0">
              <a:solidFill>
                <a:schemeClr val="bg1"/>
              </a:solidFill>
            </a:endParaRPr>
          </a:p>
        </p:txBody>
      </p:sp>
    </p:spTree>
  </p:cSld>
  <p:clrMapOvr>
    <a:masterClrMapping/>
  </p:clrMapOvr>
  <p:transition spd="slow">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153265" y="2787445"/>
            <a:ext cx="8023122" cy="219751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Rounded Corners 1"/>
          <p:cNvSpPr/>
          <p:nvPr/>
        </p:nvSpPr>
        <p:spPr>
          <a:xfrm>
            <a:off x="884903" y="1727200"/>
            <a:ext cx="2625214" cy="4406900"/>
          </a:xfrm>
          <a:prstGeom prst="roundRect">
            <a:avLst/>
          </a:prstGeom>
          <a:solidFill>
            <a:schemeClr val="accent4">
              <a:lumMod val="40000"/>
              <a:lumOff val="6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0000"/>
                </a:solidFill>
                <a:effectLst/>
                <a:latin typeface="Times New Roman" panose="02020603050405020304" pitchFamily="18" charset="0"/>
                <a:ea typeface="Calibri" panose="020F0502020204030204" pitchFamily="34" charset="0"/>
              </a:rPr>
              <a:t>Đăm</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Săn</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về</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làm</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chồng</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hai</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chị</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em</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Hơ</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Nhị</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và</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Hơ</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Bhị</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trở</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thành</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một</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tù</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trưởng</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oai</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danh</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giàu</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có</a:t>
            </a:r>
            <a:endParaRPr lang="en-US" sz="3200" dirty="0"/>
          </a:p>
        </p:txBody>
      </p:sp>
      <p:sp>
        <p:nvSpPr>
          <p:cNvPr id="3" name="Rectangle: Rounded Corners 2"/>
          <p:cNvSpPr/>
          <p:nvPr/>
        </p:nvSpPr>
        <p:spPr>
          <a:xfrm>
            <a:off x="4112342" y="1761613"/>
            <a:ext cx="3018504" cy="4406900"/>
          </a:xfrm>
          <a:prstGeom prst="roundRect">
            <a:avLst/>
          </a:prstGeom>
          <a:solidFill>
            <a:schemeClr val="accent4">
              <a:lumMod val="40000"/>
              <a:lumOff val="6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spcBef>
                <a:spcPts val="600"/>
              </a:spcBef>
              <a:spcAft>
                <a:spcPts val="600"/>
              </a:spcAft>
            </a:pPr>
            <a:r>
              <a:rPr lang="vi-VN" sz="3200" dirty="0">
                <a:solidFill>
                  <a:srgbClr val="000000"/>
                </a:solidFill>
                <a:effectLst/>
                <a:latin typeface="Times New Roman" panose="02020603050405020304" pitchFamily="18" charset="0"/>
                <a:ea typeface="Times New Roman" panose="02020603050405020304" pitchFamily="18" charset="0"/>
              </a:rPr>
              <a:t>Các </a:t>
            </a:r>
            <a:r>
              <a:rPr lang="vi-VN" sz="3200" dirty="0" smtClean="0">
                <a:solidFill>
                  <a:srgbClr val="000000"/>
                </a:solidFill>
                <a:effectLst/>
                <a:latin typeface="Times New Roman" panose="02020603050405020304" pitchFamily="18" charset="0"/>
                <a:ea typeface="Times New Roman" panose="02020603050405020304" pitchFamily="18" charset="0"/>
              </a:rPr>
              <a:t>t</a:t>
            </a:r>
            <a:r>
              <a:rPr lang="en-US" sz="3200" dirty="0">
                <a:solidFill>
                  <a:srgbClr val="000000"/>
                </a:solidFill>
                <a:latin typeface="Times New Roman" panose="02020603050405020304" pitchFamily="18" charset="0"/>
                <a:ea typeface="Times New Roman" panose="02020603050405020304" pitchFamily="18" charset="0"/>
              </a:rPr>
              <a:t>ù</a:t>
            </a:r>
            <a:r>
              <a:rPr lang="vi-VN" sz="3200" dirty="0" smtClean="0">
                <a:solidFill>
                  <a:srgbClr val="000000"/>
                </a:solidFill>
                <a:effectLst/>
                <a:latin typeface="Times New Roman" panose="02020603050405020304" pitchFamily="18" charset="0"/>
                <a:ea typeface="Times New Roman" panose="02020603050405020304" pitchFamily="18" charset="0"/>
              </a:rPr>
              <a:t> </a:t>
            </a:r>
            <a:r>
              <a:rPr lang="vi-VN" sz="3200" dirty="0">
                <a:solidFill>
                  <a:srgbClr val="000000"/>
                </a:solidFill>
                <a:effectLst/>
                <a:latin typeface="Times New Roman" panose="02020603050405020304" pitchFamily="18" charset="0"/>
                <a:ea typeface="Times New Roman" panose="02020603050405020304" pitchFamily="18" charset="0"/>
              </a:rPr>
              <a:t>trưởng KênKên và Sắt lừa bắt Hơ Nhị về làm vợ. Đăm Săn đánh trả và chiến thắng  </a:t>
            </a:r>
            <a:endParaRPr lang="en-US" sz="2800" dirty="0">
              <a:effectLst/>
              <a:latin typeface="Times New Roman" panose="02020603050405020304" pitchFamily="18" charset="0"/>
              <a:ea typeface="Times New Roman" panose="02020603050405020304" pitchFamily="18" charset="0"/>
            </a:endParaRPr>
          </a:p>
        </p:txBody>
      </p:sp>
      <p:sp>
        <p:nvSpPr>
          <p:cNvPr id="4" name="Rectangle: Rounded Corners 3"/>
          <p:cNvSpPr/>
          <p:nvPr/>
        </p:nvSpPr>
        <p:spPr>
          <a:xfrm>
            <a:off x="7733070" y="1828800"/>
            <a:ext cx="3785829" cy="4406900"/>
          </a:xfrm>
          <a:prstGeom prst="roundRect">
            <a:avLst/>
          </a:prstGeom>
          <a:solidFill>
            <a:schemeClr val="accent4">
              <a:lumMod val="40000"/>
              <a:lumOff val="6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Bef>
                <a:spcPts val="600"/>
              </a:spcBef>
              <a:spcAft>
                <a:spcPts val="600"/>
              </a:spcAft>
            </a:pPr>
            <a:r>
              <a:rPr lang="vi-VN" sz="3200">
                <a:solidFill>
                  <a:srgbClr val="000000"/>
                </a:solidFill>
                <a:effectLst/>
                <a:latin typeface="Times New Roman" panose="02020603050405020304" pitchFamily="18" charset="0"/>
                <a:ea typeface="Times New Roman" panose="02020603050405020304" pitchFamily="18" charset="0"/>
              </a:rPr>
              <a:t>Đăm Săn chặt cây Sơ – múc (Cây thần vật tổ bên nhà vợ), làm cả hai vợ đều chết. Chàng lên trời xin thuốc cứu hai vợ thành công</a:t>
            </a:r>
            <a:endParaRPr lang="en-US" sz="2800">
              <a:effectLst/>
              <a:latin typeface="Times New Roman" panose="02020603050405020304" pitchFamily="18" charset="0"/>
              <a:ea typeface="Times New Roman" panose="02020603050405020304" pitchFamily="18" charset="0"/>
            </a:endParaRPr>
          </a:p>
        </p:txBody>
      </p:sp>
      <p:sp>
        <p:nvSpPr>
          <p:cNvPr id="5" name="Arrow: Right 4"/>
          <p:cNvSpPr/>
          <p:nvPr/>
        </p:nvSpPr>
        <p:spPr>
          <a:xfrm>
            <a:off x="1696064" y="368710"/>
            <a:ext cx="3377381" cy="1257299"/>
          </a:xfrm>
          <a:prstGeom prst="rightArrow">
            <a:avLst>
              <a:gd name="adj1" fmla="val 64815"/>
              <a:gd name="adj2" fmla="val 50000"/>
            </a:avLst>
          </a:prstGeom>
          <a:solidFill>
            <a:schemeClr val="accent6">
              <a:lumMod val="40000"/>
              <a:lumOff val="60000"/>
            </a:schemeClr>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0000"/>
                </a:solidFill>
                <a:effectLst/>
                <a:latin typeface="Times New Roman" panose="02020603050405020304" pitchFamily="18" charset="0"/>
                <a:ea typeface="Calibri" panose="020F0502020204030204" pitchFamily="34" charset="0"/>
              </a:rPr>
              <a:t>Tóm tắt</a:t>
            </a:r>
            <a:endParaRPr lang="en-US" sz="4800"/>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0"/>
            <a:ext cx="12192000" cy="6857999"/>
          </a:xfrm>
          <a:prstGeom prst="rect">
            <a:avLst/>
          </a:prstGeom>
        </p:spPr>
      </p:pic>
      <p:sp>
        <p:nvSpPr>
          <p:cNvPr id="2" name="Rectangle: Rounded Corners 1"/>
          <p:cNvSpPr/>
          <p:nvPr/>
        </p:nvSpPr>
        <p:spPr>
          <a:xfrm>
            <a:off x="1281675" y="1727200"/>
            <a:ext cx="3657600" cy="4406900"/>
          </a:xfrm>
          <a:prstGeom prst="roundRect">
            <a:avLst/>
          </a:prstGeom>
          <a:solidFill>
            <a:schemeClr val="accent4">
              <a:lumMod val="40000"/>
              <a:lumOff val="6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Bef>
                <a:spcPts val="600"/>
              </a:spcBef>
              <a:spcAft>
                <a:spcPts val="600"/>
              </a:spcAft>
            </a:pPr>
            <a:r>
              <a:rPr lang="vi-VN" sz="3200" dirty="0">
                <a:solidFill>
                  <a:srgbClr val="000000"/>
                </a:solidFill>
                <a:latin typeface="Times New Roman" panose="02020603050405020304" pitchFamily="18" charset="0"/>
                <a:ea typeface="Times New Roman" panose="02020603050405020304" pitchFamily="18" charset="0"/>
              </a:rPr>
              <a:t>Chàng đi hỏi nữ thần mặt trời làm vợ nhưng bị từ chối. Trên đường trở về, Đăm Săn bị chết ngập trong rừng Sáp </a:t>
            </a:r>
            <a:r>
              <a:rPr lang="en-US" sz="3200" dirty="0" smtClean="0">
                <a:solidFill>
                  <a:srgbClr val="000000"/>
                </a:solidFill>
                <a:latin typeface="Times New Roman" panose="02020603050405020304" pitchFamily="18" charset="0"/>
                <a:ea typeface="Times New Roman" panose="02020603050405020304" pitchFamily="18" charset="0"/>
              </a:rPr>
              <a:t>Đ</a:t>
            </a:r>
            <a:r>
              <a:rPr lang="vi-VN" sz="3200" dirty="0" smtClean="0">
                <a:solidFill>
                  <a:srgbClr val="000000"/>
                </a:solidFill>
                <a:latin typeface="Times New Roman" panose="02020603050405020304" pitchFamily="18" charset="0"/>
                <a:ea typeface="Times New Roman" panose="02020603050405020304" pitchFamily="18" charset="0"/>
              </a:rPr>
              <a:t>en</a:t>
            </a:r>
            <a:r>
              <a:rPr lang="vi-VN" sz="3200" dirty="0">
                <a:solidFill>
                  <a:srgbClr val="000000"/>
                </a:solidFill>
                <a:latin typeface="Times New Roman" panose="02020603050405020304" pitchFamily="18" charset="0"/>
                <a:ea typeface="Times New Roman" panose="02020603050405020304" pitchFamily="18" charset="0"/>
              </a:rPr>
              <a:t>. </a:t>
            </a:r>
            <a:endParaRPr lang="en-US" sz="2800" dirty="0">
              <a:latin typeface="Times New Roman" panose="02020603050405020304" pitchFamily="18" charset="0"/>
              <a:ea typeface="Times New Roman" panose="02020603050405020304" pitchFamily="18" charset="0"/>
            </a:endParaRPr>
          </a:p>
        </p:txBody>
      </p:sp>
      <p:sp>
        <p:nvSpPr>
          <p:cNvPr id="3" name="Rectangle: Rounded Corners 2"/>
          <p:cNvSpPr/>
          <p:nvPr/>
        </p:nvSpPr>
        <p:spPr>
          <a:xfrm>
            <a:off x="6915559" y="1727200"/>
            <a:ext cx="3982065" cy="4406900"/>
          </a:xfrm>
          <a:prstGeom prst="roundRect">
            <a:avLst/>
          </a:prstGeom>
          <a:solidFill>
            <a:schemeClr val="accent4">
              <a:lumMod val="40000"/>
              <a:lumOff val="6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Bef>
                <a:spcPts val="600"/>
              </a:spcBef>
              <a:spcAft>
                <a:spcPts val="600"/>
              </a:spcAft>
            </a:pPr>
            <a:r>
              <a:rPr lang="vi-VN" sz="2800">
                <a:solidFill>
                  <a:srgbClr val="000000"/>
                </a:solidFill>
                <a:latin typeface="Times New Roman" panose="02020603050405020304" pitchFamily="18" charset="0"/>
                <a:ea typeface="Times New Roman" panose="02020603050405020304" pitchFamily="18" charset="0"/>
              </a:rPr>
              <a:t>Hồn Đăm Săn biến thành con ruồi, bay vào miệng chị gái Hơ-Âng. Nàng có thai và sinh ra Đăm Săn cháu, tiếp tục sự nghiệp của người cậu anh hùng.</a:t>
            </a:r>
            <a:endParaRPr lang="en-US" sz="2400">
              <a:latin typeface="Times New Roman" panose="02020603050405020304" pitchFamily="18" charset="0"/>
              <a:ea typeface="Times New Roman" panose="02020603050405020304" pitchFamily="18" charset="0"/>
            </a:endParaRPr>
          </a:p>
        </p:txBody>
      </p:sp>
      <p:sp>
        <p:nvSpPr>
          <p:cNvPr id="5" name="Arrow: Right 4"/>
          <p:cNvSpPr/>
          <p:nvPr/>
        </p:nvSpPr>
        <p:spPr>
          <a:xfrm>
            <a:off x="4400959" y="501650"/>
            <a:ext cx="3377381" cy="1257299"/>
          </a:xfrm>
          <a:prstGeom prst="rightArrow">
            <a:avLst>
              <a:gd name="adj1" fmla="val 64815"/>
              <a:gd name="adj2" fmla="val 50000"/>
            </a:avLst>
          </a:prstGeom>
          <a:solidFill>
            <a:schemeClr val="accent6">
              <a:lumMod val="40000"/>
              <a:lumOff val="60000"/>
            </a:schemeClr>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0"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mn-cs"/>
              </a:rPr>
              <a:t>Tóm tắt</a:t>
            </a:r>
            <a:endParaRPr kumimoji="0" lang="en-US" sz="4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rotWithShape="1">
          <a:blip r:embed="rId2"/>
          <a:srcRect r="5007" b="1"/>
          <a:stretch>
            <a:fillRect/>
          </a:stretch>
        </p:blipFill>
        <p:spPr>
          <a:xfrm>
            <a:off x="3523488" y="10"/>
            <a:ext cx="8668512" cy="6857990"/>
          </a:xfrm>
          <a:prstGeom prst="rect">
            <a:avLst/>
          </a:prstGeom>
        </p:spPr>
      </p:pic>
      <p:sp>
        <p:nvSpPr>
          <p:cNvPr id="11" name="Rectangle 10"/>
          <p:cNvSpPr>
            <a:spLocks noGrp="1" noRot="1" noChangeAspect="1" noMove="1" noResize="1" noEditPoints="1" noAdjustHandles="1" noChangeArrowheads="1" noChangeShapeType="1" noTextEdit="1"/>
          </p:cNvSpPr>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12"/>
          <p:cNvSpPr>
            <a:spLocks noGrp="1" noRot="1" noChangeAspect="1" noMove="1" noResize="1" noEditPoints="1" noAdjustHandles="1" noChangeArrowheads="1" noChangeShapeType="1" noTextEdit="1"/>
          </p:cNvSpPr>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p:cNvSpPr>
            <a:spLocks noGrp="1" noRot="1" noChangeAspect="1" noMove="1" noResize="1" noEditPoints="1" noAdjustHandles="1" noChangeArrowheads="1" noChangeShapeType="1" noTextEdit="1"/>
          </p:cNvSpPr>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p:cNvSpPr txBox="1"/>
          <p:nvPr/>
        </p:nvSpPr>
        <p:spPr>
          <a:xfrm>
            <a:off x="1150409" y="182211"/>
            <a:ext cx="10858500" cy="613245"/>
          </a:xfrm>
          <a:prstGeom prst="rect">
            <a:avLst/>
          </a:prstGeom>
          <a:noFill/>
        </p:spPr>
        <p:txBody>
          <a:bodyPr wrap="square">
            <a:spAutoFit/>
          </a:bodyPr>
          <a:lstStyle/>
          <a:p>
            <a:pPr algn="just">
              <a:lnSpc>
                <a:spcPct val="115000"/>
              </a:lnSpc>
              <a:spcBef>
                <a:spcPts val="600"/>
              </a:spcBef>
              <a:spcAft>
                <a:spcPts val="600"/>
              </a:spcAft>
            </a:pPr>
            <a:r>
              <a:rPr lang="en-US" sz="3200" b="1" dirty="0">
                <a:effectLst/>
                <a:latin typeface="Times New Roman" panose="02020603050405020304" pitchFamily="18" charset="0"/>
                <a:ea typeface="Calibri" panose="020F0502020204030204" pitchFamily="34" charset="0"/>
              </a:rPr>
              <a:t>2</a:t>
            </a:r>
            <a:r>
              <a:rPr lang="vi-VN" sz="3200" b="1" dirty="0">
                <a:effectLst/>
                <a:latin typeface="Times New Roman" panose="02020603050405020304" pitchFamily="18" charset="0"/>
                <a:ea typeface="Times New Roman" panose="02020603050405020304" pitchFamily="18" charset="0"/>
              </a:rPr>
              <a:t>. Đoạn trích “</a:t>
            </a:r>
            <a:r>
              <a:rPr lang="en-US" sz="3200" b="1" dirty="0" err="1">
                <a:effectLst/>
                <a:latin typeface="Times New Roman" panose="02020603050405020304" pitchFamily="18" charset="0"/>
                <a:ea typeface="Times New Roman" panose="02020603050405020304" pitchFamily="18" charset="0"/>
              </a:rPr>
              <a:t>Đăm</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Săn</a:t>
            </a:r>
            <a:r>
              <a:rPr lang="en-US" sz="3200" b="1" dirty="0">
                <a:effectLst/>
                <a:latin typeface="Times New Roman" panose="02020603050405020304" pitchFamily="18" charset="0"/>
                <a:ea typeface="Times New Roman" panose="02020603050405020304" pitchFamily="18" charset="0"/>
              </a:rPr>
              <a:t> </a:t>
            </a:r>
            <a:r>
              <a:rPr lang="vi-VN" sz="3200" b="1" dirty="0">
                <a:effectLst/>
                <a:latin typeface="Times New Roman" panose="02020603050405020304" pitchFamily="18" charset="0"/>
                <a:ea typeface="Times New Roman" panose="02020603050405020304" pitchFamily="18" charset="0"/>
              </a:rPr>
              <a:t>chiến thắng Mtao Mxây”</a:t>
            </a:r>
            <a:endParaRPr lang="en-US" sz="3200" dirty="0">
              <a:effectLst/>
              <a:latin typeface="Times New Roman" panose="02020603050405020304" pitchFamily="18" charset="0"/>
              <a:ea typeface="Times New Roman" panose="02020603050405020304" pitchFamily="18" charset="0"/>
            </a:endParaRPr>
          </a:p>
        </p:txBody>
      </p:sp>
      <p:sp>
        <p:nvSpPr>
          <p:cNvPr id="12" name="TextBox 11"/>
          <p:cNvSpPr txBox="1"/>
          <p:nvPr/>
        </p:nvSpPr>
        <p:spPr>
          <a:xfrm>
            <a:off x="833073" y="1238928"/>
            <a:ext cx="4796503" cy="2923877"/>
          </a:xfrm>
          <a:prstGeom prst="rect">
            <a:avLst/>
          </a:prstGeom>
          <a:noFill/>
        </p:spPr>
        <p:txBody>
          <a:bodyPr wrap="square">
            <a:spAutoFit/>
          </a:bodyPr>
          <a:lstStyle/>
          <a:p>
            <a:pPr algn="just">
              <a:lnSpc>
                <a:spcPct val="115000"/>
              </a:lnSpc>
              <a:spcBef>
                <a:spcPts val="600"/>
              </a:spcBef>
              <a:spcAft>
                <a:spcPts val="600"/>
              </a:spcAft>
            </a:pPr>
            <a:r>
              <a:rPr lang="vi-VN" sz="3200" dirty="0">
                <a:effectLst/>
                <a:latin typeface="Times New Roman" panose="02020603050405020304" pitchFamily="18" charset="0"/>
                <a:ea typeface="Times New Roman" panose="02020603050405020304" pitchFamily="18" charset="0"/>
              </a:rPr>
              <a:t>* </a:t>
            </a:r>
            <a:r>
              <a:rPr lang="vi-VN" sz="3200" b="1" dirty="0">
                <a:effectLst/>
                <a:latin typeface="Times New Roman" panose="02020603050405020304" pitchFamily="18" charset="0"/>
                <a:ea typeface="Times New Roman" panose="02020603050405020304" pitchFamily="18" charset="0"/>
              </a:rPr>
              <a:t>Vị trí đoạn trích:</a:t>
            </a:r>
            <a:r>
              <a:rPr lang="vi-VN" sz="3200" dirty="0">
                <a:effectLst/>
                <a:latin typeface="Times New Roman" panose="02020603050405020304" pitchFamily="18" charset="0"/>
                <a:ea typeface="Times New Roman" panose="02020603050405020304" pitchFamily="18" charset="0"/>
              </a:rPr>
              <a:t> Đoạn trích thuộc chương </a:t>
            </a:r>
            <a:r>
              <a:rPr lang="en-US" sz="3200" dirty="0">
                <a:effectLst/>
                <a:latin typeface="Times New Roman" panose="02020603050405020304" pitchFamily="18" charset="0"/>
                <a:ea typeface="Times New Roman" panose="02020603050405020304" pitchFamily="18" charset="0"/>
              </a:rPr>
              <a:t>IV,</a:t>
            </a:r>
            <a:r>
              <a:rPr lang="vi-VN" sz="3200" dirty="0">
                <a:effectLst/>
                <a:latin typeface="Times New Roman" panose="02020603050405020304" pitchFamily="18" charset="0"/>
                <a:ea typeface="Times New Roman" panose="02020603050405020304" pitchFamily="18" charset="0"/>
              </a:rPr>
              <a:t> kể về việc Đăm Săn đánh thắng </a:t>
            </a:r>
            <a:r>
              <a:rPr lang="vi-VN" sz="3200" dirty="0" smtClean="0">
                <a:effectLst/>
                <a:latin typeface="Times New Roman" panose="02020603050405020304" pitchFamily="18" charset="0"/>
                <a:ea typeface="Times New Roman" panose="02020603050405020304" pitchFamily="18" charset="0"/>
              </a:rPr>
              <a:t>t</a:t>
            </a:r>
            <a:r>
              <a:rPr lang="en-US" sz="3200" dirty="0">
                <a:latin typeface="Times New Roman" panose="02020603050405020304" pitchFamily="18" charset="0"/>
                <a:ea typeface="Times New Roman" panose="02020603050405020304" pitchFamily="18" charset="0"/>
              </a:rPr>
              <a:t>ù</a:t>
            </a:r>
            <a:r>
              <a:rPr lang="vi-VN" sz="3200" dirty="0" smtClean="0">
                <a:effectLst/>
                <a:latin typeface="Times New Roman" panose="02020603050405020304" pitchFamily="18" charset="0"/>
                <a:ea typeface="Times New Roman" panose="02020603050405020304" pitchFamily="18" charset="0"/>
              </a:rPr>
              <a:t> </a:t>
            </a:r>
            <a:r>
              <a:rPr lang="vi-VN" sz="3200" dirty="0">
                <a:effectLst/>
                <a:latin typeface="Times New Roman" panose="02020603050405020304" pitchFamily="18" charset="0"/>
                <a:ea typeface="Times New Roman" panose="02020603050405020304" pitchFamily="18" charset="0"/>
              </a:rPr>
              <a:t>trưởng Sắt (Mtao Mxây) cứu vợ.</a:t>
            </a:r>
            <a:endParaRPr lang="en-US" sz="3200" dirty="0">
              <a:effectLst/>
              <a:latin typeface="Times New Roman" panose="02020603050405020304" pitchFamily="18" charset="0"/>
              <a:ea typeface="Times New Roman" panose="02020603050405020304" pitchFamily="18" charset="0"/>
            </a:endParaRPr>
          </a:p>
        </p:txBody>
      </p:sp>
    </p:spTree>
  </p:cSld>
  <p:clrMapOvr>
    <a:overrideClrMapping bg1="dk1" tx1="lt1" bg2="dk2" tx2="lt2" accent1="accent1" accent2="accent2" accent3="accent3" accent4="accent4" accent5="accent5" accent6="accent6" hlink="hlink" folHlink="folHlink"/>
  </p:clrMapOvr>
  <p:transition spd="slow">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8"/>
          <p:cNvSpPr>
            <a:spLocks noGrp="1" noRot="1" noChangeAspect="1" noMove="1" noResize="1" noEditPoints="1" noAdjustHandles="1" noChangeArrowheads="1" noChangeShapeType="1" noTextEdit="1"/>
          </p:cNvSpPr>
          <p:nvPr/>
        </p:nvSpPr>
        <p:spPr>
          <a:xfrm>
            <a:off x="0" y="-1"/>
            <a:ext cx="12191695" cy="68520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0"/>
          <p:cNvSpPr>
            <a:spLocks noGrp="1" noRot="1" noChangeAspect="1" noMove="1" noResize="1" noEditPoints="1" noAdjustHandles="1" noChangeArrowheads="1" noChangeShapeType="1" noTextEdit="1"/>
          </p:cNvSpPr>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a:blip r:embed="rId2"/>
          <a:stretch>
            <a:fillRect/>
          </a:stretch>
        </p:blipFill>
        <p:spPr>
          <a:xfrm>
            <a:off x="340470" y="2329864"/>
            <a:ext cx="4141760" cy="3112672"/>
          </a:xfrm>
          <a:custGeom>
            <a:avLst/>
            <a:gdLst/>
            <a:ahLst/>
            <a:cxnLst/>
            <a:rect l="l" t="t" r="r" b="b"/>
            <a:pathLst>
              <a:path w="4141760" h="4377846">
                <a:moveTo>
                  <a:pt x="0" y="0"/>
                </a:moveTo>
                <a:lnTo>
                  <a:pt x="4141760" y="0"/>
                </a:lnTo>
                <a:lnTo>
                  <a:pt x="4141760" y="4377846"/>
                </a:lnTo>
                <a:lnTo>
                  <a:pt x="0" y="4377846"/>
                </a:lnTo>
                <a:close/>
              </a:path>
            </a:pathLst>
          </a:custGeom>
        </p:spPr>
      </p:pic>
      <p:grpSp>
        <p:nvGrpSpPr>
          <p:cNvPr id="19" name="Group 12"/>
          <p:cNvGrpSpPr>
            <a:grpSpLocks noGrp="1" noUngrp="1" noRot="1" noChangeAspect="1" noMove="1" noResize="1"/>
          </p:cNvGrpSpPr>
          <p:nvPr/>
        </p:nvGrpSpPr>
        <p:grpSpPr>
          <a:xfrm>
            <a:off x="-4253" y="-5977"/>
            <a:ext cx="6238675" cy="6863979"/>
            <a:chOff x="305" y="-5977"/>
            <a:chExt cx="6238675" cy="6863979"/>
          </a:xfrm>
        </p:grpSpPr>
        <p:sp>
          <p:nvSpPr>
            <p:cNvPr id="14" name="Freeform: Shape 13"/>
            <p:cNvSpPr/>
            <p:nvPr/>
          </p:nvSpPr>
          <p:spPr>
            <a:xfrm flipH="1">
              <a:off x="305" y="34854"/>
              <a:ext cx="6028697" cy="6817170"/>
            </a:xfrm>
            <a:custGeom>
              <a:avLst/>
              <a:gdLst>
                <a:gd name="connsiteX0" fmla="*/ 6028697 w 6028697"/>
                <a:gd name="connsiteY0" fmla="*/ 6155323 h 6817170"/>
                <a:gd name="connsiteX1" fmla="*/ 6028697 w 6028697"/>
                <a:gd name="connsiteY1" fmla="*/ 6817170 h 6817170"/>
                <a:gd name="connsiteX2" fmla="*/ 5157862 w 6028697"/>
                <a:gd name="connsiteY2" fmla="*/ 6817170 h 6817170"/>
                <a:gd name="connsiteX3" fmla="*/ 5347156 w 6028697"/>
                <a:gd name="connsiteY3" fmla="*/ 6687553 h 6817170"/>
                <a:gd name="connsiteX4" fmla="*/ 5487470 w 6028697"/>
                <a:gd name="connsiteY4" fmla="*/ 6581714 h 6817170"/>
                <a:gd name="connsiteX5" fmla="*/ 5627642 w 6028697"/>
                <a:gd name="connsiteY5" fmla="*/ 6472328 h 6817170"/>
                <a:gd name="connsiteX6" fmla="*/ 5911392 w 6028697"/>
                <a:gd name="connsiteY6" fmla="*/ 6245328 h 6817170"/>
                <a:gd name="connsiteX7" fmla="*/ 4481066 w 6028697"/>
                <a:gd name="connsiteY7" fmla="*/ 478 h 6817170"/>
                <a:gd name="connsiteX8" fmla="*/ 4672258 w 6028697"/>
                <a:gd name="connsiteY8" fmla="*/ 7519 h 6817170"/>
                <a:gd name="connsiteX9" fmla="*/ 5429869 w 6028697"/>
                <a:gd name="connsiteY9" fmla="*/ 125134 h 6817170"/>
                <a:gd name="connsiteX10" fmla="*/ 5976319 w 6028697"/>
                <a:gd name="connsiteY10" fmla="*/ 314893 h 6817170"/>
                <a:gd name="connsiteX11" fmla="*/ 6028697 w 6028697"/>
                <a:gd name="connsiteY11" fmla="*/ 339901 h 6817170"/>
                <a:gd name="connsiteX12" fmla="*/ 6028697 w 6028697"/>
                <a:gd name="connsiteY12" fmla="*/ 732458 h 6817170"/>
                <a:gd name="connsiteX13" fmla="*/ 5990985 w 6028697"/>
                <a:gd name="connsiteY13" fmla="*/ 712211 h 6817170"/>
                <a:gd name="connsiteX14" fmla="*/ 5341339 w 6028697"/>
                <a:gd name="connsiteY14" fmla="*/ 475281 h 6817170"/>
                <a:gd name="connsiteX15" fmla="*/ 4651969 w 6028697"/>
                <a:gd name="connsiteY15" fmla="*/ 377104 h 6817170"/>
                <a:gd name="connsiteX16" fmla="*/ 3953093 w 6028697"/>
                <a:gd name="connsiteY16" fmla="*/ 402498 h 6817170"/>
                <a:gd name="connsiteX17" fmla="*/ 3267413 w 6028697"/>
                <a:gd name="connsiteY17" fmla="*/ 546643 h 6817170"/>
                <a:gd name="connsiteX18" fmla="*/ 1439498 w 6028697"/>
                <a:gd name="connsiteY18" fmla="*/ 1568141 h 6817170"/>
                <a:gd name="connsiteX19" fmla="*/ 960671 w 6028697"/>
                <a:gd name="connsiteY19" fmla="*/ 2082013 h 6817170"/>
                <a:gd name="connsiteX20" fmla="*/ 581866 w 6028697"/>
                <a:gd name="connsiteY20" fmla="*/ 2672638 h 6817170"/>
                <a:gd name="connsiteX21" fmla="*/ 324789 w 6028697"/>
                <a:gd name="connsiteY21" fmla="*/ 3325262 h 6817170"/>
                <a:gd name="connsiteX22" fmla="*/ 231151 w 6028697"/>
                <a:gd name="connsiteY22" fmla="*/ 4022292 h 6817170"/>
                <a:gd name="connsiteX23" fmla="*/ 270592 w 6028697"/>
                <a:gd name="connsiteY23" fmla="*/ 4362792 h 6817170"/>
                <a:gd name="connsiteX24" fmla="*/ 387213 w 6028697"/>
                <a:gd name="connsiteY24" fmla="*/ 4681585 h 6817170"/>
                <a:gd name="connsiteX25" fmla="*/ 468507 w 6028697"/>
                <a:gd name="connsiteY25" fmla="*/ 4831546 h 6817170"/>
                <a:gd name="connsiteX26" fmla="*/ 561862 w 6028697"/>
                <a:gd name="connsiteY26" fmla="*/ 4976826 h 6817170"/>
                <a:gd name="connsiteX27" fmla="*/ 777511 w 6028697"/>
                <a:gd name="connsiteY27" fmla="*/ 5257597 h 6817170"/>
                <a:gd name="connsiteX28" fmla="*/ 1010895 w 6028697"/>
                <a:gd name="connsiteY28" fmla="*/ 5540494 h 6817170"/>
                <a:gd name="connsiteX29" fmla="*/ 1126948 w 6028697"/>
                <a:gd name="connsiteY29" fmla="*/ 5688186 h 6817170"/>
                <a:gd name="connsiteX30" fmla="*/ 1182706 w 6028697"/>
                <a:gd name="connsiteY30" fmla="*/ 5760543 h 6817170"/>
                <a:gd name="connsiteX31" fmla="*/ 1237327 w 6028697"/>
                <a:gd name="connsiteY31" fmla="*/ 5830060 h 6817170"/>
                <a:gd name="connsiteX32" fmla="*/ 1706649 w 6028697"/>
                <a:gd name="connsiteY32" fmla="*/ 6342797 h 6817170"/>
                <a:gd name="connsiteX33" fmla="*/ 1956207 w 6028697"/>
                <a:gd name="connsiteY33" fmla="*/ 6573484 h 6817170"/>
                <a:gd name="connsiteX34" fmla="*/ 2217681 w 6028697"/>
                <a:gd name="connsiteY34" fmla="*/ 6786297 h 6817170"/>
                <a:gd name="connsiteX35" fmla="*/ 2260820 w 6028697"/>
                <a:gd name="connsiteY35" fmla="*/ 6817170 h 6817170"/>
                <a:gd name="connsiteX36" fmla="*/ 1429497 w 6028697"/>
                <a:gd name="connsiteY36" fmla="*/ 6817170 h 6817170"/>
                <a:gd name="connsiteX37" fmla="*/ 1327275 w 6028697"/>
                <a:gd name="connsiteY37" fmla="*/ 6713800 h 6817170"/>
                <a:gd name="connsiteX38" fmla="*/ 1080556 w 6028697"/>
                <a:gd name="connsiteY38" fmla="*/ 6414443 h 6817170"/>
                <a:gd name="connsiteX39" fmla="*/ 865189 w 6028697"/>
                <a:gd name="connsiteY39" fmla="*/ 6097496 h 6817170"/>
                <a:gd name="connsiteX40" fmla="*/ 814823 w 6028697"/>
                <a:gd name="connsiteY40" fmla="*/ 6016911 h 6817170"/>
                <a:gd name="connsiteX41" fmla="*/ 766729 w 6028697"/>
                <a:gd name="connsiteY41" fmla="*/ 5938453 h 6817170"/>
                <a:gd name="connsiteX42" fmla="*/ 671672 w 6028697"/>
                <a:gd name="connsiteY42" fmla="*/ 5786648 h 6817170"/>
                <a:gd name="connsiteX43" fmla="*/ 474608 w 6028697"/>
                <a:gd name="connsiteY43" fmla="*/ 5474664 h 6817170"/>
                <a:gd name="connsiteX44" fmla="*/ 282652 w 6028697"/>
                <a:gd name="connsiteY44" fmla="*/ 5146508 h 6817170"/>
                <a:gd name="connsiteX45" fmla="*/ 196108 w 6028697"/>
                <a:gd name="connsiteY45" fmla="*/ 4972712 h 6817170"/>
                <a:gd name="connsiteX46" fmla="*/ 122474 w 6028697"/>
                <a:gd name="connsiteY46" fmla="*/ 4791821 h 6817170"/>
                <a:gd name="connsiteX47" fmla="*/ 65724 w 6028697"/>
                <a:gd name="connsiteY47" fmla="*/ 4603129 h 6817170"/>
                <a:gd name="connsiteX48" fmla="*/ 44727 w 6028697"/>
                <a:gd name="connsiteY48" fmla="*/ 4506937 h 6817170"/>
                <a:gd name="connsiteX49" fmla="*/ 35505 w 6028697"/>
                <a:gd name="connsiteY49" fmla="*/ 4458699 h 6817170"/>
                <a:gd name="connsiteX50" fmla="*/ 27845 w 6028697"/>
                <a:gd name="connsiteY50" fmla="*/ 4410320 h 6817170"/>
                <a:gd name="connsiteX51" fmla="*/ 37 w 6028697"/>
                <a:gd name="connsiteY51" fmla="*/ 4022292 h 6817170"/>
                <a:gd name="connsiteX52" fmla="*/ 78777 w 6028697"/>
                <a:gd name="connsiteY52" fmla="*/ 3267236 h 6817170"/>
                <a:gd name="connsiteX53" fmla="*/ 315424 w 6028697"/>
                <a:gd name="connsiteY53" fmla="*/ 2543673 h 6817170"/>
                <a:gd name="connsiteX54" fmla="*/ 1202710 w 6028697"/>
                <a:gd name="connsiteY54" fmla="*/ 1314895 h 6817170"/>
                <a:gd name="connsiteX55" fmla="*/ 1791065 w 6028697"/>
                <a:gd name="connsiteY55" fmla="*/ 833514 h 6817170"/>
                <a:gd name="connsiteX56" fmla="*/ 3908404 w 6028697"/>
                <a:gd name="connsiteY56" fmla="*/ 29794 h 6817170"/>
                <a:gd name="connsiteX57" fmla="*/ 4481066 w 6028697"/>
                <a:gd name="connsiteY57" fmla="*/ 478 h 681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028697" h="6817170">
                  <a:moveTo>
                    <a:pt x="6028697" y="6155323"/>
                  </a:moveTo>
                  <a:lnTo>
                    <a:pt x="6028697" y="6817170"/>
                  </a:lnTo>
                  <a:lnTo>
                    <a:pt x="5157862" y="6817170"/>
                  </a:lnTo>
                  <a:lnTo>
                    <a:pt x="5347156" y="6687553"/>
                  </a:lnTo>
                  <a:cubicBezTo>
                    <a:pt x="5394117" y="6653219"/>
                    <a:pt x="5440793" y="6617608"/>
                    <a:pt x="5487470" y="6581714"/>
                  </a:cubicBezTo>
                  <a:cubicBezTo>
                    <a:pt x="5534147" y="6545820"/>
                    <a:pt x="5580966" y="6509358"/>
                    <a:pt x="5627642" y="6472328"/>
                  </a:cubicBezTo>
                  <a:lnTo>
                    <a:pt x="5911392" y="6245328"/>
                  </a:lnTo>
                  <a:close/>
                  <a:moveTo>
                    <a:pt x="4481066" y="478"/>
                  </a:moveTo>
                  <a:cubicBezTo>
                    <a:pt x="4544817" y="1422"/>
                    <a:pt x="4608563" y="3769"/>
                    <a:pt x="4672258" y="7519"/>
                  </a:cubicBezTo>
                  <a:cubicBezTo>
                    <a:pt x="4927973" y="22364"/>
                    <a:pt x="5181687" y="61751"/>
                    <a:pt x="5429869" y="125134"/>
                  </a:cubicBezTo>
                  <a:cubicBezTo>
                    <a:pt x="5617090" y="173104"/>
                    <a:pt x="5799867" y="236595"/>
                    <a:pt x="5976319" y="314893"/>
                  </a:cubicBezTo>
                  <a:lnTo>
                    <a:pt x="6028697" y="339901"/>
                  </a:lnTo>
                  <a:lnTo>
                    <a:pt x="6028697" y="732458"/>
                  </a:lnTo>
                  <a:lnTo>
                    <a:pt x="5990985" y="712211"/>
                  </a:lnTo>
                  <a:cubicBezTo>
                    <a:pt x="5783917" y="609342"/>
                    <a:pt x="5566013" y="529876"/>
                    <a:pt x="5341339" y="475281"/>
                  </a:cubicBezTo>
                  <a:cubicBezTo>
                    <a:pt x="5115233" y="420503"/>
                    <a:pt x="4884375" y="387624"/>
                    <a:pt x="4651969" y="377104"/>
                  </a:cubicBezTo>
                  <a:cubicBezTo>
                    <a:pt x="4418713" y="365171"/>
                    <a:pt x="4184861" y="373670"/>
                    <a:pt x="3953093" y="402498"/>
                  </a:cubicBezTo>
                  <a:cubicBezTo>
                    <a:pt x="3721001" y="431832"/>
                    <a:pt x="3491675" y="480040"/>
                    <a:pt x="3267413" y="546643"/>
                  </a:cubicBezTo>
                  <a:cubicBezTo>
                    <a:pt x="2591323" y="750761"/>
                    <a:pt x="1967642" y="1099289"/>
                    <a:pt x="1439498" y="1568141"/>
                  </a:cubicBezTo>
                  <a:cubicBezTo>
                    <a:pt x="1265589" y="1725523"/>
                    <a:pt x="1105393" y="1897434"/>
                    <a:pt x="960671" y="2082013"/>
                  </a:cubicBezTo>
                  <a:cubicBezTo>
                    <a:pt x="815775" y="2266294"/>
                    <a:pt x="688923" y="2464081"/>
                    <a:pt x="581866" y="2672638"/>
                  </a:cubicBezTo>
                  <a:cubicBezTo>
                    <a:pt x="473765" y="2880669"/>
                    <a:pt x="387610" y="3099397"/>
                    <a:pt x="324789" y="3325262"/>
                  </a:cubicBezTo>
                  <a:cubicBezTo>
                    <a:pt x="262714" y="3552403"/>
                    <a:pt x="231223" y="3786822"/>
                    <a:pt x="231151" y="4022292"/>
                  </a:cubicBezTo>
                  <a:cubicBezTo>
                    <a:pt x="231413" y="4136912"/>
                    <a:pt x="244645" y="4251136"/>
                    <a:pt x="270592" y="4362792"/>
                  </a:cubicBezTo>
                  <a:cubicBezTo>
                    <a:pt x="297885" y="4472943"/>
                    <a:pt x="336983" y="4579833"/>
                    <a:pt x="387213" y="4681585"/>
                  </a:cubicBezTo>
                  <a:cubicBezTo>
                    <a:pt x="412042" y="4732517"/>
                    <a:pt x="439423" y="4782457"/>
                    <a:pt x="468507" y="4831546"/>
                  </a:cubicBezTo>
                  <a:cubicBezTo>
                    <a:pt x="497591" y="4880636"/>
                    <a:pt x="529230" y="4929015"/>
                    <a:pt x="561862" y="4976826"/>
                  </a:cubicBezTo>
                  <a:cubicBezTo>
                    <a:pt x="627975" y="5072166"/>
                    <a:pt x="701466" y="5164668"/>
                    <a:pt x="777511" y="5257597"/>
                  </a:cubicBezTo>
                  <a:cubicBezTo>
                    <a:pt x="853556" y="5350524"/>
                    <a:pt x="933574" y="5443594"/>
                    <a:pt x="1010895" y="5540494"/>
                  </a:cubicBezTo>
                  <a:cubicBezTo>
                    <a:pt x="1049957" y="5588732"/>
                    <a:pt x="1088642" y="5637963"/>
                    <a:pt x="1126948" y="5688186"/>
                  </a:cubicBezTo>
                  <a:lnTo>
                    <a:pt x="1182706" y="5760543"/>
                  </a:lnTo>
                  <a:cubicBezTo>
                    <a:pt x="1201007" y="5783669"/>
                    <a:pt x="1218458" y="5807503"/>
                    <a:pt x="1237327" y="5830060"/>
                  </a:cubicBezTo>
                  <a:cubicBezTo>
                    <a:pt x="1383714" y="6009916"/>
                    <a:pt x="1540413" y="6181116"/>
                    <a:pt x="1706649" y="6342797"/>
                  </a:cubicBezTo>
                  <a:cubicBezTo>
                    <a:pt x="1788084" y="6422531"/>
                    <a:pt x="1871265" y="6499427"/>
                    <a:pt x="1956207" y="6573484"/>
                  </a:cubicBezTo>
                  <a:cubicBezTo>
                    <a:pt x="2041332" y="6647402"/>
                    <a:pt x="2127733" y="6718907"/>
                    <a:pt x="2217681" y="6786297"/>
                  </a:cubicBezTo>
                  <a:lnTo>
                    <a:pt x="2260820" y="6817170"/>
                  </a:lnTo>
                  <a:lnTo>
                    <a:pt x="1429497" y="6817170"/>
                  </a:lnTo>
                  <a:lnTo>
                    <a:pt x="1327275" y="6713800"/>
                  </a:lnTo>
                  <a:cubicBezTo>
                    <a:pt x="1239186" y="6618984"/>
                    <a:pt x="1156797" y="6519019"/>
                    <a:pt x="1080556" y="6414443"/>
                  </a:cubicBezTo>
                  <a:cubicBezTo>
                    <a:pt x="1004653" y="6310734"/>
                    <a:pt x="932439" y="6205177"/>
                    <a:pt x="865189" y="6097496"/>
                  </a:cubicBezTo>
                  <a:cubicBezTo>
                    <a:pt x="847881" y="6070823"/>
                    <a:pt x="831565" y="6043725"/>
                    <a:pt x="814823" y="6016911"/>
                  </a:cubicBezTo>
                  <a:lnTo>
                    <a:pt x="766729" y="5938453"/>
                  </a:lnTo>
                  <a:cubicBezTo>
                    <a:pt x="735941" y="5887947"/>
                    <a:pt x="703878" y="5837581"/>
                    <a:pt x="671672" y="5786648"/>
                  </a:cubicBezTo>
                  <a:lnTo>
                    <a:pt x="474608" y="5474664"/>
                  </a:lnTo>
                  <a:cubicBezTo>
                    <a:pt x="408778" y="5368968"/>
                    <a:pt x="343516" y="5260008"/>
                    <a:pt x="282652" y="5146508"/>
                  </a:cubicBezTo>
                  <a:cubicBezTo>
                    <a:pt x="252290" y="5089759"/>
                    <a:pt x="223065" y="5032015"/>
                    <a:pt x="196108" y="4972712"/>
                  </a:cubicBezTo>
                  <a:cubicBezTo>
                    <a:pt x="169152" y="4913408"/>
                    <a:pt x="144607" y="4853111"/>
                    <a:pt x="122474" y="4791821"/>
                  </a:cubicBezTo>
                  <a:cubicBezTo>
                    <a:pt x="100342" y="4730532"/>
                    <a:pt x="81757" y="4666830"/>
                    <a:pt x="65724" y="4603129"/>
                  </a:cubicBezTo>
                  <a:cubicBezTo>
                    <a:pt x="58205" y="4571064"/>
                    <a:pt x="50828" y="4539143"/>
                    <a:pt x="44727" y="4506937"/>
                  </a:cubicBezTo>
                  <a:lnTo>
                    <a:pt x="35505" y="4458699"/>
                  </a:lnTo>
                  <a:lnTo>
                    <a:pt x="27845" y="4410320"/>
                  </a:lnTo>
                  <a:cubicBezTo>
                    <a:pt x="8635" y="4281881"/>
                    <a:pt x="-661" y="4152150"/>
                    <a:pt x="37" y="4022292"/>
                  </a:cubicBezTo>
                  <a:cubicBezTo>
                    <a:pt x="712" y="3768592"/>
                    <a:pt x="27094" y="3515615"/>
                    <a:pt x="78777" y="3267236"/>
                  </a:cubicBezTo>
                  <a:cubicBezTo>
                    <a:pt x="130048" y="3017876"/>
                    <a:pt x="209439" y="2775142"/>
                    <a:pt x="315424" y="2543673"/>
                  </a:cubicBezTo>
                  <a:cubicBezTo>
                    <a:pt x="528236" y="2081161"/>
                    <a:pt x="838234" y="1667312"/>
                    <a:pt x="1202710" y="1314895"/>
                  </a:cubicBezTo>
                  <a:cubicBezTo>
                    <a:pt x="1385514" y="1138814"/>
                    <a:pt x="1582282" y="977831"/>
                    <a:pt x="1791065" y="833514"/>
                  </a:cubicBezTo>
                  <a:cubicBezTo>
                    <a:pt x="2420037" y="395614"/>
                    <a:pt x="3147288" y="119557"/>
                    <a:pt x="3908404" y="29794"/>
                  </a:cubicBezTo>
                  <a:cubicBezTo>
                    <a:pt x="4098509" y="7429"/>
                    <a:pt x="4289811" y="-2355"/>
                    <a:pt x="4481066" y="478"/>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Freeform: Shape 14"/>
            <p:cNvSpPr/>
            <p:nvPr/>
          </p:nvSpPr>
          <p:spPr>
            <a:xfrm flipH="1">
              <a:off x="305" y="1"/>
              <a:ext cx="6165116"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Freeform: Shape 15"/>
            <p:cNvSpPr/>
            <p:nvPr/>
          </p:nvSpPr>
          <p:spPr>
            <a:xfrm flipH="1">
              <a:off x="305" y="-5977"/>
              <a:ext cx="6238675"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5" name="Oval 4"/>
          <p:cNvSpPr/>
          <p:nvPr/>
        </p:nvSpPr>
        <p:spPr>
          <a:xfrm>
            <a:off x="6518787" y="1028700"/>
            <a:ext cx="4395019" cy="1168810"/>
          </a:xfrm>
          <a:prstGeom prst="ellipse">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spcBef>
                <a:spcPts val="600"/>
              </a:spcBef>
              <a:spcAft>
                <a:spcPts val="600"/>
              </a:spcAft>
            </a:pPr>
            <a:r>
              <a:rPr lang="vi-VN" sz="4000" b="1" i="1">
                <a:solidFill>
                  <a:schemeClr val="bg1"/>
                </a:solidFill>
                <a:effectLst/>
                <a:latin typeface="Times New Roman" panose="02020603050405020304" pitchFamily="18" charset="0"/>
                <a:ea typeface="Times New Roman" panose="02020603050405020304" pitchFamily="18" charset="0"/>
              </a:rPr>
              <a:t>* </a:t>
            </a:r>
            <a:r>
              <a:rPr lang="vi-VN" sz="4000" b="1">
                <a:solidFill>
                  <a:schemeClr val="bg1"/>
                </a:solidFill>
                <a:effectLst/>
                <a:latin typeface="Times New Roman" panose="02020603050405020304" pitchFamily="18" charset="0"/>
                <a:ea typeface="Times New Roman" panose="02020603050405020304" pitchFamily="18" charset="0"/>
              </a:rPr>
              <a:t>Cốt truyện:</a:t>
            </a:r>
            <a:endParaRPr lang="en-US" sz="4000">
              <a:solidFill>
                <a:schemeClr val="bg1"/>
              </a:solidFill>
              <a:effectLst/>
              <a:latin typeface="Times New Roman" panose="02020603050405020304" pitchFamily="18" charset="0"/>
              <a:ea typeface="Times New Roman" panose="02020603050405020304" pitchFamily="18" charset="0"/>
            </a:endParaRPr>
          </a:p>
        </p:txBody>
      </p:sp>
      <p:sp>
        <p:nvSpPr>
          <p:cNvPr id="6" name="Rectangle: Rounded Corners 5"/>
          <p:cNvSpPr/>
          <p:nvPr/>
        </p:nvSpPr>
        <p:spPr>
          <a:xfrm>
            <a:off x="6518787" y="2462979"/>
            <a:ext cx="4689987" cy="3138539"/>
          </a:xfrm>
          <a:custGeom>
            <a:avLst/>
            <a:gdLst>
              <a:gd name="connsiteX0" fmla="*/ 0 w 4689987"/>
              <a:gd name="connsiteY0" fmla="*/ 523100 h 3138539"/>
              <a:gd name="connsiteX1" fmla="*/ 523100 w 4689987"/>
              <a:gd name="connsiteY1" fmla="*/ 0 h 3138539"/>
              <a:gd name="connsiteX2" fmla="*/ 1116517 w 4689987"/>
              <a:gd name="connsiteY2" fmla="*/ 0 h 3138539"/>
              <a:gd name="connsiteX3" fmla="*/ 1527744 w 4689987"/>
              <a:gd name="connsiteY3" fmla="*/ 0 h 3138539"/>
              <a:gd name="connsiteX4" fmla="*/ 2121161 w 4689987"/>
              <a:gd name="connsiteY4" fmla="*/ 0 h 3138539"/>
              <a:gd name="connsiteX5" fmla="*/ 2532388 w 4689987"/>
              <a:gd name="connsiteY5" fmla="*/ 0 h 3138539"/>
              <a:gd name="connsiteX6" fmla="*/ 3052929 w 4689987"/>
              <a:gd name="connsiteY6" fmla="*/ 0 h 3138539"/>
              <a:gd name="connsiteX7" fmla="*/ 3609908 w 4689987"/>
              <a:gd name="connsiteY7" fmla="*/ 0 h 3138539"/>
              <a:gd name="connsiteX8" fmla="*/ 4166887 w 4689987"/>
              <a:gd name="connsiteY8" fmla="*/ 0 h 3138539"/>
              <a:gd name="connsiteX9" fmla="*/ 4689987 w 4689987"/>
              <a:gd name="connsiteY9" fmla="*/ 523100 h 3138539"/>
              <a:gd name="connsiteX10" fmla="*/ 4689987 w 4689987"/>
              <a:gd name="connsiteY10" fmla="*/ 1067108 h 3138539"/>
              <a:gd name="connsiteX11" fmla="*/ 4689987 w 4689987"/>
              <a:gd name="connsiteY11" fmla="*/ 1590193 h 3138539"/>
              <a:gd name="connsiteX12" fmla="*/ 4689987 w 4689987"/>
              <a:gd name="connsiteY12" fmla="*/ 2092354 h 3138539"/>
              <a:gd name="connsiteX13" fmla="*/ 4689987 w 4689987"/>
              <a:gd name="connsiteY13" fmla="*/ 2615439 h 3138539"/>
              <a:gd name="connsiteX14" fmla="*/ 4166887 w 4689987"/>
              <a:gd name="connsiteY14" fmla="*/ 3138539 h 3138539"/>
              <a:gd name="connsiteX15" fmla="*/ 3682784 w 4689987"/>
              <a:gd name="connsiteY15" fmla="*/ 3138539 h 3138539"/>
              <a:gd name="connsiteX16" fmla="*/ 3162243 w 4689987"/>
              <a:gd name="connsiteY16" fmla="*/ 3138539 h 3138539"/>
              <a:gd name="connsiteX17" fmla="*/ 2714578 w 4689987"/>
              <a:gd name="connsiteY17" fmla="*/ 3138539 h 3138539"/>
              <a:gd name="connsiteX18" fmla="*/ 2303350 w 4689987"/>
              <a:gd name="connsiteY18" fmla="*/ 3138539 h 3138539"/>
              <a:gd name="connsiteX19" fmla="*/ 1709933 w 4689987"/>
              <a:gd name="connsiteY19" fmla="*/ 3138539 h 3138539"/>
              <a:gd name="connsiteX20" fmla="*/ 1116517 w 4689987"/>
              <a:gd name="connsiteY20" fmla="*/ 3138539 h 3138539"/>
              <a:gd name="connsiteX21" fmla="*/ 523100 w 4689987"/>
              <a:gd name="connsiteY21" fmla="*/ 3138539 h 3138539"/>
              <a:gd name="connsiteX22" fmla="*/ 0 w 4689987"/>
              <a:gd name="connsiteY22" fmla="*/ 2615439 h 3138539"/>
              <a:gd name="connsiteX23" fmla="*/ 0 w 4689987"/>
              <a:gd name="connsiteY23" fmla="*/ 2134201 h 3138539"/>
              <a:gd name="connsiteX24" fmla="*/ 0 w 4689987"/>
              <a:gd name="connsiteY24" fmla="*/ 1652963 h 3138539"/>
              <a:gd name="connsiteX25" fmla="*/ 0 w 4689987"/>
              <a:gd name="connsiteY25" fmla="*/ 1150802 h 3138539"/>
              <a:gd name="connsiteX26" fmla="*/ 0 w 4689987"/>
              <a:gd name="connsiteY26" fmla="*/ 523100 h 3138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689987" h="3138539" fill="none" extrusionOk="0">
                <a:moveTo>
                  <a:pt x="0" y="523100"/>
                </a:moveTo>
                <a:cubicBezTo>
                  <a:pt x="-2609" y="170982"/>
                  <a:pt x="223897" y="4621"/>
                  <a:pt x="523100" y="0"/>
                </a:cubicBezTo>
                <a:cubicBezTo>
                  <a:pt x="713239" y="-45082"/>
                  <a:pt x="949014" y="20380"/>
                  <a:pt x="1116517" y="0"/>
                </a:cubicBezTo>
                <a:cubicBezTo>
                  <a:pt x="1284020" y="-20380"/>
                  <a:pt x="1372611" y="7625"/>
                  <a:pt x="1527744" y="0"/>
                </a:cubicBezTo>
                <a:cubicBezTo>
                  <a:pt x="1682877" y="-7625"/>
                  <a:pt x="1892879" y="61663"/>
                  <a:pt x="2121161" y="0"/>
                </a:cubicBezTo>
                <a:cubicBezTo>
                  <a:pt x="2349443" y="-61663"/>
                  <a:pt x="2361020" y="43351"/>
                  <a:pt x="2532388" y="0"/>
                </a:cubicBezTo>
                <a:cubicBezTo>
                  <a:pt x="2703756" y="-43351"/>
                  <a:pt x="2858863" y="44847"/>
                  <a:pt x="3052929" y="0"/>
                </a:cubicBezTo>
                <a:cubicBezTo>
                  <a:pt x="3246995" y="-44847"/>
                  <a:pt x="3360892" y="23073"/>
                  <a:pt x="3609908" y="0"/>
                </a:cubicBezTo>
                <a:cubicBezTo>
                  <a:pt x="3858924" y="-23073"/>
                  <a:pt x="3921624" y="64083"/>
                  <a:pt x="4166887" y="0"/>
                </a:cubicBezTo>
                <a:cubicBezTo>
                  <a:pt x="4425860" y="47710"/>
                  <a:pt x="4711256" y="209001"/>
                  <a:pt x="4689987" y="523100"/>
                </a:cubicBezTo>
                <a:cubicBezTo>
                  <a:pt x="4693498" y="634356"/>
                  <a:pt x="4630223" y="908348"/>
                  <a:pt x="4689987" y="1067108"/>
                </a:cubicBezTo>
                <a:cubicBezTo>
                  <a:pt x="4749751" y="1225868"/>
                  <a:pt x="4685104" y="1473909"/>
                  <a:pt x="4689987" y="1590193"/>
                </a:cubicBezTo>
                <a:cubicBezTo>
                  <a:pt x="4694870" y="1706478"/>
                  <a:pt x="4679042" y="1948834"/>
                  <a:pt x="4689987" y="2092354"/>
                </a:cubicBezTo>
                <a:cubicBezTo>
                  <a:pt x="4700932" y="2235874"/>
                  <a:pt x="4654361" y="2462988"/>
                  <a:pt x="4689987" y="2615439"/>
                </a:cubicBezTo>
                <a:cubicBezTo>
                  <a:pt x="4709388" y="2917386"/>
                  <a:pt x="4451048" y="3131304"/>
                  <a:pt x="4166887" y="3138539"/>
                </a:cubicBezTo>
                <a:cubicBezTo>
                  <a:pt x="4058391" y="3184455"/>
                  <a:pt x="3892122" y="3083668"/>
                  <a:pt x="3682784" y="3138539"/>
                </a:cubicBezTo>
                <a:cubicBezTo>
                  <a:pt x="3473446" y="3193410"/>
                  <a:pt x="3292233" y="3131192"/>
                  <a:pt x="3162243" y="3138539"/>
                </a:cubicBezTo>
                <a:cubicBezTo>
                  <a:pt x="3032253" y="3145886"/>
                  <a:pt x="2870748" y="3108482"/>
                  <a:pt x="2714578" y="3138539"/>
                </a:cubicBezTo>
                <a:cubicBezTo>
                  <a:pt x="2558408" y="3168596"/>
                  <a:pt x="2493668" y="3122545"/>
                  <a:pt x="2303350" y="3138539"/>
                </a:cubicBezTo>
                <a:cubicBezTo>
                  <a:pt x="2113032" y="3154533"/>
                  <a:pt x="1926972" y="3085262"/>
                  <a:pt x="1709933" y="3138539"/>
                </a:cubicBezTo>
                <a:cubicBezTo>
                  <a:pt x="1492894" y="3191816"/>
                  <a:pt x="1283119" y="3117676"/>
                  <a:pt x="1116517" y="3138539"/>
                </a:cubicBezTo>
                <a:cubicBezTo>
                  <a:pt x="949915" y="3159402"/>
                  <a:pt x="692910" y="3104945"/>
                  <a:pt x="523100" y="3138539"/>
                </a:cubicBezTo>
                <a:cubicBezTo>
                  <a:pt x="297036" y="3103764"/>
                  <a:pt x="12583" y="2827287"/>
                  <a:pt x="0" y="2615439"/>
                </a:cubicBezTo>
                <a:cubicBezTo>
                  <a:pt x="-45613" y="2418416"/>
                  <a:pt x="15689" y="2267129"/>
                  <a:pt x="0" y="2134201"/>
                </a:cubicBezTo>
                <a:cubicBezTo>
                  <a:pt x="-15689" y="2001273"/>
                  <a:pt x="29949" y="1793486"/>
                  <a:pt x="0" y="1652963"/>
                </a:cubicBezTo>
                <a:cubicBezTo>
                  <a:pt x="-29949" y="1512440"/>
                  <a:pt x="19498" y="1401206"/>
                  <a:pt x="0" y="1150802"/>
                </a:cubicBezTo>
                <a:cubicBezTo>
                  <a:pt x="-19498" y="900398"/>
                  <a:pt x="62102" y="752008"/>
                  <a:pt x="0" y="523100"/>
                </a:cubicBezTo>
                <a:close/>
              </a:path>
              <a:path w="4689987" h="3138539" stroke="0" extrusionOk="0">
                <a:moveTo>
                  <a:pt x="0" y="523100"/>
                </a:moveTo>
                <a:cubicBezTo>
                  <a:pt x="22953" y="208373"/>
                  <a:pt x="199480" y="21336"/>
                  <a:pt x="523100" y="0"/>
                </a:cubicBezTo>
                <a:cubicBezTo>
                  <a:pt x="658692" y="-61699"/>
                  <a:pt x="852654" y="14370"/>
                  <a:pt x="1043641" y="0"/>
                </a:cubicBezTo>
                <a:cubicBezTo>
                  <a:pt x="1234628" y="-14370"/>
                  <a:pt x="1401878" y="39460"/>
                  <a:pt x="1637058" y="0"/>
                </a:cubicBezTo>
                <a:cubicBezTo>
                  <a:pt x="1872238" y="-39460"/>
                  <a:pt x="1988573" y="11900"/>
                  <a:pt x="2121161" y="0"/>
                </a:cubicBezTo>
                <a:cubicBezTo>
                  <a:pt x="2253749" y="-11900"/>
                  <a:pt x="2493096" y="39608"/>
                  <a:pt x="2605264" y="0"/>
                </a:cubicBezTo>
                <a:cubicBezTo>
                  <a:pt x="2717432" y="-39608"/>
                  <a:pt x="2885703" y="46942"/>
                  <a:pt x="3125805" y="0"/>
                </a:cubicBezTo>
                <a:cubicBezTo>
                  <a:pt x="3365907" y="-46942"/>
                  <a:pt x="3357796" y="36195"/>
                  <a:pt x="3573470" y="0"/>
                </a:cubicBezTo>
                <a:cubicBezTo>
                  <a:pt x="3789145" y="-36195"/>
                  <a:pt x="3908489" y="34103"/>
                  <a:pt x="4166887" y="0"/>
                </a:cubicBezTo>
                <a:cubicBezTo>
                  <a:pt x="4450729" y="-14078"/>
                  <a:pt x="4638736" y="201830"/>
                  <a:pt x="4689987" y="523100"/>
                </a:cubicBezTo>
                <a:cubicBezTo>
                  <a:pt x="4740686" y="774010"/>
                  <a:pt x="4671162" y="859375"/>
                  <a:pt x="4689987" y="1046185"/>
                </a:cubicBezTo>
                <a:cubicBezTo>
                  <a:pt x="4708812" y="1232996"/>
                  <a:pt x="4639707" y="1319439"/>
                  <a:pt x="4689987" y="1548346"/>
                </a:cubicBezTo>
                <a:cubicBezTo>
                  <a:pt x="4740267" y="1777253"/>
                  <a:pt x="4632854" y="1879323"/>
                  <a:pt x="4689987" y="2029584"/>
                </a:cubicBezTo>
                <a:cubicBezTo>
                  <a:pt x="4747120" y="2179845"/>
                  <a:pt x="4670062" y="2365186"/>
                  <a:pt x="4689987" y="2615439"/>
                </a:cubicBezTo>
                <a:cubicBezTo>
                  <a:pt x="4725022" y="2899948"/>
                  <a:pt x="4461140" y="3126853"/>
                  <a:pt x="4166887" y="3138539"/>
                </a:cubicBezTo>
                <a:cubicBezTo>
                  <a:pt x="4046838" y="3156482"/>
                  <a:pt x="3888362" y="3087855"/>
                  <a:pt x="3609908" y="3138539"/>
                </a:cubicBezTo>
                <a:cubicBezTo>
                  <a:pt x="3331454" y="3189223"/>
                  <a:pt x="3280770" y="3118716"/>
                  <a:pt x="3162243" y="3138539"/>
                </a:cubicBezTo>
                <a:cubicBezTo>
                  <a:pt x="3043717" y="3158362"/>
                  <a:pt x="2856687" y="3118877"/>
                  <a:pt x="2714578" y="3138539"/>
                </a:cubicBezTo>
                <a:cubicBezTo>
                  <a:pt x="2572469" y="3158201"/>
                  <a:pt x="2465185" y="3094239"/>
                  <a:pt x="2303350" y="3138539"/>
                </a:cubicBezTo>
                <a:cubicBezTo>
                  <a:pt x="2141515" y="3182839"/>
                  <a:pt x="2073948" y="3132871"/>
                  <a:pt x="1892123" y="3138539"/>
                </a:cubicBezTo>
                <a:cubicBezTo>
                  <a:pt x="1710298" y="3144207"/>
                  <a:pt x="1443216" y="3069616"/>
                  <a:pt x="1298706" y="3138539"/>
                </a:cubicBezTo>
                <a:cubicBezTo>
                  <a:pt x="1154196" y="3207462"/>
                  <a:pt x="773234" y="3094384"/>
                  <a:pt x="523100" y="3138539"/>
                </a:cubicBezTo>
                <a:cubicBezTo>
                  <a:pt x="162431" y="3160886"/>
                  <a:pt x="-56186" y="2918128"/>
                  <a:pt x="0" y="2615439"/>
                </a:cubicBezTo>
                <a:cubicBezTo>
                  <a:pt x="-25020" y="2348769"/>
                  <a:pt x="20167" y="2199459"/>
                  <a:pt x="0" y="2071431"/>
                </a:cubicBezTo>
                <a:cubicBezTo>
                  <a:pt x="-20167" y="1943403"/>
                  <a:pt x="63653" y="1783210"/>
                  <a:pt x="0" y="1527423"/>
                </a:cubicBezTo>
                <a:cubicBezTo>
                  <a:pt x="-63653" y="1271636"/>
                  <a:pt x="29186" y="1155906"/>
                  <a:pt x="0" y="1025261"/>
                </a:cubicBezTo>
                <a:cubicBezTo>
                  <a:pt x="-29186" y="894616"/>
                  <a:pt x="7143" y="764015"/>
                  <a:pt x="0" y="523100"/>
                </a:cubicBezTo>
                <a:close/>
              </a:path>
            </a:pathLst>
          </a:custGeom>
          <a:solidFill>
            <a:schemeClr val="accent6">
              <a:lumMod val="50000"/>
            </a:schemeClr>
          </a:solid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bg1"/>
              </a:solidFill>
              <a:latin typeface="Times New Roman" panose="02020603050405020304" pitchFamily="18" charset="0"/>
              <a:ea typeface="Calibri" panose="020F0502020204030204" pitchFamily="34" charset="0"/>
            </a:endParaRPr>
          </a:p>
          <a:p>
            <a:pPr algn="ctr"/>
            <a:endParaRPr lang="en-US" sz="3200" dirty="0">
              <a:solidFill>
                <a:schemeClr val="bg1"/>
              </a:solidFill>
              <a:latin typeface="Times New Roman" panose="02020603050405020304" pitchFamily="18" charset="0"/>
              <a:ea typeface="Calibri" panose="020F0502020204030204" pitchFamily="34" charset="0"/>
            </a:endParaRPr>
          </a:p>
          <a:p>
            <a:pPr algn="ctr"/>
            <a:endParaRPr lang="en-US" sz="3200" dirty="0">
              <a:solidFill>
                <a:schemeClr val="bg1"/>
              </a:solidFill>
              <a:latin typeface="Times New Roman" panose="02020603050405020304" pitchFamily="18" charset="0"/>
              <a:ea typeface="Calibri" panose="020F0502020204030204" pitchFamily="34" charset="0"/>
            </a:endParaRPr>
          </a:p>
          <a:p>
            <a:pPr algn="ctr"/>
            <a:r>
              <a:rPr lang="en-US" sz="3200" dirty="0" err="1">
                <a:solidFill>
                  <a:schemeClr val="bg1"/>
                </a:solidFill>
                <a:latin typeface="Times New Roman" panose="02020603050405020304" pitchFamily="18" charset="0"/>
                <a:ea typeface="Calibri" panose="020F0502020204030204" pitchFamily="34" charset="0"/>
              </a:rPr>
              <a:t>T</a:t>
            </a:r>
            <a:r>
              <a:rPr lang="en-US" sz="3200" dirty="0" err="1">
                <a:solidFill>
                  <a:schemeClr val="bg1"/>
                </a:solidFill>
                <a:effectLst/>
                <a:latin typeface="Times New Roman" panose="02020603050405020304" pitchFamily="18" charset="0"/>
                <a:ea typeface="Calibri" panose="020F0502020204030204" pitchFamily="34" charset="0"/>
              </a:rPr>
              <a:t>ù</a:t>
            </a:r>
            <a:r>
              <a:rPr lang="en-US" sz="3200" dirty="0">
                <a:solidFill>
                  <a:schemeClr val="bg1"/>
                </a:solidFill>
                <a:effectLst/>
                <a:latin typeface="Times New Roman" panose="02020603050405020304" pitchFamily="18" charset="0"/>
                <a:ea typeface="Calibri" panose="020F0502020204030204" pitchFamily="34" charset="0"/>
              </a:rPr>
              <a:t> </a:t>
            </a:r>
            <a:r>
              <a:rPr lang="en-US" sz="3200" dirty="0" err="1">
                <a:solidFill>
                  <a:schemeClr val="bg1"/>
                </a:solidFill>
                <a:effectLst/>
                <a:latin typeface="Times New Roman" panose="02020603050405020304" pitchFamily="18" charset="0"/>
                <a:ea typeface="Calibri" panose="020F0502020204030204" pitchFamily="34" charset="0"/>
              </a:rPr>
              <a:t>trưởng</a:t>
            </a:r>
            <a:r>
              <a:rPr lang="en-US" sz="3200" dirty="0">
                <a:solidFill>
                  <a:schemeClr val="bg1"/>
                </a:solidFill>
                <a:effectLst/>
                <a:latin typeface="Times New Roman" panose="02020603050405020304" pitchFamily="18" charset="0"/>
                <a:ea typeface="Calibri" panose="020F0502020204030204" pitchFamily="34" charset="0"/>
              </a:rPr>
              <a:t> </a:t>
            </a:r>
            <a:r>
              <a:rPr lang="en-US" sz="3200" dirty="0" err="1">
                <a:solidFill>
                  <a:schemeClr val="bg1"/>
                </a:solidFill>
                <a:effectLst/>
                <a:latin typeface="Times New Roman" panose="02020603050405020304" pitchFamily="18" charset="0"/>
                <a:ea typeface="Calibri" panose="020F0502020204030204" pitchFamily="34" charset="0"/>
              </a:rPr>
              <a:t>Đăm</a:t>
            </a:r>
            <a:r>
              <a:rPr lang="en-US" sz="3200" dirty="0">
                <a:solidFill>
                  <a:schemeClr val="bg1"/>
                </a:solidFill>
                <a:effectLst/>
                <a:latin typeface="Times New Roman" panose="02020603050405020304" pitchFamily="18" charset="0"/>
                <a:ea typeface="Calibri" panose="020F0502020204030204" pitchFamily="34" charset="0"/>
              </a:rPr>
              <a:t> </a:t>
            </a:r>
            <a:r>
              <a:rPr lang="en-US" sz="3200" dirty="0" err="1">
                <a:solidFill>
                  <a:schemeClr val="bg1"/>
                </a:solidFill>
                <a:effectLst/>
                <a:latin typeface="Times New Roman" panose="02020603050405020304" pitchFamily="18" charset="0"/>
                <a:ea typeface="Calibri" panose="020F0502020204030204" pitchFamily="34" charset="0"/>
              </a:rPr>
              <a:t>Săn</a:t>
            </a:r>
            <a:r>
              <a:rPr lang="en-US" sz="3200" dirty="0">
                <a:solidFill>
                  <a:schemeClr val="bg1"/>
                </a:solidFill>
                <a:effectLst/>
                <a:latin typeface="Times New Roman" panose="02020603050405020304" pitchFamily="18" charset="0"/>
                <a:ea typeface="Calibri" panose="020F0502020204030204" pitchFamily="34" charset="0"/>
              </a:rPr>
              <a:t>, </a:t>
            </a:r>
            <a:r>
              <a:rPr lang="en-US" sz="3200" dirty="0" err="1">
                <a:solidFill>
                  <a:schemeClr val="bg1"/>
                </a:solidFill>
                <a:effectLst/>
                <a:latin typeface="Times New Roman" panose="02020603050405020304" pitchFamily="18" charset="0"/>
                <a:ea typeface="Calibri" panose="020F0502020204030204" pitchFamily="34" charset="0"/>
              </a:rPr>
              <a:t>tù</a:t>
            </a:r>
            <a:r>
              <a:rPr lang="en-US" sz="3200" dirty="0">
                <a:solidFill>
                  <a:schemeClr val="bg1"/>
                </a:solidFill>
                <a:effectLst/>
                <a:latin typeface="Times New Roman" panose="02020603050405020304" pitchFamily="18" charset="0"/>
                <a:ea typeface="Calibri" panose="020F0502020204030204" pitchFamily="34" charset="0"/>
              </a:rPr>
              <a:t> </a:t>
            </a:r>
            <a:r>
              <a:rPr lang="en-US" sz="3200" dirty="0" err="1">
                <a:solidFill>
                  <a:schemeClr val="bg1"/>
                </a:solidFill>
                <a:effectLst/>
                <a:latin typeface="Times New Roman" panose="02020603050405020304" pitchFamily="18" charset="0"/>
                <a:ea typeface="Calibri" panose="020F0502020204030204" pitchFamily="34" charset="0"/>
              </a:rPr>
              <a:t>trưởng</a:t>
            </a:r>
            <a:r>
              <a:rPr lang="en-US" sz="3200" dirty="0">
                <a:solidFill>
                  <a:schemeClr val="bg1"/>
                </a:solidFill>
                <a:effectLst/>
                <a:latin typeface="Times New Roman" panose="02020603050405020304" pitchFamily="18" charset="0"/>
                <a:ea typeface="Calibri" panose="020F0502020204030204" pitchFamily="34" charset="0"/>
              </a:rPr>
              <a:t> </a:t>
            </a:r>
            <a:r>
              <a:rPr lang="en-US" sz="3200" dirty="0" err="1">
                <a:solidFill>
                  <a:schemeClr val="bg1"/>
                </a:solidFill>
                <a:effectLst/>
                <a:latin typeface="Times New Roman" panose="02020603050405020304" pitchFamily="18" charset="0"/>
                <a:ea typeface="Calibri" panose="020F0502020204030204" pitchFamily="34" charset="0"/>
              </a:rPr>
              <a:t>Mtao</a:t>
            </a:r>
            <a:r>
              <a:rPr lang="en-US" sz="3200" dirty="0">
                <a:solidFill>
                  <a:schemeClr val="bg1"/>
                </a:solidFill>
                <a:effectLst/>
                <a:latin typeface="Times New Roman" panose="02020603050405020304" pitchFamily="18" charset="0"/>
                <a:ea typeface="Calibri" panose="020F0502020204030204" pitchFamily="34" charset="0"/>
              </a:rPr>
              <a:t> </a:t>
            </a:r>
            <a:r>
              <a:rPr lang="en-US" sz="3200" dirty="0" err="1">
                <a:solidFill>
                  <a:schemeClr val="bg1"/>
                </a:solidFill>
                <a:effectLst/>
                <a:latin typeface="Times New Roman" panose="02020603050405020304" pitchFamily="18" charset="0"/>
                <a:ea typeface="Calibri" panose="020F0502020204030204" pitchFamily="34" charset="0"/>
              </a:rPr>
              <a:t>Mxây</a:t>
            </a:r>
            <a:r>
              <a:rPr lang="en-US" sz="3200" dirty="0">
                <a:solidFill>
                  <a:schemeClr val="bg1"/>
                </a:solidFill>
                <a:effectLst/>
                <a:latin typeface="Times New Roman" panose="02020603050405020304" pitchFamily="18" charset="0"/>
                <a:ea typeface="Calibri" panose="020F0502020204030204" pitchFamily="34" charset="0"/>
              </a:rPr>
              <a:t>, </a:t>
            </a:r>
            <a:r>
              <a:rPr lang="en-US" sz="3200" dirty="0" err="1">
                <a:solidFill>
                  <a:schemeClr val="bg1"/>
                </a:solidFill>
                <a:effectLst/>
                <a:latin typeface="Times New Roman" panose="02020603050405020304" pitchFamily="18" charset="0"/>
                <a:ea typeface="Calibri" panose="020F0502020204030204" pitchFamily="34" charset="0"/>
              </a:rPr>
              <a:t>Hơ</a:t>
            </a:r>
            <a:r>
              <a:rPr lang="en-US" sz="3200" dirty="0">
                <a:solidFill>
                  <a:schemeClr val="bg1"/>
                </a:solidFill>
                <a:effectLst/>
                <a:latin typeface="Times New Roman" panose="02020603050405020304" pitchFamily="18" charset="0"/>
                <a:ea typeface="Calibri" panose="020F0502020204030204" pitchFamily="34" charset="0"/>
              </a:rPr>
              <a:t> </a:t>
            </a:r>
            <a:r>
              <a:rPr lang="en-US" sz="3200" dirty="0" err="1">
                <a:solidFill>
                  <a:schemeClr val="bg1"/>
                </a:solidFill>
                <a:effectLst/>
                <a:latin typeface="Times New Roman" panose="02020603050405020304" pitchFamily="18" charset="0"/>
                <a:ea typeface="Calibri" panose="020F0502020204030204" pitchFamily="34" charset="0"/>
              </a:rPr>
              <a:t>Nhị</a:t>
            </a:r>
            <a:r>
              <a:rPr lang="en-US" sz="3200" dirty="0">
                <a:solidFill>
                  <a:schemeClr val="bg1"/>
                </a:solidFill>
                <a:effectLst/>
                <a:latin typeface="Times New Roman" panose="02020603050405020304" pitchFamily="18" charset="0"/>
                <a:ea typeface="Calibri" panose="020F0502020204030204" pitchFamily="34" charset="0"/>
              </a:rPr>
              <a:t>, </a:t>
            </a:r>
            <a:r>
              <a:rPr lang="en-US" sz="3200" dirty="0" err="1">
                <a:solidFill>
                  <a:schemeClr val="bg1"/>
                </a:solidFill>
                <a:effectLst/>
                <a:latin typeface="Times New Roman" panose="02020603050405020304" pitchFamily="18" charset="0"/>
                <a:ea typeface="Calibri" panose="020F0502020204030204" pitchFamily="34" charset="0"/>
              </a:rPr>
              <a:t>Ông</a:t>
            </a:r>
            <a:r>
              <a:rPr lang="en-US" sz="3200" dirty="0">
                <a:solidFill>
                  <a:schemeClr val="bg1"/>
                </a:solidFill>
                <a:effectLst/>
                <a:latin typeface="Times New Roman" panose="02020603050405020304" pitchFamily="18" charset="0"/>
                <a:ea typeface="Calibri" panose="020F0502020204030204" pitchFamily="34" charset="0"/>
              </a:rPr>
              <a:t> </a:t>
            </a:r>
            <a:r>
              <a:rPr lang="en-US" sz="3200" dirty="0" err="1">
                <a:solidFill>
                  <a:schemeClr val="bg1"/>
                </a:solidFill>
                <a:effectLst/>
                <a:latin typeface="Times New Roman" panose="02020603050405020304" pitchFamily="18" charset="0"/>
                <a:ea typeface="Calibri" panose="020F0502020204030204" pitchFamily="34" charset="0"/>
              </a:rPr>
              <a:t>Trời</a:t>
            </a:r>
            <a:r>
              <a:rPr lang="en-US" sz="3200" dirty="0">
                <a:solidFill>
                  <a:schemeClr val="bg1"/>
                </a:solidFill>
                <a:effectLst/>
                <a:latin typeface="Times New Roman" panose="02020603050405020304" pitchFamily="18" charset="0"/>
                <a:ea typeface="Calibri" panose="020F0502020204030204" pitchFamily="34" charset="0"/>
              </a:rPr>
              <a:t>,…</a:t>
            </a:r>
            <a:endParaRPr lang="en-US" sz="3200" dirty="0">
              <a:solidFill>
                <a:schemeClr val="bg1"/>
              </a:solidFill>
            </a:endParaRPr>
          </a:p>
        </p:txBody>
      </p:sp>
      <p:sp>
        <p:nvSpPr>
          <p:cNvPr id="15" name="TextBox 14"/>
          <p:cNvSpPr txBox="1"/>
          <p:nvPr/>
        </p:nvSpPr>
        <p:spPr>
          <a:xfrm>
            <a:off x="7478971" y="2579879"/>
            <a:ext cx="2486637" cy="646331"/>
          </a:xfrm>
          <a:prstGeom prst="rect">
            <a:avLst/>
          </a:prstGeom>
          <a:noFill/>
        </p:spPr>
        <p:txBody>
          <a:bodyPr wrap="square">
            <a:spAutoFit/>
          </a:bodyPr>
          <a:lstStyle/>
          <a:p>
            <a:pPr algn="ctr"/>
            <a:r>
              <a:rPr lang="en-US" sz="3600" b="1" dirty="0" err="1">
                <a:solidFill>
                  <a:schemeClr val="bg1"/>
                </a:solidFill>
                <a:effectLst/>
                <a:latin typeface="Times New Roman" panose="02020603050405020304" pitchFamily="18" charset="0"/>
                <a:ea typeface="Calibri" panose="020F0502020204030204" pitchFamily="34" charset="0"/>
              </a:rPr>
              <a:t>Nhân</a:t>
            </a:r>
            <a:r>
              <a:rPr lang="en-US" sz="3600" b="1" dirty="0">
                <a:solidFill>
                  <a:schemeClr val="bg1"/>
                </a:solidFill>
                <a:effectLst/>
                <a:latin typeface="Times New Roman" panose="02020603050405020304" pitchFamily="18" charset="0"/>
                <a:ea typeface="Calibri" panose="020F0502020204030204" pitchFamily="34" charset="0"/>
              </a:rPr>
              <a:t> </a:t>
            </a:r>
            <a:r>
              <a:rPr lang="en-US" sz="3600" b="1" dirty="0" err="1">
                <a:solidFill>
                  <a:schemeClr val="bg1"/>
                </a:solidFill>
                <a:effectLst/>
                <a:latin typeface="Times New Roman" panose="02020603050405020304" pitchFamily="18" charset="0"/>
                <a:ea typeface="Calibri" panose="020F0502020204030204" pitchFamily="34" charset="0"/>
              </a:rPr>
              <a:t>vật</a:t>
            </a:r>
            <a:endParaRPr lang="en-US" sz="3600" dirty="0">
              <a:solidFill>
                <a:schemeClr val="bg1"/>
              </a:solidFill>
            </a:endParaRPr>
          </a:p>
        </p:txBody>
      </p:sp>
      <p:grpSp>
        <p:nvGrpSpPr>
          <p:cNvPr id="9" name="Group 8"/>
          <p:cNvGrpSpPr/>
          <p:nvPr/>
        </p:nvGrpSpPr>
        <p:grpSpPr>
          <a:xfrm>
            <a:off x="8320797" y="3367870"/>
            <a:ext cx="790691" cy="518331"/>
            <a:chOff x="8320797" y="3367870"/>
            <a:chExt cx="790691" cy="518331"/>
          </a:xfrm>
        </p:grpSpPr>
        <p:sp>
          <p:nvSpPr>
            <p:cNvPr id="8" name="Arrow: Chevron 7"/>
            <p:cNvSpPr/>
            <p:nvPr/>
          </p:nvSpPr>
          <p:spPr>
            <a:xfrm rot="5400000">
              <a:off x="8555098" y="3329810"/>
              <a:ext cx="322396" cy="790385"/>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Arrow: Chevron 20"/>
            <p:cNvSpPr/>
            <p:nvPr/>
          </p:nvSpPr>
          <p:spPr>
            <a:xfrm rot="5400000">
              <a:off x="8554792" y="3133875"/>
              <a:ext cx="322396" cy="790385"/>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Tree>
  </p:cSld>
  <p:clrMapOvr>
    <a:masterClrMapping/>
  </p:clrMapOvr>
  <p:transition spd="slow">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687369" y="1489587"/>
            <a:ext cx="3420174" cy="4881716"/>
            <a:chOff x="4054683" y="1453227"/>
            <a:chExt cx="4082634" cy="3887019"/>
          </a:xfrm>
        </p:grpSpPr>
        <p:sp>
          <p:nvSpPr>
            <p:cNvPr id="3" name="Rectangle: Rounded Corners 2"/>
            <p:cNvSpPr/>
            <p:nvPr/>
          </p:nvSpPr>
          <p:spPr>
            <a:xfrm>
              <a:off x="4469567" y="1802567"/>
              <a:ext cx="3252866" cy="3252866"/>
            </a:xfrm>
            <a:prstGeom prst="roundRect">
              <a:avLst>
                <a:gd name="adj" fmla="val 5146"/>
              </a:avLst>
            </a:prstGeom>
            <a:solidFill>
              <a:srgbClr val="FF3300"/>
            </a:solidFill>
            <a:ln w="57150" cap="flat" cmpd="sng" algn="ctr">
              <a:solidFill>
                <a:sysClr val="window" lastClr="FFFFFF"/>
              </a:solidFill>
              <a:prstDash val="solid"/>
              <a:miter lim="800000"/>
            </a:ln>
            <a:effectLst>
              <a:outerShdw blurRad="190500" sx="105000" sy="1050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 name="Rectangle: Rounded Corners 3"/>
            <p:cNvSpPr/>
            <p:nvPr/>
          </p:nvSpPr>
          <p:spPr>
            <a:xfrm>
              <a:off x="4102308" y="1517755"/>
              <a:ext cx="3987384" cy="3822491"/>
            </a:xfrm>
            <a:prstGeom prst="roundRect">
              <a:avLst>
                <a:gd name="adj" fmla="val 6773"/>
              </a:avLst>
            </a:prstGeom>
            <a:noFill/>
            <a:ln w="76200" cap="flat" cmpd="sng" algn="ctr">
              <a:solidFill>
                <a:srgbClr val="FF3300"/>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 name="Freeform: Shape 4"/>
            <p:cNvSpPr/>
            <p:nvPr/>
          </p:nvSpPr>
          <p:spPr>
            <a:xfrm flipH="1">
              <a:off x="4054683" y="1453227"/>
              <a:ext cx="4082634" cy="1975773"/>
            </a:xfrm>
            <a:custGeom>
              <a:avLst/>
              <a:gdLst>
                <a:gd name="connsiteX0" fmla="*/ 754818 w 4082634"/>
                <a:gd name="connsiteY0" fmla="*/ 0 h 1975773"/>
                <a:gd name="connsiteX1" fmla="*/ 754818 w 4082634"/>
                <a:gd name="connsiteY1" fmla="*/ 8270 h 1975773"/>
                <a:gd name="connsiteX2" fmla="*/ 346625 w 4082634"/>
                <a:gd name="connsiteY2" fmla="*/ 8270 h 1975773"/>
                <a:gd name="connsiteX3" fmla="*/ 0 w 4082634"/>
                <a:gd name="connsiteY3" fmla="*/ 354895 h 1975773"/>
                <a:gd name="connsiteX4" fmla="*/ 0 w 4082634"/>
                <a:gd name="connsiteY4" fmla="*/ 1975773 h 1975773"/>
                <a:gd name="connsiteX5" fmla="*/ 112414 w 4082634"/>
                <a:gd name="connsiteY5" fmla="*/ 1975773 h 1975773"/>
                <a:gd name="connsiteX6" fmla="*/ 112413 w 4082634"/>
                <a:gd name="connsiteY6" fmla="*/ 354895 h 1975773"/>
                <a:gd name="connsiteX7" fmla="*/ 346625 w 4082634"/>
                <a:gd name="connsiteY7" fmla="*/ 120683 h 1975773"/>
                <a:gd name="connsiteX8" fmla="*/ 754818 w 4082634"/>
                <a:gd name="connsiteY8" fmla="*/ 120683 h 1975773"/>
                <a:gd name="connsiteX9" fmla="*/ 3327816 w 4082634"/>
                <a:gd name="connsiteY9" fmla="*/ 120683 h 1975773"/>
                <a:gd name="connsiteX10" fmla="*/ 3327816 w 4082634"/>
                <a:gd name="connsiteY10" fmla="*/ 112414 h 1975773"/>
                <a:gd name="connsiteX11" fmla="*/ 3736009 w 4082634"/>
                <a:gd name="connsiteY11" fmla="*/ 112414 h 1975773"/>
                <a:gd name="connsiteX12" fmla="*/ 3970221 w 4082634"/>
                <a:gd name="connsiteY12" fmla="*/ 346626 h 1975773"/>
                <a:gd name="connsiteX13" fmla="*/ 3970220 w 4082634"/>
                <a:gd name="connsiteY13" fmla="*/ 1975773 h 1975773"/>
                <a:gd name="connsiteX14" fmla="*/ 4082634 w 4082634"/>
                <a:gd name="connsiteY14" fmla="*/ 1975773 h 1975773"/>
                <a:gd name="connsiteX15" fmla="*/ 4082634 w 4082634"/>
                <a:gd name="connsiteY15" fmla="*/ 346626 h 1975773"/>
                <a:gd name="connsiteX16" fmla="*/ 3736009 w 4082634"/>
                <a:gd name="connsiteY16" fmla="*/ 1 h 1975773"/>
                <a:gd name="connsiteX17" fmla="*/ 3327816 w 4082634"/>
                <a:gd name="connsiteY17" fmla="*/ 1 h 1975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082634" h="1975773">
                  <a:moveTo>
                    <a:pt x="754818" y="0"/>
                  </a:moveTo>
                  <a:lnTo>
                    <a:pt x="754818" y="8270"/>
                  </a:lnTo>
                  <a:lnTo>
                    <a:pt x="346625" y="8270"/>
                  </a:lnTo>
                  <a:cubicBezTo>
                    <a:pt x="155189" y="8270"/>
                    <a:pt x="0" y="163459"/>
                    <a:pt x="0" y="354895"/>
                  </a:cubicBezTo>
                  <a:lnTo>
                    <a:pt x="0" y="1975773"/>
                  </a:lnTo>
                  <a:lnTo>
                    <a:pt x="112414" y="1975773"/>
                  </a:lnTo>
                  <a:lnTo>
                    <a:pt x="112413" y="354895"/>
                  </a:lnTo>
                  <a:cubicBezTo>
                    <a:pt x="112413" y="225543"/>
                    <a:pt x="217273" y="120683"/>
                    <a:pt x="346625" y="120683"/>
                  </a:cubicBezTo>
                  <a:lnTo>
                    <a:pt x="754818" y="120683"/>
                  </a:lnTo>
                  <a:lnTo>
                    <a:pt x="3327816" y="120683"/>
                  </a:lnTo>
                  <a:lnTo>
                    <a:pt x="3327816" y="112414"/>
                  </a:lnTo>
                  <a:lnTo>
                    <a:pt x="3736009" y="112414"/>
                  </a:lnTo>
                  <a:cubicBezTo>
                    <a:pt x="3865361" y="112414"/>
                    <a:pt x="3970221" y="217274"/>
                    <a:pt x="3970221" y="346626"/>
                  </a:cubicBezTo>
                  <a:lnTo>
                    <a:pt x="3970220" y="1975773"/>
                  </a:lnTo>
                  <a:lnTo>
                    <a:pt x="4082634" y="1975773"/>
                  </a:lnTo>
                  <a:lnTo>
                    <a:pt x="4082634" y="346626"/>
                  </a:lnTo>
                  <a:cubicBezTo>
                    <a:pt x="4082634" y="155190"/>
                    <a:pt x="3927445" y="1"/>
                    <a:pt x="3736009" y="1"/>
                  </a:cubicBezTo>
                  <a:lnTo>
                    <a:pt x="3327816" y="1"/>
                  </a:lnTo>
                  <a:close/>
                </a:path>
              </a:pathLst>
            </a:custGeom>
            <a:solidFill>
              <a:srgbClr val="FF3300"/>
            </a:solidFill>
            <a:ln w="12700" cap="flat" cmpd="sng" algn="ctr">
              <a:solidFill>
                <a:srgbClr val="FF3300"/>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grpSp>
      <p:grpSp>
        <p:nvGrpSpPr>
          <p:cNvPr id="6" name="Group 5"/>
          <p:cNvGrpSpPr/>
          <p:nvPr/>
        </p:nvGrpSpPr>
        <p:grpSpPr>
          <a:xfrm>
            <a:off x="4475209" y="1489587"/>
            <a:ext cx="3420174" cy="4881716"/>
            <a:chOff x="4054683" y="1453227"/>
            <a:chExt cx="4082634" cy="3887019"/>
          </a:xfrm>
        </p:grpSpPr>
        <p:sp>
          <p:nvSpPr>
            <p:cNvPr id="7" name="Rectangle: Rounded Corners 6"/>
            <p:cNvSpPr/>
            <p:nvPr/>
          </p:nvSpPr>
          <p:spPr>
            <a:xfrm>
              <a:off x="4469567" y="1802567"/>
              <a:ext cx="3252866" cy="3252866"/>
            </a:xfrm>
            <a:prstGeom prst="roundRect">
              <a:avLst>
                <a:gd name="adj" fmla="val 5146"/>
              </a:avLst>
            </a:prstGeom>
            <a:solidFill>
              <a:srgbClr val="CC0066"/>
            </a:solidFill>
            <a:ln w="57150" cap="flat" cmpd="sng" algn="ctr">
              <a:solidFill>
                <a:sysClr val="window" lastClr="FFFFFF"/>
              </a:solidFill>
              <a:prstDash val="solid"/>
              <a:miter lim="800000"/>
            </a:ln>
            <a:effectLst>
              <a:outerShdw blurRad="190500" sx="105000" sy="1050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 name="Rectangle: Rounded Corners 7"/>
            <p:cNvSpPr/>
            <p:nvPr/>
          </p:nvSpPr>
          <p:spPr>
            <a:xfrm>
              <a:off x="4102308" y="1517755"/>
              <a:ext cx="3987384" cy="3822491"/>
            </a:xfrm>
            <a:prstGeom prst="roundRect">
              <a:avLst>
                <a:gd name="adj" fmla="val 6773"/>
              </a:avLst>
            </a:prstGeom>
            <a:noFill/>
            <a:ln w="76200" cap="flat" cmpd="sng" algn="ctr">
              <a:solidFill>
                <a:srgbClr val="CC0066"/>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 name="Freeform: Shape 8"/>
            <p:cNvSpPr/>
            <p:nvPr/>
          </p:nvSpPr>
          <p:spPr>
            <a:xfrm flipH="1">
              <a:off x="4054683" y="1453227"/>
              <a:ext cx="4082634" cy="1975773"/>
            </a:xfrm>
            <a:custGeom>
              <a:avLst/>
              <a:gdLst>
                <a:gd name="connsiteX0" fmla="*/ 754818 w 4082634"/>
                <a:gd name="connsiteY0" fmla="*/ 0 h 1975773"/>
                <a:gd name="connsiteX1" fmla="*/ 754818 w 4082634"/>
                <a:gd name="connsiteY1" fmla="*/ 8270 h 1975773"/>
                <a:gd name="connsiteX2" fmla="*/ 346625 w 4082634"/>
                <a:gd name="connsiteY2" fmla="*/ 8270 h 1975773"/>
                <a:gd name="connsiteX3" fmla="*/ 0 w 4082634"/>
                <a:gd name="connsiteY3" fmla="*/ 354895 h 1975773"/>
                <a:gd name="connsiteX4" fmla="*/ 0 w 4082634"/>
                <a:gd name="connsiteY4" fmla="*/ 1975773 h 1975773"/>
                <a:gd name="connsiteX5" fmla="*/ 112414 w 4082634"/>
                <a:gd name="connsiteY5" fmla="*/ 1975773 h 1975773"/>
                <a:gd name="connsiteX6" fmla="*/ 112413 w 4082634"/>
                <a:gd name="connsiteY6" fmla="*/ 354895 h 1975773"/>
                <a:gd name="connsiteX7" fmla="*/ 346625 w 4082634"/>
                <a:gd name="connsiteY7" fmla="*/ 120683 h 1975773"/>
                <a:gd name="connsiteX8" fmla="*/ 754818 w 4082634"/>
                <a:gd name="connsiteY8" fmla="*/ 120683 h 1975773"/>
                <a:gd name="connsiteX9" fmla="*/ 3327816 w 4082634"/>
                <a:gd name="connsiteY9" fmla="*/ 120683 h 1975773"/>
                <a:gd name="connsiteX10" fmla="*/ 3327816 w 4082634"/>
                <a:gd name="connsiteY10" fmla="*/ 112414 h 1975773"/>
                <a:gd name="connsiteX11" fmla="*/ 3736009 w 4082634"/>
                <a:gd name="connsiteY11" fmla="*/ 112414 h 1975773"/>
                <a:gd name="connsiteX12" fmla="*/ 3970221 w 4082634"/>
                <a:gd name="connsiteY12" fmla="*/ 346626 h 1975773"/>
                <a:gd name="connsiteX13" fmla="*/ 3970220 w 4082634"/>
                <a:gd name="connsiteY13" fmla="*/ 1975773 h 1975773"/>
                <a:gd name="connsiteX14" fmla="*/ 4082634 w 4082634"/>
                <a:gd name="connsiteY14" fmla="*/ 1975773 h 1975773"/>
                <a:gd name="connsiteX15" fmla="*/ 4082634 w 4082634"/>
                <a:gd name="connsiteY15" fmla="*/ 346626 h 1975773"/>
                <a:gd name="connsiteX16" fmla="*/ 3736009 w 4082634"/>
                <a:gd name="connsiteY16" fmla="*/ 1 h 1975773"/>
                <a:gd name="connsiteX17" fmla="*/ 3327816 w 4082634"/>
                <a:gd name="connsiteY17" fmla="*/ 1 h 1975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082634" h="1975773">
                  <a:moveTo>
                    <a:pt x="754818" y="0"/>
                  </a:moveTo>
                  <a:lnTo>
                    <a:pt x="754818" y="8270"/>
                  </a:lnTo>
                  <a:lnTo>
                    <a:pt x="346625" y="8270"/>
                  </a:lnTo>
                  <a:cubicBezTo>
                    <a:pt x="155189" y="8270"/>
                    <a:pt x="0" y="163459"/>
                    <a:pt x="0" y="354895"/>
                  </a:cubicBezTo>
                  <a:lnTo>
                    <a:pt x="0" y="1975773"/>
                  </a:lnTo>
                  <a:lnTo>
                    <a:pt x="112414" y="1975773"/>
                  </a:lnTo>
                  <a:lnTo>
                    <a:pt x="112413" y="354895"/>
                  </a:lnTo>
                  <a:cubicBezTo>
                    <a:pt x="112413" y="225543"/>
                    <a:pt x="217273" y="120683"/>
                    <a:pt x="346625" y="120683"/>
                  </a:cubicBezTo>
                  <a:lnTo>
                    <a:pt x="754818" y="120683"/>
                  </a:lnTo>
                  <a:lnTo>
                    <a:pt x="3327816" y="120683"/>
                  </a:lnTo>
                  <a:lnTo>
                    <a:pt x="3327816" y="112414"/>
                  </a:lnTo>
                  <a:lnTo>
                    <a:pt x="3736009" y="112414"/>
                  </a:lnTo>
                  <a:cubicBezTo>
                    <a:pt x="3865361" y="112414"/>
                    <a:pt x="3970221" y="217274"/>
                    <a:pt x="3970221" y="346626"/>
                  </a:cubicBezTo>
                  <a:lnTo>
                    <a:pt x="3970220" y="1975773"/>
                  </a:lnTo>
                  <a:lnTo>
                    <a:pt x="4082634" y="1975773"/>
                  </a:lnTo>
                  <a:lnTo>
                    <a:pt x="4082634" y="346626"/>
                  </a:lnTo>
                  <a:cubicBezTo>
                    <a:pt x="4082634" y="155190"/>
                    <a:pt x="3927445" y="1"/>
                    <a:pt x="3736009" y="1"/>
                  </a:cubicBezTo>
                  <a:lnTo>
                    <a:pt x="3327816" y="1"/>
                  </a:lnTo>
                  <a:close/>
                </a:path>
              </a:pathLst>
            </a:custGeom>
            <a:solidFill>
              <a:srgbClr val="CC0066"/>
            </a:solidFill>
            <a:ln w="12700" cap="flat" cmpd="sng" algn="ctr">
              <a:solidFill>
                <a:srgbClr val="CC0066"/>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grpSp>
      <p:grpSp>
        <p:nvGrpSpPr>
          <p:cNvPr id="10" name="Group 9"/>
          <p:cNvGrpSpPr/>
          <p:nvPr/>
        </p:nvGrpSpPr>
        <p:grpSpPr>
          <a:xfrm>
            <a:off x="8263050" y="1489587"/>
            <a:ext cx="3420174" cy="4881716"/>
            <a:chOff x="4054683" y="1453227"/>
            <a:chExt cx="4082634" cy="3887019"/>
          </a:xfrm>
        </p:grpSpPr>
        <p:sp>
          <p:nvSpPr>
            <p:cNvPr id="11" name="Rectangle: Rounded Corners 10"/>
            <p:cNvSpPr/>
            <p:nvPr/>
          </p:nvSpPr>
          <p:spPr>
            <a:xfrm>
              <a:off x="4469567" y="1802567"/>
              <a:ext cx="3252866" cy="3252866"/>
            </a:xfrm>
            <a:prstGeom prst="roundRect">
              <a:avLst>
                <a:gd name="adj" fmla="val 5146"/>
              </a:avLst>
            </a:prstGeom>
            <a:solidFill>
              <a:srgbClr val="33CC33"/>
            </a:solidFill>
            <a:ln w="57150" cap="flat" cmpd="sng" algn="ctr">
              <a:solidFill>
                <a:sysClr val="window" lastClr="FFFFFF"/>
              </a:solidFill>
              <a:prstDash val="solid"/>
              <a:miter lim="800000"/>
            </a:ln>
            <a:effectLst>
              <a:outerShdw blurRad="190500" sx="105000" sy="1050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 name="Rectangle: Rounded Corners 11"/>
            <p:cNvSpPr/>
            <p:nvPr/>
          </p:nvSpPr>
          <p:spPr>
            <a:xfrm>
              <a:off x="4102308" y="1517755"/>
              <a:ext cx="3987384" cy="3822491"/>
            </a:xfrm>
            <a:prstGeom prst="roundRect">
              <a:avLst>
                <a:gd name="adj" fmla="val 6773"/>
              </a:avLst>
            </a:prstGeom>
            <a:noFill/>
            <a:ln w="76200" cap="flat" cmpd="sng" algn="ctr">
              <a:solidFill>
                <a:srgbClr val="33CC33"/>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 name="Freeform: Shape 12"/>
            <p:cNvSpPr/>
            <p:nvPr/>
          </p:nvSpPr>
          <p:spPr>
            <a:xfrm flipH="1">
              <a:off x="4054683" y="1453227"/>
              <a:ext cx="4082634" cy="1975773"/>
            </a:xfrm>
            <a:custGeom>
              <a:avLst/>
              <a:gdLst>
                <a:gd name="connsiteX0" fmla="*/ 754818 w 4082634"/>
                <a:gd name="connsiteY0" fmla="*/ 0 h 1975773"/>
                <a:gd name="connsiteX1" fmla="*/ 754818 w 4082634"/>
                <a:gd name="connsiteY1" fmla="*/ 8270 h 1975773"/>
                <a:gd name="connsiteX2" fmla="*/ 346625 w 4082634"/>
                <a:gd name="connsiteY2" fmla="*/ 8270 h 1975773"/>
                <a:gd name="connsiteX3" fmla="*/ 0 w 4082634"/>
                <a:gd name="connsiteY3" fmla="*/ 354895 h 1975773"/>
                <a:gd name="connsiteX4" fmla="*/ 0 w 4082634"/>
                <a:gd name="connsiteY4" fmla="*/ 1975773 h 1975773"/>
                <a:gd name="connsiteX5" fmla="*/ 112414 w 4082634"/>
                <a:gd name="connsiteY5" fmla="*/ 1975773 h 1975773"/>
                <a:gd name="connsiteX6" fmla="*/ 112413 w 4082634"/>
                <a:gd name="connsiteY6" fmla="*/ 354895 h 1975773"/>
                <a:gd name="connsiteX7" fmla="*/ 346625 w 4082634"/>
                <a:gd name="connsiteY7" fmla="*/ 120683 h 1975773"/>
                <a:gd name="connsiteX8" fmla="*/ 754818 w 4082634"/>
                <a:gd name="connsiteY8" fmla="*/ 120683 h 1975773"/>
                <a:gd name="connsiteX9" fmla="*/ 3327816 w 4082634"/>
                <a:gd name="connsiteY9" fmla="*/ 120683 h 1975773"/>
                <a:gd name="connsiteX10" fmla="*/ 3327816 w 4082634"/>
                <a:gd name="connsiteY10" fmla="*/ 112414 h 1975773"/>
                <a:gd name="connsiteX11" fmla="*/ 3736009 w 4082634"/>
                <a:gd name="connsiteY11" fmla="*/ 112414 h 1975773"/>
                <a:gd name="connsiteX12" fmla="*/ 3970221 w 4082634"/>
                <a:gd name="connsiteY12" fmla="*/ 346626 h 1975773"/>
                <a:gd name="connsiteX13" fmla="*/ 3970220 w 4082634"/>
                <a:gd name="connsiteY13" fmla="*/ 1975773 h 1975773"/>
                <a:gd name="connsiteX14" fmla="*/ 4082634 w 4082634"/>
                <a:gd name="connsiteY14" fmla="*/ 1975773 h 1975773"/>
                <a:gd name="connsiteX15" fmla="*/ 4082634 w 4082634"/>
                <a:gd name="connsiteY15" fmla="*/ 346626 h 1975773"/>
                <a:gd name="connsiteX16" fmla="*/ 3736009 w 4082634"/>
                <a:gd name="connsiteY16" fmla="*/ 1 h 1975773"/>
                <a:gd name="connsiteX17" fmla="*/ 3327816 w 4082634"/>
                <a:gd name="connsiteY17" fmla="*/ 1 h 1975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082634" h="1975773">
                  <a:moveTo>
                    <a:pt x="754818" y="0"/>
                  </a:moveTo>
                  <a:lnTo>
                    <a:pt x="754818" y="8270"/>
                  </a:lnTo>
                  <a:lnTo>
                    <a:pt x="346625" y="8270"/>
                  </a:lnTo>
                  <a:cubicBezTo>
                    <a:pt x="155189" y="8270"/>
                    <a:pt x="0" y="163459"/>
                    <a:pt x="0" y="354895"/>
                  </a:cubicBezTo>
                  <a:lnTo>
                    <a:pt x="0" y="1975773"/>
                  </a:lnTo>
                  <a:lnTo>
                    <a:pt x="112414" y="1975773"/>
                  </a:lnTo>
                  <a:lnTo>
                    <a:pt x="112413" y="354895"/>
                  </a:lnTo>
                  <a:cubicBezTo>
                    <a:pt x="112413" y="225543"/>
                    <a:pt x="217273" y="120683"/>
                    <a:pt x="346625" y="120683"/>
                  </a:cubicBezTo>
                  <a:lnTo>
                    <a:pt x="754818" y="120683"/>
                  </a:lnTo>
                  <a:lnTo>
                    <a:pt x="3327816" y="120683"/>
                  </a:lnTo>
                  <a:lnTo>
                    <a:pt x="3327816" y="112414"/>
                  </a:lnTo>
                  <a:lnTo>
                    <a:pt x="3736009" y="112414"/>
                  </a:lnTo>
                  <a:cubicBezTo>
                    <a:pt x="3865361" y="112414"/>
                    <a:pt x="3970221" y="217274"/>
                    <a:pt x="3970221" y="346626"/>
                  </a:cubicBezTo>
                  <a:lnTo>
                    <a:pt x="3970220" y="1975773"/>
                  </a:lnTo>
                  <a:lnTo>
                    <a:pt x="4082634" y="1975773"/>
                  </a:lnTo>
                  <a:lnTo>
                    <a:pt x="4082634" y="346626"/>
                  </a:lnTo>
                  <a:cubicBezTo>
                    <a:pt x="4082634" y="155190"/>
                    <a:pt x="3927445" y="1"/>
                    <a:pt x="3736009" y="1"/>
                  </a:cubicBezTo>
                  <a:lnTo>
                    <a:pt x="3327816" y="1"/>
                  </a:lnTo>
                  <a:close/>
                </a:path>
              </a:pathLst>
            </a:custGeom>
            <a:solidFill>
              <a:srgbClr val="33CC33"/>
            </a:solidFill>
            <a:ln w="12700" cap="flat" cmpd="sng" algn="ctr">
              <a:solidFill>
                <a:srgbClr val="33CC33"/>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grpSp>
      <p:sp>
        <p:nvSpPr>
          <p:cNvPr id="15" name="Rectangle: Rounded Corners 14"/>
          <p:cNvSpPr/>
          <p:nvPr/>
        </p:nvSpPr>
        <p:spPr>
          <a:xfrm>
            <a:off x="3051482" y="275115"/>
            <a:ext cx="6076336" cy="781444"/>
          </a:xfrm>
          <a:prstGeom prst="roundRect">
            <a:avLst>
              <a:gd name="adj" fmla="val 29681"/>
            </a:avLst>
          </a:prstGeom>
          <a:solidFill>
            <a:srgbClr val="CC0066"/>
          </a:solidFill>
          <a:ln w="57150" cap="flat" cmpd="sng" algn="ctr">
            <a:solidFill>
              <a:sysClr val="window" lastClr="FFFFFF"/>
            </a:solidFill>
            <a:prstDash val="solid"/>
            <a:miter lim="800000"/>
          </a:ln>
          <a:effectLst>
            <a:outerShdw blurRad="190500" sx="105000" sy="1050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lang="en-US" sz="3600" b="1">
                <a:solidFill>
                  <a:schemeClr val="bg1"/>
                </a:solidFill>
                <a:effectLst/>
                <a:latin typeface="Times New Roman" panose="02020603050405020304" pitchFamily="18" charset="0"/>
                <a:ea typeface="Calibri" panose="020F0502020204030204" pitchFamily="34" charset="0"/>
              </a:rPr>
              <a:t>Những sự việc chính</a:t>
            </a:r>
            <a:endParaRPr kumimoji="0" lang="en-US" sz="3600" b="0" i="0" u="none" strike="noStrike" kern="0" cap="none" spc="0" normalizeH="0" baseline="0" noProof="0">
              <a:ln>
                <a:noFill/>
              </a:ln>
              <a:solidFill>
                <a:schemeClr val="bg1"/>
              </a:solidFill>
              <a:effectLst/>
              <a:uLnTx/>
              <a:uFillTx/>
              <a:latin typeface="Calibri" panose="020F0502020204030204"/>
              <a:ea typeface="+mn-ea"/>
              <a:cs typeface="+mn-cs"/>
            </a:endParaRPr>
          </a:p>
        </p:txBody>
      </p:sp>
      <p:sp>
        <p:nvSpPr>
          <p:cNvPr id="17" name="TextBox 16"/>
          <p:cNvSpPr txBox="1"/>
          <p:nvPr/>
        </p:nvSpPr>
        <p:spPr>
          <a:xfrm>
            <a:off x="1034933" y="1940322"/>
            <a:ext cx="2725047" cy="3970318"/>
          </a:xfrm>
          <a:prstGeom prst="rect">
            <a:avLst/>
          </a:prstGeom>
          <a:noFill/>
        </p:spPr>
        <p:txBody>
          <a:bodyPr wrap="square">
            <a:spAutoFit/>
          </a:bodyPr>
          <a:lstStyle/>
          <a:p>
            <a:pPr algn="ctr"/>
            <a:r>
              <a:rPr lang="en-US" sz="2800" b="1" dirty="0" err="1">
                <a:solidFill>
                  <a:schemeClr val="bg1"/>
                </a:solidFill>
                <a:effectLst/>
                <a:latin typeface="Times New Roman" panose="02020603050405020304" pitchFamily="18" charset="0"/>
                <a:ea typeface="Calibri" panose="020F0502020204030204" pitchFamily="34" charset="0"/>
              </a:rPr>
              <a:t>Biết</a:t>
            </a:r>
            <a:r>
              <a:rPr lang="en-US" sz="2800" b="1" dirty="0">
                <a:solidFill>
                  <a:schemeClr val="bg1"/>
                </a:solidFill>
                <a:effectLst/>
                <a:latin typeface="Times New Roman" panose="02020603050405020304" pitchFamily="18" charset="0"/>
                <a:ea typeface="Calibri" panose="020F0502020204030204" pitchFamily="34" charset="0"/>
              </a:rPr>
              <a:t> tin </a:t>
            </a:r>
            <a:r>
              <a:rPr lang="en-US" sz="2800" b="1" dirty="0" err="1">
                <a:solidFill>
                  <a:schemeClr val="bg1"/>
                </a:solidFill>
                <a:effectLst/>
                <a:latin typeface="Times New Roman" panose="02020603050405020304" pitchFamily="18" charset="0"/>
                <a:ea typeface="Calibri" panose="020F0502020204030204" pitchFamily="34" charset="0"/>
              </a:rPr>
              <a:t>Hơ</a:t>
            </a:r>
            <a:r>
              <a:rPr lang="en-US" sz="2800" b="1" dirty="0">
                <a:solidFill>
                  <a:schemeClr val="bg1"/>
                </a:solidFill>
                <a:effectLst/>
                <a:latin typeface="Times New Roman" panose="02020603050405020304" pitchFamily="18" charset="0"/>
                <a:ea typeface="Calibri" panose="020F0502020204030204" pitchFamily="34" charset="0"/>
              </a:rPr>
              <a:t> </a:t>
            </a:r>
            <a:r>
              <a:rPr lang="en-US" sz="2800" b="1" dirty="0" err="1">
                <a:solidFill>
                  <a:schemeClr val="bg1"/>
                </a:solidFill>
                <a:effectLst/>
                <a:latin typeface="Times New Roman" panose="02020603050405020304" pitchFamily="18" charset="0"/>
                <a:ea typeface="Calibri" panose="020F0502020204030204" pitchFamily="34" charset="0"/>
              </a:rPr>
              <a:t>Nhị</a:t>
            </a:r>
            <a:r>
              <a:rPr lang="en-US" sz="2800" b="1" dirty="0">
                <a:solidFill>
                  <a:schemeClr val="bg1"/>
                </a:solidFill>
                <a:effectLst/>
                <a:latin typeface="Times New Roman" panose="02020603050405020304" pitchFamily="18" charset="0"/>
                <a:ea typeface="Calibri" panose="020F0502020204030204" pitchFamily="34" charset="0"/>
              </a:rPr>
              <a:t> </a:t>
            </a:r>
            <a:r>
              <a:rPr lang="en-US" sz="2800" b="1" dirty="0" err="1">
                <a:solidFill>
                  <a:schemeClr val="bg1"/>
                </a:solidFill>
                <a:effectLst/>
                <a:latin typeface="Times New Roman" panose="02020603050405020304" pitchFamily="18" charset="0"/>
                <a:ea typeface="Calibri" panose="020F0502020204030204" pitchFamily="34" charset="0"/>
              </a:rPr>
              <a:t>bị</a:t>
            </a:r>
            <a:r>
              <a:rPr lang="en-US" sz="2800" b="1" dirty="0">
                <a:solidFill>
                  <a:schemeClr val="bg1"/>
                </a:solidFill>
                <a:effectLst/>
                <a:latin typeface="Times New Roman" panose="02020603050405020304" pitchFamily="18" charset="0"/>
                <a:ea typeface="Calibri" panose="020F0502020204030204" pitchFamily="34" charset="0"/>
              </a:rPr>
              <a:t> </a:t>
            </a:r>
            <a:r>
              <a:rPr lang="en-US" sz="2800" b="1" dirty="0" err="1">
                <a:solidFill>
                  <a:schemeClr val="bg1"/>
                </a:solidFill>
                <a:effectLst/>
                <a:latin typeface="Times New Roman" panose="02020603050405020304" pitchFamily="18" charset="0"/>
                <a:ea typeface="Calibri" panose="020F0502020204030204" pitchFamily="34" charset="0"/>
              </a:rPr>
              <a:t>tù</a:t>
            </a:r>
            <a:r>
              <a:rPr lang="en-US" sz="2800" b="1" dirty="0">
                <a:solidFill>
                  <a:schemeClr val="bg1"/>
                </a:solidFill>
                <a:effectLst/>
                <a:latin typeface="Times New Roman" panose="02020603050405020304" pitchFamily="18" charset="0"/>
                <a:ea typeface="Calibri" panose="020F0502020204030204" pitchFamily="34" charset="0"/>
              </a:rPr>
              <a:t> </a:t>
            </a:r>
            <a:r>
              <a:rPr lang="en-US" sz="2800" b="1" dirty="0" err="1">
                <a:solidFill>
                  <a:schemeClr val="bg1"/>
                </a:solidFill>
                <a:effectLst/>
                <a:latin typeface="Times New Roman" panose="02020603050405020304" pitchFamily="18" charset="0"/>
                <a:ea typeface="Calibri" panose="020F0502020204030204" pitchFamily="34" charset="0"/>
              </a:rPr>
              <a:t>trưởng</a:t>
            </a:r>
            <a:r>
              <a:rPr lang="en-US" sz="2800" b="1" dirty="0">
                <a:solidFill>
                  <a:schemeClr val="bg1"/>
                </a:solidFill>
                <a:effectLst/>
                <a:latin typeface="Times New Roman" panose="02020603050405020304" pitchFamily="18" charset="0"/>
                <a:ea typeface="Calibri" panose="020F0502020204030204" pitchFamily="34" charset="0"/>
              </a:rPr>
              <a:t> </a:t>
            </a:r>
            <a:r>
              <a:rPr lang="en-US" sz="2800" b="1" dirty="0" err="1">
                <a:solidFill>
                  <a:schemeClr val="bg1"/>
                </a:solidFill>
                <a:effectLst/>
                <a:latin typeface="Times New Roman" panose="02020603050405020304" pitchFamily="18" charset="0"/>
                <a:ea typeface="Calibri" panose="020F0502020204030204" pitchFamily="34" charset="0"/>
              </a:rPr>
              <a:t>Mtao</a:t>
            </a:r>
            <a:r>
              <a:rPr lang="en-US" sz="2800" b="1" dirty="0">
                <a:solidFill>
                  <a:schemeClr val="bg1"/>
                </a:solidFill>
                <a:effectLst/>
                <a:latin typeface="Times New Roman" panose="02020603050405020304" pitchFamily="18" charset="0"/>
                <a:ea typeface="Calibri" panose="020F0502020204030204" pitchFamily="34" charset="0"/>
              </a:rPr>
              <a:t> </a:t>
            </a:r>
            <a:r>
              <a:rPr lang="en-US" sz="2800" b="1" dirty="0" err="1" smtClean="0">
                <a:solidFill>
                  <a:schemeClr val="bg1"/>
                </a:solidFill>
                <a:effectLst/>
                <a:latin typeface="Times New Roman" panose="02020603050405020304" pitchFamily="18" charset="0"/>
                <a:ea typeface="Calibri" panose="020F0502020204030204" pitchFamily="34" charset="0"/>
              </a:rPr>
              <a:t>Mxây</a:t>
            </a:r>
            <a:r>
              <a:rPr lang="en-US" sz="2800" b="1" dirty="0" smtClean="0">
                <a:solidFill>
                  <a:schemeClr val="bg1"/>
                </a:solidFill>
                <a:effectLst/>
                <a:latin typeface="Times New Roman" panose="02020603050405020304" pitchFamily="18" charset="0"/>
                <a:ea typeface="Calibri" panose="020F0502020204030204" pitchFamily="34" charset="0"/>
              </a:rPr>
              <a:t> </a:t>
            </a:r>
            <a:r>
              <a:rPr lang="en-US" sz="2800" b="1" dirty="0" err="1" smtClean="0">
                <a:solidFill>
                  <a:schemeClr val="bg1"/>
                </a:solidFill>
                <a:effectLst/>
                <a:latin typeface="Times New Roman" panose="02020603050405020304" pitchFamily="18" charset="0"/>
                <a:ea typeface="Calibri" panose="020F0502020204030204" pitchFamily="34" charset="0"/>
              </a:rPr>
              <a:t>bắt</a:t>
            </a:r>
            <a:r>
              <a:rPr lang="en-US" sz="2800" b="1" dirty="0" smtClean="0">
                <a:solidFill>
                  <a:schemeClr val="bg1"/>
                </a:solidFill>
                <a:effectLst/>
                <a:latin typeface="Times New Roman" panose="02020603050405020304" pitchFamily="18" charset="0"/>
                <a:ea typeface="Calibri" panose="020F0502020204030204" pitchFamily="34" charset="0"/>
              </a:rPr>
              <a:t>, </a:t>
            </a:r>
            <a:r>
              <a:rPr lang="en-US" sz="2800" b="1" dirty="0" err="1">
                <a:solidFill>
                  <a:schemeClr val="bg1"/>
                </a:solidFill>
                <a:effectLst/>
                <a:latin typeface="Times New Roman" panose="02020603050405020304" pitchFamily="18" charset="0"/>
                <a:ea typeface="Calibri" panose="020F0502020204030204" pitchFamily="34" charset="0"/>
              </a:rPr>
              <a:t>Đăm</a:t>
            </a:r>
            <a:r>
              <a:rPr lang="en-US" sz="2800" b="1" dirty="0">
                <a:solidFill>
                  <a:schemeClr val="bg1"/>
                </a:solidFill>
                <a:effectLst/>
                <a:latin typeface="Times New Roman" panose="02020603050405020304" pitchFamily="18" charset="0"/>
                <a:ea typeface="Calibri" panose="020F0502020204030204" pitchFamily="34" charset="0"/>
              </a:rPr>
              <a:t> </a:t>
            </a:r>
            <a:r>
              <a:rPr lang="en-US" sz="2800" b="1" dirty="0" err="1">
                <a:solidFill>
                  <a:schemeClr val="bg1"/>
                </a:solidFill>
                <a:effectLst/>
                <a:latin typeface="Times New Roman" panose="02020603050405020304" pitchFamily="18" charset="0"/>
                <a:ea typeface="Calibri" panose="020F0502020204030204" pitchFamily="34" charset="0"/>
              </a:rPr>
              <a:t>Săn</a:t>
            </a:r>
            <a:r>
              <a:rPr lang="en-US" sz="2800" b="1" dirty="0">
                <a:solidFill>
                  <a:schemeClr val="bg1"/>
                </a:solidFill>
                <a:effectLst/>
                <a:latin typeface="Times New Roman" panose="02020603050405020304" pitchFamily="18" charset="0"/>
                <a:ea typeface="Calibri" panose="020F0502020204030204" pitchFamily="34" charset="0"/>
              </a:rPr>
              <a:t> </a:t>
            </a:r>
            <a:r>
              <a:rPr lang="en-US" sz="2800" b="1" dirty="0" err="1">
                <a:solidFill>
                  <a:schemeClr val="bg1"/>
                </a:solidFill>
                <a:effectLst/>
                <a:latin typeface="Times New Roman" panose="02020603050405020304" pitchFamily="18" charset="0"/>
                <a:ea typeface="Calibri" panose="020F0502020204030204" pitchFamily="34" charset="0"/>
              </a:rPr>
              <a:t>cùng</a:t>
            </a:r>
            <a:r>
              <a:rPr lang="en-US" sz="2800" b="1" dirty="0">
                <a:solidFill>
                  <a:schemeClr val="bg1"/>
                </a:solidFill>
                <a:effectLst/>
                <a:latin typeface="Times New Roman" panose="02020603050405020304" pitchFamily="18" charset="0"/>
                <a:ea typeface="Calibri" panose="020F0502020204030204" pitchFamily="34" charset="0"/>
              </a:rPr>
              <a:t> </a:t>
            </a:r>
            <a:r>
              <a:rPr lang="en-US" sz="2800" b="1" dirty="0" err="1">
                <a:solidFill>
                  <a:schemeClr val="bg1"/>
                </a:solidFill>
                <a:effectLst/>
                <a:latin typeface="Times New Roman" panose="02020603050405020304" pitchFamily="18" charset="0"/>
                <a:ea typeface="Calibri" panose="020F0502020204030204" pitchFamily="34" charset="0"/>
              </a:rPr>
              <a:t>tôi</a:t>
            </a:r>
            <a:r>
              <a:rPr lang="en-US" sz="2800" b="1" dirty="0">
                <a:solidFill>
                  <a:schemeClr val="bg1"/>
                </a:solidFill>
                <a:effectLst/>
                <a:latin typeface="Times New Roman" panose="02020603050405020304" pitchFamily="18" charset="0"/>
                <a:ea typeface="Calibri" panose="020F0502020204030204" pitchFamily="34" charset="0"/>
              </a:rPr>
              <a:t> </a:t>
            </a:r>
            <a:r>
              <a:rPr lang="en-US" sz="2800" b="1" dirty="0" err="1">
                <a:solidFill>
                  <a:schemeClr val="bg1"/>
                </a:solidFill>
                <a:effectLst/>
                <a:latin typeface="Times New Roman" panose="02020603050405020304" pitchFamily="18" charset="0"/>
                <a:ea typeface="Calibri" panose="020F0502020204030204" pitchFamily="34" charset="0"/>
              </a:rPr>
              <a:t>tớ</a:t>
            </a:r>
            <a:r>
              <a:rPr lang="en-US" sz="2800" b="1" dirty="0">
                <a:solidFill>
                  <a:schemeClr val="bg1"/>
                </a:solidFill>
                <a:effectLst/>
                <a:latin typeface="Times New Roman" panose="02020603050405020304" pitchFamily="18" charset="0"/>
                <a:ea typeface="Calibri" panose="020F0502020204030204" pitchFamily="34" charset="0"/>
              </a:rPr>
              <a:t> </a:t>
            </a:r>
            <a:r>
              <a:rPr lang="en-US" sz="2800" b="1" dirty="0" err="1">
                <a:solidFill>
                  <a:schemeClr val="bg1"/>
                </a:solidFill>
                <a:effectLst/>
                <a:latin typeface="Times New Roman" panose="02020603050405020304" pitchFamily="18" charset="0"/>
                <a:ea typeface="Calibri" panose="020F0502020204030204" pitchFamily="34" charset="0"/>
              </a:rPr>
              <a:t>tới</a:t>
            </a:r>
            <a:r>
              <a:rPr lang="en-US" sz="2800" b="1" dirty="0">
                <a:solidFill>
                  <a:schemeClr val="bg1"/>
                </a:solidFill>
                <a:effectLst/>
                <a:latin typeface="Times New Roman" panose="02020603050405020304" pitchFamily="18" charset="0"/>
                <a:ea typeface="Calibri" panose="020F0502020204030204" pitchFamily="34" charset="0"/>
              </a:rPr>
              <a:t> </a:t>
            </a:r>
            <a:r>
              <a:rPr lang="en-US" sz="2800" b="1" dirty="0" err="1">
                <a:solidFill>
                  <a:schemeClr val="bg1"/>
                </a:solidFill>
                <a:effectLst/>
                <a:latin typeface="Times New Roman" panose="02020603050405020304" pitchFamily="18" charset="0"/>
                <a:ea typeface="Calibri" panose="020F0502020204030204" pitchFamily="34" charset="0"/>
              </a:rPr>
              <a:t>tận</a:t>
            </a:r>
            <a:r>
              <a:rPr lang="en-US" sz="2800" b="1" dirty="0">
                <a:solidFill>
                  <a:schemeClr val="bg1"/>
                </a:solidFill>
                <a:effectLst/>
                <a:latin typeface="Times New Roman" panose="02020603050405020304" pitchFamily="18" charset="0"/>
                <a:ea typeface="Calibri" panose="020F0502020204030204" pitchFamily="34" charset="0"/>
              </a:rPr>
              <a:t> </a:t>
            </a:r>
            <a:r>
              <a:rPr lang="en-US" sz="2800" b="1" dirty="0" err="1">
                <a:solidFill>
                  <a:schemeClr val="bg1"/>
                </a:solidFill>
                <a:effectLst/>
                <a:latin typeface="Times New Roman" panose="02020603050405020304" pitchFamily="18" charset="0"/>
                <a:ea typeface="Calibri" panose="020F0502020204030204" pitchFamily="34" charset="0"/>
              </a:rPr>
              <a:t>nhà</a:t>
            </a:r>
            <a:r>
              <a:rPr lang="en-US" sz="2800" b="1" dirty="0">
                <a:solidFill>
                  <a:schemeClr val="bg1"/>
                </a:solidFill>
                <a:effectLst/>
                <a:latin typeface="Times New Roman" panose="02020603050405020304" pitchFamily="18" charset="0"/>
                <a:ea typeface="Calibri" panose="020F0502020204030204" pitchFamily="34" charset="0"/>
              </a:rPr>
              <a:t> </a:t>
            </a:r>
            <a:r>
              <a:rPr lang="en-US" sz="2800" b="1" dirty="0" err="1">
                <a:solidFill>
                  <a:schemeClr val="bg1"/>
                </a:solidFill>
                <a:effectLst/>
                <a:latin typeface="Times New Roman" panose="02020603050405020304" pitchFamily="18" charset="0"/>
                <a:ea typeface="Calibri" panose="020F0502020204030204" pitchFamily="34" charset="0"/>
              </a:rPr>
              <a:t>Mtao</a:t>
            </a:r>
            <a:r>
              <a:rPr lang="en-US" sz="2800" b="1" dirty="0">
                <a:solidFill>
                  <a:schemeClr val="bg1"/>
                </a:solidFill>
                <a:effectLst/>
                <a:latin typeface="Times New Roman" panose="02020603050405020304" pitchFamily="18" charset="0"/>
                <a:ea typeface="Calibri" panose="020F0502020204030204" pitchFamily="34" charset="0"/>
              </a:rPr>
              <a:t> </a:t>
            </a:r>
            <a:r>
              <a:rPr lang="en-US" sz="2800" b="1" dirty="0" err="1">
                <a:solidFill>
                  <a:schemeClr val="bg1"/>
                </a:solidFill>
                <a:effectLst/>
                <a:latin typeface="Times New Roman" panose="02020603050405020304" pitchFamily="18" charset="0"/>
                <a:ea typeface="Calibri" panose="020F0502020204030204" pitchFamily="34" charset="0"/>
              </a:rPr>
              <a:t>Mxây</a:t>
            </a:r>
            <a:r>
              <a:rPr lang="en-US" sz="2800" b="1" dirty="0">
                <a:solidFill>
                  <a:schemeClr val="bg1"/>
                </a:solidFill>
                <a:effectLst/>
                <a:latin typeface="Times New Roman" panose="02020603050405020304" pitchFamily="18" charset="0"/>
                <a:ea typeface="Calibri" panose="020F0502020204030204" pitchFamily="34" charset="0"/>
              </a:rPr>
              <a:t> </a:t>
            </a:r>
            <a:r>
              <a:rPr lang="en-US" sz="2800" b="1" dirty="0" err="1">
                <a:solidFill>
                  <a:schemeClr val="bg1"/>
                </a:solidFill>
                <a:effectLst/>
                <a:latin typeface="Times New Roman" panose="02020603050405020304" pitchFamily="18" charset="0"/>
                <a:ea typeface="Calibri" panose="020F0502020204030204" pitchFamily="34" charset="0"/>
              </a:rPr>
              <a:t>khiêu</a:t>
            </a:r>
            <a:r>
              <a:rPr lang="en-US" sz="2800" b="1" dirty="0">
                <a:solidFill>
                  <a:schemeClr val="bg1"/>
                </a:solidFill>
                <a:effectLst/>
                <a:latin typeface="Times New Roman" panose="02020603050405020304" pitchFamily="18" charset="0"/>
                <a:ea typeface="Calibri" panose="020F0502020204030204" pitchFamily="34" charset="0"/>
              </a:rPr>
              <a:t> </a:t>
            </a:r>
            <a:r>
              <a:rPr lang="en-US" sz="2800" b="1" dirty="0" err="1">
                <a:solidFill>
                  <a:schemeClr val="bg1"/>
                </a:solidFill>
                <a:effectLst/>
                <a:latin typeface="Times New Roman" panose="02020603050405020304" pitchFamily="18" charset="0"/>
                <a:ea typeface="Calibri" panose="020F0502020204030204" pitchFamily="34" charset="0"/>
              </a:rPr>
              <a:t>chiến</a:t>
            </a:r>
            <a:r>
              <a:rPr lang="en-US" sz="2800" b="1" dirty="0">
                <a:solidFill>
                  <a:schemeClr val="bg1"/>
                </a:solidFill>
                <a:effectLst/>
                <a:latin typeface="Times New Roman" panose="02020603050405020304" pitchFamily="18" charset="0"/>
                <a:ea typeface="Calibri" panose="020F0502020204030204" pitchFamily="34" charset="0"/>
              </a:rPr>
              <a:t>, </a:t>
            </a:r>
            <a:r>
              <a:rPr lang="en-US" sz="2800" b="1" dirty="0" err="1">
                <a:solidFill>
                  <a:schemeClr val="bg1"/>
                </a:solidFill>
                <a:effectLst/>
                <a:latin typeface="Times New Roman" panose="02020603050405020304" pitchFamily="18" charset="0"/>
                <a:ea typeface="Calibri" panose="020F0502020204030204" pitchFamily="34" charset="0"/>
              </a:rPr>
              <a:t>giao</a:t>
            </a:r>
            <a:r>
              <a:rPr lang="en-US" sz="2800" b="1" dirty="0">
                <a:solidFill>
                  <a:schemeClr val="bg1"/>
                </a:solidFill>
                <a:effectLst/>
                <a:latin typeface="Times New Roman" panose="02020603050405020304" pitchFamily="18" charset="0"/>
                <a:ea typeface="Calibri" panose="020F0502020204030204" pitchFamily="34" charset="0"/>
              </a:rPr>
              <a:t> </a:t>
            </a:r>
            <a:r>
              <a:rPr lang="en-US" sz="2800" b="1" dirty="0" err="1">
                <a:solidFill>
                  <a:schemeClr val="bg1"/>
                </a:solidFill>
                <a:effectLst/>
                <a:latin typeface="Times New Roman" panose="02020603050405020304" pitchFamily="18" charset="0"/>
                <a:ea typeface="Calibri" panose="020F0502020204030204" pitchFamily="34" charset="0"/>
              </a:rPr>
              <a:t>đấu</a:t>
            </a:r>
            <a:r>
              <a:rPr lang="en-US" sz="2800" b="1" dirty="0">
                <a:solidFill>
                  <a:schemeClr val="bg1"/>
                </a:solidFill>
                <a:effectLst/>
                <a:latin typeface="Times New Roman" panose="02020603050405020304" pitchFamily="18" charset="0"/>
                <a:ea typeface="Calibri" panose="020F0502020204030204" pitchFamily="34" charset="0"/>
              </a:rPr>
              <a:t> </a:t>
            </a:r>
            <a:r>
              <a:rPr lang="en-US" sz="2800" b="1" dirty="0" err="1">
                <a:solidFill>
                  <a:schemeClr val="bg1"/>
                </a:solidFill>
                <a:effectLst/>
                <a:latin typeface="Times New Roman" panose="02020603050405020304" pitchFamily="18" charset="0"/>
                <a:ea typeface="Calibri" panose="020F0502020204030204" pitchFamily="34" charset="0"/>
              </a:rPr>
              <a:t>với</a:t>
            </a:r>
            <a:r>
              <a:rPr lang="en-US" sz="2800" b="1" dirty="0">
                <a:solidFill>
                  <a:schemeClr val="bg1"/>
                </a:solidFill>
                <a:effectLst/>
                <a:latin typeface="Times New Roman" panose="02020603050405020304" pitchFamily="18" charset="0"/>
                <a:ea typeface="Calibri" panose="020F0502020204030204" pitchFamily="34" charset="0"/>
              </a:rPr>
              <a:t> </a:t>
            </a:r>
            <a:r>
              <a:rPr lang="en-US" sz="2800" b="1" dirty="0" err="1">
                <a:solidFill>
                  <a:schemeClr val="bg1"/>
                </a:solidFill>
                <a:effectLst/>
                <a:latin typeface="Times New Roman" panose="02020603050405020304" pitchFamily="18" charset="0"/>
                <a:ea typeface="Calibri" panose="020F0502020204030204" pitchFamily="34" charset="0"/>
              </a:rPr>
              <a:t>Mtao</a:t>
            </a:r>
            <a:r>
              <a:rPr lang="en-US" sz="2800" b="1" dirty="0">
                <a:solidFill>
                  <a:schemeClr val="bg1"/>
                </a:solidFill>
                <a:effectLst/>
                <a:latin typeface="Times New Roman" panose="02020603050405020304" pitchFamily="18" charset="0"/>
                <a:ea typeface="Calibri" panose="020F0502020204030204" pitchFamily="34" charset="0"/>
              </a:rPr>
              <a:t> </a:t>
            </a:r>
            <a:r>
              <a:rPr lang="en-US" sz="2800" b="1" dirty="0" err="1">
                <a:solidFill>
                  <a:schemeClr val="bg1"/>
                </a:solidFill>
                <a:effectLst/>
                <a:latin typeface="Times New Roman" panose="02020603050405020304" pitchFamily="18" charset="0"/>
                <a:ea typeface="Calibri" panose="020F0502020204030204" pitchFamily="34" charset="0"/>
              </a:rPr>
              <a:t>Mxây</a:t>
            </a:r>
            <a:r>
              <a:rPr lang="en-US" sz="2800" b="1" dirty="0">
                <a:solidFill>
                  <a:schemeClr val="bg1"/>
                </a:solidFill>
                <a:effectLst/>
                <a:latin typeface="Times New Roman" panose="02020603050405020304" pitchFamily="18" charset="0"/>
                <a:ea typeface="Calibri" panose="020F0502020204030204" pitchFamily="34" charset="0"/>
              </a:rPr>
              <a:t>.</a:t>
            </a:r>
            <a:endParaRPr lang="en-US" sz="2800" b="1" dirty="0">
              <a:solidFill>
                <a:schemeClr val="bg1"/>
              </a:solidFill>
            </a:endParaRPr>
          </a:p>
        </p:txBody>
      </p:sp>
      <p:sp>
        <p:nvSpPr>
          <p:cNvPr id="19" name="TextBox 18"/>
          <p:cNvSpPr txBox="1"/>
          <p:nvPr/>
        </p:nvSpPr>
        <p:spPr>
          <a:xfrm>
            <a:off x="4825794" y="2057245"/>
            <a:ext cx="2722026" cy="3736472"/>
          </a:xfrm>
          <a:prstGeom prst="rect">
            <a:avLst/>
          </a:prstGeom>
          <a:noFill/>
        </p:spPr>
        <p:txBody>
          <a:bodyPr wrap="square">
            <a:spAutoFit/>
          </a:bodyPr>
          <a:lstStyle/>
          <a:p>
            <a:pPr algn="ctr">
              <a:lnSpc>
                <a:spcPct val="115000"/>
              </a:lnSpc>
              <a:spcBef>
                <a:spcPts val="600"/>
              </a:spcBef>
              <a:spcAft>
                <a:spcPts val="600"/>
              </a:spcAft>
            </a:pPr>
            <a:r>
              <a:rPr lang="en-US" sz="2600" b="1" dirty="0" err="1">
                <a:solidFill>
                  <a:schemeClr val="bg1"/>
                </a:solidFill>
                <a:effectLst/>
                <a:latin typeface="Times New Roman" panose="02020603050405020304" pitchFamily="18" charset="0"/>
                <a:ea typeface="Times New Roman" panose="02020603050405020304" pitchFamily="18" charset="0"/>
              </a:rPr>
              <a:t>Đăm</a:t>
            </a:r>
            <a:r>
              <a:rPr lang="en-US" sz="2600" b="1" dirty="0">
                <a:solidFill>
                  <a:schemeClr val="bg1"/>
                </a:solidFill>
                <a:effectLst/>
                <a:latin typeface="Times New Roman" panose="02020603050405020304" pitchFamily="18" charset="0"/>
                <a:ea typeface="Times New Roman" panose="02020603050405020304" pitchFamily="18" charset="0"/>
              </a:rPr>
              <a:t> </a:t>
            </a:r>
            <a:r>
              <a:rPr lang="en-US" sz="2600" b="1" dirty="0" err="1">
                <a:solidFill>
                  <a:schemeClr val="bg1"/>
                </a:solidFill>
                <a:effectLst/>
                <a:latin typeface="Times New Roman" panose="02020603050405020304" pitchFamily="18" charset="0"/>
                <a:ea typeface="Times New Roman" panose="02020603050405020304" pitchFamily="18" charset="0"/>
              </a:rPr>
              <a:t>Săn</a:t>
            </a:r>
            <a:r>
              <a:rPr lang="en-US" sz="2600" b="1" dirty="0">
                <a:solidFill>
                  <a:schemeClr val="bg1"/>
                </a:solidFill>
                <a:effectLst/>
                <a:latin typeface="Times New Roman" panose="02020603050405020304" pitchFamily="18" charset="0"/>
                <a:ea typeface="Times New Roman" panose="02020603050405020304" pitchFamily="18" charset="0"/>
              </a:rPr>
              <a:t> </a:t>
            </a:r>
            <a:r>
              <a:rPr lang="en-US" sz="2600" b="1" dirty="0" err="1">
                <a:solidFill>
                  <a:schemeClr val="bg1"/>
                </a:solidFill>
                <a:effectLst/>
                <a:latin typeface="Times New Roman" panose="02020603050405020304" pitchFamily="18" charset="0"/>
                <a:ea typeface="Times New Roman" panose="02020603050405020304" pitchFamily="18" charset="0"/>
              </a:rPr>
              <a:t>múa</a:t>
            </a:r>
            <a:r>
              <a:rPr lang="en-US" sz="2600" b="1" dirty="0">
                <a:solidFill>
                  <a:schemeClr val="bg1"/>
                </a:solidFill>
                <a:effectLst/>
                <a:latin typeface="Times New Roman" panose="02020603050405020304" pitchFamily="18" charset="0"/>
                <a:ea typeface="Times New Roman" panose="02020603050405020304" pitchFamily="18" charset="0"/>
              </a:rPr>
              <a:t> </a:t>
            </a:r>
            <a:r>
              <a:rPr lang="en-US" sz="2600" b="1" dirty="0" err="1">
                <a:solidFill>
                  <a:schemeClr val="bg1"/>
                </a:solidFill>
                <a:effectLst/>
                <a:latin typeface="Times New Roman" panose="02020603050405020304" pitchFamily="18" charset="0"/>
                <a:ea typeface="Times New Roman" panose="02020603050405020304" pitchFamily="18" charset="0"/>
              </a:rPr>
              <a:t>khiên</a:t>
            </a:r>
            <a:r>
              <a:rPr lang="en-US" sz="2600" b="1" dirty="0">
                <a:solidFill>
                  <a:schemeClr val="bg1"/>
                </a:solidFill>
                <a:effectLst/>
                <a:latin typeface="Times New Roman" panose="02020603050405020304" pitchFamily="18" charset="0"/>
                <a:ea typeface="Times New Roman" panose="02020603050405020304" pitchFamily="18" charset="0"/>
              </a:rPr>
              <a:t> </a:t>
            </a:r>
            <a:r>
              <a:rPr lang="en-US" sz="2600" b="1" dirty="0" err="1">
                <a:solidFill>
                  <a:schemeClr val="bg1"/>
                </a:solidFill>
                <a:effectLst/>
                <a:latin typeface="Times New Roman" panose="02020603050405020304" pitchFamily="18" charset="0"/>
                <a:ea typeface="Times New Roman" panose="02020603050405020304" pitchFamily="18" charset="0"/>
              </a:rPr>
              <a:t>dũng</a:t>
            </a:r>
            <a:r>
              <a:rPr lang="en-US" sz="2600" b="1" dirty="0">
                <a:solidFill>
                  <a:schemeClr val="bg1"/>
                </a:solidFill>
                <a:effectLst/>
                <a:latin typeface="Times New Roman" panose="02020603050405020304" pitchFamily="18" charset="0"/>
                <a:ea typeface="Times New Roman" panose="02020603050405020304" pitchFamily="18" charset="0"/>
              </a:rPr>
              <a:t> </a:t>
            </a:r>
            <a:r>
              <a:rPr lang="en-US" sz="2600" b="1" dirty="0" err="1">
                <a:solidFill>
                  <a:schemeClr val="bg1"/>
                </a:solidFill>
                <a:effectLst/>
                <a:latin typeface="Times New Roman" panose="02020603050405020304" pitchFamily="18" charset="0"/>
                <a:ea typeface="Times New Roman" panose="02020603050405020304" pitchFamily="18" charset="0"/>
              </a:rPr>
              <a:t>mãnh</a:t>
            </a:r>
            <a:r>
              <a:rPr lang="en-US" sz="2600" b="1" dirty="0">
                <a:solidFill>
                  <a:schemeClr val="bg1"/>
                </a:solidFill>
                <a:effectLst/>
                <a:latin typeface="Times New Roman" panose="02020603050405020304" pitchFamily="18" charset="0"/>
                <a:ea typeface="Times New Roman" panose="02020603050405020304" pitchFamily="18" charset="0"/>
              </a:rPr>
              <a:t>. </a:t>
            </a:r>
            <a:r>
              <a:rPr lang="en-US" sz="2600" b="1" dirty="0" err="1">
                <a:solidFill>
                  <a:schemeClr val="bg1"/>
                </a:solidFill>
                <a:effectLst/>
                <a:latin typeface="Times New Roman" panose="02020603050405020304" pitchFamily="18" charset="0"/>
                <a:ea typeface="Times New Roman" panose="02020603050405020304" pitchFamily="18" charset="0"/>
              </a:rPr>
              <a:t>Chàng</a:t>
            </a:r>
            <a:r>
              <a:rPr lang="en-US" sz="2600" b="1" dirty="0">
                <a:solidFill>
                  <a:schemeClr val="bg1"/>
                </a:solidFill>
                <a:effectLst/>
                <a:latin typeface="Times New Roman" panose="02020603050405020304" pitchFamily="18" charset="0"/>
                <a:ea typeface="Times New Roman" panose="02020603050405020304" pitchFamily="18" charset="0"/>
              </a:rPr>
              <a:t> </a:t>
            </a:r>
            <a:r>
              <a:rPr lang="en-US" sz="2600" b="1" dirty="0" err="1">
                <a:solidFill>
                  <a:schemeClr val="bg1"/>
                </a:solidFill>
                <a:effectLst/>
                <a:latin typeface="Times New Roman" panose="02020603050405020304" pitchFamily="18" charset="0"/>
                <a:ea typeface="Times New Roman" panose="02020603050405020304" pitchFamily="18" charset="0"/>
              </a:rPr>
              <a:t>tỏ</a:t>
            </a:r>
            <a:r>
              <a:rPr lang="en-US" sz="2600" b="1" dirty="0">
                <a:solidFill>
                  <a:schemeClr val="bg1"/>
                </a:solidFill>
                <a:effectLst/>
                <a:latin typeface="Times New Roman" panose="02020603050405020304" pitchFamily="18" charset="0"/>
                <a:ea typeface="Times New Roman" panose="02020603050405020304" pitchFamily="18" charset="0"/>
              </a:rPr>
              <a:t> ra </a:t>
            </a:r>
            <a:r>
              <a:rPr lang="en-US" sz="2600" b="1" dirty="0" err="1">
                <a:solidFill>
                  <a:schemeClr val="bg1"/>
                </a:solidFill>
                <a:effectLst/>
                <a:latin typeface="Times New Roman" panose="02020603050405020304" pitchFamily="18" charset="0"/>
                <a:ea typeface="Times New Roman" panose="02020603050405020304" pitchFamily="18" charset="0"/>
              </a:rPr>
              <a:t>là</a:t>
            </a:r>
            <a:r>
              <a:rPr lang="en-US" sz="2600" b="1" dirty="0">
                <a:solidFill>
                  <a:schemeClr val="bg1"/>
                </a:solidFill>
                <a:effectLst/>
                <a:latin typeface="Times New Roman" panose="02020603050405020304" pitchFamily="18" charset="0"/>
                <a:ea typeface="Times New Roman" panose="02020603050405020304" pitchFamily="18" charset="0"/>
              </a:rPr>
              <a:t> </a:t>
            </a:r>
            <a:r>
              <a:rPr lang="en-US" sz="2600" b="1" dirty="0" err="1">
                <a:solidFill>
                  <a:schemeClr val="bg1"/>
                </a:solidFill>
                <a:effectLst/>
                <a:latin typeface="Times New Roman" panose="02020603050405020304" pitchFamily="18" charset="0"/>
                <a:ea typeface="Times New Roman" panose="02020603050405020304" pitchFamily="18" charset="0"/>
              </a:rPr>
              <a:t>một</a:t>
            </a:r>
            <a:r>
              <a:rPr lang="en-US" sz="2600" b="1" dirty="0">
                <a:solidFill>
                  <a:schemeClr val="bg1"/>
                </a:solidFill>
                <a:effectLst/>
                <a:latin typeface="Times New Roman" panose="02020603050405020304" pitchFamily="18" charset="0"/>
                <a:ea typeface="Times New Roman" panose="02020603050405020304" pitchFamily="18" charset="0"/>
              </a:rPr>
              <a:t> </a:t>
            </a:r>
            <a:r>
              <a:rPr lang="en-US" sz="2600" b="1" dirty="0" err="1">
                <a:solidFill>
                  <a:schemeClr val="bg1"/>
                </a:solidFill>
                <a:effectLst/>
                <a:latin typeface="Times New Roman" panose="02020603050405020304" pitchFamily="18" charset="0"/>
                <a:ea typeface="Times New Roman" panose="02020603050405020304" pitchFamily="18" charset="0"/>
              </a:rPr>
              <a:t>tù</a:t>
            </a:r>
            <a:r>
              <a:rPr lang="en-US" sz="2600" b="1" dirty="0">
                <a:solidFill>
                  <a:schemeClr val="bg1"/>
                </a:solidFill>
                <a:effectLst/>
                <a:latin typeface="Times New Roman" panose="02020603050405020304" pitchFamily="18" charset="0"/>
                <a:ea typeface="Times New Roman" panose="02020603050405020304" pitchFamily="18" charset="0"/>
              </a:rPr>
              <a:t> </a:t>
            </a:r>
            <a:r>
              <a:rPr lang="en-US" sz="2600" b="1" dirty="0" err="1">
                <a:solidFill>
                  <a:schemeClr val="bg1"/>
                </a:solidFill>
                <a:effectLst/>
                <a:latin typeface="Times New Roman" panose="02020603050405020304" pitchFamily="18" charset="0"/>
                <a:ea typeface="Times New Roman" panose="02020603050405020304" pitchFamily="18" charset="0"/>
              </a:rPr>
              <a:t>trưởng</a:t>
            </a:r>
            <a:r>
              <a:rPr lang="en-US" sz="2600" b="1" dirty="0">
                <a:solidFill>
                  <a:schemeClr val="bg1"/>
                </a:solidFill>
                <a:effectLst/>
                <a:latin typeface="Times New Roman" panose="02020603050405020304" pitchFamily="18" charset="0"/>
                <a:ea typeface="Times New Roman" panose="02020603050405020304" pitchFamily="18" charset="0"/>
              </a:rPr>
              <a:t> </a:t>
            </a:r>
            <a:r>
              <a:rPr lang="en-US" sz="2600" b="1" dirty="0" err="1">
                <a:solidFill>
                  <a:schemeClr val="bg1"/>
                </a:solidFill>
                <a:effectLst/>
                <a:latin typeface="Times New Roman" panose="02020603050405020304" pitchFamily="18" charset="0"/>
                <a:ea typeface="Times New Roman" panose="02020603050405020304" pitchFamily="18" charset="0"/>
              </a:rPr>
              <a:t>có</a:t>
            </a:r>
            <a:r>
              <a:rPr lang="en-US" sz="2600" b="1" dirty="0">
                <a:solidFill>
                  <a:schemeClr val="bg1"/>
                </a:solidFill>
                <a:effectLst/>
                <a:latin typeface="Times New Roman" panose="02020603050405020304" pitchFamily="18" charset="0"/>
                <a:ea typeface="Times New Roman" panose="02020603050405020304" pitchFamily="18" charset="0"/>
              </a:rPr>
              <a:t> </a:t>
            </a:r>
            <a:r>
              <a:rPr lang="en-US" sz="2600" b="1" dirty="0" err="1">
                <a:solidFill>
                  <a:schemeClr val="bg1"/>
                </a:solidFill>
                <a:effectLst/>
                <a:latin typeface="Times New Roman" panose="02020603050405020304" pitchFamily="18" charset="0"/>
                <a:ea typeface="Times New Roman" panose="02020603050405020304" pitchFamily="18" charset="0"/>
              </a:rPr>
              <a:t>tài</a:t>
            </a:r>
            <a:r>
              <a:rPr lang="en-US" sz="2600" b="1" dirty="0">
                <a:solidFill>
                  <a:schemeClr val="bg1"/>
                </a:solidFill>
                <a:effectLst/>
                <a:latin typeface="Times New Roman" panose="02020603050405020304" pitchFamily="18" charset="0"/>
                <a:ea typeface="Times New Roman" panose="02020603050405020304" pitchFamily="18" charset="0"/>
              </a:rPr>
              <a:t> </a:t>
            </a:r>
            <a:r>
              <a:rPr lang="en-US" sz="2600" b="1" dirty="0" err="1">
                <a:solidFill>
                  <a:schemeClr val="bg1"/>
                </a:solidFill>
                <a:effectLst/>
                <a:latin typeface="Times New Roman" panose="02020603050405020304" pitchFamily="18" charset="0"/>
                <a:ea typeface="Times New Roman" panose="02020603050405020304" pitchFamily="18" charset="0"/>
              </a:rPr>
              <a:t>múa</a:t>
            </a:r>
            <a:r>
              <a:rPr lang="en-US" sz="2600" b="1" dirty="0">
                <a:solidFill>
                  <a:schemeClr val="bg1"/>
                </a:solidFill>
                <a:effectLst/>
                <a:latin typeface="Times New Roman" panose="02020603050405020304" pitchFamily="18" charset="0"/>
                <a:ea typeface="Times New Roman" panose="02020603050405020304" pitchFamily="18" charset="0"/>
              </a:rPr>
              <a:t> </a:t>
            </a:r>
            <a:r>
              <a:rPr lang="en-US" sz="2600" b="1" dirty="0" err="1">
                <a:solidFill>
                  <a:schemeClr val="bg1"/>
                </a:solidFill>
                <a:effectLst/>
                <a:latin typeface="Times New Roman" panose="02020603050405020304" pitchFamily="18" charset="0"/>
                <a:ea typeface="Times New Roman" panose="02020603050405020304" pitchFamily="18" charset="0"/>
              </a:rPr>
              <a:t>khiên</a:t>
            </a:r>
            <a:r>
              <a:rPr lang="en-US" sz="2600" b="1" dirty="0">
                <a:solidFill>
                  <a:schemeClr val="bg1"/>
                </a:solidFill>
                <a:effectLst/>
                <a:latin typeface="Times New Roman" panose="02020603050405020304" pitchFamily="18" charset="0"/>
                <a:ea typeface="Times New Roman" panose="02020603050405020304" pitchFamily="18" charset="0"/>
              </a:rPr>
              <a:t>, </a:t>
            </a:r>
            <a:r>
              <a:rPr lang="en-US" sz="2600" b="1" dirty="0" err="1">
                <a:solidFill>
                  <a:schemeClr val="bg1"/>
                </a:solidFill>
                <a:effectLst/>
                <a:latin typeface="Times New Roman" panose="02020603050405020304" pitchFamily="18" charset="0"/>
                <a:ea typeface="Times New Roman" panose="02020603050405020304" pitchFamily="18" charset="0"/>
              </a:rPr>
              <a:t>sức</a:t>
            </a:r>
            <a:r>
              <a:rPr lang="en-US" sz="2600" b="1" dirty="0">
                <a:solidFill>
                  <a:schemeClr val="bg1"/>
                </a:solidFill>
                <a:effectLst/>
                <a:latin typeface="Times New Roman" panose="02020603050405020304" pitchFamily="18" charset="0"/>
                <a:ea typeface="Times New Roman" panose="02020603050405020304" pitchFamily="18" charset="0"/>
              </a:rPr>
              <a:t> </a:t>
            </a:r>
            <a:r>
              <a:rPr lang="en-US" sz="2600" b="1" dirty="0" err="1">
                <a:solidFill>
                  <a:schemeClr val="bg1"/>
                </a:solidFill>
                <a:effectLst/>
                <a:latin typeface="Times New Roman" panose="02020603050405020304" pitchFamily="18" charset="0"/>
                <a:ea typeface="Times New Roman" panose="02020603050405020304" pitchFamily="18" charset="0"/>
              </a:rPr>
              <a:t>mạnh</a:t>
            </a:r>
            <a:r>
              <a:rPr lang="en-US" sz="2600" b="1" dirty="0">
                <a:solidFill>
                  <a:schemeClr val="bg1"/>
                </a:solidFill>
                <a:effectLst/>
                <a:latin typeface="Times New Roman" panose="02020603050405020304" pitchFamily="18" charset="0"/>
                <a:ea typeface="Times New Roman" panose="02020603050405020304" pitchFamily="18" charset="0"/>
              </a:rPr>
              <a:t> phi </a:t>
            </a:r>
            <a:r>
              <a:rPr lang="en-US" sz="2600" b="1" dirty="0" err="1">
                <a:solidFill>
                  <a:schemeClr val="bg1"/>
                </a:solidFill>
                <a:effectLst/>
                <a:latin typeface="Times New Roman" panose="02020603050405020304" pitchFamily="18" charset="0"/>
                <a:ea typeface="Times New Roman" panose="02020603050405020304" pitchFamily="18" charset="0"/>
              </a:rPr>
              <a:t>thường</a:t>
            </a:r>
            <a:r>
              <a:rPr lang="en-US" sz="2600" b="1" dirty="0">
                <a:solidFill>
                  <a:schemeClr val="bg1"/>
                </a:solidFill>
                <a:effectLst/>
                <a:latin typeface="Times New Roman" panose="02020603050405020304" pitchFamily="18" charset="0"/>
                <a:ea typeface="Times New Roman" panose="02020603050405020304" pitchFamily="18" charset="0"/>
              </a:rPr>
              <a:t>, </a:t>
            </a:r>
            <a:r>
              <a:rPr lang="en-US" sz="2600" b="1" dirty="0" err="1">
                <a:solidFill>
                  <a:schemeClr val="bg1"/>
                </a:solidFill>
                <a:effectLst/>
                <a:latin typeface="Times New Roman" panose="02020603050405020304" pitchFamily="18" charset="0"/>
                <a:ea typeface="Times New Roman" panose="02020603050405020304" pitchFamily="18" charset="0"/>
              </a:rPr>
              <a:t>làm</a:t>
            </a:r>
            <a:r>
              <a:rPr lang="en-US" sz="2600" b="1" dirty="0">
                <a:solidFill>
                  <a:schemeClr val="bg1"/>
                </a:solidFill>
                <a:effectLst/>
                <a:latin typeface="Times New Roman" panose="02020603050405020304" pitchFamily="18" charset="0"/>
                <a:ea typeface="Times New Roman" panose="02020603050405020304" pitchFamily="18" charset="0"/>
              </a:rPr>
              <a:t> </a:t>
            </a:r>
            <a:r>
              <a:rPr lang="en-US" sz="2600" b="1" dirty="0" err="1">
                <a:solidFill>
                  <a:schemeClr val="bg1"/>
                </a:solidFill>
                <a:effectLst/>
                <a:latin typeface="Times New Roman" panose="02020603050405020304" pitchFamily="18" charset="0"/>
                <a:ea typeface="Times New Roman" panose="02020603050405020304" pitchFamily="18" charset="0"/>
              </a:rPr>
              <a:t>chủ</a:t>
            </a:r>
            <a:r>
              <a:rPr lang="en-US" sz="2600" b="1" dirty="0">
                <a:solidFill>
                  <a:schemeClr val="bg1"/>
                </a:solidFill>
                <a:effectLst/>
                <a:latin typeface="Times New Roman" panose="02020603050405020304" pitchFamily="18" charset="0"/>
                <a:ea typeface="Times New Roman" panose="02020603050405020304" pitchFamily="18" charset="0"/>
              </a:rPr>
              <a:t> </a:t>
            </a:r>
            <a:r>
              <a:rPr lang="en-US" sz="2600" b="1" dirty="0" err="1">
                <a:solidFill>
                  <a:schemeClr val="bg1"/>
                </a:solidFill>
                <a:effectLst/>
                <a:latin typeface="Times New Roman" panose="02020603050405020304" pitchFamily="18" charset="0"/>
                <a:ea typeface="Times New Roman" panose="02020603050405020304" pitchFamily="18" charset="0"/>
              </a:rPr>
              <a:t>tình</a:t>
            </a:r>
            <a:r>
              <a:rPr lang="en-US" sz="2600" b="1" dirty="0">
                <a:solidFill>
                  <a:schemeClr val="bg1"/>
                </a:solidFill>
                <a:effectLst/>
                <a:latin typeface="Times New Roman" panose="02020603050405020304" pitchFamily="18" charset="0"/>
                <a:ea typeface="Times New Roman" panose="02020603050405020304" pitchFamily="18" charset="0"/>
              </a:rPr>
              <a:t> </a:t>
            </a:r>
            <a:r>
              <a:rPr lang="en-US" sz="2600" b="1" dirty="0" err="1">
                <a:solidFill>
                  <a:schemeClr val="bg1"/>
                </a:solidFill>
                <a:effectLst/>
                <a:latin typeface="Times New Roman" panose="02020603050405020304" pitchFamily="18" charset="0"/>
                <a:ea typeface="Times New Roman" panose="02020603050405020304" pitchFamily="18" charset="0"/>
              </a:rPr>
              <a:t>thế</a:t>
            </a:r>
            <a:r>
              <a:rPr lang="en-US" sz="2600" b="1" dirty="0">
                <a:solidFill>
                  <a:schemeClr val="bg1"/>
                </a:solidFill>
                <a:effectLst/>
                <a:latin typeface="Times New Roman" panose="02020603050405020304" pitchFamily="18" charset="0"/>
                <a:ea typeface="Times New Roman" panose="02020603050405020304" pitchFamily="18" charset="0"/>
              </a:rPr>
              <a:t>.</a:t>
            </a:r>
          </a:p>
        </p:txBody>
      </p:sp>
      <p:sp>
        <p:nvSpPr>
          <p:cNvPr id="21" name="TextBox 20"/>
          <p:cNvSpPr txBox="1"/>
          <p:nvPr/>
        </p:nvSpPr>
        <p:spPr>
          <a:xfrm>
            <a:off x="8737565" y="2072247"/>
            <a:ext cx="2598096" cy="3444789"/>
          </a:xfrm>
          <a:prstGeom prst="rect">
            <a:avLst/>
          </a:prstGeom>
          <a:noFill/>
        </p:spPr>
        <p:txBody>
          <a:bodyPr wrap="square">
            <a:spAutoFit/>
          </a:bodyPr>
          <a:lstStyle/>
          <a:p>
            <a:pPr algn="ctr">
              <a:lnSpc>
                <a:spcPct val="115000"/>
              </a:lnSpc>
              <a:spcBef>
                <a:spcPts val="600"/>
              </a:spcBef>
              <a:spcAft>
                <a:spcPts val="600"/>
              </a:spcAft>
            </a:pPr>
            <a:r>
              <a:rPr lang="en-US" sz="3200" b="1" dirty="0" err="1">
                <a:solidFill>
                  <a:schemeClr val="bg1"/>
                </a:solidFill>
                <a:effectLst/>
                <a:latin typeface="Times New Roman" panose="02020603050405020304" pitchFamily="18" charset="0"/>
                <a:ea typeface="Times New Roman" panose="02020603050405020304" pitchFamily="18" charset="0"/>
              </a:rPr>
              <a:t>Nhờ</a:t>
            </a:r>
            <a:r>
              <a:rPr lang="en-US" sz="3200" b="1" dirty="0">
                <a:solidFill>
                  <a:schemeClr val="bg1"/>
                </a:solidFill>
                <a:effectLst/>
                <a:latin typeface="Times New Roman" panose="02020603050405020304" pitchFamily="18" charset="0"/>
                <a:ea typeface="Times New Roman" panose="02020603050405020304" pitchFamily="18" charset="0"/>
              </a:rPr>
              <a:t> </a:t>
            </a:r>
            <a:r>
              <a:rPr lang="en-US" sz="3200" b="1" dirty="0" err="1">
                <a:solidFill>
                  <a:schemeClr val="bg1"/>
                </a:solidFill>
                <a:effectLst/>
                <a:latin typeface="Times New Roman" panose="02020603050405020304" pitchFamily="18" charset="0"/>
                <a:ea typeface="Times New Roman" panose="02020603050405020304" pitchFamily="18" charset="0"/>
              </a:rPr>
              <a:t>ông</a:t>
            </a:r>
            <a:r>
              <a:rPr lang="en-US" sz="3200" b="1" dirty="0">
                <a:solidFill>
                  <a:schemeClr val="bg1"/>
                </a:solidFill>
                <a:effectLst/>
                <a:latin typeface="Times New Roman" panose="02020603050405020304" pitchFamily="18" charset="0"/>
                <a:ea typeface="Times New Roman" panose="02020603050405020304" pitchFamily="18" charset="0"/>
              </a:rPr>
              <a:t> </a:t>
            </a:r>
            <a:r>
              <a:rPr lang="en-US" sz="3200" b="1" dirty="0" err="1">
                <a:solidFill>
                  <a:schemeClr val="bg1"/>
                </a:solidFill>
                <a:effectLst/>
                <a:latin typeface="Times New Roman" panose="02020603050405020304" pitchFamily="18" charset="0"/>
                <a:ea typeface="Times New Roman" panose="02020603050405020304" pitchFamily="18" charset="0"/>
              </a:rPr>
              <a:t>Trời</a:t>
            </a:r>
            <a:r>
              <a:rPr lang="en-US" sz="3200" b="1" dirty="0">
                <a:solidFill>
                  <a:schemeClr val="bg1"/>
                </a:solidFill>
                <a:effectLst/>
                <a:latin typeface="Times New Roman" panose="02020603050405020304" pitchFamily="18" charset="0"/>
                <a:ea typeface="Times New Roman" panose="02020603050405020304" pitchFamily="18" charset="0"/>
              </a:rPr>
              <a:t> </a:t>
            </a:r>
            <a:r>
              <a:rPr lang="en-US" sz="3200" b="1" dirty="0" err="1">
                <a:solidFill>
                  <a:schemeClr val="bg1"/>
                </a:solidFill>
                <a:effectLst/>
                <a:latin typeface="Times New Roman" panose="02020603050405020304" pitchFamily="18" charset="0"/>
                <a:ea typeface="Times New Roman" panose="02020603050405020304" pitchFamily="18" charset="0"/>
              </a:rPr>
              <a:t>trợ</a:t>
            </a:r>
            <a:r>
              <a:rPr lang="en-US" sz="3200" b="1" dirty="0">
                <a:solidFill>
                  <a:schemeClr val="bg1"/>
                </a:solidFill>
                <a:effectLst/>
                <a:latin typeface="Times New Roman" panose="02020603050405020304" pitchFamily="18" charset="0"/>
                <a:ea typeface="Times New Roman" panose="02020603050405020304" pitchFamily="18" charset="0"/>
              </a:rPr>
              <a:t> </a:t>
            </a:r>
            <a:r>
              <a:rPr lang="en-US" sz="3200" b="1" dirty="0" err="1">
                <a:solidFill>
                  <a:schemeClr val="bg1"/>
                </a:solidFill>
                <a:effectLst/>
                <a:latin typeface="Times New Roman" panose="02020603050405020304" pitchFamily="18" charset="0"/>
                <a:ea typeface="Times New Roman" panose="02020603050405020304" pitchFamily="18" charset="0"/>
              </a:rPr>
              <a:t>giúp</a:t>
            </a:r>
            <a:r>
              <a:rPr lang="en-US" sz="3200" b="1" dirty="0">
                <a:solidFill>
                  <a:schemeClr val="bg1"/>
                </a:solidFill>
                <a:effectLst/>
                <a:latin typeface="Times New Roman" panose="02020603050405020304" pitchFamily="18" charset="0"/>
                <a:ea typeface="Times New Roman" panose="02020603050405020304" pitchFamily="18" charset="0"/>
              </a:rPr>
              <a:t>, </a:t>
            </a:r>
            <a:r>
              <a:rPr lang="en-US" sz="3200" b="1" dirty="0" err="1">
                <a:solidFill>
                  <a:schemeClr val="bg1"/>
                </a:solidFill>
                <a:effectLst/>
                <a:latin typeface="Times New Roman" panose="02020603050405020304" pitchFamily="18" charset="0"/>
                <a:ea typeface="Times New Roman" panose="02020603050405020304" pitchFamily="18" charset="0"/>
              </a:rPr>
              <a:t>Đăm</a:t>
            </a:r>
            <a:r>
              <a:rPr lang="en-US" sz="3200" b="1" dirty="0">
                <a:solidFill>
                  <a:schemeClr val="bg1"/>
                </a:solidFill>
                <a:effectLst/>
                <a:latin typeface="Times New Roman" panose="02020603050405020304" pitchFamily="18" charset="0"/>
                <a:ea typeface="Times New Roman" panose="02020603050405020304" pitchFamily="18" charset="0"/>
              </a:rPr>
              <a:t> </a:t>
            </a:r>
            <a:r>
              <a:rPr lang="en-US" sz="3200" b="1" dirty="0" err="1">
                <a:solidFill>
                  <a:schemeClr val="bg1"/>
                </a:solidFill>
                <a:effectLst/>
                <a:latin typeface="Times New Roman" panose="02020603050405020304" pitchFamily="18" charset="0"/>
                <a:ea typeface="Times New Roman" panose="02020603050405020304" pitchFamily="18" charset="0"/>
              </a:rPr>
              <a:t>Săn</a:t>
            </a:r>
            <a:r>
              <a:rPr lang="en-US" sz="3200" b="1" dirty="0">
                <a:solidFill>
                  <a:schemeClr val="bg1"/>
                </a:solidFill>
                <a:effectLst/>
                <a:latin typeface="Times New Roman" panose="02020603050405020304" pitchFamily="18" charset="0"/>
                <a:ea typeface="Times New Roman" panose="02020603050405020304" pitchFamily="18" charset="0"/>
              </a:rPr>
              <a:t> </a:t>
            </a:r>
            <a:r>
              <a:rPr lang="en-US" sz="3200" b="1" dirty="0" err="1">
                <a:solidFill>
                  <a:schemeClr val="bg1"/>
                </a:solidFill>
                <a:effectLst/>
                <a:latin typeface="Times New Roman" panose="02020603050405020304" pitchFamily="18" charset="0"/>
                <a:ea typeface="Times New Roman" panose="02020603050405020304" pitchFamily="18" charset="0"/>
              </a:rPr>
              <a:t>hạ</a:t>
            </a:r>
            <a:r>
              <a:rPr lang="en-US" sz="3200" b="1" dirty="0">
                <a:solidFill>
                  <a:schemeClr val="bg1"/>
                </a:solidFill>
                <a:effectLst/>
                <a:latin typeface="Times New Roman" panose="02020603050405020304" pitchFamily="18" charset="0"/>
                <a:ea typeface="Times New Roman" panose="02020603050405020304" pitchFamily="18" charset="0"/>
              </a:rPr>
              <a:t> </a:t>
            </a:r>
            <a:r>
              <a:rPr lang="en-US" sz="3200" b="1" dirty="0" err="1">
                <a:solidFill>
                  <a:schemeClr val="bg1"/>
                </a:solidFill>
                <a:effectLst/>
                <a:latin typeface="Times New Roman" panose="02020603050405020304" pitchFamily="18" charset="0"/>
                <a:ea typeface="Times New Roman" panose="02020603050405020304" pitchFamily="18" charset="0"/>
              </a:rPr>
              <a:t>gục</a:t>
            </a:r>
            <a:r>
              <a:rPr lang="en-US" sz="3200" b="1" dirty="0">
                <a:solidFill>
                  <a:schemeClr val="bg1"/>
                </a:solidFill>
                <a:effectLst/>
                <a:latin typeface="Times New Roman" panose="02020603050405020304" pitchFamily="18" charset="0"/>
                <a:ea typeface="Times New Roman" panose="02020603050405020304" pitchFamily="18" charset="0"/>
              </a:rPr>
              <a:t> </a:t>
            </a:r>
            <a:r>
              <a:rPr lang="en-US" sz="3200" b="1" dirty="0" err="1">
                <a:solidFill>
                  <a:schemeClr val="bg1"/>
                </a:solidFill>
                <a:effectLst/>
                <a:latin typeface="Times New Roman" panose="02020603050405020304" pitchFamily="18" charset="0"/>
                <a:ea typeface="Times New Roman" panose="02020603050405020304" pitchFamily="18" charset="0"/>
              </a:rPr>
              <a:t>Mtao</a:t>
            </a:r>
            <a:r>
              <a:rPr lang="en-US" sz="3200" b="1" dirty="0">
                <a:solidFill>
                  <a:schemeClr val="bg1"/>
                </a:solidFill>
                <a:effectLst/>
                <a:latin typeface="Times New Roman" panose="02020603050405020304" pitchFamily="18" charset="0"/>
                <a:ea typeface="Times New Roman" panose="02020603050405020304" pitchFamily="18" charset="0"/>
              </a:rPr>
              <a:t> </a:t>
            </a:r>
            <a:r>
              <a:rPr lang="en-US" sz="3200" b="1" dirty="0" err="1">
                <a:solidFill>
                  <a:schemeClr val="bg1"/>
                </a:solidFill>
                <a:effectLst/>
                <a:latin typeface="Times New Roman" panose="02020603050405020304" pitchFamily="18" charset="0"/>
                <a:ea typeface="Times New Roman" panose="02020603050405020304" pitchFamily="18" charset="0"/>
              </a:rPr>
              <a:t>Mxây</a:t>
            </a:r>
            <a:r>
              <a:rPr lang="en-US" sz="3200" b="1" dirty="0">
                <a:solidFill>
                  <a:schemeClr val="bg1"/>
                </a:solidFill>
                <a:effectLst/>
                <a:latin typeface="Times New Roman" panose="02020603050405020304" pitchFamily="18" charset="0"/>
                <a:ea typeface="Times New Roman" panose="02020603050405020304" pitchFamily="18" charset="0"/>
              </a:rPr>
              <a:t> </a:t>
            </a:r>
            <a:r>
              <a:rPr lang="en-US" sz="3200" b="1" dirty="0" err="1">
                <a:solidFill>
                  <a:schemeClr val="bg1"/>
                </a:solidFill>
                <a:effectLst/>
                <a:latin typeface="Times New Roman" panose="02020603050405020304" pitchFamily="18" charset="0"/>
                <a:ea typeface="Times New Roman" panose="02020603050405020304" pitchFamily="18" charset="0"/>
              </a:rPr>
              <a:t>và</a:t>
            </a:r>
            <a:r>
              <a:rPr lang="en-US" sz="3200" b="1" dirty="0">
                <a:solidFill>
                  <a:schemeClr val="bg1"/>
                </a:solidFill>
                <a:effectLst/>
                <a:latin typeface="Times New Roman" panose="02020603050405020304" pitchFamily="18" charset="0"/>
                <a:ea typeface="Times New Roman" panose="02020603050405020304" pitchFamily="18" charset="0"/>
              </a:rPr>
              <a:t> </a:t>
            </a:r>
            <a:r>
              <a:rPr lang="en-US" sz="3200" b="1" dirty="0" err="1">
                <a:solidFill>
                  <a:schemeClr val="bg1"/>
                </a:solidFill>
                <a:effectLst/>
                <a:latin typeface="Times New Roman" panose="02020603050405020304" pitchFamily="18" charset="0"/>
                <a:ea typeface="Times New Roman" panose="02020603050405020304" pitchFamily="18" charset="0"/>
              </a:rPr>
              <a:t>giết</a:t>
            </a:r>
            <a:r>
              <a:rPr lang="en-US" sz="3200" b="1" dirty="0">
                <a:solidFill>
                  <a:schemeClr val="bg1"/>
                </a:solidFill>
                <a:effectLst/>
                <a:latin typeface="Times New Roman" panose="02020603050405020304" pitchFamily="18" charset="0"/>
                <a:ea typeface="Times New Roman" panose="02020603050405020304" pitchFamily="18" charset="0"/>
              </a:rPr>
              <a:t> </a:t>
            </a:r>
            <a:r>
              <a:rPr lang="en-US" sz="3200" b="1" dirty="0" err="1">
                <a:solidFill>
                  <a:schemeClr val="bg1"/>
                </a:solidFill>
                <a:effectLst/>
                <a:latin typeface="Times New Roman" panose="02020603050405020304" pitchFamily="18" charset="0"/>
                <a:ea typeface="Times New Roman" panose="02020603050405020304" pitchFamily="18" charset="0"/>
              </a:rPr>
              <a:t>chết</a:t>
            </a:r>
            <a:r>
              <a:rPr lang="en-US" sz="3200" b="1" dirty="0">
                <a:solidFill>
                  <a:schemeClr val="bg1"/>
                </a:solidFill>
                <a:effectLst/>
                <a:latin typeface="Times New Roman" panose="02020603050405020304" pitchFamily="18" charset="0"/>
                <a:ea typeface="Times New Roman" panose="02020603050405020304" pitchFamily="18" charset="0"/>
              </a:rPr>
              <a:t> </a:t>
            </a:r>
            <a:r>
              <a:rPr lang="en-US" sz="3200" b="1" dirty="0" err="1">
                <a:solidFill>
                  <a:schemeClr val="bg1"/>
                </a:solidFill>
                <a:effectLst/>
                <a:latin typeface="Times New Roman" panose="02020603050405020304" pitchFamily="18" charset="0"/>
                <a:ea typeface="Times New Roman" panose="02020603050405020304" pitchFamily="18" charset="0"/>
              </a:rPr>
              <a:t>hắn</a:t>
            </a:r>
            <a:r>
              <a:rPr lang="en-US" sz="3200" b="1" dirty="0">
                <a:solidFill>
                  <a:schemeClr val="bg1"/>
                </a:solidFill>
                <a:effectLst/>
                <a:latin typeface="Times New Roman" panose="02020603050405020304" pitchFamily="18" charset="0"/>
                <a:ea typeface="Times New Roman" panose="02020603050405020304" pitchFamily="18" charset="0"/>
              </a:rPr>
              <a:t>.</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up)">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up)">
                                      <p:cBhvr>
                                        <p:cTn id="15" dur="500"/>
                                        <p:tgtEl>
                                          <p:spTgt spid="6"/>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wipe(up)">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up)">
                                      <p:cBhvr>
                                        <p:cTn id="23" dur="500"/>
                                        <p:tgtEl>
                                          <p:spTgt spid="10"/>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wipe(up)">
                                      <p:cBhvr>
                                        <p:cTn id="2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P spid="21"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r="2" b="1221"/>
          <a:stretch>
            <a:fillRect/>
          </a:stretch>
        </p:blipFill>
        <p:spPr>
          <a:xfrm>
            <a:off x="20" y="10"/>
            <a:ext cx="6095980" cy="3428990"/>
          </a:xfrm>
          <a:prstGeom prst="rect">
            <a:avLst/>
          </a:prstGeom>
        </p:spPr>
      </p:pic>
      <p:pic>
        <p:nvPicPr>
          <p:cNvPr id="4" name="Picture 3"/>
          <p:cNvPicPr>
            <a:picLocks noChangeAspect="1"/>
          </p:cNvPicPr>
          <p:nvPr/>
        </p:nvPicPr>
        <p:blipFill rotWithShape="1">
          <a:blip r:embed="rId3"/>
          <a:srcRect l="4037" r="1" b="1"/>
          <a:stretch>
            <a:fillRect/>
          </a:stretch>
        </p:blipFill>
        <p:spPr>
          <a:xfrm>
            <a:off x="6096000" y="0"/>
            <a:ext cx="6096000" cy="3428990"/>
          </a:xfrm>
          <a:prstGeom prst="rect">
            <a:avLst/>
          </a:prstGeom>
        </p:spPr>
      </p:pic>
      <p:pic>
        <p:nvPicPr>
          <p:cNvPr id="6" name="Picture 5"/>
          <p:cNvPicPr>
            <a:picLocks noChangeAspect="1"/>
          </p:cNvPicPr>
          <p:nvPr/>
        </p:nvPicPr>
        <p:blipFill rotWithShape="1">
          <a:blip r:embed="rId4"/>
          <a:srcRect t="6142" r="2" b="2"/>
          <a:stretch>
            <a:fillRect/>
          </a:stretch>
        </p:blipFill>
        <p:spPr>
          <a:xfrm>
            <a:off x="20" y="3429000"/>
            <a:ext cx="6095980" cy="3429000"/>
          </a:xfrm>
          <a:prstGeom prst="rect">
            <a:avLst/>
          </a:prstGeom>
        </p:spPr>
      </p:pic>
      <p:pic>
        <p:nvPicPr>
          <p:cNvPr id="7" name="Picture 6"/>
          <p:cNvPicPr>
            <a:picLocks noChangeAspect="1"/>
          </p:cNvPicPr>
          <p:nvPr/>
        </p:nvPicPr>
        <p:blipFill rotWithShape="1">
          <a:blip r:embed="rId5"/>
          <a:srcRect r="1" b="7726"/>
          <a:stretch>
            <a:fillRect/>
          </a:stretch>
        </p:blipFill>
        <p:spPr>
          <a:xfrm>
            <a:off x="6096000" y="3429000"/>
            <a:ext cx="6096000" cy="3429000"/>
          </a:xfrm>
          <a:prstGeom prst="rect">
            <a:avLst/>
          </a:prstGeom>
        </p:spPr>
      </p:pic>
      <p:sp>
        <p:nvSpPr>
          <p:cNvPr id="12" name="Rectangle 11"/>
          <p:cNvSpPr>
            <a:spLocks noGrp="1" noRot="1" noChangeAspect="1" noMove="1" noResize="1" noEditPoints="1" noAdjustHandles="1" noChangeArrowheads="1" noChangeShapeType="1" noTextEdit="1"/>
          </p:cNvSpPr>
          <p:nvPr/>
        </p:nvSpPr>
        <p:spPr>
          <a:xfrm rot="2700000">
            <a:off x="4409915" y="1742916"/>
            <a:ext cx="3372170" cy="33721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ame 13"/>
          <p:cNvSpPr>
            <a:spLocks noGrp="1" noRot="1" noChangeAspect="1" noMove="1" noResize="1" noEditPoints="1" noAdjustHandles="1" noChangeArrowheads="1" noChangeShapeType="1" noTextEdit="1"/>
          </p:cNvSpPr>
          <p:nvPr/>
        </p:nvSpPr>
        <p:spPr>
          <a:xfrm rot="2700000">
            <a:off x="3971277" y="1304278"/>
            <a:ext cx="4249446" cy="4249444"/>
          </a:xfrm>
          <a:prstGeom prst="frame">
            <a:avLst>
              <a:gd name="adj1" fmla="val 1195"/>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7"/>
          <p:cNvSpPr/>
          <p:nvPr/>
        </p:nvSpPr>
        <p:spPr>
          <a:xfrm>
            <a:off x="4279637" y="2763931"/>
            <a:ext cx="3632725" cy="1477328"/>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3600" b="1" dirty="0" smtClean="0"/>
              <a:t>HOẠT ĐỘNG 1:</a:t>
            </a:r>
          </a:p>
          <a:p>
            <a:pPr algn="ctr"/>
            <a:r>
              <a:rPr lang="en-US" sz="5400" b="1" cap="none" spc="0" dirty="0" smtClean="0">
                <a:effectLst/>
              </a:rPr>
              <a:t>KHỞI </a:t>
            </a:r>
            <a:r>
              <a:rPr lang="en-US" sz="5400" b="1" cap="none" spc="0" dirty="0">
                <a:effectLst/>
              </a:rPr>
              <a:t>ĐỘNG</a:t>
            </a:r>
          </a:p>
        </p:txBody>
      </p:sp>
    </p:spTree>
  </p:cSld>
  <p:clrMapOvr>
    <a:masterClrMapping/>
  </p:clrMapOvr>
  <p:transition spd="slow">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839945" y="1489587"/>
            <a:ext cx="3841415" cy="4746113"/>
            <a:chOff x="4054683" y="1453227"/>
            <a:chExt cx="4082634" cy="3887019"/>
          </a:xfrm>
        </p:grpSpPr>
        <p:sp>
          <p:nvSpPr>
            <p:cNvPr id="3" name="Rectangle: Rounded Corners 2"/>
            <p:cNvSpPr/>
            <p:nvPr/>
          </p:nvSpPr>
          <p:spPr>
            <a:xfrm>
              <a:off x="4469567" y="1802567"/>
              <a:ext cx="3252866" cy="3252866"/>
            </a:xfrm>
            <a:prstGeom prst="roundRect">
              <a:avLst>
                <a:gd name="adj" fmla="val 5146"/>
              </a:avLst>
            </a:prstGeom>
            <a:solidFill>
              <a:srgbClr val="FF3300"/>
            </a:solidFill>
            <a:ln w="57150" cap="flat" cmpd="sng" algn="ctr">
              <a:solidFill>
                <a:sysClr val="window" lastClr="FFFFFF"/>
              </a:solidFill>
              <a:prstDash val="solid"/>
              <a:miter lim="800000"/>
            </a:ln>
            <a:effectLst>
              <a:outerShdw blurRad="190500" sx="105000" sy="105000" algn="ctr"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 name="Rectangle: Rounded Corners 3"/>
            <p:cNvSpPr/>
            <p:nvPr/>
          </p:nvSpPr>
          <p:spPr>
            <a:xfrm>
              <a:off x="4102308" y="1517755"/>
              <a:ext cx="3987384" cy="3822491"/>
            </a:xfrm>
            <a:prstGeom prst="roundRect">
              <a:avLst>
                <a:gd name="adj" fmla="val 6773"/>
              </a:avLst>
            </a:prstGeom>
            <a:noFill/>
            <a:ln w="76200" cap="flat" cmpd="sng" algn="ctr">
              <a:solidFill>
                <a:srgbClr val="FF3300"/>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 name="Freeform: Shape 4"/>
            <p:cNvSpPr/>
            <p:nvPr/>
          </p:nvSpPr>
          <p:spPr>
            <a:xfrm flipH="1">
              <a:off x="4054683" y="1453227"/>
              <a:ext cx="4082634" cy="1975773"/>
            </a:xfrm>
            <a:custGeom>
              <a:avLst/>
              <a:gdLst>
                <a:gd name="connsiteX0" fmla="*/ 754818 w 4082634"/>
                <a:gd name="connsiteY0" fmla="*/ 0 h 1975773"/>
                <a:gd name="connsiteX1" fmla="*/ 754818 w 4082634"/>
                <a:gd name="connsiteY1" fmla="*/ 8270 h 1975773"/>
                <a:gd name="connsiteX2" fmla="*/ 346625 w 4082634"/>
                <a:gd name="connsiteY2" fmla="*/ 8270 h 1975773"/>
                <a:gd name="connsiteX3" fmla="*/ 0 w 4082634"/>
                <a:gd name="connsiteY3" fmla="*/ 354895 h 1975773"/>
                <a:gd name="connsiteX4" fmla="*/ 0 w 4082634"/>
                <a:gd name="connsiteY4" fmla="*/ 1975773 h 1975773"/>
                <a:gd name="connsiteX5" fmla="*/ 112414 w 4082634"/>
                <a:gd name="connsiteY5" fmla="*/ 1975773 h 1975773"/>
                <a:gd name="connsiteX6" fmla="*/ 112413 w 4082634"/>
                <a:gd name="connsiteY6" fmla="*/ 354895 h 1975773"/>
                <a:gd name="connsiteX7" fmla="*/ 346625 w 4082634"/>
                <a:gd name="connsiteY7" fmla="*/ 120683 h 1975773"/>
                <a:gd name="connsiteX8" fmla="*/ 754818 w 4082634"/>
                <a:gd name="connsiteY8" fmla="*/ 120683 h 1975773"/>
                <a:gd name="connsiteX9" fmla="*/ 3327816 w 4082634"/>
                <a:gd name="connsiteY9" fmla="*/ 120683 h 1975773"/>
                <a:gd name="connsiteX10" fmla="*/ 3327816 w 4082634"/>
                <a:gd name="connsiteY10" fmla="*/ 112414 h 1975773"/>
                <a:gd name="connsiteX11" fmla="*/ 3736009 w 4082634"/>
                <a:gd name="connsiteY11" fmla="*/ 112414 h 1975773"/>
                <a:gd name="connsiteX12" fmla="*/ 3970221 w 4082634"/>
                <a:gd name="connsiteY12" fmla="*/ 346626 h 1975773"/>
                <a:gd name="connsiteX13" fmla="*/ 3970220 w 4082634"/>
                <a:gd name="connsiteY13" fmla="*/ 1975773 h 1975773"/>
                <a:gd name="connsiteX14" fmla="*/ 4082634 w 4082634"/>
                <a:gd name="connsiteY14" fmla="*/ 1975773 h 1975773"/>
                <a:gd name="connsiteX15" fmla="*/ 4082634 w 4082634"/>
                <a:gd name="connsiteY15" fmla="*/ 346626 h 1975773"/>
                <a:gd name="connsiteX16" fmla="*/ 3736009 w 4082634"/>
                <a:gd name="connsiteY16" fmla="*/ 1 h 1975773"/>
                <a:gd name="connsiteX17" fmla="*/ 3327816 w 4082634"/>
                <a:gd name="connsiteY17" fmla="*/ 1 h 1975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082634" h="1975773">
                  <a:moveTo>
                    <a:pt x="754818" y="0"/>
                  </a:moveTo>
                  <a:lnTo>
                    <a:pt x="754818" y="8270"/>
                  </a:lnTo>
                  <a:lnTo>
                    <a:pt x="346625" y="8270"/>
                  </a:lnTo>
                  <a:cubicBezTo>
                    <a:pt x="155189" y="8270"/>
                    <a:pt x="0" y="163459"/>
                    <a:pt x="0" y="354895"/>
                  </a:cubicBezTo>
                  <a:lnTo>
                    <a:pt x="0" y="1975773"/>
                  </a:lnTo>
                  <a:lnTo>
                    <a:pt x="112414" y="1975773"/>
                  </a:lnTo>
                  <a:lnTo>
                    <a:pt x="112413" y="354895"/>
                  </a:lnTo>
                  <a:cubicBezTo>
                    <a:pt x="112413" y="225543"/>
                    <a:pt x="217273" y="120683"/>
                    <a:pt x="346625" y="120683"/>
                  </a:cubicBezTo>
                  <a:lnTo>
                    <a:pt x="754818" y="120683"/>
                  </a:lnTo>
                  <a:lnTo>
                    <a:pt x="3327816" y="120683"/>
                  </a:lnTo>
                  <a:lnTo>
                    <a:pt x="3327816" y="112414"/>
                  </a:lnTo>
                  <a:lnTo>
                    <a:pt x="3736009" y="112414"/>
                  </a:lnTo>
                  <a:cubicBezTo>
                    <a:pt x="3865361" y="112414"/>
                    <a:pt x="3970221" y="217274"/>
                    <a:pt x="3970221" y="346626"/>
                  </a:cubicBezTo>
                  <a:lnTo>
                    <a:pt x="3970220" y="1975773"/>
                  </a:lnTo>
                  <a:lnTo>
                    <a:pt x="4082634" y="1975773"/>
                  </a:lnTo>
                  <a:lnTo>
                    <a:pt x="4082634" y="346626"/>
                  </a:lnTo>
                  <a:cubicBezTo>
                    <a:pt x="4082634" y="155190"/>
                    <a:pt x="3927445" y="1"/>
                    <a:pt x="3736009" y="1"/>
                  </a:cubicBezTo>
                  <a:lnTo>
                    <a:pt x="3327816" y="1"/>
                  </a:lnTo>
                  <a:close/>
                </a:path>
              </a:pathLst>
            </a:custGeom>
            <a:solidFill>
              <a:srgbClr val="FF3300"/>
            </a:solidFill>
            <a:ln w="12700" cap="flat" cmpd="sng" algn="ctr">
              <a:solidFill>
                <a:srgbClr val="FF3300"/>
              </a:solidFill>
              <a:prstDash val="solid"/>
              <a:miter lim="800000"/>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grpSp>
      <p:grpSp>
        <p:nvGrpSpPr>
          <p:cNvPr id="6" name="Group 5"/>
          <p:cNvGrpSpPr/>
          <p:nvPr/>
        </p:nvGrpSpPr>
        <p:grpSpPr>
          <a:xfrm>
            <a:off x="6497940" y="1489587"/>
            <a:ext cx="3841415" cy="4746113"/>
            <a:chOff x="4054683" y="1453227"/>
            <a:chExt cx="4082634" cy="3887019"/>
          </a:xfrm>
        </p:grpSpPr>
        <p:sp>
          <p:nvSpPr>
            <p:cNvPr id="7" name="Rectangle: Rounded Corners 6"/>
            <p:cNvSpPr/>
            <p:nvPr/>
          </p:nvSpPr>
          <p:spPr>
            <a:xfrm>
              <a:off x="4469567" y="1802567"/>
              <a:ext cx="3252866" cy="3252866"/>
            </a:xfrm>
            <a:prstGeom prst="roundRect">
              <a:avLst>
                <a:gd name="adj" fmla="val 5146"/>
              </a:avLst>
            </a:prstGeom>
            <a:solidFill>
              <a:srgbClr val="CC0066"/>
            </a:solidFill>
            <a:ln w="57150" cap="flat" cmpd="sng" algn="ctr">
              <a:solidFill>
                <a:sysClr val="window" lastClr="FFFFFF"/>
              </a:solidFill>
              <a:prstDash val="solid"/>
              <a:miter lim="800000"/>
            </a:ln>
            <a:effectLst>
              <a:outerShdw blurRad="190500" sx="105000" sy="105000" algn="ctr"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 name="Rectangle: Rounded Corners 7"/>
            <p:cNvSpPr/>
            <p:nvPr/>
          </p:nvSpPr>
          <p:spPr>
            <a:xfrm>
              <a:off x="4102308" y="1517755"/>
              <a:ext cx="3987384" cy="3822491"/>
            </a:xfrm>
            <a:prstGeom prst="roundRect">
              <a:avLst>
                <a:gd name="adj" fmla="val 6773"/>
              </a:avLst>
            </a:prstGeom>
            <a:noFill/>
            <a:ln w="76200" cap="flat" cmpd="sng" algn="ctr">
              <a:solidFill>
                <a:srgbClr val="CC0066"/>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 name="Freeform: Shape 8"/>
            <p:cNvSpPr/>
            <p:nvPr/>
          </p:nvSpPr>
          <p:spPr>
            <a:xfrm flipH="1">
              <a:off x="4054683" y="1453227"/>
              <a:ext cx="4082634" cy="1975773"/>
            </a:xfrm>
            <a:custGeom>
              <a:avLst/>
              <a:gdLst>
                <a:gd name="connsiteX0" fmla="*/ 754818 w 4082634"/>
                <a:gd name="connsiteY0" fmla="*/ 0 h 1975773"/>
                <a:gd name="connsiteX1" fmla="*/ 754818 w 4082634"/>
                <a:gd name="connsiteY1" fmla="*/ 8270 h 1975773"/>
                <a:gd name="connsiteX2" fmla="*/ 346625 w 4082634"/>
                <a:gd name="connsiteY2" fmla="*/ 8270 h 1975773"/>
                <a:gd name="connsiteX3" fmla="*/ 0 w 4082634"/>
                <a:gd name="connsiteY3" fmla="*/ 354895 h 1975773"/>
                <a:gd name="connsiteX4" fmla="*/ 0 w 4082634"/>
                <a:gd name="connsiteY4" fmla="*/ 1975773 h 1975773"/>
                <a:gd name="connsiteX5" fmla="*/ 112414 w 4082634"/>
                <a:gd name="connsiteY5" fmla="*/ 1975773 h 1975773"/>
                <a:gd name="connsiteX6" fmla="*/ 112413 w 4082634"/>
                <a:gd name="connsiteY6" fmla="*/ 354895 h 1975773"/>
                <a:gd name="connsiteX7" fmla="*/ 346625 w 4082634"/>
                <a:gd name="connsiteY7" fmla="*/ 120683 h 1975773"/>
                <a:gd name="connsiteX8" fmla="*/ 754818 w 4082634"/>
                <a:gd name="connsiteY8" fmla="*/ 120683 h 1975773"/>
                <a:gd name="connsiteX9" fmla="*/ 3327816 w 4082634"/>
                <a:gd name="connsiteY9" fmla="*/ 120683 h 1975773"/>
                <a:gd name="connsiteX10" fmla="*/ 3327816 w 4082634"/>
                <a:gd name="connsiteY10" fmla="*/ 112414 h 1975773"/>
                <a:gd name="connsiteX11" fmla="*/ 3736009 w 4082634"/>
                <a:gd name="connsiteY11" fmla="*/ 112414 h 1975773"/>
                <a:gd name="connsiteX12" fmla="*/ 3970221 w 4082634"/>
                <a:gd name="connsiteY12" fmla="*/ 346626 h 1975773"/>
                <a:gd name="connsiteX13" fmla="*/ 3970220 w 4082634"/>
                <a:gd name="connsiteY13" fmla="*/ 1975773 h 1975773"/>
                <a:gd name="connsiteX14" fmla="*/ 4082634 w 4082634"/>
                <a:gd name="connsiteY14" fmla="*/ 1975773 h 1975773"/>
                <a:gd name="connsiteX15" fmla="*/ 4082634 w 4082634"/>
                <a:gd name="connsiteY15" fmla="*/ 346626 h 1975773"/>
                <a:gd name="connsiteX16" fmla="*/ 3736009 w 4082634"/>
                <a:gd name="connsiteY16" fmla="*/ 1 h 1975773"/>
                <a:gd name="connsiteX17" fmla="*/ 3327816 w 4082634"/>
                <a:gd name="connsiteY17" fmla="*/ 1 h 1975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082634" h="1975773">
                  <a:moveTo>
                    <a:pt x="754818" y="0"/>
                  </a:moveTo>
                  <a:lnTo>
                    <a:pt x="754818" y="8270"/>
                  </a:lnTo>
                  <a:lnTo>
                    <a:pt x="346625" y="8270"/>
                  </a:lnTo>
                  <a:cubicBezTo>
                    <a:pt x="155189" y="8270"/>
                    <a:pt x="0" y="163459"/>
                    <a:pt x="0" y="354895"/>
                  </a:cubicBezTo>
                  <a:lnTo>
                    <a:pt x="0" y="1975773"/>
                  </a:lnTo>
                  <a:lnTo>
                    <a:pt x="112414" y="1975773"/>
                  </a:lnTo>
                  <a:lnTo>
                    <a:pt x="112413" y="354895"/>
                  </a:lnTo>
                  <a:cubicBezTo>
                    <a:pt x="112413" y="225543"/>
                    <a:pt x="217273" y="120683"/>
                    <a:pt x="346625" y="120683"/>
                  </a:cubicBezTo>
                  <a:lnTo>
                    <a:pt x="754818" y="120683"/>
                  </a:lnTo>
                  <a:lnTo>
                    <a:pt x="3327816" y="120683"/>
                  </a:lnTo>
                  <a:lnTo>
                    <a:pt x="3327816" y="112414"/>
                  </a:lnTo>
                  <a:lnTo>
                    <a:pt x="3736009" y="112414"/>
                  </a:lnTo>
                  <a:cubicBezTo>
                    <a:pt x="3865361" y="112414"/>
                    <a:pt x="3970221" y="217274"/>
                    <a:pt x="3970221" y="346626"/>
                  </a:cubicBezTo>
                  <a:lnTo>
                    <a:pt x="3970220" y="1975773"/>
                  </a:lnTo>
                  <a:lnTo>
                    <a:pt x="4082634" y="1975773"/>
                  </a:lnTo>
                  <a:lnTo>
                    <a:pt x="4082634" y="346626"/>
                  </a:lnTo>
                  <a:cubicBezTo>
                    <a:pt x="4082634" y="155190"/>
                    <a:pt x="3927445" y="1"/>
                    <a:pt x="3736009" y="1"/>
                  </a:cubicBezTo>
                  <a:lnTo>
                    <a:pt x="3327816" y="1"/>
                  </a:lnTo>
                  <a:close/>
                </a:path>
              </a:pathLst>
            </a:custGeom>
            <a:solidFill>
              <a:srgbClr val="CC0066"/>
            </a:solidFill>
            <a:ln w="12700" cap="flat" cmpd="sng" algn="ctr">
              <a:solidFill>
                <a:srgbClr val="CC0066"/>
              </a:solidFill>
              <a:prstDash val="solid"/>
              <a:miter lim="800000"/>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grpSp>
      <p:sp>
        <p:nvSpPr>
          <p:cNvPr id="15" name="Rectangle: Rounded Corners 14"/>
          <p:cNvSpPr/>
          <p:nvPr/>
        </p:nvSpPr>
        <p:spPr>
          <a:xfrm>
            <a:off x="3051482" y="275115"/>
            <a:ext cx="6076336" cy="781444"/>
          </a:xfrm>
          <a:prstGeom prst="roundRect">
            <a:avLst>
              <a:gd name="adj" fmla="val 29681"/>
            </a:avLst>
          </a:prstGeom>
          <a:solidFill>
            <a:srgbClr val="CC0066"/>
          </a:solidFill>
          <a:ln w="57150" cap="flat" cmpd="sng" algn="ctr">
            <a:solidFill>
              <a:sysClr val="window" lastClr="FFFFFF"/>
            </a:solidFill>
            <a:prstDash val="solid"/>
            <a:miter lim="800000"/>
          </a:ln>
          <a:effectLst>
            <a:outerShdw blurRad="190500" sx="105000" sy="105000" algn="ctr"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a:ln>
                  <a:noFill/>
                </a:ln>
                <a:solidFill>
                  <a:prstClr val="white"/>
                </a:solidFill>
                <a:effectLst/>
                <a:uLnTx/>
                <a:uFillTx/>
                <a:latin typeface="Times New Roman" panose="02020603050405020304" pitchFamily="18" charset="0"/>
                <a:ea typeface="Calibri" panose="020F0502020204030204" pitchFamily="34" charset="0"/>
                <a:cs typeface="+mn-cs"/>
              </a:rPr>
              <a:t>Những sự việc chính</a:t>
            </a:r>
            <a:endParaRPr kumimoji="0" lang="en-US" sz="36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0" name="TextBox 19"/>
          <p:cNvSpPr txBox="1"/>
          <p:nvPr/>
        </p:nvSpPr>
        <p:spPr>
          <a:xfrm>
            <a:off x="2243017" y="2010506"/>
            <a:ext cx="2859926" cy="3785652"/>
          </a:xfrm>
          <a:prstGeom prst="rect">
            <a:avLst/>
          </a:prstGeom>
          <a:noFill/>
        </p:spPr>
        <p:txBody>
          <a:bodyPr wrap="square">
            <a:spAutoFit/>
          </a:bodyPr>
          <a:lstStyle/>
          <a:p>
            <a:pPr algn="ctr"/>
            <a:r>
              <a:rPr lang="en-US" sz="4000" b="1" dirty="0" err="1">
                <a:solidFill>
                  <a:schemeClr val="bg1"/>
                </a:solidFill>
                <a:effectLst/>
                <a:latin typeface="Times New Roman" panose="02020603050405020304" pitchFamily="18" charset="0"/>
                <a:ea typeface="Calibri" panose="020F0502020204030204" pitchFamily="34" charset="0"/>
              </a:rPr>
              <a:t>Đăm</a:t>
            </a:r>
            <a:r>
              <a:rPr lang="en-US" sz="4000" b="1" dirty="0">
                <a:solidFill>
                  <a:schemeClr val="bg1"/>
                </a:solidFill>
                <a:effectLst/>
                <a:latin typeface="Times New Roman" panose="02020603050405020304" pitchFamily="18" charset="0"/>
                <a:ea typeface="Calibri" panose="020F0502020204030204" pitchFamily="34" charset="0"/>
              </a:rPr>
              <a:t> </a:t>
            </a:r>
            <a:r>
              <a:rPr lang="en-US" sz="4000" b="1" dirty="0" err="1">
                <a:solidFill>
                  <a:schemeClr val="bg1"/>
                </a:solidFill>
                <a:effectLst/>
                <a:latin typeface="Times New Roman" panose="02020603050405020304" pitchFamily="18" charset="0"/>
                <a:ea typeface="Calibri" panose="020F0502020204030204" pitchFamily="34" charset="0"/>
              </a:rPr>
              <a:t>Săn</a:t>
            </a:r>
            <a:r>
              <a:rPr lang="en-US" sz="4000" b="1" dirty="0">
                <a:solidFill>
                  <a:schemeClr val="bg1"/>
                </a:solidFill>
                <a:effectLst/>
                <a:latin typeface="Times New Roman" panose="02020603050405020304" pitchFamily="18" charset="0"/>
                <a:ea typeface="Calibri" panose="020F0502020204030204" pitchFamily="34" charset="0"/>
              </a:rPr>
              <a:t> </a:t>
            </a:r>
            <a:r>
              <a:rPr lang="en-US" sz="4000" b="1" dirty="0" err="1">
                <a:solidFill>
                  <a:schemeClr val="bg1"/>
                </a:solidFill>
                <a:effectLst/>
                <a:latin typeface="Times New Roman" panose="02020603050405020304" pitchFamily="18" charset="0"/>
                <a:ea typeface="Calibri" panose="020F0502020204030204" pitchFamily="34" charset="0"/>
              </a:rPr>
              <a:t>thuyết</a:t>
            </a:r>
            <a:r>
              <a:rPr lang="en-US" sz="4000" b="1" dirty="0">
                <a:solidFill>
                  <a:schemeClr val="bg1"/>
                </a:solidFill>
                <a:effectLst/>
                <a:latin typeface="Times New Roman" panose="02020603050405020304" pitchFamily="18" charset="0"/>
                <a:ea typeface="Calibri" panose="020F0502020204030204" pitchFamily="34" charset="0"/>
              </a:rPr>
              <a:t> </a:t>
            </a:r>
            <a:r>
              <a:rPr lang="en-US" sz="4000" b="1" dirty="0" err="1">
                <a:solidFill>
                  <a:schemeClr val="bg1"/>
                </a:solidFill>
                <a:effectLst/>
                <a:latin typeface="Times New Roman" panose="02020603050405020304" pitchFamily="18" charset="0"/>
                <a:ea typeface="Calibri" panose="020F0502020204030204" pitchFamily="34" charset="0"/>
              </a:rPr>
              <a:t>phục</a:t>
            </a:r>
            <a:r>
              <a:rPr lang="en-US" sz="4000" b="1" dirty="0">
                <a:solidFill>
                  <a:schemeClr val="bg1"/>
                </a:solidFill>
                <a:effectLst/>
                <a:latin typeface="Times New Roman" panose="02020603050405020304" pitchFamily="18" charset="0"/>
                <a:ea typeface="Calibri" panose="020F0502020204030204" pitchFamily="34" charset="0"/>
              </a:rPr>
              <a:t> </a:t>
            </a:r>
            <a:r>
              <a:rPr lang="en-US" sz="4000" b="1" dirty="0" err="1">
                <a:solidFill>
                  <a:schemeClr val="bg1"/>
                </a:solidFill>
                <a:effectLst/>
                <a:latin typeface="Times New Roman" panose="02020603050405020304" pitchFamily="18" charset="0"/>
                <a:ea typeface="Calibri" panose="020F0502020204030204" pitchFamily="34" charset="0"/>
              </a:rPr>
              <a:t>tôi</a:t>
            </a:r>
            <a:r>
              <a:rPr lang="en-US" sz="4000" b="1" dirty="0">
                <a:solidFill>
                  <a:schemeClr val="bg1"/>
                </a:solidFill>
                <a:effectLst/>
                <a:latin typeface="Times New Roman" panose="02020603050405020304" pitchFamily="18" charset="0"/>
                <a:ea typeface="Calibri" panose="020F0502020204030204" pitchFamily="34" charset="0"/>
              </a:rPr>
              <a:t> </a:t>
            </a:r>
            <a:r>
              <a:rPr lang="en-US" sz="4000" b="1" dirty="0" err="1">
                <a:solidFill>
                  <a:schemeClr val="bg1"/>
                </a:solidFill>
                <a:effectLst/>
                <a:latin typeface="Times New Roman" panose="02020603050405020304" pitchFamily="18" charset="0"/>
                <a:ea typeface="Calibri" panose="020F0502020204030204" pitchFamily="34" charset="0"/>
              </a:rPr>
              <a:t>tớ</a:t>
            </a:r>
            <a:r>
              <a:rPr lang="en-US" sz="4000" b="1" dirty="0">
                <a:solidFill>
                  <a:schemeClr val="bg1"/>
                </a:solidFill>
                <a:effectLst/>
                <a:latin typeface="Times New Roman" panose="02020603050405020304" pitchFamily="18" charset="0"/>
                <a:ea typeface="Calibri" panose="020F0502020204030204" pitchFamily="34" charset="0"/>
              </a:rPr>
              <a:t>, </a:t>
            </a:r>
            <a:r>
              <a:rPr lang="en-US" sz="4000" b="1" dirty="0" err="1">
                <a:solidFill>
                  <a:schemeClr val="bg1"/>
                </a:solidFill>
                <a:effectLst/>
                <a:latin typeface="Times New Roman" panose="02020603050405020304" pitchFamily="18" charset="0"/>
                <a:ea typeface="Calibri" panose="020F0502020204030204" pitchFamily="34" charset="0"/>
              </a:rPr>
              <a:t>dân</a:t>
            </a:r>
            <a:r>
              <a:rPr lang="en-US" sz="4000" b="1" dirty="0">
                <a:solidFill>
                  <a:schemeClr val="bg1"/>
                </a:solidFill>
                <a:effectLst/>
                <a:latin typeface="Times New Roman" panose="02020603050405020304" pitchFamily="18" charset="0"/>
                <a:ea typeface="Calibri" panose="020F0502020204030204" pitchFamily="34" charset="0"/>
              </a:rPr>
              <a:t> </a:t>
            </a:r>
            <a:r>
              <a:rPr lang="en-US" sz="4000" b="1" dirty="0" err="1">
                <a:solidFill>
                  <a:schemeClr val="bg1"/>
                </a:solidFill>
                <a:effectLst/>
                <a:latin typeface="Times New Roman" panose="02020603050405020304" pitchFamily="18" charset="0"/>
                <a:ea typeface="Calibri" panose="020F0502020204030204" pitchFamily="34" charset="0"/>
              </a:rPr>
              <a:t>làng</a:t>
            </a:r>
            <a:r>
              <a:rPr lang="en-US" sz="4000" b="1" dirty="0">
                <a:solidFill>
                  <a:schemeClr val="bg1"/>
                </a:solidFill>
                <a:effectLst/>
                <a:latin typeface="Times New Roman" panose="02020603050405020304" pitchFamily="18" charset="0"/>
                <a:ea typeface="Calibri" panose="020F0502020204030204" pitchFamily="34" charset="0"/>
              </a:rPr>
              <a:t> </a:t>
            </a:r>
            <a:r>
              <a:rPr lang="en-US" sz="4000" b="1" dirty="0" err="1">
                <a:solidFill>
                  <a:schemeClr val="bg1"/>
                </a:solidFill>
                <a:effectLst/>
                <a:latin typeface="Times New Roman" panose="02020603050405020304" pitchFamily="18" charset="0"/>
                <a:ea typeface="Calibri" panose="020F0502020204030204" pitchFamily="34" charset="0"/>
              </a:rPr>
              <a:t>Mtao</a:t>
            </a:r>
            <a:r>
              <a:rPr lang="en-US" sz="4000" b="1" dirty="0">
                <a:solidFill>
                  <a:schemeClr val="bg1"/>
                </a:solidFill>
                <a:effectLst/>
                <a:latin typeface="Times New Roman" panose="02020603050405020304" pitchFamily="18" charset="0"/>
                <a:ea typeface="Calibri" panose="020F0502020204030204" pitchFamily="34" charset="0"/>
              </a:rPr>
              <a:t> </a:t>
            </a:r>
            <a:r>
              <a:rPr lang="en-US" sz="4000" b="1" dirty="0" err="1">
                <a:solidFill>
                  <a:schemeClr val="bg1"/>
                </a:solidFill>
                <a:effectLst/>
                <a:latin typeface="Times New Roman" panose="02020603050405020304" pitchFamily="18" charset="0"/>
                <a:ea typeface="Calibri" panose="020F0502020204030204" pitchFamily="34" charset="0"/>
              </a:rPr>
              <a:t>Mxây</a:t>
            </a:r>
            <a:r>
              <a:rPr lang="en-US" sz="4000" b="1" dirty="0">
                <a:solidFill>
                  <a:schemeClr val="bg1"/>
                </a:solidFill>
                <a:effectLst/>
                <a:latin typeface="Times New Roman" panose="02020603050405020304" pitchFamily="18" charset="0"/>
                <a:ea typeface="Calibri" panose="020F0502020204030204" pitchFamily="34" charset="0"/>
              </a:rPr>
              <a:t> </a:t>
            </a:r>
            <a:r>
              <a:rPr lang="en-US" sz="4000" b="1" dirty="0" err="1">
                <a:solidFill>
                  <a:schemeClr val="bg1"/>
                </a:solidFill>
                <a:effectLst/>
                <a:latin typeface="Times New Roman" panose="02020603050405020304" pitchFamily="18" charset="0"/>
                <a:ea typeface="Calibri" panose="020F0502020204030204" pitchFamily="34" charset="0"/>
              </a:rPr>
              <a:t>đi</a:t>
            </a:r>
            <a:r>
              <a:rPr lang="en-US" sz="4000" b="1" dirty="0">
                <a:solidFill>
                  <a:schemeClr val="bg1"/>
                </a:solidFill>
                <a:effectLst/>
                <a:latin typeface="Times New Roman" panose="02020603050405020304" pitchFamily="18" charset="0"/>
                <a:ea typeface="Calibri" panose="020F0502020204030204" pitchFamily="34" charset="0"/>
              </a:rPr>
              <a:t> </a:t>
            </a:r>
            <a:r>
              <a:rPr lang="en-US" sz="4000" b="1" dirty="0" err="1">
                <a:solidFill>
                  <a:schemeClr val="bg1"/>
                </a:solidFill>
                <a:effectLst/>
                <a:latin typeface="Times New Roman" panose="02020603050405020304" pitchFamily="18" charset="0"/>
                <a:ea typeface="Calibri" panose="020F0502020204030204" pitchFamily="34" charset="0"/>
              </a:rPr>
              <a:t>theo</a:t>
            </a:r>
            <a:r>
              <a:rPr lang="en-US" sz="4000" b="1" dirty="0">
                <a:solidFill>
                  <a:schemeClr val="bg1"/>
                </a:solidFill>
                <a:effectLst/>
                <a:latin typeface="Times New Roman" panose="02020603050405020304" pitchFamily="18" charset="0"/>
                <a:ea typeface="Calibri" panose="020F0502020204030204" pitchFamily="34" charset="0"/>
              </a:rPr>
              <a:t> </a:t>
            </a:r>
            <a:r>
              <a:rPr lang="en-US" sz="4000" b="1" dirty="0" err="1">
                <a:solidFill>
                  <a:schemeClr val="bg1"/>
                </a:solidFill>
                <a:effectLst/>
                <a:latin typeface="Times New Roman" panose="02020603050405020304" pitchFamily="18" charset="0"/>
                <a:ea typeface="Calibri" panose="020F0502020204030204" pitchFamily="34" charset="0"/>
              </a:rPr>
              <a:t>mình</a:t>
            </a:r>
            <a:r>
              <a:rPr lang="en-US" sz="4000" b="1" dirty="0">
                <a:solidFill>
                  <a:schemeClr val="bg1"/>
                </a:solidFill>
                <a:effectLst/>
                <a:latin typeface="Times New Roman" panose="02020603050405020304" pitchFamily="18" charset="0"/>
                <a:ea typeface="Calibri" panose="020F0502020204030204" pitchFamily="34" charset="0"/>
              </a:rPr>
              <a:t>.</a:t>
            </a:r>
            <a:endParaRPr lang="en-US" sz="4000" b="1" dirty="0">
              <a:solidFill>
                <a:schemeClr val="bg1"/>
              </a:solidFill>
            </a:endParaRPr>
          </a:p>
        </p:txBody>
      </p:sp>
      <p:sp>
        <p:nvSpPr>
          <p:cNvPr id="22" name="TextBox 21"/>
          <p:cNvSpPr txBox="1"/>
          <p:nvPr/>
        </p:nvSpPr>
        <p:spPr>
          <a:xfrm>
            <a:off x="6947302" y="2010506"/>
            <a:ext cx="2948863" cy="3170099"/>
          </a:xfrm>
          <a:prstGeom prst="rect">
            <a:avLst/>
          </a:prstGeom>
          <a:noFill/>
        </p:spPr>
        <p:txBody>
          <a:bodyPr wrap="square">
            <a:spAutoFit/>
          </a:bodyPr>
          <a:lstStyle/>
          <a:p>
            <a:pPr algn="ctr"/>
            <a:r>
              <a:rPr lang="en-US" sz="4000" b="1" dirty="0" err="1">
                <a:solidFill>
                  <a:schemeClr val="bg1"/>
                </a:solidFill>
                <a:effectLst/>
                <a:latin typeface="Times New Roman" panose="02020603050405020304" pitchFamily="18" charset="0"/>
                <a:ea typeface="Calibri" panose="020F0502020204030204" pitchFamily="34" charset="0"/>
              </a:rPr>
              <a:t>Đăm</a:t>
            </a:r>
            <a:r>
              <a:rPr lang="en-US" sz="4000" b="1" dirty="0">
                <a:solidFill>
                  <a:schemeClr val="bg1"/>
                </a:solidFill>
                <a:effectLst/>
                <a:latin typeface="Times New Roman" panose="02020603050405020304" pitchFamily="18" charset="0"/>
                <a:ea typeface="Calibri" panose="020F0502020204030204" pitchFamily="34" charset="0"/>
              </a:rPr>
              <a:t> </a:t>
            </a:r>
            <a:r>
              <a:rPr lang="en-US" sz="4000" b="1" dirty="0" err="1">
                <a:solidFill>
                  <a:schemeClr val="bg1"/>
                </a:solidFill>
                <a:effectLst/>
                <a:latin typeface="Times New Roman" panose="02020603050405020304" pitchFamily="18" charset="0"/>
                <a:ea typeface="Calibri" panose="020F0502020204030204" pitchFamily="34" charset="0"/>
              </a:rPr>
              <a:t>Săn</a:t>
            </a:r>
            <a:r>
              <a:rPr lang="en-US" sz="4000" b="1" dirty="0">
                <a:solidFill>
                  <a:schemeClr val="bg1"/>
                </a:solidFill>
                <a:effectLst/>
                <a:latin typeface="Times New Roman" panose="02020603050405020304" pitchFamily="18" charset="0"/>
                <a:ea typeface="Calibri" panose="020F0502020204030204" pitchFamily="34" charset="0"/>
              </a:rPr>
              <a:t> </a:t>
            </a:r>
            <a:r>
              <a:rPr lang="en-US" sz="4000" b="1" dirty="0" err="1">
                <a:solidFill>
                  <a:schemeClr val="bg1"/>
                </a:solidFill>
                <a:effectLst/>
                <a:latin typeface="Times New Roman" panose="02020603050405020304" pitchFamily="18" charset="0"/>
                <a:ea typeface="Calibri" panose="020F0502020204030204" pitchFamily="34" charset="0"/>
              </a:rPr>
              <a:t>cùng</a:t>
            </a:r>
            <a:r>
              <a:rPr lang="en-US" sz="4000" b="1" dirty="0">
                <a:solidFill>
                  <a:schemeClr val="bg1"/>
                </a:solidFill>
                <a:effectLst/>
                <a:latin typeface="Times New Roman" panose="02020603050405020304" pitchFamily="18" charset="0"/>
                <a:ea typeface="Calibri" panose="020F0502020204030204" pitchFamily="34" charset="0"/>
              </a:rPr>
              <a:t> </a:t>
            </a:r>
            <a:r>
              <a:rPr lang="en-US" sz="4000" b="1" dirty="0" err="1">
                <a:solidFill>
                  <a:schemeClr val="bg1"/>
                </a:solidFill>
                <a:effectLst/>
                <a:latin typeface="Times New Roman" panose="02020603050405020304" pitchFamily="18" charset="0"/>
                <a:ea typeface="Calibri" panose="020F0502020204030204" pitchFamily="34" charset="0"/>
              </a:rPr>
              <a:t>dân</a:t>
            </a:r>
            <a:r>
              <a:rPr lang="en-US" sz="4000" b="1" dirty="0">
                <a:solidFill>
                  <a:schemeClr val="bg1"/>
                </a:solidFill>
                <a:effectLst/>
                <a:latin typeface="Times New Roman" panose="02020603050405020304" pitchFamily="18" charset="0"/>
                <a:ea typeface="Calibri" panose="020F0502020204030204" pitchFamily="34" charset="0"/>
              </a:rPr>
              <a:t> </a:t>
            </a:r>
            <a:r>
              <a:rPr lang="en-US" sz="4000" b="1" dirty="0" err="1">
                <a:solidFill>
                  <a:schemeClr val="bg1"/>
                </a:solidFill>
                <a:effectLst/>
                <a:latin typeface="Times New Roman" panose="02020603050405020304" pitchFamily="18" charset="0"/>
                <a:ea typeface="Calibri" panose="020F0502020204030204" pitchFamily="34" charset="0"/>
              </a:rPr>
              <a:t>làng</a:t>
            </a:r>
            <a:r>
              <a:rPr lang="en-US" sz="4000" b="1" dirty="0">
                <a:solidFill>
                  <a:schemeClr val="bg1"/>
                </a:solidFill>
                <a:effectLst/>
                <a:latin typeface="Times New Roman" panose="02020603050405020304" pitchFamily="18" charset="0"/>
                <a:ea typeface="Calibri" panose="020F0502020204030204" pitchFamily="34" charset="0"/>
              </a:rPr>
              <a:t> </a:t>
            </a:r>
            <a:r>
              <a:rPr lang="en-US" sz="4000" b="1" dirty="0" err="1">
                <a:solidFill>
                  <a:schemeClr val="bg1"/>
                </a:solidFill>
                <a:effectLst/>
                <a:latin typeface="Times New Roman" panose="02020603050405020304" pitchFamily="18" charset="0"/>
                <a:ea typeface="Calibri" panose="020F0502020204030204" pitchFamily="34" charset="0"/>
              </a:rPr>
              <a:t>tổ</a:t>
            </a:r>
            <a:r>
              <a:rPr lang="en-US" sz="4000" b="1" dirty="0">
                <a:solidFill>
                  <a:schemeClr val="bg1"/>
                </a:solidFill>
                <a:effectLst/>
                <a:latin typeface="Times New Roman" panose="02020603050405020304" pitchFamily="18" charset="0"/>
                <a:ea typeface="Calibri" panose="020F0502020204030204" pitchFamily="34" charset="0"/>
              </a:rPr>
              <a:t> </a:t>
            </a:r>
            <a:r>
              <a:rPr lang="en-US" sz="4000" b="1" dirty="0" err="1">
                <a:solidFill>
                  <a:schemeClr val="bg1"/>
                </a:solidFill>
                <a:effectLst/>
                <a:latin typeface="Times New Roman" panose="02020603050405020304" pitchFamily="18" charset="0"/>
                <a:ea typeface="Calibri" panose="020F0502020204030204" pitchFamily="34" charset="0"/>
              </a:rPr>
              <a:t>chức</a:t>
            </a:r>
            <a:r>
              <a:rPr lang="en-US" sz="4000" b="1" dirty="0">
                <a:solidFill>
                  <a:schemeClr val="bg1"/>
                </a:solidFill>
                <a:effectLst/>
                <a:latin typeface="Times New Roman" panose="02020603050405020304" pitchFamily="18" charset="0"/>
                <a:ea typeface="Calibri" panose="020F0502020204030204" pitchFamily="34" charset="0"/>
              </a:rPr>
              <a:t> </a:t>
            </a:r>
            <a:r>
              <a:rPr lang="en-US" sz="4000" b="1" dirty="0" err="1">
                <a:solidFill>
                  <a:schemeClr val="bg1"/>
                </a:solidFill>
                <a:effectLst/>
                <a:latin typeface="Times New Roman" panose="02020603050405020304" pitchFamily="18" charset="0"/>
                <a:ea typeface="Calibri" panose="020F0502020204030204" pitchFamily="34" charset="0"/>
              </a:rPr>
              <a:t>ăn</a:t>
            </a:r>
            <a:r>
              <a:rPr lang="en-US" sz="4000" b="1" dirty="0">
                <a:solidFill>
                  <a:schemeClr val="bg1"/>
                </a:solidFill>
                <a:effectLst/>
                <a:latin typeface="Times New Roman" panose="02020603050405020304" pitchFamily="18" charset="0"/>
                <a:ea typeface="Calibri" panose="020F0502020204030204" pitchFamily="34" charset="0"/>
              </a:rPr>
              <a:t> </a:t>
            </a:r>
            <a:r>
              <a:rPr lang="en-US" sz="4000" b="1" dirty="0" err="1">
                <a:solidFill>
                  <a:schemeClr val="bg1"/>
                </a:solidFill>
                <a:effectLst/>
                <a:latin typeface="Times New Roman" panose="02020603050405020304" pitchFamily="18" charset="0"/>
                <a:ea typeface="Calibri" panose="020F0502020204030204" pitchFamily="34" charset="0"/>
              </a:rPr>
              <a:t>mừng</a:t>
            </a:r>
            <a:r>
              <a:rPr lang="en-US" sz="4000" b="1" dirty="0">
                <a:solidFill>
                  <a:schemeClr val="bg1"/>
                </a:solidFill>
                <a:effectLst/>
                <a:latin typeface="Times New Roman" panose="02020603050405020304" pitchFamily="18" charset="0"/>
                <a:ea typeface="Calibri" panose="020F0502020204030204" pitchFamily="34" charset="0"/>
              </a:rPr>
              <a:t> </a:t>
            </a:r>
            <a:r>
              <a:rPr lang="en-US" sz="4000" b="1" dirty="0" err="1">
                <a:solidFill>
                  <a:schemeClr val="bg1"/>
                </a:solidFill>
                <a:effectLst/>
                <a:latin typeface="Times New Roman" panose="02020603050405020304" pitchFamily="18" charset="0"/>
                <a:ea typeface="Calibri" panose="020F0502020204030204" pitchFamily="34" charset="0"/>
              </a:rPr>
              <a:t>chiến</a:t>
            </a:r>
            <a:r>
              <a:rPr lang="en-US" sz="4000" b="1" dirty="0">
                <a:solidFill>
                  <a:schemeClr val="bg1"/>
                </a:solidFill>
                <a:effectLst/>
                <a:latin typeface="Times New Roman" panose="02020603050405020304" pitchFamily="18" charset="0"/>
                <a:ea typeface="Calibri" panose="020F0502020204030204" pitchFamily="34" charset="0"/>
              </a:rPr>
              <a:t> </a:t>
            </a:r>
            <a:r>
              <a:rPr lang="en-US" sz="4000" b="1" dirty="0" err="1">
                <a:solidFill>
                  <a:schemeClr val="bg1"/>
                </a:solidFill>
                <a:effectLst/>
                <a:latin typeface="Times New Roman" panose="02020603050405020304" pitchFamily="18" charset="0"/>
                <a:ea typeface="Calibri" panose="020F0502020204030204" pitchFamily="34" charset="0"/>
              </a:rPr>
              <a:t>thắng</a:t>
            </a:r>
            <a:r>
              <a:rPr lang="en-US" sz="4000" b="1" dirty="0">
                <a:solidFill>
                  <a:schemeClr val="bg1"/>
                </a:solidFill>
                <a:effectLst/>
                <a:latin typeface="Times New Roman" panose="02020603050405020304" pitchFamily="18" charset="0"/>
                <a:ea typeface="Calibri" panose="020F0502020204030204" pitchFamily="34" charset="0"/>
              </a:rPr>
              <a:t>.</a:t>
            </a:r>
            <a:endParaRPr lang="en-US" sz="4000" b="1" dirty="0">
              <a:solidFill>
                <a:schemeClr val="bg1"/>
              </a:solidFill>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1500"/>
                                        <p:tgtEl>
                                          <p:spTgt spid="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circle(in)">
                                      <p:cBhvr>
                                        <p:cTn id="10" dur="20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ircle(in)">
                                      <p:cBhvr>
                                        <p:cTn id="15" dur="1500"/>
                                        <p:tgtEl>
                                          <p:spTgt spid="6"/>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circle(in)">
                                      <p:cBhvr>
                                        <p:cTn id="18"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986708" y="1622326"/>
            <a:ext cx="10205884" cy="3244635"/>
            <a:chOff x="2032952" y="2960945"/>
            <a:chExt cx="8126095" cy="1045403"/>
          </a:xfrm>
        </p:grpSpPr>
        <p:sp>
          <p:nvSpPr>
            <p:cNvPr id="4" name="Arrow: Chevron 3"/>
            <p:cNvSpPr/>
            <p:nvPr/>
          </p:nvSpPr>
          <p:spPr>
            <a:xfrm>
              <a:off x="2032952" y="2960945"/>
              <a:ext cx="2393156" cy="923758"/>
            </a:xfrm>
            <a:prstGeom prst="chevron">
              <a:avLst>
                <a:gd name="adj" fmla="val 40000"/>
              </a:avLst>
            </a:prstGeom>
            <a:solidFill>
              <a:schemeClr val="tx2">
                <a:lumMod val="25000"/>
                <a:lumOff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5" name="Freeform: Shape 4"/>
            <p:cNvSpPr/>
            <p:nvPr/>
          </p:nvSpPr>
          <p:spPr>
            <a:xfrm>
              <a:off x="2283201" y="3082590"/>
              <a:ext cx="2408813" cy="923758"/>
            </a:xfrm>
            <a:custGeom>
              <a:avLst/>
              <a:gdLst>
                <a:gd name="connsiteX0" fmla="*/ 0 w 2020887"/>
                <a:gd name="connsiteY0" fmla="*/ 92376 h 923758"/>
                <a:gd name="connsiteX1" fmla="*/ 92376 w 2020887"/>
                <a:gd name="connsiteY1" fmla="*/ 0 h 923758"/>
                <a:gd name="connsiteX2" fmla="*/ 1928511 w 2020887"/>
                <a:gd name="connsiteY2" fmla="*/ 0 h 923758"/>
                <a:gd name="connsiteX3" fmla="*/ 2020887 w 2020887"/>
                <a:gd name="connsiteY3" fmla="*/ 92376 h 923758"/>
                <a:gd name="connsiteX4" fmla="*/ 2020887 w 2020887"/>
                <a:gd name="connsiteY4" fmla="*/ 831382 h 923758"/>
                <a:gd name="connsiteX5" fmla="*/ 1928511 w 2020887"/>
                <a:gd name="connsiteY5" fmla="*/ 923758 h 923758"/>
                <a:gd name="connsiteX6" fmla="*/ 92376 w 2020887"/>
                <a:gd name="connsiteY6" fmla="*/ 923758 h 923758"/>
                <a:gd name="connsiteX7" fmla="*/ 0 w 2020887"/>
                <a:gd name="connsiteY7" fmla="*/ 831382 h 923758"/>
                <a:gd name="connsiteX8" fmla="*/ 0 w 2020887"/>
                <a:gd name="connsiteY8" fmla="*/ 92376 h 923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0887" h="923758">
                  <a:moveTo>
                    <a:pt x="0" y="92376"/>
                  </a:moveTo>
                  <a:cubicBezTo>
                    <a:pt x="0" y="41358"/>
                    <a:pt x="41358" y="0"/>
                    <a:pt x="92376" y="0"/>
                  </a:cubicBezTo>
                  <a:lnTo>
                    <a:pt x="1928511" y="0"/>
                  </a:lnTo>
                  <a:cubicBezTo>
                    <a:pt x="1979529" y="0"/>
                    <a:pt x="2020887" y="41358"/>
                    <a:pt x="2020887" y="92376"/>
                  </a:cubicBezTo>
                  <a:lnTo>
                    <a:pt x="2020887" y="831382"/>
                  </a:lnTo>
                  <a:cubicBezTo>
                    <a:pt x="2020887" y="882400"/>
                    <a:pt x="1979529" y="923758"/>
                    <a:pt x="1928511" y="923758"/>
                  </a:cubicBezTo>
                  <a:lnTo>
                    <a:pt x="92376" y="923758"/>
                  </a:lnTo>
                  <a:cubicBezTo>
                    <a:pt x="41358" y="923758"/>
                    <a:pt x="0" y="882400"/>
                    <a:pt x="0" y="831382"/>
                  </a:cubicBezTo>
                  <a:lnTo>
                    <a:pt x="0" y="92376"/>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05288" tIns="105288" rIns="105288" bIns="105288" numCol="1" spcCol="1270" anchor="ctr" anchorCtr="0">
              <a:noAutofit/>
            </a:bodyPr>
            <a:lstStyle/>
            <a:p>
              <a:pPr marL="0" lvl="0" indent="0" algn="ctr" defTabSz="488950">
                <a:lnSpc>
                  <a:spcPct val="90000"/>
                </a:lnSpc>
                <a:spcBef>
                  <a:spcPct val="0"/>
                </a:spcBef>
                <a:spcAft>
                  <a:spcPct val="35000"/>
                </a:spcAft>
                <a:buNone/>
              </a:pPr>
              <a:r>
                <a:rPr lang="en-US" sz="2800" b="1" kern="1200" dirty="0" err="1">
                  <a:latin typeface="Times New Roman" panose="02020603050405020304" pitchFamily="18" charset="0"/>
                  <a:cs typeface="Times New Roman" panose="02020603050405020304" pitchFamily="18" charset="0"/>
                </a:rPr>
                <a:t>Phần</a:t>
              </a:r>
              <a:r>
                <a:rPr lang="en-US" sz="2800" b="1" kern="1200" dirty="0">
                  <a:latin typeface="Times New Roman" panose="02020603050405020304" pitchFamily="18" charset="0"/>
                  <a:cs typeface="Times New Roman" panose="02020603050405020304" pitchFamily="18" charset="0"/>
                </a:rPr>
                <a:t> 1</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Từ</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đầu</a:t>
              </a:r>
              <a:r>
                <a:rPr lang="en-US" sz="2800" kern="1200" dirty="0">
                  <a:latin typeface="Times New Roman" panose="02020603050405020304" pitchFamily="18" charset="0"/>
                  <a:cs typeface="Times New Roman" panose="02020603050405020304" pitchFamily="18" charset="0"/>
                </a:rPr>
                <a:t> … </a:t>
              </a:r>
              <a:r>
                <a:rPr lang="en-US" sz="2800" i="1" kern="1200" dirty="0" err="1">
                  <a:latin typeface="Times New Roman" panose="02020603050405020304" pitchFamily="18" charset="0"/>
                  <a:cs typeface="Times New Roman" panose="02020603050405020304" pitchFamily="18" charset="0"/>
                </a:rPr>
                <a:t>Nói</a:t>
              </a:r>
              <a:r>
                <a:rPr lang="en-US" sz="2800" i="1" kern="1200" dirty="0">
                  <a:latin typeface="Times New Roman" panose="02020603050405020304" pitchFamily="18" charset="0"/>
                  <a:cs typeface="Times New Roman" panose="02020603050405020304" pitchFamily="18" charset="0"/>
                </a:rPr>
                <a:t> </a:t>
              </a:r>
              <a:r>
                <a:rPr lang="en-US" sz="2800" i="1" kern="1200" dirty="0" err="1">
                  <a:latin typeface="Times New Roman" panose="02020603050405020304" pitchFamily="18" charset="0"/>
                  <a:cs typeface="Times New Roman" panose="02020603050405020304" pitchFamily="18" charset="0"/>
                </a:rPr>
                <a:t>rồi</a:t>
              </a:r>
              <a:r>
                <a:rPr lang="en-US" sz="2800" i="1" kern="1200" dirty="0">
                  <a:latin typeface="Times New Roman" panose="02020603050405020304" pitchFamily="18" charset="0"/>
                  <a:cs typeface="Times New Roman" panose="02020603050405020304" pitchFamily="18" charset="0"/>
                </a:rPr>
                <a:t> </a:t>
              </a:r>
              <a:r>
                <a:rPr lang="en-US" sz="2800" i="1" kern="1200" dirty="0" err="1">
                  <a:latin typeface="Times New Roman" panose="02020603050405020304" pitchFamily="18" charset="0"/>
                  <a:cs typeface="Times New Roman" panose="02020603050405020304" pitchFamily="18" charset="0"/>
                </a:rPr>
                <a:t>Đăm</a:t>
              </a:r>
              <a:r>
                <a:rPr lang="en-US" sz="2800" i="1" kern="1200" dirty="0">
                  <a:latin typeface="Times New Roman" panose="02020603050405020304" pitchFamily="18" charset="0"/>
                  <a:cs typeface="Times New Roman" panose="02020603050405020304" pitchFamily="18" charset="0"/>
                </a:rPr>
                <a:t> </a:t>
              </a:r>
              <a:r>
                <a:rPr lang="en-US" sz="2800" i="1" kern="1200" dirty="0" err="1">
                  <a:latin typeface="Times New Roman" panose="02020603050405020304" pitchFamily="18" charset="0"/>
                  <a:cs typeface="Times New Roman" panose="02020603050405020304" pitchFamily="18" charset="0"/>
                </a:rPr>
                <a:t>Săn</a:t>
              </a:r>
              <a:r>
                <a:rPr lang="en-US" sz="2800" i="1" kern="1200" dirty="0">
                  <a:latin typeface="Times New Roman" panose="02020603050405020304" pitchFamily="18" charset="0"/>
                  <a:cs typeface="Times New Roman" panose="02020603050405020304" pitchFamily="18" charset="0"/>
                </a:rPr>
                <a:t> </a:t>
              </a:r>
              <a:r>
                <a:rPr lang="en-US" sz="2800" i="1" kern="1200" dirty="0" err="1">
                  <a:latin typeface="Times New Roman" panose="02020603050405020304" pitchFamily="18" charset="0"/>
                  <a:cs typeface="Times New Roman" panose="02020603050405020304" pitchFamily="18" charset="0"/>
                </a:rPr>
                <a:t>giết</a:t>
              </a:r>
              <a:r>
                <a:rPr lang="en-US" sz="2800" i="1" kern="1200" dirty="0">
                  <a:latin typeface="Times New Roman" panose="02020603050405020304" pitchFamily="18" charset="0"/>
                  <a:cs typeface="Times New Roman" panose="02020603050405020304" pitchFamily="18" charset="0"/>
                </a:rPr>
                <a:t> </a:t>
              </a:r>
              <a:r>
                <a:rPr lang="en-US" sz="2800" i="1" kern="1200" dirty="0" err="1">
                  <a:latin typeface="Times New Roman" panose="02020603050405020304" pitchFamily="18" charset="0"/>
                  <a:cs typeface="Times New Roman" panose="02020603050405020304" pitchFamily="18" charset="0"/>
                </a:rPr>
                <a:t>chết</a:t>
              </a:r>
              <a:r>
                <a:rPr lang="en-US" sz="2800" i="1" kern="1200" dirty="0">
                  <a:latin typeface="Times New Roman" panose="02020603050405020304" pitchFamily="18" charset="0"/>
                  <a:cs typeface="Times New Roman" panose="02020603050405020304" pitchFamily="18" charset="0"/>
                </a:rPr>
                <a:t> </a:t>
              </a:r>
              <a:r>
                <a:rPr lang="en-US" sz="2800" i="1" kern="1200" dirty="0" err="1">
                  <a:latin typeface="Times New Roman" panose="02020603050405020304" pitchFamily="18" charset="0"/>
                  <a:cs typeface="Times New Roman" panose="02020603050405020304" pitchFamily="18" charset="0"/>
                </a:rPr>
                <a:t>Mtao</a:t>
              </a:r>
              <a:r>
                <a:rPr lang="en-US" sz="2800" i="1" kern="1200" dirty="0">
                  <a:latin typeface="Times New Roman" panose="02020603050405020304" pitchFamily="18" charset="0"/>
                  <a:cs typeface="Times New Roman" panose="02020603050405020304" pitchFamily="18" charset="0"/>
                </a:rPr>
                <a:t> </a:t>
              </a:r>
              <a:r>
                <a:rPr lang="en-US" sz="2800" i="1" kern="1200" dirty="0" err="1">
                  <a:latin typeface="Times New Roman" panose="02020603050405020304" pitchFamily="18" charset="0"/>
                  <a:cs typeface="Times New Roman" panose="02020603050405020304" pitchFamily="18" charset="0"/>
                </a:rPr>
                <a:t>Mxây</a:t>
              </a:r>
              <a:r>
                <a:rPr lang="en-US" sz="2800" i="1" kern="1200" dirty="0">
                  <a:latin typeface="Times New Roman" panose="02020603050405020304" pitchFamily="18" charset="0"/>
                  <a:cs typeface="Times New Roman" panose="02020603050405020304" pitchFamily="18" charset="0"/>
                </a:rPr>
                <a:t> </a:t>
              </a:r>
              <a:r>
                <a:rPr lang="en-US" sz="2800" kern="1200" dirty="0">
                  <a:latin typeface="Times New Roman" panose="02020603050405020304" pitchFamily="18" charset="0"/>
                  <a:cs typeface="Times New Roman" panose="02020603050405020304" pitchFamily="18" charset="0"/>
                </a:rPr>
                <a:t>(</a:t>
              </a:r>
              <a:r>
                <a:rPr lang="en-US" sz="2800" kern="1200" dirty="0" err="1">
                  <a:latin typeface="Times New Roman" panose="02020603050405020304" pitchFamily="18" charset="0"/>
                  <a:cs typeface="Times New Roman" panose="02020603050405020304" pitchFamily="18" charset="0"/>
                </a:rPr>
                <a:t>đoạn</a:t>
              </a:r>
              <a:r>
                <a:rPr lang="en-US" sz="2800" kern="1200" dirty="0">
                  <a:latin typeface="Times New Roman" panose="02020603050405020304" pitchFamily="18" charset="0"/>
                  <a:cs typeface="Times New Roman" panose="02020603050405020304" pitchFamily="18" charset="0"/>
                </a:rPr>
                <a:t> 1 – SGK): </a:t>
              </a:r>
              <a:r>
                <a:rPr lang="en-US" sz="2800" kern="1200" dirty="0" err="1">
                  <a:latin typeface="Times New Roman" panose="02020603050405020304" pitchFamily="18" charset="0"/>
                  <a:cs typeface="Times New Roman" panose="02020603050405020304" pitchFamily="18" charset="0"/>
                </a:rPr>
                <a:t>Cuộc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chiến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giữa</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Đăm</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Săn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và</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Mtao</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Mxây</a:t>
              </a:r>
              <a:r>
                <a:rPr lang="en-US" sz="2800" kern="1200" dirty="0">
                  <a:latin typeface="Times New Roman" panose="02020603050405020304" pitchFamily="18" charset="0"/>
                  <a:cs typeface="Times New Roman" panose="02020603050405020304" pitchFamily="18" charset="0"/>
                </a:rPr>
                <a:t>. </a:t>
              </a:r>
            </a:p>
          </p:txBody>
        </p:sp>
        <p:sp>
          <p:nvSpPr>
            <p:cNvPr id="6" name="Arrow: Chevron 5"/>
            <p:cNvSpPr/>
            <p:nvPr/>
          </p:nvSpPr>
          <p:spPr>
            <a:xfrm>
              <a:off x="4766468" y="2960945"/>
              <a:ext cx="2393156" cy="923758"/>
            </a:xfrm>
            <a:prstGeom prst="chevron">
              <a:avLst>
                <a:gd name="adj" fmla="val 40000"/>
              </a:avLst>
            </a:prstGeom>
            <a:solidFill>
              <a:schemeClr val="tx2">
                <a:lumMod val="25000"/>
                <a:lumOff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 name="Freeform: Shape 6"/>
            <p:cNvSpPr/>
            <p:nvPr/>
          </p:nvSpPr>
          <p:spPr>
            <a:xfrm>
              <a:off x="5016717" y="3082590"/>
              <a:ext cx="2408813" cy="923758"/>
            </a:xfrm>
            <a:custGeom>
              <a:avLst/>
              <a:gdLst>
                <a:gd name="connsiteX0" fmla="*/ 0 w 2020887"/>
                <a:gd name="connsiteY0" fmla="*/ 92376 h 923758"/>
                <a:gd name="connsiteX1" fmla="*/ 92376 w 2020887"/>
                <a:gd name="connsiteY1" fmla="*/ 0 h 923758"/>
                <a:gd name="connsiteX2" fmla="*/ 1928511 w 2020887"/>
                <a:gd name="connsiteY2" fmla="*/ 0 h 923758"/>
                <a:gd name="connsiteX3" fmla="*/ 2020887 w 2020887"/>
                <a:gd name="connsiteY3" fmla="*/ 92376 h 923758"/>
                <a:gd name="connsiteX4" fmla="*/ 2020887 w 2020887"/>
                <a:gd name="connsiteY4" fmla="*/ 831382 h 923758"/>
                <a:gd name="connsiteX5" fmla="*/ 1928511 w 2020887"/>
                <a:gd name="connsiteY5" fmla="*/ 923758 h 923758"/>
                <a:gd name="connsiteX6" fmla="*/ 92376 w 2020887"/>
                <a:gd name="connsiteY6" fmla="*/ 923758 h 923758"/>
                <a:gd name="connsiteX7" fmla="*/ 0 w 2020887"/>
                <a:gd name="connsiteY7" fmla="*/ 831382 h 923758"/>
                <a:gd name="connsiteX8" fmla="*/ 0 w 2020887"/>
                <a:gd name="connsiteY8" fmla="*/ 92376 h 923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0887" h="923758">
                  <a:moveTo>
                    <a:pt x="0" y="92376"/>
                  </a:moveTo>
                  <a:cubicBezTo>
                    <a:pt x="0" y="41358"/>
                    <a:pt x="41358" y="0"/>
                    <a:pt x="92376" y="0"/>
                  </a:cubicBezTo>
                  <a:lnTo>
                    <a:pt x="1928511" y="0"/>
                  </a:lnTo>
                  <a:cubicBezTo>
                    <a:pt x="1979529" y="0"/>
                    <a:pt x="2020887" y="41358"/>
                    <a:pt x="2020887" y="92376"/>
                  </a:cubicBezTo>
                  <a:lnTo>
                    <a:pt x="2020887" y="831382"/>
                  </a:lnTo>
                  <a:cubicBezTo>
                    <a:pt x="2020887" y="882400"/>
                    <a:pt x="1979529" y="923758"/>
                    <a:pt x="1928511" y="923758"/>
                  </a:cubicBezTo>
                  <a:lnTo>
                    <a:pt x="92376" y="923758"/>
                  </a:lnTo>
                  <a:cubicBezTo>
                    <a:pt x="41358" y="923758"/>
                    <a:pt x="0" y="882400"/>
                    <a:pt x="0" y="831382"/>
                  </a:cubicBezTo>
                  <a:lnTo>
                    <a:pt x="0" y="92376"/>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05288" tIns="105288" rIns="105288" bIns="105288" numCol="1" spcCol="1270" anchor="ctr" anchorCtr="0">
              <a:noAutofit/>
            </a:bodyPr>
            <a:lstStyle/>
            <a:p>
              <a:pPr marL="0" lvl="0" indent="0" algn="ctr" defTabSz="488950">
                <a:lnSpc>
                  <a:spcPct val="90000"/>
                </a:lnSpc>
                <a:spcBef>
                  <a:spcPct val="0"/>
                </a:spcBef>
                <a:spcAft>
                  <a:spcPct val="35000"/>
                </a:spcAft>
                <a:buNone/>
              </a:pPr>
              <a:r>
                <a:rPr lang="en-US" sz="2800" b="1" kern="1200" dirty="0" err="1">
                  <a:latin typeface="Times New Roman" panose="02020603050405020304" pitchFamily="18" charset="0"/>
                  <a:cs typeface="Times New Roman" panose="02020603050405020304" pitchFamily="18" charset="0"/>
                </a:rPr>
                <a:t>Phần</a:t>
              </a:r>
              <a:r>
                <a:rPr lang="en-US" sz="2800" b="1" kern="1200" dirty="0">
                  <a:latin typeface="Times New Roman" panose="02020603050405020304" pitchFamily="18" charset="0"/>
                  <a:cs typeface="Times New Roman" panose="02020603050405020304" pitchFamily="18" charset="0"/>
                </a:rPr>
                <a:t> 2</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Tiếp</a:t>
              </a:r>
              <a:r>
                <a:rPr lang="en-US" sz="2800" kern="1200" dirty="0">
                  <a:latin typeface="Times New Roman" panose="02020603050405020304" pitchFamily="18" charset="0"/>
                  <a:cs typeface="Times New Roman" panose="02020603050405020304" pitchFamily="18" charset="0"/>
                </a:rPr>
                <a:t> ... </a:t>
              </a:r>
              <a:r>
                <a:rPr lang="en-US" sz="2800" i="1" kern="1200" dirty="0" err="1">
                  <a:latin typeface="Times New Roman" panose="02020603050405020304" pitchFamily="18" charset="0"/>
                  <a:cs typeface="Times New Roman" panose="02020603050405020304" pitchFamily="18" charset="0"/>
                </a:rPr>
                <a:t>Họ</a:t>
              </a:r>
              <a:r>
                <a:rPr lang="en-US" sz="2800" i="1" kern="1200" dirty="0">
                  <a:latin typeface="Times New Roman" panose="02020603050405020304" pitchFamily="18" charset="0"/>
                  <a:cs typeface="Times New Roman" panose="02020603050405020304" pitchFamily="18" charset="0"/>
                </a:rPr>
                <a:t> </a:t>
              </a:r>
              <a:r>
                <a:rPr lang="en-US" sz="2800" i="1" kern="1200" dirty="0" err="1">
                  <a:latin typeface="Times New Roman" panose="02020603050405020304" pitchFamily="18" charset="0"/>
                  <a:cs typeface="Times New Roman" panose="02020603050405020304" pitchFamily="18" charset="0"/>
                </a:rPr>
                <a:t>đến</a:t>
              </a:r>
              <a:r>
                <a:rPr lang="en-US" sz="2800" i="1" kern="1200" dirty="0">
                  <a:latin typeface="Times New Roman" panose="02020603050405020304" pitchFamily="18" charset="0"/>
                  <a:cs typeface="Times New Roman" panose="02020603050405020304" pitchFamily="18" charset="0"/>
                </a:rPr>
                <a:t> </a:t>
              </a:r>
              <a:r>
                <a:rPr lang="en-US" sz="2800" i="1" kern="1200" dirty="0" err="1">
                  <a:latin typeface="Times New Roman" panose="02020603050405020304" pitchFamily="18" charset="0"/>
                  <a:cs typeface="Times New Roman" panose="02020603050405020304" pitchFamily="18" charset="0"/>
                </a:rPr>
                <a:t>bãi</a:t>
              </a:r>
              <a:r>
                <a:rPr lang="en-US" sz="2800" i="1" kern="1200" dirty="0">
                  <a:latin typeface="Times New Roman" panose="02020603050405020304" pitchFamily="18" charset="0"/>
                  <a:cs typeface="Times New Roman" panose="02020603050405020304" pitchFamily="18" charset="0"/>
                </a:rPr>
                <a:t> </a:t>
              </a:r>
              <a:r>
                <a:rPr lang="en-US" sz="2800" i="1" kern="1200" dirty="0" err="1">
                  <a:latin typeface="Times New Roman" panose="02020603050405020304" pitchFamily="18" charset="0"/>
                  <a:cs typeface="Times New Roman" panose="02020603050405020304" pitchFamily="18" charset="0"/>
                </a:rPr>
                <a:t>ngoài</a:t>
              </a:r>
              <a:r>
                <a:rPr lang="en-US" sz="2800" i="1" kern="1200" dirty="0">
                  <a:latin typeface="Times New Roman" panose="02020603050405020304" pitchFamily="18" charset="0"/>
                  <a:cs typeface="Times New Roman" panose="02020603050405020304" pitchFamily="18" charset="0"/>
                </a:rPr>
                <a:t> </a:t>
              </a:r>
              <a:r>
                <a:rPr lang="en-US" sz="2800" i="1" kern="1200" dirty="0" err="1">
                  <a:latin typeface="Times New Roman" panose="02020603050405020304" pitchFamily="18" charset="0"/>
                  <a:cs typeface="Times New Roman" panose="02020603050405020304" pitchFamily="18" charset="0"/>
                </a:rPr>
                <a:t>rồi</a:t>
              </a:r>
              <a:r>
                <a:rPr lang="en-US" sz="2800" i="1" kern="1200" dirty="0">
                  <a:latin typeface="Times New Roman" panose="02020603050405020304" pitchFamily="18" charset="0"/>
                  <a:cs typeface="Times New Roman" panose="02020603050405020304" pitchFamily="18" charset="0"/>
                </a:rPr>
                <a:t> </a:t>
              </a:r>
              <a:r>
                <a:rPr lang="en-US" sz="2800" i="1" kern="1200" dirty="0" err="1">
                  <a:latin typeface="Times New Roman" panose="02020603050405020304" pitchFamily="18" charset="0"/>
                  <a:cs typeface="Times New Roman" panose="02020603050405020304" pitchFamily="18" charset="0"/>
                </a:rPr>
                <a:t>vào</a:t>
              </a:r>
              <a:r>
                <a:rPr lang="en-US" sz="2800" i="1" kern="1200" dirty="0">
                  <a:latin typeface="Times New Roman" panose="02020603050405020304" pitchFamily="18" charset="0"/>
                  <a:cs typeface="Times New Roman" panose="02020603050405020304" pitchFamily="18" charset="0"/>
                </a:rPr>
                <a:t> </a:t>
              </a:r>
              <a:r>
                <a:rPr lang="en-US" sz="2800" i="1" kern="1200" dirty="0" err="1">
                  <a:latin typeface="Times New Roman" panose="02020603050405020304" pitchFamily="18" charset="0"/>
                  <a:cs typeface="Times New Roman" panose="02020603050405020304" pitchFamily="18" charset="0"/>
                </a:rPr>
                <a:t>làng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đoạn</a:t>
              </a:r>
              <a:r>
                <a:rPr lang="en-US" sz="2800" kern="1200" dirty="0">
                  <a:latin typeface="Times New Roman" panose="02020603050405020304" pitchFamily="18" charset="0"/>
                  <a:cs typeface="Times New Roman" panose="02020603050405020304" pitchFamily="18" charset="0"/>
                </a:rPr>
                <a:t> 2 – SGK): </a:t>
              </a:r>
              <a:r>
                <a:rPr lang="en-US" sz="2800" kern="1200" dirty="0" err="1">
                  <a:latin typeface="Times New Roman" panose="02020603050405020304" pitchFamily="18" charset="0"/>
                  <a:cs typeface="Times New Roman" panose="02020603050405020304" pitchFamily="18" charset="0"/>
                </a:rPr>
                <a:t>Màn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thuyết</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phục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tôi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tớ</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dân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làng</a:t>
              </a:r>
              <a:r>
                <a:rPr lang="en-US" sz="2800" kern="1200" dirty="0">
                  <a:latin typeface="Times New Roman" panose="02020603050405020304" pitchFamily="18" charset="0"/>
                  <a:cs typeface="Times New Roman" panose="02020603050405020304" pitchFamily="18" charset="0"/>
                </a:rPr>
                <a:t> MM </a:t>
              </a:r>
              <a:r>
                <a:rPr lang="en-US" sz="2800" kern="1200" dirty="0" err="1">
                  <a:latin typeface="Times New Roman" panose="02020603050405020304" pitchFamily="18" charset="0"/>
                  <a:cs typeface="Times New Roman" panose="02020603050405020304" pitchFamily="18" charset="0"/>
                </a:rPr>
                <a:t>đi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theo.</a:t>
              </a:r>
              <a:r>
                <a:rPr lang="en-US" sz="2800" kern="1200" dirty="0">
                  <a:latin typeface="Times New Roman" panose="02020603050405020304" pitchFamily="18" charset="0"/>
                  <a:cs typeface="Times New Roman" panose="02020603050405020304" pitchFamily="18" charset="0"/>
                </a:rPr>
                <a:t>  </a:t>
              </a:r>
            </a:p>
          </p:txBody>
        </p:sp>
        <p:sp>
          <p:nvSpPr>
            <p:cNvPr id="8" name="Arrow: Chevron 7"/>
            <p:cNvSpPr/>
            <p:nvPr/>
          </p:nvSpPr>
          <p:spPr>
            <a:xfrm>
              <a:off x="7499985" y="2960945"/>
              <a:ext cx="2393156" cy="923758"/>
            </a:xfrm>
            <a:prstGeom prst="chevron">
              <a:avLst>
                <a:gd name="adj" fmla="val 40000"/>
              </a:avLst>
            </a:prstGeom>
            <a:solidFill>
              <a:schemeClr val="tx2">
                <a:lumMod val="25000"/>
                <a:lumOff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Freeform: Shape 8"/>
            <p:cNvSpPr/>
            <p:nvPr/>
          </p:nvSpPr>
          <p:spPr>
            <a:xfrm>
              <a:off x="7750234" y="3082590"/>
              <a:ext cx="2408813" cy="923758"/>
            </a:xfrm>
            <a:custGeom>
              <a:avLst/>
              <a:gdLst>
                <a:gd name="connsiteX0" fmla="*/ 0 w 2020887"/>
                <a:gd name="connsiteY0" fmla="*/ 92376 h 923758"/>
                <a:gd name="connsiteX1" fmla="*/ 92376 w 2020887"/>
                <a:gd name="connsiteY1" fmla="*/ 0 h 923758"/>
                <a:gd name="connsiteX2" fmla="*/ 1928511 w 2020887"/>
                <a:gd name="connsiteY2" fmla="*/ 0 h 923758"/>
                <a:gd name="connsiteX3" fmla="*/ 2020887 w 2020887"/>
                <a:gd name="connsiteY3" fmla="*/ 92376 h 923758"/>
                <a:gd name="connsiteX4" fmla="*/ 2020887 w 2020887"/>
                <a:gd name="connsiteY4" fmla="*/ 831382 h 923758"/>
                <a:gd name="connsiteX5" fmla="*/ 1928511 w 2020887"/>
                <a:gd name="connsiteY5" fmla="*/ 923758 h 923758"/>
                <a:gd name="connsiteX6" fmla="*/ 92376 w 2020887"/>
                <a:gd name="connsiteY6" fmla="*/ 923758 h 923758"/>
                <a:gd name="connsiteX7" fmla="*/ 0 w 2020887"/>
                <a:gd name="connsiteY7" fmla="*/ 831382 h 923758"/>
                <a:gd name="connsiteX8" fmla="*/ 0 w 2020887"/>
                <a:gd name="connsiteY8" fmla="*/ 92376 h 923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0887" h="923758">
                  <a:moveTo>
                    <a:pt x="0" y="92376"/>
                  </a:moveTo>
                  <a:cubicBezTo>
                    <a:pt x="0" y="41358"/>
                    <a:pt x="41358" y="0"/>
                    <a:pt x="92376" y="0"/>
                  </a:cubicBezTo>
                  <a:lnTo>
                    <a:pt x="1928511" y="0"/>
                  </a:lnTo>
                  <a:cubicBezTo>
                    <a:pt x="1979529" y="0"/>
                    <a:pt x="2020887" y="41358"/>
                    <a:pt x="2020887" y="92376"/>
                  </a:cubicBezTo>
                  <a:lnTo>
                    <a:pt x="2020887" y="831382"/>
                  </a:lnTo>
                  <a:cubicBezTo>
                    <a:pt x="2020887" y="882400"/>
                    <a:pt x="1979529" y="923758"/>
                    <a:pt x="1928511" y="923758"/>
                  </a:cubicBezTo>
                  <a:lnTo>
                    <a:pt x="92376" y="923758"/>
                  </a:lnTo>
                  <a:cubicBezTo>
                    <a:pt x="41358" y="923758"/>
                    <a:pt x="0" y="882400"/>
                    <a:pt x="0" y="831382"/>
                  </a:cubicBezTo>
                  <a:lnTo>
                    <a:pt x="0" y="92376"/>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05288" tIns="105288" rIns="105288" bIns="105288" numCol="1" spcCol="1270" anchor="ctr" anchorCtr="0">
              <a:noAutofit/>
            </a:bodyPr>
            <a:lstStyle/>
            <a:p>
              <a:pPr marL="0" lvl="0" indent="0" algn="ctr" defTabSz="488950">
                <a:lnSpc>
                  <a:spcPct val="90000"/>
                </a:lnSpc>
                <a:spcBef>
                  <a:spcPct val="0"/>
                </a:spcBef>
                <a:spcAft>
                  <a:spcPct val="35000"/>
                </a:spcAft>
                <a:buNone/>
              </a:pPr>
              <a:r>
                <a:rPr lang="en-US" sz="2800" b="1" kern="1200" dirty="0" err="1">
                  <a:latin typeface="Times New Roman" panose="02020603050405020304" pitchFamily="18" charset="0"/>
                  <a:cs typeface="Times New Roman" panose="02020603050405020304" pitchFamily="18" charset="0"/>
                </a:rPr>
                <a:t>Phần</a:t>
              </a:r>
              <a:r>
                <a:rPr lang="en-US" sz="2800" b="1" kern="1200" dirty="0">
                  <a:latin typeface="Times New Roman" panose="02020603050405020304" pitchFamily="18" charset="0"/>
                  <a:cs typeface="Times New Roman" panose="02020603050405020304" pitchFamily="18" charset="0"/>
                </a:rPr>
                <a:t> 3</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Còn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lại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Lễ</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ăn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mừng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chiến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thắng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của</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Đăm</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Săn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cùng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cộng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đồng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dân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làng</a:t>
              </a:r>
              <a:r>
                <a:rPr lang="en-US" sz="2800" kern="1200" dirty="0">
                  <a:latin typeface="Times New Roman" panose="02020603050405020304" pitchFamily="18" charset="0"/>
                  <a:cs typeface="Times New Roman" panose="02020603050405020304" pitchFamily="18" charset="0"/>
                </a:rPr>
                <a:t>.</a:t>
              </a:r>
            </a:p>
          </p:txBody>
        </p:sp>
      </p:grpSp>
      <p:sp>
        <p:nvSpPr>
          <p:cNvPr id="11" name="TextBox 10"/>
          <p:cNvSpPr txBox="1"/>
          <p:nvPr/>
        </p:nvSpPr>
        <p:spPr>
          <a:xfrm>
            <a:off x="986708" y="451973"/>
            <a:ext cx="6098458" cy="678327"/>
          </a:xfrm>
          <a:prstGeom prst="rect">
            <a:avLst/>
          </a:prstGeom>
          <a:noFill/>
        </p:spPr>
        <p:txBody>
          <a:bodyPr wrap="square">
            <a:spAutoFit/>
          </a:bodyPr>
          <a:lstStyle/>
          <a:p>
            <a:pPr algn="just">
              <a:lnSpc>
                <a:spcPct val="115000"/>
              </a:lnSpc>
              <a:spcBef>
                <a:spcPts val="600"/>
              </a:spcBef>
              <a:spcAft>
                <a:spcPts val="600"/>
              </a:spcAft>
            </a:pPr>
            <a:r>
              <a:rPr lang="vi-VN" sz="3600" b="1" i="1" dirty="0">
                <a:solidFill>
                  <a:srgbClr val="000000"/>
                </a:solidFill>
                <a:effectLst/>
                <a:latin typeface="Times New Roman" panose="02020603050405020304" pitchFamily="18" charset="0"/>
                <a:ea typeface="Times New Roman" panose="02020603050405020304" pitchFamily="18" charset="0"/>
              </a:rPr>
              <a:t>* </a:t>
            </a:r>
            <a:r>
              <a:rPr lang="vi-VN" sz="3600" b="1" dirty="0">
                <a:solidFill>
                  <a:srgbClr val="000000"/>
                </a:solidFill>
                <a:effectLst/>
                <a:latin typeface="Times New Roman" panose="02020603050405020304" pitchFamily="18" charset="0"/>
                <a:ea typeface="Times New Roman" panose="02020603050405020304" pitchFamily="18" charset="0"/>
              </a:rPr>
              <a:t>Bố cục đoạn trích</a:t>
            </a:r>
            <a:r>
              <a:rPr lang="vi-VN" sz="3600" dirty="0">
                <a:solidFill>
                  <a:srgbClr val="000000"/>
                </a:solidFill>
                <a:effectLst/>
                <a:latin typeface="Times New Roman" panose="02020603050405020304" pitchFamily="18" charset="0"/>
                <a:ea typeface="Times New Roman" panose="02020603050405020304" pitchFamily="18" charset="0"/>
              </a:rPr>
              <a:t>: 3 phần</a:t>
            </a:r>
            <a:endParaRPr lang="en-US" sz="3600" dirty="0">
              <a:effectLst/>
              <a:latin typeface="Times New Roman" panose="02020603050405020304" pitchFamily="18" charset="0"/>
              <a:ea typeface="Times New Roman" panose="02020603050405020304" pitchFamily="18"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450448" y="299624"/>
            <a:ext cx="4087306" cy="3920905"/>
          </a:xfrm>
        </p:spPr>
        <p:txBody>
          <a:bodyPr anchor="b">
            <a:normAutofit/>
          </a:bodyPr>
          <a:lstStyle/>
          <a:p>
            <a:r>
              <a:rPr lang="en-US" sz="6600" b="1" dirty="0">
                <a:latin typeface="Times New Roman" panose="02020603050405020304" pitchFamily="18" charset="0"/>
                <a:cs typeface="Times New Roman" panose="02020603050405020304" pitchFamily="18" charset="0"/>
              </a:rPr>
              <a:t>I</a:t>
            </a:r>
            <a:r>
              <a:rPr lang="en-US" sz="6600" b="1" dirty="0" smtClean="0">
                <a:latin typeface="Times New Roman" panose="02020603050405020304" pitchFamily="18" charset="0"/>
                <a:cs typeface="Times New Roman" panose="02020603050405020304" pitchFamily="18" charset="0"/>
              </a:rPr>
              <a:t>I. KHÁM PHÁ VĂN BẢN</a:t>
            </a:r>
            <a:endParaRPr lang="en-US" sz="6600" b="1" dirty="0">
              <a:latin typeface="Times New Roman" panose="02020603050405020304" pitchFamily="18" charset="0"/>
              <a:cs typeface="Times New Roman" panose="02020603050405020304" pitchFamily="18" charset="0"/>
            </a:endParaRPr>
          </a:p>
        </p:txBody>
      </p:sp>
      <p:sp>
        <p:nvSpPr>
          <p:cNvPr id="16" name="Freeform: Shape 11"/>
          <p:cNvSpPr>
            <a:spLocks noGrp="1" noRot="1" noChangeAspect="1" noMove="1" noResize="1" noEditPoints="1" noAdjustHandles="1" noChangeArrowheads="1" noChangeShapeType="1" noTextEdit="1"/>
          </p:cNvSpPr>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p:cNvPicPr>
            <a:picLocks noChangeAspect="1"/>
          </p:cNvPicPr>
          <p:nvPr/>
        </p:nvPicPr>
        <p:blipFill rotWithShape="1">
          <a:blip r:embed="rId2"/>
          <a:srcRect l="4032" r="4755"/>
          <a:stretch>
            <a:fillRect/>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cSld>
  <p:clrMapOvr>
    <a:overrideClrMapping bg1="dk1" tx1="lt1" bg2="dk2" tx2="lt2" accent1="accent1" accent2="accent2" accent3="accent3" accent4="accent4" accent5="accent5" accent6="accent6" hlink="hlink" folHlink="folHlink"/>
  </p:clrMapOvr>
  <p:transition spd="slow">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60400" y="179874"/>
            <a:ext cx="10858500" cy="1179554"/>
          </a:xfrm>
          <a:prstGeom prst="rect">
            <a:avLst/>
          </a:prstGeom>
          <a:noFill/>
        </p:spPr>
        <p:txBody>
          <a:bodyPr wrap="square">
            <a:spAutoFit/>
          </a:bodyPr>
          <a:lstStyle/>
          <a:p>
            <a:pPr algn="just">
              <a:lnSpc>
                <a:spcPct val="115000"/>
              </a:lnSpc>
              <a:spcBef>
                <a:spcPts val="600"/>
              </a:spcBef>
              <a:spcAft>
                <a:spcPts val="600"/>
              </a:spcAft>
            </a:pPr>
            <a:r>
              <a:rPr lang="vi-VN" sz="3200" b="1" dirty="0">
                <a:solidFill>
                  <a:srgbClr val="0070C0"/>
                </a:solidFill>
                <a:effectLst/>
                <a:latin typeface="Times New Roman" panose="02020603050405020304" pitchFamily="18" charset="0"/>
                <a:ea typeface="Times New Roman" panose="02020603050405020304" pitchFamily="18" charset="0"/>
              </a:rPr>
              <a:t>1. Cảnh trận chiến giữa hai tù trưởng </a:t>
            </a:r>
            <a:endParaRPr lang="en-US" sz="3200" dirty="0">
              <a:effectLst/>
              <a:latin typeface="Times New Roman" panose="02020603050405020304" pitchFamily="18" charset="0"/>
              <a:ea typeface="Times New Roman" panose="02020603050405020304" pitchFamily="18" charset="0"/>
            </a:endParaRPr>
          </a:p>
        </p:txBody>
      </p:sp>
      <p:sp>
        <p:nvSpPr>
          <p:cNvPr id="5" name="TextBox 4"/>
          <p:cNvSpPr txBox="1"/>
          <p:nvPr/>
        </p:nvSpPr>
        <p:spPr>
          <a:xfrm>
            <a:off x="4654346" y="767090"/>
            <a:ext cx="6098458" cy="523220"/>
          </a:xfrm>
          <a:prstGeom prst="rect">
            <a:avLst/>
          </a:prstGeom>
          <a:noFill/>
        </p:spPr>
        <p:txBody>
          <a:bodyPr wrap="square">
            <a:spAutoFit/>
          </a:bodyPr>
          <a:lstStyle/>
          <a:p>
            <a:r>
              <a:rPr lang="en-US" sz="2800" b="1" dirty="0">
                <a:solidFill>
                  <a:srgbClr val="FF0000"/>
                </a:solidFill>
                <a:effectLst/>
                <a:latin typeface="Times New Roman" panose="02020603050405020304" pitchFamily="18" charset="0"/>
                <a:ea typeface="Calibri" panose="020F0502020204030204" pitchFamily="34" charset="0"/>
              </a:rPr>
              <a:t>PHIẾU HỌC TẬP 1</a:t>
            </a:r>
            <a:endParaRPr lang="en-US" sz="2800" dirty="0"/>
          </a:p>
        </p:txBody>
      </p:sp>
      <p:graphicFrame>
        <p:nvGraphicFramePr>
          <p:cNvPr id="6" name="Table 5"/>
          <p:cNvGraphicFramePr>
            <a:graphicFrameLocks noGrp="1"/>
          </p:cNvGraphicFramePr>
          <p:nvPr/>
        </p:nvGraphicFramePr>
        <p:xfrm>
          <a:off x="368711" y="1290310"/>
          <a:ext cx="11488993" cy="5516880"/>
        </p:xfrm>
        <a:graphic>
          <a:graphicData uri="http://schemas.openxmlformats.org/drawingml/2006/table">
            <a:tbl>
              <a:tblPr firstRow="1" firstCol="1" bandRow="1"/>
              <a:tblGrid>
                <a:gridCol w="2145794">
                  <a:extLst>
                    <a:ext uri="{9D8B030D-6E8A-4147-A177-3AD203B41FA5}">
                      <a16:colId xmlns:a16="http://schemas.microsoft.com/office/drawing/2014/main" val="20000"/>
                    </a:ext>
                  </a:extLst>
                </a:gridCol>
                <a:gridCol w="5513535">
                  <a:extLst>
                    <a:ext uri="{9D8B030D-6E8A-4147-A177-3AD203B41FA5}">
                      <a16:colId xmlns:a16="http://schemas.microsoft.com/office/drawing/2014/main" val="20001"/>
                    </a:ext>
                  </a:extLst>
                </a:gridCol>
                <a:gridCol w="3829664">
                  <a:extLst>
                    <a:ext uri="{9D8B030D-6E8A-4147-A177-3AD203B41FA5}">
                      <a16:colId xmlns:a16="http://schemas.microsoft.com/office/drawing/2014/main" val="20002"/>
                    </a:ext>
                  </a:extLst>
                </a:gridCol>
              </a:tblGrid>
              <a:tr h="0">
                <a:tc>
                  <a:txBody>
                    <a:bodyPr/>
                    <a:lstStyle/>
                    <a:p>
                      <a:pPr algn="ctr">
                        <a:lnSpc>
                          <a:spcPct val="115000"/>
                        </a:lnSpc>
                        <a:spcBef>
                          <a:spcPts val="600"/>
                        </a:spcBef>
                        <a:spcAft>
                          <a:spcPts val="600"/>
                        </a:spcAft>
                      </a:pPr>
                      <a:r>
                        <a:rPr lang="vi-VN" sz="2000" b="1" dirty="0">
                          <a:solidFill>
                            <a:srgbClr val="000000"/>
                          </a:solidFill>
                          <a:effectLst/>
                          <a:latin typeface="Times New Roman" panose="02020603050405020304" pitchFamily="18" charset="0"/>
                          <a:ea typeface="Times New Roman" panose="02020603050405020304" pitchFamily="18" charset="0"/>
                        </a:rPr>
                        <a:t>Nhóm</a:t>
                      </a:r>
                      <a:endParaRPr lang="en-US" sz="20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C67A"/>
                    </a:solidFill>
                  </a:tcPr>
                </a:tc>
                <a:tc>
                  <a:txBody>
                    <a:bodyPr/>
                    <a:lstStyle/>
                    <a:p>
                      <a:pPr algn="ctr">
                        <a:lnSpc>
                          <a:spcPct val="115000"/>
                        </a:lnSpc>
                        <a:spcBef>
                          <a:spcPts val="600"/>
                        </a:spcBef>
                        <a:spcAft>
                          <a:spcPts val="600"/>
                        </a:spcAft>
                      </a:pPr>
                      <a:r>
                        <a:rPr lang="vi-VN" sz="2000" b="1">
                          <a:solidFill>
                            <a:srgbClr val="000000"/>
                          </a:solidFill>
                          <a:effectLst/>
                          <a:latin typeface="Times New Roman" panose="02020603050405020304" pitchFamily="18" charset="0"/>
                          <a:ea typeface="Times New Roman" panose="02020603050405020304" pitchFamily="18" charset="0"/>
                        </a:rPr>
                        <a:t>Nhóm 1, 2</a:t>
                      </a:r>
                      <a:endParaRPr lang="en-US"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C67A"/>
                    </a:solidFill>
                  </a:tcPr>
                </a:tc>
                <a:tc>
                  <a:txBody>
                    <a:bodyPr/>
                    <a:lstStyle/>
                    <a:p>
                      <a:pPr algn="ctr">
                        <a:lnSpc>
                          <a:spcPct val="115000"/>
                        </a:lnSpc>
                        <a:spcBef>
                          <a:spcPts val="600"/>
                        </a:spcBef>
                        <a:spcAft>
                          <a:spcPts val="600"/>
                        </a:spcAft>
                      </a:pPr>
                      <a:r>
                        <a:rPr lang="vi-VN" sz="2000" b="1">
                          <a:solidFill>
                            <a:srgbClr val="000000"/>
                          </a:solidFill>
                          <a:effectLst/>
                          <a:latin typeface="Times New Roman" panose="02020603050405020304" pitchFamily="18" charset="0"/>
                          <a:ea typeface="Times New Roman" panose="02020603050405020304" pitchFamily="18" charset="0"/>
                        </a:rPr>
                        <a:t>Nhóm 3, 4</a:t>
                      </a:r>
                      <a:endParaRPr lang="en-US"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C67A"/>
                    </a:solidFill>
                  </a:tcPr>
                </a:tc>
                <a:extLst>
                  <a:ext uri="{0D108BD9-81ED-4DB2-BD59-A6C34878D82A}">
                    <a16:rowId xmlns:a16="http://schemas.microsoft.com/office/drawing/2014/main" val="10000"/>
                  </a:ext>
                </a:extLst>
              </a:tr>
              <a:tr h="0">
                <a:tc>
                  <a:txBody>
                    <a:bodyPr/>
                    <a:lstStyle/>
                    <a:p>
                      <a:pPr>
                        <a:lnSpc>
                          <a:spcPct val="115000"/>
                        </a:lnSpc>
                        <a:spcBef>
                          <a:spcPts val="600"/>
                        </a:spcBef>
                        <a:spcAft>
                          <a:spcPts val="600"/>
                        </a:spcAft>
                      </a:pPr>
                      <a:r>
                        <a:rPr lang="vi-VN" sz="2000" b="1">
                          <a:solidFill>
                            <a:srgbClr val="000000"/>
                          </a:solidFill>
                          <a:effectLst/>
                          <a:latin typeface="Times New Roman" panose="02020603050405020304" pitchFamily="18" charset="0"/>
                          <a:ea typeface="Times New Roman" panose="02020603050405020304" pitchFamily="18" charset="0"/>
                        </a:rPr>
                        <a:t>Nhiệm vụ</a:t>
                      </a:r>
                      <a:endParaRPr lang="en-US"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299"/>
                    </a:solidFill>
                  </a:tcPr>
                </a:tc>
                <a:tc>
                  <a:txBody>
                    <a:bodyPr/>
                    <a:lstStyle/>
                    <a:p>
                      <a:pPr>
                        <a:lnSpc>
                          <a:spcPct val="115000"/>
                        </a:lnSpc>
                        <a:spcBef>
                          <a:spcPts val="600"/>
                        </a:spcBef>
                        <a:spcAft>
                          <a:spcPts val="600"/>
                        </a:spcAft>
                      </a:pPr>
                      <a:r>
                        <a:rPr lang="vi-VN" sz="2000" b="1">
                          <a:solidFill>
                            <a:srgbClr val="000000"/>
                          </a:solidFill>
                          <a:effectLst/>
                          <a:latin typeface="Times New Roman" panose="02020603050405020304" pitchFamily="18" charset="0"/>
                          <a:ea typeface="Times New Roman" panose="02020603050405020304" pitchFamily="18" charset="0"/>
                        </a:rPr>
                        <a:t>Phân tích màn khiêu chiến giữa hai tù trưởng</a:t>
                      </a:r>
                      <a:endParaRPr lang="en-US"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Bef>
                          <a:spcPts val="600"/>
                        </a:spcBef>
                        <a:spcAft>
                          <a:spcPts val="600"/>
                        </a:spcAft>
                      </a:pPr>
                      <a:r>
                        <a:rPr lang="vi-VN" sz="2000" b="1">
                          <a:solidFill>
                            <a:srgbClr val="000000"/>
                          </a:solidFill>
                          <a:effectLst/>
                          <a:latin typeface="Times New Roman" panose="02020603050405020304" pitchFamily="18" charset="0"/>
                          <a:ea typeface="Times New Roman" panose="02020603050405020304" pitchFamily="18" charset="0"/>
                        </a:rPr>
                        <a:t>Phân tích màn giao đấu giữa hai tù trưởng</a:t>
                      </a:r>
                      <a:endParaRPr lang="en-US"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0">
                <a:tc>
                  <a:txBody>
                    <a:bodyPr/>
                    <a:lstStyle/>
                    <a:p>
                      <a:pPr>
                        <a:lnSpc>
                          <a:spcPct val="115000"/>
                        </a:lnSpc>
                        <a:spcBef>
                          <a:spcPts val="600"/>
                        </a:spcBef>
                        <a:spcAft>
                          <a:spcPts val="600"/>
                        </a:spcAft>
                      </a:pPr>
                      <a:r>
                        <a:rPr lang="vi-VN" sz="2000" b="1">
                          <a:solidFill>
                            <a:srgbClr val="000000"/>
                          </a:solidFill>
                          <a:effectLst/>
                          <a:latin typeface="Times New Roman" panose="02020603050405020304" pitchFamily="18" charset="0"/>
                          <a:ea typeface="Times New Roman" panose="02020603050405020304" pitchFamily="18" charset="0"/>
                        </a:rPr>
                        <a:t>Câu hỏi gợi ý thảo luận nhóm</a:t>
                      </a:r>
                      <a:endParaRPr lang="en-US"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299"/>
                    </a:solidFill>
                  </a:tcPr>
                </a:tc>
                <a:tc>
                  <a:txBody>
                    <a:bodyPr/>
                    <a:lstStyle/>
                    <a:p>
                      <a:pPr>
                        <a:lnSpc>
                          <a:spcPct val="115000"/>
                        </a:lnSpc>
                        <a:spcBef>
                          <a:spcPts val="600"/>
                        </a:spcBef>
                        <a:spcAft>
                          <a:spcPts val="600"/>
                        </a:spcAft>
                      </a:pPr>
                      <a:r>
                        <a:rPr lang="vi-VN" sz="2000" dirty="0">
                          <a:solidFill>
                            <a:srgbClr val="000000"/>
                          </a:solidFill>
                          <a:effectLst/>
                          <a:latin typeface="Times New Roman" panose="02020603050405020304" pitchFamily="18" charset="0"/>
                          <a:ea typeface="Times New Roman" panose="02020603050405020304" pitchFamily="18" charset="0"/>
                        </a:rPr>
                        <a:t>- Vì sao Đăm Săn lại tới tận nhà Mtao Mxây để khiêu chiến? (Nêu nguyên nhân, mục đích màn khiêu chiến của Đăm Săn.)</a:t>
                      </a:r>
                      <a:endParaRPr lang="en-US" sz="2000" dirty="0">
                        <a:effectLst/>
                        <a:latin typeface="Times New Roman" panose="02020603050405020304" pitchFamily="18" charset="0"/>
                        <a:ea typeface="Times New Roman" panose="02020603050405020304" pitchFamily="18" charset="0"/>
                      </a:endParaRPr>
                    </a:p>
                    <a:p>
                      <a:pPr>
                        <a:lnSpc>
                          <a:spcPct val="115000"/>
                        </a:lnSpc>
                        <a:spcBef>
                          <a:spcPts val="600"/>
                        </a:spcBef>
                        <a:spcAft>
                          <a:spcPts val="600"/>
                        </a:spcAft>
                      </a:pPr>
                      <a:r>
                        <a:rPr lang="vi-VN" sz="2000" b="1" dirty="0">
                          <a:solidFill>
                            <a:srgbClr val="000000"/>
                          </a:solidFill>
                          <a:effectLst/>
                          <a:latin typeface="Times New Roman" panose="02020603050405020304" pitchFamily="18" charset="0"/>
                          <a:ea typeface="Times New Roman" panose="02020603050405020304" pitchFamily="18" charset="0"/>
                        </a:rPr>
                        <a:t>- </a:t>
                      </a:r>
                      <a:r>
                        <a:rPr lang="vi-VN" sz="2000" dirty="0">
                          <a:solidFill>
                            <a:srgbClr val="000000"/>
                          </a:solidFill>
                          <a:effectLst/>
                          <a:latin typeface="Times New Roman" panose="02020603050405020304" pitchFamily="18" charset="0"/>
                          <a:ea typeface="Times New Roman" panose="02020603050405020304" pitchFamily="18" charset="0"/>
                        </a:rPr>
                        <a:t> Phân tích hình ảnh Đăm Săn trong lúc khiêu chiến? (lời nói , cách xưng hô, tư thế, thái độ)</a:t>
                      </a:r>
                      <a:endParaRPr lang="en-US" sz="2000" dirty="0">
                        <a:effectLst/>
                        <a:latin typeface="Times New Roman" panose="02020603050405020304" pitchFamily="18" charset="0"/>
                        <a:ea typeface="Times New Roman" panose="02020603050405020304" pitchFamily="18" charset="0"/>
                      </a:endParaRPr>
                    </a:p>
                    <a:p>
                      <a:pPr>
                        <a:lnSpc>
                          <a:spcPct val="115000"/>
                        </a:lnSpc>
                        <a:spcBef>
                          <a:spcPts val="600"/>
                        </a:spcBef>
                        <a:spcAft>
                          <a:spcPts val="600"/>
                        </a:spcAft>
                      </a:pPr>
                      <a:r>
                        <a:rPr lang="vi-VN" sz="2000" dirty="0">
                          <a:solidFill>
                            <a:srgbClr val="000000"/>
                          </a:solidFill>
                          <a:effectLst/>
                          <a:latin typeface="Times New Roman" panose="02020603050405020304" pitchFamily="18" charset="0"/>
                          <a:ea typeface="Times New Roman" panose="02020603050405020304" pitchFamily="18" charset="0"/>
                        </a:rPr>
                        <a:t>- So sánh với hình ảnh Mtao Mxây? (lời nói thái độ)</a:t>
                      </a:r>
                      <a:endParaRPr lang="en-US" sz="2000" dirty="0">
                        <a:effectLst/>
                        <a:latin typeface="Times New Roman" panose="02020603050405020304" pitchFamily="18" charset="0"/>
                        <a:ea typeface="Times New Roman" panose="02020603050405020304" pitchFamily="18" charset="0"/>
                      </a:endParaRPr>
                    </a:p>
                    <a:p>
                      <a:pPr>
                        <a:lnSpc>
                          <a:spcPct val="115000"/>
                        </a:lnSpc>
                        <a:spcBef>
                          <a:spcPts val="600"/>
                        </a:spcBef>
                        <a:spcAft>
                          <a:spcPts val="600"/>
                        </a:spcAft>
                      </a:pPr>
                      <a:r>
                        <a:rPr lang="vi-VN" sz="2000" dirty="0">
                          <a:solidFill>
                            <a:srgbClr val="000000"/>
                          </a:solidFill>
                          <a:effectLst/>
                          <a:latin typeface="Times New Roman" panose="02020603050405020304" pitchFamily="18" charset="0"/>
                          <a:ea typeface="Times New Roman" panose="02020603050405020304" pitchFamily="18" charset="0"/>
                        </a:rPr>
                        <a:t>(các chi tiết tiêu biểu)</a:t>
                      </a:r>
                      <a:endParaRPr lang="en-US" sz="2000" dirty="0">
                        <a:effectLst/>
                        <a:latin typeface="Times New Roman" panose="02020603050405020304" pitchFamily="18" charset="0"/>
                        <a:ea typeface="Times New Roman" panose="02020603050405020304" pitchFamily="18" charset="0"/>
                      </a:endParaRPr>
                    </a:p>
                    <a:p>
                      <a:pPr marL="342900" lvl="0" indent="-342900" fontAlgn="base">
                        <a:lnSpc>
                          <a:spcPct val="115000"/>
                        </a:lnSpc>
                        <a:spcBef>
                          <a:spcPts val="600"/>
                        </a:spcBef>
                        <a:spcAft>
                          <a:spcPts val="600"/>
                        </a:spcAft>
                        <a:buSzPts val="1000"/>
                        <a:buFont typeface="Symbol" panose="05050102010706020507" pitchFamily="18" charset="2"/>
                        <a:buChar char=""/>
                        <a:tabLst>
                          <a:tab pos="457200" algn="l"/>
                        </a:tabLst>
                      </a:pPr>
                      <a:r>
                        <a:rPr lang="vi-VN" sz="2000" dirty="0">
                          <a:solidFill>
                            <a:srgbClr val="000000"/>
                          </a:solidFill>
                          <a:effectLst/>
                          <a:latin typeface="Times New Roman" panose="02020603050405020304" pitchFamily="18" charset="0"/>
                          <a:ea typeface="Times New Roman" panose="02020603050405020304" pitchFamily="18" charset="0"/>
                        </a:rPr>
                        <a:t> Qua màn khiêu chiến, nhận xét khái quát về </a:t>
                      </a:r>
                      <a:r>
                        <a:rPr lang="vi-VN" sz="2000" dirty="0" smtClean="0">
                          <a:solidFill>
                            <a:srgbClr val="000000"/>
                          </a:solidFill>
                          <a:effectLst/>
                          <a:latin typeface="Times New Roman" panose="02020603050405020304" pitchFamily="18" charset="0"/>
                          <a:ea typeface="Times New Roman" panose="02020603050405020304" pitchFamily="18" charset="0"/>
                        </a:rPr>
                        <a:t>tí</a:t>
                      </a:r>
                      <a:r>
                        <a:rPr lang="en-US" sz="2000" dirty="0" smtClean="0">
                          <a:solidFill>
                            <a:srgbClr val="000000"/>
                          </a:solidFill>
                          <a:effectLst/>
                          <a:latin typeface="Times New Roman" panose="02020603050405020304" pitchFamily="18" charset="0"/>
                          <a:ea typeface="Times New Roman" panose="02020603050405020304" pitchFamily="18" charset="0"/>
                        </a:rPr>
                        <a:t>n</a:t>
                      </a:r>
                      <a:r>
                        <a:rPr lang="vi-VN" sz="2000" dirty="0" smtClean="0">
                          <a:solidFill>
                            <a:srgbClr val="000000"/>
                          </a:solidFill>
                          <a:effectLst/>
                          <a:latin typeface="Times New Roman" panose="02020603050405020304" pitchFamily="18" charset="0"/>
                          <a:ea typeface="Times New Roman" panose="02020603050405020304" pitchFamily="18" charset="0"/>
                        </a:rPr>
                        <a:t>h </a:t>
                      </a:r>
                      <a:r>
                        <a:rPr lang="vi-VN" sz="2000" dirty="0">
                          <a:solidFill>
                            <a:srgbClr val="000000"/>
                          </a:solidFill>
                          <a:effectLst/>
                          <a:latin typeface="Times New Roman" panose="02020603050405020304" pitchFamily="18" charset="0"/>
                          <a:ea typeface="Times New Roman" panose="02020603050405020304" pitchFamily="18" charset="0"/>
                        </a:rPr>
                        <a:t>cách của Đăm Săn và Mtao Mxây.</a:t>
                      </a:r>
                      <a:endParaRPr lang="en-US" sz="20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fontAlgn="base">
                        <a:lnSpc>
                          <a:spcPct val="115000"/>
                        </a:lnSpc>
                        <a:spcBef>
                          <a:spcPts val="600"/>
                        </a:spcBef>
                        <a:spcAft>
                          <a:spcPts val="600"/>
                        </a:spcAft>
                        <a:buSzPts val="1000"/>
                        <a:buFont typeface="Symbol" panose="05050102010706020507" pitchFamily="18" charset="2"/>
                        <a:buChar char=""/>
                        <a:tabLst>
                          <a:tab pos="457200" algn="l"/>
                        </a:tabLst>
                      </a:pPr>
                      <a:r>
                        <a:rPr lang="vi-VN" sz="2000">
                          <a:solidFill>
                            <a:srgbClr val="000000"/>
                          </a:solidFill>
                          <a:effectLst/>
                          <a:latin typeface="Times New Roman" panose="02020603050405020304" pitchFamily="18" charset="0"/>
                          <a:ea typeface="Times New Roman" panose="02020603050405020304" pitchFamily="18" charset="0"/>
                        </a:rPr>
                        <a:t>Phân tích diễn biến trận đánh và so sánh tài năng, phẩm chất của hai tù trưởng qua màn giao đấu.</a:t>
                      </a:r>
                      <a:endParaRPr lang="en-US" sz="2000">
                        <a:effectLst/>
                        <a:latin typeface="Times New Roman" panose="02020603050405020304" pitchFamily="18" charset="0"/>
                        <a:ea typeface="Times New Roman" panose="02020603050405020304" pitchFamily="18" charset="0"/>
                      </a:endParaRPr>
                    </a:p>
                    <a:p>
                      <a:pPr marL="342900" lvl="0" indent="-342900" fontAlgn="base">
                        <a:lnSpc>
                          <a:spcPct val="115000"/>
                        </a:lnSpc>
                        <a:spcBef>
                          <a:spcPts val="600"/>
                        </a:spcBef>
                        <a:spcAft>
                          <a:spcPts val="600"/>
                        </a:spcAft>
                        <a:buSzPts val="1000"/>
                        <a:buFont typeface="Symbol" panose="05050102010706020507" pitchFamily="18" charset="2"/>
                        <a:buChar char=""/>
                        <a:tabLst>
                          <a:tab pos="457200" algn="l"/>
                        </a:tabLst>
                      </a:pPr>
                      <a:r>
                        <a:rPr lang="vi-VN" sz="2000">
                          <a:solidFill>
                            <a:srgbClr val="000000"/>
                          </a:solidFill>
                          <a:effectLst/>
                          <a:latin typeface="Times New Roman" panose="02020603050405020304" pitchFamily="18" charset="0"/>
                          <a:ea typeface="Times New Roman" panose="02020603050405020304" pitchFamily="18" charset="0"/>
                        </a:rPr>
                        <a:t>Chỉ ra biện pháp nghệ thuật được sử dụng để miêu tả hình ảnh múa khiên của 2 tù trưởng.</a:t>
                      </a:r>
                      <a:endParaRPr lang="en-US" sz="2000">
                        <a:effectLst/>
                        <a:latin typeface="Times New Roman" panose="02020603050405020304" pitchFamily="18" charset="0"/>
                        <a:ea typeface="Times New Roman" panose="02020603050405020304" pitchFamily="18" charset="0"/>
                      </a:endParaRPr>
                    </a:p>
                    <a:p>
                      <a:pPr marL="342900" lvl="0" indent="-342900" fontAlgn="base">
                        <a:lnSpc>
                          <a:spcPct val="115000"/>
                        </a:lnSpc>
                        <a:spcBef>
                          <a:spcPts val="600"/>
                        </a:spcBef>
                        <a:spcAft>
                          <a:spcPts val="600"/>
                        </a:spcAft>
                        <a:buSzPts val="1000"/>
                        <a:buFont typeface="Symbol" panose="05050102010706020507" pitchFamily="18" charset="2"/>
                        <a:buChar char=""/>
                        <a:tabLst>
                          <a:tab pos="457200" algn="l"/>
                        </a:tabLst>
                      </a:pPr>
                      <a:r>
                        <a:rPr lang="vi-VN" sz="2000">
                          <a:solidFill>
                            <a:srgbClr val="000000"/>
                          </a:solidFill>
                          <a:effectLst/>
                          <a:latin typeface="Times New Roman" panose="02020603050405020304" pitchFamily="18" charset="0"/>
                          <a:ea typeface="Times New Roman" panose="02020603050405020304" pitchFamily="18" charset="0"/>
                        </a:rPr>
                        <a:t>Chi tiết miếng trầu của Hơ Nhị và chi tiết ông Trời giúp đỡ Đăm Săn có ý nghĩa gì?</a:t>
                      </a:r>
                      <a:endParaRPr lang="en-US"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0">
                <a:tc>
                  <a:txBody>
                    <a:bodyPr/>
                    <a:lstStyle/>
                    <a:p>
                      <a:pPr>
                        <a:lnSpc>
                          <a:spcPct val="115000"/>
                        </a:lnSpc>
                        <a:spcBef>
                          <a:spcPts val="600"/>
                        </a:spcBef>
                        <a:spcAft>
                          <a:spcPts val="600"/>
                        </a:spcAft>
                      </a:pPr>
                      <a:r>
                        <a:rPr lang="vi-VN" sz="2000" b="1">
                          <a:solidFill>
                            <a:srgbClr val="000000"/>
                          </a:solidFill>
                          <a:effectLst/>
                          <a:latin typeface="Times New Roman" panose="02020603050405020304" pitchFamily="18" charset="0"/>
                          <a:ea typeface="Times New Roman" panose="02020603050405020304" pitchFamily="18" charset="0"/>
                        </a:rPr>
                        <a:t>Câu hỏi chung các nhóm</a:t>
                      </a:r>
                      <a:endParaRPr lang="en-US"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299"/>
                    </a:solidFill>
                  </a:tcPr>
                </a:tc>
                <a:tc gridSpan="2">
                  <a:txBody>
                    <a:bodyPr/>
                    <a:lstStyle/>
                    <a:p>
                      <a:pPr>
                        <a:lnSpc>
                          <a:spcPct val="115000"/>
                        </a:lnSpc>
                        <a:spcBef>
                          <a:spcPts val="600"/>
                        </a:spcBef>
                        <a:spcAft>
                          <a:spcPts val="600"/>
                        </a:spcAft>
                      </a:pPr>
                      <a:r>
                        <a:rPr lang="vi-VN" sz="2000" dirty="0">
                          <a:solidFill>
                            <a:srgbClr val="000000"/>
                          </a:solidFill>
                          <a:effectLst/>
                          <a:latin typeface="Times New Roman" panose="02020603050405020304" pitchFamily="18" charset="0"/>
                          <a:ea typeface="Times New Roman" panose="02020603050405020304" pitchFamily="18" charset="0"/>
                        </a:rPr>
                        <a:t>Nhận xét vẻ đẹp của người anh hùng Đăm Săn qua cuộc giao đấu với tù trưởng Mtao Mxây.</a:t>
                      </a:r>
                      <a:endParaRPr lang="en-US" sz="20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003"/>
                  </a:ext>
                </a:extLst>
              </a:tr>
            </a:tbl>
          </a:graphicData>
        </a:graphic>
      </p:graphicFrame>
    </p:spTree>
  </p:cSld>
  <p:clrMapOvr>
    <a:masterClrMapping/>
  </p:clrMapOvr>
  <p:transition spd="slow">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rrow: Right 1"/>
          <p:cNvSpPr/>
          <p:nvPr/>
        </p:nvSpPr>
        <p:spPr>
          <a:xfrm>
            <a:off x="766917" y="451874"/>
            <a:ext cx="5914102" cy="1356852"/>
          </a:xfrm>
          <a:prstGeom prst="rightArrow">
            <a:avLst>
              <a:gd name="adj1" fmla="val 62800"/>
              <a:gd name="adj2" fmla="val 50000"/>
            </a:avLst>
          </a:prstGeom>
          <a:solidFill>
            <a:schemeClr val="accent4">
              <a:lumMod val="75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Bef>
                <a:spcPts val="600"/>
              </a:spcBef>
              <a:spcAft>
                <a:spcPts val="600"/>
              </a:spcAft>
            </a:pPr>
            <a:r>
              <a:rPr lang="vi-VN" sz="3200">
                <a:solidFill>
                  <a:schemeClr val="bg1"/>
                </a:solidFill>
                <a:effectLst/>
                <a:latin typeface="Times New Roman" panose="02020603050405020304" pitchFamily="18" charset="0"/>
                <a:ea typeface="Times New Roman" panose="02020603050405020304" pitchFamily="18" charset="0"/>
              </a:rPr>
              <a:t>   </a:t>
            </a:r>
            <a:r>
              <a:rPr lang="vi-VN" sz="3200" b="1">
                <a:solidFill>
                  <a:schemeClr val="bg1"/>
                </a:solidFill>
                <a:effectLst/>
                <a:latin typeface="Times New Roman" panose="02020603050405020304" pitchFamily="18" charset="0"/>
                <a:ea typeface="Times New Roman" panose="02020603050405020304" pitchFamily="18" charset="0"/>
              </a:rPr>
              <a:t>a. Nguyên nhân trận chiến</a:t>
            </a:r>
            <a:endParaRPr lang="en-US" sz="3200">
              <a:solidFill>
                <a:schemeClr val="bg1"/>
              </a:solidFill>
              <a:effectLst/>
              <a:latin typeface="Times New Roman" panose="02020603050405020304" pitchFamily="18" charset="0"/>
              <a:ea typeface="Times New Roman" panose="02020603050405020304" pitchFamily="18" charset="0"/>
            </a:endParaRPr>
          </a:p>
        </p:txBody>
      </p:sp>
      <p:sp>
        <p:nvSpPr>
          <p:cNvPr id="5" name="Freeform: Shape 4"/>
          <p:cNvSpPr/>
          <p:nvPr/>
        </p:nvSpPr>
        <p:spPr>
          <a:xfrm>
            <a:off x="1549555" y="2042516"/>
            <a:ext cx="4036965" cy="3709355"/>
          </a:xfrm>
          <a:custGeom>
            <a:avLst/>
            <a:gdLst>
              <a:gd name="connsiteX0" fmla="*/ 0 w 3383123"/>
              <a:gd name="connsiteY0" fmla="*/ 201152 h 2011523"/>
              <a:gd name="connsiteX1" fmla="*/ 201152 w 3383123"/>
              <a:gd name="connsiteY1" fmla="*/ 0 h 2011523"/>
              <a:gd name="connsiteX2" fmla="*/ 3181971 w 3383123"/>
              <a:gd name="connsiteY2" fmla="*/ 0 h 2011523"/>
              <a:gd name="connsiteX3" fmla="*/ 3383123 w 3383123"/>
              <a:gd name="connsiteY3" fmla="*/ 201152 h 2011523"/>
              <a:gd name="connsiteX4" fmla="*/ 3383123 w 3383123"/>
              <a:gd name="connsiteY4" fmla="*/ 1810371 h 2011523"/>
              <a:gd name="connsiteX5" fmla="*/ 3181971 w 3383123"/>
              <a:gd name="connsiteY5" fmla="*/ 2011523 h 2011523"/>
              <a:gd name="connsiteX6" fmla="*/ 201152 w 3383123"/>
              <a:gd name="connsiteY6" fmla="*/ 2011523 h 2011523"/>
              <a:gd name="connsiteX7" fmla="*/ 0 w 3383123"/>
              <a:gd name="connsiteY7" fmla="*/ 1810371 h 2011523"/>
              <a:gd name="connsiteX8" fmla="*/ 0 w 3383123"/>
              <a:gd name="connsiteY8" fmla="*/ 201152 h 2011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83123" h="2011523">
                <a:moveTo>
                  <a:pt x="0" y="201152"/>
                </a:moveTo>
                <a:cubicBezTo>
                  <a:pt x="0" y="90059"/>
                  <a:pt x="90059" y="0"/>
                  <a:pt x="201152" y="0"/>
                </a:cubicBezTo>
                <a:lnTo>
                  <a:pt x="3181971" y="0"/>
                </a:lnTo>
                <a:cubicBezTo>
                  <a:pt x="3293064" y="0"/>
                  <a:pt x="3383123" y="90059"/>
                  <a:pt x="3383123" y="201152"/>
                </a:cubicBezTo>
                <a:lnTo>
                  <a:pt x="3383123" y="1810371"/>
                </a:lnTo>
                <a:cubicBezTo>
                  <a:pt x="3383123" y="1921464"/>
                  <a:pt x="3293064" y="2011523"/>
                  <a:pt x="3181971" y="2011523"/>
                </a:cubicBezTo>
                <a:lnTo>
                  <a:pt x="201152" y="2011523"/>
                </a:lnTo>
                <a:cubicBezTo>
                  <a:pt x="90059" y="2011523"/>
                  <a:pt x="0" y="1921464"/>
                  <a:pt x="0" y="1810371"/>
                </a:cubicBezTo>
                <a:lnTo>
                  <a:pt x="0" y="201152"/>
                </a:lnTo>
                <a:close/>
              </a:path>
            </a:pathLst>
          </a:custGeom>
          <a:solidFill>
            <a:schemeClr val="accent4">
              <a:lumMod val="5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35115" tIns="135115" rIns="135115" bIns="135115" numCol="1" spcCol="1270" anchor="ctr" anchorCtr="0">
            <a:noAutofit/>
          </a:bodyPr>
          <a:lstStyle/>
          <a:p>
            <a:pPr marL="0" lvl="0" indent="0" algn="ctr" defTabSz="889000">
              <a:lnSpc>
                <a:spcPct val="90000"/>
              </a:lnSpc>
              <a:spcBef>
                <a:spcPct val="0"/>
              </a:spcBef>
              <a:spcAft>
                <a:spcPct val="35000"/>
              </a:spcAft>
              <a:buNone/>
            </a:pPr>
            <a:r>
              <a:rPr lang="en-US" sz="3000" b="1" kern="1200" dirty="0" err="1">
                <a:latin typeface="Times New Roman" panose="02020603050405020304" pitchFamily="18" charset="0"/>
                <a:cs typeface="Times New Roman" panose="02020603050405020304" pitchFamily="18" charset="0"/>
              </a:rPr>
              <a:t>Tù</a:t>
            </a:r>
            <a:r>
              <a:rPr lang="en-US" sz="3000" b="1" kern="1200" dirty="0">
                <a:latin typeface="Times New Roman" panose="02020603050405020304" pitchFamily="18" charset="0"/>
                <a:cs typeface="Times New Roman" panose="02020603050405020304" pitchFamily="18" charset="0"/>
              </a:rPr>
              <a:t> </a:t>
            </a:r>
            <a:r>
              <a:rPr lang="en-US" sz="3000" b="1" kern="1200" dirty="0" err="1">
                <a:latin typeface="Times New Roman" panose="02020603050405020304" pitchFamily="18" charset="0"/>
                <a:cs typeface="Times New Roman" panose="02020603050405020304" pitchFamily="18" charset="0"/>
              </a:rPr>
              <a:t>trưởng</a:t>
            </a:r>
            <a:r>
              <a:rPr lang="en-US" sz="3000" b="1" kern="1200" dirty="0">
                <a:latin typeface="Times New Roman" panose="02020603050405020304" pitchFamily="18" charset="0"/>
                <a:cs typeface="Times New Roman" panose="02020603050405020304" pitchFamily="18" charset="0"/>
              </a:rPr>
              <a:t> </a:t>
            </a:r>
            <a:r>
              <a:rPr lang="en-US" sz="3000" b="1" kern="1200" dirty="0" err="1">
                <a:latin typeface="Times New Roman" panose="02020603050405020304" pitchFamily="18" charset="0"/>
                <a:cs typeface="Times New Roman" panose="02020603050405020304" pitchFamily="18" charset="0"/>
              </a:rPr>
              <a:t>Sắt</a:t>
            </a:r>
            <a:r>
              <a:rPr lang="en-US" sz="3000" b="1" kern="1200" dirty="0">
                <a:latin typeface="Times New Roman" panose="02020603050405020304" pitchFamily="18" charset="0"/>
                <a:cs typeface="Times New Roman" panose="02020603050405020304" pitchFamily="18" charset="0"/>
              </a:rPr>
              <a:t> (</a:t>
            </a:r>
            <a:r>
              <a:rPr lang="en-US" sz="3000" b="1" kern="1200" dirty="0" err="1">
                <a:latin typeface="Times New Roman" panose="02020603050405020304" pitchFamily="18" charset="0"/>
                <a:cs typeface="Times New Roman" panose="02020603050405020304" pitchFamily="18" charset="0"/>
              </a:rPr>
              <a:t>Mtao</a:t>
            </a:r>
            <a:r>
              <a:rPr lang="en-US" sz="3000" b="1" kern="1200" dirty="0">
                <a:latin typeface="Times New Roman" panose="02020603050405020304" pitchFamily="18" charset="0"/>
                <a:cs typeface="Times New Roman" panose="02020603050405020304" pitchFamily="18" charset="0"/>
              </a:rPr>
              <a:t> </a:t>
            </a:r>
            <a:r>
              <a:rPr lang="en-US" sz="3000" b="1" kern="1200" dirty="0" err="1">
                <a:latin typeface="Times New Roman" panose="02020603050405020304" pitchFamily="18" charset="0"/>
                <a:cs typeface="Times New Roman" panose="02020603050405020304" pitchFamily="18" charset="0"/>
              </a:rPr>
              <a:t>Mxây</a:t>
            </a:r>
            <a:r>
              <a:rPr lang="en-US" sz="3000" b="1" kern="1200" dirty="0">
                <a:latin typeface="Times New Roman" panose="02020603050405020304" pitchFamily="18" charset="0"/>
                <a:cs typeface="Times New Roman" panose="02020603050405020304" pitchFamily="18" charset="0"/>
              </a:rPr>
              <a:t>) </a:t>
            </a:r>
            <a:r>
              <a:rPr lang="en-US" sz="3000" b="1" kern="1200" dirty="0" err="1">
                <a:latin typeface="Times New Roman" panose="02020603050405020304" pitchFamily="18" charset="0"/>
                <a:cs typeface="Times New Roman" panose="02020603050405020304" pitchFamily="18" charset="0"/>
              </a:rPr>
              <a:t>lừa</a:t>
            </a:r>
            <a:r>
              <a:rPr lang="en-US" sz="3000" b="1" kern="1200" dirty="0">
                <a:latin typeface="Times New Roman" panose="02020603050405020304" pitchFamily="18" charset="0"/>
                <a:cs typeface="Times New Roman" panose="02020603050405020304" pitchFamily="18" charset="0"/>
              </a:rPr>
              <a:t> </a:t>
            </a:r>
            <a:r>
              <a:rPr lang="en-US" sz="3000" b="1" kern="1200" dirty="0" err="1">
                <a:latin typeface="Times New Roman" panose="02020603050405020304" pitchFamily="18" charset="0"/>
                <a:cs typeface="Times New Roman" panose="02020603050405020304" pitchFamily="18" charset="0"/>
              </a:rPr>
              <a:t>lúc</a:t>
            </a:r>
            <a:r>
              <a:rPr lang="en-US" sz="3000" b="1" kern="1200" dirty="0">
                <a:latin typeface="Times New Roman" panose="02020603050405020304" pitchFamily="18" charset="0"/>
                <a:cs typeface="Times New Roman" panose="02020603050405020304" pitchFamily="18" charset="0"/>
              </a:rPr>
              <a:t> </a:t>
            </a:r>
            <a:r>
              <a:rPr lang="en-US" sz="3000" b="1" dirty="0" err="1" smtClean="0">
                <a:latin typeface="Times New Roman" panose="02020603050405020304" pitchFamily="18" charset="0"/>
                <a:cs typeface="Times New Roman" panose="02020603050405020304" pitchFamily="18" charset="0"/>
              </a:rPr>
              <a:t>Đăm</a:t>
            </a:r>
            <a:r>
              <a:rPr lang="en-US" sz="3000" b="1" dirty="0" smtClean="0">
                <a:latin typeface="Times New Roman" panose="02020603050405020304" pitchFamily="18" charset="0"/>
                <a:cs typeface="Times New Roman" panose="02020603050405020304" pitchFamily="18" charset="0"/>
              </a:rPr>
              <a:t> </a:t>
            </a:r>
            <a:r>
              <a:rPr lang="en-US" sz="3000" b="1" dirty="0" err="1" smtClean="0">
                <a:latin typeface="Times New Roman" panose="02020603050405020304" pitchFamily="18" charset="0"/>
                <a:cs typeface="Times New Roman" panose="02020603050405020304" pitchFamily="18" charset="0"/>
              </a:rPr>
              <a:t>Săn</a:t>
            </a:r>
            <a:r>
              <a:rPr lang="en-US" sz="3000" b="1" dirty="0" smtClean="0">
                <a:latin typeface="Times New Roman" panose="02020603050405020304" pitchFamily="18" charset="0"/>
                <a:cs typeface="Times New Roman" panose="02020603050405020304" pitchFamily="18" charset="0"/>
              </a:rPr>
              <a:t> </a:t>
            </a:r>
            <a:r>
              <a:rPr lang="en-US" sz="3000" b="1" kern="1200" dirty="0" err="1" smtClean="0">
                <a:latin typeface="Times New Roman" panose="02020603050405020304" pitchFamily="18" charset="0"/>
                <a:cs typeface="Times New Roman" panose="02020603050405020304" pitchFamily="18" charset="0"/>
              </a:rPr>
              <a:t>cùng</a:t>
            </a:r>
            <a:r>
              <a:rPr lang="en-US" sz="3000" b="1" kern="1200" dirty="0" smtClean="0">
                <a:latin typeface="Times New Roman" panose="02020603050405020304" pitchFamily="18" charset="0"/>
                <a:cs typeface="Times New Roman" panose="02020603050405020304" pitchFamily="18" charset="0"/>
              </a:rPr>
              <a:t> </a:t>
            </a:r>
            <a:r>
              <a:rPr lang="en-US" sz="3000" b="1" kern="1200" dirty="0" err="1">
                <a:latin typeface="Times New Roman" panose="02020603050405020304" pitchFamily="18" charset="0"/>
                <a:cs typeface="Times New Roman" panose="02020603050405020304" pitchFamily="18" charset="0"/>
              </a:rPr>
              <a:t>nô</a:t>
            </a:r>
            <a:r>
              <a:rPr lang="en-US" sz="3000" b="1" kern="1200" dirty="0">
                <a:latin typeface="Times New Roman" panose="02020603050405020304" pitchFamily="18" charset="0"/>
                <a:cs typeface="Times New Roman" panose="02020603050405020304" pitchFamily="18" charset="0"/>
              </a:rPr>
              <a:t> </a:t>
            </a:r>
            <a:r>
              <a:rPr lang="en-US" sz="3000" b="1" kern="1200" dirty="0" err="1">
                <a:latin typeface="Times New Roman" panose="02020603050405020304" pitchFamily="18" charset="0"/>
                <a:cs typeface="Times New Roman" panose="02020603050405020304" pitchFamily="18" charset="0"/>
              </a:rPr>
              <a:t>lệ</a:t>
            </a:r>
            <a:r>
              <a:rPr lang="en-US" sz="3000" b="1" kern="1200" dirty="0">
                <a:latin typeface="Times New Roman" panose="02020603050405020304" pitchFamily="18" charset="0"/>
                <a:cs typeface="Times New Roman" panose="02020603050405020304" pitchFamily="18" charset="0"/>
              </a:rPr>
              <a:t> </a:t>
            </a:r>
            <a:r>
              <a:rPr lang="en-US" sz="3000" b="1" kern="1200" dirty="0" err="1">
                <a:latin typeface="Times New Roman" panose="02020603050405020304" pitchFamily="18" charset="0"/>
                <a:cs typeface="Times New Roman" panose="02020603050405020304" pitchFamily="18" charset="0"/>
              </a:rPr>
              <a:t>lên</a:t>
            </a:r>
            <a:r>
              <a:rPr lang="en-US" sz="3000" b="1" kern="1200" dirty="0">
                <a:latin typeface="Times New Roman" panose="02020603050405020304" pitchFamily="18" charset="0"/>
                <a:cs typeface="Times New Roman" panose="02020603050405020304" pitchFamily="18" charset="0"/>
              </a:rPr>
              <a:t> </a:t>
            </a:r>
            <a:r>
              <a:rPr lang="en-US" sz="3000" b="1" kern="1200" dirty="0" err="1">
                <a:latin typeface="Times New Roman" panose="02020603050405020304" pitchFamily="18" charset="0"/>
                <a:cs typeface="Times New Roman" panose="02020603050405020304" pitchFamily="18" charset="0"/>
              </a:rPr>
              <a:t>rẫy</a:t>
            </a:r>
            <a:r>
              <a:rPr lang="en-US" sz="3000" b="1" kern="1200" dirty="0">
                <a:latin typeface="Times New Roman" panose="02020603050405020304" pitchFamily="18" charset="0"/>
                <a:cs typeface="Times New Roman" panose="02020603050405020304" pitchFamily="18" charset="0"/>
              </a:rPr>
              <a:t> ra </a:t>
            </a:r>
            <a:r>
              <a:rPr lang="en-US" sz="3000" b="1" kern="1200" dirty="0" err="1">
                <a:latin typeface="Times New Roman" panose="02020603050405020304" pitchFamily="18" charset="0"/>
                <a:cs typeface="Times New Roman" panose="02020603050405020304" pitchFamily="18" charset="0"/>
              </a:rPr>
              <a:t>sông</a:t>
            </a:r>
            <a:r>
              <a:rPr lang="en-US" sz="3000" b="1" kern="1200" dirty="0">
                <a:latin typeface="Times New Roman" panose="02020603050405020304" pitchFamily="18" charset="0"/>
                <a:cs typeface="Times New Roman" panose="02020603050405020304" pitchFamily="18" charset="0"/>
              </a:rPr>
              <a:t> </a:t>
            </a:r>
            <a:r>
              <a:rPr lang="en-US" sz="3000" b="1" kern="1200" dirty="0" err="1">
                <a:latin typeface="Times New Roman" panose="02020603050405020304" pitchFamily="18" charset="0"/>
                <a:cs typeface="Times New Roman" panose="02020603050405020304" pitchFamily="18" charset="0"/>
              </a:rPr>
              <a:t>làm</a:t>
            </a:r>
            <a:r>
              <a:rPr lang="en-US" sz="3000" b="1" kern="1200" dirty="0">
                <a:latin typeface="Times New Roman" panose="02020603050405020304" pitchFamily="18" charset="0"/>
                <a:cs typeface="Times New Roman" panose="02020603050405020304" pitchFamily="18" charset="0"/>
              </a:rPr>
              <a:t> </a:t>
            </a:r>
            <a:r>
              <a:rPr lang="en-US" sz="3000" b="1" kern="1200" dirty="0" err="1">
                <a:latin typeface="Times New Roman" panose="02020603050405020304" pitchFamily="18" charset="0"/>
                <a:cs typeface="Times New Roman" panose="02020603050405020304" pitchFamily="18" charset="0"/>
              </a:rPr>
              <a:t>lụng</a:t>
            </a:r>
            <a:r>
              <a:rPr lang="en-US" sz="3000" b="1" kern="1200" dirty="0">
                <a:latin typeface="Times New Roman" panose="02020603050405020304" pitchFamily="18" charset="0"/>
                <a:cs typeface="Times New Roman" panose="02020603050405020304" pitchFamily="18" charset="0"/>
              </a:rPr>
              <a:t> </a:t>
            </a:r>
            <a:r>
              <a:rPr lang="en-US" sz="3000" b="1" kern="1200" dirty="0" err="1">
                <a:latin typeface="Times New Roman" panose="02020603050405020304" pitchFamily="18" charset="0"/>
                <a:cs typeface="Times New Roman" panose="02020603050405020304" pitchFamily="18" charset="0"/>
              </a:rPr>
              <a:t>đã</a:t>
            </a:r>
            <a:r>
              <a:rPr lang="en-US" sz="3000" b="1" kern="1200" dirty="0">
                <a:latin typeface="Times New Roman" panose="02020603050405020304" pitchFamily="18" charset="0"/>
                <a:cs typeface="Times New Roman" panose="02020603050405020304" pitchFamily="18" charset="0"/>
              </a:rPr>
              <a:t> </a:t>
            </a:r>
            <a:r>
              <a:rPr lang="en-US" sz="3000" b="1" kern="1200" dirty="0" err="1">
                <a:latin typeface="Times New Roman" panose="02020603050405020304" pitchFamily="18" charset="0"/>
                <a:cs typeface="Times New Roman" panose="02020603050405020304" pitchFamily="18" charset="0"/>
              </a:rPr>
              <a:t>kéo</a:t>
            </a:r>
            <a:r>
              <a:rPr lang="en-US" sz="3000" b="1" kern="1200" dirty="0">
                <a:latin typeface="Times New Roman" panose="02020603050405020304" pitchFamily="18" charset="0"/>
                <a:cs typeface="Times New Roman" panose="02020603050405020304" pitchFamily="18" charset="0"/>
              </a:rPr>
              <a:t> </a:t>
            </a:r>
            <a:r>
              <a:rPr lang="en-US" sz="3000" b="1" kern="1200" dirty="0" err="1">
                <a:latin typeface="Times New Roman" panose="02020603050405020304" pitchFamily="18" charset="0"/>
                <a:cs typeface="Times New Roman" panose="02020603050405020304" pitchFamily="18" charset="0"/>
              </a:rPr>
              <a:t>người</a:t>
            </a:r>
            <a:r>
              <a:rPr lang="en-US" sz="3000" b="1" kern="1200" dirty="0">
                <a:latin typeface="Times New Roman" panose="02020603050405020304" pitchFamily="18" charset="0"/>
                <a:cs typeface="Times New Roman" panose="02020603050405020304" pitchFamily="18" charset="0"/>
              </a:rPr>
              <a:t> </a:t>
            </a:r>
            <a:r>
              <a:rPr lang="en-US" sz="3000" b="1" kern="1200" dirty="0" err="1">
                <a:latin typeface="Times New Roman" panose="02020603050405020304" pitchFamily="18" charset="0"/>
                <a:cs typeface="Times New Roman" panose="02020603050405020304" pitchFamily="18" charset="0"/>
              </a:rPr>
              <a:t>tới</a:t>
            </a:r>
            <a:r>
              <a:rPr lang="en-US" sz="3000" b="1" kern="1200" dirty="0">
                <a:latin typeface="Times New Roman" panose="02020603050405020304" pitchFamily="18" charset="0"/>
                <a:cs typeface="Times New Roman" panose="02020603050405020304" pitchFamily="18" charset="0"/>
              </a:rPr>
              <a:t> </a:t>
            </a:r>
            <a:r>
              <a:rPr lang="en-US" sz="3000" b="1" kern="1200" dirty="0" err="1">
                <a:latin typeface="Times New Roman" panose="02020603050405020304" pitchFamily="18" charset="0"/>
                <a:cs typeface="Times New Roman" panose="02020603050405020304" pitchFamily="18" charset="0"/>
              </a:rPr>
              <a:t>cướp</a:t>
            </a:r>
            <a:r>
              <a:rPr lang="en-US" sz="3000" b="1" kern="1200" dirty="0">
                <a:latin typeface="Times New Roman" panose="02020603050405020304" pitchFamily="18" charset="0"/>
                <a:cs typeface="Times New Roman" panose="02020603050405020304" pitchFamily="18" charset="0"/>
              </a:rPr>
              <a:t> </a:t>
            </a:r>
            <a:r>
              <a:rPr lang="en-US" sz="3000" b="1" kern="1200" dirty="0" err="1">
                <a:latin typeface="Times New Roman" panose="02020603050405020304" pitchFamily="18" charset="0"/>
                <a:cs typeface="Times New Roman" panose="02020603050405020304" pitchFamily="18" charset="0"/>
              </a:rPr>
              <a:t>phá</a:t>
            </a:r>
            <a:r>
              <a:rPr lang="en-US" sz="3000" b="1" kern="1200" dirty="0">
                <a:latin typeface="Times New Roman" panose="02020603050405020304" pitchFamily="18" charset="0"/>
                <a:cs typeface="Times New Roman" panose="02020603050405020304" pitchFamily="18" charset="0"/>
              </a:rPr>
              <a:t> </a:t>
            </a:r>
            <a:r>
              <a:rPr lang="en-US" sz="3000" b="1" kern="1200" dirty="0" err="1">
                <a:latin typeface="Times New Roman" panose="02020603050405020304" pitchFamily="18" charset="0"/>
                <a:cs typeface="Times New Roman" panose="02020603050405020304" pitchFamily="18" charset="0"/>
              </a:rPr>
              <a:t>buôn</a:t>
            </a:r>
            <a:r>
              <a:rPr lang="en-US" sz="3000" b="1" kern="1200" dirty="0">
                <a:latin typeface="Times New Roman" panose="02020603050405020304" pitchFamily="18" charset="0"/>
                <a:cs typeface="Times New Roman" panose="02020603050405020304" pitchFamily="18" charset="0"/>
              </a:rPr>
              <a:t> </a:t>
            </a:r>
            <a:r>
              <a:rPr lang="en-US" sz="3000" b="1" kern="1200" dirty="0" err="1">
                <a:latin typeface="Times New Roman" panose="02020603050405020304" pitchFamily="18" charset="0"/>
                <a:cs typeface="Times New Roman" panose="02020603050405020304" pitchFamily="18" charset="0"/>
              </a:rPr>
              <a:t>của</a:t>
            </a:r>
            <a:r>
              <a:rPr lang="en-US" sz="3000" b="1" kern="1200" dirty="0">
                <a:latin typeface="Times New Roman" panose="02020603050405020304" pitchFamily="18" charset="0"/>
                <a:cs typeface="Times New Roman" panose="02020603050405020304" pitchFamily="18" charset="0"/>
              </a:rPr>
              <a:t> </a:t>
            </a:r>
            <a:r>
              <a:rPr lang="en-US" sz="3000" b="1" kern="1200" dirty="0" err="1">
                <a:latin typeface="Times New Roman" panose="02020603050405020304" pitchFamily="18" charset="0"/>
                <a:cs typeface="Times New Roman" panose="02020603050405020304" pitchFamily="18" charset="0"/>
              </a:rPr>
              <a:t>chàng</a:t>
            </a:r>
            <a:r>
              <a:rPr lang="en-US" sz="3000" b="1" kern="1200" dirty="0">
                <a:latin typeface="Times New Roman" panose="02020603050405020304" pitchFamily="18" charset="0"/>
                <a:cs typeface="Times New Roman" panose="02020603050405020304" pitchFamily="18" charset="0"/>
              </a:rPr>
              <a:t>, </a:t>
            </a:r>
            <a:r>
              <a:rPr lang="en-US" sz="3000" b="1" kern="1200" dirty="0" err="1">
                <a:latin typeface="Times New Roman" panose="02020603050405020304" pitchFamily="18" charset="0"/>
                <a:cs typeface="Times New Roman" panose="02020603050405020304" pitchFamily="18" charset="0"/>
              </a:rPr>
              <a:t>bắt</a:t>
            </a:r>
            <a:r>
              <a:rPr lang="en-US" sz="3000" b="1" kern="1200" dirty="0">
                <a:latin typeface="Times New Roman" panose="02020603050405020304" pitchFamily="18" charset="0"/>
                <a:cs typeface="Times New Roman" panose="02020603050405020304" pitchFamily="18" charset="0"/>
              </a:rPr>
              <a:t> </a:t>
            </a:r>
            <a:r>
              <a:rPr lang="en-US" sz="3000" b="1" kern="1200" dirty="0" err="1">
                <a:latin typeface="Times New Roman" panose="02020603050405020304" pitchFamily="18" charset="0"/>
                <a:cs typeface="Times New Roman" panose="02020603050405020304" pitchFamily="18" charset="0"/>
              </a:rPr>
              <a:t>HNhị</a:t>
            </a:r>
            <a:r>
              <a:rPr lang="en-US" sz="3000" b="1" kern="1200" dirty="0">
                <a:latin typeface="Times New Roman" panose="02020603050405020304" pitchFamily="18" charset="0"/>
                <a:cs typeface="Times New Roman" panose="02020603050405020304" pitchFamily="18" charset="0"/>
              </a:rPr>
              <a:t> (</a:t>
            </a:r>
            <a:r>
              <a:rPr lang="en-US" sz="3000" b="1" kern="1200" dirty="0" err="1">
                <a:latin typeface="Times New Roman" panose="02020603050405020304" pitchFamily="18" charset="0"/>
                <a:cs typeface="Times New Roman" panose="02020603050405020304" pitchFamily="18" charset="0"/>
              </a:rPr>
              <a:t>vợ</a:t>
            </a:r>
            <a:r>
              <a:rPr lang="en-US" sz="3000" b="1" kern="1200" dirty="0">
                <a:latin typeface="Times New Roman" panose="02020603050405020304" pitchFamily="18" charset="0"/>
                <a:cs typeface="Times New Roman" panose="02020603050405020304" pitchFamily="18" charset="0"/>
              </a:rPr>
              <a:t> </a:t>
            </a:r>
            <a:r>
              <a:rPr lang="en-US" sz="3000" b="1" kern="1200" dirty="0" err="1">
                <a:latin typeface="Times New Roman" panose="02020603050405020304" pitchFamily="18" charset="0"/>
                <a:cs typeface="Times New Roman" panose="02020603050405020304" pitchFamily="18" charset="0"/>
              </a:rPr>
              <a:t>Đăm</a:t>
            </a:r>
            <a:r>
              <a:rPr lang="en-US" sz="3000" b="1" kern="1200" dirty="0">
                <a:latin typeface="Times New Roman" panose="02020603050405020304" pitchFamily="18" charset="0"/>
                <a:cs typeface="Times New Roman" panose="02020603050405020304" pitchFamily="18" charset="0"/>
              </a:rPr>
              <a:t> </a:t>
            </a:r>
            <a:r>
              <a:rPr lang="en-US" sz="3000" b="1" kern="1200" dirty="0" err="1">
                <a:latin typeface="Times New Roman" panose="02020603050405020304" pitchFamily="18" charset="0"/>
                <a:cs typeface="Times New Roman" panose="02020603050405020304" pitchFamily="18" charset="0"/>
              </a:rPr>
              <a:t>Săn</a:t>
            </a:r>
            <a:r>
              <a:rPr lang="en-US" sz="3000" b="1" kern="1200" dirty="0">
                <a:latin typeface="Times New Roman" panose="02020603050405020304" pitchFamily="18" charset="0"/>
                <a:cs typeface="Times New Roman" panose="02020603050405020304" pitchFamily="18" charset="0"/>
              </a:rPr>
              <a:t>) </a:t>
            </a:r>
            <a:r>
              <a:rPr lang="en-US" sz="3000" b="1" kern="1200" dirty="0" err="1">
                <a:latin typeface="Times New Roman" panose="02020603050405020304" pitchFamily="18" charset="0"/>
                <a:cs typeface="Times New Roman" panose="02020603050405020304" pitchFamily="18" charset="0"/>
              </a:rPr>
              <a:t>về</a:t>
            </a:r>
            <a:r>
              <a:rPr lang="en-US" sz="3000" b="1" kern="1200" dirty="0">
                <a:latin typeface="Times New Roman" panose="02020603050405020304" pitchFamily="18" charset="0"/>
                <a:cs typeface="Times New Roman" panose="02020603050405020304" pitchFamily="18" charset="0"/>
              </a:rPr>
              <a:t> </a:t>
            </a:r>
            <a:r>
              <a:rPr lang="en-US" sz="3000" b="1" kern="1200" dirty="0" err="1">
                <a:latin typeface="Times New Roman" panose="02020603050405020304" pitchFamily="18" charset="0"/>
                <a:cs typeface="Times New Roman" panose="02020603050405020304" pitchFamily="18" charset="0"/>
              </a:rPr>
              <a:t>làm</a:t>
            </a:r>
            <a:r>
              <a:rPr lang="en-US" sz="3000" b="1" kern="1200" dirty="0">
                <a:latin typeface="Times New Roman" panose="02020603050405020304" pitchFamily="18" charset="0"/>
                <a:cs typeface="Times New Roman" panose="02020603050405020304" pitchFamily="18" charset="0"/>
              </a:rPr>
              <a:t> </a:t>
            </a:r>
            <a:r>
              <a:rPr lang="en-US" sz="3000" b="1" kern="1200" dirty="0" err="1">
                <a:latin typeface="Times New Roman" panose="02020603050405020304" pitchFamily="18" charset="0"/>
                <a:cs typeface="Times New Roman" panose="02020603050405020304" pitchFamily="18" charset="0"/>
              </a:rPr>
              <a:t>vợ</a:t>
            </a:r>
            <a:r>
              <a:rPr lang="en-US" sz="3000" b="1" kern="1200" dirty="0">
                <a:latin typeface="Times New Roman" panose="02020603050405020304" pitchFamily="18" charset="0"/>
                <a:cs typeface="Times New Roman" panose="02020603050405020304" pitchFamily="18" charset="0"/>
              </a:rPr>
              <a:t> </a:t>
            </a:r>
            <a:r>
              <a:rPr lang="en-US" sz="3000" b="1" kern="1200" dirty="0" err="1">
                <a:latin typeface="Times New Roman" panose="02020603050405020304" pitchFamily="18" charset="0"/>
                <a:cs typeface="Times New Roman" panose="02020603050405020304" pitchFamily="18" charset="0"/>
              </a:rPr>
              <a:t>hắn</a:t>
            </a:r>
            <a:r>
              <a:rPr lang="en-US" sz="3000" b="1" kern="1200" dirty="0">
                <a:latin typeface="Times New Roman" panose="02020603050405020304" pitchFamily="18" charset="0"/>
                <a:cs typeface="Times New Roman" panose="02020603050405020304" pitchFamily="18" charset="0"/>
              </a:rPr>
              <a:t> </a:t>
            </a:r>
          </a:p>
        </p:txBody>
      </p:sp>
      <p:sp>
        <p:nvSpPr>
          <p:cNvPr id="6" name="Freeform: Shape 5"/>
          <p:cNvSpPr/>
          <p:nvPr/>
        </p:nvSpPr>
        <p:spPr>
          <a:xfrm>
            <a:off x="5965994" y="2398131"/>
            <a:ext cx="855837" cy="913081"/>
          </a:xfrm>
          <a:custGeom>
            <a:avLst/>
            <a:gdLst>
              <a:gd name="connsiteX0" fmla="*/ 0 w 717222"/>
              <a:gd name="connsiteY0" fmla="*/ 167803 h 839014"/>
              <a:gd name="connsiteX1" fmla="*/ 358611 w 717222"/>
              <a:gd name="connsiteY1" fmla="*/ 167803 h 839014"/>
              <a:gd name="connsiteX2" fmla="*/ 358611 w 717222"/>
              <a:gd name="connsiteY2" fmla="*/ 0 h 839014"/>
              <a:gd name="connsiteX3" fmla="*/ 717222 w 717222"/>
              <a:gd name="connsiteY3" fmla="*/ 419507 h 839014"/>
              <a:gd name="connsiteX4" fmla="*/ 358611 w 717222"/>
              <a:gd name="connsiteY4" fmla="*/ 839014 h 839014"/>
              <a:gd name="connsiteX5" fmla="*/ 358611 w 717222"/>
              <a:gd name="connsiteY5" fmla="*/ 671211 h 839014"/>
              <a:gd name="connsiteX6" fmla="*/ 0 w 717222"/>
              <a:gd name="connsiteY6" fmla="*/ 671211 h 839014"/>
              <a:gd name="connsiteX7" fmla="*/ 0 w 717222"/>
              <a:gd name="connsiteY7" fmla="*/ 167803 h 839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7222" h="839014">
                <a:moveTo>
                  <a:pt x="0" y="167803"/>
                </a:moveTo>
                <a:lnTo>
                  <a:pt x="358611" y="167803"/>
                </a:lnTo>
                <a:lnTo>
                  <a:pt x="358611" y="0"/>
                </a:lnTo>
                <a:lnTo>
                  <a:pt x="717222" y="419507"/>
                </a:lnTo>
                <a:lnTo>
                  <a:pt x="358611" y="839014"/>
                </a:lnTo>
                <a:lnTo>
                  <a:pt x="358611" y="671211"/>
                </a:lnTo>
                <a:lnTo>
                  <a:pt x="0" y="671211"/>
                </a:lnTo>
                <a:lnTo>
                  <a:pt x="0" y="167803"/>
                </a:lnTo>
                <a:close/>
              </a:path>
            </a:pathLst>
          </a:custGeom>
        </p:spPr>
        <p:style>
          <a:lnRef idx="0">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0" tIns="167803" rIns="215167" bIns="167803" numCol="1" spcCol="1270" anchor="ctr" anchorCtr="0">
            <a:noAutofit/>
          </a:bodyPr>
          <a:lstStyle/>
          <a:p>
            <a:pPr marL="0" lvl="0" indent="0" algn="ctr" defTabSz="711200">
              <a:lnSpc>
                <a:spcPct val="90000"/>
              </a:lnSpc>
              <a:spcBef>
                <a:spcPct val="0"/>
              </a:spcBef>
              <a:spcAft>
                <a:spcPct val="35000"/>
              </a:spcAft>
              <a:buNone/>
            </a:pPr>
            <a:endParaRPr lang="en-US" sz="1600" kern="1200">
              <a:latin typeface="Times New Roman" panose="02020603050405020304" pitchFamily="18" charset="0"/>
              <a:cs typeface="Times New Roman" panose="02020603050405020304" pitchFamily="18" charset="0"/>
            </a:endParaRPr>
          </a:p>
        </p:txBody>
      </p:sp>
      <p:sp>
        <p:nvSpPr>
          <p:cNvPr id="7" name="Freeform: Shape 6"/>
          <p:cNvSpPr/>
          <p:nvPr/>
        </p:nvSpPr>
        <p:spPr>
          <a:xfrm>
            <a:off x="7201306" y="2035107"/>
            <a:ext cx="4036965" cy="1639131"/>
          </a:xfrm>
          <a:custGeom>
            <a:avLst/>
            <a:gdLst>
              <a:gd name="connsiteX0" fmla="*/ 0 w 3383123"/>
              <a:gd name="connsiteY0" fmla="*/ 202987 h 2029873"/>
              <a:gd name="connsiteX1" fmla="*/ 202987 w 3383123"/>
              <a:gd name="connsiteY1" fmla="*/ 0 h 2029873"/>
              <a:gd name="connsiteX2" fmla="*/ 3180136 w 3383123"/>
              <a:gd name="connsiteY2" fmla="*/ 0 h 2029873"/>
              <a:gd name="connsiteX3" fmla="*/ 3383123 w 3383123"/>
              <a:gd name="connsiteY3" fmla="*/ 202987 h 2029873"/>
              <a:gd name="connsiteX4" fmla="*/ 3383123 w 3383123"/>
              <a:gd name="connsiteY4" fmla="*/ 1826886 h 2029873"/>
              <a:gd name="connsiteX5" fmla="*/ 3180136 w 3383123"/>
              <a:gd name="connsiteY5" fmla="*/ 2029873 h 2029873"/>
              <a:gd name="connsiteX6" fmla="*/ 202987 w 3383123"/>
              <a:gd name="connsiteY6" fmla="*/ 2029873 h 2029873"/>
              <a:gd name="connsiteX7" fmla="*/ 0 w 3383123"/>
              <a:gd name="connsiteY7" fmla="*/ 1826886 h 2029873"/>
              <a:gd name="connsiteX8" fmla="*/ 0 w 3383123"/>
              <a:gd name="connsiteY8" fmla="*/ 202987 h 2029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83123" h="2029873">
                <a:moveTo>
                  <a:pt x="0" y="202987"/>
                </a:moveTo>
                <a:cubicBezTo>
                  <a:pt x="0" y="90880"/>
                  <a:pt x="90880" y="0"/>
                  <a:pt x="202987" y="0"/>
                </a:cubicBezTo>
                <a:lnTo>
                  <a:pt x="3180136" y="0"/>
                </a:lnTo>
                <a:cubicBezTo>
                  <a:pt x="3292243" y="0"/>
                  <a:pt x="3383123" y="90880"/>
                  <a:pt x="3383123" y="202987"/>
                </a:cubicBezTo>
                <a:lnTo>
                  <a:pt x="3383123" y="1826886"/>
                </a:lnTo>
                <a:cubicBezTo>
                  <a:pt x="3383123" y="1938993"/>
                  <a:pt x="3292243" y="2029873"/>
                  <a:pt x="3180136" y="2029873"/>
                </a:cubicBezTo>
                <a:lnTo>
                  <a:pt x="202987" y="2029873"/>
                </a:lnTo>
                <a:cubicBezTo>
                  <a:pt x="90880" y="2029873"/>
                  <a:pt x="0" y="1938993"/>
                  <a:pt x="0" y="1826886"/>
                </a:cubicBezTo>
                <a:lnTo>
                  <a:pt x="0" y="202987"/>
                </a:lnTo>
                <a:close/>
              </a:path>
            </a:pathLst>
          </a:custGeom>
          <a:solidFill>
            <a:schemeClr val="accent2">
              <a:lumMod val="75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lt1">
              <a:hueOff val="0"/>
              <a:satOff val="0"/>
              <a:lumOff val="0"/>
              <a:alphaOff val="0"/>
            </a:schemeClr>
          </a:lnRef>
          <a:fillRef idx="1">
            <a:schemeClr val="accent2">
              <a:hueOff val="-727682"/>
              <a:satOff val="-41963"/>
              <a:lumOff val="4314"/>
              <a:alphaOff val="0"/>
            </a:schemeClr>
          </a:fillRef>
          <a:effectRef idx="0">
            <a:schemeClr val="accent2">
              <a:hueOff val="-727682"/>
              <a:satOff val="-41963"/>
              <a:lumOff val="4314"/>
              <a:alphaOff val="0"/>
            </a:schemeClr>
          </a:effectRef>
          <a:fontRef idx="minor">
            <a:schemeClr val="lt1"/>
          </a:fontRef>
        </p:style>
        <p:txBody>
          <a:bodyPr spcFirstLastPara="0" vert="horz" wrap="square" lIns="135653" tIns="135653" rIns="135653" bIns="135653" numCol="1" spcCol="1270" anchor="ctr" anchorCtr="0">
            <a:noAutofit/>
          </a:bodyPr>
          <a:lstStyle/>
          <a:p>
            <a:pPr marL="0" lvl="0" indent="0" algn="ctr" defTabSz="889000">
              <a:lnSpc>
                <a:spcPct val="90000"/>
              </a:lnSpc>
              <a:spcBef>
                <a:spcPct val="0"/>
              </a:spcBef>
              <a:spcAft>
                <a:spcPct val="35000"/>
              </a:spcAft>
              <a:buNone/>
            </a:pPr>
            <a:r>
              <a:rPr lang="en-US" sz="3200" b="1" kern="1200" dirty="0" err="1">
                <a:latin typeface="Times New Roman" panose="02020603050405020304" pitchFamily="18" charset="0"/>
                <a:cs typeface="Times New Roman" panose="02020603050405020304" pitchFamily="18" charset="0"/>
              </a:rPr>
              <a:t>Đăm</a:t>
            </a:r>
            <a:r>
              <a:rPr lang="en-US" sz="3200" b="1" kern="1200" dirty="0">
                <a:latin typeface="Times New Roman" panose="02020603050405020304" pitchFamily="18" charset="0"/>
                <a:cs typeface="Times New Roman" panose="02020603050405020304" pitchFamily="18" charset="0"/>
              </a:rPr>
              <a:t> </a:t>
            </a:r>
            <a:r>
              <a:rPr lang="en-US" sz="3200" b="1" kern="1200" dirty="0" err="1">
                <a:latin typeface="Times New Roman" panose="02020603050405020304" pitchFamily="18" charset="0"/>
                <a:cs typeface="Times New Roman" panose="02020603050405020304" pitchFamily="18" charset="0"/>
              </a:rPr>
              <a:t>Săn</a:t>
            </a:r>
            <a:r>
              <a:rPr lang="en-US" sz="3200" b="1" kern="1200" dirty="0">
                <a:latin typeface="Times New Roman" panose="02020603050405020304" pitchFamily="18" charset="0"/>
                <a:cs typeface="Times New Roman" panose="02020603050405020304" pitchFamily="18" charset="0"/>
              </a:rPr>
              <a:t> </a:t>
            </a:r>
            <a:r>
              <a:rPr lang="en-US" sz="3200" b="1" kern="1200" dirty="0" err="1">
                <a:latin typeface="Times New Roman" panose="02020603050405020304" pitchFamily="18" charset="0"/>
                <a:cs typeface="Times New Roman" panose="02020603050405020304" pitchFamily="18" charset="0"/>
              </a:rPr>
              <a:t>tổ</a:t>
            </a:r>
            <a:r>
              <a:rPr lang="en-US" sz="3200" b="1" kern="1200" dirty="0">
                <a:latin typeface="Times New Roman" panose="02020603050405020304" pitchFamily="18" charset="0"/>
                <a:cs typeface="Times New Roman" panose="02020603050405020304" pitchFamily="18" charset="0"/>
              </a:rPr>
              <a:t> </a:t>
            </a:r>
            <a:r>
              <a:rPr lang="en-US" sz="3200" b="1" kern="1200" dirty="0" err="1">
                <a:latin typeface="Times New Roman" panose="02020603050405020304" pitchFamily="18" charset="0"/>
                <a:cs typeface="Times New Roman" panose="02020603050405020304" pitchFamily="18" charset="0"/>
              </a:rPr>
              <a:t>chức</a:t>
            </a:r>
            <a:r>
              <a:rPr lang="en-US" sz="3200" b="1" kern="1200" dirty="0">
                <a:latin typeface="Times New Roman" panose="02020603050405020304" pitchFamily="18" charset="0"/>
                <a:cs typeface="Times New Roman" panose="02020603050405020304" pitchFamily="18" charset="0"/>
              </a:rPr>
              <a:t> </a:t>
            </a:r>
            <a:r>
              <a:rPr lang="en-US" sz="3200" b="1" kern="1200" dirty="0" err="1">
                <a:latin typeface="Times New Roman" panose="02020603050405020304" pitchFamily="18" charset="0"/>
                <a:cs typeface="Times New Roman" panose="02020603050405020304" pitchFamily="18" charset="0"/>
              </a:rPr>
              <a:t>đánh</a:t>
            </a:r>
            <a:r>
              <a:rPr lang="en-US" sz="3200" b="1" kern="1200" dirty="0">
                <a:latin typeface="Times New Roman" panose="02020603050405020304" pitchFamily="18" charset="0"/>
                <a:cs typeface="Times New Roman" panose="02020603050405020304" pitchFamily="18" charset="0"/>
              </a:rPr>
              <a:t> </a:t>
            </a:r>
            <a:r>
              <a:rPr lang="en-US" sz="3200" b="1" kern="1200" dirty="0" err="1">
                <a:latin typeface="Times New Roman" panose="02020603050405020304" pitchFamily="18" charset="0"/>
                <a:cs typeface="Times New Roman" panose="02020603050405020304" pitchFamily="18" charset="0"/>
              </a:rPr>
              <a:t>trả</a:t>
            </a:r>
            <a:r>
              <a:rPr lang="en-US" sz="3200" b="1" kern="1200" dirty="0">
                <a:latin typeface="Times New Roman" panose="02020603050405020304" pitchFamily="18" charset="0"/>
                <a:cs typeface="Times New Roman" panose="02020603050405020304" pitchFamily="18" charset="0"/>
              </a:rPr>
              <a:t>, </a:t>
            </a:r>
            <a:r>
              <a:rPr lang="en-US" sz="3200" b="1" kern="1200" dirty="0" err="1">
                <a:latin typeface="Times New Roman" panose="02020603050405020304" pitchFamily="18" charset="0"/>
                <a:cs typeface="Times New Roman" panose="02020603050405020304" pitchFamily="18" charset="0"/>
              </a:rPr>
              <a:t>cứu</a:t>
            </a:r>
            <a:r>
              <a:rPr lang="en-US" sz="3200" b="1" kern="1200" dirty="0">
                <a:latin typeface="Times New Roman" panose="02020603050405020304" pitchFamily="18" charset="0"/>
                <a:cs typeface="Times New Roman" panose="02020603050405020304" pitchFamily="18" charset="0"/>
              </a:rPr>
              <a:t> </a:t>
            </a:r>
            <a:r>
              <a:rPr lang="en-US" sz="3200" b="1" kern="1200" dirty="0" err="1">
                <a:latin typeface="Times New Roman" panose="02020603050405020304" pitchFamily="18" charset="0"/>
                <a:cs typeface="Times New Roman" panose="02020603050405020304" pitchFamily="18" charset="0"/>
              </a:rPr>
              <a:t>vợ</a:t>
            </a:r>
            <a:r>
              <a:rPr lang="en-US" sz="3200" b="1" kern="1200" dirty="0">
                <a:latin typeface="Times New Roman" panose="02020603050405020304" pitchFamily="18" charset="0"/>
                <a:cs typeface="Times New Roman" panose="02020603050405020304" pitchFamily="18" charset="0"/>
              </a:rPr>
              <a:t> </a:t>
            </a:r>
            <a:r>
              <a:rPr lang="en-US" sz="3200" b="1" kern="1200" dirty="0" err="1">
                <a:latin typeface="Times New Roman" panose="02020603050405020304" pitchFamily="18" charset="0"/>
                <a:cs typeface="Times New Roman" panose="02020603050405020304" pitchFamily="18" charset="0"/>
              </a:rPr>
              <a:t>trở</a:t>
            </a:r>
            <a:r>
              <a:rPr lang="en-US" sz="3200" b="1" kern="1200" dirty="0">
                <a:latin typeface="Times New Roman" panose="02020603050405020304" pitchFamily="18" charset="0"/>
                <a:cs typeface="Times New Roman" panose="02020603050405020304" pitchFamily="18" charset="0"/>
              </a:rPr>
              <a:t> </a:t>
            </a:r>
            <a:r>
              <a:rPr lang="en-US" sz="3200" b="1" kern="1200" dirty="0" err="1">
                <a:latin typeface="Times New Roman" panose="02020603050405020304" pitchFamily="18" charset="0"/>
                <a:cs typeface="Times New Roman" panose="02020603050405020304" pitchFamily="18" charset="0"/>
              </a:rPr>
              <a:t>về</a:t>
            </a:r>
            <a:r>
              <a:rPr lang="en-US" sz="3200" b="1" kern="1200" dirty="0">
                <a:latin typeface="Times New Roman" panose="02020603050405020304" pitchFamily="18" charset="0"/>
                <a:cs typeface="Times New Roman" panose="02020603050405020304" pitchFamily="18" charset="0"/>
              </a:rPr>
              <a:t> </a:t>
            </a:r>
          </a:p>
        </p:txBody>
      </p:sp>
      <p:sp>
        <p:nvSpPr>
          <p:cNvPr id="8" name="Freeform: Shape 7"/>
          <p:cNvSpPr/>
          <p:nvPr/>
        </p:nvSpPr>
        <p:spPr>
          <a:xfrm>
            <a:off x="8524569" y="3914645"/>
            <a:ext cx="1195805" cy="579160"/>
          </a:xfrm>
          <a:custGeom>
            <a:avLst/>
            <a:gdLst>
              <a:gd name="connsiteX0" fmla="*/ 0 w 717222"/>
              <a:gd name="connsiteY0" fmla="*/ 167803 h 839014"/>
              <a:gd name="connsiteX1" fmla="*/ 358611 w 717222"/>
              <a:gd name="connsiteY1" fmla="*/ 167803 h 839014"/>
              <a:gd name="connsiteX2" fmla="*/ 358611 w 717222"/>
              <a:gd name="connsiteY2" fmla="*/ 0 h 839014"/>
              <a:gd name="connsiteX3" fmla="*/ 717222 w 717222"/>
              <a:gd name="connsiteY3" fmla="*/ 419507 h 839014"/>
              <a:gd name="connsiteX4" fmla="*/ 358611 w 717222"/>
              <a:gd name="connsiteY4" fmla="*/ 839014 h 839014"/>
              <a:gd name="connsiteX5" fmla="*/ 358611 w 717222"/>
              <a:gd name="connsiteY5" fmla="*/ 671211 h 839014"/>
              <a:gd name="connsiteX6" fmla="*/ 0 w 717222"/>
              <a:gd name="connsiteY6" fmla="*/ 671211 h 839014"/>
              <a:gd name="connsiteX7" fmla="*/ 0 w 717222"/>
              <a:gd name="connsiteY7" fmla="*/ 167803 h 839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7222" h="839014">
                <a:moveTo>
                  <a:pt x="573777" y="0"/>
                </a:moveTo>
                <a:lnTo>
                  <a:pt x="573777" y="419507"/>
                </a:lnTo>
                <a:lnTo>
                  <a:pt x="717222" y="419507"/>
                </a:lnTo>
                <a:lnTo>
                  <a:pt x="358611" y="839014"/>
                </a:lnTo>
                <a:lnTo>
                  <a:pt x="0" y="419507"/>
                </a:lnTo>
                <a:lnTo>
                  <a:pt x="143445" y="419507"/>
                </a:lnTo>
                <a:lnTo>
                  <a:pt x="143445" y="0"/>
                </a:lnTo>
                <a:lnTo>
                  <a:pt x="573777" y="0"/>
                </a:lnTo>
                <a:close/>
              </a:path>
            </a:pathLst>
          </a:custGeom>
        </p:spPr>
        <p:style>
          <a:lnRef idx="0">
            <a:schemeClr val="lt1">
              <a:hueOff val="0"/>
              <a:satOff val="0"/>
              <a:lumOff val="0"/>
              <a:alphaOff val="0"/>
            </a:schemeClr>
          </a:lnRef>
          <a:fillRef idx="1">
            <a:schemeClr val="accent2">
              <a:hueOff val="-1455363"/>
              <a:satOff val="-83927"/>
              <a:lumOff val="8628"/>
              <a:alphaOff val="0"/>
            </a:schemeClr>
          </a:fillRef>
          <a:effectRef idx="0">
            <a:schemeClr val="accent2">
              <a:hueOff val="-1455363"/>
              <a:satOff val="-83927"/>
              <a:lumOff val="8628"/>
              <a:alphaOff val="0"/>
            </a:schemeClr>
          </a:effectRef>
          <a:fontRef idx="minor">
            <a:schemeClr val="lt1"/>
          </a:fontRef>
        </p:style>
        <p:txBody>
          <a:bodyPr spcFirstLastPara="0" vert="horz" wrap="square" lIns="167804" tIns="0" rIns="167802" bIns="215167" numCol="1" spcCol="1270" anchor="ctr" anchorCtr="0">
            <a:noAutofit/>
          </a:bodyPr>
          <a:lstStyle/>
          <a:p>
            <a:pPr marL="0" lvl="0" indent="0" algn="ctr" defTabSz="711200">
              <a:lnSpc>
                <a:spcPct val="90000"/>
              </a:lnSpc>
              <a:spcBef>
                <a:spcPct val="0"/>
              </a:spcBef>
              <a:spcAft>
                <a:spcPct val="35000"/>
              </a:spcAft>
              <a:buNone/>
            </a:pPr>
            <a:endParaRPr lang="en-US" sz="1600" kern="1200">
              <a:latin typeface="Times New Roman" panose="02020603050405020304" pitchFamily="18" charset="0"/>
              <a:cs typeface="Times New Roman" panose="02020603050405020304" pitchFamily="18" charset="0"/>
            </a:endParaRPr>
          </a:p>
        </p:txBody>
      </p:sp>
      <p:sp>
        <p:nvSpPr>
          <p:cNvPr id="9" name="Freeform: Shape 8"/>
          <p:cNvSpPr/>
          <p:nvPr/>
        </p:nvSpPr>
        <p:spPr>
          <a:xfrm>
            <a:off x="7201306" y="4766995"/>
            <a:ext cx="4036965" cy="1639131"/>
          </a:xfrm>
          <a:custGeom>
            <a:avLst/>
            <a:gdLst>
              <a:gd name="connsiteX0" fmla="*/ 0 w 3383123"/>
              <a:gd name="connsiteY0" fmla="*/ 202987 h 2029873"/>
              <a:gd name="connsiteX1" fmla="*/ 202987 w 3383123"/>
              <a:gd name="connsiteY1" fmla="*/ 0 h 2029873"/>
              <a:gd name="connsiteX2" fmla="*/ 3180136 w 3383123"/>
              <a:gd name="connsiteY2" fmla="*/ 0 h 2029873"/>
              <a:gd name="connsiteX3" fmla="*/ 3383123 w 3383123"/>
              <a:gd name="connsiteY3" fmla="*/ 202987 h 2029873"/>
              <a:gd name="connsiteX4" fmla="*/ 3383123 w 3383123"/>
              <a:gd name="connsiteY4" fmla="*/ 1826886 h 2029873"/>
              <a:gd name="connsiteX5" fmla="*/ 3180136 w 3383123"/>
              <a:gd name="connsiteY5" fmla="*/ 2029873 h 2029873"/>
              <a:gd name="connsiteX6" fmla="*/ 202987 w 3383123"/>
              <a:gd name="connsiteY6" fmla="*/ 2029873 h 2029873"/>
              <a:gd name="connsiteX7" fmla="*/ 0 w 3383123"/>
              <a:gd name="connsiteY7" fmla="*/ 1826886 h 2029873"/>
              <a:gd name="connsiteX8" fmla="*/ 0 w 3383123"/>
              <a:gd name="connsiteY8" fmla="*/ 202987 h 2029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83123" h="2029873">
                <a:moveTo>
                  <a:pt x="0" y="202987"/>
                </a:moveTo>
                <a:cubicBezTo>
                  <a:pt x="0" y="90880"/>
                  <a:pt x="90880" y="0"/>
                  <a:pt x="202987" y="0"/>
                </a:cubicBezTo>
                <a:lnTo>
                  <a:pt x="3180136" y="0"/>
                </a:lnTo>
                <a:cubicBezTo>
                  <a:pt x="3292243" y="0"/>
                  <a:pt x="3383123" y="90880"/>
                  <a:pt x="3383123" y="202987"/>
                </a:cubicBezTo>
                <a:lnTo>
                  <a:pt x="3383123" y="1826886"/>
                </a:lnTo>
                <a:cubicBezTo>
                  <a:pt x="3383123" y="1938993"/>
                  <a:pt x="3292243" y="2029873"/>
                  <a:pt x="3180136" y="2029873"/>
                </a:cubicBezTo>
                <a:lnTo>
                  <a:pt x="202987" y="2029873"/>
                </a:lnTo>
                <a:cubicBezTo>
                  <a:pt x="90880" y="2029873"/>
                  <a:pt x="0" y="1938993"/>
                  <a:pt x="0" y="1826886"/>
                </a:cubicBezTo>
                <a:lnTo>
                  <a:pt x="0" y="202987"/>
                </a:lnTo>
                <a:close/>
              </a:path>
            </a:pathLst>
          </a:custGeom>
          <a:solidFill>
            <a:schemeClr val="tx1">
              <a:lumMod val="65000"/>
              <a:lumOff val="35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lt1">
              <a:hueOff val="0"/>
              <a:satOff val="0"/>
              <a:lumOff val="0"/>
              <a:alphaOff val="0"/>
            </a:schemeClr>
          </a:lnRef>
          <a:fillRef idx="1">
            <a:schemeClr val="accent2">
              <a:hueOff val="-1455363"/>
              <a:satOff val="-83927"/>
              <a:lumOff val="8628"/>
              <a:alphaOff val="0"/>
            </a:schemeClr>
          </a:fillRef>
          <a:effectRef idx="0">
            <a:schemeClr val="accent2">
              <a:hueOff val="-1455363"/>
              <a:satOff val="-83927"/>
              <a:lumOff val="8628"/>
              <a:alphaOff val="0"/>
            </a:schemeClr>
          </a:effectRef>
          <a:fontRef idx="minor">
            <a:schemeClr val="lt1"/>
          </a:fontRef>
        </p:style>
        <p:txBody>
          <a:bodyPr spcFirstLastPara="0" vert="horz" wrap="square" lIns="135653" tIns="135653" rIns="135653" bIns="135653" numCol="1" spcCol="1270" anchor="ctr" anchorCtr="0">
            <a:noAutofit/>
          </a:bodyPr>
          <a:lstStyle/>
          <a:p>
            <a:pPr marL="0" lvl="0" indent="0" algn="ctr" defTabSz="889000">
              <a:lnSpc>
                <a:spcPct val="90000"/>
              </a:lnSpc>
              <a:spcBef>
                <a:spcPct val="0"/>
              </a:spcBef>
              <a:spcAft>
                <a:spcPct val="35000"/>
              </a:spcAft>
              <a:buNone/>
            </a:pPr>
            <a:r>
              <a:rPr lang="vi-VN" sz="3200" b="1" kern="1200" dirty="0">
                <a:latin typeface="Times New Roman" panose="02020603050405020304" pitchFamily="18" charset="0"/>
                <a:cs typeface="Times New Roman" panose="02020603050405020304" pitchFamily="18" charset="0"/>
              </a:rPr>
              <a:t>Chiến đấu vì danh dự, hạnh phúc của thị tộc.</a:t>
            </a:r>
            <a:endParaRPr lang="en-US" sz="3200" b="1" kern="1200" dirty="0">
              <a:latin typeface="Times New Roman" panose="02020603050405020304" pitchFamily="18" charset="0"/>
              <a:cs typeface="Times New Roman" panose="02020603050405020304" pitchFamily="18"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up)">
                                      <p:cBhvr>
                                        <p:cTn id="15" dur="500"/>
                                        <p:tgtEl>
                                          <p:spTgt spid="7"/>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up)">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circle(in)">
                                      <p:cBhvr>
                                        <p:cTn id="23"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575916" y="1650855"/>
            <a:ext cx="6191250" cy="4335463"/>
          </a:xfrm>
          <a:prstGeom prst="ellipse">
            <a:avLst/>
          </a:prstGeom>
          <a:ln>
            <a:noFill/>
          </a:ln>
          <a:effectLst>
            <a:softEdge rad="112500"/>
          </a:effectLst>
        </p:spPr>
      </p:pic>
      <p:sp>
        <p:nvSpPr>
          <p:cNvPr id="3" name="Arrow: Right 2"/>
          <p:cNvSpPr/>
          <p:nvPr/>
        </p:nvSpPr>
        <p:spPr>
          <a:xfrm>
            <a:off x="811163" y="0"/>
            <a:ext cx="4129548" cy="1356852"/>
          </a:xfrm>
          <a:prstGeom prst="rightArrow">
            <a:avLst>
              <a:gd name="adj1" fmla="val 62800"/>
              <a:gd name="adj2" fmla="val 50000"/>
            </a:avLst>
          </a:prstGeom>
          <a:solidFill>
            <a:schemeClr val="accent4">
              <a:lumMod val="75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Bef>
                <a:spcPts val="600"/>
              </a:spcBef>
              <a:spcAft>
                <a:spcPts val="600"/>
              </a:spcAft>
            </a:pPr>
            <a:r>
              <a:rPr lang="vi-VN" sz="3200" b="1">
                <a:solidFill>
                  <a:schemeClr val="bg1"/>
                </a:solidFill>
                <a:effectLst/>
                <a:latin typeface="Times New Roman" panose="02020603050405020304" pitchFamily="18" charset="0"/>
                <a:ea typeface="Times New Roman" panose="02020603050405020304" pitchFamily="18" charset="0"/>
              </a:rPr>
              <a:t>c. Vào cuộc chiến</a:t>
            </a:r>
            <a:endParaRPr lang="en-US" sz="3200">
              <a:solidFill>
                <a:schemeClr val="bg1"/>
              </a:solidFill>
              <a:effectLst/>
              <a:latin typeface="Times New Roman" panose="02020603050405020304" pitchFamily="18" charset="0"/>
              <a:ea typeface="Times New Roman" panose="02020603050405020304" pitchFamily="18" charset="0"/>
            </a:endParaRPr>
          </a:p>
        </p:txBody>
      </p:sp>
      <p:graphicFrame>
        <p:nvGraphicFramePr>
          <p:cNvPr id="4" name="Table 3"/>
          <p:cNvGraphicFramePr>
            <a:graphicFrameLocks noGrp="1"/>
          </p:cNvGraphicFramePr>
          <p:nvPr/>
        </p:nvGraphicFramePr>
        <p:xfrm>
          <a:off x="660400" y="1356852"/>
          <a:ext cx="10858500" cy="4846320"/>
        </p:xfrm>
        <a:graphic>
          <a:graphicData uri="http://schemas.openxmlformats.org/drawingml/2006/table">
            <a:tbl>
              <a:tblPr firstRow="1" firstCol="1" bandRow="1"/>
              <a:tblGrid>
                <a:gridCol w="1426817">
                  <a:extLst>
                    <a:ext uri="{9D8B030D-6E8A-4147-A177-3AD203B41FA5}">
                      <a16:colId xmlns:a16="http://schemas.microsoft.com/office/drawing/2014/main" val="20000"/>
                    </a:ext>
                  </a:extLst>
                </a:gridCol>
                <a:gridCol w="4512366">
                  <a:extLst>
                    <a:ext uri="{9D8B030D-6E8A-4147-A177-3AD203B41FA5}">
                      <a16:colId xmlns:a16="http://schemas.microsoft.com/office/drawing/2014/main" val="20001"/>
                    </a:ext>
                  </a:extLst>
                </a:gridCol>
                <a:gridCol w="4919317">
                  <a:extLst>
                    <a:ext uri="{9D8B030D-6E8A-4147-A177-3AD203B41FA5}">
                      <a16:colId xmlns:a16="http://schemas.microsoft.com/office/drawing/2014/main" val="20002"/>
                    </a:ext>
                  </a:extLst>
                </a:gridCol>
              </a:tblGrid>
              <a:tr h="273050">
                <a:tc>
                  <a:txBody>
                    <a:bodyPr/>
                    <a:lstStyle/>
                    <a:p>
                      <a:pPr algn="ctr">
                        <a:lnSpc>
                          <a:spcPct val="100000"/>
                        </a:lnSpc>
                        <a:spcBef>
                          <a:spcPts val="600"/>
                        </a:spcBef>
                        <a:spcAft>
                          <a:spcPts val="600"/>
                        </a:spcAft>
                      </a:pPr>
                      <a:r>
                        <a:rPr lang="vi-VN" sz="2400" dirty="0">
                          <a:solidFill>
                            <a:srgbClr val="000000"/>
                          </a:solidFill>
                          <a:effectLst/>
                          <a:latin typeface="Times New Roman" panose="02020603050405020304" pitchFamily="18" charset="0"/>
                          <a:ea typeface="Times New Roman" panose="02020603050405020304" pitchFamily="18" charset="0"/>
                        </a:rPr>
                        <a:t>Hiệp</a:t>
                      </a:r>
                      <a:endParaRPr lang="en-US" sz="2400" dirty="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alpha val="65000"/>
                      </a:schemeClr>
                    </a:solidFill>
                  </a:tcPr>
                </a:tc>
                <a:tc>
                  <a:txBody>
                    <a:bodyPr/>
                    <a:lstStyle/>
                    <a:p>
                      <a:pPr algn="ctr">
                        <a:lnSpc>
                          <a:spcPct val="100000"/>
                        </a:lnSpc>
                        <a:spcBef>
                          <a:spcPts val="600"/>
                        </a:spcBef>
                        <a:spcAft>
                          <a:spcPts val="600"/>
                        </a:spcAft>
                      </a:pPr>
                      <a:r>
                        <a:rPr lang="vi-VN" sz="2400" dirty="0">
                          <a:solidFill>
                            <a:srgbClr val="000000"/>
                          </a:solidFill>
                          <a:effectLst/>
                          <a:latin typeface="Times New Roman" panose="02020603050405020304" pitchFamily="18" charset="0"/>
                          <a:ea typeface="Times New Roman" panose="02020603050405020304" pitchFamily="18" charset="0"/>
                        </a:rPr>
                        <a:t>Đăm Săn</a:t>
                      </a:r>
                      <a:endParaRPr lang="en-US" sz="2400" dirty="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alpha val="65000"/>
                      </a:schemeClr>
                    </a:solidFill>
                  </a:tcPr>
                </a:tc>
                <a:tc>
                  <a:txBody>
                    <a:bodyPr/>
                    <a:lstStyle/>
                    <a:p>
                      <a:pPr algn="ctr">
                        <a:lnSpc>
                          <a:spcPct val="100000"/>
                        </a:lnSpc>
                        <a:spcBef>
                          <a:spcPts val="600"/>
                        </a:spcBef>
                        <a:spcAft>
                          <a:spcPts val="600"/>
                        </a:spcAft>
                      </a:pPr>
                      <a:r>
                        <a:rPr lang="vi-VN" sz="2400">
                          <a:solidFill>
                            <a:srgbClr val="000000"/>
                          </a:solidFill>
                          <a:effectLst/>
                          <a:latin typeface="Times New Roman" panose="02020603050405020304" pitchFamily="18" charset="0"/>
                          <a:ea typeface="Times New Roman" panose="02020603050405020304" pitchFamily="18" charset="0"/>
                        </a:rPr>
                        <a:t>Mtao Mxây</a:t>
                      </a:r>
                      <a:endParaRPr lang="en-US" sz="240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alpha val="65000"/>
                      </a:schemeClr>
                    </a:solidFill>
                  </a:tcPr>
                </a:tc>
                <a:extLst>
                  <a:ext uri="{0D108BD9-81ED-4DB2-BD59-A6C34878D82A}">
                    <a16:rowId xmlns:a16="http://schemas.microsoft.com/office/drawing/2014/main" val="10000"/>
                  </a:ext>
                </a:extLst>
              </a:tr>
              <a:tr h="662305">
                <a:tc>
                  <a:txBody>
                    <a:bodyPr/>
                    <a:lstStyle/>
                    <a:p>
                      <a:pPr algn="just">
                        <a:lnSpc>
                          <a:spcPct val="100000"/>
                        </a:lnSpc>
                        <a:spcBef>
                          <a:spcPts val="600"/>
                        </a:spcBef>
                        <a:spcAft>
                          <a:spcPts val="600"/>
                        </a:spcAft>
                      </a:pPr>
                      <a:r>
                        <a:rPr lang="vi-VN" sz="2400" dirty="0" smtClean="0">
                          <a:solidFill>
                            <a:srgbClr val="000000"/>
                          </a:solidFill>
                          <a:effectLst/>
                          <a:latin typeface="Times New Roman" panose="02020603050405020304" pitchFamily="18" charset="0"/>
                          <a:ea typeface="Times New Roman" panose="02020603050405020304" pitchFamily="18" charset="0"/>
                        </a:rPr>
                        <a:t>1</a:t>
                      </a:r>
                      <a:r>
                        <a:rPr lang="en-US" sz="2400" dirty="0" smtClean="0">
                          <a:solidFill>
                            <a:schemeClr val="tx1"/>
                          </a:solidFill>
                          <a:effectLst/>
                          <a:latin typeface="Times New Roman" panose="02020603050405020304" pitchFamily="18" charset="0"/>
                          <a:ea typeface="Times New Roman" panose="02020603050405020304" pitchFamily="18" charset="0"/>
                        </a:rPr>
                        <a:t>.</a:t>
                      </a:r>
                    </a:p>
                    <a:p>
                      <a:pPr algn="just">
                        <a:lnSpc>
                          <a:spcPct val="100000"/>
                        </a:lnSpc>
                        <a:spcBef>
                          <a:spcPts val="600"/>
                        </a:spcBef>
                        <a:spcAft>
                          <a:spcPts val="600"/>
                        </a:spcAft>
                      </a:pPr>
                      <a:endParaRPr lang="en-US" sz="2400" dirty="0" smtClean="0">
                        <a:solidFill>
                          <a:schemeClr val="tx1"/>
                        </a:solidFill>
                        <a:effectLst/>
                        <a:latin typeface="Times New Roman" panose="02020603050405020304" pitchFamily="18" charset="0"/>
                        <a:ea typeface="Times New Roman" panose="02020603050405020304" pitchFamily="18" charset="0"/>
                      </a:endParaRPr>
                    </a:p>
                    <a:p>
                      <a:pPr algn="just">
                        <a:lnSpc>
                          <a:spcPct val="100000"/>
                        </a:lnSpc>
                        <a:spcBef>
                          <a:spcPts val="600"/>
                        </a:spcBef>
                        <a:spcAft>
                          <a:spcPts val="600"/>
                        </a:spcAft>
                      </a:pPr>
                      <a:endParaRPr lang="en-US" sz="2400" dirty="0" smtClean="0">
                        <a:solidFill>
                          <a:schemeClr val="tx1"/>
                        </a:solidFill>
                        <a:effectLst/>
                        <a:latin typeface="Times New Roman" panose="02020603050405020304" pitchFamily="18" charset="0"/>
                        <a:ea typeface="Times New Roman" panose="02020603050405020304" pitchFamily="18" charset="0"/>
                      </a:endParaRPr>
                    </a:p>
                    <a:p>
                      <a:pPr algn="just">
                        <a:lnSpc>
                          <a:spcPct val="100000"/>
                        </a:lnSpc>
                        <a:spcBef>
                          <a:spcPts val="600"/>
                        </a:spcBef>
                        <a:spcAft>
                          <a:spcPts val="600"/>
                        </a:spcAft>
                      </a:pPr>
                      <a:endParaRPr lang="en-US" sz="2400" dirty="0" smtClean="0">
                        <a:solidFill>
                          <a:schemeClr val="tx1"/>
                        </a:solidFill>
                        <a:effectLst/>
                        <a:latin typeface="Times New Roman" panose="02020603050405020304" pitchFamily="18" charset="0"/>
                        <a:ea typeface="Times New Roman" panose="02020603050405020304" pitchFamily="18" charset="0"/>
                      </a:endParaRPr>
                    </a:p>
                    <a:p>
                      <a:pPr algn="just">
                        <a:lnSpc>
                          <a:spcPct val="100000"/>
                        </a:lnSpc>
                        <a:spcBef>
                          <a:spcPts val="600"/>
                        </a:spcBef>
                        <a:spcAft>
                          <a:spcPts val="600"/>
                        </a:spcAft>
                      </a:pPr>
                      <a:endParaRPr lang="en-US" sz="2400" dirty="0">
                        <a:solidFill>
                          <a:schemeClr val="tx1"/>
                        </a:solidFill>
                        <a:effectLst/>
                        <a:latin typeface="Times New Roman" panose="02020603050405020304" pitchFamily="18" charset="0"/>
                        <a:ea typeface="Times New Roman" panose="02020603050405020304" pitchFamily="18" charset="0"/>
                      </a:endParaRPr>
                    </a:p>
                    <a:p>
                      <a:pPr algn="just">
                        <a:lnSpc>
                          <a:spcPct val="100000"/>
                        </a:lnSpc>
                        <a:spcBef>
                          <a:spcPts val="600"/>
                        </a:spcBef>
                        <a:spcAft>
                          <a:spcPts val="600"/>
                        </a:spcAft>
                      </a:pPr>
                      <a:r>
                        <a:rPr lang="en-US" sz="2400" dirty="0" smtClean="0">
                          <a:solidFill>
                            <a:schemeClr val="tx1"/>
                          </a:solidFill>
                          <a:effectLst/>
                          <a:latin typeface="Times New Roman" panose="02020603050405020304" pitchFamily="18" charset="0"/>
                          <a:ea typeface="Times New Roman" panose="02020603050405020304" pitchFamily="18" charset="0"/>
                        </a:rPr>
                        <a:t>2.</a:t>
                      </a:r>
                    </a:p>
                    <a:p>
                      <a:pPr algn="just">
                        <a:lnSpc>
                          <a:spcPct val="100000"/>
                        </a:lnSpc>
                        <a:spcBef>
                          <a:spcPts val="600"/>
                        </a:spcBef>
                        <a:spcAft>
                          <a:spcPts val="600"/>
                        </a:spcAft>
                      </a:pPr>
                      <a:endParaRPr lang="en-US" sz="2400" dirty="0" smtClean="0">
                        <a:solidFill>
                          <a:schemeClr val="tx1"/>
                        </a:solidFill>
                        <a:effectLst/>
                        <a:latin typeface="Times New Roman" panose="02020603050405020304" pitchFamily="18" charset="0"/>
                        <a:ea typeface="Times New Roman" panose="02020603050405020304" pitchFamily="18" charset="0"/>
                      </a:endParaRPr>
                    </a:p>
                    <a:p>
                      <a:pPr algn="just">
                        <a:lnSpc>
                          <a:spcPct val="100000"/>
                        </a:lnSpc>
                        <a:spcBef>
                          <a:spcPts val="600"/>
                        </a:spcBef>
                        <a:spcAft>
                          <a:spcPts val="600"/>
                        </a:spcAft>
                      </a:pPr>
                      <a:r>
                        <a:rPr lang="en-US" sz="2400" dirty="0" smtClean="0">
                          <a:solidFill>
                            <a:schemeClr val="tx1"/>
                          </a:solidFill>
                          <a:effectLst/>
                          <a:latin typeface="Times New Roman" panose="02020603050405020304" pitchFamily="18" charset="0"/>
                          <a:ea typeface="Times New Roman" panose="02020603050405020304" pitchFamily="18" charset="0"/>
                        </a:rPr>
                        <a:t>3.</a:t>
                      </a: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alpha val="65000"/>
                      </a:schemeClr>
                    </a:solidFill>
                  </a:tcPr>
                </a:tc>
                <a:tc>
                  <a:txBody>
                    <a:bodyPr/>
                    <a:lstStyle/>
                    <a:p>
                      <a:pPr algn="just">
                        <a:lnSpc>
                          <a:spcPct val="100000"/>
                        </a:lnSpc>
                        <a:spcBef>
                          <a:spcPts val="600"/>
                        </a:spcBef>
                        <a:spcAft>
                          <a:spcPts val="600"/>
                        </a:spcAft>
                      </a:pPr>
                      <a:r>
                        <a:rPr lang="vi-VN" sz="2400" dirty="0">
                          <a:solidFill>
                            <a:srgbClr val="000000"/>
                          </a:solidFill>
                          <a:effectLst/>
                          <a:latin typeface="Times New Roman" panose="02020603050405020304" pitchFamily="18" charset="0"/>
                          <a:ea typeface="Times New Roman" panose="02020603050405020304" pitchFamily="18" charset="0"/>
                        </a:rPr>
                        <a:t>- </a:t>
                      </a:r>
                      <a:r>
                        <a:rPr lang="en-US" sz="2400" dirty="0" smtClean="0">
                          <a:solidFill>
                            <a:srgbClr val="000000"/>
                          </a:solidFill>
                          <a:effectLst/>
                          <a:latin typeface="Times New Roman" panose="02020603050405020304" pitchFamily="18" charset="0"/>
                          <a:ea typeface="Times New Roman" panose="02020603050405020304" pitchFamily="18" charset="0"/>
                        </a:rPr>
                        <a:t>T</a:t>
                      </a:r>
                      <a:r>
                        <a:rPr lang="vi-VN" sz="2400" dirty="0" smtClean="0">
                          <a:solidFill>
                            <a:srgbClr val="000000"/>
                          </a:solidFill>
                          <a:effectLst/>
                          <a:latin typeface="Times New Roman" panose="02020603050405020304" pitchFamily="18" charset="0"/>
                          <a:ea typeface="Times New Roman" panose="02020603050405020304" pitchFamily="18" charset="0"/>
                        </a:rPr>
                        <a:t>hách </a:t>
                      </a:r>
                      <a:r>
                        <a:rPr lang="vi-VN" sz="2400" dirty="0">
                          <a:solidFill>
                            <a:srgbClr val="000000"/>
                          </a:solidFill>
                          <a:effectLst/>
                          <a:latin typeface="Times New Roman" panose="02020603050405020304" pitchFamily="18" charset="0"/>
                          <a:ea typeface="Times New Roman" panose="02020603050405020304" pitchFamily="18" charset="0"/>
                        </a:rPr>
                        <a:t>Mtao Mxây múa khiên trước -&gt; Nhìn rõ tài nghệ của kẻ thù.</a:t>
                      </a:r>
                      <a:endParaRPr lang="en-US" sz="2400" dirty="0">
                        <a:effectLst/>
                        <a:latin typeface="Times New Roman" panose="02020603050405020304" pitchFamily="18" charset="0"/>
                        <a:ea typeface="Times New Roman" panose="02020603050405020304" pitchFamily="18" charset="0"/>
                      </a:endParaRPr>
                    </a:p>
                    <a:p>
                      <a:pPr>
                        <a:lnSpc>
                          <a:spcPct val="100000"/>
                        </a:lnSpc>
                        <a:spcBef>
                          <a:spcPts val="600"/>
                        </a:spcBef>
                        <a:spcAft>
                          <a:spcPts val="600"/>
                        </a:spcAft>
                      </a:pPr>
                      <a:r>
                        <a:rPr lang="vi-VN" sz="2400" dirty="0">
                          <a:solidFill>
                            <a:srgbClr val="000000"/>
                          </a:solidFill>
                          <a:effectLst/>
                          <a:latin typeface="Times New Roman" panose="02020603050405020304" pitchFamily="18" charset="0"/>
                          <a:ea typeface="Times New Roman" panose="02020603050405020304" pitchFamily="18" charset="0"/>
                        </a:rPr>
                        <a:t>- Múa khiên sau nhưng tỏ ra tài giỏi hơn hẳn</a:t>
                      </a:r>
                      <a:endParaRPr lang="en-US" sz="2400" dirty="0">
                        <a:effectLst/>
                        <a:latin typeface="Times New Roman" panose="02020603050405020304" pitchFamily="18" charset="0"/>
                        <a:ea typeface="Times New Roman" panose="02020603050405020304" pitchFamily="18" charset="0"/>
                      </a:endParaRPr>
                    </a:p>
                    <a:p>
                      <a:pPr>
                        <a:lnSpc>
                          <a:spcPct val="100000"/>
                        </a:lnSpc>
                        <a:spcBef>
                          <a:spcPts val="600"/>
                        </a:spcBef>
                        <a:spcAft>
                          <a:spcPts val="600"/>
                        </a:spcAft>
                      </a:pPr>
                      <a:r>
                        <a:rPr lang="vi-VN" sz="2400" dirty="0">
                          <a:solidFill>
                            <a:srgbClr val="000000"/>
                          </a:solidFill>
                          <a:effectLst/>
                          <a:latin typeface="Times New Roman" panose="02020603050405020304" pitchFamily="18" charset="0"/>
                          <a:ea typeface="Times New Roman" panose="02020603050405020304" pitchFamily="18" charset="0"/>
                        </a:rPr>
                        <a:t> - Đớp được miếng trầu của Hơ Nhị tiếp sức, càng mạnh thêm lên-&gt; múa khiên càng nhanh, mạnh, đẹp.</a:t>
                      </a:r>
                      <a:endParaRPr lang="en-US" sz="2400" dirty="0">
                        <a:effectLst/>
                        <a:latin typeface="Times New Roman" panose="02020603050405020304" pitchFamily="18" charset="0"/>
                        <a:ea typeface="Times New Roman" panose="02020603050405020304" pitchFamily="18" charset="0"/>
                      </a:endParaRPr>
                    </a:p>
                    <a:p>
                      <a:pPr>
                        <a:lnSpc>
                          <a:spcPct val="100000"/>
                        </a:lnSpc>
                        <a:spcBef>
                          <a:spcPts val="600"/>
                        </a:spcBef>
                        <a:spcAft>
                          <a:spcPts val="600"/>
                        </a:spcAft>
                      </a:pPr>
                      <a:r>
                        <a:rPr lang="vi-VN" sz="2400" dirty="0">
                          <a:solidFill>
                            <a:srgbClr val="000000"/>
                          </a:solidFill>
                          <a:effectLst/>
                          <a:latin typeface="Times New Roman" panose="02020603050405020304" pitchFamily="18" charset="0"/>
                          <a:ea typeface="Times New Roman" panose="02020603050405020304" pitchFamily="18" charset="0"/>
                        </a:rPr>
                        <a:t>- Đâm Mtao Mxây nhưng không thủng -&gt; Thấm mệt, vừa chạy, vừa ngủ.</a:t>
                      </a:r>
                      <a:endParaRPr lang="en-US" sz="2400" dirty="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alpha val="65000"/>
                      </a:schemeClr>
                    </a:solidFill>
                  </a:tcPr>
                </a:tc>
                <a:tc>
                  <a:txBody>
                    <a:bodyPr/>
                    <a:lstStyle/>
                    <a:p>
                      <a:pPr>
                        <a:lnSpc>
                          <a:spcPct val="100000"/>
                        </a:lnSpc>
                        <a:spcBef>
                          <a:spcPts val="600"/>
                        </a:spcBef>
                        <a:spcAft>
                          <a:spcPts val="600"/>
                        </a:spcAft>
                      </a:pPr>
                      <a:r>
                        <a:rPr lang="vi-VN" sz="2400" dirty="0">
                          <a:solidFill>
                            <a:srgbClr val="000000"/>
                          </a:solidFill>
                          <a:effectLst/>
                          <a:latin typeface="Times New Roman" panose="02020603050405020304" pitchFamily="18" charset="0"/>
                          <a:ea typeface="Times New Roman" panose="02020603050405020304" pitchFamily="18" charset="0"/>
                        </a:rPr>
                        <a:t>- Múa khiên trước (Khiên kêu như quả mướp khô) -&gt; Tự khen mình là tướng </a:t>
                      </a:r>
                      <a:endParaRPr lang="en-US" sz="2400" dirty="0">
                        <a:effectLst/>
                        <a:latin typeface="Times New Roman" panose="02020603050405020304" pitchFamily="18" charset="0"/>
                        <a:ea typeface="Times New Roman" panose="02020603050405020304" pitchFamily="18" charset="0"/>
                      </a:endParaRPr>
                    </a:p>
                    <a:p>
                      <a:pPr>
                        <a:lnSpc>
                          <a:spcPct val="100000"/>
                        </a:lnSpc>
                        <a:spcBef>
                          <a:spcPts val="600"/>
                        </a:spcBef>
                        <a:spcAft>
                          <a:spcPts val="600"/>
                        </a:spcAft>
                      </a:pPr>
                      <a:r>
                        <a:rPr lang="vi-VN" sz="2400" dirty="0">
                          <a:solidFill>
                            <a:srgbClr val="000000"/>
                          </a:solidFill>
                          <a:effectLst/>
                          <a:latin typeface="Times New Roman" panose="02020603050405020304" pitchFamily="18" charset="0"/>
                          <a:ea typeface="Times New Roman" panose="02020603050405020304" pitchFamily="18" charset="0"/>
                        </a:rPr>
                        <a:t>quen đánh trận, quen xéo </a:t>
                      </a:r>
                      <a:r>
                        <a:rPr lang="vi-VN" sz="2400" dirty="0" smtClean="0">
                          <a:solidFill>
                            <a:srgbClr val="000000"/>
                          </a:solidFill>
                          <a:effectLst/>
                          <a:latin typeface="Times New Roman" panose="02020603050405020304" pitchFamily="18" charset="0"/>
                          <a:ea typeface="Times New Roman" panose="02020603050405020304" pitchFamily="18" charset="0"/>
                        </a:rPr>
                        <a:t>nát </a:t>
                      </a:r>
                      <a:r>
                        <a:rPr lang="vi-VN" sz="2400" dirty="0">
                          <a:solidFill>
                            <a:srgbClr val="000000"/>
                          </a:solidFill>
                          <a:effectLst/>
                          <a:latin typeface="Times New Roman" panose="02020603050405020304" pitchFamily="18" charset="0"/>
                          <a:ea typeface="Times New Roman" panose="02020603050405020304" pitchFamily="18" charset="0"/>
                        </a:rPr>
                        <a:t>đất thiên hạ</a:t>
                      </a:r>
                      <a:endParaRPr lang="en-US" sz="2400" dirty="0">
                        <a:effectLst/>
                        <a:latin typeface="Times New Roman" panose="02020603050405020304" pitchFamily="18" charset="0"/>
                        <a:ea typeface="Times New Roman" panose="02020603050405020304" pitchFamily="18" charset="0"/>
                      </a:endParaRPr>
                    </a:p>
                    <a:p>
                      <a:pPr>
                        <a:lnSpc>
                          <a:spcPct val="100000"/>
                        </a:lnSpc>
                        <a:spcBef>
                          <a:spcPts val="600"/>
                        </a:spcBef>
                        <a:spcAft>
                          <a:spcPts val="600"/>
                        </a:spcAft>
                      </a:pPr>
                      <a:r>
                        <a:rPr lang="vi-VN" sz="2400" dirty="0">
                          <a:solidFill>
                            <a:srgbClr val="000000"/>
                          </a:solidFill>
                          <a:effectLst/>
                          <a:latin typeface="Times New Roman" panose="02020603050405020304" pitchFamily="18" charset="0"/>
                          <a:ea typeface="Times New Roman" panose="02020603050405020304" pitchFamily="18" charset="0"/>
                        </a:rPr>
                        <a:t>- Hốt hoảng bỏ chạy, bước cao bước thấp</a:t>
                      </a:r>
                      <a:endParaRPr lang="en-US" sz="2400" dirty="0">
                        <a:effectLst/>
                        <a:latin typeface="Times New Roman" panose="02020603050405020304" pitchFamily="18" charset="0"/>
                        <a:ea typeface="Times New Roman" panose="02020603050405020304" pitchFamily="18" charset="0"/>
                      </a:endParaRPr>
                    </a:p>
                    <a:p>
                      <a:pPr>
                        <a:lnSpc>
                          <a:spcPct val="100000"/>
                        </a:lnSpc>
                        <a:spcBef>
                          <a:spcPts val="600"/>
                        </a:spcBef>
                        <a:spcAft>
                          <a:spcPts val="600"/>
                        </a:spcAft>
                      </a:pPr>
                      <a:r>
                        <a:rPr lang="vi-VN" sz="2400" dirty="0">
                          <a:solidFill>
                            <a:srgbClr val="000000"/>
                          </a:solidFill>
                          <a:effectLst/>
                          <a:latin typeface="Times New Roman" panose="02020603050405020304" pitchFamily="18" charset="0"/>
                          <a:ea typeface="Times New Roman" panose="02020603050405020304" pitchFamily="18" charset="0"/>
                        </a:rPr>
                        <a:t>- Bảo HNhị quăng cho miếng trầu nhưng Đăm Săn ăn được.</a:t>
                      </a:r>
                      <a:endParaRPr lang="en-US" sz="2400" dirty="0">
                        <a:effectLst/>
                        <a:latin typeface="Times New Roman" panose="02020603050405020304" pitchFamily="18" charset="0"/>
                        <a:ea typeface="Times New Roman" panose="02020603050405020304" pitchFamily="18" charset="0"/>
                      </a:endParaRPr>
                    </a:p>
                    <a:p>
                      <a:pPr>
                        <a:lnSpc>
                          <a:spcPct val="100000"/>
                        </a:lnSpc>
                        <a:spcBef>
                          <a:spcPts val="600"/>
                        </a:spcBef>
                        <a:spcAft>
                          <a:spcPts val="600"/>
                        </a:spcAft>
                      </a:pPr>
                      <a:r>
                        <a:rPr lang="en-US" sz="2400" dirty="0">
                          <a:effectLst/>
                          <a:latin typeface="Times New Roman" panose="02020603050405020304" pitchFamily="18" charset="0"/>
                          <a:ea typeface="Calibri" panose="020F0502020204030204" pitchFamily="34" charset="0"/>
                        </a:rPr>
                        <a:t> </a:t>
                      </a:r>
                      <a:r>
                        <a:rPr lang="vi-VN" sz="2400" dirty="0">
                          <a:solidFill>
                            <a:srgbClr val="000000"/>
                          </a:solidFill>
                          <a:effectLst/>
                          <a:latin typeface="Times New Roman" panose="02020603050405020304" pitchFamily="18" charset="0"/>
                          <a:ea typeface="Times New Roman" panose="02020603050405020304" pitchFamily="18" charset="0"/>
                        </a:rPr>
                        <a:t>- Vừa chạy vừa chống đỡ.</a:t>
                      </a:r>
                      <a:endParaRPr lang="en-US" sz="2400" dirty="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alpha val="65000"/>
                      </a:schemeClr>
                    </a:solidFill>
                  </a:tcPr>
                </a:tc>
                <a:extLst>
                  <a:ext uri="{0D108BD9-81ED-4DB2-BD59-A6C34878D82A}">
                    <a16:rowId xmlns:a16="http://schemas.microsoft.com/office/drawing/2014/main" val="10001"/>
                  </a:ext>
                </a:extLst>
              </a:tr>
            </a:tbl>
          </a:graphicData>
        </a:graphic>
      </p:graphicFrame>
    </p:spTree>
  </p:cSld>
  <p:clrMapOvr>
    <a:masterClrMapping/>
  </p:clrMapOvr>
  <p:transition spd="slow">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l="9440"/>
          <a:stretch>
            <a:fillRect/>
          </a:stretch>
        </p:blipFill>
        <p:spPr>
          <a:xfrm>
            <a:off x="2114585" y="1028700"/>
            <a:ext cx="7962829" cy="4945964"/>
          </a:xfrm>
          <a:prstGeom prst="ellipse">
            <a:avLst/>
          </a:prstGeom>
          <a:ln>
            <a:noFill/>
          </a:ln>
          <a:effectLst>
            <a:softEdge rad="112500"/>
          </a:effectLst>
        </p:spPr>
      </p:pic>
      <p:graphicFrame>
        <p:nvGraphicFramePr>
          <p:cNvPr id="7" name="Table 6"/>
          <p:cNvGraphicFramePr>
            <a:graphicFrameLocks noGrp="1"/>
          </p:cNvGraphicFramePr>
          <p:nvPr/>
        </p:nvGraphicFramePr>
        <p:xfrm>
          <a:off x="322695" y="275717"/>
          <a:ext cx="11533910" cy="6345936"/>
        </p:xfrm>
        <a:graphic>
          <a:graphicData uri="http://schemas.openxmlformats.org/drawingml/2006/table">
            <a:tbl>
              <a:tblPr firstRow="1" firstCol="1" bandRow="1"/>
              <a:tblGrid>
                <a:gridCol w="1190369">
                  <a:extLst>
                    <a:ext uri="{9D8B030D-6E8A-4147-A177-3AD203B41FA5}">
                      <a16:colId xmlns:a16="http://schemas.microsoft.com/office/drawing/2014/main" val="20000"/>
                    </a:ext>
                  </a:extLst>
                </a:gridCol>
                <a:gridCol w="7269059">
                  <a:extLst>
                    <a:ext uri="{9D8B030D-6E8A-4147-A177-3AD203B41FA5}">
                      <a16:colId xmlns:a16="http://schemas.microsoft.com/office/drawing/2014/main" val="20001"/>
                    </a:ext>
                  </a:extLst>
                </a:gridCol>
                <a:gridCol w="3074482">
                  <a:extLst>
                    <a:ext uri="{9D8B030D-6E8A-4147-A177-3AD203B41FA5}">
                      <a16:colId xmlns:a16="http://schemas.microsoft.com/office/drawing/2014/main" val="20002"/>
                    </a:ext>
                  </a:extLst>
                </a:gridCol>
              </a:tblGrid>
              <a:tr h="914400">
                <a:tc>
                  <a:txBody>
                    <a:bodyPr/>
                    <a:lstStyle/>
                    <a:p>
                      <a:pPr algn="just">
                        <a:lnSpc>
                          <a:spcPct val="115000"/>
                        </a:lnSpc>
                        <a:spcBef>
                          <a:spcPts val="600"/>
                        </a:spcBef>
                        <a:spcAft>
                          <a:spcPts val="600"/>
                        </a:spcAft>
                      </a:pPr>
                      <a:r>
                        <a:rPr lang="en-US" sz="2800" dirty="0" smtClean="0">
                          <a:solidFill>
                            <a:srgbClr val="000000"/>
                          </a:solidFill>
                          <a:effectLst/>
                          <a:latin typeface="Times New Roman" panose="02020603050405020304" pitchFamily="18" charset="0"/>
                          <a:ea typeface="Times New Roman" panose="02020603050405020304" pitchFamily="18" charset="0"/>
                        </a:rPr>
                        <a:t>4.</a:t>
                      </a:r>
                      <a:endParaRPr lang="en-US" sz="2800" dirty="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alpha val="76000"/>
                      </a:schemeClr>
                    </a:solidFill>
                  </a:tcPr>
                </a:tc>
                <a:tc>
                  <a:txBody>
                    <a:bodyPr/>
                    <a:lstStyle/>
                    <a:p>
                      <a:pPr algn="just">
                        <a:lnSpc>
                          <a:spcPct val="115000"/>
                        </a:lnSpc>
                        <a:spcBef>
                          <a:spcPts val="600"/>
                        </a:spcBef>
                        <a:spcAft>
                          <a:spcPts val="600"/>
                        </a:spcAft>
                      </a:pPr>
                      <a:r>
                        <a:rPr lang="vi-VN" sz="2800" dirty="0">
                          <a:solidFill>
                            <a:srgbClr val="000000"/>
                          </a:solidFill>
                          <a:effectLst/>
                          <a:latin typeface="Times New Roman" panose="02020603050405020304" pitchFamily="18" charset="0"/>
                          <a:ea typeface="Times New Roman" panose="02020603050405020304" pitchFamily="18" charset="0"/>
                        </a:rPr>
                        <a:t>- Cầu cứu thần linh và được thần linh giúp sức: dùng chày mòn ném vào vành tai kẻ địch.</a:t>
                      </a:r>
                      <a:endParaRPr lang="en-US" sz="2800" dirty="0">
                        <a:effectLst/>
                        <a:latin typeface="Times New Roman" panose="02020603050405020304" pitchFamily="18" charset="0"/>
                        <a:ea typeface="Times New Roman" panose="02020603050405020304" pitchFamily="18" charset="0"/>
                      </a:endParaRPr>
                    </a:p>
                    <a:p>
                      <a:pPr algn="just">
                        <a:lnSpc>
                          <a:spcPct val="115000"/>
                        </a:lnSpc>
                        <a:spcBef>
                          <a:spcPts val="600"/>
                        </a:spcBef>
                        <a:spcAft>
                          <a:spcPts val="600"/>
                        </a:spcAft>
                      </a:pPr>
                      <a:r>
                        <a:rPr lang="vi-VN" sz="2800" dirty="0">
                          <a:solidFill>
                            <a:srgbClr val="000000"/>
                          </a:solidFill>
                          <a:effectLst/>
                          <a:latin typeface="Times New Roman" panose="02020603050405020304" pitchFamily="18" charset="0"/>
                          <a:ea typeface="Times New Roman" panose="02020603050405020304" pitchFamily="18" charset="0"/>
                        </a:rPr>
                        <a:t>(Vai trò: làm cho câu chuyện thêm sinh động; sự gần gũi của con người và thần linh; việc làm của Đăm Săn là chính nghĩa</a:t>
                      </a:r>
                      <a:r>
                        <a:rPr lang="en-US" sz="2800" dirty="0">
                          <a:solidFill>
                            <a:srgbClr val="000000"/>
                          </a:solidFill>
                          <a:effectLst/>
                          <a:latin typeface="Times New Roman" panose="02020603050405020304" pitchFamily="18" charset="0"/>
                          <a:ea typeface="Times New Roman" panose="02020603050405020304" pitchFamily="18" charset="0"/>
                        </a:rPr>
                        <a:t>; chi </a:t>
                      </a:r>
                      <a:r>
                        <a:rPr lang="en-US" sz="2800" dirty="0" err="1">
                          <a:solidFill>
                            <a:srgbClr val="000000"/>
                          </a:solidFill>
                          <a:effectLst/>
                          <a:latin typeface="Times New Roman" panose="02020603050405020304" pitchFamily="18" charset="0"/>
                          <a:ea typeface="Times New Roman" panose="02020603050405020304" pitchFamily="18" charset="0"/>
                        </a:rPr>
                        <a:t>tiết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ném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vào</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vành</a:t>
                      </a:r>
                      <a:r>
                        <a:rPr lang="en-US" sz="2800" dirty="0">
                          <a:solidFill>
                            <a:srgbClr val="000000"/>
                          </a:solidFill>
                          <a:effectLst/>
                          <a:latin typeface="Times New Roman" panose="02020603050405020304" pitchFamily="18" charset="0"/>
                          <a:ea typeface="Times New Roman" panose="02020603050405020304" pitchFamily="18" charset="0"/>
                        </a:rPr>
                        <a:t> tai </a:t>
                      </a:r>
                      <a:r>
                        <a:rPr lang="en-US" sz="2800" dirty="0" err="1">
                          <a:solidFill>
                            <a:srgbClr val="000000"/>
                          </a:solidFill>
                          <a:effectLst/>
                          <a:latin typeface="Times New Roman" panose="02020603050405020304" pitchFamily="18" charset="0"/>
                          <a:ea typeface="Times New Roman" panose="02020603050405020304" pitchFamily="18" charset="0"/>
                        </a:rPr>
                        <a:t>có</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liên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quan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đến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quan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niệm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người</a:t>
                      </a:r>
                      <a:r>
                        <a:rPr lang="en-US" sz="2800" dirty="0">
                          <a:solidFill>
                            <a:srgbClr val="000000"/>
                          </a:solidFill>
                          <a:effectLst/>
                          <a:latin typeface="Times New Roman" panose="02020603050405020304" pitchFamily="18" charset="0"/>
                          <a:ea typeface="Times New Roman" panose="02020603050405020304" pitchFamily="18" charset="0"/>
                        </a:rPr>
                        <a:t> Ê-</a:t>
                      </a:r>
                      <a:r>
                        <a:rPr lang="en-US" sz="2800" dirty="0" err="1">
                          <a:solidFill>
                            <a:srgbClr val="000000"/>
                          </a:solidFill>
                          <a:effectLst/>
                          <a:latin typeface="Times New Roman" panose="02020603050405020304" pitchFamily="18" charset="0"/>
                          <a:ea typeface="Times New Roman" panose="02020603050405020304" pitchFamily="18" charset="0"/>
                        </a:rPr>
                        <a:t>đê</a:t>
                      </a:r>
                      <a:r>
                        <a:rPr lang="en-US" sz="2800" dirty="0">
                          <a:solidFill>
                            <a:srgbClr val="000000"/>
                          </a:solidFill>
                          <a:effectLst/>
                          <a:latin typeface="Times New Roman" panose="02020603050405020304" pitchFamily="18" charset="0"/>
                          <a:ea typeface="Times New Roman" panose="02020603050405020304" pitchFamily="18" charset="0"/>
                        </a:rPr>
                        <a:t> – </a:t>
                      </a:r>
                      <a:r>
                        <a:rPr lang="en-US" sz="2800" dirty="0" err="1">
                          <a:solidFill>
                            <a:srgbClr val="000000"/>
                          </a:solidFill>
                          <a:effectLst/>
                          <a:latin typeface="Times New Roman" panose="02020603050405020304" pitchFamily="18" charset="0"/>
                          <a:ea typeface="Times New Roman" panose="02020603050405020304" pitchFamily="18" charset="0"/>
                        </a:rPr>
                        <a:t>đôi</a:t>
                      </a:r>
                      <a:r>
                        <a:rPr lang="en-US" sz="2800" dirty="0">
                          <a:solidFill>
                            <a:srgbClr val="000000"/>
                          </a:solidFill>
                          <a:effectLst/>
                          <a:latin typeface="Times New Roman" panose="02020603050405020304" pitchFamily="18" charset="0"/>
                          <a:ea typeface="Times New Roman" panose="02020603050405020304" pitchFamily="18" charset="0"/>
                        </a:rPr>
                        <a:t> tai </a:t>
                      </a:r>
                      <a:r>
                        <a:rPr lang="en-US" sz="2800" dirty="0" err="1">
                          <a:solidFill>
                            <a:srgbClr val="000000"/>
                          </a:solidFill>
                          <a:effectLst/>
                          <a:latin typeface="Times New Roman" panose="02020603050405020304" pitchFamily="18" charset="0"/>
                          <a:ea typeface="Times New Roman" panose="02020603050405020304" pitchFamily="18" charset="0"/>
                        </a:rPr>
                        <a:t>là</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chỗ</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hiểm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là</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cơ</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quan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cảm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giác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cực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kì</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quan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trọng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thiêng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liêng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nên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ném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chày</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mòn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vào</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vành</a:t>
                      </a:r>
                      <a:r>
                        <a:rPr lang="en-US" sz="2800" dirty="0">
                          <a:solidFill>
                            <a:srgbClr val="000000"/>
                          </a:solidFill>
                          <a:effectLst/>
                          <a:latin typeface="Times New Roman" panose="02020603050405020304" pitchFamily="18" charset="0"/>
                          <a:ea typeface="Times New Roman" panose="02020603050405020304" pitchFamily="18" charset="0"/>
                        </a:rPr>
                        <a:t> tai </a:t>
                      </a:r>
                      <a:r>
                        <a:rPr lang="en-US" sz="2800" dirty="0" err="1">
                          <a:solidFill>
                            <a:srgbClr val="000000"/>
                          </a:solidFill>
                          <a:effectLst/>
                          <a:latin typeface="Times New Roman" panose="02020603050405020304" pitchFamily="18" charset="0"/>
                          <a:ea typeface="Times New Roman" panose="02020603050405020304" pitchFamily="18" charset="0"/>
                        </a:rPr>
                        <a:t>là</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triệt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hạ</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làm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tiêu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hao</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sự</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sống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đối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phương</a:t>
                      </a:r>
                      <a:r>
                        <a:rPr lang="vi-VN" sz="2800" dirty="0">
                          <a:solidFill>
                            <a:srgbClr val="000000"/>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a:p>
                      <a:pPr algn="just">
                        <a:lnSpc>
                          <a:spcPct val="115000"/>
                        </a:lnSpc>
                        <a:spcBef>
                          <a:spcPts val="600"/>
                        </a:spcBef>
                        <a:spcAft>
                          <a:spcPts val="600"/>
                        </a:spcAft>
                      </a:pPr>
                      <a:r>
                        <a:rPr lang="vi-VN" sz="2800" dirty="0">
                          <a:solidFill>
                            <a:srgbClr val="000000"/>
                          </a:solidFill>
                          <a:effectLst/>
                          <a:latin typeface="Times New Roman" panose="02020603050405020304" pitchFamily="18" charset="0"/>
                          <a:ea typeface="Times New Roman" panose="02020603050405020304" pitchFamily="18" charset="0"/>
                        </a:rPr>
                        <a:t>- Bừng tỉnh, lấy chày mòn ném vào vành tai.</a:t>
                      </a:r>
                      <a:endParaRPr lang="en-US" sz="2800" dirty="0">
                        <a:effectLst/>
                        <a:latin typeface="Times New Roman" panose="02020603050405020304" pitchFamily="18" charset="0"/>
                        <a:ea typeface="Times New Roman" panose="02020603050405020304" pitchFamily="18" charset="0"/>
                      </a:endParaRPr>
                    </a:p>
                    <a:p>
                      <a:pPr algn="just">
                        <a:lnSpc>
                          <a:spcPct val="115000"/>
                        </a:lnSpc>
                        <a:spcBef>
                          <a:spcPts val="600"/>
                        </a:spcBef>
                        <a:spcAft>
                          <a:spcPts val="600"/>
                        </a:spcAft>
                      </a:pPr>
                      <a:r>
                        <a:rPr lang="vi-VN" sz="2800" dirty="0">
                          <a:solidFill>
                            <a:srgbClr val="000000"/>
                          </a:solidFill>
                          <a:effectLst/>
                          <a:latin typeface="Times New Roman" panose="02020603050405020304" pitchFamily="18" charset="0"/>
                          <a:ea typeface="Times New Roman" panose="02020603050405020304" pitchFamily="18" charset="0"/>
                        </a:rPr>
                        <a:t>- Hỏi tội cướp vợ, giết Mtao Mxây.</a:t>
                      </a:r>
                      <a:endParaRPr lang="en-US" sz="2800" dirty="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alpha val="76000"/>
                      </a:schemeClr>
                    </a:solidFill>
                  </a:tcPr>
                </a:tc>
                <a:tc>
                  <a:txBody>
                    <a:bodyPr/>
                    <a:lstStyle/>
                    <a:p>
                      <a:pPr>
                        <a:lnSpc>
                          <a:spcPct val="115000"/>
                        </a:lnSpc>
                        <a:spcBef>
                          <a:spcPts val="600"/>
                        </a:spcBef>
                        <a:spcAft>
                          <a:spcPts val="600"/>
                        </a:spcAft>
                      </a:pPr>
                      <a:r>
                        <a:rPr lang="en-US" sz="2800" dirty="0">
                          <a:effectLst/>
                          <a:latin typeface="Times New Roman" panose="02020603050405020304" pitchFamily="18" charset="0"/>
                          <a:ea typeface="Calibri" panose="020F0502020204030204" pitchFamily="34" charset="0"/>
                        </a:rPr>
                        <a:t/>
                      </a:r>
                      <a:br>
                        <a:rPr lang="en-US" sz="2800" dirty="0">
                          <a:effectLst/>
                          <a:latin typeface="Times New Roman" panose="02020603050405020304" pitchFamily="18" charset="0"/>
                          <a:ea typeface="Calibri" panose="020F0502020204030204" pitchFamily="34" charset="0"/>
                        </a:rPr>
                      </a:br>
                      <a:r>
                        <a:rPr lang="en-US" sz="2800" dirty="0">
                          <a:effectLst/>
                          <a:latin typeface="Times New Roman" panose="02020603050405020304" pitchFamily="18" charset="0"/>
                          <a:ea typeface="Calibri" panose="020F0502020204030204" pitchFamily="34" charset="0"/>
                        </a:rPr>
                        <a:t/>
                      </a:r>
                      <a:br>
                        <a:rPr lang="en-US" sz="2800" dirty="0">
                          <a:effectLst/>
                          <a:latin typeface="Times New Roman" panose="02020603050405020304" pitchFamily="18" charset="0"/>
                          <a:ea typeface="Calibri" panose="020F0502020204030204" pitchFamily="34" charset="0"/>
                        </a:rPr>
                      </a:br>
                      <a:r>
                        <a:rPr lang="en-US" sz="2800" dirty="0">
                          <a:effectLst/>
                          <a:latin typeface="Times New Roman" panose="02020603050405020304" pitchFamily="18" charset="0"/>
                          <a:ea typeface="Calibri" panose="020F0502020204030204" pitchFamily="34" charset="0"/>
                        </a:rPr>
                        <a:t/>
                      </a:r>
                      <a:br>
                        <a:rPr lang="en-US" sz="2800" dirty="0">
                          <a:effectLst/>
                          <a:latin typeface="Times New Roman" panose="02020603050405020304" pitchFamily="18" charset="0"/>
                          <a:ea typeface="Calibri" panose="020F0502020204030204" pitchFamily="34" charset="0"/>
                        </a:rPr>
                      </a:br>
                      <a:r>
                        <a:rPr lang="en-US" sz="2800" dirty="0">
                          <a:effectLst/>
                          <a:latin typeface="Times New Roman" panose="02020603050405020304" pitchFamily="18" charset="0"/>
                          <a:ea typeface="Calibri" panose="020F0502020204030204" pitchFamily="34" charset="0"/>
                        </a:rPr>
                        <a:t/>
                      </a:r>
                      <a:br>
                        <a:rPr lang="en-US" sz="2800" dirty="0">
                          <a:effectLst/>
                          <a:latin typeface="Times New Roman" panose="02020603050405020304" pitchFamily="18" charset="0"/>
                          <a:ea typeface="Calibri" panose="020F0502020204030204" pitchFamily="34" charset="0"/>
                        </a:rPr>
                      </a:br>
                      <a:r>
                        <a:rPr lang="en-US" sz="2800" dirty="0">
                          <a:effectLst/>
                          <a:latin typeface="Times New Roman" panose="02020603050405020304" pitchFamily="18" charset="0"/>
                          <a:ea typeface="Calibri" panose="020F0502020204030204" pitchFamily="34" charset="0"/>
                        </a:rPr>
                        <a:t/>
                      </a:r>
                      <a:br>
                        <a:rPr lang="en-US" sz="2800" dirty="0">
                          <a:effectLst/>
                          <a:latin typeface="Times New Roman" panose="02020603050405020304" pitchFamily="18" charset="0"/>
                          <a:ea typeface="Calibri" panose="020F0502020204030204" pitchFamily="34" charset="0"/>
                        </a:rPr>
                      </a:br>
                      <a:r>
                        <a:rPr lang="vi-VN" sz="2800" dirty="0">
                          <a:solidFill>
                            <a:srgbClr val="000000"/>
                          </a:solidFill>
                          <a:effectLst/>
                          <a:latin typeface="Times New Roman" panose="02020603050405020304" pitchFamily="18" charset="0"/>
                          <a:ea typeface="Times New Roman" panose="02020603050405020304" pitchFamily="18" charset="0"/>
                        </a:rPr>
                        <a:t>- Bị đâm vào vành tai</a:t>
                      </a:r>
                      <a:endParaRPr lang="en-US" sz="2800" dirty="0">
                        <a:effectLst/>
                        <a:latin typeface="Times New Roman" panose="02020603050405020304" pitchFamily="18" charset="0"/>
                        <a:ea typeface="Times New Roman" panose="02020603050405020304" pitchFamily="18" charset="0"/>
                      </a:endParaRPr>
                    </a:p>
                    <a:p>
                      <a:pPr>
                        <a:lnSpc>
                          <a:spcPct val="115000"/>
                        </a:lnSpc>
                        <a:spcBef>
                          <a:spcPts val="600"/>
                        </a:spcBef>
                        <a:spcAft>
                          <a:spcPts val="600"/>
                        </a:spcAft>
                      </a:pPr>
                      <a:r>
                        <a:rPr lang="vi-VN" sz="2800" dirty="0">
                          <a:solidFill>
                            <a:srgbClr val="000000"/>
                          </a:solidFill>
                          <a:effectLst/>
                          <a:latin typeface="Times New Roman" panose="02020603050405020304" pitchFamily="18" charset="0"/>
                          <a:ea typeface="Times New Roman" panose="02020603050405020304" pitchFamily="18" charset="0"/>
                        </a:rPr>
                        <a:t>- Vùng chạy, ngã lăn ra đất, cầu xin tha mạng</a:t>
                      </a:r>
                      <a:endParaRPr lang="en-US" sz="2800" dirty="0">
                        <a:effectLst/>
                        <a:latin typeface="Times New Roman" panose="02020603050405020304" pitchFamily="18" charset="0"/>
                        <a:ea typeface="Times New Roman" panose="02020603050405020304" pitchFamily="18" charset="0"/>
                      </a:endParaRPr>
                    </a:p>
                    <a:p>
                      <a:pPr>
                        <a:lnSpc>
                          <a:spcPct val="115000"/>
                        </a:lnSpc>
                        <a:spcBef>
                          <a:spcPts val="600"/>
                        </a:spcBef>
                        <a:spcAft>
                          <a:spcPts val="600"/>
                        </a:spcAft>
                      </a:pPr>
                      <a:r>
                        <a:rPr lang="vi-VN" sz="2800" dirty="0">
                          <a:solidFill>
                            <a:srgbClr val="000000"/>
                          </a:solidFill>
                          <a:effectLst/>
                          <a:latin typeface="Times New Roman" panose="02020603050405020304" pitchFamily="18" charset="0"/>
                          <a:ea typeface="Times New Roman" panose="02020603050405020304" pitchFamily="18" charset="0"/>
                        </a:rPr>
                        <a:t>- Bị Đăm Săn giết chết.</a:t>
                      </a:r>
                      <a:endParaRPr lang="en-US" sz="2800" dirty="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alpha val="76000"/>
                      </a:schemeClr>
                    </a:solidFill>
                  </a:tcPr>
                </a:tc>
                <a:extLst>
                  <a:ext uri="{0D108BD9-81ED-4DB2-BD59-A6C34878D82A}">
                    <a16:rowId xmlns:a16="http://schemas.microsoft.com/office/drawing/2014/main" val="10000"/>
                  </a:ext>
                </a:extLst>
              </a:tr>
            </a:tbl>
          </a:graphicData>
        </a:graphic>
      </p:graphicFrame>
    </p:spTree>
  </p:cSld>
  <p:clrMapOvr>
    <a:masterClrMapping/>
  </p:clrMapOvr>
  <p:transition spd="slow">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660400" y="484421"/>
          <a:ext cx="10858500" cy="6193536"/>
        </p:xfrm>
        <a:graphic>
          <a:graphicData uri="http://schemas.openxmlformats.org/drawingml/2006/table">
            <a:tbl>
              <a:tblPr firstRow="1" firstCol="1" bandRow="1"/>
              <a:tblGrid>
                <a:gridCol w="895338">
                  <a:extLst>
                    <a:ext uri="{9D8B030D-6E8A-4147-A177-3AD203B41FA5}">
                      <a16:colId xmlns:a16="http://schemas.microsoft.com/office/drawing/2014/main" val="20000"/>
                    </a:ext>
                  </a:extLst>
                </a:gridCol>
                <a:gridCol w="6343662">
                  <a:extLst>
                    <a:ext uri="{9D8B030D-6E8A-4147-A177-3AD203B41FA5}">
                      <a16:colId xmlns:a16="http://schemas.microsoft.com/office/drawing/2014/main" val="20001"/>
                    </a:ext>
                  </a:extLst>
                </a:gridCol>
                <a:gridCol w="3619500">
                  <a:extLst>
                    <a:ext uri="{9D8B030D-6E8A-4147-A177-3AD203B41FA5}">
                      <a16:colId xmlns:a16="http://schemas.microsoft.com/office/drawing/2014/main" val="20002"/>
                    </a:ext>
                  </a:extLst>
                </a:gridCol>
              </a:tblGrid>
              <a:tr h="273050">
                <a:tc>
                  <a:txBody>
                    <a:bodyPr/>
                    <a:lstStyle/>
                    <a:p>
                      <a:pPr algn="just">
                        <a:lnSpc>
                          <a:spcPct val="115000"/>
                        </a:lnSpc>
                        <a:spcBef>
                          <a:spcPts val="600"/>
                        </a:spcBef>
                        <a:spcAft>
                          <a:spcPts val="600"/>
                        </a:spcAft>
                      </a:pPr>
                      <a:r>
                        <a:rPr lang="vi-VN" sz="2800" dirty="0">
                          <a:solidFill>
                            <a:srgbClr val="000000"/>
                          </a:solidFill>
                          <a:effectLst/>
                          <a:latin typeface="Times New Roman" panose="02020603050405020304" pitchFamily="18" charset="0"/>
                          <a:ea typeface="Times New Roman" panose="02020603050405020304" pitchFamily="18" charset="0"/>
                        </a:rPr>
                        <a:t>KL</a:t>
                      </a:r>
                      <a:endParaRPr lang="en-US" sz="2800" dirty="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alpha val="22000"/>
                      </a:schemeClr>
                    </a:solidFill>
                  </a:tcPr>
                </a:tc>
                <a:tc>
                  <a:txBody>
                    <a:bodyPr/>
                    <a:lstStyle/>
                    <a:p>
                      <a:pPr algn="just">
                        <a:lnSpc>
                          <a:spcPct val="115000"/>
                        </a:lnSpc>
                        <a:spcBef>
                          <a:spcPts val="600"/>
                        </a:spcBef>
                        <a:spcAft>
                          <a:spcPts val="600"/>
                        </a:spcAft>
                      </a:pPr>
                      <a:r>
                        <a:rPr lang="vi-VN" sz="2800" dirty="0">
                          <a:solidFill>
                            <a:srgbClr val="000000"/>
                          </a:solidFill>
                          <a:effectLst/>
                          <a:latin typeface="Times New Roman" panose="02020603050405020304" pitchFamily="18" charset="0"/>
                          <a:ea typeface="Times New Roman" panose="02020603050405020304" pitchFamily="18" charset="0"/>
                        </a:rPr>
                        <a:t>- Hình tượng Đăm Săn mang vẻ đẹp dũng mãnh, kỳ vĩ, sức mạnh siêu phàm, tầm vóc thần linh- hội tụ sức mạnh cộng đồng. Đây cũng là ước mơ, khát vọng của cộng đồng có được người anh hùng chiến thắng mọi thế lực…</a:t>
                      </a:r>
                      <a:endParaRPr lang="en-US" sz="2800" dirty="0">
                        <a:effectLst/>
                        <a:latin typeface="Times New Roman" panose="02020603050405020304" pitchFamily="18" charset="0"/>
                        <a:ea typeface="Times New Roman" panose="02020603050405020304" pitchFamily="18" charset="0"/>
                      </a:endParaRPr>
                    </a:p>
                    <a:p>
                      <a:pPr algn="just">
                        <a:lnSpc>
                          <a:spcPct val="115000"/>
                        </a:lnSpc>
                        <a:spcBef>
                          <a:spcPts val="600"/>
                        </a:spcBef>
                        <a:spcAft>
                          <a:spcPts val="600"/>
                        </a:spcAft>
                      </a:pPr>
                      <a:r>
                        <a:rPr lang="vi-VN" sz="2800" dirty="0">
                          <a:solidFill>
                            <a:srgbClr val="000000"/>
                          </a:solidFill>
                          <a:effectLst/>
                          <a:latin typeface="Times New Roman" panose="02020603050405020304" pitchFamily="18" charset="0"/>
                          <a:ea typeface="Times New Roman" panose="02020603050405020304" pitchFamily="18" charset="0"/>
                        </a:rPr>
                        <a:t>- Miếng trầu của Hơ Bhị là sự hình tượng hoá sự ủng hộ của cộng đồng với cá nhân người anh hùng</a:t>
                      </a:r>
                      <a:endParaRPr lang="en-US" sz="2800" dirty="0">
                        <a:effectLst/>
                        <a:latin typeface="Times New Roman" panose="02020603050405020304" pitchFamily="18" charset="0"/>
                        <a:ea typeface="Times New Roman" panose="02020603050405020304" pitchFamily="18" charset="0"/>
                      </a:endParaRPr>
                    </a:p>
                    <a:p>
                      <a:pPr algn="just">
                        <a:lnSpc>
                          <a:spcPct val="115000"/>
                        </a:lnSpc>
                        <a:spcBef>
                          <a:spcPts val="600"/>
                        </a:spcBef>
                        <a:spcAft>
                          <a:spcPts val="600"/>
                        </a:spcAft>
                      </a:pPr>
                      <a:r>
                        <a:rPr lang="vi-VN" sz="2800" dirty="0">
                          <a:solidFill>
                            <a:srgbClr val="000000"/>
                          </a:solidFill>
                          <a:effectLst/>
                          <a:latin typeface="Times New Roman" panose="02020603050405020304" pitchFamily="18" charset="0"/>
                          <a:ea typeface="Times New Roman" panose="02020603050405020304" pitchFamily="18" charset="0"/>
                        </a:rPr>
                        <a:t>- Sự giúp đỡ của ông Trời (thần linh) cho thấy sự gắn bó của con người với thần </a:t>
                      </a:r>
                      <a:r>
                        <a:rPr lang="vi-VN" sz="2800" dirty="0" smtClean="0">
                          <a:solidFill>
                            <a:srgbClr val="000000"/>
                          </a:solidFill>
                          <a:effectLst/>
                          <a:latin typeface="Times New Roman" panose="02020603050405020304" pitchFamily="18" charset="0"/>
                          <a:ea typeface="Times New Roman" panose="02020603050405020304" pitchFamily="18" charset="0"/>
                        </a:rPr>
                        <a:t>l</a:t>
                      </a:r>
                      <a:r>
                        <a:rPr lang="en-US" sz="2800" dirty="0" smtClean="0">
                          <a:solidFill>
                            <a:srgbClr val="000000"/>
                          </a:solidFill>
                          <a:effectLst/>
                          <a:latin typeface="Times New Roman" panose="02020603050405020304" pitchFamily="18" charset="0"/>
                          <a:ea typeface="Times New Roman" panose="02020603050405020304" pitchFamily="18" charset="0"/>
                        </a:rPr>
                        <a:t>i</a:t>
                      </a:r>
                      <a:r>
                        <a:rPr lang="vi-VN" sz="2800" dirty="0" smtClean="0">
                          <a:solidFill>
                            <a:srgbClr val="000000"/>
                          </a:solidFill>
                          <a:effectLst/>
                          <a:latin typeface="Times New Roman" panose="02020603050405020304" pitchFamily="18" charset="0"/>
                          <a:ea typeface="Times New Roman" panose="02020603050405020304" pitchFamily="18" charset="0"/>
                        </a:rPr>
                        <a:t>nh</a:t>
                      </a:r>
                      <a:r>
                        <a:rPr lang="vi-VN" sz="2800" dirty="0">
                          <a:solidFill>
                            <a:srgbClr val="000000"/>
                          </a:solidFill>
                          <a:effectLst/>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alpha val="22000"/>
                      </a:schemeClr>
                    </a:solidFill>
                  </a:tcPr>
                </a:tc>
                <a:tc>
                  <a:txBody>
                    <a:bodyPr/>
                    <a:lstStyle/>
                    <a:p>
                      <a:pPr algn="just">
                        <a:lnSpc>
                          <a:spcPct val="115000"/>
                        </a:lnSpc>
                        <a:spcBef>
                          <a:spcPts val="600"/>
                        </a:spcBef>
                        <a:spcAft>
                          <a:spcPts val="600"/>
                        </a:spcAft>
                      </a:pPr>
                      <a:r>
                        <a:rPr lang="vi-VN" sz="2800" dirty="0">
                          <a:solidFill>
                            <a:srgbClr val="000000"/>
                          </a:solidFill>
                          <a:effectLst/>
                          <a:latin typeface="Times New Roman" panose="02020603050405020304" pitchFamily="18" charset="0"/>
                          <a:ea typeface="Times New Roman" panose="02020603050405020304" pitchFamily="18" charset="0"/>
                        </a:rPr>
                        <a:t>- Mtao Mxây tài năng kém cỏi, nhân cách hèn hạ nhưng lại </a:t>
                      </a:r>
                      <a:r>
                        <a:rPr lang="vi-VN" sz="2800" dirty="0" smtClean="0">
                          <a:solidFill>
                            <a:srgbClr val="000000"/>
                          </a:solidFill>
                          <a:effectLst/>
                          <a:latin typeface="Times New Roman" panose="02020603050405020304" pitchFamily="18" charset="0"/>
                          <a:ea typeface="Times New Roman" panose="02020603050405020304" pitchFamily="18" charset="0"/>
                        </a:rPr>
                        <a:t>huênh </a:t>
                      </a:r>
                      <a:r>
                        <a:rPr lang="vi-VN" sz="2800" dirty="0">
                          <a:solidFill>
                            <a:srgbClr val="000000"/>
                          </a:solidFill>
                          <a:effectLst/>
                          <a:latin typeface="Times New Roman" panose="02020603050405020304" pitchFamily="18" charset="0"/>
                          <a:ea typeface="Times New Roman" panose="02020603050405020304" pitchFamily="18" charset="0"/>
                        </a:rPr>
                        <a:t>hoang, tự mãn, chủ quan và ngạo </a:t>
                      </a:r>
                      <a:r>
                        <a:rPr lang="vi-VN" sz="2800" dirty="0" smtClean="0">
                          <a:solidFill>
                            <a:srgbClr val="000000"/>
                          </a:solidFill>
                          <a:effectLst/>
                          <a:latin typeface="Times New Roman" panose="02020603050405020304" pitchFamily="18" charset="0"/>
                          <a:ea typeface="Times New Roman" panose="02020603050405020304" pitchFamily="18" charset="0"/>
                        </a:rPr>
                        <a:t>mạn</a:t>
                      </a:r>
                      <a:r>
                        <a:rPr lang="en-US" sz="2800" dirty="0" smtClean="0">
                          <a:solidFill>
                            <a:srgbClr val="000000"/>
                          </a:solidFill>
                          <a:effectLst/>
                          <a:latin typeface="Times New Roman" panose="02020603050405020304" pitchFamily="18" charset="0"/>
                          <a:ea typeface="Times New Roman" panose="02020603050405020304" pitchFamily="18" charset="0"/>
                        </a:rPr>
                        <a:t>-&gt;</a:t>
                      </a:r>
                      <a:r>
                        <a:rPr lang="vi-VN" sz="2800" dirty="0" smtClean="0">
                          <a:solidFill>
                            <a:srgbClr val="000000"/>
                          </a:solidFill>
                          <a:effectLst/>
                          <a:latin typeface="Times New Roman" panose="02020603050405020304" pitchFamily="18" charset="0"/>
                          <a:ea typeface="Times New Roman" panose="02020603050405020304" pitchFamily="18" charset="0"/>
                        </a:rPr>
                        <a:t> </a:t>
                      </a:r>
                      <a:r>
                        <a:rPr lang="vi-VN" sz="2800" dirty="0">
                          <a:solidFill>
                            <a:srgbClr val="000000"/>
                          </a:solidFill>
                          <a:effectLst/>
                          <a:latin typeface="Times New Roman" panose="02020603050405020304" pitchFamily="18" charset="0"/>
                          <a:ea typeface="Times New Roman" panose="02020603050405020304" pitchFamily="18" charset="0"/>
                        </a:rPr>
                        <a:t>Thất bại </a:t>
                      </a:r>
                      <a:r>
                        <a:rPr lang="vi-VN" sz="2800" dirty="0" smtClean="0">
                          <a:solidFill>
                            <a:srgbClr val="000000"/>
                          </a:solidFill>
                          <a:effectLst/>
                          <a:latin typeface="Times New Roman" panose="02020603050405020304" pitchFamily="18" charset="0"/>
                          <a:ea typeface="Times New Roman" panose="02020603050405020304" pitchFamily="18" charset="0"/>
                        </a:rPr>
                        <a:t>của </a:t>
                      </a:r>
                      <a:r>
                        <a:rPr lang="vi-VN" sz="2800" dirty="0">
                          <a:solidFill>
                            <a:srgbClr val="000000"/>
                          </a:solidFill>
                          <a:effectLst/>
                          <a:latin typeface="Times New Roman" panose="02020603050405020304" pitchFamily="18" charset="0"/>
                          <a:ea typeface="Times New Roman" panose="02020603050405020304" pitchFamily="18" charset="0"/>
                        </a:rPr>
                        <a:t>hắn là tất yếu.</a:t>
                      </a:r>
                      <a:endParaRPr lang="en-US" sz="2800" dirty="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alpha val="22000"/>
                      </a:schemeClr>
                    </a:solidFill>
                  </a:tcPr>
                </a:tc>
                <a:extLst>
                  <a:ext uri="{0D108BD9-81ED-4DB2-BD59-A6C34878D82A}">
                    <a16:rowId xmlns:a16="http://schemas.microsoft.com/office/drawing/2014/main" val="10000"/>
                  </a:ext>
                </a:extLst>
              </a:tr>
            </a:tbl>
          </a:graphicData>
        </a:graphic>
      </p:graphicFrame>
    </p:spTree>
  </p:cSld>
  <p:clrMapOvr>
    <a:masterClrMapping/>
  </p:clrMapOvr>
  <p:transition spd="slow">
    <p:fade/>
  </p:transition>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p:cNvSpPr>
            <a:spLocks noGrp="1" noRot="1" noChangeAspect="1" noMove="1" noResize="1" noEditPoints="1" noAdjustHandles="1" noChangeArrowheads="1" noChangeShapeType="1" noTextEdit="1"/>
          </p:cNvSpPr>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p:cNvPicPr>
            <a:picLocks noChangeAspect="1"/>
          </p:cNvPicPr>
          <p:nvPr/>
        </p:nvPicPr>
        <p:blipFill rotWithShape="1">
          <a:blip r:embed="rId2"/>
          <a:srcRect l="8110" r="33935" b="-1"/>
          <a:stretch>
            <a:fillRect/>
          </a:stretch>
        </p:blipFill>
        <p:spPr>
          <a:xfrm>
            <a:off x="-4" y="-4"/>
            <a:ext cx="7534640" cy="6857984"/>
          </a:xfrm>
          <a:custGeom>
            <a:avLst/>
            <a:gdLst/>
            <a:ahLst/>
            <a:cxnLst/>
            <a:rect l="l" t="t" r="r" b="b"/>
            <a:pathLst>
              <a:path w="7534640" h="6857984">
                <a:moveTo>
                  <a:pt x="0" y="0"/>
                </a:moveTo>
                <a:lnTo>
                  <a:pt x="7534640" y="0"/>
                </a:lnTo>
                <a:lnTo>
                  <a:pt x="7534640" y="3832811"/>
                </a:lnTo>
                <a:lnTo>
                  <a:pt x="7344853" y="3826712"/>
                </a:lnTo>
                <a:cubicBezTo>
                  <a:pt x="7344853" y="3826712"/>
                  <a:pt x="7341511" y="3826712"/>
                  <a:pt x="7341511" y="3826712"/>
                </a:cubicBezTo>
                <a:cubicBezTo>
                  <a:pt x="7274667" y="3823370"/>
                  <a:pt x="7211169" y="3823370"/>
                  <a:pt x="7144324" y="3820027"/>
                </a:cubicBezTo>
                <a:cubicBezTo>
                  <a:pt x="6913719" y="3820027"/>
                  <a:pt x="6683113" y="3820027"/>
                  <a:pt x="6455848" y="3820027"/>
                </a:cubicBezTo>
                <a:cubicBezTo>
                  <a:pt x="6231926" y="3910265"/>
                  <a:pt x="5987951" y="3833396"/>
                  <a:pt x="5767372" y="3903581"/>
                </a:cubicBezTo>
                <a:cubicBezTo>
                  <a:pt x="5533423" y="3900239"/>
                  <a:pt x="5312845" y="3970423"/>
                  <a:pt x="5082238" y="4000503"/>
                </a:cubicBezTo>
                <a:cubicBezTo>
                  <a:pt x="4908446" y="4013871"/>
                  <a:pt x="4731314" y="3997160"/>
                  <a:pt x="4570892" y="4067345"/>
                </a:cubicBezTo>
                <a:cubicBezTo>
                  <a:pt x="4447233" y="4124161"/>
                  <a:pt x="4350312" y="4197688"/>
                  <a:pt x="4483996" y="4348083"/>
                </a:cubicBezTo>
                <a:cubicBezTo>
                  <a:pt x="4644419" y="4344742"/>
                  <a:pt x="4627708" y="4598742"/>
                  <a:pt x="4788129" y="4561979"/>
                </a:cubicBezTo>
                <a:cubicBezTo>
                  <a:pt x="4754709" y="4678954"/>
                  <a:pt x="4641076" y="4618795"/>
                  <a:pt x="4600971" y="4705690"/>
                </a:cubicBezTo>
                <a:cubicBezTo>
                  <a:pt x="4684524" y="4779217"/>
                  <a:pt x="4844945" y="4725744"/>
                  <a:pt x="4871683" y="4879480"/>
                </a:cubicBezTo>
                <a:cubicBezTo>
                  <a:pt x="4838262" y="5039902"/>
                  <a:pt x="4945210" y="5019849"/>
                  <a:pt x="5032105" y="5029876"/>
                </a:cubicBezTo>
                <a:cubicBezTo>
                  <a:pt x="5239317" y="5049930"/>
                  <a:pt x="5439843" y="5063297"/>
                  <a:pt x="5643713" y="5096719"/>
                </a:cubicBezTo>
                <a:cubicBezTo>
                  <a:pt x="5693844" y="5106745"/>
                  <a:pt x="5810819" y="5083350"/>
                  <a:pt x="5800794" y="5186956"/>
                </a:cubicBezTo>
                <a:cubicBezTo>
                  <a:pt x="5790767" y="5270508"/>
                  <a:pt x="5700529" y="5240431"/>
                  <a:pt x="5643713" y="5243772"/>
                </a:cubicBezTo>
                <a:cubicBezTo>
                  <a:pt x="5329553" y="5283879"/>
                  <a:pt x="5012052" y="5220378"/>
                  <a:pt x="4701235" y="5223719"/>
                </a:cubicBezTo>
                <a:cubicBezTo>
                  <a:pt x="4664472" y="5223719"/>
                  <a:pt x="4657787" y="5334009"/>
                  <a:pt x="4577576" y="5297246"/>
                </a:cubicBezTo>
                <a:cubicBezTo>
                  <a:pt x="4788129" y="5397510"/>
                  <a:pt x="5767372" y="5424248"/>
                  <a:pt x="6094900" y="5477721"/>
                </a:cubicBezTo>
                <a:cubicBezTo>
                  <a:pt x="5754004" y="5858724"/>
                  <a:pt x="5429817" y="5628117"/>
                  <a:pt x="5159105" y="5842012"/>
                </a:cubicBezTo>
                <a:cubicBezTo>
                  <a:pt x="5159105" y="5842012"/>
                  <a:pt x="5212580" y="5842012"/>
                  <a:pt x="5443187" y="5912197"/>
                </a:cubicBezTo>
                <a:cubicBezTo>
                  <a:pt x="5627002" y="5969012"/>
                  <a:pt x="5536765" y="6049223"/>
                  <a:pt x="6001321" y="6202962"/>
                </a:cubicBezTo>
                <a:cubicBezTo>
                  <a:pt x="5824188" y="6253093"/>
                  <a:pt x="5593581" y="6156172"/>
                  <a:pt x="5506685" y="6416857"/>
                </a:cubicBezTo>
                <a:cubicBezTo>
                  <a:pt x="5643713" y="6463648"/>
                  <a:pt x="5807477" y="6420200"/>
                  <a:pt x="5904398" y="6543858"/>
                </a:cubicBezTo>
                <a:cubicBezTo>
                  <a:pt x="5934478" y="6580622"/>
                  <a:pt x="5964557" y="6604017"/>
                  <a:pt x="6001321" y="6624068"/>
                </a:cubicBezTo>
                <a:cubicBezTo>
                  <a:pt x="5984612" y="6630754"/>
                  <a:pt x="5964557" y="6637437"/>
                  <a:pt x="5951188" y="6644121"/>
                </a:cubicBezTo>
                <a:cubicBezTo>
                  <a:pt x="5977925" y="6667518"/>
                  <a:pt x="6663060" y="6794517"/>
                  <a:pt x="6836850" y="6797860"/>
                </a:cubicBezTo>
                <a:cubicBezTo>
                  <a:pt x="6761652" y="6822926"/>
                  <a:pt x="6636845" y="6844075"/>
                  <a:pt x="6553814" y="6856412"/>
                </a:cubicBezTo>
                <a:lnTo>
                  <a:pt x="6542822" y="6857984"/>
                </a:lnTo>
                <a:lnTo>
                  <a:pt x="0" y="6857984"/>
                </a:lnTo>
                <a:close/>
              </a:path>
            </a:pathLst>
          </a:custGeom>
        </p:spPr>
      </p:pic>
      <p:pic>
        <p:nvPicPr>
          <p:cNvPr id="5" name="Picture 4"/>
          <p:cNvPicPr>
            <a:picLocks noChangeAspect="1"/>
          </p:cNvPicPr>
          <p:nvPr/>
        </p:nvPicPr>
        <p:blipFill rotWithShape="1">
          <a:blip r:embed="rId3"/>
          <a:srcRect l="32778" r="9280"/>
          <a:stretch>
            <a:fillRect/>
          </a:stretch>
        </p:blipFill>
        <p:spPr>
          <a:xfrm>
            <a:off x="7653541" y="6"/>
            <a:ext cx="4538463" cy="3877247"/>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p:spPr>
      </p:pic>
      <p:sp>
        <p:nvSpPr>
          <p:cNvPr id="7" name="Oval 6"/>
          <p:cNvSpPr/>
          <p:nvPr/>
        </p:nvSpPr>
        <p:spPr>
          <a:xfrm>
            <a:off x="5590309" y="3562934"/>
            <a:ext cx="6622184" cy="3295045"/>
          </a:xfrm>
          <a:prstGeom prst="ellipse">
            <a:avLst/>
          </a:prstGeom>
          <a:solidFill>
            <a:schemeClr val="accent4">
              <a:lumMod val="40000"/>
              <a:lumOff val="60000"/>
            </a:schemeClr>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6505286" y="3877253"/>
            <a:ext cx="5013614" cy="2530180"/>
          </a:xfrm>
          <a:prstGeom prst="rect">
            <a:avLst/>
          </a:prstGeom>
          <a:noFill/>
        </p:spPr>
        <p:txBody>
          <a:bodyPr wrap="square">
            <a:spAutoFit/>
          </a:bodyPr>
          <a:lstStyle/>
          <a:p>
            <a:pPr>
              <a:lnSpc>
                <a:spcPct val="115000"/>
              </a:lnSpc>
              <a:spcBef>
                <a:spcPts val="600"/>
              </a:spcBef>
              <a:spcAft>
                <a:spcPts val="600"/>
              </a:spcAft>
            </a:pPr>
            <a:r>
              <a:rPr lang="vi-VN" sz="2800" b="1" dirty="0">
                <a:solidFill>
                  <a:srgbClr val="000000"/>
                </a:solidFill>
                <a:effectLst/>
                <a:latin typeface="Times New Roman" panose="02020603050405020304" pitchFamily="18" charset="0"/>
                <a:ea typeface="Times New Roman" panose="02020603050405020304" pitchFamily="18" charset="0"/>
              </a:rPr>
              <a:t>Miêu tả song hành, tương phản đối lập 2 tù trưởng để làm nổi bật hơn hẳn của Đăm Săn so với Mtao Mxây cả về tài năng, sức lực, phong độ, phẩm chất.</a:t>
            </a:r>
            <a:endParaRPr lang="en-US" sz="2800" b="1" dirty="0">
              <a:effectLst/>
              <a:latin typeface="Times New Roman" panose="02020603050405020304" pitchFamily="18" charset="0"/>
              <a:ea typeface="Times New Roman" panose="02020603050405020304" pitchFamily="18" charset="0"/>
            </a:endParaRPr>
          </a:p>
        </p:txBody>
      </p:sp>
    </p:spTree>
  </p:cSld>
  <p:clrMapOvr>
    <a:masterClrMapping/>
  </p:clrMapOvr>
  <p:transition spd="slow">
    <p:fade/>
  </p:transition>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0" name="Freeform: Shape 9"/>
          <p:cNvSpPr>
            <a:spLocks noGrp="1" noRot="1" noChangeAspect="1" noMove="1" noResize="1" noEditPoints="1" noAdjustHandles="1" noChangeArrowheads="1" noChangeShapeType="1" noTextEdit="1"/>
          </p:cNvSpPr>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srcRect l="3976" r="3020" b="2"/>
          <a:stretch>
            <a:fillRect/>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
        <p:nvSpPr>
          <p:cNvPr id="6" name="Rectangle: Rounded Corners 5"/>
          <p:cNvSpPr/>
          <p:nvPr/>
        </p:nvSpPr>
        <p:spPr>
          <a:xfrm>
            <a:off x="7639665" y="1028700"/>
            <a:ext cx="4011561" cy="4914900"/>
          </a:xfrm>
          <a:custGeom>
            <a:avLst/>
            <a:gdLst>
              <a:gd name="connsiteX0" fmla="*/ 0 w 4011561"/>
              <a:gd name="connsiteY0" fmla="*/ 668607 h 4914900"/>
              <a:gd name="connsiteX1" fmla="*/ 668607 w 4011561"/>
              <a:gd name="connsiteY1" fmla="*/ 0 h 4914900"/>
              <a:gd name="connsiteX2" fmla="*/ 3342954 w 4011561"/>
              <a:gd name="connsiteY2" fmla="*/ 0 h 4914900"/>
              <a:gd name="connsiteX3" fmla="*/ 4011561 w 4011561"/>
              <a:gd name="connsiteY3" fmla="*/ 668607 h 4914900"/>
              <a:gd name="connsiteX4" fmla="*/ 4011561 w 4011561"/>
              <a:gd name="connsiteY4" fmla="*/ 4246293 h 4914900"/>
              <a:gd name="connsiteX5" fmla="*/ 3342954 w 4011561"/>
              <a:gd name="connsiteY5" fmla="*/ 4914900 h 4914900"/>
              <a:gd name="connsiteX6" fmla="*/ 668607 w 4011561"/>
              <a:gd name="connsiteY6" fmla="*/ 4914900 h 4914900"/>
              <a:gd name="connsiteX7" fmla="*/ 0 w 4011561"/>
              <a:gd name="connsiteY7" fmla="*/ 4246293 h 4914900"/>
              <a:gd name="connsiteX8" fmla="*/ 0 w 4011561"/>
              <a:gd name="connsiteY8" fmla="*/ 668607 h 491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11561" h="4914900" fill="none" extrusionOk="0">
                <a:moveTo>
                  <a:pt x="0" y="668607"/>
                </a:moveTo>
                <a:cubicBezTo>
                  <a:pt x="30452" y="333075"/>
                  <a:pt x="241653" y="-33785"/>
                  <a:pt x="668607" y="0"/>
                </a:cubicBezTo>
                <a:cubicBezTo>
                  <a:pt x="1650967" y="5905"/>
                  <a:pt x="3016752" y="37353"/>
                  <a:pt x="3342954" y="0"/>
                </a:cubicBezTo>
                <a:cubicBezTo>
                  <a:pt x="3705220" y="-9870"/>
                  <a:pt x="4080497" y="304950"/>
                  <a:pt x="4011561" y="668607"/>
                </a:cubicBezTo>
                <a:cubicBezTo>
                  <a:pt x="4124852" y="2196082"/>
                  <a:pt x="3954491" y="3017561"/>
                  <a:pt x="4011561" y="4246293"/>
                </a:cubicBezTo>
                <a:cubicBezTo>
                  <a:pt x="4020769" y="4636765"/>
                  <a:pt x="3737562" y="4881466"/>
                  <a:pt x="3342954" y="4914900"/>
                </a:cubicBezTo>
                <a:cubicBezTo>
                  <a:pt x="3055854" y="4915938"/>
                  <a:pt x="1874075" y="4749242"/>
                  <a:pt x="668607" y="4914900"/>
                </a:cubicBezTo>
                <a:cubicBezTo>
                  <a:pt x="283865" y="4869473"/>
                  <a:pt x="-3093" y="4664051"/>
                  <a:pt x="0" y="4246293"/>
                </a:cubicBezTo>
                <a:cubicBezTo>
                  <a:pt x="-71540" y="2556381"/>
                  <a:pt x="169143" y="1599587"/>
                  <a:pt x="0" y="668607"/>
                </a:cubicBezTo>
                <a:close/>
              </a:path>
              <a:path w="4011561" h="4914900" stroke="0" extrusionOk="0">
                <a:moveTo>
                  <a:pt x="0" y="668607"/>
                </a:moveTo>
                <a:cubicBezTo>
                  <a:pt x="27350" y="303780"/>
                  <a:pt x="361617" y="22735"/>
                  <a:pt x="668607" y="0"/>
                </a:cubicBezTo>
                <a:cubicBezTo>
                  <a:pt x="1590491" y="-69805"/>
                  <a:pt x="2459044" y="-113742"/>
                  <a:pt x="3342954" y="0"/>
                </a:cubicBezTo>
                <a:cubicBezTo>
                  <a:pt x="3718454" y="-25929"/>
                  <a:pt x="3944425" y="292159"/>
                  <a:pt x="4011561" y="668607"/>
                </a:cubicBezTo>
                <a:cubicBezTo>
                  <a:pt x="4028852" y="1110462"/>
                  <a:pt x="3873026" y="3593243"/>
                  <a:pt x="4011561" y="4246293"/>
                </a:cubicBezTo>
                <a:cubicBezTo>
                  <a:pt x="4035810" y="4648753"/>
                  <a:pt x="3750994" y="4892419"/>
                  <a:pt x="3342954" y="4914900"/>
                </a:cubicBezTo>
                <a:cubicBezTo>
                  <a:pt x="2610007" y="4752125"/>
                  <a:pt x="1096806" y="4845171"/>
                  <a:pt x="668607" y="4914900"/>
                </a:cubicBezTo>
                <a:cubicBezTo>
                  <a:pt x="293991" y="4916219"/>
                  <a:pt x="20454" y="4662519"/>
                  <a:pt x="0" y="4246293"/>
                </a:cubicBezTo>
                <a:cubicBezTo>
                  <a:pt x="87032" y="3255030"/>
                  <a:pt x="3884" y="2123375"/>
                  <a:pt x="0" y="668607"/>
                </a:cubicBezTo>
                <a:close/>
              </a:path>
            </a:pathLst>
          </a:custGeom>
          <a:solidFill>
            <a:schemeClr val="accent2">
              <a:lumMod val="50000"/>
            </a:schemeClr>
          </a:solidFill>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7767205" y="1130300"/>
            <a:ext cx="3751695" cy="4512261"/>
          </a:xfrm>
          <a:prstGeom prst="rect">
            <a:avLst/>
          </a:prstGeom>
          <a:noFill/>
        </p:spPr>
        <p:txBody>
          <a:bodyPr wrap="square">
            <a:spAutoFit/>
          </a:bodyPr>
          <a:lstStyle/>
          <a:p>
            <a:pPr algn="ctr">
              <a:lnSpc>
                <a:spcPct val="115000"/>
              </a:lnSpc>
              <a:spcBef>
                <a:spcPts val="600"/>
              </a:spcBef>
              <a:spcAft>
                <a:spcPts val="600"/>
              </a:spcAft>
            </a:pPr>
            <a:r>
              <a:rPr lang="vi-VN" sz="2800" b="1" dirty="0">
                <a:effectLst/>
                <a:latin typeface="Times New Roman" panose="02020603050405020304" pitchFamily="18" charset="0"/>
                <a:ea typeface="Times New Roman" panose="02020603050405020304" pitchFamily="18" charset="0"/>
              </a:rPr>
              <a:t>Nghệ thuật so sánh phóng đại gắn với những hình ảnh thiên nhiên kì vĩ để làm nổi bật vẻ đẹp và tài năng phi thường của người anh hùng Đăm Săn, kết tinh vẻ đẹp của cộng đồng.</a:t>
            </a:r>
            <a:endParaRPr lang="en-US" sz="2800" b="1" dirty="0">
              <a:effectLst/>
              <a:latin typeface="Times New Roman" panose="02020603050405020304" pitchFamily="18" charset="0"/>
              <a:ea typeface="Times New Roman" panose="02020603050405020304" pitchFamily="18" charset="0"/>
            </a:endParaRPr>
          </a:p>
        </p:txBody>
      </p:sp>
    </p:spTree>
  </p:cSld>
  <p:clrMapOvr>
    <a:overrideClrMapping bg1="dk1" tx1="lt1" bg2="dk2" tx2="lt2" accent1="accent1" accent2="accent2" accent3="accent3" accent4="accent4" accent5="accent5" accent6="accent6" hlink="hlink" folHlink="folHlink"/>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1"/>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p:cNvPicPr>
            <a:picLocks noChangeAspect="1"/>
          </p:cNvPicPr>
          <p:nvPr/>
        </p:nvPicPr>
        <p:blipFill rotWithShape="1">
          <a:blip r:embed="rId2"/>
          <a:srcRect l="10766" r="1" b="1"/>
          <a:stretch>
            <a:fillRect/>
          </a:stretch>
        </p:blipFill>
        <p:spPr>
          <a:xfrm>
            <a:off x="3577219" y="10"/>
            <a:ext cx="4979304" cy="3401558"/>
          </a:xfrm>
          <a:custGeom>
            <a:avLst/>
            <a:gdLst/>
            <a:ahLst/>
            <a:cxnLst/>
            <a:rect l="l" t="t" r="r" b="b"/>
            <a:pathLst>
              <a:path w="4979304" h="3364992">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p:spPr>
      </p:pic>
      <p:pic>
        <p:nvPicPr>
          <p:cNvPr id="4" name="Picture 3"/>
          <p:cNvPicPr>
            <a:picLocks noChangeAspect="1"/>
          </p:cNvPicPr>
          <p:nvPr/>
        </p:nvPicPr>
        <p:blipFill rotWithShape="1">
          <a:blip r:embed="rId3"/>
          <a:srcRect l="18514" r="12147"/>
          <a:stretch>
            <a:fillRect/>
          </a:stretch>
        </p:blipFill>
        <p:spPr>
          <a:xfrm>
            <a:off x="7822523" y="3456433"/>
            <a:ext cx="4369477" cy="3401568"/>
          </a:xfrm>
          <a:custGeom>
            <a:avLst/>
            <a:gdLst/>
            <a:ahLst/>
            <a:cxnLst/>
            <a:rect l="l" t="t" r="r" b="b"/>
            <a:pathLst>
              <a:path w="4369477" h="3401568">
                <a:moveTo>
                  <a:pt x="781270" y="0"/>
                </a:moveTo>
                <a:lnTo>
                  <a:pt x="4369477" y="0"/>
                </a:lnTo>
                <a:lnTo>
                  <a:pt x="4369477" y="3401568"/>
                </a:lnTo>
                <a:lnTo>
                  <a:pt x="0" y="3401568"/>
                </a:lnTo>
                <a:lnTo>
                  <a:pt x="1963" y="3397912"/>
                </a:lnTo>
                <a:cubicBezTo>
                  <a:pt x="454182" y="2512619"/>
                  <a:pt x="736170" y="1430108"/>
                  <a:pt x="776876" y="254399"/>
                </a:cubicBezTo>
                <a:close/>
              </a:path>
            </a:pathLst>
          </a:custGeom>
        </p:spPr>
      </p:pic>
      <p:pic>
        <p:nvPicPr>
          <p:cNvPr id="6" name="Picture 5"/>
          <p:cNvPicPr>
            <a:picLocks noChangeAspect="1"/>
          </p:cNvPicPr>
          <p:nvPr/>
        </p:nvPicPr>
        <p:blipFill rotWithShape="1">
          <a:blip r:embed="rId4"/>
          <a:srcRect l="13219" r="2" b="2"/>
          <a:stretch>
            <a:fillRect/>
          </a:stretch>
        </p:blipFill>
        <p:spPr>
          <a:xfrm>
            <a:off x="3630260" y="3456432"/>
            <a:ext cx="4925479" cy="3401568"/>
          </a:xfrm>
          <a:custGeom>
            <a:avLst/>
            <a:gdLst/>
            <a:ahLst/>
            <a:cxnLst/>
            <a:rect l="l" t="t" r="r" b="b"/>
            <a:pathLst>
              <a:path w="4925479" h="3364992">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p:spPr>
      </p:pic>
      <p:sp useBgFill="1">
        <p:nvSpPr>
          <p:cNvPr id="19" name="Freeform: Shape 13"/>
          <p:cNvSpPr>
            <a:spLocks noGrp="1" noRot="1" noChangeAspect="1" noMove="1" noResize="1" noEditPoints="1" noAdjustHandles="1" noChangeArrowheads="1" noChangeShapeType="1" noTextEdit="1"/>
          </p:cNvSpPr>
          <p:nvPr/>
        </p:nvSpPr>
        <p:spPr>
          <a:xfrm>
            <a:off x="0" y="0"/>
            <a:ext cx="4397136" cy="6858000"/>
          </a:xfrm>
          <a:custGeom>
            <a:avLst/>
            <a:gdLst>
              <a:gd name="connsiteX0" fmla="*/ 0 w 4397136"/>
              <a:gd name="connsiteY0" fmla="*/ 0 h 6858000"/>
              <a:gd name="connsiteX1" fmla="*/ 3599069 w 4397136"/>
              <a:gd name="connsiteY1" fmla="*/ 0 h 6858000"/>
              <a:gd name="connsiteX2" fmla="*/ 3634072 w 4397136"/>
              <a:gd name="connsiteY2" fmla="*/ 58977 h 6858000"/>
              <a:gd name="connsiteX3" fmla="*/ 4397136 w 4397136"/>
              <a:gd name="connsiteY3" fmla="*/ 3474189 h 6858000"/>
              <a:gd name="connsiteX4" fmla="*/ 3802221 w 4397136"/>
              <a:gd name="connsiteY4" fmla="*/ 6546415 h 6858000"/>
              <a:gd name="connsiteX5" fmla="*/ 3649466 w 4397136"/>
              <a:gd name="connsiteY5" fmla="*/ 6858000 h 6858000"/>
              <a:gd name="connsiteX6" fmla="*/ 0 w 4397136"/>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97136" h="6858000">
                <a:moveTo>
                  <a:pt x="0" y="0"/>
                </a:moveTo>
                <a:lnTo>
                  <a:pt x="3599069" y="0"/>
                </a:lnTo>
                <a:lnTo>
                  <a:pt x="3634072" y="58977"/>
                </a:lnTo>
                <a:cubicBezTo>
                  <a:pt x="4105532" y="933006"/>
                  <a:pt x="4397136" y="2140466"/>
                  <a:pt x="4397136" y="3474189"/>
                </a:cubicBezTo>
                <a:cubicBezTo>
                  <a:pt x="4397136" y="4641197"/>
                  <a:pt x="4173877" y="5711534"/>
                  <a:pt x="3802221" y="6546415"/>
                </a:cubicBezTo>
                <a:lnTo>
                  <a:pt x="3649466"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6" name="Freeform: Shape 15"/>
          <p:cNvSpPr>
            <a:spLocks noGrp="1" noRot="1" noChangeAspect="1" noMove="1" noResize="1" noEditPoints="1" noAdjustHandles="1" noChangeArrowheads="1" noChangeShapeType="1" noTextEdit="1"/>
          </p:cNvSpPr>
          <p:nvPr/>
        </p:nvSpPr>
        <p:spPr>
          <a:xfrm>
            <a:off x="0" y="0"/>
            <a:ext cx="4386504" cy="6858000"/>
          </a:xfrm>
          <a:custGeom>
            <a:avLst/>
            <a:gdLst>
              <a:gd name="connsiteX0" fmla="*/ 0 w 4386504"/>
              <a:gd name="connsiteY0" fmla="*/ 0 h 6858000"/>
              <a:gd name="connsiteX1" fmla="*/ 3588437 w 4386504"/>
              <a:gd name="connsiteY1" fmla="*/ 0 h 6858000"/>
              <a:gd name="connsiteX2" fmla="*/ 3623440 w 4386504"/>
              <a:gd name="connsiteY2" fmla="*/ 58977 h 6858000"/>
              <a:gd name="connsiteX3" fmla="*/ 4386504 w 4386504"/>
              <a:gd name="connsiteY3" fmla="*/ 3474189 h 6858000"/>
              <a:gd name="connsiteX4" fmla="*/ 3791589 w 4386504"/>
              <a:gd name="connsiteY4" fmla="*/ 6546415 h 6858000"/>
              <a:gd name="connsiteX5" fmla="*/ 3638834 w 4386504"/>
              <a:gd name="connsiteY5" fmla="*/ 6858000 h 6858000"/>
              <a:gd name="connsiteX6" fmla="*/ 0 w 438650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6504" h="6858000">
                <a:moveTo>
                  <a:pt x="0" y="0"/>
                </a:moveTo>
                <a:lnTo>
                  <a:pt x="3588437" y="0"/>
                </a:lnTo>
                <a:lnTo>
                  <a:pt x="3623440" y="58977"/>
                </a:lnTo>
                <a:cubicBezTo>
                  <a:pt x="4094900" y="933006"/>
                  <a:pt x="4386504" y="2140466"/>
                  <a:pt x="4386504" y="3474189"/>
                </a:cubicBezTo>
                <a:cubicBezTo>
                  <a:pt x="4386504" y="4641197"/>
                  <a:pt x="4163245" y="5711534"/>
                  <a:pt x="3791589" y="6546415"/>
                </a:cubicBezTo>
                <a:lnTo>
                  <a:pt x="3638834"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p:cNvSpPr>
            <a:spLocks noGrp="1" noRot="1" noChangeAspect="1" noMove="1" noResize="1" noEditPoints="1" noAdjustHandles="1" noChangeArrowheads="1" noChangeShapeType="1" noTextEdit="1"/>
          </p:cNvSpPr>
          <p:nvPr/>
        </p:nvSpPr>
        <p:spPr>
          <a:xfrm rot="5400000">
            <a:off x="767989"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5"/>
          <a:srcRect l="18819" r="8412" b="-1"/>
          <a:stretch>
            <a:fillRect/>
          </a:stretch>
        </p:blipFill>
        <p:spPr>
          <a:xfrm>
            <a:off x="7845207" y="10"/>
            <a:ext cx="4346795" cy="3401558"/>
          </a:xfrm>
          <a:custGeom>
            <a:avLst/>
            <a:gdLst/>
            <a:ahLst/>
            <a:cxnLst/>
            <a:rect l="l" t="t" r="r" b="b"/>
            <a:pathLst>
              <a:path w="4346795" h="3401568">
                <a:moveTo>
                  <a:pt x="0" y="0"/>
                </a:moveTo>
                <a:lnTo>
                  <a:pt x="4346795" y="0"/>
                </a:lnTo>
                <a:lnTo>
                  <a:pt x="4346795" y="3401568"/>
                </a:lnTo>
                <a:lnTo>
                  <a:pt x="762748" y="3401568"/>
                </a:lnTo>
                <a:lnTo>
                  <a:pt x="751436" y="2963954"/>
                </a:lnTo>
                <a:cubicBezTo>
                  <a:pt x="698408" y="1942163"/>
                  <a:pt x="463174" y="995044"/>
                  <a:pt x="93264" y="192283"/>
                </a:cubicBezTo>
                <a:close/>
              </a:path>
            </a:pathLst>
          </a:custGeom>
        </p:spPr>
      </p:pic>
      <p:sp>
        <p:nvSpPr>
          <p:cNvPr id="20" name="Rectangle 19"/>
          <p:cNvSpPr>
            <a:spLocks noGrp="1" noRot="1" noChangeAspect="1" noMove="1" noResize="1" noEditPoints="1" noAdjustHandles="1" noChangeArrowheads="1" noChangeShapeType="1" noTextEdit="1"/>
          </p:cNvSpPr>
          <p:nvPr/>
        </p:nvSpPr>
        <p:spPr>
          <a:xfrm>
            <a:off x="438912" y="4544568"/>
            <a:ext cx="341496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p:cNvSpPr txBox="1"/>
          <p:nvPr/>
        </p:nvSpPr>
        <p:spPr>
          <a:xfrm>
            <a:off x="603020" y="1379497"/>
            <a:ext cx="3663645" cy="4524315"/>
          </a:xfrm>
          <a:prstGeom prst="rect">
            <a:avLst/>
          </a:prstGeom>
          <a:noFill/>
        </p:spPr>
        <p:txBody>
          <a:bodyPr wrap="square">
            <a:spAutoFit/>
          </a:bodyPr>
          <a:lstStyle/>
          <a:p>
            <a:r>
              <a:rPr lang="en-US" sz="3600" b="1" i="1" dirty="0" err="1">
                <a:solidFill>
                  <a:srgbClr val="000000"/>
                </a:solidFill>
                <a:effectLst/>
                <a:latin typeface="Times New Roman" panose="02020603050405020304" pitchFamily="18" charset="0"/>
                <a:ea typeface="Calibri" panose="020F0502020204030204" pitchFamily="34" charset="0"/>
              </a:rPr>
              <a:t>Các</a:t>
            </a:r>
            <a:r>
              <a:rPr lang="en-US" sz="3600" b="1" i="1" dirty="0">
                <a:solidFill>
                  <a:srgbClr val="000000"/>
                </a:solidFill>
                <a:effectLst/>
                <a:latin typeface="Times New Roman" panose="02020603050405020304" pitchFamily="18" charset="0"/>
                <a:ea typeface="Calibri" panose="020F0502020204030204" pitchFamily="34" charset="0"/>
              </a:rPr>
              <a:t> </a:t>
            </a:r>
            <a:r>
              <a:rPr lang="en-US" sz="3600" b="1" i="1" dirty="0" err="1">
                <a:solidFill>
                  <a:srgbClr val="000000"/>
                </a:solidFill>
                <a:effectLst/>
                <a:latin typeface="Times New Roman" panose="02020603050405020304" pitchFamily="18" charset="0"/>
                <a:ea typeface="Calibri" panose="020F0502020204030204" pitchFamily="34" charset="0"/>
              </a:rPr>
              <a:t>hình</a:t>
            </a:r>
            <a:r>
              <a:rPr lang="en-US" sz="3600" b="1" i="1" dirty="0">
                <a:solidFill>
                  <a:srgbClr val="000000"/>
                </a:solidFill>
                <a:effectLst/>
                <a:latin typeface="Times New Roman" panose="02020603050405020304" pitchFamily="18" charset="0"/>
                <a:ea typeface="Calibri" panose="020F0502020204030204" pitchFamily="34" charset="0"/>
              </a:rPr>
              <a:t> </a:t>
            </a:r>
            <a:r>
              <a:rPr lang="en-US" sz="3600" b="1" i="1" dirty="0" err="1">
                <a:solidFill>
                  <a:srgbClr val="000000"/>
                </a:solidFill>
                <a:effectLst/>
                <a:latin typeface="Times New Roman" panose="02020603050405020304" pitchFamily="18" charset="0"/>
                <a:ea typeface="Calibri" panose="020F0502020204030204" pitchFamily="34" charset="0"/>
              </a:rPr>
              <a:t>ảnh</a:t>
            </a:r>
            <a:r>
              <a:rPr lang="en-US" sz="3600" b="1" i="1" dirty="0">
                <a:solidFill>
                  <a:srgbClr val="000000"/>
                </a:solidFill>
                <a:effectLst/>
                <a:latin typeface="Times New Roman" panose="02020603050405020304" pitchFamily="18" charset="0"/>
                <a:ea typeface="Calibri" panose="020F0502020204030204" pitchFamily="34" charset="0"/>
              </a:rPr>
              <a:t>  </a:t>
            </a:r>
            <a:r>
              <a:rPr lang="en-US" sz="3600" b="1" i="1" dirty="0" err="1">
                <a:solidFill>
                  <a:srgbClr val="000000"/>
                </a:solidFill>
                <a:effectLst/>
                <a:latin typeface="Times New Roman" panose="02020603050405020304" pitchFamily="18" charset="0"/>
                <a:ea typeface="Calibri" panose="020F0502020204030204" pitchFamily="34" charset="0"/>
              </a:rPr>
              <a:t>liên</a:t>
            </a:r>
            <a:r>
              <a:rPr lang="en-US" sz="3600" b="1" i="1" dirty="0">
                <a:solidFill>
                  <a:srgbClr val="000000"/>
                </a:solidFill>
                <a:effectLst/>
                <a:latin typeface="Times New Roman" panose="02020603050405020304" pitchFamily="18" charset="0"/>
                <a:ea typeface="Calibri" panose="020F0502020204030204" pitchFamily="34" charset="0"/>
              </a:rPr>
              <a:t> </a:t>
            </a:r>
            <a:r>
              <a:rPr lang="en-US" sz="3600" b="1" i="1" dirty="0" err="1">
                <a:solidFill>
                  <a:srgbClr val="000000"/>
                </a:solidFill>
                <a:effectLst/>
                <a:latin typeface="Times New Roman" panose="02020603050405020304" pitchFamily="18" charset="0"/>
                <a:ea typeface="Calibri" panose="020F0502020204030204" pitchFamily="34" charset="0"/>
              </a:rPr>
              <a:t>quan</a:t>
            </a:r>
            <a:r>
              <a:rPr lang="en-US" sz="3600" b="1" i="1" dirty="0">
                <a:solidFill>
                  <a:srgbClr val="000000"/>
                </a:solidFill>
                <a:effectLst/>
                <a:latin typeface="Times New Roman" panose="02020603050405020304" pitchFamily="18" charset="0"/>
                <a:ea typeface="Calibri" panose="020F0502020204030204" pitchFamily="34" charset="0"/>
              </a:rPr>
              <a:t> </a:t>
            </a:r>
            <a:r>
              <a:rPr lang="en-US" sz="3600" b="1" i="1" dirty="0" err="1">
                <a:solidFill>
                  <a:srgbClr val="000000"/>
                </a:solidFill>
                <a:effectLst/>
                <a:latin typeface="Times New Roman" panose="02020603050405020304" pitchFamily="18" charset="0"/>
                <a:ea typeface="Calibri" panose="020F0502020204030204" pitchFamily="34" charset="0"/>
              </a:rPr>
              <a:t>đến</a:t>
            </a:r>
            <a:r>
              <a:rPr lang="en-US" sz="3600" b="1" i="1" dirty="0">
                <a:solidFill>
                  <a:srgbClr val="000000"/>
                </a:solidFill>
                <a:effectLst/>
                <a:latin typeface="Times New Roman" panose="02020603050405020304" pitchFamily="18" charset="0"/>
                <a:ea typeface="Calibri" panose="020F0502020204030204" pitchFamily="34" charset="0"/>
              </a:rPr>
              <a:t> </a:t>
            </a:r>
            <a:r>
              <a:rPr lang="en-US" sz="3600" b="1" i="1" dirty="0" err="1">
                <a:solidFill>
                  <a:srgbClr val="000000"/>
                </a:solidFill>
                <a:effectLst/>
                <a:latin typeface="Times New Roman" panose="02020603050405020304" pitchFamily="18" charset="0"/>
                <a:ea typeface="Calibri" panose="020F0502020204030204" pitchFamily="34" charset="0"/>
              </a:rPr>
              <a:t>vùng</a:t>
            </a:r>
            <a:r>
              <a:rPr lang="en-US" sz="3600" b="1" i="1" dirty="0">
                <a:solidFill>
                  <a:srgbClr val="000000"/>
                </a:solidFill>
                <a:effectLst/>
                <a:latin typeface="Times New Roman" panose="02020603050405020304" pitchFamily="18" charset="0"/>
                <a:ea typeface="Calibri" panose="020F0502020204030204" pitchFamily="34" charset="0"/>
              </a:rPr>
              <a:t> </a:t>
            </a:r>
            <a:r>
              <a:rPr lang="en-US" sz="3600" b="1" i="1" dirty="0" err="1">
                <a:solidFill>
                  <a:srgbClr val="000000"/>
                </a:solidFill>
                <a:effectLst/>
                <a:latin typeface="Times New Roman" panose="02020603050405020304" pitchFamily="18" charset="0"/>
                <a:ea typeface="Calibri" panose="020F0502020204030204" pitchFamily="34" charset="0"/>
              </a:rPr>
              <a:t>đất</a:t>
            </a:r>
            <a:r>
              <a:rPr lang="en-US" sz="3600" b="1" i="1" dirty="0">
                <a:solidFill>
                  <a:srgbClr val="000000"/>
                </a:solidFill>
                <a:effectLst/>
                <a:latin typeface="Times New Roman" panose="02020603050405020304" pitchFamily="18" charset="0"/>
                <a:ea typeface="Calibri" panose="020F0502020204030204" pitchFamily="34" charset="0"/>
              </a:rPr>
              <a:t> </a:t>
            </a:r>
            <a:r>
              <a:rPr lang="en-US" sz="3600" b="1" i="1" dirty="0" err="1">
                <a:solidFill>
                  <a:srgbClr val="000000"/>
                </a:solidFill>
                <a:effectLst/>
                <a:latin typeface="Times New Roman" panose="02020603050405020304" pitchFamily="18" charset="0"/>
                <a:ea typeface="Calibri" panose="020F0502020204030204" pitchFamily="34" charset="0"/>
              </a:rPr>
              <a:t>nào</a:t>
            </a:r>
            <a:r>
              <a:rPr lang="en-US" sz="3600" b="1" i="1" dirty="0">
                <a:solidFill>
                  <a:srgbClr val="000000"/>
                </a:solidFill>
                <a:effectLst/>
                <a:latin typeface="Times New Roman" panose="02020603050405020304" pitchFamily="18" charset="0"/>
                <a:ea typeface="Calibri" panose="020F0502020204030204" pitchFamily="34" charset="0"/>
              </a:rPr>
              <a:t> </a:t>
            </a:r>
            <a:r>
              <a:rPr lang="en-US" sz="3600" b="1" i="1" dirty="0" err="1">
                <a:solidFill>
                  <a:srgbClr val="000000"/>
                </a:solidFill>
                <a:effectLst/>
                <a:latin typeface="Times New Roman" panose="02020603050405020304" pitchFamily="18" charset="0"/>
                <a:ea typeface="Calibri" panose="020F0502020204030204" pitchFamily="34" charset="0"/>
              </a:rPr>
              <a:t>của</a:t>
            </a:r>
            <a:r>
              <a:rPr lang="en-US" sz="3600" b="1" i="1" dirty="0">
                <a:solidFill>
                  <a:srgbClr val="000000"/>
                </a:solidFill>
                <a:effectLst/>
                <a:latin typeface="Times New Roman" panose="02020603050405020304" pitchFamily="18" charset="0"/>
                <a:ea typeface="Calibri" panose="020F0502020204030204" pitchFamily="34" charset="0"/>
              </a:rPr>
              <a:t> </a:t>
            </a:r>
            <a:r>
              <a:rPr lang="en-US" sz="3600" b="1" i="1" dirty="0" err="1">
                <a:solidFill>
                  <a:srgbClr val="000000"/>
                </a:solidFill>
                <a:effectLst/>
                <a:latin typeface="Times New Roman" panose="02020603050405020304" pitchFamily="18" charset="0"/>
                <a:ea typeface="Calibri" panose="020F0502020204030204" pitchFamily="34" charset="0"/>
              </a:rPr>
              <a:t>nước</a:t>
            </a:r>
            <a:r>
              <a:rPr lang="en-US" sz="3600" b="1" i="1" dirty="0">
                <a:solidFill>
                  <a:srgbClr val="000000"/>
                </a:solidFill>
                <a:effectLst/>
                <a:latin typeface="Times New Roman" panose="02020603050405020304" pitchFamily="18" charset="0"/>
                <a:ea typeface="Calibri" panose="020F0502020204030204" pitchFamily="34" charset="0"/>
              </a:rPr>
              <a:t> ta?  </a:t>
            </a:r>
            <a:r>
              <a:rPr lang="en-US" sz="3600" b="1" i="1" dirty="0" err="1">
                <a:solidFill>
                  <a:srgbClr val="000000"/>
                </a:solidFill>
                <a:effectLst/>
                <a:latin typeface="Times New Roman" panose="02020603050405020304" pitchFamily="18" charset="0"/>
                <a:ea typeface="Calibri" panose="020F0502020204030204" pitchFamily="34" charset="0"/>
              </a:rPr>
              <a:t>Nêu</a:t>
            </a:r>
            <a:r>
              <a:rPr lang="en-US" sz="3600" b="1" i="1" dirty="0">
                <a:solidFill>
                  <a:srgbClr val="000000"/>
                </a:solidFill>
                <a:effectLst/>
                <a:latin typeface="Times New Roman" panose="02020603050405020304" pitchFamily="18" charset="0"/>
                <a:ea typeface="Calibri" panose="020F0502020204030204" pitchFamily="34" charset="0"/>
              </a:rPr>
              <a:t> </a:t>
            </a:r>
            <a:r>
              <a:rPr lang="en-US" sz="3600" b="1" i="1" dirty="0" err="1">
                <a:solidFill>
                  <a:srgbClr val="000000"/>
                </a:solidFill>
                <a:effectLst/>
                <a:latin typeface="Times New Roman" panose="02020603050405020304" pitchFamily="18" charset="0"/>
                <a:ea typeface="Calibri" panose="020F0502020204030204" pitchFamily="34" charset="0"/>
              </a:rPr>
              <a:t>những</a:t>
            </a:r>
            <a:r>
              <a:rPr lang="en-US" sz="3600" b="1" i="1" dirty="0">
                <a:solidFill>
                  <a:srgbClr val="000000"/>
                </a:solidFill>
                <a:effectLst/>
                <a:latin typeface="Times New Roman" panose="02020603050405020304" pitchFamily="18" charset="0"/>
                <a:ea typeface="Calibri" panose="020F0502020204030204" pitchFamily="34" charset="0"/>
              </a:rPr>
              <a:t> </a:t>
            </a:r>
            <a:r>
              <a:rPr lang="en-US" sz="3600" b="1" i="1" dirty="0" err="1">
                <a:solidFill>
                  <a:srgbClr val="000000"/>
                </a:solidFill>
                <a:effectLst/>
                <a:latin typeface="Times New Roman" panose="02020603050405020304" pitchFamily="18" charset="0"/>
                <a:ea typeface="Calibri" panose="020F0502020204030204" pitchFamily="34" charset="0"/>
              </a:rPr>
              <a:t>hiểu</a:t>
            </a:r>
            <a:r>
              <a:rPr lang="en-US" sz="3600" b="1" i="1" dirty="0">
                <a:solidFill>
                  <a:srgbClr val="000000"/>
                </a:solidFill>
                <a:effectLst/>
                <a:latin typeface="Times New Roman" panose="02020603050405020304" pitchFamily="18" charset="0"/>
                <a:ea typeface="Calibri" panose="020F0502020204030204" pitchFamily="34" charset="0"/>
              </a:rPr>
              <a:t> </a:t>
            </a:r>
            <a:r>
              <a:rPr lang="en-US" sz="3600" b="1" i="1" dirty="0" err="1">
                <a:solidFill>
                  <a:srgbClr val="000000"/>
                </a:solidFill>
                <a:effectLst/>
                <a:latin typeface="Times New Roman" panose="02020603050405020304" pitchFamily="18" charset="0"/>
                <a:ea typeface="Calibri" panose="020F0502020204030204" pitchFamily="34" charset="0"/>
              </a:rPr>
              <a:t>biết</a:t>
            </a:r>
            <a:r>
              <a:rPr lang="en-US" sz="3600" b="1" i="1" dirty="0">
                <a:solidFill>
                  <a:srgbClr val="000000"/>
                </a:solidFill>
                <a:effectLst/>
                <a:latin typeface="Times New Roman" panose="02020603050405020304" pitchFamily="18" charset="0"/>
                <a:ea typeface="Calibri" panose="020F0502020204030204" pitchFamily="34" charset="0"/>
              </a:rPr>
              <a:t> </a:t>
            </a:r>
            <a:r>
              <a:rPr lang="en-US" sz="3600" b="1" i="1" dirty="0" err="1">
                <a:solidFill>
                  <a:srgbClr val="000000"/>
                </a:solidFill>
                <a:effectLst/>
                <a:latin typeface="Times New Roman" panose="02020603050405020304" pitchFamily="18" charset="0"/>
                <a:ea typeface="Calibri" panose="020F0502020204030204" pitchFamily="34" charset="0"/>
              </a:rPr>
              <a:t>của</a:t>
            </a:r>
            <a:r>
              <a:rPr lang="en-US" sz="3600" b="1" i="1" dirty="0">
                <a:solidFill>
                  <a:srgbClr val="000000"/>
                </a:solidFill>
                <a:effectLst/>
                <a:latin typeface="Times New Roman" panose="02020603050405020304" pitchFamily="18" charset="0"/>
                <a:ea typeface="Calibri" panose="020F0502020204030204" pitchFamily="34" charset="0"/>
              </a:rPr>
              <a:t> </a:t>
            </a:r>
            <a:r>
              <a:rPr lang="en-US" sz="3600" b="1" i="1" dirty="0" err="1">
                <a:solidFill>
                  <a:srgbClr val="000000"/>
                </a:solidFill>
                <a:effectLst/>
                <a:latin typeface="Times New Roman" panose="02020603050405020304" pitchFamily="18" charset="0"/>
                <a:ea typeface="Calibri" panose="020F0502020204030204" pitchFamily="34" charset="0"/>
              </a:rPr>
              <a:t>em</a:t>
            </a:r>
            <a:r>
              <a:rPr lang="en-US" sz="3600" b="1" i="1" dirty="0">
                <a:solidFill>
                  <a:srgbClr val="000000"/>
                </a:solidFill>
                <a:effectLst/>
                <a:latin typeface="Times New Roman" panose="02020603050405020304" pitchFamily="18" charset="0"/>
                <a:ea typeface="Calibri" panose="020F0502020204030204" pitchFamily="34" charset="0"/>
              </a:rPr>
              <a:t> </a:t>
            </a:r>
            <a:r>
              <a:rPr lang="en-US" sz="3600" b="1" i="1" dirty="0" err="1">
                <a:solidFill>
                  <a:srgbClr val="000000"/>
                </a:solidFill>
                <a:effectLst/>
                <a:latin typeface="Times New Roman" panose="02020603050405020304" pitchFamily="18" charset="0"/>
                <a:ea typeface="Calibri" panose="020F0502020204030204" pitchFamily="34" charset="0"/>
              </a:rPr>
              <a:t>về</a:t>
            </a:r>
            <a:r>
              <a:rPr lang="en-US" sz="3600" b="1" i="1" dirty="0">
                <a:solidFill>
                  <a:srgbClr val="000000"/>
                </a:solidFill>
                <a:effectLst/>
                <a:latin typeface="Times New Roman" panose="02020603050405020304" pitchFamily="18" charset="0"/>
                <a:ea typeface="Calibri" panose="020F0502020204030204" pitchFamily="34" charset="0"/>
              </a:rPr>
              <a:t> </a:t>
            </a:r>
            <a:r>
              <a:rPr lang="en-US" sz="3600" b="1" i="1" dirty="0" err="1">
                <a:solidFill>
                  <a:srgbClr val="000000"/>
                </a:solidFill>
                <a:effectLst/>
                <a:latin typeface="Times New Roman" panose="02020603050405020304" pitchFamily="18" charset="0"/>
                <a:ea typeface="Calibri" panose="020F0502020204030204" pitchFamily="34" charset="0"/>
              </a:rPr>
              <a:t>những</a:t>
            </a:r>
            <a:r>
              <a:rPr lang="en-US" sz="3600" b="1" i="1" dirty="0">
                <a:solidFill>
                  <a:srgbClr val="000000"/>
                </a:solidFill>
                <a:effectLst/>
                <a:latin typeface="Times New Roman" panose="02020603050405020304" pitchFamily="18" charset="0"/>
                <a:ea typeface="Calibri" panose="020F0502020204030204" pitchFamily="34" charset="0"/>
              </a:rPr>
              <a:t> </a:t>
            </a:r>
            <a:r>
              <a:rPr lang="en-US" sz="3600" b="1" i="1" dirty="0" err="1">
                <a:solidFill>
                  <a:srgbClr val="000000"/>
                </a:solidFill>
                <a:effectLst/>
                <a:latin typeface="Times New Roman" panose="02020603050405020304" pitchFamily="18" charset="0"/>
                <a:ea typeface="Calibri" panose="020F0502020204030204" pitchFamily="34" charset="0"/>
              </a:rPr>
              <a:t>đặc</a:t>
            </a:r>
            <a:r>
              <a:rPr lang="en-US" sz="3600" b="1" i="1" dirty="0">
                <a:solidFill>
                  <a:srgbClr val="000000"/>
                </a:solidFill>
                <a:effectLst/>
                <a:latin typeface="Times New Roman" panose="02020603050405020304" pitchFamily="18" charset="0"/>
                <a:ea typeface="Calibri" panose="020F0502020204030204" pitchFamily="34" charset="0"/>
              </a:rPr>
              <a:t> </a:t>
            </a:r>
            <a:r>
              <a:rPr lang="en-US" sz="3600" b="1" i="1" dirty="0" err="1">
                <a:solidFill>
                  <a:srgbClr val="000000"/>
                </a:solidFill>
                <a:effectLst/>
                <a:latin typeface="Times New Roman" panose="02020603050405020304" pitchFamily="18" charset="0"/>
                <a:ea typeface="Calibri" panose="020F0502020204030204" pitchFamily="34" charset="0"/>
              </a:rPr>
              <a:t>sắc</a:t>
            </a:r>
            <a:r>
              <a:rPr lang="en-US" sz="3600" b="1" i="1" dirty="0">
                <a:solidFill>
                  <a:srgbClr val="000000"/>
                </a:solidFill>
                <a:effectLst/>
                <a:latin typeface="Times New Roman" panose="02020603050405020304" pitchFamily="18" charset="0"/>
                <a:ea typeface="Calibri" panose="020F0502020204030204" pitchFamily="34" charset="0"/>
              </a:rPr>
              <a:t> </a:t>
            </a:r>
            <a:r>
              <a:rPr lang="en-US" sz="3600" b="1" i="1" dirty="0" err="1">
                <a:solidFill>
                  <a:srgbClr val="000000"/>
                </a:solidFill>
                <a:effectLst/>
                <a:latin typeface="Times New Roman" panose="02020603050405020304" pitchFamily="18" charset="0"/>
                <a:ea typeface="Calibri" panose="020F0502020204030204" pitchFamily="34" charset="0"/>
              </a:rPr>
              <a:t>văn</a:t>
            </a:r>
            <a:r>
              <a:rPr lang="en-US" sz="3600" b="1" i="1" dirty="0">
                <a:solidFill>
                  <a:srgbClr val="000000"/>
                </a:solidFill>
                <a:effectLst/>
                <a:latin typeface="Times New Roman" panose="02020603050405020304" pitchFamily="18" charset="0"/>
                <a:ea typeface="Calibri" panose="020F0502020204030204" pitchFamily="34" charset="0"/>
              </a:rPr>
              <a:t> </a:t>
            </a:r>
            <a:r>
              <a:rPr lang="en-US" sz="3600" b="1" i="1" dirty="0" err="1">
                <a:solidFill>
                  <a:srgbClr val="000000"/>
                </a:solidFill>
                <a:effectLst/>
                <a:latin typeface="Times New Roman" panose="02020603050405020304" pitchFamily="18" charset="0"/>
                <a:ea typeface="Calibri" panose="020F0502020204030204" pitchFamily="34" charset="0"/>
              </a:rPr>
              <a:t>hoá</a:t>
            </a:r>
            <a:r>
              <a:rPr lang="en-US" sz="3600" b="1" i="1" dirty="0">
                <a:solidFill>
                  <a:srgbClr val="000000"/>
                </a:solidFill>
                <a:effectLst/>
                <a:latin typeface="Times New Roman" panose="02020603050405020304" pitchFamily="18" charset="0"/>
                <a:ea typeface="Calibri" panose="020F0502020204030204" pitchFamily="34" charset="0"/>
              </a:rPr>
              <a:t> </a:t>
            </a:r>
            <a:r>
              <a:rPr lang="en-US" sz="3600" b="1" i="1" dirty="0" err="1">
                <a:solidFill>
                  <a:srgbClr val="000000"/>
                </a:solidFill>
                <a:effectLst/>
                <a:latin typeface="Times New Roman" panose="02020603050405020304" pitchFamily="18" charset="0"/>
                <a:ea typeface="Calibri" panose="020F0502020204030204" pitchFamily="34" charset="0"/>
              </a:rPr>
              <a:t>của</a:t>
            </a:r>
            <a:r>
              <a:rPr lang="en-US" sz="3600" b="1" i="1" dirty="0">
                <a:solidFill>
                  <a:srgbClr val="000000"/>
                </a:solidFill>
                <a:effectLst/>
                <a:latin typeface="Times New Roman" panose="02020603050405020304" pitchFamily="18" charset="0"/>
                <a:ea typeface="Calibri" panose="020F0502020204030204" pitchFamily="34" charset="0"/>
              </a:rPr>
              <a:t> </a:t>
            </a:r>
            <a:r>
              <a:rPr lang="en-US" sz="3600" b="1" i="1" dirty="0" err="1">
                <a:solidFill>
                  <a:srgbClr val="000000"/>
                </a:solidFill>
                <a:effectLst/>
                <a:latin typeface="Times New Roman" panose="02020603050405020304" pitchFamily="18" charset="0"/>
                <a:ea typeface="Calibri" panose="020F0502020204030204" pitchFamily="34" charset="0"/>
              </a:rPr>
              <a:t>mảnh</a:t>
            </a:r>
            <a:r>
              <a:rPr lang="en-US" sz="3600" b="1" i="1" dirty="0">
                <a:solidFill>
                  <a:srgbClr val="000000"/>
                </a:solidFill>
                <a:effectLst/>
                <a:latin typeface="Times New Roman" panose="02020603050405020304" pitchFamily="18" charset="0"/>
                <a:ea typeface="Calibri" panose="020F0502020204030204" pitchFamily="34" charset="0"/>
              </a:rPr>
              <a:t> </a:t>
            </a:r>
            <a:r>
              <a:rPr lang="en-US" sz="3600" b="1" i="1" dirty="0" err="1">
                <a:solidFill>
                  <a:srgbClr val="000000"/>
                </a:solidFill>
                <a:effectLst/>
                <a:latin typeface="Times New Roman" panose="02020603050405020304" pitchFamily="18" charset="0"/>
                <a:ea typeface="Calibri" panose="020F0502020204030204" pitchFamily="34" charset="0"/>
              </a:rPr>
              <a:t>đất</a:t>
            </a:r>
            <a:r>
              <a:rPr lang="en-US" sz="3600" b="1" i="1" dirty="0">
                <a:solidFill>
                  <a:srgbClr val="000000"/>
                </a:solidFill>
                <a:effectLst/>
                <a:latin typeface="Times New Roman" panose="02020603050405020304" pitchFamily="18" charset="0"/>
                <a:ea typeface="Calibri" panose="020F0502020204030204" pitchFamily="34" charset="0"/>
              </a:rPr>
              <a:t> </a:t>
            </a:r>
            <a:r>
              <a:rPr lang="en-US" sz="3600" b="1" i="1" dirty="0" err="1">
                <a:solidFill>
                  <a:srgbClr val="000000"/>
                </a:solidFill>
                <a:effectLst/>
                <a:latin typeface="Times New Roman" panose="02020603050405020304" pitchFamily="18" charset="0"/>
                <a:ea typeface="Calibri" panose="020F0502020204030204" pitchFamily="34" charset="0"/>
              </a:rPr>
              <a:t>đó</a:t>
            </a:r>
            <a:r>
              <a:rPr lang="en-US" sz="3600" b="1" i="1" dirty="0">
                <a:solidFill>
                  <a:srgbClr val="000000"/>
                </a:solidFill>
                <a:effectLst/>
                <a:latin typeface="Times New Roman" panose="02020603050405020304" pitchFamily="18" charset="0"/>
                <a:ea typeface="Calibri" panose="020F0502020204030204" pitchFamily="34" charset="0"/>
              </a:rPr>
              <a:t>.</a:t>
            </a:r>
            <a:endParaRPr lang="en-US" sz="3600" b="1" dirty="0"/>
          </a:p>
        </p:txBody>
      </p:sp>
    </p:spTree>
  </p:cSld>
  <p:clrMapOvr>
    <a:masterClrMapping/>
  </p:clrMapOvr>
  <p:transition spd="slow">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p:cNvSpPr>
            <a:spLocks noGrp="1" noRot="1" noChangeAspect="1" noMove="1" noResize="1" noEditPoints="1" noAdjustHandles="1" noChangeArrowheads="1" noChangeShapeType="1" noTextEdit="1"/>
          </p:cNvSpPr>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grpSp>
        <p:nvGrpSpPr>
          <p:cNvPr id="23" name="Group 11"/>
          <p:cNvGrpSpPr>
            <a:grpSpLocks noGrp="1" noUngrp="1" noRot="1" noChangeAspect="1" noMove="1" noResize="1"/>
          </p:cNvGrpSpPr>
          <p:nvPr/>
        </p:nvGrpSpPr>
        <p:grpSpPr>
          <a:xfrm>
            <a:off x="0" y="0"/>
            <a:ext cx="12191999" cy="6861600"/>
            <a:chOff x="1" y="0"/>
            <a:chExt cx="12191999" cy="6861600"/>
          </a:xfrm>
        </p:grpSpPr>
        <p:sp>
          <p:nvSpPr>
            <p:cNvPr id="25" name="Rectangle 12"/>
            <p:cNvSpPr>
              <a:spLocks noChangeAspect="1"/>
            </p:cNvSpPr>
            <p:nvPr/>
          </p:nvSpPr>
          <p:spPr>
            <a:xfrm rot="16200000">
              <a:off x="1" y="1640114"/>
              <a:ext cx="5217886" cy="5217886"/>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14" name="Oval 13"/>
            <p:cNvSpPr>
              <a:spLocks noChangeAspect="1"/>
            </p:cNvSpPr>
            <p:nvPr/>
          </p:nvSpPr>
          <p:spPr>
            <a:xfrm>
              <a:off x="6384514" y="0"/>
              <a:ext cx="4320000" cy="4320000"/>
            </a:xfrm>
            <a:prstGeom prst="ellipse">
              <a:avLst/>
            </a:prstGeom>
            <a:solidFill>
              <a:schemeClr val="accent3">
                <a:alpha val="96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15" name="Oval 14"/>
            <p:cNvSpPr>
              <a:spLocks noChangeAspect="1"/>
            </p:cNvSpPr>
            <p:nvPr/>
          </p:nvSpPr>
          <p:spPr>
            <a:xfrm>
              <a:off x="6119057" y="1230054"/>
              <a:ext cx="5506886" cy="5506886"/>
            </a:xfrm>
            <a:prstGeom prst="ellipse">
              <a:avLst/>
            </a:prstGeom>
            <a:solidFill>
              <a:schemeClr val="accent2">
                <a:alpha val="6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grpSp>
          <p:nvGrpSpPr>
            <p:cNvPr id="16" name="Group 15"/>
            <p:cNvGrpSpPr>
              <a:grpSpLocks noChangeAspect="1"/>
            </p:cNvGrpSpPr>
            <p:nvPr/>
          </p:nvGrpSpPr>
          <p:grpSpPr>
            <a:xfrm>
              <a:off x="690092" y="0"/>
              <a:ext cx="10800000" cy="6858000"/>
              <a:chOff x="2328000" y="0"/>
              <a:chExt cx="2880000" cy="1440000"/>
            </a:xfrm>
          </p:grpSpPr>
          <p:sp>
            <p:nvSpPr>
              <p:cNvPr id="21" name="Rectangle 20"/>
              <p:cNvSpPr/>
              <p:nvPr/>
            </p:nvSpPr>
            <p:spPr>
              <a:xfrm>
                <a:off x="376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22" name="Rectangle 21"/>
              <p:cNvSpPr/>
              <p:nvPr/>
            </p:nvSpPr>
            <p:spPr>
              <a:xfrm flipH="1">
                <a:off x="232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grpSp>
        <p:grpSp>
          <p:nvGrpSpPr>
            <p:cNvPr id="17" name="Group 16"/>
            <p:cNvGrpSpPr>
              <a:grpSpLocks noChangeAspect="1"/>
            </p:cNvGrpSpPr>
            <p:nvPr/>
          </p:nvGrpSpPr>
          <p:grpSpPr>
            <a:xfrm rot="5400000">
              <a:off x="7048499" y="1714500"/>
              <a:ext cx="6858000" cy="3429000"/>
              <a:chOff x="0" y="0"/>
              <a:chExt cx="2880000" cy="1440000"/>
            </a:xfrm>
          </p:grpSpPr>
          <p:sp>
            <p:nvSpPr>
              <p:cNvPr id="19" name="Rectangle 18"/>
              <p:cNvSpPr/>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20" name="Rectangle 19"/>
              <p:cNvSpPr/>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grpSp>
        <p:sp>
          <p:nvSpPr>
            <p:cNvPr id="18" name="Rectangle 17"/>
            <p:cNvSpPr>
              <a:spLocks noChangeAspect="1"/>
            </p:cNvSpPr>
            <p:nvPr/>
          </p:nvSpPr>
          <p:spPr>
            <a:xfrm rot="10800000">
              <a:off x="5602287" y="271887"/>
              <a:ext cx="6589713" cy="6589713"/>
            </a:xfrm>
            <a:prstGeom prst="rect">
              <a:avLst/>
            </a:prstGeom>
            <a:gradFill flip="none" rotWithShape="1">
              <a:gsLst>
                <a:gs pos="0">
                  <a:schemeClr val="accent3"/>
                </a:gs>
                <a:gs pos="60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grpSp>
      <p:sp>
        <p:nvSpPr>
          <p:cNvPr id="24" name="Rectangle 23"/>
          <p:cNvSpPr>
            <a:spLocks noGrp="1" noRot="1" noChangeAspect="1" noMove="1" noResize="1" noEditPoints="1" noAdjustHandles="1" noChangeArrowheads="1" noChangeShapeType="1" noTextEdit="1"/>
          </p:cNvSpPr>
          <p:nvPr/>
        </p:nvSpPr>
        <p:spPr>
          <a:xfrm>
            <a:off x="0" y="0"/>
            <a:ext cx="12192000" cy="6858000"/>
          </a:xfrm>
          <a:prstGeom prst="rect">
            <a:avLst/>
          </a:prstGeom>
          <a:gradFill flip="none" rotWithShape="1">
            <a:gsLst>
              <a:gs pos="0">
                <a:schemeClr val="bg2">
                  <a:alpha val="40000"/>
                </a:schemeClr>
              </a:gs>
              <a:gs pos="37000">
                <a:schemeClr val="bg2">
                  <a:alpha val="40000"/>
                </a:schemeClr>
              </a:gs>
              <a:gs pos="79000">
                <a:schemeClr val="bg2">
                  <a:alpha val="0"/>
                </a:schemeClr>
              </a:gs>
            </a:gsLst>
            <a:lin ang="0" scaled="1"/>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pic>
        <p:nvPicPr>
          <p:cNvPr id="5" name="Picture 4"/>
          <p:cNvPicPr>
            <a:picLocks noChangeAspect="1"/>
          </p:cNvPicPr>
          <p:nvPr/>
        </p:nvPicPr>
        <p:blipFill rotWithShape="1">
          <a:blip r:embed="rId2"/>
          <a:srcRect l="7840" r="6883" b="2"/>
          <a:stretch>
            <a:fillRect/>
          </a:stretch>
        </p:blipFill>
        <p:spPr>
          <a:xfrm>
            <a:off x="5747424" y="10"/>
            <a:ext cx="6444576" cy="6857990"/>
          </a:xfrm>
          <a:prstGeom prst="rect">
            <a:avLst/>
          </a:prstGeom>
        </p:spPr>
      </p:pic>
      <p:sp>
        <p:nvSpPr>
          <p:cNvPr id="4" name="Oval 3"/>
          <p:cNvSpPr/>
          <p:nvPr/>
        </p:nvSpPr>
        <p:spPr>
          <a:xfrm>
            <a:off x="566058" y="737419"/>
            <a:ext cx="4738455" cy="5722375"/>
          </a:xfrm>
          <a:prstGeom prst="ellipse">
            <a:avLst/>
          </a:prstGeom>
          <a:solidFill>
            <a:schemeClr val="accent3">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effectLst/>
                <a:latin typeface="Times New Roman" panose="02020603050405020304" pitchFamily="18" charset="0"/>
                <a:ea typeface="Calibri" panose="020F0502020204030204" pitchFamily="34" charset="0"/>
              </a:rPr>
              <a:t>Ngôn</a:t>
            </a:r>
            <a:r>
              <a:rPr lang="en-US" sz="2800" b="1" dirty="0">
                <a:solidFill>
                  <a:schemeClr val="tx1"/>
                </a:solidFill>
                <a:effectLst/>
                <a:latin typeface="Times New Roman" panose="02020603050405020304" pitchFamily="18" charset="0"/>
                <a:ea typeface="Calibri" panose="020F0502020204030204" pitchFamily="34" charset="0"/>
              </a:rPr>
              <a:t> </a:t>
            </a:r>
            <a:r>
              <a:rPr lang="en-US" sz="2800" b="1" dirty="0" err="1">
                <a:solidFill>
                  <a:schemeClr val="tx1"/>
                </a:solidFill>
                <a:effectLst/>
                <a:latin typeface="Times New Roman" panose="02020603050405020304" pitchFamily="18" charset="0"/>
                <a:ea typeface="Calibri" panose="020F0502020204030204" pitchFamily="34" charset="0"/>
              </a:rPr>
              <a:t>ngữ</a:t>
            </a:r>
            <a:r>
              <a:rPr lang="en-US" sz="2800" b="1" dirty="0">
                <a:solidFill>
                  <a:schemeClr val="tx1"/>
                </a:solidFill>
                <a:effectLst/>
                <a:latin typeface="Times New Roman" panose="02020603050405020304" pitchFamily="18" charset="0"/>
                <a:ea typeface="Calibri" panose="020F0502020204030204" pitchFamily="34" charset="0"/>
              </a:rPr>
              <a:t> </a:t>
            </a:r>
            <a:r>
              <a:rPr lang="en-US" sz="2800" b="1" dirty="0" err="1">
                <a:solidFill>
                  <a:schemeClr val="tx1"/>
                </a:solidFill>
                <a:effectLst/>
                <a:latin typeface="Times New Roman" panose="02020603050405020304" pitchFamily="18" charset="0"/>
                <a:ea typeface="Calibri" panose="020F0502020204030204" pitchFamily="34" charset="0"/>
              </a:rPr>
              <a:t>giàu</a:t>
            </a:r>
            <a:r>
              <a:rPr lang="en-US" sz="2800" b="1" dirty="0">
                <a:solidFill>
                  <a:schemeClr val="tx1"/>
                </a:solidFill>
                <a:effectLst/>
                <a:latin typeface="Times New Roman" panose="02020603050405020304" pitchFamily="18" charset="0"/>
                <a:ea typeface="Calibri" panose="020F0502020204030204" pitchFamily="34" charset="0"/>
              </a:rPr>
              <a:t> </a:t>
            </a:r>
            <a:r>
              <a:rPr lang="en-US" sz="2800" b="1" dirty="0" err="1">
                <a:solidFill>
                  <a:schemeClr val="tx1"/>
                </a:solidFill>
                <a:effectLst/>
                <a:latin typeface="Times New Roman" panose="02020603050405020304" pitchFamily="18" charset="0"/>
                <a:ea typeface="Calibri" panose="020F0502020204030204" pitchFamily="34" charset="0"/>
              </a:rPr>
              <a:t>hình</a:t>
            </a:r>
            <a:r>
              <a:rPr lang="en-US" sz="2800" b="1" dirty="0">
                <a:solidFill>
                  <a:schemeClr val="tx1"/>
                </a:solidFill>
                <a:effectLst/>
                <a:latin typeface="Times New Roman" panose="02020603050405020304" pitchFamily="18" charset="0"/>
                <a:ea typeface="Calibri" panose="020F0502020204030204" pitchFamily="34" charset="0"/>
              </a:rPr>
              <a:t> </a:t>
            </a:r>
            <a:r>
              <a:rPr lang="en-US" sz="2800" b="1" dirty="0" err="1">
                <a:solidFill>
                  <a:schemeClr val="tx1"/>
                </a:solidFill>
                <a:effectLst/>
                <a:latin typeface="Times New Roman" panose="02020603050405020304" pitchFamily="18" charset="0"/>
                <a:ea typeface="Calibri" panose="020F0502020204030204" pitchFamily="34" charset="0"/>
              </a:rPr>
              <a:t>ảnh</a:t>
            </a:r>
            <a:r>
              <a:rPr lang="en-US" sz="2800" b="1" dirty="0">
                <a:solidFill>
                  <a:schemeClr val="tx1"/>
                </a:solidFill>
                <a:effectLst/>
                <a:latin typeface="Times New Roman" panose="02020603050405020304" pitchFamily="18" charset="0"/>
                <a:ea typeface="Calibri" panose="020F0502020204030204" pitchFamily="34" charset="0"/>
              </a:rPr>
              <a:t>, </a:t>
            </a:r>
            <a:r>
              <a:rPr lang="en-US" sz="2800" b="1" dirty="0" err="1">
                <a:solidFill>
                  <a:schemeClr val="tx1"/>
                </a:solidFill>
                <a:effectLst/>
                <a:latin typeface="Times New Roman" panose="02020603050405020304" pitchFamily="18" charset="0"/>
                <a:ea typeface="Calibri" panose="020F0502020204030204" pitchFamily="34" charset="0"/>
              </a:rPr>
              <a:t>từ</a:t>
            </a:r>
            <a:r>
              <a:rPr lang="en-US" sz="2800" b="1" dirty="0">
                <a:solidFill>
                  <a:schemeClr val="tx1"/>
                </a:solidFill>
                <a:effectLst/>
                <a:latin typeface="Times New Roman" panose="02020603050405020304" pitchFamily="18" charset="0"/>
                <a:ea typeface="Calibri" panose="020F0502020204030204" pitchFamily="34" charset="0"/>
              </a:rPr>
              <a:t> </a:t>
            </a:r>
            <a:r>
              <a:rPr lang="en-US" sz="2800" b="1" dirty="0" err="1">
                <a:solidFill>
                  <a:schemeClr val="tx1"/>
                </a:solidFill>
                <a:effectLst/>
                <a:latin typeface="Times New Roman" panose="02020603050405020304" pitchFamily="18" charset="0"/>
                <a:ea typeface="Calibri" panose="020F0502020204030204" pitchFamily="34" charset="0"/>
              </a:rPr>
              <a:t>ngữ</a:t>
            </a:r>
            <a:r>
              <a:rPr lang="en-US" sz="2800" b="1" dirty="0">
                <a:solidFill>
                  <a:schemeClr val="tx1"/>
                </a:solidFill>
                <a:effectLst/>
                <a:latin typeface="Times New Roman" panose="02020603050405020304" pitchFamily="18" charset="0"/>
                <a:ea typeface="Calibri" panose="020F0502020204030204" pitchFamily="34" charset="0"/>
              </a:rPr>
              <a:t> </a:t>
            </a:r>
            <a:r>
              <a:rPr lang="en-US" sz="2800" b="1" dirty="0" err="1">
                <a:solidFill>
                  <a:schemeClr val="tx1"/>
                </a:solidFill>
                <a:effectLst/>
                <a:latin typeface="Times New Roman" panose="02020603050405020304" pitchFamily="18" charset="0"/>
                <a:ea typeface="Calibri" panose="020F0502020204030204" pitchFamily="34" charset="0"/>
              </a:rPr>
              <a:t>có</a:t>
            </a:r>
            <a:r>
              <a:rPr lang="en-US" sz="2800" b="1" dirty="0">
                <a:solidFill>
                  <a:schemeClr val="tx1"/>
                </a:solidFill>
                <a:effectLst/>
                <a:latin typeface="Times New Roman" panose="02020603050405020304" pitchFamily="18" charset="0"/>
                <a:ea typeface="Calibri" panose="020F0502020204030204" pitchFamily="34" charset="0"/>
              </a:rPr>
              <a:t> </a:t>
            </a:r>
            <a:r>
              <a:rPr lang="en-US" sz="2800" b="1" dirty="0" err="1">
                <a:solidFill>
                  <a:schemeClr val="tx1"/>
                </a:solidFill>
                <a:effectLst/>
                <a:latin typeface="Times New Roman" panose="02020603050405020304" pitchFamily="18" charset="0"/>
                <a:ea typeface="Calibri" panose="020F0502020204030204" pitchFamily="34" charset="0"/>
              </a:rPr>
              <a:t>ấn</a:t>
            </a:r>
            <a:r>
              <a:rPr lang="en-US" sz="2800" b="1" dirty="0">
                <a:solidFill>
                  <a:schemeClr val="tx1"/>
                </a:solidFill>
                <a:effectLst/>
                <a:latin typeface="Times New Roman" panose="02020603050405020304" pitchFamily="18" charset="0"/>
                <a:ea typeface="Calibri" panose="020F0502020204030204" pitchFamily="34" charset="0"/>
              </a:rPr>
              <a:t> </a:t>
            </a:r>
            <a:r>
              <a:rPr lang="en-US" sz="2800" b="1" dirty="0" err="1">
                <a:solidFill>
                  <a:schemeClr val="tx1"/>
                </a:solidFill>
                <a:effectLst/>
                <a:latin typeface="Times New Roman" panose="02020603050405020304" pitchFamily="18" charset="0"/>
                <a:ea typeface="Calibri" panose="020F0502020204030204" pitchFamily="34" charset="0"/>
              </a:rPr>
              <a:t>tượng</a:t>
            </a:r>
            <a:r>
              <a:rPr lang="en-US" sz="2800" b="1" dirty="0">
                <a:solidFill>
                  <a:schemeClr val="tx1"/>
                </a:solidFill>
                <a:effectLst/>
                <a:latin typeface="Times New Roman" panose="02020603050405020304" pitchFamily="18" charset="0"/>
                <a:ea typeface="Calibri" panose="020F0502020204030204" pitchFamily="34" charset="0"/>
              </a:rPr>
              <a:t> </a:t>
            </a:r>
            <a:r>
              <a:rPr lang="en-US" sz="2800" b="1" dirty="0" err="1">
                <a:solidFill>
                  <a:schemeClr val="tx1"/>
                </a:solidFill>
                <a:effectLst/>
                <a:latin typeface="Times New Roman" panose="02020603050405020304" pitchFamily="18" charset="0"/>
                <a:ea typeface="Calibri" panose="020F0502020204030204" pitchFamily="34" charset="0"/>
              </a:rPr>
              <a:t>mạnh,động</a:t>
            </a:r>
            <a:r>
              <a:rPr lang="en-US" sz="2800" b="1" dirty="0">
                <a:solidFill>
                  <a:schemeClr val="tx1"/>
                </a:solidFill>
                <a:effectLst/>
                <a:latin typeface="Times New Roman" panose="02020603050405020304" pitchFamily="18" charset="0"/>
                <a:ea typeface="Calibri" panose="020F0502020204030204" pitchFamily="34" charset="0"/>
              </a:rPr>
              <a:t> </a:t>
            </a:r>
            <a:r>
              <a:rPr lang="en-US" sz="2800" b="1" dirty="0" err="1">
                <a:solidFill>
                  <a:schemeClr val="tx1"/>
                </a:solidFill>
                <a:effectLst/>
                <a:latin typeface="Times New Roman" panose="02020603050405020304" pitchFamily="18" charset="0"/>
                <a:ea typeface="Calibri" panose="020F0502020204030204" pitchFamily="34" charset="0"/>
              </a:rPr>
              <a:t>từ</a:t>
            </a:r>
            <a:r>
              <a:rPr lang="en-US" sz="2800" b="1" dirty="0">
                <a:solidFill>
                  <a:schemeClr val="tx1"/>
                </a:solidFill>
                <a:effectLst/>
                <a:latin typeface="Times New Roman" panose="02020603050405020304" pitchFamily="18" charset="0"/>
                <a:ea typeface="Calibri" panose="020F0502020204030204" pitchFamily="34" charset="0"/>
              </a:rPr>
              <a:t> </a:t>
            </a:r>
            <a:r>
              <a:rPr lang="en-US" sz="2800" b="1" dirty="0" err="1">
                <a:solidFill>
                  <a:schemeClr val="tx1"/>
                </a:solidFill>
                <a:effectLst/>
                <a:latin typeface="Times New Roman" panose="02020603050405020304" pitchFamily="18" charset="0"/>
                <a:ea typeface="Calibri" panose="020F0502020204030204" pitchFamily="34" charset="0"/>
              </a:rPr>
              <a:t>mạnh</a:t>
            </a:r>
            <a:r>
              <a:rPr lang="en-US" sz="2800" b="1" dirty="0">
                <a:solidFill>
                  <a:schemeClr val="tx1"/>
                </a:solidFill>
                <a:effectLst/>
                <a:latin typeface="Times New Roman" panose="02020603050405020304" pitchFamily="18" charset="0"/>
                <a:ea typeface="Calibri" panose="020F0502020204030204" pitchFamily="34" charset="0"/>
              </a:rPr>
              <a:t>, </a:t>
            </a:r>
            <a:r>
              <a:rPr lang="en-US" sz="2800" b="1" dirty="0" err="1">
                <a:solidFill>
                  <a:schemeClr val="tx1"/>
                </a:solidFill>
                <a:effectLst/>
                <a:latin typeface="Times New Roman" panose="02020603050405020304" pitchFamily="18" charset="0"/>
                <a:ea typeface="Calibri" panose="020F0502020204030204" pitchFamily="34" charset="0"/>
              </a:rPr>
              <a:t>nhịp</a:t>
            </a:r>
            <a:r>
              <a:rPr lang="en-US" sz="2800" b="1" dirty="0">
                <a:solidFill>
                  <a:schemeClr val="tx1"/>
                </a:solidFill>
                <a:effectLst/>
                <a:latin typeface="Times New Roman" panose="02020603050405020304" pitchFamily="18" charset="0"/>
                <a:ea typeface="Calibri" panose="020F0502020204030204" pitchFamily="34" charset="0"/>
              </a:rPr>
              <a:t> </a:t>
            </a:r>
            <a:r>
              <a:rPr lang="en-US" sz="2800" b="1" dirty="0" err="1">
                <a:solidFill>
                  <a:schemeClr val="tx1"/>
                </a:solidFill>
                <a:effectLst/>
                <a:latin typeface="Times New Roman" panose="02020603050405020304" pitchFamily="18" charset="0"/>
                <a:ea typeface="Calibri" panose="020F0502020204030204" pitchFamily="34" charset="0"/>
              </a:rPr>
              <a:t>điệu</a:t>
            </a:r>
            <a:r>
              <a:rPr lang="en-US" sz="2800" b="1" dirty="0">
                <a:solidFill>
                  <a:schemeClr val="tx1"/>
                </a:solidFill>
                <a:effectLst/>
                <a:latin typeface="Times New Roman" panose="02020603050405020304" pitchFamily="18" charset="0"/>
                <a:ea typeface="Calibri" panose="020F0502020204030204" pitchFamily="34" charset="0"/>
              </a:rPr>
              <a:t> </a:t>
            </a:r>
            <a:r>
              <a:rPr lang="en-US" sz="2800" b="1" dirty="0" err="1">
                <a:solidFill>
                  <a:schemeClr val="tx1"/>
                </a:solidFill>
                <a:effectLst/>
                <a:latin typeface="Times New Roman" panose="02020603050405020304" pitchFamily="18" charset="0"/>
                <a:ea typeface="Calibri" panose="020F0502020204030204" pitchFamily="34" charset="0"/>
              </a:rPr>
              <a:t>vừa</a:t>
            </a:r>
            <a:r>
              <a:rPr lang="en-US" sz="2800" b="1" dirty="0">
                <a:solidFill>
                  <a:schemeClr val="tx1"/>
                </a:solidFill>
                <a:effectLst/>
                <a:latin typeface="Times New Roman" panose="02020603050405020304" pitchFamily="18" charset="0"/>
                <a:ea typeface="Calibri" panose="020F0502020204030204" pitchFamily="34" charset="0"/>
              </a:rPr>
              <a:t> </a:t>
            </a:r>
            <a:r>
              <a:rPr lang="en-US" sz="2800" b="1" dirty="0" err="1">
                <a:solidFill>
                  <a:schemeClr val="tx1"/>
                </a:solidFill>
                <a:effectLst/>
                <a:latin typeface="Times New Roman" panose="02020603050405020304" pitchFamily="18" charset="0"/>
                <a:ea typeface="Calibri" panose="020F0502020204030204" pitchFamily="34" charset="0"/>
              </a:rPr>
              <a:t>cân</a:t>
            </a:r>
            <a:r>
              <a:rPr lang="en-US" sz="2800" b="1" dirty="0">
                <a:solidFill>
                  <a:schemeClr val="tx1"/>
                </a:solidFill>
                <a:effectLst/>
                <a:latin typeface="Times New Roman" panose="02020603050405020304" pitchFamily="18" charset="0"/>
                <a:ea typeface="Calibri" panose="020F0502020204030204" pitchFamily="34" charset="0"/>
              </a:rPr>
              <a:t> </a:t>
            </a:r>
            <a:r>
              <a:rPr lang="en-US" sz="2800" b="1" dirty="0" err="1">
                <a:solidFill>
                  <a:schemeClr val="tx1"/>
                </a:solidFill>
                <a:effectLst/>
                <a:latin typeface="Times New Roman" panose="02020603050405020304" pitchFamily="18" charset="0"/>
                <a:ea typeface="Calibri" panose="020F0502020204030204" pitchFamily="34" charset="0"/>
              </a:rPr>
              <a:t>đối</a:t>
            </a:r>
            <a:r>
              <a:rPr lang="en-US" sz="2800" b="1" dirty="0">
                <a:solidFill>
                  <a:schemeClr val="tx1"/>
                </a:solidFill>
                <a:effectLst/>
                <a:latin typeface="Times New Roman" panose="02020603050405020304" pitchFamily="18" charset="0"/>
                <a:ea typeface="Calibri" panose="020F0502020204030204" pitchFamily="34" charset="0"/>
              </a:rPr>
              <a:t> </a:t>
            </a:r>
            <a:r>
              <a:rPr lang="en-US" sz="2800" b="1" dirty="0" err="1">
                <a:solidFill>
                  <a:schemeClr val="tx1"/>
                </a:solidFill>
                <a:effectLst/>
                <a:latin typeface="Times New Roman" panose="02020603050405020304" pitchFamily="18" charset="0"/>
                <a:ea typeface="Calibri" panose="020F0502020204030204" pitchFamily="34" charset="0"/>
              </a:rPr>
              <a:t>vừa</a:t>
            </a:r>
            <a:r>
              <a:rPr lang="en-US" sz="2800" b="1" dirty="0">
                <a:solidFill>
                  <a:schemeClr val="tx1"/>
                </a:solidFill>
                <a:effectLst/>
                <a:latin typeface="Times New Roman" panose="02020603050405020304" pitchFamily="18" charset="0"/>
                <a:ea typeface="Calibri" panose="020F0502020204030204" pitchFamily="34" charset="0"/>
              </a:rPr>
              <a:t> </a:t>
            </a:r>
            <a:r>
              <a:rPr lang="en-US" sz="2800" b="1" dirty="0" err="1">
                <a:solidFill>
                  <a:schemeClr val="tx1"/>
                </a:solidFill>
                <a:effectLst/>
                <a:latin typeface="Times New Roman" panose="02020603050405020304" pitchFamily="18" charset="0"/>
                <a:ea typeface="Calibri" panose="020F0502020204030204" pitchFamily="34" charset="0"/>
              </a:rPr>
              <a:t>hào</a:t>
            </a:r>
            <a:r>
              <a:rPr lang="en-US" sz="2800" b="1" dirty="0">
                <a:solidFill>
                  <a:schemeClr val="tx1"/>
                </a:solidFill>
                <a:effectLst/>
                <a:latin typeface="Times New Roman" panose="02020603050405020304" pitchFamily="18" charset="0"/>
                <a:ea typeface="Calibri" panose="020F0502020204030204" pitchFamily="34" charset="0"/>
              </a:rPr>
              <a:t> </a:t>
            </a:r>
            <a:r>
              <a:rPr lang="en-US" sz="2800" b="1" dirty="0" err="1">
                <a:solidFill>
                  <a:schemeClr val="tx1"/>
                </a:solidFill>
                <a:effectLst/>
                <a:latin typeface="Times New Roman" panose="02020603050405020304" pitchFamily="18" charset="0"/>
                <a:ea typeface="Calibri" panose="020F0502020204030204" pitchFamily="34" charset="0"/>
              </a:rPr>
              <a:t>hùng</a:t>
            </a:r>
            <a:r>
              <a:rPr lang="en-US" sz="2800" b="1" dirty="0">
                <a:solidFill>
                  <a:schemeClr val="tx1"/>
                </a:solidFill>
                <a:effectLst/>
                <a:latin typeface="Times New Roman" panose="02020603050405020304" pitchFamily="18" charset="0"/>
                <a:ea typeface="Calibri" panose="020F0502020204030204" pitchFamily="34" charset="0"/>
              </a:rPr>
              <a:t>. </a:t>
            </a:r>
            <a:r>
              <a:rPr lang="en-US" sz="2800" b="1" dirty="0" err="1">
                <a:solidFill>
                  <a:schemeClr val="tx1"/>
                </a:solidFill>
                <a:effectLst/>
                <a:latin typeface="Times New Roman" panose="02020603050405020304" pitchFamily="18" charset="0"/>
                <a:ea typeface="Calibri" panose="020F0502020204030204" pitchFamily="34" charset="0"/>
              </a:rPr>
              <a:t>Sử</a:t>
            </a:r>
            <a:r>
              <a:rPr lang="en-US" sz="2800" b="1" dirty="0">
                <a:solidFill>
                  <a:schemeClr val="tx1"/>
                </a:solidFill>
                <a:effectLst/>
                <a:latin typeface="Times New Roman" panose="02020603050405020304" pitchFamily="18" charset="0"/>
                <a:ea typeface="Calibri" panose="020F0502020204030204" pitchFamily="34" charset="0"/>
              </a:rPr>
              <a:t> </a:t>
            </a:r>
            <a:r>
              <a:rPr lang="en-US" sz="2800" b="1" dirty="0" err="1">
                <a:solidFill>
                  <a:schemeClr val="tx1"/>
                </a:solidFill>
                <a:effectLst/>
                <a:latin typeface="Times New Roman" panose="02020603050405020304" pitchFamily="18" charset="0"/>
                <a:ea typeface="Calibri" panose="020F0502020204030204" pitchFamily="34" charset="0"/>
              </a:rPr>
              <a:t>dụng</a:t>
            </a:r>
            <a:r>
              <a:rPr lang="en-US" sz="2800" b="1" dirty="0">
                <a:solidFill>
                  <a:schemeClr val="tx1"/>
                </a:solidFill>
                <a:effectLst/>
                <a:latin typeface="Times New Roman" panose="02020603050405020304" pitchFamily="18" charset="0"/>
                <a:ea typeface="Calibri" panose="020F0502020204030204" pitchFamily="34" charset="0"/>
              </a:rPr>
              <a:t> </a:t>
            </a:r>
            <a:r>
              <a:rPr lang="en-US" sz="2800" b="1" dirty="0" err="1">
                <a:solidFill>
                  <a:schemeClr val="tx1"/>
                </a:solidFill>
                <a:effectLst/>
                <a:latin typeface="Times New Roman" panose="02020603050405020304" pitchFamily="18" charset="0"/>
                <a:ea typeface="Calibri" panose="020F0502020204030204" pitchFamily="34" charset="0"/>
              </a:rPr>
              <a:t>nhiều</a:t>
            </a:r>
            <a:r>
              <a:rPr lang="en-US" sz="2800" b="1" dirty="0">
                <a:solidFill>
                  <a:schemeClr val="tx1"/>
                </a:solidFill>
                <a:effectLst/>
                <a:latin typeface="Times New Roman" panose="02020603050405020304" pitchFamily="18" charset="0"/>
                <a:ea typeface="Calibri" panose="020F0502020204030204" pitchFamily="34" charset="0"/>
              </a:rPr>
              <a:t> </a:t>
            </a:r>
            <a:r>
              <a:rPr lang="en-US" sz="2800" b="1" dirty="0" err="1">
                <a:solidFill>
                  <a:schemeClr val="tx1"/>
                </a:solidFill>
                <a:effectLst/>
                <a:latin typeface="Times New Roman" panose="02020603050405020304" pitchFamily="18" charset="0"/>
                <a:ea typeface="Calibri" panose="020F0502020204030204" pitchFamily="34" charset="0"/>
              </a:rPr>
              <a:t>phép</a:t>
            </a:r>
            <a:r>
              <a:rPr lang="en-US" sz="2800" b="1" dirty="0">
                <a:solidFill>
                  <a:schemeClr val="tx1"/>
                </a:solidFill>
                <a:effectLst/>
                <a:latin typeface="Times New Roman" panose="02020603050405020304" pitchFamily="18" charset="0"/>
                <a:ea typeface="Calibri" panose="020F0502020204030204" pitchFamily="34" charset="0"/>
              </a:rPr>
              <a:t> </a:t>
            </a:r>
            <a:r>
              <a:rPr lang="en-US" sz="2800" b="1" dirty="0" err="1">
                <a:solidFill>
                  <a:schemeClr val="tx1"/>
                </a:solidFill>
                <a:effectLst/>
                <a:latin typeface="Times New Roman" panose="02020603050405020304" pitchFamily="18" charset="0"/>
                <a:ea typeface="Calibri" panose="020F0502020204030204" pitchFamily="34" charset="0"/>
              </a:rPr>
              <a:t>trùng</a:t>
            </a:r>
            <a:r>
              <a:rPr lang="en-US" sz="2800" b="1" dirty="0">
                <a:solidFill>
                  <a:schemeClr val="tx1"/>
                </a:solidFill>
                <a:effectLst/>
                <a:latin typeface="Times New Roman" panose="02020603050405020304" pitchFamily="18" charset="0"/>
                <a:ea typeface="Calibri" panose="020F0502020204030204" pitchFamily="34" charset="0"/>
              </a:rPr>
              <a:t> </a:t>
            </a:r>
            <a:r>
              <a:rPr lang="en-US" sz="2800" b="1" dirty="0" err="1">
                <a:solidFill>
                  <a:schemeClr val="tx1"/>
                </a:solidFill>
                <a:effectLst/>
                <a:latin typeface="Times New Roman" panose="02020603050405020304" pitchFamily="18" charset="0"/>
                <a:ea typeface="Calibri" panose="020F0502020204030204" pitchFamily="34" charset="0"/>
              </a:rPr>
              <a:t>điệp</a:t>
            </a:r>
            <a:r>
              <a:rPr lang="en-US" sz="2800" b="1" dirty="0">
                <a:solidFill>
                  <a:schemeClr val="tx1"/>
                </a:solidFill>
                <a:effectLst/>
                <a:latin typeface="Times New Roman" panose="02020603050405020304" pitchFamily="18" charset="0"/>
                <a:ea typeface="Calibri" panose="020F0502020204030204" pitchFamily="34" charset="0"/>
              </a:rPr>
              <a:t>, </a:t>
            </a:r>
            <a:r>
              <a:rPr lang="en-US" sz="2800" b="1" dirty="0" err="1">
                <a:solidFill>
                  <a:schemeClr val="tx1"/>
                </a:solidFill>
                <a:effectLst/>
                <a:latin typeface="Times New Roman" panose="02020603050405020304" pitchFamily="18" charset="0"/>
                <a:ea typeface="Calibri" panose="020F0502020204030204" pitchFamily="34" charset="0"/>
              </a:rPr>
              <a:t>trùng</a:t>
            </a:r>
            <a:r>
              <a:rPr lang="en-US" sz="2800" b="1" dirty="0">
                <a:solidFill>
                  <a:schemeClr val="tx1"/>
                </a:solidFill>
                <a:effectLst/>
                <a:latin typeface="Times New Roman" panose="02020603050405020304" pitchFamily="18" charset="0"/>
                <a:ea typeface="Calibri" panose="020F0502020204030204" pitchFamily="34" charset="0"/>
              </a:rPr>
              <a:t> </a:t>
            </a:r>
            <a:r>
              <a:rPr lang="en-US" sz="2800" b="1" dirty="0" err="1">
                <a:solidFill>
                  <a:schemeClr val="tx1"/>
                </a:solidFill>
                <a:effectLst/>
                <a:latin typeface="Times New Roman" panose="02020603050405020304" pitchFamily="18" charset="0"/>
                <a:ea typeface="Calibri" panose="020F0502020204030204" pitchFamily="34" charset="0"/>
              </a:rPr>
              <a:t>lặp</a:t>
            </a:r>
            <a:r>
              <a:rPr lang="en-US" sz="2800" b="1" dirty="0">
                <a:solidFill>
                  <a:schemeClr val="tx1"/>
                </a:solidFill>
                <a:effectLst/>
                <a:latin typeface="Times New Roman" panose="02020603050405020304" pitchFamily="18" charset="0"/>
                <a:ea typeface="Calibri" panose="020F0502020204030204" pitchFamily="34" charset="0"/>
              </a:rPr>
              <a:t> </a:t>
            </a:r>
            <a:r>
              <a:rPr lang="en-US" sz="2800" b="1" dirty="0" err="1">
                <a:solidFill>
                  <a:schemeClr val="tx1"/>
                </a:solidFill>
                <a:effectLst/>
                <a:latin typeface="Times New Roman" panose="02020603050405020304" pitchFamily="18" charset="0"/>
                <a:ea typeface="Calibri" panose="020F0502020204030204" pitchFamily="34" charset="0"/>
              </a:rPr>
              <a:t>trong</a:t>
            </a:r>
            <a:r>
              <a:rPr lang="en-US" sz="2800" b="1" dirty="0">
                <a:solidFill>
                  <a:schemeClr val="tx1"/>
                </a:solidFill>
                <a:effectLst/>
                <a:latin typeface="Times New Roman" panose="02020603050405020304" pitchFamily="18" charset="0"/>
                <a:ea typeface="Calibri" panose="020F0502020204030204" pitchFamily="34" charset="0"/>
              </a:rPr>
              <a:t> </a:t>
            </a:r>
            <a:r>
              <a:rPr lang="en-US" sz="2800" b="1" dirty="0" err="1">
                <a:solidFill>
                  <a:schemeClr val="tx1"/>
                </a:solidFill>
                <a:effectLst/>
                <a:latin typeface="Times New Roman" panose="02020603050405020304" pitchFamily="18" charset="0"/>
                <a:ea typeface="Calibri" panose="020F0502020204030204" pitchFamily="34" charset="0"/>
              </a:rPr>
              <a:t>tổ</a:t>
            </a:r>
            <a:r>
              <a:rPr lang="en-US" sz="2800" b="1" dirty="0">
                <a:solidFill>
                  <a:schemeClr val="tx1"/>
                </a:solidFill>
                <a:effectLst/>
                <a:latin typeface="Times New Roman" panose="02020603050405020304" pitchFamily="18" charset="0"/>
                <a:ea typeface="Calibri" panose="020F0502020204030204" pitchFamily="34" charset="0"/>
              </a:rPr>
              <a:t> </a:t>
            </a:r>
            <a:r>
              <a:rPr lang="en-US" sz="2800" b="1" dirty="0" err="1">
                <a:solidFill>
                  <a:schemeClr val="tx1"/>
                </a:solidFill>
                <a:effectLst/>
                <a:latin typeface="Times New Roman" panose="02020603050405020304" pitchFamily="18" charset="0"/>
                <a:ea typeface="Calibri" panose="020F0502020204030204" pitchFamily="34" charset="0"/>
              </a:rPr>
              <a:t>chức</a:t>
            </a:r>
            <a:r>
              <a:rPr lang="en-US" sz="2800" b="1" dirty="0">
                <a:solidFill>
                  <a:schemeClr val="tx1"/>
                </a:solidFill>
                <a:effectLst/>
                <a:latin typeface="Times New Roman" panose="02020603050405020304" pitchFamily="18" charset="0"/>
                <a:ea typeface="Calibri" panose="020F0502020204030204" pitchFamily="34" charset="0"/>
              </a:rPr>
              <a:t> </a:t>
            </a:r>
            <a:r>
              <a:rPr lang="en-US" sz="2800" b="1" dirty="0" err="1">
                <a:solidFill>
                  <a:schemeClr val="tx1"/>
                </a:solidFill>
                <a:effectLst/>
                <a:latin typeface="Times New Roman" panose="02020603050405020304" pitchFamily="18" charset="0"/>
                <a:ea typeface="Calibri" panose="020F0502020204030204" pitchFamily="34" charset="0"/>
              </a:rPr>
              <a:t>câu</a:t>
            </a:r>
            <a:r>
              <a:rPr lang="en-US" sz="2800" b="1" dirty="0">
                <a:solidFill>
                  <a:schemeClr val="tx1"/>
                </a:solidFill>
                <a:effectLst/>
                <a:latin typeface="Times New Roman" panose="02020603050405020304" pitchFamily="18" charset="0"/>
                <a:ea typeface="Calibri" panose="020F0502020204030204" pitchFamily="34" charset="0"/>
              </a:rPr>
              <a:t>. </a:t>
            </a:r>
            <a:endParaRPr lang="en-US" sz="2800" b="1" dirty="0">
              <a:solidFill>
                <a:schemeClr val="tx1"/>
              </a:solidFill>
            </a:endParaRPr>
          </a:p>
        </p:txBody>
      </p:sp>
    </p:spTree>
  </p:cSld>
  <p:clrMapOvr>
    <a:masterClrMapping/>
  </p:clrMapOvr>
  <p:transition spd="slow">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3567906" y="800100"/>
            <a:ext cx="5043488" cy="7286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TextBox 34"/>
          <p:cNvSpPr txBox="1"/>
          <p:nvPr/>
        </p:nvSpPr>
        <p:spPr>
          <a:xfrm>
            <a:off x="985838" y="1528763"/>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Rectangle 15"/>
          <p:cNvSpPr/>
          <p:nvPr/>
        </p:nvSpPr>
        <p:spPr>
          <a:xfrm>
            <a:off x="3746499" y="6219488"/>
            <a:ext cx="4686301" cy="4658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551792" y="172683"/>
            <a:ext cx="10219464" cy="587853"/>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2.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Cảnh</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Đăm</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Săn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thuyết</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phục</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tôi</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tớ</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dân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làng</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Mtao</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Mxây</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đi</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theo</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5" name="Picture 4"/>
          <p:cNvPicPr>
            <a:picLocks noChangeAspect="1"/>
          </p:cNvPicPr>
          <p:nvPr/>
        </p:nvPicPr>
        <p:blipFill>
          <a:blip r:embed="rId2"/>
          <a:stretch>
            <a:fillRect/>
          </a:stretch>
        </p:blipFill>
        <p:spPr>
          <a:xfrm>
            <a:off x="660400" y="2617729"/>
            <a:ext cx="4960768" cy="3156634"/>
          </a:xfrm>
          <a:prstGeom prst="rect">
            <a:avLst/>
          </a:prstGeom>
        </p:spPr>
      </p:pic>
      <p:sp>
        <p:nvSpPr>
          <p:cNvPr id="22" name="Pentagon 21"/>
          <p:cNvSpPr/>
          <p:nvPr/>
        </p:nvSpPr>
        <p:spPr>
          <a:xfrm>
            <a:off x="1137446" y="1377776"/>
            <a:ext cx="3058060" cy="705890"/>
          </a:xfrm>
          <a:prstGeom prst="homePlate">
            <a:avLst/>
          </a:prstGeom>
          <a:solidFill>
            <a:schemeClr val="accent4">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Hoạt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động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nhóm</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7" name="Picture 16"/>
          <p:cNvPicPr>
            <a:picLocks noChangeAspect="1"/>
          </p:cNvPicPr>
          <p:nvPr/>
        </p:nvPicPr>
        <p:blipFill>
          <a:blip r:embed="rId3"/>
          <a:stretch>
            <a:fillRect/>
          </a:stretch>
        </p:blipFill>
        <p:spPr>
          <a:xfrm>
            <a:off x="8611394" y="2696559"/>
            <a:ext cx="3189848" cy="2478386"/>
          </a:xfrm>
          <a:prstGeom prst="ellipse">
            <a:avLst/>
          </a:prstGeom>
          <a:ln>
            <a:noFill/>
          </a:ln>
          <a:effectLst>
            <a:softEdge rad="112500"/>
          </a:effectLst>
        </p:spPr>
      </p:pic>
      <p:sp>
        <p:nvSpPr>
          <p:cNvPr id="18" name="Vertical Scroll 17"/>
          <p:cNvSpPr/>
          <p:nvPr/>
        </p:nvSpPr>
        <p:spPr>
          <a:xfrm>
            <a:off x="5661524" y="2094525"/>
            <a:ext cx="3204873" cy="3682454"/>
          </a:xfrm>
          <a:prstGeom prst="verticalScroll">
            <a:avLst>
              <a:gd name="adj" fmla="val 9866"/>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Nhiệm</a:t>
            </a:r>
            <a:r>
              <a:rPr kumimoji="0" lang="en-US" sz="36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vụ</a:t>
            </a:r>
            <a:r>
              <a:rPr kumimoji="0" lang="en-US" sz="36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Hoàn</a:t>
            </a:r>
            <a:r>
              <a:rPr kumimoji="0" lang="en-US" sz="36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thành</a:t>
            </a:r>
            <a:r>
              <a:rPr kumimoji="0" lang="en-US" sz="36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phiếu</a:t>
            </a:r>
            <a:r>
              <a:rPr kumimoji="0" lang="en-US" sz="36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học</a:t>
            </a:r>
            <a:r>
              <a:rPr kumimoji="0" lang="en-US" sz="36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tập</a:t>
            </a:r>
            <a:r>
              <a:rPr kumimoji="0" lang="en-US" sz="36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02</a:t>
            </a:r>
          </a:p>
        </p:txBody>
      </p:sp>
    </p:spTree>
  </p:cSld>
  <p:clrMapOvr>
    <a:masterClrMapping/>
  </p:clrMapOvr>
  <p:transition spd="slow">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60400" y="112970"/>
            <a:ext cx="10858500" cy="2034660"/>
          </a:xfrm>
          <a:prstGeom prst="rect">
            <a:avLst/>
          </a:prstGeom>
        </p:spPr>
        <p:txBody>
          <a:bodyPr>
            <a:spAutoFit/>
          </a:bodyPr>
          <a:lstStyle/>
          <a:p>
            <a:pPr marL="0" marR="0" lvl="0" indent="0" algn="ctr" defTabSz="914400" rtl="0" eaLnBrk="1" fontAlgn="auto" latinLnBrk="0" hangingPunct="1">
              <a:lnSpc>
                <a:spcPct val="115000"/>
              </a:lnSpc>
              <a:spcBef>
                <a:spcPts val="0"/>
              </a:spcBef>
              <a:spcAft>
                <a:spcPts val="0"/>
              </a:spcAft>
              <a:buClrTx/>
              <a:buSzTx/>
              <a:buFontTx/>
              <a:buNone/>
              <a:defRPr/>
            </a:pPr>
            <a:r>
              <a:rPr kumimoji="0" lang="pt-BR"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PHIẾU HỌC TẬP 2:</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15000"/>
              </a:lnSpc>
              <a:spcBef>
                <a:spcPts val="0"/>
              </a:spcBef>
              <a:spcAft>
                <a:spcPts val="0"/>
              </a:spcAft>
              <a:buClrTx/>
              <a:buSzTx/>
              <a:buFontTx/>
              <a:buNone/>
              <a:defRPr/>
            </a:pPr>
            <a:r>
              <a:rPr kumimoji="0" lang="pt-BR"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Vẻ đẹp Đăm Săn trong màn thuyết phục dân làng và cảnh ăn mừng chiến thắng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aphicFrame>
        <p:nvGraphicFramePr>
          <p:cNvPr id="5" name="Table 4"/>
          <p:cNvGraphicFramePr>
            <a:graphicFrameLocks noGrp="1"/>
          </p:cNvGraphicFramePr>
          <p:nvPr/>
        </p:nvGraphicFramePr>
        <p:xfrm>
          <a:off x="660399" y="1646772"/>
          <a:ext cx="10858500" cy="5047488"/>
        </p:xfrm>
        <a:graphic>
          <a:graphicData uri="http://schemas.openxmlformats.org/drawingml/2006/table">
            <a:tbl>
              <a:tblPr firstRow="1" firstCol="1" bandRow="1"/>
              <a:tblGrid>
                <a:gridCol w="1787379">
                  <a:extLst>
                    <a:ext uri="{9D8B030D-6E8A-4147-A177-3AD203B41FA5}">
                      <a16:colId xmlns:a16="http://schemas.microsoft.com/office/drawing/2014/main" val="20000"/>
                    </a:ext>
                  </a:extLst>
                </a:gridCol>
                <a:gridCol w="4572000">
                  <a:extLst>
                    <a:ext uri="{9D8B030D-6E8A-4147-A177-3AD203B41FA5}">
                      <a16:colId xmlns:a16="http://schemas.microsoft.com/office/drawing/2014/main" val="20001"/>
                    </a:ext>
                  </a:extLst>
                </a:gridCol>
                <a:gridCol w="4499121">
                  <a:extLst>
                    <a:ext uri="{9D8B030D-6E8A-4147-A177-3AD203B41FA5}">
                      <a16:colId xmlns:a16="http://schemas.microsoft.com/office/drawing/2014/main" val="20002"/>
                    </a:ext>
                  </a:extLst>
                </a:gridCol>
              </a:tblGrid>
              <a:tr h="0">
                <a:tc rowSpan="2">
                  <a:txBody>
                    <a:bodyPr/>
                    <a:lstStyle/>
                    <a:p>
                      <a:pPr>
                        <a:lnSpc>
                          <a:spcPct val="115000"/>
                        </a:lnSpc>
                        <a:spcAft>
                          <a:spcPts val="0"/>
                        </a:spcAft>
                      </a:pPr>
                      <a:r>
                        <a:rPr lang="pt-BR" sz="2400" b="1" dirty="0">
                          <a:effectLst/>
                          <a:latin typeface="Times New Roman" panose="02020603050405020304" pitchFamily="18" charset="0"/>
                          <a:ea typeface="Times New Roman" panose="02020603050405020304" pitchFamily="18" charset="0"/>
                          <a:cs typeface="Times New Roman" panose="02020603050405020304" pitchFamily="18" charset="0"/>
                        </a:rPr>
                        <a:t>VÒNG CHUYÊN GIA</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FFF82"/>
                    </a:solidFill>
                  </a:tcPr>
                </a:tc>
                <a:tc>
                  <a:txBody>
                    <a:bodyPr/>
                    <a:lstStyle/>
                    <a:p>
                      <a:pPr algn="ctr">
                        <a:lnSpc>
                          <a:spcPct val="115000"/>
                        </a:lnSpc>
                        <a:spcAft>
                          <a:spcPts val="0"/>
                        </a:spcAft>
                      </a:pPr>
                      <a:r>
                        <a:rPr lang="pt-BR"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Nhóm 1, 2:</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Aft>
                          <a:spcPts val="0"/>
                        </a:spcAft>
                      </a:pPr>
                      <a:r>
                        <a:rPr lang="pt-BR" sz="2400" b="1" dirty="0">
                          <a:effectLst/>
                          <a:latin typeface="Times New Roman" panose="02020603050405020304" pitchFamily="18" charset="0"/>
                          <a:ea typeface="Times New Roman" panose="02020603050405020304" pitchFamily="18" charset="0"/>
                          <a:cs typeface="Times New Roman" panose="02020603050405020304" pitchFamily="18" charset="0"/>
                        </a:rPr>
                        <a:t>Tìm hiểu cảnh Đăm Săn thuyết phục tôi tớ, dân làng MM đi theo</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pt-BR"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Nhóm 3, 4:</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Aft>
                          <a:spcPts val="0"/>
                        </a:spcAft>
                      </a:pPr>
                      <a:r>
                        <a:rPr lang="pt-BR" sz="2400" b="1" dirty="0">
                          <a:effectLst/>
                          <a:latin typeface="Times New Roman" panose="02020603050405020304" pitchFamily="18" charset="0"/>
                          <a:ea typeface="Times New Roman" panose="02020603050405020304" pitchFamily="18" charset="0"/>
                          <a:cs typeface="Times New Roman" panose="02020603050405020304" pitchFamily="18" charset="0"/>
                        </a:rPr>
                        <a:t>Tìm hiểu cảnh Đăm Săn cùng dân làng ăn mừng chiến thắng</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0">
                <a:tc vMerge="1">
                  <a:txBody>
                    <a:bodyPr/>
                    <a:lstStyle/>
                    <a:p>
                      <a:endParaRPr lang="en-US"/>
                    </a:p>
                  </a:txBody>
                  <a:tcPr/>
                </a:tc>
                <a:tc>
                  <a:txBody>
                    <a:bodyPr/>
                    <a:lstStyle/>
                    <a:p>
                      <a:pPr>
                        <a:lnSpc>
                          <a:spcPct val="115000"/>
                        </a:lnSpc>
                        <a:spcAft>
                          <a:spcPts val="0"/>
                        </a:spcAft>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Mục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đích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Đăm</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Săn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thuyết</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phục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tôi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tớ</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Mtao</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Mxây</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theo</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mình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gì</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Aft>
                          <a:spcPts val="0"/>
                        </a:spcAft>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Lời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nói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hành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cộng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đồng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đối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tù</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trưởng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Đăm</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Săn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thế</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pt-BR"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2400" dirty="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en-US" sz="2400" dirty="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vẻ</a:t>
                      </a:r>
                      <a:r>
                        <a:rPr lang="en-US" sz="2400" dirty="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đẹp</a:t>
                      </a:r>
                      <a:r>
                        <a:rPr lang="en-US" sz="2400" dirty="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Đăm</a:t>
                      </a:r>
                      <a:r>
                        <a:rPr lang="en-US" sz="2400" dirty="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Săn</a:t>
                      </a:r>
                      <a:r>
                        <a:rPr lang="en-US" sz="2400" dirty="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dirty="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lễ</a:t>
                      </a:r>
                      <a:r>
                        <a:rPr lang="en-US" sz="2400" dirty="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ăn</a:t>
                      </a:r>
                      <a:r>
                        <a:rPr lang="en-US" sz="2400" dirty="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mừng</a:t>
                      </a:r>
                      <a:r>
                        <a:rPr lang="en-US" sz="2400" dirty="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chiến</a:t>
                      </a:r>
                      <a:r>
                        <a:rPr lang="en-US" sz="2400" dirty="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thắng</a:t>
                      </a:r>
                      <a:r>
                        <a:rPr lang="en-US" sz="2400" dirty="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en-US" sz="2400" dirty="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xét</a:t>
                      </a:r>
                      <a:r>
                        <a:rPr lang="en-US" sz="2400" dirty="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nghệ</a:t>
                      </a:r>
                      <a:r>
                        <a:rPr lang="en-US" sz="2400" dirty="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thuật</a:t>
                      </a:r>
                      <a:r>
                        <a:rPr lang="en-US" sz="2400" dirty="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miêu</a:t>
                      </a:r>
                      <a:r>
                        <a:rPr lang="en-US" sz="2400" dirty="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tả</a:t>
                      </a:r>
                      <a:r>
                        <a:rPr lang="en-US" sz="2400" dirty="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400" dirty="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400" dirty="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Aft>
                          <a:spcPts val="0"/>
                        </a:spcAft>
                      </a:pPr>
                      <a:r>
                        <a:rPr lang="en-US" sz="2400" dirty="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Khép</a:t>
                      </a:r>
                      <a:r>
                        <a:rPr lang="en-US" sz="2400" dirty="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n-US" sz="2400" dirty="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đoạn</a:t>
                      </a:r>
                      <a:r>
                        <a:rPr lang="en-US" sz="2400" dirty="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trích</a:t>
                      </a:r>
                      <a:r>
                        <a:rPr lang="en-US" sz="2400" dirty="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400" dirty="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cảnh</a:t>
                      </a:r>
                      <a:r>
                        <a:rPr lang="en-US" sz="2400" dirty="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ăn</a:t>
                      </a:r>
                      <a:r>
                        <a:rPr lang="en-US" sz="2400" dirty="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mừng</a:t>
                      </a:r>
                      <a:r>
                        <a:rPr lang="en-US" sz="2400" dirty="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chiến</a:t>
                      </a:r>
                      <a:r>
                        <a:rPr lang="en-US" sz="2400" dirty="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thắng</a:t>
                      </a:r>
                      <a:r>
                        <a:rPr lang="en-US" sz="2400" dirty="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thay</a:t>
                      </a:r>
                      <a:r>
                        <a:rPr lang="en-US" sz="2400" dirty="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vì</a:t>
                      </a:r>
                      <a:r>
                        <a:rPr lang="en-US" sz="2400" dirty="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miêu</a:t>
                      </a:r>
                      <a:r>
                        <a:rPr lang="en-US" sz="2400" dirty="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tả</a:t>
                      </a:r>
                      <a:r>
                        <a:rPr lang="en-US" sz="2400" dirty="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cảnh</a:t>
                      </a:r>
                      <a:r>
                        <a:rPr lang="en-US" sz="2400" dirty="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chết</a:t>
                      </a:r>
                      <a:r>
                        <a:rPr lang="en-US" sz="2400" dirty="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chóc</a:t>
                      </a:r>
                      <a:r>
                        <a:rPr lang="en-US" sz="2400" dirty="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Lựa</a:t>
                      </a:r>
                      <a:r>
                        <a:rPr lang="en-US" sz="2400" dirty="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chọn</a:t>
                      </a:r>
                      <a:r>
                        <a:rPr lang="en-US" sz="2400" dirty="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miêu</a:t>
                      </a:r>
                      <a:r>
                        <a:rPr lang="en-US" sz="2400" dirty="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tả</a:t>
                      </a:r>
                      <a:r>
                        <a:rPr lang="en-US" sz="2400" dirty="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US" sz="2400" dirty="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400" dirty="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giả</a:t>
                      </a:r>
                      <a:r>
                        <a:rPr lang="en-US" sz="2400" dirty="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US" sz="2400" dirty="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gian</a:t>
                      </a:r>
                      <a:r>
                        <a:rPr lang="en-US" sz="2400" dirty="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2400" dirty="0" err="1">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nghĩa</a:t>
                      </a:r>
                      <a:r>
                        <a:rPr lang="en-US" sz="2400" dirty="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gì</a:t>
                      </a:r>
                      <a:r>
                        <a:rPr lang="en-US" sz="2400" dirty="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Tree>
  </p:cSld>
  <p:clrMapOvr>
    <a:masterClrMapping/>
  </p:clrMapOvr>
  <p:transition spd="slow">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p:cNvSpPr txBox="1"/>
          <p:nvPr/>
        </p:nvSpPr>
        <p:spPr>
          <a:xfrm>
            <a:off x="985838" y="1528763"/>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Rectangle 15"/>
          <p:cNvSpPr/>
          <p:nvPr/>
        </p:nvSpPr>
        <p:spPr>
          <a:xfrm>
            <a:off x="3746499" y="6219488"/>
            <a:ext cx="4686301" cy="4658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475728" y="436105"/>
            <a:ext cx="10219464" cy="587853"/>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2.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Cảnh</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Đăm</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Săn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thuyết</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phục</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tôi</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tớ</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dân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làng</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Mtao</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Mxây</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đi</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theo</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5" name="Picture 4"/>
          <p:cNvPicPr>
            <a:picLocks noChangeAspect="1"/>
          </p:cNvPicPr>
          <p:nvPr/>
        </p:nvPicPr>
        <p:blipFill>
          <a:blip r:embed="rId2"/>
          <a:stretch>
            <a:fillRect/>
          </a:stretch>
        </p:blipFill>
        <p:spPr>
          <a:xfrm>
            <a:off x="442263" y="2572835"/>
            <a:ext cx="4960768" cy="3156634"/>
          </a:xfrm>
          <a:prstGeom prst="rect">
            <a:avLst/>
          </a:prstGeom>
        </p:spPr>
      </p:pic>
      <p:sp>
        <p:nvSpPr>
          <p:cNvPr id="22" name="Pentagon 21"/>
          <p:cNvSpPr/>
          <p:nvPr/>
        </p:nvSpPr>
        <p:spPr>
          <a:xfrm>
            <a:off x="2527400" y="1445451"/>
            <a:ext cx="3058060" cy="705890"/>
          </a:xfrm>
          <a:prstGeom prst="homePlate">
            <a:avLst/>
          </a:prstGeom>
          <a:solidFill>
            <a:schemeClr val="accent4">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Hoạt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động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nhóm</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aphicFrame>
        <p:nvGraphicFramePr>
          <p:cNvPr id="7" name="Table 6"/>
          <p:cNvGraphicFramePr>
            <a:graphicFrameLocks noGrp="1"/>
          </p:cNvGraphicFramePr>
          <p:nvPr/>
        </p:nvGraphicFramePr>
        <p:xfrm>
          <a:off x="5585460" y="2467390"/>
          <a:ext cx="5933440" cy="3435096"/>
        </p:xfrm>
        <a:graphic>
          <a:graphicData uri="http://schemas.openxmlformats.org/drawingml/2006/table">
            <a:tbl>
              <a:tblPr firstRow="1" firstCol="1" bandRow="1"/>
              <a:tblGrid>
                <a:gridCol w="1977390">
                  <a:extLst>
                    <a:ext uri="{9D8B030D-6E8A-4147-A177-3AD203B41FA5}">
                      <a16:colId xmlns:a16="http://schemas.microsoft.com/office/drawing/2014/main" val="20000"/>
                    </a:ext>
                  </a:extLst>
                </a:gridCol>
                <a:gridCol w="3956050">
                  <a:extLst>
                    <a:ext uri="{9D8B030D-6E8A-4147-A177-3AD203B41FA5}">
                      <a16:colId xmlns:a16="http://schemas.microsoft.com/office/drawing/2014/main" val="20001"/>
                    </a:ext>
                  </a:extLst>
                </a:gridCol>
              </a:tblGrid>
              <a:tr h="0">
                <a:tc>
                  <a:txBody>
                    <a:bodyPr/>
                    <a:lstStyle/>
                    <a:p>
                      <a:pPr>
                        <a:lnSpc>
                          <a:spcPct val="115000"/>
                        </a:lnSpc>
                        <a:spcAft>
                          <a:spcPts val="0"/>
                        </a:spcAft>
                      </a:pPr>
                      <a:r>
                        <a:rPr lang="pt-BR" sz="2800" b="1" dirty="0">
                          <a:effectLst/>
                          <a:latin typeface="Times New Roman" panose="02020603050405020304" pitchFamily="18" charset="0"/>
                          <a:ea typeface="Times New Roman" panose="02020603050405020304" pitchFamily="18" charset="0"/>
                          <a:cs typeface="Times New Roman" panose="02020603050405020304" pitchFamily="18" charset="0"/>
                        </a:rPr>
                        <a:t>VÒNG MẢNH GHÉP</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A022"/>
                    </a:solidFill>
                  </a:tcPr>
                </a:tc>
                <a:tc>
                  <a:txBody>
                    <a:bodyPr/>
                    <a:lstStyle/>
                    <a:p>
                      <a:pPr>
                        <a:lnSpc>
                          <a:spcPct val="115000"/>
                        </a:lnSpc>
                        <a:spcAft>
                          <a:spcPts val="0"/>
                        </a:spcAft>
                      </a:pPr>
                      <a:r>
                        <a:rPr lang="pt-BR" sz="2800" b="1" dirty="0">
                          <a:effectLst/>
                          <a:latin typeface="Times New Roman" panose="02020603050405020304" pitchFamily="18" charset="0"/>
                          <a:ea typeface="Times New Roman" panose="02020603050405020304" pitchFamily="18" charset="0"/>
                          <a:cs typeface="Times New Roman" panose="02020603050405020304" pitchFamily="18" charset="0"/>
                        </a:rPr>
                        <a:t>Nhóm mảnh ghép mới thảo luận câu hỏi:</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Aft>
                          <a:spcPts val="0"/>
                        </a:spcAft>
                      </a:pPr>
                      <a:r>
                        <a:rPr lang="pt-BR" sz="2800" dirty="0">
                          <a:effectLst/>
                          <a:latin typeface="Times New Roman" panose="02020603050405020304" pitchFamily="18" charset="0"/>
                          <a:ea typeface="Times New Roman" panose="02020603050405020304" pitchFamily="18" charset="0"/>
                          <a:cs typeface="Times New Roman" panose="02020603050405020304" pitchFamily="18" charset="0"/>
                        </a:rPr>
                        <a:t>Hãy làm sáng tỏ một đặc điểm nổi bật của thể loại sử thi được thể hiện trong đoạn trích “Chiến thắng Mtao Mxây”.</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Tree>
  </p:cSld>
  <p:clrMapOvr>
    <a:masterClrMapping/>
  </p:clrMapOvr>
  <p:transition spd="slow">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3567906" y="800100"/>
            <a:ext cx="5043488" cy="7286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p:cNvSpPr/>
          <p:nvPr/>
        </p:nvSpPr>
        <p:spPr>
          <a:xfrm>
            <a:off x="3746499" y="6219488"/>
            <a:ext cx="4686301" cy="4658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660400" y="298351"/>
            <a:ext cx="10219464" cy="587853"/>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2.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Cảnh</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Đăm</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Săn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thuyết</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phục</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tôi</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tớ</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dân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làng</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Mtao</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Mxây</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đi</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theo</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pSp>
        <p:nvGrpSpPr>
          <p:cNvPr id="11" name="Group 10"/>
          <p:cNvGrpSpPr/>
          <p:nvPr/>
        </p:nvGrpSpPr>
        <p:grpSpPr>
          <a:xfrm>
            <a:off x="4510592" y="1277780"/>
            <a:ext cx="6851443" cy="4282151"/>
            <a:chOff x="3628223" y="1898095"/>
            <a:chExt cx="6851443" cy="4282151"/>
          </a:xfrm>
        </p:grpSpPr>
        <p:sp>
          <p:nvSpPr>
            <p:cNvPr id="12" name="Shape 11"/>
            <p:cNvSpPr/>
            <p:nvPr/>
          </p:nvSpPr>
          <p:spPr>
            <a:xfrm>
              <a:off x="3628223" y="1898095"/>
              <a:ext cx="6851443" cy="4282151"/>
            </a:xfrm>
            <a:prstGeom prst="swooshArrow">
              <a:avLst>
                <a:gd name="adj1" fmla="val 25000"/>
                <a:gd name="adj2" fmla="val 25000"/>
              </a:avLst>
            </a:prstGeom>
            <a:solidFill>
              <a:schemeClr val="accent2">
                <a:lumMod val="20000"/>
                <a:lumOff val="80000"/>
              </a:schemeClr>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13" name="Oval 12"/>
            <p:cNvSpPr/>
            <p:nvPr/>
          </p:nvSpPr>
          <p:spPr>
            <a:xfrm>
              <a:off x="4498356" y="4853636"/>
              <a:ext cx="178137" cy="178137"/>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4" name="Freeform 13"/>
            <p:cNvSpPr/>
            <p:nvPr/>
          </p:nvSpPr>
          <p:spPr>
            <a:xfrm>
              <a:off x="4587425" y="4942705"/>
              <a:ext cx="1596386" cy="1237541"/>
            </a:xfrm>
            <a:custGeom>
              <a:avLst/>
              <a:gdLst>
                <a:gd name="connsiteX0" fmla="*/ 0 w 1596386"/>
                <a:gd name="connsiteY0" fmla="*/ 0 h 1237541"/>
                <a:gd name="connsiteX1" fmla="*/ 1596386 w 1596386"/>
                <a:gd name="connsiteY1" fmla="*/ 0 h 1237541"/>
                <a:gd name="connsiteX2" fmla="*/ 1596386 w 1596386"/>
                <a:gd name="connsiteY2" fmla="*/ 1237541 h 1237541"/>
                <a:gd name="connsiteX3" fmla="*/ 0 w 1596386"/>
                <a:gd name="connsiteY3" fmla="*/ 1237541 h 1237541"/>
                <a:gd name="connsiteX4" fmla="*/ 0 w 1596386"/>
                <a:gd name="connsiteY4" fmla="*/ 0 h 1237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6386" h="1237541">
                  <a:moveTo>
                    <a:pt x="0" y="0"/>
                  </a:moveTo>
                  <a:lnTo>
                    <a:pt x="1596386" y="0"/>
                  </a:lnTo>
                  <a:lnTo>
                    <a:pt x="1596386" y="1237541"/>
                  </a:lnTo>
                  <a:lnTo>
                    <a:pt x="0" y="123754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94391" tIns="0" rIns="0" bIns="0" numCol="1" spcCol="1270" anchor="t" anchorCtr="0">
              <a:noAutofit/>
            </a:bodyPr>
            <a:lstStyle/>
            <a:p>
              <a:pPr marL="0" marR="0" lvl="0" indent="0" algn="l" defTabSz="1422400" rtl="0" eaLnBrk="1" fontAlgn="auto" latinLnBrk="0" hangingPunct="1">
                <a:lnSpc>
                  <a:spcPct val="90000"/>
                </a:lnSpc>
                <a:spcBef>
                  <a:spcPct val="0"/>
                </a:spcBef>
                <a:spcAft>
                  <a:spcPct val="35000"/>
                </a:spcAft>
                <a:buClrTx/>
                <a:buSzTx/>
                <a:buFontTx/>
                <a:buNone/>
                <a:defRPr/>
              </a:pPr>
              <a:r>
                <a:rPr kumimoji="0" lang="en-US" sz="32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Lần</a:t>
              </a:r>
              <a:r>
                <a:rPr kumimoji="0" lang="en-US" sz="32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1: </a:t>
              </a:r>
              <a:r>
                <a:rPr kumimoji="0" lang="en-US" sz="32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Gõ</a:t>
              </a:r>
              <a:r>
                <a:rPr kumimoji="0" lang="en-US" sz="32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vào</a:t>
              </a:r>
              <a:r>
                <a:rPr kumimoji="0" lang="en-US" sz="32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một</a:t>
              </a:r>
              <a:r>
                <a:rPr kumimoji="0" lang="en-US" sz="32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nhà</a:t>
              </a:r>
              <a:endParaRPr kumimoji="0" lang="en-US" sz="32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endParaRPr>
            </a:p>
          </p:txBody>
        </p:sp>
        <p:sp>
          <p:nvSpPr>
            <p:cNvPr id="15" name="Oval 14"/>
            <p:cNvSpPr/>
            <p:nvPr/>
          </p:nvSpPr>
          <p:spPr>
            <a:xfrm>
              <a:off x="6070762" y="3689747"/>
              <a:ext cx="322017" cy="322017"/>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7" name="Freeform 16"/>
            <p:cNvSpPr/>
            <p:nvPr/>
          </p:nvSpPr>
          <p:spPr>
            <a:xfrm>
              <a:off x="6231771" y="3850756"/>
              <a:ext cx="1644346" cy="2329490"/>
            </a:xfrm>
            <a:custGeom>
              <a:avLst/>
              <a:gdLst>
                <a:gd name="connsiteX0" fmla="*/ 0 w 1644346"/>
                <a:gd name="connsiteY0" fmla="*/ 0 h 2329490"/>
                <a:gd name="connsiteX1" fmla="*/ 1644346 w 1644346"/>
                <a:gd name="connsiteY1" fmla="*/ 0 h 2329490"/>
                <a:gd name="connsiteX2" fmla="*/ 1644346 w 1644346"/>
                <a:gd name="connsiteY2" fmla="*/ 2329490 h 2329490"/>
                <a:gd name="connsiteX3" fmla="*/ 0 w 1644346"/>
                <a:gd name="connsiteY3" fmla="*/ 2329490 h 2329490"/>
                <a:gd name="connsiteX4" fmla="*/ 0 w 1644346"/>
                <a:gd name="connsiteY4" fmla="*/ 0 h 23294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4346" h="2329490">
                  <a:moveTo>
                    <a:pt x="0" y="0"/>
                  </a:moveTo>
                  <a:lnTo>
                    <a:pt x="1644346" y="0"/>
                  </a:lnTo>
                  <a:lnTo>
                    <a:pt x="1644346" y="2329490"/>
                  </a:lnTo>
                  <a:lnTo>
                    <a:pt x="0" y="232949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70631" tIns="0" rIns="0" bIns="0" numCol="1" spcCol="1270" anchor="t" anchorCtr="0">
              <a:noAutofit/>
            </a:bodyPr>
            <a:lstStyle/>
            <a:p>
              <a:pPr marL="0" marR="0" lvl="0" indent="0" algn="l" defTabSz="1422400" rtl="0" eaLnBrk="1" fontAlgn="auto" latinLnBrk="0" hangingPunct="1">
                <a:lnSpc>
                  <a:spcPct val="90000"/>
                </a:lnSpc>
                <a:spcBef>
                  <a:spcPct val="0"/>
                </a:spcBef>
                <a:spcAft>
                  <a:spcPct val="35000"/>
                </a:spcAft>
                <a:buClrTx/>
                <a:buSzTx/>
                <a:buFontTx/>
                <a:buNone/>
                <a:defRPr/>
              </a:pPr>
              <a:r>
                <a:rPr kumimoji="0" lang="en-US" sz="32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Lần</a:t>
              </a:r>
              <a:r>
                <a:rPr kumimoji="0" lang="en-US" sz="32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2: </a:t>
              </a:r>
              <a:r>
                <a:rPr kumimoji="0" lang="en-US" sz="32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Gõ</a:t>
              </a:r>
              <a:r>
                <a:rPr kumimoji="0" lang="en-US" sz="32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vào</a:t>
              </a:r>
              <a:r>
                <a:rPr kumimoji="0" lang="en-US" sz="32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hai</a:t>
              </a:r>
              <a:r>
                <a:rPr kumimoji="0" lang="en-US" sz="32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nhà</a:t>
              </a:r>
              <a:endParaRPr kumimoji="0" lang="en-US" sz="32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endParaRPr>
            </a:p>
          </p:txBody>
        </p:sp>
        <p:sp>
          <p:nvSpPr>
            <p:cNvPr id="18" name="Oval 17"/>
            <p:cNvSpPr/>
            <p:nvPr/>
          </p:nvSpPr>
          <p:spPr>
            <a:xfrm>
              <a:off x="7961761" y="2981479"/>
              <a:ext cx="445343" cy="445343"/>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9" name="Freeform 18"/>
            <p:cNvSpPr/>
            <p:nvPr/>
          </p:nvSpPr>
          <p:spPr>
            <a:xfrm>
              <a:off x="8184433" y="3204151"/>
              <a:ext cx="1644346" cy="2976095"/>
            </a:xfrm>
            <a:custGeom>
              <a:avLst/>
              <a:gdLst>
                <a:gd name="connsiteX0" fmla="*/ 0 w 1644346"/>
                <a:gd name="connsiteY0" fmla="*/ 0 h 2976095"/>
                <a:gd name="connsiteX1" fmla="*/ 1644346 w 1644346"/>
                <a:gd name="connsiteY1" fmla="*/ 0 h 2976095"/>
                <a:gd name="connsiteX2" fmla="*/ 1644346 w 1644346"/>
                <a:gd name="connsiteY2" fmla="*/ 2976095 h 2976095"/>
                <a:gd name="connsiteX3" fmla="*/ 0 w 1644346"/>
                <a:gd name="connsiteY3" fmla="*/ 2976095 h 2976095"/>
                <a:gd name="connsiteX4" fmla="*/ 0 w 1644346"/>
                <a:gd name="connsiteY4" fmla="*/ 0 h 2976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4346" h="2976095">
                  <a:moveTo>
                    <a:pt x="0" y="0"/>
                  </a:moveTo>
                  <a:lnTo>
                    <a:pt x="1644346" y="0"/>
                  </a:lnTo>
                  <a:lnTo>
                    <a:pt x="1644346" y="2976095"/>
                  </a:lnTo>
                  <a:lnTo>
                    <a:pt x="0" y="297609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35978" tIns="0" rIns="0" bIns="0" numCol="1" spcCol="1270" anchor="t" anchorCtr="0">
              <a:noAutofit/>
            </a:bodyPr>
            <a:lstStyle/>
            <a:p>
              <a:pPr marL="0" marR="0" lvl="0" indent="0" algn="l" defTabSz="1422400" rtl="0" eaLnBrk="1" fontAlgn="auto" latinLnBrk="0" hangingPunct="1">
                <a:lnSpc>
                  <a:spcPct val="90000"/>
                </a:lnSpc>
                <a:spcBef>
                  <a:spcPct val="0"/>
                </a:spcBef>
                <a:spcAft>
                  <a:spcPct val="35000"/>
                </a:spcAft>
                <a:buClrTx/>
                <a:buSzTx/>
                <a:buFontTx/>
                <a:buNone/>
                <a:defRPr/>
              </a:pPr>
              <a:r>
                <a:rPr kumimoji="0" lang="en-US" sz="32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Lần</a:t>
              </a:r>
              <a:r>
                <a:rPr kumimoji="0" lang="en-US" sz="32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3: </a:t>
              </a:r>
              <a:r>
                <a:rPr kumimoji="0" lang="en-US" sz="32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Gõ</a:t>
              </a:r>
              <a:r>
                <a:rPr kumimoji="0" lang="en-US" sz="32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vào</a:t>
              </a:r>
              <a:r>
                <a:rPr kumimoji="0" lang="en-US" sz="32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tất</a:t>
              </a:r>
              <a:r>
                <a:rPr kumimoji="0" lang="en-US" sz="32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cả</a:t>
              </a:r>
              <a:r>
                <a:rPr kumimoji="0" lang="en-US" sz="32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các</a:t>
              </a:r>
              <a:r>
                <a:rPr kumimoji="0" lang="en-US" sz="32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nhà</a:t>
              </a:r>
              <a:r>
                <a:rPr kumimoji="0" lang="en-US" sz="32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a:t>
              </a:r>
            </a:p>
          </p:txBody>
        </p:sp>
      </p:grpSp>
      <p:sp>
        <p:nvSpPr>
          <p:cNvPr id="20" name="Right Arrow 19"/>
          <p:cNvSpPr/>
          <p:nvPr/>
        </p:nvSpPr>
        <p:spPr>
          <a:xfrm>
            <a:off x="4961637" y="1858665"/>
            <a:ext cx="2876338" cy="1241241"/>
          </a:xfrm>
          <a:prstGeom prst="rightArrow">
            <a:avLst>
              <a:gd name="adj1" fmla="val 68134"/>
              <a:gd name="adj2" fmla="val 50000"/>
            </a:avLst>
          </a:prstGeom>
          <a:solidFill>
            <a:schemeClr val="accent4">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Khác</a:t>
            </a:r>
            <a:r>
              <a:rPr kumimoji="0" lang="en-US" sz="36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nhau</a:t>
            </a:r>
            <a:endParaRPr kumimoji="0" lang="en-US" sz="36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endParaRPr>
          </a:p>
        </p:txBody>
      </p:sp>
      <p:sp>
        <p:nvSpPr>
          <p:cNvPr id="21" name="Down Arrow Callout 20"/>
          <p:cNvSpPr/>
          <p:nvPr/>
        </p:nvSpPr>
        <p:spPr>
          <a:xfrm>
            <a:off x="1142839" y="1532042"/>
            <a:ext cx="2905332" cy="1274465"/>
          </a:xfrm>
          <a:prstGeom prst="downArrowCallout">
            <a:avLst>
              <a:gd name="adj1" fmla="val 51492"/>
              <a:gd name="adj2" fmla="val 51491"/>
              <a:gd name="adj3" fmla="val 25000"/>
              <a:gd name="adj4" fmla="val 64977"/>
            </a:avLst>
          </a:prstGeom>
          <a:solidFill>
            <a:schemeClr val="accent4">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Số</a:t>
            </a:r>
            <a:r>
              <a:rPr kumimoji="0" lang="en-US" sz="36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lần</a:t>
            </a:r>
            <a:r>
              <a:rPr kumimoji="0" lang="en-US" sz="36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đối</a:t>
            </a:r>
            <a:r>
              <a:rPr kumimoji="0" lang="en-US" sz="36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đáp</a:t>
            </a:r>
            <a:endParaRPr kumimoji="0" lang="en-US" sz="36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endParaRPr>
          </a:p>
        </p:txBody>
      </p:sp>
      <p:sp>
        <p:nvSpPr>
          <p:cNvPr id="34" name="Freeform 33"/>
          <p:cNvSpPr/>
          <p:nvPr/>
        </p:nvSpPr>
        <p:spPr>
          <a:xfrm>
            <a:off x="1037647" y="2901234"/>
            <a:ext cx="1314772" cy="2012542"/>
          </a:xfrm>
          <a:custGeom>
            <a:avLst/>
            <a:gdLst>
              <a:gd name="connsiteX0" fmla="*/ 549187 w 1027489"/>
              <a:gd name="connsiteY0" fmla="*/ 0 h 1519311"/>
              <a:gd name="connsiteX1" fmla="*/ 703932 w 1027489"/>
              <a:gd name="connsiteY1" fmla="*/ 14068 h 1519311"/>
              <a:gd name="connsiteX2" fmla="*/ 774270 w 1027489"/>
              <a:gd name="connsiteY2" fmla="*/ 126609 h 1519311"/>
              <a:gd name="connsiteX3" fmla="*/ 788338 w 1027489"/>
              <a:gd name="connsiteY3" fmla="*/ 168812 h 1519311"/>
              <a:gd name="connsiteX4" fmla="*/ 816473 w 1027489"/>
              <a:gd name="connsiteY4" fmla="*/ 281354 h 1519311"/>
              <a:gd name="connsiteX5" fmla="*/ 802406 w 1027489"/>
              <a:gd name="connsiteY5" fmla="*/ 534572 h 1519311"/>
              <a:gd name="connsiteX6" fmla="*/ 718000 w 1027489"/>
              <a:gd name="connsiteY6" fmla="*/ 562708 h 1519311"/>
              <a:gd name="connsiteX7" fmla="*/ 633593 w 1027489"/>
              <a:gd name="connsiteY7" fmla="*/ 590843 h 1519311"/>
              <a:gd name="connsiteX8" fmla="*/ 591390 w 1027489"/>
              <a:gd name="connsiteY8" fmla="*/ 618978 h 1519311"/>
              <a:gd name="connsiteX9" fmla="*/ 506984 w 1027489"/>
              <a:gd name="connsiteY9" fmla="*/ 647114 h 1519311"/>
              <a:gd name="connsiteX10" fmla="*/ 549187 w 1027489"/>
              <a:gd name="connsiteY10" fmla="*/ 661181 h 1519311"/>
              <a:gd name="connsiteX11" fmla="*/ 732067 w 1027489"/>
              <a:gd name="connsiteY11" fmla="*/ 675249 h 1519311"/>
              <a:gd name="connsiteX12" fmla="*/ 816473 w 1027489"/>
              <a:gd name="connsiteY12" fmla="*/ 731520 h 1519311"/>
              <a:gd name="connsiteX13" fmla="*/ 844609 w 1027489"/>
              <a:gd name="connsiteY13" fmla="*/ 773723 h 1519311"/>
              <a:gd name="connsiteX14" fmla="*/ 914947 w 1027489"/>
              <a:gd name="connsiteY14" fmla="*/ 829994 h 1519311"/>
              <a:gd name="connsiteX15" fmla="*/ 971218 w 1027489"/>
              <a:gd name="connsiteY15" fmla="*/ 942535 h 1519311"/>
              <a:gd name="connsiteX16" fmla="*/ 985286 w 1027489"/>
              <a:gd name="connsiteY16" fmla="*/ 998806 h 1519311"/>
              <a:gd name="connsiteX17" fmla="*/ 1013421 w 1027489"/>
              <a:gd name="connsiteY17" fmla="*/ 1041009 h 1519311"/>
              <a:gd name="connsiteX18" fmla="*/ 1027489 w 1027489"/>
              <a:gd name="connsiteY18" fmla="*/ 1083212 h 1519311"/>
              <a:gd name="connsiteX19" fmla="*/ 1013421 w 1027489"/>
              <a:gd name="connsiteY19" fmla="*/ 1294228 h 1519311"/>
              <a:gd name="connsiteX20" fmla="*/ 985286 w 1027489"/>
              <a:gd name="connsiteY20" fmla="*/ 1336431 h 1519311"/>
              <a:gd name="connsiteX21" fmla="*/ 802406 w 1027489"/>
              <a:gd name="connsiteY21" fmla="*/ 1434904 h 1519311"/>
              <a:gd name="connsiteX22" fmla="*/ 718000 w 1027489"/>
              <a:gd name="connsiteY22" fmla="*/ 1477108 h 1519311"/>
              <a:gd name="connsiteX23" fmla="*/ 675796 w 1027489"/>
              <a:gd name="connsiteY23" fmla="*/ 1491175 h 1519311"/>
              <a:gd name="connsiteX24" fmla="*/ 521052 w 1027489"/>
              <a:gd name="connsiteY24" fmla="*/ 1505243 h 1519311"/>
              <a:gd name="connsiteX25" fmla="*/ 422578 w 1027489"/>
              <a:gd name="connsiteY25" fmla="*/ 1519311 h 1519311"/>
              <a:gd name="connsiteX26" fmla="*/ 281901 w 1027489"/>
              <a:gd name="connsiteY26" fmla="*/ 1505243 h 1519311"/>
              <a:gd name="connsiteX27" fmla="*/ 211563 w 1027489"/>
              <a:gd name="connsiteY27" fmla="*/ 1434904 h 1519311"/>
              <a:gd name="connsiteX28" fmla="*/ 169360 w 1027489"/>
              <a:gd name="connsiteY28" fmla="*/ 1420837 h 1519311"/>
              <a:gd name="connsiteX29" fmla="*/ 113089 w 1027489"/>
              <a:gd name="connsiteY29" fmla="*/ 1336431 h 1519311"/>
              <a:gd name="connsiteX30" fmla="*/ 70886 w 1027489"/>
              <a:gd name="connsiteY30" fmla="*/ 1195754 h 1519311"/>
              <a:gd name="connsiteX31" fmla="*/ 42750 w 1027489"/>
              <a:gd name="connsiteY31" fmla="*/ 1139483 h 1519311"/>
              <a:gd name="connsiteX32" fmla="*/ 70886 w 1027489"/>
              <a:gd name="connsiteY32" fmla="*/ 1167618 h 1519311"/>
              <a:gd name="connsiteX33" fmla="*/ 127156 w 1027489"/>
              <a:gd name="connsiteY33" fmla="*/ 1181686 h 1519311"/>
              <a:gd name="connsiteX34" fmla="*/ 197495 w 1027489"/>
              <a:gd name="connsiteY34" fmla="*/ 1195754 h 1519311"/>
              <a:gd name="connsiteX35" fmla="*/ 239698 w 1027489"/>
              <a:gd name="connsiteY35" fmla="*/ 1209821 h 1519311"/>
              <a:gd name="connsiteX36" fmla="*/ 295969 w 1027489"/>
              <a:gd name="connsiteY36" fmla="*/ 1223889 h 1519311"/>
              <a:gd name="connsiteX37" fmla="*/ 492916 w 1027489"/>
              <a:gd name="connsiteY37" fmla="*/ 1209821 h 1519311"/>
              <a:gd name="connsiteX38" fmla="*/ 535120 w 1027489"/>
              <a:gd name="connsiteY38" fmla="*/ 1125415 h 1519311"/>
              <a:gd name="connsiteX39" fmla="*/ 563255 w 1027489"/>
              <a:gd name="connsiteY39" fmla="*/ 1069144 h 1519311"/>
              <a:gd name="connsiteX40" fmla="*/ 549187 w 1027489"/>
              <a:gd name="connsiteY40" fmla="*/ 956603 h 1519311"/>
              <a:gd name="connsiteX41" fmla="*/ 521052 w 1027489"/>
              <a:gd name="connsiteY41" fmla="*/ 914400 h 1519311"/>
              <a:gd name="connsiteX42" fmla="*/ 394443 w 1027489"/>
              <a:gd name="connsiteY42" fmla="*/ 900332 h 1519311"/>
              <a:gd name="connsiteX43" fmla="*/ 366307 w 1027489"/>
              <a:gd name="connsiteY43" fmla="*/ 872197 h 1519311"/>
              <a:gd name="connsiteX44" fmla="*/ 366307 w 1027489"/>
              <a:gd name="connsiteY44" fmla="*/ 534572 h 1519311"/>
              <a:gd name="connsiteX45" fmla="*/ 450713 w 1027489"/>
              <a:gd name="connsiteY45" fmla="*/ 506437 h 1519311"/>
              <a:gd name="connsiteX46" fmla="*/ 521052 w 1027489"/>
              <a:gd name="connsiteY46" fmla="*/ 450166 h 1519311"/>
              <a:gd name="connsiteX47" fmla="*/ 549187 w 1027489"/>
              <a:gd name="connsiteY47" fmla="*/ 365760 h 1519311"/>
              <a:gd name="connsiteX48" fmla="*/ 506984 w 1027489"/>
              <a:gd name="connsiteY48" fmla="*/ 239151 h 1519311"/>
              <a:gd name="connsiteX49" fmla="*/ 422578 w 1027489"/>
              <a:gd name="connsiteY49" fmla="*/ 211015 h 1519311"/>
              <a:gd name="connsiteX50" fmla="*/ 324104 w 1027489"/>
              <a:gd name="connsiteY50" fmla="*/ 225083 h 1519311"/>
              <a:gd name="connsiteX51" fmla="*/ 281901 w 1027489"/>
              <a:gd name="connsiteY51" fmla="*/ 267286 h 1519311"/>
              <a:gd name="connsiteX52" fmla="*/ 239698 w 1027489"/>
              <a:gd name="connsiteY52" fmla="*/ 295421 h 1519311"/>
              <a:gd name="connsiteX53" fmla="*/ 197495 w 1027489"/>
              <a:gd name="connsiteY53" fmla="*/ 309489 h 1519311"/>
              <a:gd name="connsiteX54" fmla="*/ 155292 w 1027489"/>
              <a:gd name="connsiteY54" fmla="*/ 337624 h 1519311"/>
              <a:gd name="connsiteX55" fmla="*/ 113089 w 1027489"/>
              <a:gd name="connsiteY55" fmla="*/ 351692 h 1519311"/>
              <a:gd name="connsiteX56" fmla="*/ 42750 w 1027489"/>
              <a:gd name="connsiteY56" fmla="*/ 393895 h 1519311"/>
              <a:gd name="connsiteX57" fmla="*/ 547 w 1027489"/>
              <a:gd name="connsiteY57" fmla="*/ 379828 h 1519311"/>
              <a:gd name="connsiteX58" fmla="*/ 28683 w 1027489"/>
              <a:gd name="connsiteY58" fmla="*/ 351692 h 1519311"/>
              <a:gd name="connsiteX59" fmla="*/ 70886 w 1027489"/>
              <a:gd name="connsiteY59" fmla="*/ 337624 h 1519311"/>
              <a:gd name="connsiteX60" fmla="*/ 169360 w 1027489"/>
              <a:gd name="connsiteY60" fmla="*/ 295421 h 1519311"/>
              <a:gd name="connsiteX61" fmla="*/ 197495 w 1027489"/>
              <a:gd name="connsiteY61" fmla="*/ 253218 h 1519311"/>
              <a:gd name="connsiteX62" fmla="*/ 239698 w 1027489"/>
              <a:gd name="connsiteY62" fmla="*/ 211015 h 1519311"/>
              <a:gd name="connsiteX63" fmla="*/ 253766 w 1027489"/>
              <a:gd name="connsiteY63" fmla="*/ 140677 h 1519311"/>
              <a:gd name="connsiteX64" fmla="*/ 183427 w 1027489"/>
              <a:gd name="connsiteY64" fmla="*/ 196948 h 1519311"/>
              <a:gd name="connsiteX65" fmla="*/ 225630 w 1027489"/>
              <a:gd name="connsiteY65" fmla="*/ 126609 h 1519311"/>
              <a:gd name="connsiteX66" fmla="*/ 267833 w 1027489"/>
              <a:gd name="connsiteY66" fmla="*/ 112541 h 1519311"/>
              <a:gd name="connsiteX67" fmla="*/ 310036 w 1027489"/>
              <a:gd name="connsiteY67" fmla="*/ 84406 h 1519311"/>
              <a:gd name="connsiteX68" fmla="*/ 352240 w 1027489"/>
              <a:gd name="connsiteY68" fmla="*/ 70338 h 1519311"/>
              <a:gd name="connsiteX69" fmla="*/ 450713 w 1027489"/>
              <a:gd name="connsiteY69" fmla="*/ 28135 h 1519311"/>
              <a:gd name="connsiteX70" fmla="*/ 506984 w 1027489"/>
              <a:gd name="connsiteY70" fmla="*/ 14068 h 1519311"/>
              <a:gd name="connsiteX71" fmla="*/ 549187 w 1027489"/>
              <a:gd name="connsiteY71" fmla="*/ 0 h 1519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1027489" h="1519311">
                <a:moveTo>
                  <a:pt x="549187" y="0"/>
                </a:moveTo>
                <a:cubicBezTo>
                  <a:pt x="600769" y="4689"/>
                  <a:pt x="653287" y="3216"/>
                  <a:pt x="703932" y="14068"/>
                </a:cubicBezTo>
                <a:cubicBezTo>
                  <a:pt x="759951" y="26072"/>
                  <a:pt x="759839" y="83316"/>
                  <a:pt x="774270" y="126609"/>
                </a:cubicBezTo>
                <a:cubicBezTo>
                  <a:pt x="778959" y="140677"/>
                  <a:pt x="785430" y="154271"/>
                  <a:pt x="788338" y="168812"/>
                </a:cubicBezTo>
                <a:cubicBezTo>
                  <a:pt x="805314" y="253692"/>
                  <a:pt x="794845" y="216467"/>
                  <a:pt x="816473" y="281354"/>
                </a:cubicBezTo>
                <a:cubicBezTo>
                  <a:pt x="811784" y="365760"/>
                  <a:pt x="830332" y="454782"/>
                  <a:pt x="802406" y="534572"/>
                </a:cubicBezTo>
                <a:cubicBezTo>
                  <a:pt x="792609" y="562564"/>
                  <a:pt x="746135" y="553330"/>
                  <a:pt x="718000" y="562708"/>
                </a:cubicBezTo>
                <a:cubicBezTo>
                  <a:pt x="717995" y="562710"/>
                  <a:pt x="633598" y="590839"/>
                  <a:pt x="633593" y="590843"/>
                </a:cubicBezTo>
                <a:cubicBezTo>
                  <a:pt x="619525" y="600221"/>
                  <a:pt x="606840" y="612111"/>
                  <a:pt x="591390" y="618978"/>
                </a:cubicBezTo>
                <a:cubicBezTo>
                  <a:pt x="564289" y="631023"/>
                  <a:pt x="506984" y="647114"/>
                  <a:pt x="506984" y="647114"/>
                </a:cubicBezTo>
                <a:cubicBezTo>
                  <a:pt x="521052" y="651803"/>
                  <a:pt x="534473" y="659342"/>
                  <a:pt x="549187" y="661181"/>
                </a:cubicBezTo>
                <a:cubicBezTo>
                  <a:pt x="609855" y="668764"/>
                  <a:pt x="672940" y="659689"/>
                  <a:pt x="732067" y="675249"/>
                </a:cubicBezTo>
                <a:cubicBezTo>
                  <a:pt x="764768" y="683855"/>
                  <a:pt x="816473" y="731520"/>
                  <a:pt x="816473" y="731520"/>
                </a:cubicBezTo>
                <a:cubicBezTo>
                  <a:pt x="825852" y="745588"/>
                  <a:pt x="832654" y="761768"/>
                  <a:pt x="844609" y="773723"/>
                </a:cubicBezTo>
                <a:cubicBezTo>
                  <a:pt x="917732" y="846845"/>
                  <a:pt x="859259" y="760383"/>
                  <a:pt x="914947" y="829994"/>
                </a:cubicBezTo>
                <a:cubicBezTo>
                  <a:pt x="944488" y="866920"/>
                  <a:pt x="955627" y="895761"/>
                  <a:pt x="971218" y="942535"/>
                </a:cubicBezTo>
                <a:cubicBezTo>
                  <a:pt x="977332" y="960877"/>
                  <a:pt x="977670" y="981035"/>
                  <a:pt x="985286" y="998806"/>
                </a:cubicBezTo>
                <a:cubicBezTo>
                  <a:pt x="991946" y="1014346"/>
                  <a:pt x="1005860" y="1025887"/>
                  <a:pt x="1013421" y="1041009"/>
                </a:cubicBezTo>
                <a:cubicBezTo>
                  <a:pt x="1020053" y="1054272"/>
                  <a:pt x="1022800" y="1069144"/>
                  <a:pt x="1027489" y="1083212"/>
                </a:cubicBezTo>
                <a:cubicBezTo>
                  <a:pt x="1022800" y="1153551"/>
                  <a:pt x="1025010" y="1224692"/>
                  <a:pt x="1013421" y="1294228"/>
                </a:cubicBezTo>
                <a:cubicBezTo>
                  <a:pt x="1010641" y="1310905"/>
                  <a:pt x="995848" y="1323229"/>
                  <a:pt x="985286" y="1336431"/>
                </a:cubicBezTo>
                <a:cubicBezTo>
                  <a:pt x="940738" y="1392115"/>
                  <a:pt x="867771" y="1413117"/>
                  <a:pt x="802406" y="1434904"/>
                </a:cubicBezTo>
                <a:cubicBezTo>
                  <a:pt x="758228" y="1479082"/>
                  <a:pt x="790593" y="1456367"/>
                  <a:pt x="718000" y="1477108"/>
                </a:cubicBezTo>
                <a:cubicBezTo>
                  <a:pt x="703742" y="1481182"/>
                  <a:pt x="690476" y="1489078"/>
                  <a:pt x="675796" y="1491175"/>
                </a:cubicBezTo>
                <a:cubicBezTo>
                  <a:pt x="624522" y="1498500"/>
                  <a:pt x="572529" y="1499523"/>
                  <a:pt x="521052" y="1505243"/>
                </a:cubicBezTo>
                <a:cubicBezTo>
                  <a:pt x="488097" y="1508905"/>
                  <a:pt x="455403" y="1514622"/>
                  <a:pt x="422578" y="1519311"/>
                </a:cubicBezTo>
                <a:cubicBezTo>
                  <a:pt x="375686" y="1514622"/>
                  <a:pt x="325657" y="1522745"/>
                  <a:pt x="281901" y="1505243"/>
                </a:cubicBezTo>
                <a:cubicBezTo>
                  <a:pt x="251115" y="1492928"/>
                  <a:pt x="243019" y="1445389"/>
                  <a:pt x="211563" y="1434904"/>
                </a:cubicBezTo>
                <a:lnTo>
                  <a:pt x="169360" y="1420837"/>
                </a:lnTo>
                <a:cubicBezTo>
                  <a:pt x="150603" y="1392702"/>
                  <a:pt x="121290" y="1369236"/>
                  <a:pt x="113089" y="1336431"/>
                </a:cubicBezTo>
                <a:cubicBezTo>
                  <a:pt x="102993" y="1296047"/>
                  <a:pt x="88009" y="1229999"/>
                  <a:pt x="70886" y="1195754"/>
                </a:cubicBezTo>
                <a:cubicBezTo>
                  <a:pt x="61507" y="1176997"/>
                  <a:pt x="42750" y="1160454"/>
                  <a:pt x="42750" y="1139483"/>
                </a:cubicBezTo>
                <a:cubicBezTo>
                  <a:pt x="42750" y="1126220"/>
                  <a:pt x="59023" y="1161687"/>
                  <a:pt x="70886" y="1167618"/>
                </a:cubicBezTo>
                <a:cubicBezTo>
                  <a:pt x="88179" y="1176264"/>
                  <a:pt x="108282" y="1177492"/>
                  <a:pt x="127156" y="1181686"/>
                </a:cubicBezTo>
                <a:cubicBezTo>
                  <a:pt x="150497" y="1186873"/>
                  <a:pt x="174298" y="1189955"/>
                  <a:pt x="197495" y="1195754"/>
                </a:cubicBezTo>
                <a:cubicBezTo>
                  <a:pt x="211881" y="1199350"/>
                  <a:pt x="225440" y="1205747"/>
                  <a:pt x="239698" y="1209821"/>
                </a:cubicBezTo>
                <a:cubicBezTo>
                  <a:pt x="258288" y="1215132"/>
                  <a:pt x="277212" y="1219200"/>
                  <a:pt x="295969" y="1223889"/>
                </a:cubicBezTo>
                <a:cubicBezTo>
                  <a:pt x="361618" y="1219200"/>
                  <a:pt x="428227" y="1221950"/>
                  <a:pt x="492916" y="1209821"/>
                </a:cubicBezTo>
                <a:cubicBezTo>
                  <a:pt x="527399" y="1203355"/>
                  <a:pt x="528512" y="1143036"/>
                  <a:pt x="535120" y="1125415"/>
                </a:cubicBezTo>
                <a:cubicBezTo>
                  <a:pt x="542483" y="1105779"/>
                  <a:pt x="553877" y="1087901"/>
                  <a:pt x="563255" y="1069144"/>
                </a:cubicBezTo>
                <a:cubicBezTo>
                  <a:pt x="558566" y="1031630"/>
                  <a:pt x="559134" y="993076"/>
                  <a:pt x="549187" y="956603"/>
                </a:cubicBezTo>
                <a:cubicBezTo>
                  <a:pt x="544738" y="940292"/>
                  <a:pt x="536941" y="920178"/>
                  <a:pt x="521052" y="914400"/>
                </a:cubicBezTo>
                <a:cubicBezTo>
                  <a:pt x="481146" y="899889"/>
                  <a:pt x="436646" y="905021"/>
                  <a:pt x="394443" y="900332"/>
                </a:cubicBezTo>
                <a:cubicBezTo>
                  <a:pt x="385064" y="890954"/>
                  <a:pt x="369524" y="885064"/>
                  <a:pt x="366307" y="872197"/>
                </a:cubicBezTo>
                <a:cubicBezTo>
                  <a:pt x="349264" y="804024"/>
                  <a:pt x="343893" y="585804"/>
                  <a:pt x="366307" y="534572"/>
                </a:cubicBezTo>
                <a:cubicBezTo>
                  <a:pt x="378194" y="507401"/>
                  <a:pt x="450713" y="506437"/>
                  <a:pt x="450713" y="506437"/>
                </a:cubicBezTo>
                <a:cubicBezTo>
                  <a:pt x="465620" y="496499"/>
                  <a:pt x="511030" y="470209"/>
                  <a:pt x="521052" y="450166"/>
                </a:cubicBezTo>
                <a:cubicBezTo>
                  <a:pt x="534315" y="423640"/>
                  <a:pt x="549187" y="365760"/>
                  <a:pt x="549187" y="365760"/>
                </a:cubicBezTo>
                <a:cubicBezTo>
                  <a:pt x="543163" y="323589"/>
                  <a:pt x="554599" y="262959"/>
                  <a:pt x="506984" y="239151"/>
                </a:cubicBezTo>
                <a:cubicBezTo>
                  <a:pt x="480458" y="225888"/>
                  <a:pt x="422578" y="211015"/>
                  <a:pt x="422578" y="211015"/>
                </a:cubicBezTo>
                <a:cubicBezTo>
                  <a:pt x="389753" y="215704"/>
                  <a:pt x="354890" y="212768"/>
                  <a:pt x="324104" y="225083"/>
                </a:cubicBezTo>
                <a:cubicBezTo>
                  <a:pt x="305632" y="232472"/>
                  <a:pt x="297185" y="254550"/>
                  <a:pt x="281901" y="267286"/>
                </a:cubicBezTo>
                <a:cubicBezTo>
                  <a:pt x="268913" y="278110"/>
                  <a:pt x="254820" y="287860"/>
                  <a:pt x="239698" y="295421"/>
                </a:cubicBezTo>
                <a:cubicBezTo>
                  <a:pt x="226435" y="302053"/>
                  <a:pt x="210758" y="302857"/>
                  <a:pt x="197495" y="309489"/>
                </a:cubicBezTo>
                <a:cubicBezTo>
                  <a:pt x="182373" y="317050"/>
                  <a:pt x="170414" y="330063"/>
                  <a:pt x="155292" y="337624"/>
                </a:cubicBezTo>
                <a:cubicBezTo>
                  <a:pt x="142029" y="344256"/>
                  <a:pt x="126352" y="345060"/>
                  <a:pt x="113089" y="351692"/>
                </a:cubicBezTo>
                <a:cubicBezTo>
                  <a:pt x="88633" y="363920"/>
                  <a:pt x="66196" y="379827"/>
                  <a:pt x="42750" y="393895"/>
                </a:cubicBezTo>
                <a:cubicBezTo>
                  <a:pt x="28682" y="389206"/>
                  <a:pt x="5236" y="393896"/>
                  <a:pt x="547" y="379828"/>
                </a:cubicBezTo>
                <a:cubicBezTo>
                  <a:pt x="-3647" y="367245"/>
                  <a:pt x="17310" y="358516"/>
                  <a:pt x="28683" y="351692"/>
                </a:cubicBezTo>
                <a:cubicBezTo>
                  <a:pt x="41398" y="344063"/>
                  <a:pt x="57623" y="344256"/>
                  <a:pt x="70886" y="337624"/>
                </a:cubicBezTo>
                <a:cubicBezTo>
                  <a:pt x="168035" y="289049"/>
                  <a:pt x="52249" y="324699"/>
                  <a:pt x="169360" y="295421"/>
                </a:cubicBezTo>
                <a:cubicBezTo>
                  <a:pt x="178738" y="281353"/>
                  <a:pt x="186671" y="266206"/>
                  <a:pt x="197495" y="253218"/>
                </a:cubicBezTo>
                <a:cubicBezTo>
                  <a:pt x="210231" y="237934"/>
                  <a:pt x="229827" y="228288"/>
                  <a:pt x="239698" y="211015"/>
                </a:cubicBezTo>
                <a:cubicBezTo>
                  <a:pt x="254903" y="184406"/>
                  <a:pt x="253766" y="165781"/>
                  <a:pt x="253766" y="140677"/>
                </a:cubicBezTo>
                <a:lnTo>
                  <a:pt x="183427" y="196948"/>
                </a:lnTo>
                <a:cubicBezTo>
                  <a:pt x="197495" y="173502"/>
                  <a:pt x="206296" y="145943"/>
                  <a:pt x="225630" y="126609"/>
                </a:cubicBezTo>
                <a:cubicBezTo>
                  <a:pt x="236115" y="116123"/>
                  <a:pt x="254570" y="119173"/>
                  <a:pt x="267833" y="112541"/>
                </a:cubicBezTo>
                <a:cubicBezTo>
                  <a:pt x="282955" y="104980"/>
                  <a:pt x="294914" y="91967"/>
                  <a:pt x="310036" y="84406"/>
                </a:cubicBezTo>
                <a:cubicBezTo>
                  <a:pt x="323299" y="77774"/>
                  <a:pt x="338472" y="75845"/>
                  <a:pt x="352240" y="70338"/>
                </a:cubicBezTo>
                <a:cubicBezTo>
                  <a:pt x="385398" y="57075"/>
                  <a:pt x="417151" y="40339"/>
                  <a:pt x="450713" y="28135"/>
                </a:cubicBezTo>
                <a:cubicBezTo>
                  <a:pt x="468883" y="21528"/>
                  <a:pt x="488394" y="19379"/>
                  <a:pt x="506984" y="14068"/>
                </a:cubicBezTo>
                <a:cubicBezTo>
                  <a:pt x="521242" y="9994"/>
                  <a:pt x="535119" y="4689"/>
                  <a:pt x="549187" y="0"/>
                </a:cubicBez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p:cNvSpPr/>
          <p:nvPr/>
        </p:nvSpPr>
        <p:spPr>
          <a:xfrm>
            <a:off x="2425278" y="3485215"/>
            <a:ext cx="2094131" cy="156966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tượng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trưng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cho</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số</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nhiều</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up)">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circle(in)">
                                      <p:cBhvr>
                                        <p:cTn id="12" dur="20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circle(in)">
                                      <p:cBhvr>
                                        <p:cTn id="17" dur="20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left)">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left)">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34" grpId="0" animBg="1"/>
      <p:bldP spid="2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3567906" y="800100"/>
            <a:ext cx="5043488" cy="7286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TextBox 34"/>
          <p:cNvSpPr txBox="1"/>
          <p:nvPr/>
        </p:nvSpPr>
        <p:spPr>
          <a:xfrm>
            <a:off x="985838" y="1528763"/>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a:blip r:embed="rId2"/>
          <a:stretch>
            <a:fillRect/>
          </a:stretch>
        </p:blipFill>
        <p:spPr>
          <a:xfrm>
            <a:off x="773569" y="1198706"/>
            <a:ext cx="4426246" cy="4081263"/>
          </a:xfrm>
          <a:prstGeom prst="rect">
            <a:avLst/>
          </a:prstGeom>
        </p:spPr>
      </p:pic>
      <p:pic>
        <p:nvPicPr>
          <p:cNvPr id="7" name="Picture 6"/>
          <p:cNvPicPr>
            <a:picLocks noChangeAspect="1"/>
          </p:cNvPicPr>
          <p:nvPr/>
        </p:nvPicPr>
        <p:blipFill rotWithShape="1">
          <a:blip r:embed="rId3"/>
          <a:srcRect t="20065"/>
          <a:stretch>
            <a:fillRect/>
          </a:stretch>
        </p:blipFill>
        <p:spPr>
          <a:xfrm>
            <a:off x="7445932" y="1233572"/>
            <a:ext cx="4103779" cy="4172107"/>
          </a:xfrm>
          <a:prstGeom prst="rect">
            <a:avLst/>
          </a:prstGeom>
        </p:spPr>
      </p:pic>
      <mc:AlternateContent xmlns:mc="http://schemas.openxmlformats.org/markup-compatibility/2006" xmlns:a14="http://schemas.microsoft.com/office/drawing/2010/main">
        <mc:Choice Requires="a14">
          <p:sp>
            <p:nvSpPr>
              <p:cNvPr id="10" name="Double Wave 9"/>
              <p:cNvSpPr/>
              <p:nvPr/>
            </p:nvSpPr>
            <p:spPr>
              <a:xfrm>
                <a:off x="3567906" y="1413837"/>
                <a:ext cx="5187468" cy="3416275"/>
              </a:xfrm>
              <a:prstGeom prst="doubleWave">
                <a:avLst>
                  <a:gd name="adj1" fmla="val 2796"/>
                  <a:gd name="adj2" fmla="val 1855"/>
                </a:avLst>
              </a:prstGeom>
              <a:solidFill>
                <a:schemeClr val="accent2">
                  <a:lumMod val="60000"/>
                  <a:lumOff val="40000"/>
                  <a:alpha val="74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defRPr/>
                </a:pP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Mục</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đích</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kêu</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gọi</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mọi</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người</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để</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xây</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dựng</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một</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thị</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tộc</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hùng</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mạnh</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14:m>
                  <m:oMath xmlns:m="http://schemas.openxmlformats.org/officeDocument/2006/math">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oMath>
                </a14:m>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chính</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nghĩa</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p>
            </p:txBody>
          </p:sp>
        </mc:Choice>
        <mc:Fallback xmlns="">
          <p:sp>
            <p:nvSpPr>
              <p:cNvPr id="10" name="Double Wave 9"/>
              <p:cNvSpPr>
                <a:spLocks noRot="1" noChangeAspect="1" noMove="1" noResize="1" noEditPoints="1" noAdjustHandles="1" noChangeArrowheads="1" noChangeShapeType="1" noTextEdit="1"/>
              </p:cNvSpPr>
              <p:nvPr/>
            </p:nvSpPr>
            <p:spPr>
              <a:xfrm>
                <a:off x="3567906" y="1413837"/>
                <a:ext cx="5187468" cy="3416275"/>
              </a:xfrm>
              <a:prstGeom prst="doubleWave">
                <a:avLst>
                  <a:gd name="adj1" fmla="val 2796"/>
                  <a:gd name="adj2" fmla="val 1855"/>
                </a:avLst>
              </a:prstGeom>
              <a:blipFill rotWithShape="1">
                <a:blip r:embed="rId4"/>
                <a:stretch>
                  <a:fillRect l="-132" t="-84" r="-123" b="-66"/>
                </a:stretch>
              </a:blip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lstStyle/>
              <a:p>
                <a:r>
                  <a:rPr lang="en-US" altLang="en-US">
                    <a:noFill/>
                  </a:rPr>
                  <a:t> </a:t>
                </a:r>
              </a:p>
            </p:txBody>
          </p:sp>
        </mc:Fallback>
      </mc:AlternateContent>
    </p:spTree>
  </p:cSld>
  <p:clrMapOvr>
    <a:masterClrMapping/>
  </p:clrMapOvr>
  <p:transition spd="slow">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p:cNvPicPr>
            <a:picLocks noChangeAspect="1"/>
          </p:cNvPicPr>
          <p:nvPr/>
        </p:nvPicPr>
        <p:blipFill>
          <a:blip r:embed="rId2"/>
          <a:stretch>
            <a:fillRect/>
          </a:stretch>
        </p:blipFill>
        <p:spPr>
          <a:xfrm>
            <a:off x="16335" y="-35624"/>
            <a:ext cx="12149399" cy="6893624"/>
          </a:xfrm>
          <a:prstGeom prst="rect">
            <a:avLst/>
          </a:prstGeom>
        </p:spPr>
      </p:pic>
      <p:grpSp>
        <p:nvGrpSpPr>
          <p:cNvPr id="51" name="Group 50"/>
          <p:cNvGrpSpPr/>
          <p:nvPr/>
        </p:nvGrpSpPr>
        <p:grpSpPr>
          <a:xfrm>
            <a:off x="660400" y="1393952"/>
            <a:ext cx="3708992" cy="3775550"/>
            <a:chOff x="660400" y="1792466"/>
            <a:chExt cx="3708992" cy="3775550"/>
          </a:xfrm>
        </p:grpSpPr>
        <p:grpSp>
          <p:nvGrpSpPr>
            <p:cNvPr id="14" name="Group 13"/>
            <p:cNvGrpSpPr/>
            <p:nvPr/>
          </p:nvGrpSpPr>
          <p:grpSpPr>
            <a:xfrm>
              <a:off x="660400" y="1792466"/>
              <a:ext cx="3708992" cy="3775550"/>
              <a:chOff x="459731" y="2444361"/>
              <a:chExt cx="2690372" cy="2831023"/>
            </a:xfrm>
          </p:grpSpPr>
          <p:grpSp>
            <p:nvGrpSpPr>
              <p:cNvPr id="13" name="Group 12"/>
              <p:cNvGrpSpPr/>
              <p:nvPr/>
            </p:nvGrpSpPr>
            <p:grpSpPr>
              <a:xfrm>
                <a:off x="1704583" y="2444361"/>
                <a:ext cx="1445520" cy="2831023"/>
                <a:chOff x="5110025" y="1971881"/>
                <a:chExt cx="1244852" cy="2489982"/>
              </a:xfrm>
            </p:grpSpPr>
            <p:sp>
              <p:nvSpPr>
                <p:cNvPr id="30" name="Freeform 29"/>
                <p:cNvSpPr/>
                <p:nvPr/>
              </p:nvSpPr>
              <p:spPr>
                <a:xfrm>
                  <a:off x="5110025" y="3216872"/>
                  <a:ext cx="1244852" cy="1244991"/>
                </a:xfrm>
                <a:custGeom>
                  <a:avLst/>
                  <a:gdLst>
                    <a:gd name="connsiteX0" fmla="*/ 0 w 1244852"/>
                    <a:gd name="connsiteY0" fmla="*/ 0 h 1244991"/>
                    <a:gd name="connsiteX1" fmla="*/ 1244852 w 1244852"/>
                    <a:gd name="connsiteY1" fmla="*/ 0 h 1244991"/>
                    <a:gd name="connsiteX2" fmla="*/ 0 w 1244852"/>
                    <a:gd name="connsiteY2" fmla="*/ 1244991 h 1244991"/>
                    <a:gd name="connsiteX3" fmla="*/ 0 w 1244852"/>
                    <a:gd name="connsiteY3" fmla="*/ 0 h 1244991"/>
                  </a:gdLst>
                  <a:ahLst/>
                  <a:cxnLst>
                    <a:cxn ang="0">
                      <a:pos x="connsiteX0" y="connsiteY0"/>
                    </a:cxn>
                    <a:cxn ang="0">
                      <a:pos x="connsiteX1" y="connsiteY1"/>
                    </a:cxn>
                    <a:cxn ang="0">
                      <a:pos x="connsiteX2" y="connsiteY2"/>
                    </a:cxn>
                    <a:cxn ang="0">
                      <a:pos x="connsiteX3" y="connsiteY3"/>
                    </a:cxn>
                  </a:cxnLst>
                  <a:rect l="l" t="t" r="r" b="b"/>
                  <a:pathLst>
                    <a:path w="1244852" h="1244991">
                      <a:moveTo>
                        <a:pt x="0" y="0"/>
                      </a:moveTo>
                      <a:lnTo>
                        <a:pt x="1244852" y="0"/>
                      </a:lnTo>
                      <a:cubicBezTo>
                        <a:pt x="1244852" y="687590"/>
                        <a:pt x="687513" y="1244991"/>
                        <a:pt x="0" y="1244991"/>
                      </a:cubicBezTo>
                      <a:lnTo>
                        <a:pt x="0" y="0"/>
                      </a:lnTo>
                      <a:close/>
                    </a:path>
                  </a:pathLst>
                </a:cu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Freeform 28"/>
                <p:cNvSpPr/>
                <p:nvPr/>
              </p:nvSpPr>
              <p:spPr>
                <a:xfrm>
                  <a:off x="5110025" y="1971881"/>
                  <a:ext cx="1244852" cy="1244991"/>
                </a:xfrm>
                <a:custGeom>
                  <a:avLst/>
                  <a:gdLst>
                    <a:gd name="connsiteX0" fmla="*/ 0 w 1244852"/>
                    <a:gd name="connsiteY0" fmla="*/ 0 h 1244991"/>
                    <a:gd name="connsiteX1" fmla="*/ 1244852 w 1244852"/>
                    <a:gd name="connsiteY1" fmla="*/ 1244991 h 1244991"/>
                    <a:gd name="connsiteX2" fmla="*/ 0 w 1244852"/>
                    <a:gd name="connsiteY2" fmla="*/ 1244991 h 1244991"/>
                    <a:gd name="connsiteX3" fmla="*/ 0 w 1244852"/>
                    <a:gd name="connsiteY3" fmla="*/ 0 h 1244991"/>
                  </a:gdLst>
                  <a:ahLst/>
                  <a:cxnLst>
                    <a:cxn ang="0">
                      <a:pos x="connsiteX0" y="connsiteY0"/>
                    </a:cxn>
                    <a:cxn ang="0">
                      <a:pos x="connsiteX1" y="connsiteY1"/>
                    </a:cxn>
                    <a:cxn ang="0">
                      <a:pos x="connsiteX2" y="connsiteY2"/>
                    </a:cxn>
                    <a:cxn ang="0">
                      <a:pos x="connsiteX3" y="connsiteY3"/>
                    </a:cxn>
                  </a:cxnLst>
                  <a:rect l="l" t="t" r="r" b="b"/>
                  <a:pathLst>
                    <a:path w="1244852" h="1244991">
                      <a:moveTo>
                        <a:pt x="0" y="0"/>
                      </a:moveTo>
                      <a:cubicBezTo>
                        <a:pt x="687513" y="0"/>
                        <a:pt x="1244852" y="557401"/>
                        <a:pt x="1244852" y="1244991"/>
                      </a:cubicBezTo>
                      <a:lnTo>
                        <a:pt x="0" y="1244991"/>
                      </a:lnTo>
                      <a:lnTo>
                        <a:pt x="0" y="0"/>
                      </a:lnTo>
                      <a:close/>
                    </a:path>
                  </a:pathLst>
                </a:cu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4" name="Oval 33"/>
              <p:cNvSpPr/>
              <p:nvPr/>
            </p:nvSpPr>
            <p:spPr>
              <a:xfrm>
                <a:off x="459731" y="2600380"/>
                <a:ext cx="2489703" cy="2489982"/>
              </a:xfrm>
              <a:prstGeom prst="ellipse">
                <a:avLst/>
              </a:prstGeom>
              <a:solidFill>
                <a:schemeClr val="bg1"/>
              </a:solidFill>
              <a:ln w="28575">
                <a:solidFill>
                  <a:schemeClr val="accent6">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 name="Rectangle 3"/>
            <p:cNvSpPr/>
            <p:nvPr/>
          </p:nvSpPr>
          <p:spPr>
            <a:xfrm>
              <a:off x="964383" y="2291527"/>
              <a:ext cx="3078336" cy="3065455"/>
            </a:xfrm>
            <a:prstGeom prst="rect">
              <a:avLst/>
            </a:prstGeom>
          </p:spPr>
          <p:txBody>
            <a:bodyPr wrap="square">
              <a:spAutoFit/>
            </a:bodyPr>
            <a:lstStyle/>
            <a:p>
              <a:pPr marL="0" marR="0" lvl="0" indent="0" algn="ctr" defTabSz="914400" rtl="0" eaLnBrk="1" fontAlgn="auto" latinLnBrk="0" hangingPunct="1">
                <a:lnSpc>
                  <a:spcPct val="115000"/>
                </a:lnSpc>
                <a:spcBef>
                  <a:spcPts val="0"/>
                </a:spcBef>
                <a:spcAft>
                  <a:spcPts val="0"/>
                </a:spcAft>
                <a:buClrTx/>
                <a:buSzTx/>
                <a:buFontTx/>
                <a:buNone/>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Cảnh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đoàn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người</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15000"/>
                </a:lnSpc>
                <a:spcBef>
                  <a:spcPts val="0"/>
                </a:spcBef>
                <a:spcAft>
                  <a:spcPts val="0"/>
                </a:spcAft>
                <a:buClrTx/>
                <a:buSzTx/>
                <a:buFontTx/>
                <a:buNone/>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theo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Đăm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Săn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Đông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như</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bầy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cà</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tong,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đặc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như</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bầy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thiêu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thân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ùn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ùn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p>
          </p:txBody>
        </p:sp>
      </p:grpSp>
      <p:sp>
        <p:nvSpPr>
          <p:cNvPr id="27" name="Freeform 26"/>
          <p:cNvSpPr/>
          <p:nvPr/>
        </p:nvSpPr>
        <p:spPr>
          <a:xfrm>
            <a:off x="3857997" y="1533276"/>
            <a:ext cx="1157113" cy="3692921"/>
          </a:xfrm>
          <a:custGeom>
            <a:avLst/>
            <a:gdLst>
              <a:gd name="connsiteX0" fmla="*/ 207266 w 1157113"/>
              <a:gd name="connsiteY0" fmla="*/ 0 h 3692921"/>
              <a:gd name="connsiteX1" fmla="*/ 389141 w 1157113"/>
              <a:gd name="connsiteY1" fmla="*/ 159370 h 3692921"/>
              <a:gd name="connsiteX2" fmla="*/ 529878 w 1157113"/>
              <a:gd name="connsiteY2" fmla="*/ 321830 h 3692921"/>
              <a:gd name="connsiteX3" fmla="*/ 533164 w 1157113"/>
              <a:gd name="connsiteY3" fmla="*/ 319792 h 3692921"/>
              <a:gd name="connsiteX4" fmla="*/ 599568 w 1157113"/>
              <a:gd name="connsiteY4" fmla="*/ 307458 h 3692921"/>
              <a:gd name="connsiteX5" fmla="*/ 770165 w 1157113"/>
              <a:gd name="connsiteY5" fmla="*/ 464407 h 3692921"/>
              <a:gd name="connsiteX6" fmla="*/ 720198 w 1157113"/>
              <a:gd name="connsiteY6" fmla="*/ 575387 h 3692921"/>
              <a:gd name="connsiteX7" fmla="*/ 705341 w 1157113"/>
              <a:gd name="connsiteY7" fmla="*/ 584603 h 3692921"/>
              <a:gd name="connsiteX8" fmla="*/ 809073 w 1157113"/>
              <a:gd name="connsiteY8" fmla="*/ 789208 h 3692921"/>
              <a:gd name="connsiteX9" fmla="*/ 1018872 w 1157113"/>
              <a:gd name="connsiteY9" fmla="*/ 1716160 h 3692921"/>
              <a:gd name="connsiteX10" fmla="*/ 1018974 w 1157113"/>
              <a:gd name="connsiteY10" fmla="*/ 1723642 h 3692921"/>
              <a:gd name="connsiteX11" fmla="*/ 1052920 w 1157113"/>
              <a:gd name="connsiteY11" fmla="*/ 1729947 h 3692921"/>
              <a:gd name="connsiteX12" fmla="*/ 1157113 w 1157113"/>
              <a:gd name="connsiteY12" fmla="*/ 1874562 h 3692921"/>
              <a:gd name="connsiteX13" fmla="*/ 1052920 w 1157113"/>
              <a:gd name="connsiteY13" fmla="*/ 2019177 h 3692921"/>
              <a:gd name="connsiteX14" fmla="*/ 1012836 w 1157113"/>
              <a:gd name="connsiteY14" fmla="*/ 2026622 h 3692921"/>
              <a:gd name="connsiteX15" fmla="*/ 999047 w 1157113"/>
              <a:gd name="connsiteY15" fmla="*/ 2163598 h 3692921"/>
              <a:gd name="connsiteX16" fmla="*/ 594341 w 1157113"/>
              <a:gd name="connsiteY16" fmla="*/ 3208643 h 3692921"/>
              <a:gd name="connsiteX17" fmla="*/ 550937 w 1157113"/>
              <a:gd name="connsiteY17" fmla="*/ 3258924 h 3692921"/>
              <a:gd name="connsiteX18" fmla="*/ 580827 w 1157113"/>
              <a:gd name="connsiteY18" fmla="*/ 3299710 h 3692921"/>
              <a:gd name="connsiteX19" fmla="*/ 594233 w 1157113"/>
              <a:gd name="connsiteY19" fmla="*/ 3360802 h 3692921"/>
              <a:gd name="connsiteX20" fmla="*/ 423636 w 1157113"/>
              <a:gd name="connsiteY20" fmla="*/ 3517751 h 3692921"/>
              <a:gd name="connsiteX21" fmla="*/ 357232 w 1157113"/>
              <a:gd name="connsiteY21" fmla="*/ 3505417 h 3692921"/>
              <a:gd name="connsiteX22" fmla="*/ 327690 w 1157113"/>
              <a:gd name="connsiteY22" fmla="*/ 3487093 h 3692921"/>
              <a:gd name="connsiteX23" fmla="*/ 231862 w 1157113"/>
              <a:gd name="connsiteY23" fmla="*/ 3568002 h 3692921"/>
              <a:gd name="connsiteX24" fmla="*/ 18222 w 1157113"/>
              <a:gd name="connsiteY24" fmla="*/ 3692921 h 3692921"/>
              <a:gd name="connsiteX25" fmla="*/ 0 w 1157113"/>
              <a:gd name="connsiteY25" fmla="*/ 3631335 h 3692921"/>
              <a:gd name="connsiteX26" fmla="*/ 204317 w 1157113"/>
              <a:gd name="connsiteY26" fmla="*/ 3509894 h 3692921"/>
              <a:gd name="connsiteX27" fmla="*/ 282089 w 1157113"/>
              <a:gd name="connsiteY27" fmla="*/ 3443240 h 3692921"/>
              <a:gd name="connsiteX28" fmla="*/ 266446 w 1157113"/>
              <a:gd name="connsiteY28" fmla="*/ 3421894 h 3692921"/>
              <a:gd name="connsiteX29" fmla="*/ 253039 w 1157113"/>
              <a:gd name="connsiteY29" fmla="*/ 3360802 h 3692921"/>
              <a:gd name="connsiteX30" fmla="*/ 423636 w 1157113"/>
              <a:gd name="connsiteY30" fmla="*/ 3203853 h 3692921"/>
              <a:gd name="connsiteX31" fmla="*/ 490040 w 1157113"/>
              <a:gd name="connsiteY31" fmla="*/ 3216187 h 3692921"/>
              <a:gd name="connsiteX32" fmla="*/ 499259 w 1157113"/>
              <a:gd name="connsiteY32" fmla="*/ 3221905 h 3692921"/>
              <a:gd name="connsiteX33" fmla="*/ 550747 w 1157113"/>
              <a:gd name="connsiteY33" fmla="*/ 3161395 h 3692921"/>
              <a:gd name="connsiteX34" fmla="*/ 936697 w 1157113"/>
              <a:gd name="connsiteY34" fmla="*/ 2149806 h 3692921"/>
              <a:gd name="connsiteX35" fmla="*/ 949017 w 1157113"/>
              <a:gd name="connsiteY35" fmla="*/ 2024546 h 3692921"/>
              <a:gd name="connsiteX36" fmla="*/ 920112 w 1157113"/>
              <a:gd name="connsiteY36" fmla="*/ 2019177 h 3692921"/>
              <a:gd name="connsiteX37" fmla="*/ 815919 w 1157113"/>
              <a:gd name="connsiteY37" fmla="*/ 1874562 h 3692921"/>
              <a:gd name="connsiteX38" fmla="*/ 920112 w 1157113"/>
              <a:gd name="connsiteY38" fmla="*/ 1729947 h 3692921"/>
              <a:gd name="connsiteX39" fmla="*/ 951908 w 1157113"/>
              <a:gd name="connsiteY39" fmla="*/ 1724041 h 3692921"/>
              <a:gd name="connsiteX40" fmla="*/ 946197 w 1157113"/>
              <a:gd name="connsiteY40" fmla="*/ 1582449 h 3692921"/>
              <a:gd name="connsiteX41" fmla="*/ 754810 w 1157113"/>
              <a:gd name="connsiteY41" fmla="*/ 823393 h 3692921"/>
              <a:gd name="connsiteX42" fmla="*/ 649144 w 1157113"/>
              <a:gd name="connsiteY42" fmla="*/ 612148 h 3692921"/>
              <a:gd name="connsiteX43" fmla="*/ 599568 w 1157113"/>
              <a:gd name="connsiteY43" fmla="*/ 621356 h 3692921"/>
              <a:gd name="connsiteX44" fmla="*/ 428971 w 1157113"/>
              <a:gd name="connsiteY44" fmla="*/ 464407 h 3692921"/>
              <a:gd name="connsiteX45" fmla="*/ 442378 w 1157113"/>
              <a:gd name="connsiteY45" fmla="*/ 403315 h 3692921"/>
              <a:gd name="connsiteX46" fmla="*/ 476289 w 1157113"/>
              <a:gd name="connsiteY46" fmla="*/ 357042 h 3692921"/>
              <a:gd name="connsiteX47" fmla="*/ 354753 w 1157113"/>
              <a:gd name="connsiteY47" fmla="*/ 214441 h 3692921"/>
              <a:gd name="connsiteX48" fmla="*/ 181507 w 1157113"/>
              <a:gd name="connsiteY48" fmla="*/ 59795 h 3692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57113" h="3692921">
                <a:moveTo>
                  <a:pt x="207266" y="0"/>
                </a:moveTo>
                <a:cubicBezTo>
                  <a:pt x="271056" y="48162"/>
                  <a:pt x="331763" y="101472"/>
                  <a:pt x="389141" y="159370"/>
                </a:cubicBezTo>
                <a:lnTo>
                  <a:pt x="529878" y="321830"/>
                </a:lnTo>
                <a:lnTo>
                  <a:pt x="533164" y="319792"/>
                </a:lnTo>
                <a:cubicBezTo>
                  <a:pt x="553574" y="311850"/>
                  <a:pt x="576014" y="307458"/>
                  <a:pt x="599568" y="307458"/>
                </a:cubicBezTo>
                <a:cubicBezTo>
                  <a:pt x="693786" y="307458"/>
                  <a:pt x="770165" y="377726"/>
                  <a:pt x="770165" y="464407"/>
                </a:cubicBezTo>
                <a:cubicBezTo>
                  <a:pt x="770165" y="507747"/>
                  <a:pt x="751070" y="546985"/>
                  <a:pt x="720198" y="575387"/>
                </a:cubicBezTo>
                <a:lnTo>
                  <a:pt x="705341" y="584603"/>
                </a:lnTo>
                <a:lnTo>
                  <a:pt x="809073" y="789208"/>
                </a:lnTo>
                <a:cubicBezTo>
                  <a:pt x="932287" y="1070563"/>
                  <a:pt x="1005724" y="1387547"/>
                  <a:pt x="1018872" y="1716160"/>
                </a:cubicBezTo>
                <a:lnTo>
                  <a:pt x="1018974" y="1723642"/>
                </a:lnTo>
                <a:lnTo>
                  <a:pt x="1052920" y="1729947"/>
                </a:lnTo>
                <a:cubicBezTo>
                  <a:pt x="1114150" y="1753773"/>
                  <a:pt x="1157113" y="1809551"/>
                  <a:pt x="1157113" y="1874562"/>
                </a:cubicBezTo>
                <a:cubicBezTo>
                  <a:pt x="1157113" y="1939573"/>
                  <a:pt x="1114150" y="1995351"/>
                  <a:pt x="1052920" y="2019177"/>
                </a:cubicBezTo>
                <a:lnTo>
                  <a:pt x="1012836" y="2026622"/>
                </a:lnTo>
                <a:lnTo>
                  <a:pt x="999047" y="2163598"/>
                </a:lnTo>
                <a:cubicBezTo>
                  <a:pt x="946941" y="2563175"/>
                  <a:pt x="804287" y="2925715"/>
                  <a:pt x="594341" y="3208643"/>
                </a:cubicBezTo>
                <a:lnTo>
                  <a:pt x="550937" y="3258924"/>
                </a:lnTo>
                <a:lnTo>
                  <a:pt x="580827" y="3299710"/>
                </a:lnTo>
                <a:cubicBezTo>
                  <a:pt x="589460" y="3318488"/>
                  <a:pt x="594233" y="3339132"/>
                  <a:pt x="594233" y="3360802"/>
                </a:cubicBezTo>
                <a:cubicBezTo>
                  <a:pt x="594233" y="3447483"/>
                  <a:pt x="517854" y="3517751"/>
                  <a:pt x="423636" y="3517751"/>
                </a:cubicBezTo>
                <a:cubicBezTo>
                  <a:pt x="400082" y="3517751"/>
                  <a:pt x="377642" y="3513359"/>
                  <a:pt x="357232" y="3505417"/>
                </a:cubicBezTo>
                <a:lnTo>
                  <a:pt x="327690" y="3487093"/>
                </a:lnTo>
                <a:lnTo>
                  <a:pt x="231862" y="3568002"/>
                </a:lnTo>
                <a:cubicBezTo>
                  <a:pt x="164006" y="3616170"/>
                  <a:pt x="92672" y="3658031"/>
                  <a:pt x="18222" y="3692921"/>
                </a:cubicBezTo>
                <a:lnTo>
                  <a:pt x="0" y="3631335"/>
                </a:lnTo>
                <a:cubicBezTo>
                  <a:pt x="71216" y="3597364"/>
                  <a:pt x="139437" y="3556670"/>
                  <a:pt x="204317" y="3509894"/>
                </a:cubicBezTo>
                <a:lnTo>
                  <a:pt x="282089" y="3443240"/>
                </a:lnTo>
                <a:lnTo>
                  <a:pt x="266446" y="3421894"/>
                </a:lnTo>
                <a:cubicBezTo>
                  <a:pt x="257813" y="3403117"/>
                  <a:pt x="253039" y="3382473"/>
                  <a:pt x="253039" y="3360802"/>
                </a:cubicBezTo>
                <a:cubicBezTo>
                  <a:pt x="253039" y="3274121"/>
                  <a:pt x="329418" y="3203853"/>
                  <a:pt x="423636" y="3203853"/>
                </a:cubicBezTo>
                <a:cubicBezTo>
                  <a:pt x="447191" y="3203853"/>
                  <a:pt x="469630" y="3208245"/>
                  <a:pt x="490040" y="3216187"/>
                </a:cubicBezTo>
                <a:lnTo>
                  <a:pt x="499259" y="3221905"/>
                </a:lnTo>
                <a:lnTo>
                  <a:pt x="550747" y="3161395"/>
                </a:lnTo>
                <a:cubicBezTo>
                  <a:pt x="751286" y="2887260"/>
                  <a:pt x="887312" y="2536366"/>
                  <a:pt x="936697" y="2149806"/>
                </a:cubicBezTo>
                <a:lnTo>
                  <a:pt x="949017" y="2024546"/>
                </a:lnTo>
                <a:lnTo>
                  <a:pt x="920112" y="2019177"/>
                </a:lnTo>
                <a:cubicBezTo>
                  <a:pt x="858882" y="1995351"/>
                  <a:pt x="815919" y="1939573"/>
                  <a:pt x="815919" y="1874562"/>
                </a:cubicBezTo>
                <a:cubicBezTo>
                  <a:pt x="815919" y="1809551"/>
                  <a:pt x="858882" y="1753773"/>
                  <a:pt x="920112" y="1729947"/>
                </a:cubicBezTo>
                <a:lnTo>
                  <a:pt x="951908" y="1724041"/>
                </a:lnTo>
                <a:lnTo>
                  <a:pt x="946197" y="1582449"/>
                </a:lnTo>
                <a:cubicBezTo>
                  <a:pt x="921343" y="1314044"/>
                  <a:pt x="855466" y="1056210"/>
                  <a:pt x="754810" y="823393"/>
                </a:cubicBezTo>
                <a:lnTo>
                  <a:pt x="649144" y="612148"/>
                </a:lnTo>
                <a:lnTo>
                  <a:pt x="599568" y="621356"/>
                </a:lnTo>
                <a:cubicBezTo>
                  <a:pt x="505350" y="621356"/>
                  <a:pt x="428971" y="551088"/>
                  <a:pt x="428971" y="464407"/>
                </a:cubicBezTo>
                <a:cubicBezTo>
                  <a:pt x="428971" y="442737"/>
                  <a:pt x="433745" y="422092"/>
                  <a:pt x="442378" y="403315"/>
                </a:cubicBezTo>
                <a:lnTo>
                  <a:pt x="476289" y="357042"/>
                </a:lnTo>
                <a:lnTo>
                  <a:pt x="354753" y="214441"/>
                </a:lnTo>
                <a:cubicBezTo>
                  <a:pt x="300097" y="158329"/>
                  <a:pt x="242272" y="106602"/>
                  <a:pt x="181507" y="59795"/>
                </a:cubicBezTo>
                <a:close/>
              </a:path>
            </a:pathLst>
          </a:cu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0" name="Group 19"/>
          <p:cNvGrpSpPr/>
          <p:nvPr/>
        </p:nvGrpSpPr>
        <p:grpSpPr>
          <a:xfrm>
            <a:off x="5022105" y="1104900"/>
            <a:ext cx="6240718" cy="1521516"/>
            <a:chOff x="5022105" y="1503414"/>
            <a:chExt cx="6240718" cy="1521516"/>
          </a:xfrm>
        </p:grpSpPr>
        <p:grpSp>
          <p:nvGrpSpPr>
            <p:cNvPr id="15" name="Group 14"/>
            <p:cNvGrpSpPr/>
            <p:nvPr/>
          </p:nvGrpSpPr>
          <p:grpSpPr>
            <a:xfrm>
              <a:off x="5022105" y="1503414"/>
              <a:ext cx="6240718" cy="1521516"/>
              <a:chOff x="5022105" y="1503414"/>
              <a:chExt cx="6240718" cy="1521516"/>
            </a:xfrm>
            <a:scene3d>
              <a:camera prst="orthographicFront">
                <a:rot lat="0" lon="0" rev="0"/>
              </a:camera>
              <a:lightRig rig="soft" dir="t">
                <a:rot lat="0" lon="0" rev="0"/>
              </a:lightRig>
            </a:scene3d>
          </p:grpSpPr>
          <p:sp>
            <p:nvSpPr>
              <p:cNvPr id="5" name="Rounded Rectangle 4"/>
              <p:cNvSpPr/>
              <p:nvPr/>
            </p:nvSpPr>
            <p:spPr>
              <a:xfrm>
                <a:off x="5298751" y="1503414"/>
                <a:ext cx="5964072" cy="1521516"/>
              </a:xfrm>
              <a:prstGeom prst="roundRect">
                <a:avLst>
                  <a:gd name="adj" fmla="val 50000"/>
                </a:avLst>
              </a:prstGeom>
              <a:solidFill>
                <a:schemeClr val="accent4">
                  <a:lumMod val="20000"/>
                  <a:lumOff val="80000"/>
                </a:schemeClr>
              </a:solid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1"/>
              <p:cNvSpPr/>
              <p:nvPr/>
            </p:nvSpPr>
            <p:spPr>
              <a:xfrm>
                <a:off x="5022105" y="1922214"/>
                <a:ext cx="693935" cy="659348"/>
              </a:xfrm>
              <a:prstGeom prst="ellipse">
                <a:avLst/>
              </a:prstGeom>
              <a:solidFill>
                <a:schemeClr val="accent4">
                  <a:lumMod val="75000"/>
                </a:schemeClr>
              </a:solid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9" name="Rectangle 18"/>
            <p:cNvSpPr/>
            <p:nvPr/>
          </p:nvSpPr>
          <p:spPr>
            <a:xfrm>
              <a:off x="5846437" y="1591583"/>
              <a:ext cx="5172726" cy="138499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Lòng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mến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phục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thái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độ</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hưởng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ứng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và</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lòng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trung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thành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tuyệt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đối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của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nô</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lệ</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với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Đăm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Săn</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52" name="Group 51"/>
          <p:cNvGrpSpPr/>
          <p:nvPr/>
        </p:nvGrpSpPr>
        <p:grpSpPr>
          <a:xfrm>
            <a:off x="5288046" y="2745137"/>
            <a:ext cx="6279152" cy="1521516"/>
            <a:chOff x="5288046" y="3143651"/>
            <a:chExt cx="6279152" cy="1521516"/>
          </a:xfrm>
        </p:grpSpPr>
        <p:grpSp>
          <p:nvGrpSpPr>
            <p:cNvPr id="22" name="Group 21"/>
            <p:cNvGrpSpPr/>
            <p:nvPr/>
          </p:nvGrpSpPr>
          <p:grpSpPr>
            <a:xfrm>
              <a:off x="5288046" y="3143651"/>
              <a:ext cx="6279152" cy="1521516"/>
              <a:chOff x="5288046" y="3108799"/>
              <a:chExt cx="6279152" cy="1521516"/>
            </a:xfrm>
          </p:grpSpPr>
          <p:sp>
            <p:nvSpPr>
              <p:cNvPr id="36" name="Rounded Rectangle 35"/>
              <p:cNvSpPr/>
              <p:nvPr/>
            </p:nvSpPr>
            <p:spPr>
              <a:xfrm>
                <a:off x="5603126" y="3108799"/>
                <a:ext cx="5964072" cy="1521516"/>
              </a:xfrm>
              <a:prstGeom prst="roundRect">
                <a:avLst>
                  <a:gd name="adj" fmla="val 50000"/>
                </a:avLst>
              </a:prstGeo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Oval 38"/>
              <p:cNvSpPr/>
              <p:nvPr/>
            </p:nvSpPr>
            <p:spPr>
              <a:xfrm>
                <a:off x="5288046" y="3520594"/>
                <a:ext cx="693935" cy="659348"/>
              </a:xfrm>
              <a:prstGeom prst="ellipse">
                <a:avLst/>
              </a:prstGeom>
              <a:solidFill>
                <a:schemeClr val="accent4">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1" name="Rectangle 20"/>
            <p:cNvSpPr/>
            <p:nvPr/>
          </p:nvSpPr>
          <p:spPr>
            <a:xfrm>
              <a:off x="5885769" y="3246734"/>
              <a:ext cx="5661913"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Sự</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thống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nhất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cao</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độ</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giữa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quyền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lợi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khát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vọng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của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người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anh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hùng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sử</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với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quyền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lợi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khát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vọng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của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toàn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bộ</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cộng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đồng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40" name="Group 39"/>
          <p:cNvGrpSpPr/>
          <p:nvPr/>
        </p:nvGrpSpPr>
        <p:grpSpPr>
          <a:xfrm>
            <a:off x="4857105" y="4385374"/>
            <a:ext cx="6260840" cy="1578894"/>
            <a:chOff x="4857105" y="4714184"/>
            <a:chExt cx="6260840" cy="1578894"/>
          </a:xfrm>
        </p:grpSpPr>
        <p:grpSp>
          <p:nvGrpSpPr>
            <p:cNvPr id="18" name="Group 17"/>
            <p:cNvGrpSpPr/>
            <p:nvPr/>
          </p:nvGrpSpPr>
          <p:grpSpPr>
            <a:xfrm>
              <a:off x="4857105" y="4714184"/>
              <a:ext cx="6260840" cy="1521516"/>
              <a:chOff x="4857105" y="4714184"/>
              <a:chExt cx="6260840" cy="1521516"/>
            </a:xfrm>
            <a:scene3d>
              <a:camera prst="orthographicFront">
                <a:rot lat="0" lon="0" rev="0"/>
              </a:camera>
              <a:lightRig rig="soft" dir="t">
                <a:rot lat="0" lon="0" rev="0"/>
              </a:lightRig>
            </a:scene3d>
          </p:grpSpPr>
          <p:sp>
            <p:nvSpPr>
              <p:cNvPr id="37" name="Rounded Rectangle 36"/>
              <p:cNvSpPr/>
              <p:nvPr/>
            </p:nvSpPr>
            <p:spPr>
              <a:xfrm>
                <a:off x="5153873" y="4714184"/>
                <a:ext cx="5964072" cy="1521516"/>
              </a:xfrm>
              <a:prstGeom prst="roundRect">
                <a:avLst>
                  <a:gd name="adj" fmla="val 50000"/>
                </a:avLst>
              </a:prstGeom>
              <a:solidFill>
                <a:schemeClr val="accent4">
                  <a:lumMod val="20000"/>
                  <a:lumOff val="80000"/>
                </a:schemeClr>
              </a:solid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Oval 37"/>
              <p:cNvSpPr/>
              <p:nvPr/>
            </p:nvSpPr>
            <p:spPr>
              <a:xfrm>
                <a:off x="4857105" y="5187245"/>
                <a:ext cx="693935" cy="659348"/>
              </a:xfrm>
              <a:prstGeom prst="ellipse">
                <a:avLst/>
              </a:prstGeom>
              <a:solidFill>
                <a:schemeClr val="accent4">
                  <a:lumMod val="75000"/>
                </a:schemeClr>
              </a:solid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3" name="Rectangle 22"/>
            <p:cNvSpPr/>
            <p:nvPr/>
          </p:nvSpPr>
          <p:spPr>
            <a:xfrm>
              <a:off x="5568172" y="4714184"/>
              <a:ext cx="5167201" cy="1578894"/>
            </a:xfrm>
            <a:prstGeom prst="rect">
              <a:avLst/>
            </a:prstGeom>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Thể</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hiện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lòng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yêu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mến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sự</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tuân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phục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của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tập</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thể</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cộng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đồng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với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cá</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nhân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người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anh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hùng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p>
          </p:txBody>
        </p:sp>
      </p:grpSp>
      <p:cxnSp>
        <p:nvCxnSpPr>
          <p:cNvPr id="42" name="Straight Arrow Connector 41"/>
          <p:cNvCxnSpPr/>
          <p:nvPr/>
        </p:nvCxnSpPr>
        <p:spPr>
          <a:xfrm flipV="1">
            <a:off x="4536559" y="1835276"/>
            <a:ext cx="751487" cy="115473"/>
          </a:xfrm>
          <a:prstGeom prst="straightConnector1">
            <a:avLst/>
          </a:prstGeom>
          <a:ln w="7620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a:off x="4861526" y="3412536"/>
            <a:ext cx="685092" cy="54978"/>
          </a:xfrm>
          <a:prstGeom prst="straightConnector1">
            <a:avLst/>
          </a:prstGeom>
          <a:ln w="7620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a:off x="4296240" y="4904321"/>
            <a:ext cx="857633" cy="321876"/>
          </a:xfrm>
          <a:prstGeom prst="straightConnector1">
            <a:avLst/>
          </a:prstGeom>
          <a:ln w="7620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circle(in)">
                                      <p:cBhvr>
                                        <p:cTn id="7" dur="2000"/>
                                        <p:tgtEl>
                                          <p:spTgt spid="51"/>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circle(in)">
                                      <p:cBhvr>
                                        <p:cTn id="10" dur="2000"/>
                                        <p:tgtEl>
                                          <p:spTgt spid="2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wipe(left)">
                                      <p:cBhvr>
                                        <p:cTn id="15" dur="500"/>
                                        <p:tgtEl>
                                          <p:spTgt spid="42"/>
                                        </p:tgtEl>
                                      </p:cBhvr>
                                    </p:animEffect>
                                  </p:childTnLst>
                                </p:cTn>
                              </p:par>
                              <p:par>
                                <p:cTn id="16" presetID="22" presetClass="entr" presetSubtype="8"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wipe(left)">
                                      <p:cBhvr>
                                        <p:cTn id="18" dur="500"/>
                                        <p:tgtEl>
                                          <p:spTgt spid="2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52"/>
                                        </p:tgtEl>
                                        <p:attrNameLst>
                                          <p:attrName>style.visibility</p:attrName>
                                        </p:attrNameLst>
                                      </p:cBhvr>
                                      <p:to>
                                        <p:strVal val="visible"/>
                                      </p:to>
                                    </p:set>
                                    <p:animEffect transition="in" filter="wipe(left)">
                                      <p:cBhvr>
                                        <p:cTn id="23" dur="500"/>
                                        <p:tgtEl>
                                          <p:spTgt spid="52"/>
                                        </p:tgtEl>
                                      </p:cBhvr>
                                    </p:animEffect>
                                  </p:childTnLst>
                                </p:cTn>
                              </p:par>
                              <p:par>
                                <p:cTn id="24" presetID="22" presetClass="entr" presetSubtype="8" fill="hold" nodeType="withEffect">
                                  <p:stCondLst>
                                    <p:cond delay="0"/>
                                  </p:stCondLst>
                                  <p:childTnLst>
                                    <p:set>
                                      <p:cBhvr>
                                        <p:cTn id="25" dur="1" fill="hold">
                                          <p:stCondLst>
                                            <p:cond delay="0"/>
                                          </p:stCondLst>
                                        </p:cTn>
                                        <p:tgtEl>
                                          <p:spTgt spid="44"/>
                                        </p:tgtEl>
                                        <p:attrNameLst>
                                          <p:attrName>style.visibility</p:attrName>
                                        </p:attrNameLst>
                                      </p:cBhvr>
                                      <p:to>
                                        <p:strVal val="visible"/>
                                      </p:to>
                                    </p:set>
                                    <p:animEffect transition="in" filter="wipe(left)">
                                      <p:cBhvr>
                                        <p:cTn id="26" dur="500"/>
                                        <p:tgtEl>
                                          <p:spTgt spid="4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46"/>
                                        </p:tgtEl>
                                        <p:attrNameLst>
                                          <p:attrName>style.visibility</p:attrName>
                                        </p:attrNameLst>
                                      </p:cBhvr>
                                      <p:to>
                                        <p:strVal val="visible"/>
                                      </p:to>
                                    </p:set>
                                    <p:animEffect transition="in" filter="wipe(left)">
                                      <p:cBhvr>
                                        <p:cTn id="31" dur="500"/>
                                        <p:tgtEl>
                                          <p:spTgt spid="46"/>
                                        </p:tgtEl>
                                      </p:cBhvr>
                                    </p:animEffect>
                                  </p:childTnLst>
                                </p:cTn>
                              </p:par>
                              <p:par>
                                <p:cTn id="32" presetID="22" presetClass="entr" presetSubtype="8" fill="hold" nodeType="withEffect">
                                  <p:stCondLst>
                                    <p:cond delay="0"/>
                                  </p:stCondLst>
                                  <p:childTnLst>
                                    <p:set>
                                      <p:cBhvr>
                                        <p:cTn id="33" dur="1" fill="hold">
                                          <p:stCondLst>
                                            <p:cond delay="0"/>
                                          </p:stCondLst>
                                        </p:cTn>
                                        <p:tgtEl>
                                          <p:spTgt spid="40"/>
                                        </p:tgtEl>
                                        <p:attrNameLst>
                                          <p:attrName>style.visibility</p:attrName>
                                        </p:attrNameLst>
                                      </p:cBhvr>
                                      <p:to>
                                        <p:strVal val="visible"/>
                                      </p:to>
                                    </p:set>
                                    <p:animEffect transition="in" filter="wipe(left)">
                                      <p:cBhvr>
                                        <p:cTn id="34"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3567906" y="800100"/>
            <a:ext cx="5043488" cy="7286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TextBox 34"/>
          <p:cNvSpPr txBox="1"/>
          <p:nvPr/>
        </p:nvSpPr>
        <p:spPr>
          <a:xfrm>
            <a:off x="985838" y="1528763"/>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Rectangle 15"/>
          <p:cNvSpPr/>
          <p:nvPr/>
        </p:nvSpPr>
        <p:spPr>
          <a:xfrm>
            <a:off x="3746499" y="6219488"/>
            <a:ext cx="4686301" cy="4658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p:cNvSpPr/>
          <p:nvPr/>
        </p:nvSpPr>
        <p:spPr>
          <a:xfrm>
            <a:off x="410355" y="518116"/>
            <a:ext cx="4714752" cy="548099"/>
          </a:xfrm>
          <a:prstGeom prst="rect">
            <a:avLst/>
          </a:prstGeom>
        </p:spPr>
        <p:txBody>
          <a:bodyPr wrap="none">
            <a:spAutoFit/>
          </a:bodyPr>
          <a:lstStyle/>
          <a:p>
            <a:pPr marL="0" marR="0" lvl="0" indent="0" algn="just" defTabSz="914400" rtl="0" eaLnBrk="1" fontAlgn="auto" latinLnBrk="0" hangingPunct="1">
              <a:lnSpc>
                <a:spcPct val="115000"/>
              </a:lnSpc>
              <a:spcBef>
                <a:spcPts val="0"/>
              </a:spcBef>
              <a:spcAft>
                <a:spcPts val="0"/>
              </a:spcAft>
              <a:buClrTx/>
              <a:buSzTx/>
              <a:buFontTx/>
              <a:buNone/>
              <a:defRPr/>
            </a:pP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3.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Cảnh</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ăn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mừng</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chiến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thắng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7" name="Picture 6"/>
          <p:cNvPicPr>
            <a:picLocks noChangeAspect="1"/>
          </p:cNvPicPr>
          <p:nvPr/>
        </p:nvPicPr>
        <p:blipFill>
          <a:blip r:embed="rId2"/>
          <a:stretch>
            <a:fillRect/>
          </a:stretch>
        </p:blipFill>
        <p:spPr>
          <a:xfrm>
            <a:off x="985838" y="2491004"/>
            <a:ext cx="4203572" cy="2823823"/>
          </a:xfrm>
          <a:prstGeom prst="rect">
            <a:avLst/>
          </a:prstGeom>
          <a:solidFill>
            <a:srgbClr val="FFFFFF">
              <a:shade val="85000"/>
            </a:srgbClr>
          </a:solidFill>
          <a:ln w="190500" cap="sq">
            <a:solidFill>
              <a:srgbClr val="FFFFFF"/>
            </a:solidFill>
            <a:miter lim="800000"/>
            <a:headEnd/>
            <a:tailEnd/>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grpSp>
        <p:nvGrpSpPr>
          <p:cNvPr id="22" name="Group 21"/>
          <p:cNvGrpSpPr/>
          <p:nvPr/>
        </p:nvGrpSpPr>
        <p:grpSpPr>
          <a:xfrm>
            <a:off x="4854893" y="2244988"/>
            <a:ext cx="6477031" cy="2945028"/>
            <a:chOff x="4924426" y="2125671"/>
            <a:chExt cx="6842058" cy="2945028"/>
          </a:xfrm>
        </p:grpSpPr>
        <p:sp>
          <p:nvSpPr>
            <p:cNvPr id="23" name="Freeform 22"/>
            <p:cNvSpPr/>
            <p:nvPr/>
          </p:nvSpPr>
          <p:spPr>
            <a:xfrm>
              <a:off x="7337360" y="3474809"/>
              <a:ext cx="738187" cy="793551"/>
            </a:xfrm>
            <a:custGeom>
              <a:avLst/>
              <a:gdLst/>
              <a:ahLst/>
              <a:cxnLst/>
              <a:rect l="0" t="0" r="0" b="0"/>
              <a:pathLst>
                <a:path>
                  <a:moveTo>
                    <a:pt x="0" y="0"/>
                  </a:moveTo>
                  <a:lnTo>
                    <a:pt x="369093" y="0"/>
                  </a:lnTo>
                  <a:lnTo>
                    <a:pt x="369093" y="793551"/>
                  </a:lnTo>
                  <a:lnTo>
                    <a:pt x="738187" y="793551"/>
                  </a:lnTo>
                </a:path>
              </a:pathLst>
            </a:custGeom>
            <a:noFill/>
          </p:spPr>
          <p:style>
            <a:lnRef idx="2">
              <a:schemeClr val="accent3">
                <a:hueOff val="0"/>
                <a:satOff val="0"/>
                <a:lumOff val="0"/>
                <a:alphaOff val="0"/>
              </a:schemeClr>
            </a:lnRef>
            <a:fillRef idx="0">
              <a:scrgbClr r="0" g="0" b="0"/>
            </a:fillRef>
            <a:effectRef idx="0">
              <a:schemeClr val="accent2">
                <a:tint val="90000"/>
                <a:hueOff val="0"/>
                <a:satOff val="0"/>
                <a:lumOff val="0"/>
                <a:alphaOff val="0"/>
              </a:schemeClr>
            </a:effectRef>
            <a:fontRef idx="minor">
              <a:schemeClr val="tx1">
                <a:hueOff val="0"/>
                <a:satOff val="0"/>
                <a:lumOff val="0"/>
                <a:alphaOff val="0"/>
              </a:schemeClr>
            </a:fontRef>
          </p:style>
        </p:sp>
        <p:sp>
          <p:nvSpPr>
            <p:cNvPr id="24" name="Freeform 23"/>
            <p:cNvSpPr/>
            <p:nvPr/>
          </p:nvSpPr>
          <p:spPr>
            <a:xfrm>
              <a:off x="7337360" y="2681257"/>
              <a:ext cx="738187" cy="793551"/>
            </a:xfrm>
            <a:custGeom>
              <a:avLst/>
              <a:gdLst/>
              <a:ahLst/>
              <a:cxnLst/>
              <a:rect l="0" t="0" r="0" b="0"/>
              <a:pathLst>
                <a:path>
                  <a:moveTo>
                    <a:pt x="0" y="793551"/>
                  </a:moveTo>
                  <a:lnTo>
                    <a:pt x="369093" y="793551"/>
                  </a:lnTo>
                  <a:lnTo>
                    <a:pt x="369093" y="0"/>
                  </a:lnTo>
                  <a:lnTo>
                    <a:pt x="738187" y="0"/>
                  </a:lnTo>
                </a:path>
              </a:pathLst>
            </a:custGeom>
            <a:noFill/>
          </p:spPr>
          <p:style>
            <a:lnRef idx="2">
              <a:schemeClr val="accent3">
                <a:hueOff val="0"/>
                <a:satOff val="0"/>
                <a:lumOff val="0"/>
                <a:alphaOff val="0"/>
              </a:schemeClr>
            </a:lnRef>
            <a:fillRef idx="0">
              <a:scrgbClr r="0" g="0" b="0"/>
            </a:fillRef>
            <a:effectRef idx="0">
              <a:schemeClr val="accent2">
                <a:tint val="90000"/>
                <a:hueOff val="0"/>
                <a:satOff val="0"/>
                <a:lumOff val="0"/>
                <a:alphaOff val="0"/>
              </a:schemeClr>
            </a:effectRef>
            <a:fontRef idx="minor">
              <a:schemeClr val="tx1">
                <a:hueOff val="0"/>
                <a:satOff val="0"/>
                <a:lumOff val="0"/>
                <a:alphaOff val="0"/>
              </a:schemeClr>
            </a:fontRef>
          </p:style>
        </p:sp>
        <p:sp>
          <p:nvSpPr>
            <p:cNvPr id="27" name="Freeform 26"/>
            <p:cNvSpPr/>
            <p:nvPr/>
          </p:nvSpPr>
          <p:spPr>
            <a:xfrm>
              <a:off x="4924426" y="2911941"/>
              <a:ext cx="2412933" cy="1125735"/>
            </a:xfrm>
            <a:custGeom>
              <a:avLst/>
              <a:gdLst>
                <a:gd name="connsiteX0" fmla="*/ 0 w 3690937"/>
                <a:gd name="connsiteY0" fmla="*/ 0 h 1125735"/>
                <a:gd name="connsiteX1" fmla="*/ 3690937 w 3690937"/>
                <a:gd name="connsiteY1" fmla="*/ 0 h 1125735"/>
                <a:gd name="connsiteX2" fmla="*/ 3690937 w 3690937"/>
                <a:gd name="connsiteY2" fmla="*/ 1125735 h 1125735"/>
                <a:gd name="connsiteX3" fmla="*/ 0 w 3690937"/>
                <a:gd name="connsiteY3" fmla="*/ 1125735 h 1125735"/>
                <a:gd name="connsiteX4" fmla="*/ 0 w 3690937"/>
                <a:gd name="connsiteY4" fmla="*/ 0 h 1125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90937" h="1125735">
                  <a:moveTo>
                    <a:pt x="0" y="0"/>
                  </a:moveTo>
                  <a:lnTo>
                    <a:pt x="3690937" y="0"/>
                  </a:lnTo>
                  <a:lnTo>
                    <a:pt x="3690937" y="1125735"/>
                  </a:lnTo>
                  <a:lnTo>
                    <a:pt x="0" y="1125735"/>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145" tIns="17145" rIns="17145" bIns="17145" numCol="1" spcCol="1270" anchor="ctr" anchorCtr="0">
              <a:noAutofit/>
            </a:bodyPr>
            <a:lstStyle/>
            <a:p>
              <a:pPr marL="0" marR="0" lvl="0" indent="0" algn="ctr" defTabSz="1200150" rtl="0" eaLnBrk="1" fontAlgn="auto" latinLnBrk="0" hangingPunct="1">
                <a:lnSpc>
                  <a:spcPct val="90000"/>
                </a:lnSpc>
                <a:spcBef>
                  <a:spcPct val="0"/>
                </a:spcBef>
                <a:spcAft>
                  <a:spcPct val="35000"/>
                </a:spcAft>
                <a:buClrTx/>
                <a:buSzTx/>
                <a:buFontTx/>
                <a:buNone/>
                <a:defRPr/>
              </a:pP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Lí</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do:</a:t>
              </a:r>
              <a:r>
                <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p>
          </p:txBody>
        </p:sp>
        <p:sp>
          <p:nvSpPr>
            <p:cNvPr id="29" name="Freeform 28"/>
            <p:cNvSpPr/>
            <p:nvPr/>
          </p:nvSpPr>
          <p:spPr>
            <a:xfrm>
              <a:off x="8075547" y="2125671"/>
              <a:ext cx="3690937" cy="1232255"/>
            </a:xfrm>
            <a:custGeom>
              <a:avLst/>
              <a:gdLst>
                <a:gd name="connsiteX0" fmla="*/ 0 w 3690937"/>
                <a:gd name="connsiteY0" fmla="*/ 0 h 1125735"/>
                <a:gd name="connsiteX1" fmla="*/ 3690937 w 3690937"/>
                <a:gd name="connsiteY1" fmla="*/ 0 h 1125735"/>
                <a:gd name="connsiteX2" fmla="*/ 3690937 w 3690937"/>
                <a:gd name="connsiteY2" fmla="*/ 1125735 h 1125735"/>
                <a:gd name="connsiteX3" fmla="*/ 0 w 3690937"/>
                <a:gd name="connsiteY3" fmla="*/ 1125735 h 1125735"/>
                <a:gd name="connsiteX4" fmla="*/ 0 w 3690937"/>
                <a:gd name="connsiteY4" fmla="*/ 0 h 1125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90937" h="1125735">
                  <a:moveTo>
                    <a:pt x="0" y="0"/>
                  </a:moveTo>
                  <a:lnTo>
                    <a:pt x="3690937" y="0"/>
                  </a:lnTo>
                  <a:lnTo>
                    <a:pt x="3690937" y="1125735"/>
                  </a:lnTo>
                  <a:lnTo>
                    <a:pt x="0" y="1125735"/>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7145" tIns="17145" rIns="17145" bIns="17145" numCol="1" spcCol="1270" anchor="ctr" anchorCtr="0">
              <a:noAutofit/>
            </a:bodyPr>
            <a:lstStyle/>
            <a:p>
              <a:pPr marL="0" marR="0" lvl="0" indent="0" algn="ctr" defTabSz="1200150" rtl="0" eaLnBrk="1" fontAlgn="auto" latinLnBrk="0" hangingPunct="1">
                <a:lnSpc>
                  <a:spcPct val="90000"/>
                </a:lnSpc>
                <a:spcBef>
                  <a:spcPct val="0"/>
                </a:spcBef>
                <a:spcAft>
                  <a:spcPct val="35000"/>
                </a:spcAft>
                <a:buClrTx/>
                <a:buSzTx/>
                <a:buFontTx/>
                <a:buNone/>
                <a:defRPr/>
              </a:pP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Sự</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gần</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gũi</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giữa</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con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người</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và</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thần</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linh</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
          <p:nvSpPr>
            <p:cNvPr id="30" name="Freeform 29"/>
            <p:cNvSpPr/>
            <p:nvPr/>
          </p:nvSpPr>
          <p:spPr>
            <a:xfrm>
              <a:off x="8055146" y="3579924"/>
              <a:ext cx="3690937" cy="1490775"/>
            </a:xfrm>
            <a:custGeom>
              <a:avLst/>
              <a:gdLst>
                <a:gd name="connsiteX0" fmla="*/ 0 w 3690937"/>
                <a:gd name="connsiteY0" fmla="*/ 0 h 1125735"/>
                <a:gd name="connsiteX1" fmla="*/ 3690937 w 3690937"/>
                <a:gd name="connsiteY1" fmla="*/ 0 h 1125735"/>
                <a:gd name="connsiteX2" fmla="*/ 3690937 w 3690937"/>
                <a:gd name="connsiteY2" fmla="*/ 1125735 h 1125735"/>
                <a:gd name="connsiteX3" fmla="*/ 0 w 3690937"/>
                <a:gd name="connsiteY3" fmla="*/ 1125735 h 1125735"/>
                <a:gd name="connsiteX4" fmla="*/ 0 w 3690937"/>
                <a:gd name="connsiteY4" fmla="*/ 0 h 1125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90937" h="1125735">
                  <a:moveTo>
                    <a:pt x="0" y="0"/>
                  </a:moveTo>
                  <a:lnTo>
                    <a:pt x="3690937" y="0"/>
                  </a:lnTo>
                  <a:lnTo>
                    <a:pt x="3690937" y="1125735"/>
                  </a:lnTo>
                  <a:lnTo>
                    <a:pt x="0" y="1125735"/>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7145" tIns="17145" rIns="17145" bIns="17145" numCol="1" spcCol="1270" anchor="ctr" anchorCtr="0">
              <a:noAutofit/>
            </a:bodyPr>
            <a:lstStyle/>
            <a:p>
              <a:pPr marL="0" marR="0" lvl="0" indent="0" algn="ctr" defTabSz="1200150" rtl="0" eaLnBrk="1" fontAlgn="auto" latinLnBrk="0" hangingPunct="1">
                <a:lnSpc>
                  <a:spcPct val="90000"/>
                </a:lnSpc>
                <a:spcBef>
                  <a:spcPct val="0"/>
                </a:spcBef>
                <a:spcAft>
                  <a:spcPct val="35000"/>
                </a:spcAft>
                <a:buClrTx/>
                <a:buSzTx/>
                <a:buFontTx/>
                <a:buNone/>
                <a:defRPr/>
              </a:pP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Tượng</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trưng</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cho</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công</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lí</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và</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sức</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mạnh</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của</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Đấng</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tối</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cao</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grpSp>
      <p:sp>
        <p:nvSpPr>
          <p:cNvPr id="36" name="Rectangle 35"/>
          <p:cNvSpPr/>
          <p:nvPr/>
        </p:nvSpPr>
        <p:spPr>
          <a:xfrm>
            <a:off x="410355" y="1209339"/>
            <a:ext cx="3785011"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Lễ</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cúng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thần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linh</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3567906" y="800100"/>
            <a:ext cx="5043488" cy="7286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TextBox 34"/>
          <p:cNvSpPr txBox="1"/>
          <p:nvPr/>
        </p:nvSpPr>
        <p:spPr>
          <a:xfrm>
            <a:off x="985838" y="1528763"/>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Rectangle 15"/>
          <p:cNvSpPr/>
          <p:nvPr/>
        </p:nvSpPr>
        <p:spPr>
          <a:xfrm>
            <a:off x="3746499" y="6219488"/>
            <a:ext cx="4686301" cy="4658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p:cNvSpPr/>
          <p:nvPr/>
        </p:nvSpPr>
        <p:spPr>
          <a:xfrm>
            <a:off x="486928" y="341671"/>
            <a:ext cx="4714752" cy="548099"/>
          </a:xfrm>
          <a:prstGeom prst="rect">
            <a:avLst/>
          </a:prstGeom>
        </p:spPr>
        <p:txBody>
          <a:bodyPr wrap="none">
            <a:spAutoFit/>
          </a:bodyPr>
          <a:lstStyle/>
          <a:p>
            <a:pPr marL="0" marR="0" lvl="0" indent="0" algn="just" defTabSz="914400" rtl="0" eaLnBrk="1" fontAlgn="auto" latinLnBrk="0" hangingPunct="1">
              <a:lnSpc>
                <a:spcPct val="115000"/>
              </a:lnSpc>
              <a:spcBef>
                <a:spcPts val="0"/>
              </a:spcBef>
              <a:spcAft>
                <a:spcPts val="0"/>
              </a:spcAft>
              <a:buClrTx/>
              <a:buSzTx/>
              <a:buFontTx/>
              <a:buNone/>
              <a:defRPr/>
            </a:pP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3.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Cảnh</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ăn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mừng</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chiến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thắng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6" name="Rectangle 35"/>
          <p:cNvSpPr/>
          <p:nvPr/>
        </p:nvSpPr>
        <p:spPr>
          <a:xfrm>
            <a:off x="349775" y="1173239"/>
            <a:ext cx="3785011"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Lễ</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cúng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thần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linh</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p:cNvPicPr>
            <a:picLocks noChangeAspect="1"/>
          </p:cNvPicPr>
          <p:nvPr/>
        </p:nvPicPr>
        <p:blipFill>
          <a:blip r:embed="rId2"/>
          <a:stretch>
            <a:fillRect/>
          </a:stretch>
        </p:blipFill>
        <p:spPr>
          <a:xfrm>
            <a:off x="7099003" y="1418730"/>
            <a:ext cx="4302720" cy="2960587"/>
          </a:xfrm>
          <a:prstGeom prst="rect">
            <a:avLst/>
          </a:prstGeom>
        </p:spPr>
      </p:pic>
      <p:pic>
        <p:nvPicPr>
          <p:cNvPr id="10" name="Picture 9"/>
          <p:cNvPicPr>
            <a:picLocks noChangeAspect="1"/>
          </p:cNvPicPr>
          <p:nvPr/>
        </p:nvPicPr>
        <p:blipFill rotWithShape="1">
          <a:blip r:embed="rId3"/>
          <a:srcRect t="16397"/>
          <a:stretch>
            <a:fillRect/>
          </a:stretch>
        </p:blipFill>
        <p:spPr>
          <a:xfrm>
            <a:off x="518372" y="2824010"/>
            <a:ext cx="3359833" cy="3370710"/>
          </a:xfrm>
          <a:prstGeom prst="rect">
            <a:avLst/>
          </a:prstGeom>
        </p:spPr>
      </p:pic>
      <p:sp>
        <p:nvSpPr>
          <p:cNvPr id="11" name="Rectangle 10"/>
          <p:cNvSpPr/>
          <p:nvPr/>
        </p:nvSpPr>
        <p:spPr>
          <a:xfrm>
            <a:off x="409177" y="1859229"/>
            <a:ext cx="5868914" cy="658642"/>
          </a:xfrm>
          <a:prstGeom prst="rect">
            <a:avLst/>
          </a:prstGeom>
        </p:spPr>
        <p:txBody>
          <a:bodyPr wrap="none">
            <a:spAutoFit/>
          </a:bodyPr>
          <a:lstStyle/>
          <a:p>
            <a:pPr marL="0" marR="0" lvl="0" indent="0" algn="just" defTabSz="914400" rtl="0" eaLnBrk="1" fontAlgn="auto" latinLnBrk="0" hangingPunct="1">
              <a:lnSpc>
                <a:spcPct val="115000"/>
              </a:lnSpc>
              <a:spcBef>
                <a:spcPts val="0"/>
              </a:spcBef>
              <a:spcAft>
                <a:spcPts val="0"/>
              </a:spcAft>
              <a:buClrTx/>
              <a:buSzTx/>
              <a:buFontTx/>
              <a:buNone/>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Rượu</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năm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ché</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trâu</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dâng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một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con.</a:t>
            </a:r>
          </a:p>
        </p:txBody>
      </p:sp>
      <p:sp>
        <p:nvSpPr>
          <p:cNvPr id="12" name="Rectangle 11"/>
          <p:cNvSpPr/>
          <p:nvPr/>
        </p:nvSpPr>
        <p:spPr>
          <a:xfrm>
            <a:off x="6978496" y="4481127"/>
            <a:ext cx="4923143" cy="658642"/>
          </a:xfrm>
          <a:prstGeom prst="rect">
            <a:avLst/>
          </a:prstGeom>
        </p:spPr>
        <p:txBody>
          <a:bodyPr wrap="none">
            <a:spAutoFit/>
          </a:bodyPr>
          <a:lstStyle/>
          <a:p>
            <a:pPr marL="0" marR="0" lvl="0" indent="0" algn="just" defTabSz="914400" rtl="0" eaLnBrk="1" fontAlgn="auto" latinLnBrk="0" hangingPunct="1">
              <a:lnSpc>
                <a:spcPct val="115000"/>
              </a:lnSpc>
              <a:spcBef>
                <a:spcPts val="0"/>
              </a:spcBef>
              <a:spcAft>
                <a:spcPts val="0"/>
              </a:spcAft>
              <a:buClrTx/>
              <a:buSzTx/>
              <a:buFontTx/>
              <a:buNone/>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Rượu</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năm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ché</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trâu</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bảy</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con.</a:t>
            </a:r>
          </a:p>
        </p:txBody>
      </p:sp>
      <p:sp>
        <p:nvSpPr>
          <p:cNvPr id="13" name="Wave 12"/>
          <p:cNvSpPr/>
          <p:nvPr/>
        </p:nvSpPr>
        <p:spPr>
          <a:xfrm>
            <a:off x="3820210" y="3139126"/>
            <a:ext cx="3327199" cy="1088868"/>
          </a:xfrm>
          <a:prstGeom prst="wave">
            <a:avLst>
              <a:gd name="adj1" fmla="val 12500"/>
              <a:gd name="adj2" fmla="val -3917"/>
            </a:avLst>
          </a:prstGeom>
          <a:solidFill>
            <a:schemeClr val="accent4">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mn-cs"/>
              </a:rPr>
              <a:t>Lễ cúng</a:t>
            </a: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p:cNvSpPr/>
          <p:nvPr/>
        </p:nvSpPr>
        <p:spPr>
          <a:xfrm>
            <a:off x="4009912" y="5634360"/>
            <a:ext cx="7774885"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Lễ</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vật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linh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đình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hậu</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hĩnh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tôn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trọng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thần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linh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Down Arrow 14"/>
          <p:cNvSpPr/>
          <p:nvPr/>
        </p:nvSpPr>
        <p:spPr>
          <a:xfrm>
            <a:off x="6354877" y="5276756"/>
            <a:ext cx="1823769" cy="357251"/>
          </a:xfrm>
          <a:prstGeom prst="downArrow">
            <a:avLst/>
          </a:prstGeom>
          <a:solidFill>
            <a:schemeClr val="accent4">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ircle(in)">
                                      <p:cBhvr>
                                        <p:cTn id="12" dur="20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up)">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circle(in)">
                                      <p:cBhvr>
                                        <p:cTn id="22"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4" grpId="0"/>
      <p:bldP spid="1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3567906" y="800100"/>
            <a:ext cx="5043488" cy="7286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TextBox 34"/>
          <p:cNvSpPr txBox="1"/>
          <p:nvPr/>
        </p:nvSpPr>
        <p:spPr>
          <a:xfrm>
            <a:off x="985838" y="1528763"/>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Rectangle 15"/>
          <p:cNvSpPr/>
          <p:nvPr/>
        </p:nvSpPr>
        <p:spPr>
          <a:xfrm>
            <a:off x="3746499" y="6219488"/>
            <a:ext cx="4686301" cy="4658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600698" y="331674"/>
            <a:ext cx="2733441" cy="613245"/>
          </a:xfrm>
          <a:prstGeom prst="rect">
            <a:avLst/>
          </a:prstGeom>
        </p:spPr>
        <p:txBody>
          <a:bodyPr wrap="none">
            <a:spAutoFit/>
          </a:bodyPr>
          <a:lstStyle/>
          <a:p>
            <a:pPr marL="0" marR="0" lvl="0" indent="0" algn="just" defTabSz="914400" rtl="0" eaLnBrk="1" fontAlgn="auto" latinLnBrk="0" hangingPunct="1">
              <a:lnSpc>
                <a:spcPct val="115000"/>
              </a:lnSpc>
              <a:spcBef>
                <a:spcPts val="0"/>
              </a:spcBef>
              <a:spcAft>
                <a:spcPts val="0"/>
              </a:spcAft>
              <a:buClrTx/>
              <a:buSzTx/>
              <a:buFontTx/>
              <a:buNone/>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b.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Lễ</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ăn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mừng</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pSp>
        <p:nvGrpSpPr>
          <p:cNvPr id="15" name="Group 14"/>
          <p:cNvGrpSpPr/>
          <p:nvPr/>
        </p:nvGrpSpPr>
        <p:grpSpPr>
          <a:xfrm>
            <a:off x="630549" y="1292198"/>
            <a:ext cx="7189336" cy="4257572"/>
            <a:chOff x="1741106" y="1792245"/>
            <a:chExt cx="7189336" cy="4257572"/>
          </a:xfrm>
        </p:grpSpPr>
        <p:sp>
          <p:nvSpPr>
            <p:cNvPr id="17" name="Straight Connector 16"/>
            <p:cNvSpPr/>
            <p:nvPr/>
          </p:nvSpPr>
          <p:spPr>
            <a:xfrm>
              <a:off x="3869892" y="5411181"/>
              <a:ext cx="4274602" cy="0"/>
            </a:xfrm>
            <a:prstGeom prst="line">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18" name="Straight Connector 17"/>
            <p:cNvSpPr/>
            <p:nvPr/>
          </p:nvSpPr>
          <p:spPr>
            <a:xfrm>
              <a:off x="3869892" y="3921031"/>
              <a:ext cx="3661511" cy="0"/>
            </a:xfrm>
            <a:prstGeom prst="line">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19" name="Straight Connector 18"/>
            <p:cNvSpPr/>
            <p:nvPr/>
          </p:nvSpPr>
          <p:spPr>
            <a:xfrm>
              <a:off x="3869892" y="2430881"/>
              <a:ext cx="4274602" cy="0"/>
            </a:xfrm>
            <a:prstGeom prst="line">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20" name="Oval 19"/>
            <p:cNvSpPr/>
            <p:nvPr/>
          </p:nvSpPr>
          <p:spPr>
            <a:xfrm>
              <a:off x="1741106" y="1792245"/>
              <a:ext cx="4257572" cy="4257572"/>
            </a:xfrm>
            <a:prstGeom prst="ellipse">
              <a:avLst/>
            </a:prstGeom>
            <a:blipFill>
              <a:blip r:embed="rId2"/>
              <a:srcRect/>
              <a:stretch>
                <a:fillRect l="-10000" r="-10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21" name="Freeform 20"/>
            <p:cNvSpPr/>
            <p:nvPr/>
          </p:nvSpPr>
          <p:spPr>
            <a:xfrm>
              <a:off x="2507469" y="4053016"/>
              <a:ext cx="2724846" cy="1404998"/>
            </a:xfrm>
            <a:custGeom>
              <a:avLst/>
              <a:gdLst>
                <a:gd name="connsiteX0" fmla="*/ 0 w 2724846"/>
                <a:gd name="connsiteY0" fmla="*/ 0 h 1404998"/>
                <a:gd name="connsiteX1" fmla="*/ 2724846 w 2724846"/>
                <a:gd name="connsiteY1" fmla="*/ 0 h 1404998"/>
                <a:gd name="connsiteX2" fmla="*/ 2724846 w 2724846"/>
                <a:gd name="connsiteY2" fmla="*/ 1404998 h 1404998"/>
                <a:gd name="connsiteX3" fmla="*/ 0 w 2724846"/>
                <a:gd name="connsiteY3" fmla="*/ 1404998 h 1404998"/>
                <a:gd name="connsiteX4" fmla="*/ 0 w 2724846"/>
                <a:gd name="connsiteY4" fmla="*/ 0 h 14049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4846" h="1404998">
                  <a:moveTo>
                    <a:pt x="0" y="0"/>
                  </a:moveTo>
                  <a:lnTo>
                    <a:pt x="2724846" y="0"/>
                  </a:lnTo>
                  <a:lnTo>
                    <a:pt x="2724846" y="1404998"/>
                  </a:lnTo>
                  <a:lnTo>
                    <a:pt x="0" y="1404998"/>
                  </a:lnTo>
                  <a:lnTo>
                    <a:pt x="0" y="0"/>
                  </a:lnTo>
                  <a:close/>
                </a:path>
              </a:pathLst>
            </a:custGeom>
            <a:noFill/>
            <a:ln>
              <a:noFill/>
            </a:ln>
            <a:sp3d/>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0" rIns="0" bIns="0" numCol="1" spcCol="1270" anchor="b" anchorCtr="0">
              <a:noAutofit/>
            </a:bodyPr>
            <a:lstStyle/>
            <a:p>
              <a:pPr marL="0" marR="0" lvl="0" indent="0" algn="ctr" defTabSz="2889250" rtl="0" eaLnBrk="1" fontAlgn="auto" latinLnBrk="0" hangingPunct="1">
                <a:lnSpc>
                  <a:spcPct val="90000"/>
                </a:lnSpc>
                <a:spcBef>
                  <a:spcPct val="0"/>
                </a:spcBef>
                <a:spcAft>
                  <a:spcPct val="35000"/>
                </a:spcAft>
                <a:buClrTx/>
                <a:buSzTx/>
                <a:buFontTx/>
                <a:buNone/>
                <a:defRPr/>
              </a:pPr>
              <a:endParaRPr kumimoji="0" lang="en-US" sz="65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Oval 24"/>
            <p:cNvSpPr/>
            <p:nvPr/>
          </p:nvSpPr>
          <p:spPr>
            <a:xfrm>
              <a:off x="7505859" y="1792245"/>
              <a:ext cx="1277271" cy="1277271"/>
            </a:xfrm>
            <a:prstGeom prst="ellipse">
              <a:avLst/>
            </a:prstGeom>
            <a:blipFill>
              <a:blip r:embed="rId3"/>
              <a:srcRect/>
              <a:stretch>
                <a:fillRect l="-14000" r="-14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34" name="Freeform 33"/>
            <p:cNvSpPr/>
            <p:nvPr/>
          </p:nvSpPr>
          <p:spPr>
            <a:xfrm>
              <a:off x="8783131" y="1792245"/>
              <a:ext cx="147311" cy="1277271"/>
            </a:xfrm>
            <a:custGeom>
              <a:avLst/>
              <a:gdLst>
                <a:gd name="connsiteX0" fmla="*/ 0 w 147311"/>
                <a:gd name="connsiteY0" fmla="*/ 0 h 1277271"/>
                <a:gd name="connsiteX1" fmla="*/ 147311 w 147311"/>
                <a:gd name="connsiteY1" fmla="*/ 0 h 1277271"/>
                <a:gd name="connsiteX2" fmla="*/ 147311 w 147311"/>
                <a:gd name="connsiteY2" fmla="*/ 1277271 h 1277271"/>
                <a:gd name="connsiteX3" fmla="*/ 0 w 147311"/>
                <a:gd name="connsiteY3" fmla="*/ 1277271 h 1277271"/>
                <a:gd name="connsiteX4" fmla="*/ 0 w 147311"/>
                <a:gd name="connsiteY4" fmla="*/ 0 h 1277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311" h="1277271">
                  <a:moveTo>
                    <a:pt x="0" y="0"/>
                  </a:moveTo>
                  <a:lnTo>
                    <a:pt x="147311" y="0"/>
                  </a:lnTo>
                  <a:lnTo>
                    <a:pt x="147311" y="1277271"/>
                  </a:lnTo>
                  <a:lnTo>
                    <a:pt x="0" y="127727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9050" tIns="0" rIns="19050" bIns="0" numCol="1" spcCol="1270" anchor="ctr" anchorCtr="0">
              <a:noAutofit/>
            </a:bodyPr>
            <a:lstStyle/>
            <a:p>
              <a:pPr marL="0" marR="0" lvl="0" indent="0" algn="l" defTabSz="222250" rtl="0" eaLnBrk="1" fontAlgn="auto" latinLnBrk="0" hangingPunct="1">
                <a:lnSpc>
                  <a:spcPct val="90000"/>
                </a:lnSpc>
                <a:spcBef>
                  <a:spcPct val="0"/>
                </a:spcBef>
                <a:spcAft>
                  <a:spcPct val="35000"/>
                </a:spcAft>
                <a:buClrTx/>
                <a:buSzTx/>
                <a:buFontTx/>
                <a:buNone/>
                <a:defRPr/>
              </a:pPr>
              <a:endParaRPr kumimoji="0" lang="en-US" sz="5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37" name="Oval 36"/>
            <p:cNvSpPr/>
            <p:nvPr/>
          </p:nvSpPr>
          <p:spPr>
            <a:xfrm>
              <a:off x="6892769" y="3282395"/>
              <a:ext cx="1277271" cy="1277271"/>
            </a:xfrm>
            <a:prstGeom prst="ellipse">
              <a:avLst/>
            </a:prstGeom>
            <a:blipFill>
              <a:blip r:embed="rId4"/>
              <a:srcRect/>
              <a:stretch>
                <a:fillRect t="-25000" b="-25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38" name="Freeform 37"/>
            <p:cNvSpPr/>
            <p:nvPr/>
          </p:nvSpPr>
          <p:spPr>
            <a:xfrm>
              <a:off x="8170040" y="3282395"/>
              <a:ext cx="208621" cy="1277271"/>
            </a:xfrm>
            <a:custGeom>
              <a:avLst/>
              <a:gdLst>
                <a:gd name="connsiteX0" fmla="*/ 0 w 208621"/>
                <a:gd name="connsiteY0" fmla="*/ 0 h 1277271"/>
                <a:gd name="connsiteX1" fmla="*/ 208621 w 208621"/>
                <a:gd name="connsiteY1" fmla="*/ 0 h 1277271"/>
                <a:gd name="connsiteX2" fmla="*/ 208621 w 208621"/>
                <a:gd name="connsiteY2" fmla="*/ 1277271 h 1277271"/>
                <a:gd name="connsiteX3" fmla="*/ 0 w 208621"/>
                <a:gd name="connsiteY3" fmla="*/ 1277271 h 1277271"/>
                <a:gd name="connsiteX4" fmla="*/ 0 w 208621"/>
                <a:gd name="connsiteY4" fmla="*/ 0 h 1277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621" h="1277271">
                  <a:moveTo>
                    <a:pt x="0" y="0"/>
                  </a:moveTo>
                  <a:lnTo>
                    <a:pt x="208621" y="0"/>
                  </a:lnTo>
                  <a:lnTo>
                    <a:pt x="208621" y="1277271"/>
                  </a:lnTo>
                  <a:lnTo>
                    <a:pt x="0" y="127727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9050" tIns="0" rIns="19050" bIns="0" numCol="1" spcCol="1270" anchor="ctr" anchorCtr="0">
              <a:noAutofit/>
            </a:bodyPr>
            <a:lstStyle/>
            <a:p>
              <a:pPr marL="0" marR="0" lvl="0" indent="0" algn="l" defTabSz="222250" rtl="0" eaLnBrk="1" fontAlgn="auto" latinLnBrk="0" hangingPunct="1">
                <a:lnSpc>
                  <a:spcPct val="90000"/>
                </a:lnSpc>
                <a:spcBef>
                  <a:spcPct val="0"/>
                </a:spcBef>
                <a:spcAft>
                  <a:spcPct val="35000"/>
                </a:spcAft>
                <a:buClrTx/>
                <a:buSzTx/>
                <a:buFontTx/>
                <a:buNone/>
                <a:defRPr/>
              </a:pPr>
              <a:endParaRPr kumimoji="0" lang="en-US" sz="5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39" name="Oval 38"/>
            <p:cNvSpPr/>
            <p:nvPr/>
          </p:nvSpPr>
          <p:spPr>
            <a:xfrm>
              <a:off x="7505859" y="4772545"/>
              <a:ext cx="1277271" cy="1277271"/>
            </a:xfrm>
            <a:prstGeom prst="ellipse">
              <a:avLst/>
            </a:prstGeom>
            <a:blipFill>
              <a:blip r:embed="rId5"/>
              <a:srcRect/>
              <a:stretch>
                <a:fillRect l="-4000" r="-4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40" name="Freeform 39"/>
            <p:cNvSpPr/>
            <p:nvPr/>
          </p:nvSpPr>
          <p:spPr>
            <a:xfrm>
              <a:off x="8783131" y="4772545"/>
              <a:ext cx="147311" cy="1277271"/>
            </a:xfrm>
            <a:custGeom>
              <a:avLst/>
              <a:gdLst>
                <a:gd name="connsiteX0" fmla="*/ 0 w 147311"/>
                <a:gd name="connsiteY0" fmla="*/ 0 h 1277271"/>
                <a:gd name="connsiteX1" fmla="*/ 147311 w 147311"/>
                <a:gd name="connsiteY1" fmla="*/ 0 h 1277271"/>
                <a:gd name="connsiteX2" fmla="*/ 147311 w 147311"/>
                <a:gd name="connsiteY2" fmla="*/ 1277271 h 1277271"/>
                <a:gd name="connsiteX3" fmla="*/ 0 w 147311"/>
                <a:gd name="connsiteY3" fmla="*/ 1277271 h 1277271"/>
                <a:gd name="connsiteX4" fmla="*/ 0 w 147311"/>
                <a:gd name="connsiteY4" fmla="*/ 0 h 1277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311" h="1277271">
                  <a:moveTo>
                    <a:pt x="0" y="0"/>
                  </a:moveTo>
                  <a:lnTo>
                    <a:pt x="147311" y="0"/>
                  </a:lnTo>
                  <a:lnTo>
                    <a:pt x="147311" y="1277271"/>
                  </a:lnTo>
                  <a:lnTo>
                    <a:pt x="0" y="127727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9050" tIns="0" rIns="19050" bIns="0" numCol="1" spcCol="1270" anchor="ctr" anchorCtr="0">
              <a:noAutofit/>
            </a:bodyPr>
            <a:lstStyle/>
            <a:p>
              <a:pPr marL="0" marR="0" lvl="0" indent="0" algn="l" defTabSz="222250" rtl="0" eaLnBrk="1" fontAlgn="auto" latinLnBrk="0" hangingPunct="1">
                <a:lnSpc>
                  <a:spcPct val="90000"/>
                </a:lnSpc>
                <a:spcBef>
                  <a:spcPct val="0"/>
                </a:spcBef>
                <a:spcAft>
                  <a:spcPct val="35000"/>
                </a:spcAft>
                <a:buClrTx/>
                <a:buSzTx/>
                <a:buFontTx/>
                <a:buNone/>
                <a:defRPr/>
              </a:pPr>
              <a:endParaRPr kumimoji="0" lang="en-US" sz="5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grpSp>
      <p:sp>
        <p:nvSpPr>
          <p:cNvPr id="41" name="Rectangle 40"/>
          <p:cNvSpPr/>
          <p:nvPr/>
        </p:nvSpPr>
        <p:spPr>
          <a:xfrm>
            <a:off x="4705220" y="1234692"/>
            <a:ext cx="6843531" cy="4219617"/>
          </a:xfrm>
          <a:prstGeom prst="rect">
            <a:avLst/>
          </a:prstGeom>
          <a:solidFill>
            <a:schemeClr val="lt1">
              <a:alpha val="7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2"/>
          </a:lnRef>
          <a:fillRef idx="1">
            <a:schemeClr val="lt1"/>
          </a:fillRef>
          <a:effectRef idx="0">
            <a:schemeClr val="accent2"/>
          </a:effectRef>
          <a:fontRef idx="minor">
            <a:schemeClr val="dk1"/>
          </a:fontRef>
        </p:style>
        <p:txBody>
          <a:bodyPr wrap="square">
            <a:spAutoFit/>
          </a:bodyPr>
          <a:lstStyle/>
          <a:p>
            <a:pPr marL="571500" marR="0" lvl="0" indent="-571500" algn="just" defTabSz="914400" rtl="0" eaLnBrk="1" fontAlgn="auto" latinLnBrk="0" hangingPunct="1">
              <a:lnSpc>
                <a:spcPct val="115000"/>
              </a:lnSpc>
              <a:spcBef>
                <a:spcPts val="0"/>
              </a:spcBef>
              <a:spcAft>
                <a:spcPts val="0"/>
              </a:spcAft>
              <a:buClrTx/>
              <a:buSzTx/>
              <a:buFont typeface="Wingdings" panose="05000000000000000000" pitchFamily="2" charset="2"/>
              <a:buChar char="v"/>
              <a:defRPr/>
            </a:pP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Nói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với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tôi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tớ</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tự</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hào</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tự</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tin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về</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sức</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mạnh</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của</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bản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thân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và</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sự</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giàu</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có</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của</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thị</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tộc</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p>
          <a:p>
            <a:pPr marL="571500" marR="0" lvl="0" indent="-571500" algn="l" defTabSz="914400" rtl="0" eaLnBrk="1" fontAlgn="auto" latinLnBrk="0" hangingPunct="1">
              <a:lnSpc>
                <a:spcPct val="100000"/>
              </a:lnSpc>
              <a:spcBef>
                <a:spcPts val="0"/>
              </a:spcBef>
              <a:spcAft>
                <a:spcPts val="0"/>
              </a:spcAft>
              <a:buClrTx/>
              <a:buSzTx/>
              <a:buFont typeface="Wingdings" panose="05000000000000000000" pitchFamily="2" charset="2"/>
              <a:buChar char="v"/>
              <a:defRPr/>
            </a:pP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Ra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lệnh</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nổi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nhiều</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loại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cồng</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chiêng</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tiếp</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tục</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nhấn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mạnh</a:t>
            </a:r>
            <a:r>
              <a:rPr kumimoji="0" lang="en-US" sz="36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vào</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sức</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mạnh</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của</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nguời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anh</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hùng</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và</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sự</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giàu</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có</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của</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thị</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tộc</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1">
                                            <p:txEl>
                                              <p:pRg st="0" end="0"/>
                                            </p:txEl>
                                          </p:spTgt>
                                        </p:tgtEl>
                                        <p:attrNameLst>
                                          <p:attrName>style.visibility</p:attrName>
                                        </p:attrNameLst>
                                      </p:cBhvr>
                                      <p:to>
                                        <p:strVal val="visible"/>
                                      </p:to>
                                    </p:set>
                                    <p:animEffect transition="in" filter="wipe(down)">
                                      <p:cBhvr>
                                        <p:cTn id="7" dur="580">
                                          <p:stCondLst>
                                            <p:cond delay="0"/>
                                          </p:stCondLst>
                                        </p:cTn>
                                        <p:tgtEl>
                                          <p:spTgt spid="41">
                                            <p:txEl>
                                              <p:pRg st="0" end="0"/>
                                            </p:txEl>
                                          </p:spTgt>
                                        </p:tgtEl>
                                      </p:cBhvr>
                                    </p:animEffect>
                                    <p:anim calcmode="lin" valueType="num">
                                      <p:cBhvr>
                                        <p:cTn id="8" dur="1822" tmFilter="0,0; 0.14,0.36; 0.43,0.73; 0.71,0.91; 1.0,1.0">
                                          <p:stCondLst>
                                            <p:cond delay="0"/>
                                          </p:stCondLst>
                                        </p:cTn>
                                        <p:tgtEl>
                                          <p:spTgt spid="41">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1">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1">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1">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1">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41">
                                            <p:txEl>
                                              <p:pRg st="0" end="0"/>
                                            </p:txEl>
                                          </p:spTgt>
                                        </p:tgtEl>
                                      </p:cBhvr>
                                      <p:to x="100000" y="60000"/>
                                    </p:animScale>
                                    <p:animScale>
                                      <p:cBhvr>
                                        <p:cTn id="14" dur="166" decel="50000">
                                          <p:stCondLst>
                                            <p:cond delay="676"/>
                                          </p:stCondLst>
                                        </p:cTn>
                                        <p:tgtEl>
                                          <p:spTgt spid="41">
                                            <p:txEl>
                                              <p:pRg st="0" end="0"/>
                                            </p:txEl>
                                          </p:spTgt>
                                        </p:tgtEl>
                                      </p:cBhvr>
                                      <p:to x="100000" y="100000"/>
                                    </p:animScale>
                                    <p:animScale>
                                      <p:cBhvr>
                                        <p:cTn id="15" dur="26">
                                          <p:stCondLst>
                                            <p:cond delay="1312"/>
                                          </p:stCondLst>
                                        </p:cTn>
                                        <p:tgtEl>
                                          <p:spTgt spid="41">
                                            <p:txEl>
                                              <p:pRg st="0" end="0"/>
                                            </p:txEl>
                                          </p:spTgt>
                                        </p:tgtEl>
                                      </p:cBhvr>
                                      <p:to x="100000" y="80000"/>
                                    </p:animScale>
                                    <p:animScale>
                                      <p:cBhvr>
                                        <p:cTn id="16" dur="166" decel="50000">
                                          <p:stCondLst>
                                            <p:cond delay="1338"/>
                                          </p:stCondLst>
                                        </p:cTn>
                                        <p:tgtEl>
                                          <p:spTgt spid="41">
                                            <p:txEl>
                                              <p:pRg st="0" end="0"/>
                                            </p:txEl>
                                          </p:spTgt>
                                        </p:tgtEl>
                                      </p:cBhvr>
                                      <p:to x="100000" y="100000"/>
                                    </p:animScale>
                                    <p:animScale>
                                      <p:cBhvr>
                                        <p:cTn id="17" dur="26">
                                          <p:stCondLst>
                                            <p:cond delay="1642"/>
                                          </p:stCondLst>
                                        </p:cTn>
                                        <p:tgtEl>
                                          <p:spTgt spid="41">
                                            <p:txEl>
                                              <p:pRg st="0" end="0"/>
                                            </p:txEl>
                                          </p:spTgt>
                                        </p:tgtEl>
                                      </p:cBhvr>
                                      <p:to x="100000" y="90000"/>
                                    </p:animScale>
                                    <p:animScale>
                                      <p:cBhvr>
                                        <p:cTn id="18" dur="166" decel="50000">
                                          <p:stCondLst>
                                            <p:cond delay="1668"/>
                                          </p:stCondLst>
                                        </p:cTn>
                                        <p:tgtEl>
                                          <p:spTgt spid="41">
                                            <p:txEl>
                                              <p:pRg st="0" end="0"/>
                                            </p:txEl>
                                          </p:spTgt>
                                        </p:tgtEl>
                                      </p:cBhvr>
                                      <p:to x="100000" y="100000"/>
                                    </p:animScale>
                                    <p:animScale>
                                      <p:cBhvr>
                                        <p:cTn id="19" dur="26">
                                          <p:stCondLst>
                                            <p:cond delay="1808"/>
                                          </p:stCondLst>
                                        </p:cTn>
                                        <p:tgtEl>
                                          <p:spTgt spid="41">
                                            <p:txEl>
                                              <p:pRg st="0" end="0"/>
                                            </p:txEl>
                                          </p:spTgt>
                                        </p:tgtEl>
                                      </p:cBhvr>
                                      <p:to x="100000" y="95000"/>
                                    </p:animScale>
                                    <p:animScale>
                                      <p:cBhvr>
                                        <p:cTn id="20" dur="166" decel="50000">
                                          <p:stCondLst>
                                            <p:cond delay="1834"/>
                                          </p:stCondLst>
                                        </p:cTn>
                                        <p:tgtEl>
                                          <p:spTgt spid="41">
                                            <p:txEl>
                                              <p:pRg st="0" end="0"/>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41">
                                            <p:txEl>
                                              <p:pRg st="1" end="1"/>
                                            </p:txEl>
                                          </p:spTgt>
                                        </p:tgtEl>
                                        <p:attrNameLst>
                                          <p:attrName>style.visibility</p:attrName>
                                        </p:attrNameLst>
                                      </p:cBhvr>
                                      <p:to>
                                        <p:strVal val="visible"/>
                                      </p:to>
                                    </p:set>
                                    <p:animEffect transition="in" filter="wipe(down)">
                                      <p:cBhvr>
                                        <p:cTn id="25" dur="580">
                                          <p:stCondLst>
                                            <p:cond delay="0"/>
                                          </p:stCondLst>
                                        </p:cTn>
                                        <p:tgtEl>
                                          <p:spTgt spid="41">
                                            <p:txEl>
                                              <p:pRg st="1" end="1"/>
                                            </p:txEl>
                                          </p:spTgt>
                                        </p:tgtEl>
                                      </p:cBhvr>
                                    </p:animEffect>
                                    <p:anim calcmode="lin" valueType="num">
                                      <p:cBhvr>
                                        <p:cTn id="26" dur="1822" tmFilter="0,0; 0.14,0.36; 0.43,0.73; 0.71,0.91; 1.0,1.0">
                                          <p:stCondLst>
                                            <p:cond delay="0"/>
                                          </p:stCondLst>
                                        </p:cTn>
                                        <p:tgtEl>
                                          <p:spTgt spid="41">
                                            <p:txEl>
                                              <p:pRg st="1" end="1"/>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41">
                                            <p:txEl>
                                              <p:pRg st="1" end="1"/>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41">
                                            <p:txEl>
                                              <p:pRg st="1" end="1"/>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41">
                                            <p:txEl>
                                              <p:pRg st="1" end="1"/>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41">
                                            <p:txEl>
                                              <p:pRg st="1" end="1"/>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41">
                                            <p:txEl>
                                              <p:pRg st="1" end="1"/>
                                            </p:txEl>
                                          </p:spTgt>
                                        </p:tgtEl>
                                      </p:cBhvr>
                                      <p:to x="100000" y="60000"/>
                                    </p:animScale>
                                    <p:animScale>
                                      <p:cBhvr>
                                        <p:cTn id="32" dur="166" decel="50000">
                                          <p:stCondLst>
                                            <p:cond delay="676"/>
                                          </p:stCondLst>
                                        </p:cTn>
                                        <p:tgtEl>
                                          <p:spTgt spid="41">
                                            <p:txEl>
                                              <p:pRg st="1" end="1"/>
                                            </p:txEl>
                                          </p:spTgt>
                                        </p:tgtEl>
                                      </p:cBhvr>
                                      <p:to x="100000" y="100000"/>
                                    </p:animScale>
                                    <p:animScale>
                                      <p:cBhvr>
                                        <p:cTn id="33" dur="26">
                                          <p:stCondLst>
                                            <p:cond delay="1312"/>
                                          </p:stCondLst>
                                        </p:cTn>
                                        <p:tgtEl>
                                          <p:spTgt spid="41">
                                            <p:txEl>
                                              <p:pRg st="1" end="1"/>
                                            </p:txEl>
                                          </p:spTgt>
                                        </p:tgtEl>
                                      </p:cBhvr>
                                      <p:to x="100000" y="80000"/>
                                    </p:animScale>
                                    <p:animScale>
                                      <p:cBhvr>
                                        <p:cTn id="34" dur="166" decel="50000">
                                          <p:stCondLst>
                                            <p:cond delay="1338"/>
                                          </p:stCondLst>
                                        </p:cTn>
                                        <p:tgtEl>
                                          <p:spTgt spid="41">
                                            <p:txEl>
                                              <p:pRg st="1" end="1"/>
                                            </p:txEl>
                                          </p:spTgt>
                                        </p:tgtEl>
                                      </p:cBhvr>
                                      <p:to x="100000" y="100000"/>
                                    </p:animScale>
                                    <p:animScale>
                                      <p:cBhvr>
                                        <p:cTn id="35" dur="26">
                                          <p:stCondLst>
                                            <p:cond delay="1642"/>
                                          </p:stCondLst>
                                        </p:cTn>
                                        <p:tgtEl>
                                          <p:spTgt spid="41">
                                            <p:txEl>
                                              <p:pRg st="1" end="1"/>
                                            </p:txEl>
                                          </p:spTgt>
                                        </p:tgtEl>
                                      </p:cBhvr>
                                      <p:to x="100000" y="90000"/>
                                    </p:animScale>
                                    <p:animScale>
                                      <p:cBhvr>
                                        <p:cTn id="36" dur="166" decel="50000">
                                          <p:stCondLst>
                                            <p:cond delay="1668"/>
                                          </p:stCondLst>
                                        </p:cTn>
                                        <p:tgtEl>
                                          <p:spTgt spid="41">
                                            <p:txEl>
                                              <p:pRg st="1" end="1"/>
                                            </p:txEl>
                                          </p:spTgt>
                                        </p:tgtEl>
                                      </p:cBhvr>
                                      <p:to x="100000" y="100000"/>
                                    </p:animScale>
                                    <p:animScale>
                                      <p:cBhvr>
                                        <p:cTn id="37" dur="26">
                                          <p:stCondLst>
                                            <p:cond delay="1808"/>
                                          </p:stCondLst>
                                        </p:cTn>
                                        <p:tgtEl>
                                          <p:spTgt spid="41">
                                            <p:txEl>
                                              <p:pRg st="1" end="1"/>
                                            </p:txEl>
                                          </p:spTgt>
                                        </p:tgtEl>
                                      </p:cBhvr>
                                      <p:to x="100000" y="95000"/>
                                    </p:animScale>
                                    <p:animScale>
                                      <p:cBhvr>
                                        <p:cTn id="38" dur="166" decel="50000">
                                          <p:stCondLst>
                                            <p:cond delay="1834"/>
                                          </p:stCondLst>
                                        </p:cTn>
                                        <p:tgtEl>
                                          <p:spTgt spid="41">
                                            <p:txEl>
                                              <p:pRg st="1" end="1"/>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2" name="Freeform: Shape 11"/>
          <p:cNvSpPr>
            <a:spLocks noGrp="1" noRot="1" noChangeAspect="1" noMove="1" noResize="1" noEditPoints="1" noAdjustHandles="1" noChangeArrowheads="1" noChangeShapeType="1" noTextEdit="1"/>
          </p:cNvSpPr>
          <p:nvPr/>
        </p:nvSpPr>
        <p:spPr>
          <a:xfrm>
            <a:off x="0" y="2113091"/>
            <a:ext cx="3730752" cy="4735782"/>
          </a:xfrm>
          <a:custGeom>
            <a:avLst/>
            <a:gdLst>
              <a:gd name="connsiteX0" fmla="*/ 640080 w 3730752"/>
              <a:gd name="connsiteY0" fmla="*/ 0 h 4735782"/>
              <a:gd name="connsiteX1" fmla="*/ 3730752 w 3730752"/>
              <a:gd name="connsiteY1" fmla="*/ 3090672 h 4735782"/>
              <a:gd name="connsiteX2" fmla="*/ 3357725 w 3730752"/>
              <a:gd name="connsiteY2" fmla="*/ 4563870 h 4735782"/>
              <a:gd name="connsiteX3" fmla="*/ 3253285 w 3730752"/>
              <a:gd name="connsiteY3" fmla="*/ 4735782 h 4735782"/>
              <a:gd name="connsiteX4" fmla="*/ 0 w 3730752"/>
              <a:gd name="connsiteY4" fmla="*/ 4735782 h 4735782"/>
              <a:gd name="connsiteX5" fmla="*/ 0 w 3730752"/>
              <a:gd name="connsiteY5" fmla="*/ 67215 h 4735782"/>
              <a:gd name="connsiteX6" fmla="*/ 17202 w 3730752"/>
              <a:gd name="connsiteY6" fmla="*/ 62792 h 4735782"/>
              <a:gd name="connsiteX7" fmla="*/ 640080 w 3730752"/>
              <a:gd name="connsiteY7" fmla="*/ 0 h 4735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30752" h="4735782">
                <a:moveTo>
                  <a:pt x="640080" y="0"/>
                </a:moveTo>
                <a:cubicBezTo>
                  <a:pt x="2347011" y="0"/>
                  <a:pt x="3730752" y="1383741"/>
                  <a:pt x="3730752" y="3090672"/>
                </a:cubicBezTo>
                <a:cubicBezTo>
                  <a:pt x="3730752" y="3624088"/>
                  <a:pt x="3595621" y="4125943"/>
                  <a:pt x="3357725" y="4563870"/>
                </a:cubicBezTo>
                <a:lnTo>
                  <a:pt x="3253285" y="4735782"/>
                </a:lnTo>
                <a:lnTo>
                  <a:pt x="0" y="4735782"/>
                </a:lnTo>
                <a:lnTo>
                  <a:pt x="0" y="67215"/>
                </a:lnTo>
                <a:lnTo>
                  <a:pt x="17202" y="62792"/>
                </a:lnTo>
                <a:cubicBezTo>
                  <a:pt x="218397" y="21621"/>
                  <a:pt x="426714" y="0"/>
                  <a:pt x="64008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13"/>
          <p:cNvSpPr>
            <a:spLocks noGrp="1" noRot="1" noChangeAspect="1" noMove="1" noResize="1" noEditPoints="1" noAdjustHandles="1" noChangeArrowheads="1" noChangeShapeType="1" noTextEdit="1"/>
          </p:cNvSpPr>
          <p:nvPr/>
        </p:nvSpPr>
        <p:spPr>
          <a:xfrm>
            <a:off x="1081982" y="-4332"/>
            <a:ext cx="4242816" cy="2454158"/>
          </a:xfrm>
          <a:custGeom>
            <a:avLst/>
            <a:gdLst>
              <a:gd name="connsiteX0" fmla="*/ 28633 w 4242816"/>
              <a:gd name="connsiteY0" fmla="*/ 0 h 2454158"/>
              <a:gd name="connsiteX1" fmla="*/ 4214183 w 4242816"/>
              <a:gd name="connsiteY1" fmla="*/ 0 h 2454158"/>
              <a:gd name="connsiteX2" fmla="*/ 4231864 w 4242816"/>
              <a:gd name="connsiteY2" fmla="*/ 115848 h 2454158"/>
              <a:gd name="connsiteX3" fmla="*/ 4242816 w 4242816"/>
              <a:gd name="connsiteY3" fmla="*/ 332750 h 2454158"/>
              <a:gd name="connsiteX4" fmla="*/ 2121408 w 4242816"/>
              <a:gd name="connsiteY4" fmla="*/ 2454158 h 2454158"/>
              <a:gd name="connsiteX5" fmla="*/ 0 w 4242816"/>
              <a:gd name="connsiteY5" fmla="*/ 332750 h 2454158"/>
              <a:gd name="connsiteX6" fmla="*/ 10953 w 4242816"/>
              <a:gd name="connsiteY6" fmla="*/ 115848 h 2454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2816" h="2454158">
                <a:moveTo>
                  <a:pt x="28633" y="0"/>
                </a:moveTo>
                <a:lnTo>
                  <a:pt x="4214183" y="0"/>
                </a:lnTo>
                <a:lnTo>
                  <a:pt x="4231864" y="115848"/>
                </a:lnTo>
                <a:cubicBezTo>
                  <a:pt x="4239106" y="187164"/>
                  <a:pt x="4242816" y="259524"/>
                  <a:pt x="4242816" y="332750"/>
                </a:cubicBezTo>
                <a:cubicBezTo>
                  <a:pt x="4242816" y="1504371"/>
                  <a:pt x="3293029" y="2454158"/>
                  <a:pt x="2121408" y="2454158"/>
                </a:cubicBezTo>
                <a:cubicBezTo>
                  <a:pt x="949787" y="2454158"/>
                  <a:pt x="0" y="1504371"/>
                  <a:pt x="0" y="332750"/>
                </a:cubicBezTo>
                <a:cubicBezTo>
                  <a:pt x="0" y="259524"/>
                  <a:pt x="3710" y="187164"/>
                  <a:pt x="10953" y="115848"/>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p:cNvPicPr>
            <a:picLocks noChangeAspect="1"/>
          </p:cNvPicPr>
          <p:nvPr/>
        </p:nvPicPr>
        <p:blipFill rotWithShape="1">
          <a:blip r:embed="rId2"/>
          <a:srcRect r="1" b="4213"/>
          <a:stretch>
            <a:fillRect/>
          </a:stretch>
        </p:blipFill>
        <p:spPr>
          <a:xfrm>
            <a:off x="1246574" y="10"/>
            <a:ext cx="3913632" cy="2285224"/>
          </a:xfrm>
          <a:custGeom>
            <a:avLst/>
            <a:gdLst/>
            <a:ahLst/>
            <a:cxnLst/>
            <a:rect l="l" t="t" r="r" b="b"/>
            <a:pathLst>
              <a:path w="3913632" h="2285234">
                <a:moveTo>
                  <a:pt x="29691" y="0"/>
                </a:moveTo>
                <a:lnTo>
                  <a:pt x="3883942" y="0"/>
                </a:lnTo>
                <a:lnTo>
                  <a:pt x="3903529" y="128345"/>
                </a:lnTo>
                <a:cubicBezTo>
                  <a:pt x="3910210" y="194127"/>
                  <a:pt x="3913632" y="260873"/>
                  <a:pt x="3913632" y="328418"/>
                </a:cubicBezTo>
                <a:cubicBezTo>
                  <a:pt x="3913632" y="1409138"/>
                  <a:pt x="3037536" y="2285234"/>
                  <a:pt x="1956816" y="2285234"/>
                </a:cubicBezTo>
                <a:cubicBezTo>
                  <a:pt x="876096" y="2285234"/>
                  <a:pt x="0" y="1409138"/>
                  <a:pt x="0" y="328418"/>
                </a:cubicBezTo>
                <a:cubicBezTo>
                  <a:pt x="0" y="260873"/>
                  <a:pt x="3422" y="194127"/>
                  <a:pt x="10103" y="128345"/>
                </a:cubicBezTo>
                <a:close/>
              </a:path>
            </a:pathLst>
          </a:custGeom>
        </p:spPr>
      </p:pic>
      <p:pic>
        <p:nvPicPr>
          <p:cNvPr id="5" name="Picture 4"/>
          <p:cNvPicPr>
            <a:picLocks noChangeAspect="1"/>
          </p:cNvPicPr>
          <p:nvPr/>
        </p:nvPicPr>
        <p:blipFill rotWithShape="1">
          <a:blip r:embed="rId3"/>
          <a:srcRect l="32993" r="22587" b="1"/>
          <a:stretch>
            <a:fillRect/>
          </a:stretch>
        </p:blipFill>
        <p:spPr>
          <a:xfrm>
            <a:off x="20" y="2279205"/>
            <a:ext cx="3564618" cy="4569668"/>
          </a:xfrm>
          <a:custGeom>
            <a:avLst/>
            <a:gdLst/>
            <a:ahLst/>
            <a:cxnLst/>
            <a:rect l="l" t="t" r="r" b="b"/>
            <a:pathLst>
              <a:path w="3564638" h="4569668">
                <a:moveTo>
                  <a:pt x="640080" y="0"/>
                </a:moveTo>
                <a:cubicBezTo>
                  <a:pt x="2255269" y="0"/>
                  <a:pt x="3564638" y="1309369"/>
                  <a:pt x="3564638" y="2924558"/>
                </a:cubicBezTo>
                <a:cubicBezTo>
                  <a:pt x="3564638" y="3530254"/>
                  <a:pt x="3380508" y="4092944"/>
                  <a:pt x="3065170" y="4559707"/>
                </a:cubicBezTo>
                <a:lnTo>
                  <a:pt x="3057720" y="4569668"/>
                </a:lnTo>
                <a:lnTo>
                  <a:pt x="0" y="4569668"/>
                </a:lnTo>
                <a:lnTo>
                  <a:pt x="0" y="72448"/>
                </a:lnTo>
                <a:lnTo>
                  <a:pt x="50679" y="59417"/>
                </a:lnTo>
                <a:cubicBezTo>
                  <a:pt x="241061" y="20459"/>
                  <a:pt x="438181" y="0"/>
                  <a:pt x="640080" y="0"/>
                </a:cubicBezTo>
                <a:close/>
              </a:path>
            </a:pathLst>
          </a:custGeom>
        </p:spPr>
      </p:pic>
      <p:sp>
        <p:nvSpPr>
          <p:cNvPr id="22" name="Oval 15"/>
          <p:cNvSpPr>
            <a:spLocks noGrp="1" noRot="1" noChangeAspect="1" noMove="1" noResize="1" noEditPoints="1" noAdjustHandles="1" noChangeArrowheads="1" noChangeShapeType="1" noTextEdit="1"/>
          </p:cNvSpPr>
          <p:nvPr/>
        </p:nvSpPr>
        <p:spPr>
          <a:xfrm>
            <a:off x="5347279" y="615908"/>
            <a:ext cx="3182112" cy="3182112"/>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p:cNvPicPr>
            <a:picLocks noChangeAspect="1"/>
          </p:cNvPicPr>
          <p:nvPr/>
        </p:nvPicPr>
        <p:blipFill rotWithShape="1">
          <a:blip r:embed="rId4"/>
          <a:srcRect l="34407" r="5659" b="-3"/>
          <a:stretch>
            <a:fillRect/>
          </a:stretch>
        </p:blipFill>
        <p:spPr>
          <a:xfrm>
            <a:off x="5511871" y="780500"/>
            <a:ext cx="2852928" cy="2852928"/>
          </a:xfrm>
          <a:custGeom>
            <a:avLst/>
            <a:gdLst/>
            <a:ahLst/>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p:spPr>
      </p:pic>
      <p:sp>
        <p:nvSpPr>
          <p:cNvPr id="23" name="Freeform: Shape 17"/>
          <p:cNvSpPr>
            <a:spLocks noGrp="1" noRot="1" noChangeAspect="1" noMove="1" noResize="1" noEditPoints="1" noAdjustHandles="1" noChangeArrowheads="1" noChangeShapeType="1" noTextEdit="1"/>
          </p:cNvSpPr>
          <p:nvPr/>
        </p:nvSpPr>
        <p:spPr>
          <a:xfrm>
            <a:off x="8752568" y="-4331"/>
            <a:ext cx="3439432" cy="3785157"/>
          </a:xfrm>
          <a:custGeom>
            <a:avLst/>
            <a:gdLst>
              <a:gd name="connsiteX0" fmla="*/ 198262 w 3439432"/>
              <a:gd name="connsiteY0" fmla="*/ 0 h 3785157"/>
              <a:gd name="connsiteX1" fmla="*/ 3439432 w 3439432"/>
              <a:gd name="connsiteY1" fmla="*/ 0 h 3785157"/>
              <a:gd name="connsiteX2" fmla="*/ 3439432 w 3439432"/>
              <a:gd name="connsiteY2" fmla="*/ 3697836 h 3785157"/>
              <a:gd name="connsiteX3" fmla="*/ 3318024 w 3439432"/>
              <a:gd name="connsiteY3" fmla="*/ 3729054 h 3785157"/>
              <a:gd name="connsiteX4" fmla="*/ 2761488 w 3439432"/>
              <a:gd name="connsiteY4" fmla="*/ 3785157 h 3785157"/>
              <a:gd name="connsiteX5" fmla="*/ 0 w 3439432"/>
              <a:gd name="connsiteY5" fmla="*/ 1023669 h 3785157"/>
              <a:gd name="connsiteX6" fmla="*/ 124151 w 3439432"/>
              <a:gd name="connsiteY6" fmla="*/ 202487 h 3785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39432" h="3785157">
                <a:moveTo>
                  <a:pt x="198262" y="0"/>
                </a:moveTo>
                <a:lnTo>
                  <a:pt x="3439432" y="0"/>
                </a:lnTo>
                <a:lnTo>
                  <a:pt x="3439432" y="3697836"/>
                </a:lnTo>
                <a:lnTo>
                  <a:pt x="3318024" y="3729054"/>
                </a:lnTo>
                <a:cubicBezTo>
                  <a:pt x="3138258" y="3765839"/>
                  <a:pt x="2952129" y="3785157"/>
                  <a:pt x="2761488" y="3785157"/>
                </a:cubicBezTo>
                <a:cubicBezTo>
                  <a:pt x="1236360" y="3785157"/>
                  <a:pt x="0" y="2548797"/>
                  <a:pt x="0" y="1023669"/>
                </a:cubicBezTo>
                <a:cubicBezTo>
                  <a:pt x="0" y="737708"/>
                  <a:pt x="43466" y="461898"/>
                  <a:pt x="124151" y="202487"/>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rotWithShape="1">
          <a:blip r:embed="rId5"/>
          <a:srcRect l="28773" r="22403" b="-2"/>
          <a:stretch>
            <a:fillRect/>
          </a:stretch>
        </p:blipFill>
        <p:spPr>
          <a:xfrm>
            <a:off x="8918761" y="-4331"/>
            <a:ext cx="3273238" cy="3618965"/>
          </a:xfrm>
          <a:custGeom>
            <a:avLst/>
            <a:gdLst/>
            <a:ahLst/>
            <a:cxnLst/>
            <a:rect l="l" t="t" r="r" b="b"/>
            <a:pathLst>
              <a:path w="3273238" h="3618965">
                <a:moveTo>
                  <a:pt x="210437" y="0"/>
                </a:moveTo>
                <a:lnTo>
                  <a:pt x="3273238" y="0"/>
                </a:lnTo>
                <a:lnTo>
                  <a:pt x="3273238" y="3526409"/>
                </a:lnTo>
                <a:lnTo>
                  <a:pt x="3118338" y="3566238"/>
                </a:lnTo>
                <a:cubicBezTo>
                  <a:pt x="2949390" y="3600810"/>
                  <a:pt x="2774463" y="3618965"/>
                  <a:pt x="2595295" y="3618965"/>
                </a:cubicBezTo>
                <a:cubicBezTo>
                  <a:pt x="1161953" y="3618965"/>
                  <a:pt x="0" y="2457012"/>
                  <a:pt x="0" y="1023670"/>
                </a:cubicBezTo>
                <a:cubicBezTo>
                  <a:pt x="0" y="665335"/>
                  <a:pt x="72622" y="323961"/>
                  <a:pt x="203951" y="13464"/>
                </a:cubicBezTo>
                <a:close/>
              </a:path>
            </a:pathLst>
          </a:custGeom>
        </p:spPr>
      </p:pic>
      <p:sp>
        <p:nvSpPr>
          <p:cNvPr id="13" name="TextBox 12"/>
          <p:cNvSpPr txBox="1"/>
          <p:nvPr/>
        </p:nvSpPr>
        <p:spPr>
          <a:xfrm>
            <a:off x="3722778" y="3798020"/>
            <a:ext cx="7731085" cy="2831544"/>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342900" lvl="0" indent="-342900" algn="just" fontAlgn="base">
              <a:spcBef>
                <a:spcPts val="600"/>
              </a:spcBef>
              <a:spcAft>
                <a:spcPts val="600"/>
              </a:spcAft>
              <a:buSzPts val="1000"/>
              <a:buFont typeface="Symbol" panose="05050102010706020507" pitchFamily="18" charset="2"/>
              <a:buChar char=""/>
              <a:tabLst>
                <a:tab pos="457200" algn="l"/>
              </a:tabLst>
            </a:pPr>
            <a:r>
              <a:rPr lang="vi-VN" sz="2400" b="1" dirty="0">
                <a:solidFill>
                  <a:srgbClr val="0D0D0D"/>
                </a:solidFill>
                <a:effectLst/>
                <a:latin typeface="Times New Roman" panose="02020603050405020304" pitchFamily="18" charset="0"/>
                <a:ea typeface="Times New Roman" panose="02020603050405020304" pitchFamily="18" charset="0"/>
              </a:rPr>
              <a:t>Các hình ảnh phản ánh những nét văn hoá của vùng đất Tây Nguyên.</a:t>
            </a:r>
            <a:endParaRPr lang="en-US" sz="2400" b="1" dirty="0">
              <a:effectLst/>
              <a:latin typeface="Times New Roman" panose="02020603050405020304" pitchFamily="18" charset="0"/>
              <a:ea typeface="Times New Roman" panose="02020603050405020304" pitchFamily="18" charset="0"/>
            </a:endParaRPr>
          </a:p>
          <a:p>
            <a:pPr marL="342900" lvl="0" indent="-342900" algn="just" fontAlgn="base">
              <a:spcBef>
                <a:spcPts val="600"/>
              </a:spcBef>
              <a:spcAft>
                <a:spcPts val="600"/>
              </a:spcAft>
              <a:buSzPts val="1000"/>
              <a:buFont typeface="Symbol" panose="05050102010706020507" pitchFamily="18" charset="2"/>
              <a:buChar char=""/>
              <a:tabLst>
                <a:tab pos="457200" algn="l"/>
              </a:tabLst>
            </a:pPr>
            <a:r>
              <a:rPr lang="vi-VN" sz="2400" b="1" dirty="0">
                <a:solidFill>
                  <a:srgbClr val="0D0D0D"/>
                </a:solidFill>
                <a:effectLst/>
                <a:latin typeface="Times New Roman" panose="02020603050405020304" pitchFamily="18" charset="0"/>
                <a:ea typeface="Times New Roman" panose="02020603050405020304" pitchFamily="18" charset="0"/>
              </a:rPr>
              <a:t> Nhắc đến văn hóa Tây Nguyên, người ta nghĩ ngay đến nhà rông, lễ hội cồng chiêng, sử thi... Đó là những di sản văn hóa truyền thống vô cùng đặc sắc và quý báu mà cha ông các dân tộc Tây Nguyên để lại cho con cháu hôm nay và mai sau.</a:t>
            </a:r>
            <a:endParaRPr lang="en-US" sz="2400" b="1" dirty="0">
              <a:effectLst/>
              <a:latin typeface="Times New Roman" panose="02020603050405020304" pitchFamily="18" charset="0"/>
              <a:ea typeface="Times New Roman" panose="02020603050405020304" pitchFamily="18" charset="0"/>
            </a:endParaRPr>
          </a:p>
        </p:txBody>
      </p:sp>
    </p:spTree>
  </p:cSld>
  <p:clrMapOvr>
    <a:overrideClrMapping bg1="dk1" tx1="lt1" bg2="dk2" tx2="lt2" accent1="accent1" accent2="accent2" accent3="accent3" accent4="accent4" accent5="accent5" accent6="accent6" hlink="hlink" folHlink="folHlink"/>
  </p:clrMapOvr>
  <p:transition spd="slow">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3746499" y="6219488"/>
            <a:ext cx="4686301" cy="4658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700677" y="86220"/>
            <a:ext cx="2733441" cy="613245"/>
          </a:xfrm>
          <a:prstGeom prst="rect">
            <a:avLst/>
          </a:prstGeom>
        </p:spPr>
        <p:txBody>
          <a:bodyPr wrap="none">
            <a:spAutoFit/>
          </a:bodyPr>
          <a:lstStyle/>
          <a:p>
            <a:pPr marL="0" marR="0" lvl="0" indent="0" algn="just" defTabSz="914400" rtl="0" eaLnBrk="1" fontAlgn="auto" latinLnBrk="0" hangingPunct="1">
              <a:lnSpc>
                <a:spcPct val="115000"/>
              </a:lnSpc>
              <a:spcBef>
                <a:spcPts val="0"/>
              </a:spcBef>
              <a:spcAft>
                <a:spcPts val="0"/>
              </a:spcAft>
              <a:buClrTx/>
              <a:buSzTx/>
              <a:buFontTx/>
              <a:buNone/>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b.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Lễ</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ăn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mừng</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42" name="Picture 41"/>
          <p:cNvPicPr>
            <a:picLocks noChangeAspect="1"/>
          </p:cNvPicPr>
          <p:nvPr/>
        </p:nvPicPr>
        <p:blipFill>
          <a:blip r:embed="rId2">
            <a:extLst>
              <a:ext uri="{BEBA8EAE-BF5A-486C-A8C5-ECC9F3942E4B}">
                <a14:imgProps xmlns:a14="http://schemas.microsoft.com/office/drawing/2010/main">
                  <a14:imgLayer r:embed="rId3">
                    <a14:imgEffect>
                      <a14:brightnessContrast bright="40000"/>
                    </a14:imgEffect>
                  </a14:imgLayer>
                </a14:imgProps>
              </a:ext>
            </a:extLst>
          </a:blip>
          <a:srcRect l="3364" t="13985" r="59717" b="4151"/>
          <a:stretch>
            <a:fillRect/>
          </a:stretch>
        </p:blipFill>
        <p:spPr>
          <a:xfrm>
            <a:off x="310754" y="1440598"/>
            <a:ext cx="2932111" cy="4958796"/>
          </a:xfrm>
          <a:custGeom>
            <a:avLst/>
            <a:gdLst>
              <a:gd name="connsiteX0" fmla="*/ 401208 w 3319975"/>
              <a:gd name="connsiteY0" fmla="*/ 3369405 h 5614752"/>
              <a:gd name="connsiteX1" fmla="*/ 388214 w 3319975"/>
              <a:gd name="connsiteY1" fmla="*/ 3383258 h 5614752"/>
              <a:gd name="connsiteX2" fmla="*/ 384667 w 3319975"/>
              <a:gd name="connsiteY2" fmla="*/ 3378913 h 5614752"/>
              <a:gd name="connsiteX3" fmla="*/ 386887 w 3319975"/>
              <a:gd name="connsiteY3" fmla="*/ 3371503 h 5614752"/>
              <a:gd name="connsiteX4" fmla="*/ 422031 w 3319975"/>
              <a:gd name="connsiteY4" fmla="*/ 3348110 h 5614752"/>
              <a:gd name="connsiteX5" fmla="*/ 434669 w 3319975"/>
              <a:gd name="connsiteY5" fmla="*/ 3350555 h 5614752"/>
              <a:gd name="connsiteX6" fmla="*/ 450166 w 3319975"/>
              <a:gd name="connsiteY6" fmla="*/ 3362178 h 5614752"/>
              <a:gd name="connsiteX7" fmla="*/ 407768 w 3319975"/>
              <a:gd name="connsiteY7" fmla="*/ 3368443 h 5614752"/>
              <a:gd name="connsiteX8" fmla="*/ 401208 w 3319975"/>
              <a:gd name="connsiteY8" fmla="*/ 3369405 h 5614752"/>
              <a:gd name="connsiteX9" fmla="*/ 401356 w 3319975"/>
              <a:gd name="connsiteY9" fmla="*/ 3369246 h 5614752"/>
              <a:gd name="connsiteX10" fmla="*/ 422031 w 3319975"/>
              <a:gd name="connsiteY10" fmla="*/ 3348110 h 5614752"/>
              <a:gd name="connsiteX11" fmla="*/ 1744394 w 3319975"/>
              <a:gd name="connsiteY11" fmla="*/ 0 h 5614752"/>
              <a:gd name="connsiteX12" fmla="*/ 2082018 w 3319975"/>
              <a:gd name="connsiteY12" fmla="*/ 14067 h 5614752"/>
              <a:gd name="connsiteX13" fmla="*/ 2293034 w 3319975"/>
              <a:gd name="connsiteY13" fmla="*/ 42203 h 5614752"/>
              <a:gd name="connsiteX14" fmla="*/ 2377440 w 3319975"/>
              <a:gd name="connsiteY14" fmla="*/ 126609 h 5614752"/>
              <a:gd name="connsiteX15" fmla="*/ 2419643 w 3319975"/>
              <a:gd name="connsiteY15" fmla="*/ 168812 h 5614752"/>
              <a:gd name="connsiteX16" fmla="*/ 2504049 w 3319975"/>
              <a:gd name="connsiteY16" fmla="*/ 196947 h 5614752"/>
              <a:gd name="connsiteX17" fmla="*/ 2546252 w 3319975"/>
              <a:gd name="connsiteY17" fmla="*/ 211015 h 5614752"/>
              <a:gd name="connsiteX18" fmla="*/ 2630658 w 3319975"/>
              <a:gd name="connsiteY18" fmla="*/ 351692 h 5614752"/>
              <a:gd name="connsiteX19" fmla="*/ 2644726 w 3319975"/>
              <a:gd name="connsiteY19" fmla="*/ 393895 h 5614752"/>
              <a:gd name="connsiteX20" fmla="*/ 2630658 w 3319975"/>
              <a:gd name="connsiteY20" fmla="*/ 506437 h 5614752"/>
              <a:gd name="connsiteX21" fmla="*/ 2560320 w 3319975"/>
              <a:gd name="connsiteY21" fmla="*/ 576775 h 5614752"/>
              <a:gd name="connsiteX22" fmla="*/ 2532184 w 3319975"/>
              <a:gd name="connsiteY22" fmla="*/ 604910 h 5614752"/>
              <a:gd name="connsiteX23" fmla="*/ 2433711 w 3319975"/>
              <a:gd name="connsiteY23" fmla="*/ 689317 h 5614752"/>
              <a:gd name="connsiteX24" fmla="*/ 2475914 w 3319975"/>
              <a:gd name="connsiteY24" fmla="*/ 787790 h 5614752"/>
              <a:gd name="connsiteX25" fmla="*/ 2518117 w 3319975"/>
              <a:gd name="connsiteY25" fmla="*/ 858129 h 5614752"/>
              <a:gd name="connsiteX26" fmla="*/ 2532184 w 3319975"/>
              <a:gd name="connsiteY26" fmla="*/ 914400 h 5614752"/>
              <a:gd name="connsiteX27" fmla="*/ 2630658 w 3319975"/>
              <a:gd name="connsiteY27" fmla="*/ 1012874 h 5614752"/>
              <a:gd name="connsiteX28" fmla="*/ 2715064 w 3319975"/>
              <a:gd name="connsiteY28" fmla="*/ 1026941 h 5614752"/>
              <a:gd name="connsiteX29" fmla="*/ 2785403 w 3319975"/>
              <a:gd name="connsiteY29" fmla="*/ 1125415 h 5614752"/>
              <a:gd name="connsiteX30" fmla="*/ 2813538 w 3319975"/>
              <a:gd name="connsiteY30" fmla="*/ 1167618 h 5614752"/>
              <a:gd name="connsiteX31" fmla="*/ 2855741 w 3319975"/>
              <a:gd name="connsiteY31" fmla="*/ 1195754 h 5614752"/>
              <a:gd name="connsiteX32" fmla="*/ 2883877 w 3319975"/>
              <a:gd name="connsiteY32" fmla="*/ 1223889 h 5614752"/>
              <a:gd name="connsiteX33" fmla="*/ 2982351 w 3319975"/>
              <a:gd name="connsiteY33" fmla="*/ 1252024 h 5614752"/>
              <a:gd name="connsiteX34" fmla="*/ 3052689 w 3319975"/>
              <a:gd name="connsiteY34" fmla="*/ 1322363 h 5614752"/>
              <a:gd name="connsiteX35" fmla="*/ 3165231 w 3319975"/>
              <a:gd name="connsiteY35" fmla="*/ 1477107 h 5614752"/>
              <a:gd name="connsiteX36" fmla="*/ 3193366 w 3319975"/>
              <a:gd name="connsiteY36" fmla="*/ 1575581 h 5614752"/>
              <a:gd name="connsiteX37" fmla="*/ 3221501 w 3319975"/>
              <a:gd name="connsiteY37" fmla="*/ 1659987 h 5614752"/>
              <a:gd name="connsiteX38" fmla="*/ 3277772 w 3319975"/>
              <a:gd name="connsiteY38" fmla="*/ 1814732 h 5614752"/>
              <a:gd name="connsiteX39" fmla="*/ 3291840 w 3319975"/>
              <a:gd name="connsiteY39" fmla="*/ 1927274 h 5614752"/>
              <a:gd name="connsiteX40" fmla="*/ 3319975 w 3319975"/>
              <a:gd name="connsiteY40" fmla="*/ 2039815 h 5614752"/>
              <a:gd name="connsiteX41" fmla="*/ 3305908 w 3319975"/>
              <a:gd name="connsiteY41" fmla="*/ 2124221 h 5614752"/>
              <a:gd name="connsiteX42" fmla="*/ 3277772 w 3319975"/>
              <a:gd name="connsiteY42" fmla="*/ 2152357 h 5614752"/>
              <a:gd name="connsiteX43" fmla="*/ 3179298 w 3319975"/>
              <a:gd name="connsiteY43" fmla="*/ 2208627 h 5614752"/>
              <a:gd name="connsiteX44" fmla="*/ 3038621 w 3319975"/>
              <a:gd name="connsiteY44" fmla="*/ 2278966 h 5614752"/>
              <a:gd name="connsiteX45" fmla="*/ 2996418 w 3319975"/>
              <a:gd name="connsiteY45" fmla="*/ 2293034 h 5614752"/>
              <a:gd name="connsiteX46" fmla="*/ 2883877 w 3319975"/>
              <a:gd name="connsiteY46" fmla="*/ 2321169 h 5614752"/>
              <a:gd name="connsiteX47" fmla="*/ 2785403 w 3319975"/>
              <a:gd name="connsiteY47" fmla="*/ 2349304 h 5614752"/>
              <a:gd name="connsiteX48" fmla="*/ 2715064 w 3319975"/>
              <a:gd name="connsiteY48" fmla="*/ 2391507 h 5614752"/>
              <a:gd name="connsiteX49" fmla="*/ 2686929 w 3319975"/>
              <a:gd name="connsiteY49" fmla="*/ 2419643 h 5614752"/>
              <a:gd name="connsiteX50" fmla="*/ 2630658 w 3319975"/>
              <a:gd name="connsiteY50" fmla="*/ 2461846 h 5614752"/>
              <a:gd name="connsiteX51" fmla="*/ 2588455 w 3319975"/>
              <a:gd name="connsiteY51" fmla="*/ 2489981 h 5614752"/>
              <a:gd name="connsiteX52" fmla="*/ 2560320 w 3319975"/>
              <a:gd name="connsiteY52" fmla="*/ 2518117 h 5614752"/>
              <a:gd name="connsiteX53" fmla="*/ 2546252 w 3319975"/>
              <a:gd name="connsiteY53" fmla="*/ 2700997 h 5614752"/>
              <a:gd name="connsiteX54" fmla="*/ 2574388 w 3319975"/>
              <a:gd name="connsiteY54" fmla="*/ 2729132 h 5614752"/>
              <a:gd name="connsiteX55" fmla="*/ 2602523 w 3319975"/>
              <a:gd name="connsiteY55" fmla="*/ 2813538 h 5614752"/>
              <a:gd name="connsiteX56" fmla="*/ 2616591 w 3319975"/>
              <a:gd name="connsiteY56" fmla="*/ 2883877 h 5614752"/>
              <a:gd name="connsiteX57" fmla="*/ 2630658 w 3319975"/>
              <a:gd name="connsiteY57" fmla="*/ 2982350 h 5614752"/>
              <a:gd name="connsiteX58" fmla="*/ 2658794 w 3319975"/>
              <a:gd name="connsiteY58" fmla="*/ 3038621 h 5614752"/>
              <a:gd name="connsiteX59" fmla="*/ 2644726 w 3319975"/>
              <a:gd name="connsiteY59" fmla="*/ 3221501 h 5614752"/>
              <a:gd name="connsiteX60" fmla="*/ 2616591 w 3319975"/>
              <a:gd name="connsiteY60" fmla="*/ 3277772 h 5614752"/>
              <a:gd name="connsiteX61" fmla="*/ 2560320 w 3319975"/>
              <a:gd name="connsiteY61" fmla="*/ 3348110 h 5614752"/>
              <a:gd name="connsiteX62" fmla="*/ 2532184 w 3319975"/>
              <a:gd name="connsiteY62" fmla="*/ 3390314 h 5614752"/>
              <a:gd name="connsiteX63" fmla="*/ 2518117 w 3319975"/>
              <a:gd name="connsiteY63" fmla="*/ 3502855 h 5614752"/>
              <a:gd name="connsiteX64" fmla="*/ 2504049 w 3319975"/>
              <a:gd name="connsiteY64" fmla="*/ 3784209 h 5614752"/>
              <a:gd name="connsiteX65" fmla="*/ 2489981 w 3319975"/>
              <a:gd name="connsiteY65" fmla="*/ 3826412 h 5614752"/>
              <a:gd name="connsiteX66" fmla="*/ 2461846 w 3319975"/>
              <a:gd name="connsiteY66" fmla="*/ 3938954 h 5614752"/>
              <a:gd name="connsiteX67" fmla="*/ 2433711 w 3319975"/>
              <a:gd name="connsiteY67" fmla="*/ 3995224 h 5614752"/>
              <a:gd name="connsiteX68" fmla="*/ 2405575 w 3319975"/>
              <a:gd name="connsiteY68" fmla="*/ 4079630 h 5614752"/>
              <a:gd name="connsiteX69" fmla="*/ 2391508 w 3319975"/>
              <a:gd name="connsiteY69" fmla="*/ 4121834 h 5614752"/>
              <a:gd name="connsiteX70" fmla="*/ 2377440 w 3319975"/>
              <a:gd name="connsiteY70" fmla="*/ 4164037 h 5614752"/>
              <a:gd name="connsiteX71" fmla="*/ 2363372 w 3319975"/>
              <a:gd name="connsiteY71" fmla="*/ 4234375 h 5614752"/>
              <a:gd name="connsiteX72" fmla="*/ 2349304 w 3319975"/>
              <a:gd name="connsiteY72" fmla="*/ 4318781 h 5614752"/>
              <a:gd name="connsiteX73" fmla="*/ 2335237 w 3319975"/>
              <a:gd name="connsiteY73" fmla="*/ 4389120 h 5614752"/>
              <a:gd name="connsiteX74" fmla="*/ 2321169 w 3319975"/>
              <a:gd name="connsiteY74" fmla="*/ 4473526 h 5614752"/>
              <a:gd name="connsiteX75" fmla="*/ 2293034 w 3319975"/>
              <a:gd name="connsiteY75" fmla="*/ 4557932 h 5614752"/>
              <a:gd name="connsiteX76" fmla="*/ 2236763 w 3319975"/>
              <a:gd name="connsiteY76" fmla="*/ 4642338 h 5614752"/>
              <a:gd name="connsiteX77" fmla="*/ 2194560 w 3319975"/>
              <a:gd name="connsiteY77" fmla="*/ 4740812 h 5614752"/>
              <a:gd name="connsiteX78" fmla="*/ 2138289 w 3319975"/>
              <a:gd name="connsiteY78" fmla="*/ 4839286 h 5614752"/>
              <a:gd name="connsiteX79" fmla="*/ 2124221 w 3319975"/>
              <a:gd name="connsiteY79" fmla="*/ 4881489 h 5614752"/>
              <a:gd name="connsiteX80" fmla="*/ 2096086 w 3319975"/>
              <a:gd name="connsiteY80" fmla="*/ 4923692 h 5614752"/>
              <a:gd name="connsiteX81" fmla="*/ 2082018 w 3319975"/>
              <a:gd name="connsiteY81" fmla="*/ 4979963 h 5614752"/>
              <a:gd name="connsiteX82" fmla="*/ 2096086 w 3319975"/>
              <a:gd name="connsiteY82" fmla="*/ 5134707 h 5614752"/>
              <a:gd name="connsiteX83" fmla="*/ 2124221 w 3319975"/>
              <a:gd name="connsiteY83" fmla="*/ 5162843 h 5614752"/>
              <a:gd name="connsiteX84" fmla="*/ 2180492 w 3319975"/>
              <a:gd name="connsiteY84" fmla="*/ 5247249 h 5614752"/>
              <a:gd name="connsiteX85" fmla="*/ 2293034 w 3319975"/>
              <a:gd name="connsiteY85" fmla="*/ 5303520 h 5614752"/>
              <a:gd name="connsiteX86" fmla="*/ 2335237 w 3319975"/>
              <a:gd name="connsiteY86" fmla="*/ 5317587 h 5614752"/>
              <a:gd name="connsiteX87" fmla="*/ 2391508 w 3319975"/>
              <a:gd name="connsiteY87" fmla="*/ 5373858 h 5614752"/>
              <a:gd name="connsiteX88" fmla="*/ 2419643 w 3319975"/>
              <a:gd name="connsiteY88" fmla="*/ 5401994 h 5614752"/>
              <a:gd name="connsiteX89" fmla="*/ 2405575 w 3319975"/>
              <a:gd name="connsiteY89" fmla="*/ 5598941 h 5614752"/>
              <a:gd name="connsiteX90" fmla="*/ 2335237 w 3319975"/>
              <a:gd name="connsiteY90" fmla="*/ 5613009 h 5614752"/>
              <a:gd name="connsiteX91" fmla="*/ 1913206 w 3319975"/>
              <a:gd name="connsiteY91" fmla="*/ 5584874 h 5614752"/>
              <a:gd name="connsiteX92" fmla="*/ 1814732 w 3319975"/>
              <a:gd name="connsiteY92" fmla="*/ 5570806 h 5614752"/>
              <a:gd name="connsiteX93" fmla="*/ 1716258 w 3319975"/>
              <a:gd name="connsiteY93" fmla="*/ 5542670 h 5614752"/>
              <a:gd name="connsiteX94" fmla="*/ 1659988 w 3319975"/>
              <a:gd name="connsiteY94" fmla="*/ 5528603 h 5614752"/>
              <a:gd name="connsiteX95" fmla="*/ 1505243 w 3319975"/>
              <a:gd name="connsiteY95" fmla="*/ 5486400 h 5614752"/>
              <a:gd name="connsiteX96" fmla="*/ 1448972 w 3319975"/>
              <a:gd name="connsiteY96" fmla="*/ 5458264 h 5614752"/>
              <a:gd name="connsiteX97" fmla="*/ 1420837 w 3319975"/>
              <a:gd name="connsiteY97" fmla="*/ 5416061 h 5614752"/>
              <a:gd name="connsiteX98" fmla="*/ 1392701 w 3319975"/>
              <a:gd name="connsiteY98" fmla="*/ 5387926 h 5614752"/>
              <a:gd name="connsiteX99" fmla="*/ 1364566 w 3319975"/>
              <a:gd name="connsiteY99" fmla="*/ 5303520 h 5614752"/>
              <a:gd name="connsiteX100" fmla="*/ 1350498 w 3319975"/>
              <a:gd name="connsiteY100" fmla="*/ 5261317 h 5614752"/>
              <a:gd name="connsiteX101" fmla="*/ 1336431 w 3319975"/>
              <a:gd name="connsiteY101" fmla="*/ 5219114 h 5614752"/>
              <a:gd name="connsiteX102" fmla="*/ 1308295 w 3319975"/>
              <a:gd name="connsiteY102" fmla="*/ 5190978 h 5614752"/>
              <a:gd name="connsiteX103" fmla="*/ 1266092 w 3319975"/>
              <a:gd name="connsiteY103" fmla="*/ 5205046 h 5614752"/>
              <a:gd name="connsiteX104" fmla="*/ 1181686 w 3319975"/>
              <a:gd name="connsiteY104" fmla="*/ 5261317 h 5614752"/>
              <a:gd name="connsiteX105" fmla="*/ 1153551 w 3319975"/>
              <a:gd name="connsiteY105" fmla="*/ 5303520 h 5614752"/>
              <a:gd name="connsiteX106" fmla="*/ 998806 w 3319975"/>
              <a:gd name="connsiteY106" fmla="*/ 5387926 h 5614752"/>
              <a:gd name="connsiteX107" fmla="*/ 900332 w 3319975"/>
              <a:gd name="connsiteY107" fmla="*/ 5401994 h 5614752"/>
              <a:gd name="connsiteX108" fmla="*/ 787791 w 3319975"/>
              <a:gd name="connsiteY108" fmla="*/ 5430129 h 5614752"/>
              <a:gd name="connsiteX109" fmla="*/ 112541 w 3319975"/>
              <a:gd name="connsiteY109" fmla="*/ 5416061 h 5614752"/>
              <a:gd name="connsiteX110" fmla="*/ 70338 w 3319975"/>
              <a:gd name="connsiteY110" fmla="*/ 5401994 h 5614752"/>
              <a:gd name="connsiteX111" fmla="*/ 0 w 3319975"/>
              <a:gd name="connsiteY111" fmla="*/ 5331655 h 5614752"/>
              <a:gd name="connsiteX112" fmla="*/ 14068 w 3319975"/>
              <a:gd name="connsiteY112" fmla="*/ 5162843 h 5614752"/>
              <a:gd name="connsiteX113" fmla="*/ 56271 w 3319975"/>
              <a:gd name="connsiteY113" fmla="*/ 5148775 h 5614752"/>
              <a:gd name="connsiteX114" fmla="*/ 182880 w 3319975"/>
              <a:gd name="connsiteY114" fmla="*/ 5134707 h 5614752"/>
              <a:gd name="connsiteX115" fmla="*/ 281354 w 3319975"/>
              <a:gd name="connsiteY115" fmla="*/ 5106572 h 5614752"/>
              <a:gd name="connsiteX116" fmla="*/ 323557 w 3319975"/>
              <a:gd name="connsiteY116" fmla="*/ 5064369 h 5614752"/>
              <a:gd name="connsiteX117" fmla="*/ 365760 w 3319975"/>
              <a:gd name="connsiteY117" fmla="*/ 5036234 h 5614752"/>
              <a:gd name="connsiteX118" fmla="*/ 478301 w 3319975"/>
              <a:gd name="connsiteY118" fmla="*/ 5008098 h 5614752"/>
              <a:gd name="connsiteX119" fmla="*/ 534572 w 3319975"/>
              <a:gd name="connsiteY119" fmla="*/ 4994030 h 5614752"/>
              <a:gd name="connsiteX120" fmla="*/ 562708 w 3319975"/>
              <a:gd name="connsiteY120" fmla="*/ 4965895 h 5614752"/>
              <a:gd name="connsiteX121" fmla="*/ 590843 w 3319975"/>
              <a:gd name="connsiteY121" fmla="*/ 4797083 h 5614752"/>
              <a:gd name="connsiteX122" fmla="*/ 604911 w 3319975"/>
              <a:gd name="connsiteY122" fmla="*/ 4754880 h 5614752"/>
              <a:gd name="connsiteX123" fmla="*/ 576775 w 3319975"/>
              <a:gd name="connsiteY123" fmla="*/ 4473526 h 5614752"/>
              <a:gd name="connsiteX124" fmla="*/ 562708 w 3319975"/>
              <a:gd name="connsiteY124" fmla="*/ 4515729 h 5614752"/>
              <a:gd name="connsiteX125" fmla="*/ 520504 w 3319975"/>
              <a:gd name="connsiteY125" fmla="*/ 4473526 h 5614752"/>
              <a:gd name="connsiteX126" fmla="*/ 506437 w 3319975"/>
              <a:gd name="connsiteY126" fmla="*/ 4417255 h 5614752"/>
              <a:gd name="connsiteX127" fmla="*/ 478301 w 3319975"/>
              <a:gd name="connsiteY127" fmla="*/ 4248443 h 5614752"/>
              <a:gd name="connsiteX128" fmla="*/ 492369 w 3319975"/>
              <a:gd name="connsiteY128" fmla="*/ 3742006 h 5614752"/>
              <a:gd name="connsiteX129" fmla="*/ 506437 w 3319975"/>
              <a:gd name="connsiteY129" fmla="*/ 3671667 h 5614752"/>
              <a:gd name="connsiteX130" fmla="*/ 534572 w 3319975"/>
              <a:gd name="connsiteY130" fmla="*/ 3629464 h 5614752"/>
              <a:gd name="connsiteX131" fmla="*/ 520504 w 3319975"/>
              <a:gd name="connsiteY131" fmla="*/ 3432517 h 5614752"/>
              <a:gd name="connsiteX132" fmla="*/ 506437 w 3319975"/>
              <a:gd name="connsiteY132" fmla="*/ 3390314 h 5614752"/>
              <a:gd name="connsiteX133" fmla="*/ 478301 w 3319975"/>
              <a:gd name="connsiteY133" fmla="*/ 3362178 h 5614752"/>
              <a:gd name="connsiteX134" fmla="*/ 450715 w 3319975"/>
              <a:gd name="connsiteY134" fmla="*/ 3353660 h 5614752"/>
              <a:gd name="connsiteX135" fmla="*/ 434669 w 3319975"/>
              <a:gd name="connsiteY135" fmla="*/ 3350555 h 5614752"/>
              <a:gd name="connsiteX136" fmla="*/ 393895 w 3319975"/>
              <a:gd name="connsiteY136" fmla="*/ 3319975 h 5614752"/>
              <a:gd name="connsiteX137" fmla="*/ 393895 w 3319975"/>
              <a:gd name="connsiteY137" fmla="*/ 3348110 h 5614752"/>
              <a:gd name="connsiteX138" fmla="*/ 386887 w 3319975"/>
              <a:gd name="connsiteY138" fmla="*/ 3371503 h 5614752"/>
              <a:gd name="connsiteX139" fmla="*/ 372763 w 3319975"/>
              <a:gd name="connsiteY139" fmla="*/ 3373573 h 5614752"/>
              <a:gd name="connsiteX140" fmla="*/ 154744 w 3319975"/>
              <a:gd name="connsiteY140" fmla="*/ 3362178 h 5614752"/>
              <a:gd name="connsiteX141" fmla="*/ 112541 w 3319975"/>
              <a:gd name="connsiteY141" fmla="*/ 3334043 h 5614752"/>
              <a:gd name="connsiteX142" fmla="*/ 98474 w 3319975"/>
              <a:gd name="connsiteY142" fmla="*/ 3277772 h 5614752"/>
              <a:gd name="connsiteX143" fmla="*/ 84406 w 3319975"/>
              <a:gd name="connsiteY143" fmla="*/ 3235569 h 5614752"/>
              <a:gd name="connsiteX144" fmla="*/ 70338 w 3319975"/>
              <a:gd name="connsiteY144" fmla="*/ 3165230 h 5614752"/>
              <a:gd name="connsiteX145" fmla="*/ 42203 w 3319975"/>
              <a:gd name="connsiteY145" fmla="*/ 3123027 h 5614752"/>
              <a:gd name="connsiteX146" fmla="*/ 14068 w 3319975"/>
              <a:gd name="connsiteY146" fmla="*/ 3038621 h 5614752"/>
              <a:gd name="connsiteX147" fmla="*/ 28135 w 3319975"/>
              <a:gd name="connsiteY147" fmla="*/ 2827606 h 5614752"/>
              <a:gd name="connsiteX148" fmla="*/ 42203 w 3319975"/>
              <a:gd name="connsiteY148" fmla="*/ 2771335 h 5614752"/>
              <a:gd name="connsiteX149" fmla="*/ 56271 w 3319975"/>
              <a:gd name="connsiteY149" fmla="*/ 2518117 h 5614752"/>
              <a:gd name="connsiteX150" fmla="*/ 70338 w 3319975"/>
              <a:gd name="connsiteY150" fmla="*/ 1856935 h 5614752"/>
              <a:gd name="connsiteX151" fmla="*/ 98474 w 3319975"/>
              <a:gd name="connsiteY151" fmla="*/ 1702190 h 5614752"/>
              <a:gd name="connsiteX152" fmla="*/ 126609 w 3319975"/>
              <a:gd name="connsiteY152" fmla="*/ 1659987 h 5614752"/>
              <a:gd name="connsiteX153" fmla="*/ 154744 w 3319975"/>
              <a:gd name="connsiteY153" fmla="*/ 1519310 h 5614752"/>
              <a:gd name="connsiteX154" fmla="*/ 182880 w 3319975"/>
              <a:gd name="connsiteY154" fmla="*/ 1322363 h 5614752"/>
              <a:gd name="connsiteX155" fmla="*/ 225083 w 3319975"/>
              <a:gd name="connsiteY155" fmla="*/ 1223889 h 5614752"/>
              <a:gd name="connsiteX156" fmla="*/ 267286 w 3319975"/>
              <a:gd name="connsiteY156" fmla="*/ 1209821 h 5614752"/>
              <a:gd name="connsiteX157" fmla="*/ 323557 w 3319975"/>
              <a:gd name="connsiteY157" fmla="*/ 1139483 h 5614752"/>
              <a:gd name="connsiteX158" fmla="*/ 365760 w 3319975"/>
              <a:gd name="connsiteY158" fmla="*/ 1125415 h 5614752"/>
              <a:gd name="connsiteX159" fmla="*/ 407963 w 3319975"/>
              <a:gd name="connsiteY159" fmla="*/ 1097280 h 5614752"/>
              <a:gd name="connsiteX160" fmla="*/ 436098 w 3319975"/>
              <a:gd name="connsiteY160" fmla="*/ 1055077 h 5614752"/>
              <a:gd name="connsiteX161" fmla="*/ 520504 w 3319975"/>
              <a:gd name="connsiteY161" fmla="*/ 998806 h 5614752"/>
              <a:gd name="connsiteX162" fmla="*/ 562708 w 3319975"/>
              <a:gd name="connsiteY162" fmla="*/ 970670 h 5614752"/>
              <a:gd name="connsiteX163" fmla="*/ 618978 w 3319975"/>
              <a:gd name="connsiteY163" fmla="*/ 914400 h 5614752"/>
              <a:gd name="connsiteX164" fmla="*/ 1026941 w 3319975"/>
              <a:gd name="connsiteY164" fmla="*/ 900332 h 5614752"/>
              <a:gd name="connsiteX165" fmla="*/ 1012874 w 3319975"/>
              <a:gd name="connsiteY165" fmla="*/ 787790 h 5614752"/>
              <a:gd name="connsiteX166" fmla="*/ 984738 w 3319975"/>
              <a:gd name="connsiteY166" fmla="*/ 745587 h 5614752"/>
              <a:gd name="connsiteX167" fmla="*/ 970671 w 3319975"/>
              <a:gd name="connsiteY167" fmla="*/ 689317 h 5614752"/>
              <a:gd name="connsiteX168" fmla="*/ 984738 w 3319975"/>
              <a:gd name="connsiteY168" fmla="*/ 534572 h 5614752"/>
              <a:gd name="connsiteX169" fmla="*/ 1012874 w 3319975"/>
              <a:gd name="connsiteY169" fmla="*/ 450166 h 5614752"/>
              <a:gd name="connsiteX170" fmla="*/ 1041009 w 3319975"/>
              <a:gd name="connsiteY170" fmla="*/ 365760 h 5614752"/>
              <a:gd name="connsiteX171" fmla="*/ 1069144 w 3319975"/>
              <a:gd name="connsiteY171" fmla="*/ 337624 h 5614752"/>
              <a:gd name="connsiteX172" fmla="*/ 1097280 w 3319975"/>
              <a:gd name="connsiteY172" fmla="*/ 295421 h 5614752"/>
              <a:gd name="connsiteX173" fmla="*/ 1139483 w 3319975"/>
              <a:gd name="connsiteY173" fmla="*/ 281354 h 5614752"/>
              <a:gd name="connsiteX174" fmla="*/ 1209821 w 3319975"/>
              <a:gd name="connsiteY174" fmla="*/ 225083 h 5614752"/>
              <a:gd name="connsiteX175" fmla="*/ 1252024 w 3319975"/>
              <a:gd name="connsiteY175" fmla="*/ 211015 h 5614752"/>
              <a:gd name="connsiteX176" fmla="*/ 1322363 w 3319975"/>
              <a:gd name="connsiteY176" fmla="*/ 182880 h 5614752"/>
              <a:gd name="connsiteX177" fmla="*/ 1350498 w 3319975"/>
              <a:gd name="connsiteY177" fmla="*/ 154744 h 5614752"/>
              <a:gd name="connsiteX178" fmla="*/ 1434904 w 3319975"/>
              <a:gd name="connsiteY178" fmla="*/ 126609 h 5614752"/>
              <a:gd name="connsiteX179" fmla="*/ 1505243 w 3319975"/>
              <a:gd name="connsiteY179" fmla="*/ 70338 h 5614752"/>
              <a:gd name="connsiteX180" fmla="*/ 1561514 w 3319975"/>
              <a:gd name="connsiteY180" fmla="*/ 56270 h 5614752"/>
              <a:gd name="connsiteX181" fmla="*/ 1603717 w 3319975"/>
              <a:gd name="connsiteY181" fmla="*/ 42203 h 5614752"/>
              <a:gd name="connsiteX182" fmla="*/ 1674055 w 3319975"/>
              <a:gd name="connsiteY182" fmla="*/ 28135 h 5614752"/>
              <a:gd name="connsiteX183" fmla="*/ 1744394 w 3319975"/>
              <a:gd name="connsiteY183" fmla="*/ 0 h 5614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3319975" h="5614752">
                <a:moveTo>
                  <a:pt x="401208" y="3369405"/>
                </a:moveTo>
                <a:lnTo>
                  <a:pt x="388214" y="3383258"/>
                </a:lnTo>
                <a:cubicBezTo>
                  <a:pt x="375128" y="3397431"/>
                  <a:pt x="378622" y="3394052"/>
                  <a:pt x="384667" y="3378913"/>
                </a:cubicBezTo>
                <a:lnTo>
                  <a:pt x="386887" y="3371503"/>
                </a:lnTo>
                <a:close/>
                <a:moveTo>
                  <a:pt x="422031" y="3348110"/>
                </a:moveTo>
                <a:lnTo>
                  <a:pt x="434669" y="3350555"/>
                </a:lnTo>
                <a:lnTo>
                  <a:pt x="450166" y="3362178"/>
                </a:lnTo>
                <a:cubicBezTo>
                  <a:pt x="434477" y="3364419"/>
                  <a:pt x="420507" y="3366526"/>
                  <a:pt x="407768" y="3368443"/>
                </a:cubicBezTo>
                <a:lnTo>
                  <a:pt x="401208" y="3369405"/>
                </a:lnTo>
                <a:lnTo>
                  <a:pt x="401356" y="3369246"/>
                </a:lnTo>
                <a:cubicBezTo>
                  <a:pt x="406920" y="3363419"/>
                  <a:pt x="413738" y="3356404"/>
                  <a:pt x="422031" y="3348110"/>
                </a:cubicBezTo>
                <a:close/>
                <a:moveTo>
                  <a:pt x="1744394" y="0"/>
                </a:moveTo>
                <a:lnTo>
                  <a:pt x="2082018" y="14067"/>
                </a:lnTo>
                <a:cubicBezTo>
                  <a:pt x="2247248" y="23246"/>
                  <a:pt x="2202084" y="11886"/>
                  <a:pt x="2293034" y="42203"/>
                </a:cubicBezTo>
                <a:lnTo>
                  <a:pt x="2377440" y="126609"/>
                </a:lnTo>
                <a:cubicBezTo>
                  <a:pt x="2391508" y="140677"/>
                  <a:pt x="2400769" y="162521"/>
                  <a:pt x="2419643" y="168812"/>
                </a:cubicBezTo>
                <a:lnTo>
                  <a:pt x="2504049" y="196947"/>
                </a:lnTo>
                <a:lnTo>
                  <a:pt x="2546252" y="211015"/>
                </a:lnTo>
                <a:cubicBezTo>
                  <a:pt x="2623494" y="288257"/>
                  <a:pt x="2594134" y="242120"/>
                  <a:pt x="2630658" y="351692"/>
                </a:cubicBezTo>
                <a:lnTo>
                  <a:pt x="2644726" y="393895"/>
                </a:lnTo>
                <a:cubicBezTo>
                  <a:pt x="2640037" y="431409"/>
                  <a:pt x="2640605" y="469963"/>
                  <a:pt x="2630658" y="506437"/>
                </a:cubicBezTo>
                <a:cubicBezTo>
                  <a:pt x="2618880" y="549622"/>
                  <a:pt x="2590855" y="552348"/>
                  <a:pt x="2560320" y="576775"/>
                </a:cubicBezTo>
                <a:cubicBezTo>
                  <a:pt x="2549963" y="585060"/>
                  <a:pt x="2542254" y="596278"/>
                  <a:pt x="2532184" y="604910"/>
                </a:cubicBezTo>
                <a:cubicBezTo>
                  <a:pt x="2419226" y="701730"/>
                  <a:pt x="2497328" y="625697"/>
                  <a:pt x="2433711" y="689317"/>
                </a:cubicBezTo>
                <a:cubicBezTo>
                  <a:pt x="2462989" y="806432"/>
                  <a:pt x="2427338" y="690636"/>
                  <a:pt x="2475914" y="787790"/>
                </a:cubicBezTo>
                <a:cubicBezTo>
                  <a:pt x="2512438" y="860839"/>
                  <a:pt x="2463160" y="803174"/>
                  <a:pt x="2518117" y="858129"/>
                </a:cubicBezTo>
                <a:cubicBezTo>
                  <a:pt x="2522806" y="876886"/>
                  <a:pt x="2523537" y="897107"/>
                  <a:pt x="2532184" y="914400"/>
                </a:cubicBezTo>
                <a:cubicBezTo>
                  <a:pt x="2548595" y="947221"/>
                  <a:pt x="2595493" y="998808"/>
                  <a:pt x="2630658" y="1012874"/>
                </a:cubicBezTo>
                <a:cubicBezTo>
                  <a:pt x="2657141" y="1023467"/>
                  <a:pt x="2686929" y="1022252"/>
                  <a:pt x="2715064" y="1026941"/>
                </a:cubicBezTo>
                <a:cubicBezTo>
                  <a:pt x="2781385" y="1126419"/>
                  <a:pt x="2698139" y="1003245"/>
                  <a:pt x="2785403" y="1125415"/>
                </a:cubicBezTo>
                <a:cubicBezTo>
                  <a:pt x="2795230" y="1139173"/>
                  <a:pt x="2801583" y="1155663"/>
                  <a:pt x="2813538" y="1167618"/>
                </a:cubicBezTo>
                <a:cubicBezTo>
                  <a:pt x="2825493" y="1179573"/>
                  <a:pt x="2842539" y="1185192"/>
                  <a:pt x="2855741" y="1195754"/>
                </a:cubicBezTo>
                <a:cubicBezTo>
                  <a:pt x="2866098" y="1204039"/>
                  <a:pt x="2872504" y="1217065"/>
                  <a:pt x="2883877" y="1223889"/>
                </a:cubicBezTo>
                <a:cubicBezTo>
                  <a:pt x="2898296" y="1232540"/>
                  <a:pt x="2971835" y="1249395"/>
                  <a:pt x="2982351" y="1252024"/>
                </a:cubicBezTo>
                <a:cubicBezTo>
                  <a:pt x="3005797" y="1275470"/>
                  <a:pt x="3034296" y="1294774"/>
                  <a:pt x="3052689" y="1322363"/>
                </a:cubicBezTo>
                <a:cubicBezTo>
                  <a:pt x="3125615" y="1431752"/>
                  <a:pt x="3087836" y="1380364"/>
                  <a:pt x="3165231" y="1477107"/>
                </a:cubicBezTo>
                <a:cubicBezTo>
                  <a:pt x="3212515" y="1618967"/>
                  <a:pt x="3140362" y="1398902"/>
                  <a:pt x="3193366" y="1575581"/>
                </a:cubicBezTo>
                <a:cubicBezTo>
                  <a:pt x="3201888" y="1603987"/>
                  <a:pt x="3214308" y="1631215"/>
                  <a:pt x="3221501" y="1659987"/>
                </a:cubicBezTo>
                <a:cubicBezTo>
                  <a:pt x="3253738" y="1788931"/>
                  <a:pt x="3228188" y="1740355"/>
                  <a:pt x="3277772" y="1814732"/>
                </a:cubicBezTo>
                <a:cubicBezTo>
                  <a:pt x="3282461" y="1852246"/>
                  <a:pt x="3284873" y="1890116"/>
                  <a:pt x="3291840" y="1927274"/>
                </a:cubicBezTo>
                <a:cubicBezTo>
                  <a:pt x="3298966" y="1965280"/>
                  <a:pt x="3319975" y="2039815"/>
                  <a:pt x="3319975" y="2039815"/>
                </a:cubicBezTo>
                <a:cubicBezTo>
                  <a:pt x="3315286" y="2067950"/>
                  <a:pt x="3315923" y="2097514"/>
                  <a:pt x="3305908" y="2124221"/>
                </a:cubicBezTo>
                <a:cubicBezTo>
                  <a:pt x="3301251" y="2136640"/>
                  <a:pt x="3287961" y="2143866"/>
                  <a:pt x="3277772" y="2152357"/>
                </a:cubicBezTo>
                <a:cubicBezTo>
                  <a:pt x="3189768" y="2225693"/>
                  <a:pt x="3256311" y="2173083"/>
                  <a:pt x="3179298" y="2208627"/>
                </a:cubicBezTo>
                <a:cubicBezTo>
                  <a:pt x="3131696" y="2230597"/>
                  <a:pt x="3088358" y="2262387"/>
                  <a:pt x="3038621" y="2278966"/>
                </a:cubicBezTo>
                <a:cubicBezTo>
                  <a:pt x="3024553" y="2283655"/>
                  <a:pt x="3010724" y="2289132"/>
                  <a:pt x="2996418" y="2293034"/>
                </a:cubicBezTo>
                <a:cubicBezTo>
                  <a:pt x="2959112" y="2303208"/>
                  <a:pt x="2920561" y="2308941"/>
                  <a:pt x="2883877" y="2321169"/>
                </a:cubicBezTo>
                <a:cubicBezTo>
                  <a:pt x="2823332" y="2341351"/>
                  <a:pt x="2856060" y="2331641"/>
                  <a:pt x="2785403" y="2349304"/>
                </a:cubicBezTo>
                <a:cubicBezTo>
                  <a:pt x="2714116" y="2420594"/>
                  <a:pt x="2806374" y="2336722"/>
                  <a:pt x="2715064" y="2391507"/>
                </a:cubicBezTo>
                <a:cubicBezTo>
                  <a:pt x="2703691" y="2398331"/>
                  <a:pt x="2697118" y="2411152"/>
                  <a:pt x="2686929" y="2419643"/>
                </a:cubicBezTo>
                <a:cubicBezTo>
                  <a:pt x="2668917" y="2434653"/>
                  <a:pt x="2649737" y="2448218"/>
                  <a:pt x="2630658" y="2461846"/>
                </a:cubicBezTo>
                <a:cubicBezTo>
                  <a:pt x="2616900" y="2471673"/>
                  <a:pt x="2601657" y="2479419"/>
                  <a:pt x="2588455" y="2489981"/>
                </a:cubicBezTo>
                <a:cubicBezTo>
                  <a:pt x="2578098" y="2498267"/>
                  <a:pt x="2569698" y="2508738"/>
                  <a:pt x="2560320" y="2518117"/>
                </a:cubicBezTo>
                <a:cubicBezTo>
                  <a:pt x="2532588" y="2601311"/>
                  <a:pt x="2515815" y="2609688"/>
                  <a:pt x="2546252" y="2700997"/>
                </a:cubicBezTo>
                <a:cubicBezTo>
                  <a:pt x="2550446" y="2713580"/>
                  <a:pt x="2565009" y="2719754"/>
                  <a:pt x="2574388" y="2729132"/>
                </a:cubicBezTo>
                <a:cubicBezTo>
                  <a:pt x="2583766" y="2757267"/>
                  <a:pt x="2596707" y="2784457"/>
                  <a:pt x="2602523" y="2813538"/>
                </a:cubicBezTo>
                <a:cubicBezTo>
                  <a:pt x="2607212" y="2836984"/>
                  <a:pt x="2612660" y="2860292"/>
                  <a:pt x="2616591" y="2883877"/>
                </a:cubicBezTo>
                <a:cubicBezTo>
                  <a:pt x="2622042" y="2916583"/>
                  <a:pt x="2621934" y="2950361"/>
                  <a:pt x="2630658" y="2982350"/>
                </a:cubicBezTo>
                <a:cubicBezTo>
                  <a:pt x="2636176" y="3002582"/>
                  <a:pt x="2649415" y="3019864"/>
                  <a:pt x="2658794" y="3038621"/>
                </a:cubicBezTo>
                <a:cubicBezTo>
                  <a:pt x="2654105" y="3099581"/>
                  <a:pt x="2655351" y="3161291"/>
                  <a:pt x="2644726" y="3221501"/>
                </a:cubicBezTo>
                <a:cubicBezTo>
                  <a:pt x="2641082" y="3242153"/>
                  <a:pt x="2628224" y="3260323"/>
                  <a:pt x="2616591" y="3277772"/>
                </a:cubicBezTo>
                <a:cubicBezTo>
                  <a:pt x="2599936" y="3302755"/>
                  <a:pt x="2578335" y="3324090"/>
                  <a:pt x="2560320" y="3348110"/>
                </a:cubicBezTo>
                <a:cubicBezTo>
                  <a:pt x="2550175" y="3361636"/>
                  <a:pt x="2541563" y="3376246"/>
                  <a:pt x="2532184" y="3390314"/>
                </a:cubicBezTo>
                <a:cubicBezTo>
                  <a:pt x="2527495" y="3427828"/>
                  <a:pt x="2520811" y="3465145"/>
                  <a:pt x="2518117" y="3502855"/>
                </a:cubicBezTo>
                <a:cubicBezTo>
                  <a:pt x="2511427" y="3596518"/>
                  <a:pt x="2512184" y="3690660"/>
                  <a:pt x="2504049" y="3784209"/>
                </a:cubicBezTo>
                <a:cubicBezTo>
                  <a:pt x="2502764" y="3798982"/>
                  <a:pt x="2493577" y="3812026"/>
                  <a:pt x="2489981" y="3826412"/>
                </a:cubicBezTo>
                <a:cubicBezTo>
                  <a:pt x="2476769" y="3879261"/>
                  <a:pt x="2481141" y="3893931"/>
                  <a:pt x="2461846" y="3938954"/>
                </a:cubicBezTo>
                <a:cubicBezTo>
                  <a:pt x="2453585" y="3958229"/>
                  <a:pt x="2441499" y="3975753"/>
                  <a:pt x="2433711" y="3995224"/>
                </a:cubicBezTo>
                <a:cubicBezTo>
                  <a:pt x="2422696" y="4022760"/>
                  <a:pt x="2414953" y="4051495"/>
                  <a:pt x="2405575" y="4079630"/>
                </a:cubicBezTo>
                <a:lnTo>
                  <a:pt x="2391508" y="4121834"/>
                </a:lnTo>
                <a:cubicBezTo>
                  <a:pt x="2386819" y="4135902"/>
                  <a:pt x="2380348" y="4149496"/>
                  <a:pt x="2377440" y="4164037"/>
                </a:cubicBezTo>
                <a:cubicBezTo>
                  <a:pt x="2372751" y="4187483"/>
                  <a:pt x="2367649" y="4210850"/>
                  <a:pt x="2363372" y="4234375"/>
                </a:cubicBezTo>
                <a:cubicBezTo>
                  <a:pt x="2358269" y="4262438"/>
                  <a:pt x="2354406" y="4290718"/>
                  <a:pt x="2349304" y="4318781"/>
                </a:cubicBezTo>
                <a:cubicBezTo>
                  <a:pt x="2345027" y="4342306"/>
                  <a:pt x="2339514" y="4365595"/>
                  <a:pt x="2335237" y="4389120"/>
                </a:cubicBezTo>
                <a:cubicBezTo>
                  <a:pt x="2330135" y="4417183"/>
                  <a:pt x="2328087" y="4445854"/>
                  <a:pt x="2321169" y="4473526"/>
                </a:cubicBezTo>
                <a:cubicBezTo>
                  <a:pt x="2313976" y="4502298"/>
                  <a:pt x="2309485" y="4533256"/>
                  <a:pt x="2293034" y="4557932"/>
                </a:cubicBezTo>
                <a:cubicBezTo>
                  <a:pt x="2274277" y="4586067"/>
                  <a:pt x="2247456" y="4610259"/>
                  <a:pt x="2236763" y="4642338"/>
                </a:cubicBezTo>
                <a:cubicBezTo>
                  <a:pt x="2207870" y="4729016"/>
                  <a:pt x="2240914" y="4636516"/>
                  <a:pt x="2194560" y="4740812"/>
                </a:cubicBezTo>
                <a:cubicBezTo>
                  <a:pt x="2154887" y="4830076"/>
                  <a:pt x="2187752" y="4789821"/>
                  <a:pt x="2138289" y="4839286"/>
                </a:cubicBezTo>
                <a:cubicBezTo>
                  <a:pt x="2133600" y="4853354"/>
                  <a:pt x="2130853" y="4868226"/>
                  <a:pt x="2124221" y="4881489"/>
                </a:cubicBezTo>
                <a:cubicBezTo>
                  <a:pt x="2116660" y="4896611"/>
                  <a:pt x="2102746" y="4908152"/>
                  <a:pt x="2096086" y="4923692"/>
                </a:cubicBezTo>
                <a:cubicBezTo>
                  <a:pt x="2088470" y="4941463"/>
                  <a:pt x="2086707" y="4961206"/>
                  <a:pt x="2082018" y="4979963"/>
                </a:cubicBezTo>
                <a:cubicBezTo>
                  <a:pt x="2086707" y="5031544"/>
                  <a:pt x="2084440" y="5084239"/>
                  <a:pt x="2096086" y="5134707"/>
                </a:cubicBezTo>
                <a:cubicBezTo>
                  <a:pt x="2099068" y="5147631"/>
                  <a:pt x="2116263" y="5152232"/>
                  <a:pt x="2124221" y="5162843"/>
                </a:cubicBezTo>
                <a:cubicBezTo>
                  <a:pt x="2144510" y="5189895"/>
                  <a:pt x="2156581" y="5223339"/>
                  <a:pt x="2180492" y="5247249"/>
                </a:cubicBezTo>
                <a:cubicBezTo>
                  <a:pt x="2229599" y="5296354"/>
                  <a:pt x="2196047" y="5271191"/>
                  <a:pt x="2293034" y="5303520"/>
                </a:cubicBezTo>
                <a:lnTo>
                  <a:pt x="2335237" y="5317587"/>
                </a:lnTo>
                <a:lnTo>
                  <a:pt x="2391508" y="5373858"/>
                </a:lnTo>
                <a:lnTo>
                  <a:pt x="2419643" y="5401994"/>
                </a:lnTo>
                <a:cubicBezTo>
                  <a:pt x="2414954" y="5467643"/>
                  <a:pt x="2430019" y="5537832"/>
                  <a:pt x="2405575" y="5598941"/>
                </a:cubicBezTo>
                <a:cubicBezTo>
                  <a:pt x="2396695" y="5621141"/>
                  <a:pt x="2359138" y="5613692"/>
                  <a:pt x="2335237" y="5613009"/>
                </a:cubicBezTo>
                <a:cubicBezTo>
                  <a:pt x="2194305" y="5608983"/>
                  <a:pt x="2053883" y="5594252"/>
                  <a:pt x="1913206" y="5584874"/>
                </a:cubicBezTo>
                <a:cubicBezTo>
                  <a:pt x="1880381" y="5580185"/>
                  <a:pt x="1847355" y="5576738"/>
                  <a:pt x="1814732" y="5570806"/>
                </a:cubicBezTo>
                <a:cubicBezTo>
                  <a:pt x="1754256" y="5559810"/>
                  <a:pt x="1768995" y="5557738"/>
                  <a:pt x="1716258" y="5542670"/>
                </a:cubicBezTo>
                <a:cubicBezTo>
                  <a:pt x="1697668" y="5537359"/>
                  <a:pt x="1678745" y="5533292"/>
                  <a:pt x="1659988" y="5528603"/>
                </a:cubicBezTo>
                <a:cubicBezTo>
                  <a:pt x="1530968" y="5464092"/>
                  <a:pt x="1692611" y="5537500"/>
                  <a:pt x="1505243" y="5486400"/>
                </a:cubicBezTo>
                <a:cubicBezTo>
                  <a:pt x="1485011" y="5480882"/>
                  <a:pt x="1467729" y="5467643"/>
                  <a:pt x="1448972" y="5458264"/>
                </a:cubicBezTo>
                <a:cubicBezTo>
                  <a:pt x="1439594" y="5444196"/>
                  <a:pt x="1431399" y="5429263"/>
                  <a:pt x="1420837" y="5416061"/>
                </a:cubicBezTo>
                <a:cubicBezTo>
                  <a:pt x="1412551" y="5405704"/>
                  <a:pt x="1398633" y="5399789"/>
                  <a:pt x="1392701" y="5387926"/>
                </a:cubicBezTo>
                <a:cubicBezTo>
                  <a:pt x="1379438" y="5361400"/>
                  <a:pt x="1373944" y="5331655"/>
                  <a:pt x="1364566" y="5303520"/>
                </a:cubicBezTo>
                <a:lnTo>
                  <a:pt x="1350498" y="5261317"/>
                </a:lnTo>
                <a:cubicBezTo>
                  <a:pt x="1345809" y="5247249"/>
                  <a:pt x="1346916" y="5229599"/>
                  <a:pt x="1336431" y="5219114"/>
                </a:cubicBezTo>
                <a:lnTo>
                  <a:pt x="1308295" y="5190978"/>
                </a:lnTo>
                <a:cubicBezTo>
                  <a:pt x="1294227" y="5195667"/>
                  <a:pt x="1279055" y="5197845"/>
                  <a:pt x="1266092" y="5205046"/>
                </a:cubicBezTo>
                <a:cubicBezTo>
                  <a:pt x="1236533" y="5221468"/>
                  <a:pt x="1181686" y="5261317"/>
                  <a:pt x="1181686" y="5261317"/>
                </a:cubicBezTo>
                <a:cubicBezTo>
                  <a:pt x="1172308" y="5275385"/>
                  <a:pt x="1166753" y="5292958"/>
                  <a:pt x="1153551" y="5303520"/>
                </a:cubicBezTo>
                <a:cubicBezTo>
                  <a:pt x="1120731" y="5329776"/>
                  <a:pt x="1052039" y="5377279"/>
                  <a:pt x="998806" y="5387926"/>
                </a:cubicBezTo>
                <a:cubicBezTo>
                  <a:pt x="966292" y="5394429"/>
                  <a:pt x="932846" y="5395491"/>
                  <a:pt x="900332" y="5401994"/>
                </a:cubicBezTo>
                <a:cubicBezTo>
                  <a:pt x="862415" y="5409577"/>
                  <a:pt x="787791" y="5430129"/>
                  <a:pt x="787791" y="5430129"/>
                </a:cubicBezTo>
                <a:lnTo>
                  <a:pt x="112541" y="5416061"/>
                </a:lnTo>
                <a:cubicBezTo>
                  <a:pt x="97724" y="5415480"/>
                  <a:pt x="82201" y="5410891"/>
                  <a:pt x="70338" y="5401994"/>
                </a:cubicBezTo>
                <a:cubicBezTo>
                  <a:pt x="43812" y="5382099"/>
                  <a:pt x="0" y="5331655"/>
                  <a:pt x="0" y="5331655"/>
                </a:cubicBezTo>
                <a:cubicBezTo>
                  <a:pt x="4689" y="5275384"/>
                  <a:pt x="-2538" y="5216812"/>
                  <a:pt x="14068" y="5162843"/>
                </a:cubicBezTo>
                <a:cubicBezTo>
                  <a:pt x="18429" y="5148670"/>
                  <a:pt x="41644" y="5151213"/>
                  <a:pt x="56271" y="5148775"/>
                </a:cubicBezTo>
                <a:cubicBezTo>
                  <a:pt x="98156" y="5141794"/>
                  <a:pt x="140677" y="5139396"/>
                  <a:pt x="182880" y="5134707"/>
                </a:cubicBezTo>
                <a:cubicBezTo>
                  <a:pt x="215705" y="5125329"/>
                  <a:pt x="250820" y="5121839"/>
                  <a:pt x="281354" y="5106572"/>
                </a:cubicBezTo>
                <a:cubicBezTo>
                  <a:pt x="299148" y="5097675"/>
                  <a:pt x="308273" y="5077105"/>
                  <a:pt x="323557" y="5064369"/>
                </a:cubicBezTo>
                <a:cubicBezTo>
                  <a:pt x="336545" y="5053545"/>
                  <a:pt x="350638" y="5043795"/>
                  <a:pt x="365760" y="5036234"/>
                </a:cubicBezTo>
                <a:cubicBezTo>
                  <a:pt x="395927" y="5021151"/>
                  <a:pt x="449405" y="5014519"/>
                  <a:pt x="478301" y="5008098"/>
                </a:cubicBezTo>
                <a:cubicBezTo>
                  <a:pt x="497175" y="5003904"/>
                  <a:pt x="515815" y="4998719"/>
                  <a:pt x="534572" y="4994030"/>
                </a:cubicBezTo>
                <a:cubicBezTo>
                  <a:pt x="543951" y="4984652"/>
                  <a:pt x="555884" y="4977268"/>
                  <a:pt x="562708" y="4965895"/>
                </a:cubicBezTo>
                <a:cubicBezTo>
                  <a:pt x="585538" y="4927845"/>
                  <a:pt x="588493" y="4811183"/>
                  <a:pt x="590843" y="4797083"/>
                </a:cubicBezTo>
                <a:cubicBezTo>
                  <a:pt x="593281" y="4782456"/>
                  <a:pt x="600222" y="4768948"/>
                  <a:pt x="604911" y="4754880"/>
                </a:cubicBezTo>
                <a:cubicBezTo>
                  <a:pt x="583615" y="4222481"/>
                  <a:pt x="615131" y="4320099"/>
                  <a:pt x="576775" y="4473526"/>
                </a:cubicBezTo>
                <a:cubicBezTo>
                  <a:pt x="573179" y="4487912"/>
                  <a:pt x="567397" y="4501661"/>
                  <a:pt x="562708" y="4515729"/>
                </a:cubicBezTo>
                <a:cubicBezTo>
                  <a:pt x="548640" y="4501661"/>
                  <a:pt x="530375" y="4490800"/>
                  <a:pt x="520504" y="4473526"/>
                </a:cubicBezTo>
                <a:cubicBezTo>
                  <a:pt x="510912" y="4456739"/>
                  <a:pt x="510631" y="4436129"/>
                  <a:pt x="506437" y="4417255"/>
                </a:cubicBezTo>
                <a:cubicBezTo>
                  <a:pt x="489979" y="4343193"/>
                  <a:pt x="490047" y="4330662"/>
                  <a:pt x="478301" y="4248443"/>
                </a:cubicBezTo>
                <a:cubicBezTo>
                  <a:pt x="482990" y="4079631"/>
                  <a:pt x="484141" y="3910683"/>
                  <a:pt x="492369" y="3742006"/>
                </a:cubicBezTo>
                <a:cubicBezTo>
                  <a:pt x="493534" y="3718124"/>
                  <a:pt x="498041" y="3694055"/>
                  <a:pt x="506437" y="3671667"/>
                </a:cubicBezTo>
                <a:cubicBezTo>
                  <a:pt x="512373" y="3655836"/>
                  <a:pt x="525194" y="3643532"/>
                  <a:pt x="534572" y="3629464"/>
                </a:cubicBezTo>
                <a:cubicBezTo>
                  <a:pt x="529883" y="3563815"/>
                  <a:pt x="528194" y="3497882"/>
                  <a:pt x="520504" y="3432517"/>
                </a:cubicBezTo>
                <a:cubicBezTo>
                  <a:pt x="518771" y="3417790"/>
                  <a:pt x="514066" y="3403029"/>
                  <a:pt x="506437" y="3390314"/>
                </a:cubicBezTo>
                <a:cubicBezTo>
                  <a:pt x="499613" y="3378941"/>
                  <a:pt x="490164" y="3368110"/>
                  <a:pt x="478301" y="3362178"/>
                </a:cubicBezTo>
                <a:cubicBezTo>
                  <a:pt x="469655" y="3357855"/>
                  <a:pt x="460277" y="3355510"/>
                  <a:pt x="450715" y="3353660"/>
                </a:cubicBezTo>
                <a:lnTo>
                  <a:pt x="434669" y="3350555"/>
                </a:lnTo>
                <a:lnTo>
                  <a:pt x="393895" y="3319975"/>
                </a:lnTo>
                <a:cubicBezTo>
                  <a:pt x="393895" y="3329353"/>
                  <a:pt x="395734" y="3338914"/>
                  <a:pt x="393895" y="3348110"/>
                </a:cubicBezTo>
                <a:lnTo>
                  <a:pt x="386887" y="3371503"/>
                </a:lnTo>
                <a:lnTo>
                  <a:pt x="372763" y="3373573"/>
                </a:lnTo>
                <a:cubicBezTo>
                  <a:pt x="308204" y="3382479"/>
                  <a:pt x="270513" y="3382608"/>
                  <a:pt x="154744" y="3362178"/>
                </a:cubicBezTo>
                <a:cubicBezTo>
                  <a:pt x="138094" y="3359240"/>
                  <a:pt x="126609" y="3343421"/>
                  <a:pt x="112541" y="3334043"/>
                </a:cubicBezTo>
                <a:cubicBezTo>
                  <a:pt x="107852" y="3315286"/>
                  <a:pt x="103785" y="3296362"/>
                  <a:pt x="98474" y="3277772"/>
                </a:cubicBezTo>
                <a:cubicBezTo>
                  <a:pt x="94400" y="3263514"/>
                  <a:pt x="88003" y="3249955"/>
                  <a:pt x="84406" y="3235569"/>
                </a:cubicBezTo>
                <a:cubicBezTo>
                  <a:pt x="78607" y="3212372"/>
                  <a:pt x="78734" y="3187618"/>
                  <a:pt x="70338" y="3165230"/>
                </a:cubicBezTo>
                <a:cubicBezTo>
                  <a:pt x="64402" y="3149399"/>
                  <a:pt x="49070" y="3138477"/>
                  <a:pt x="42203" y="3123027"/>
                </a:cubicBezTo>
                <a:cubicBezTo>
                  <a:pt x="30158" y="3095926"/>
                  <a:pt x="14068" y="3038621"/>
                  <a:pt x="14068" y="3038621"/>
                </a:cubicBezTo>
                <a:cubicBezTo>
                  <a:pt x="18757" y="2968283"/>
                  <a:pt x="20755" y="2897713"/>
                  <a:pt x="28135" y="2827606"/>
                </a:cubicBezTo>
                <a:cubicBezTo>
                  <a:pt x="30159" y="2808378"/>
                  <a:pt x="40453" y="2790590"/>
                  <a:pt x="42203" y="2771335"/>
                </a:cubicBezTo>
                <a:cubicBezTo>
                  <a:pt x="49857" y="2687146"/>
                  <a:pt x="51582" y="2602523"/>
                  <a:pt x="56271" y="2518117"/>
                </a:cubicBezTo>
                <a:cubicBezTo>
                  <a:pt x="60960" y="2297723"/>
                  <a:pt x="62327" y="2077233"/>
                  <a:pt x="70338" y="1856935"/>
                </a:cubicBezTo>
                <a:cubicBezTo>
                  <a:pt x="71479" y="1825556"/>
                  <a:pt x="78243" y="1742653"/>
                  <a:pt x="98474" y="1702190"/>
                </a:cubicBezTo>
                <a:cubicBezTo>
                  <a:pt x="106035" y="1687068"/>
                  <a:pt x="117231" y="1674055"/>
                  <a:pt x="126609" y="1659987"/>
                </a:cubicBezTo>
                <a:cubicBezTo>
                  <a:pt x="135987" y="1613095"/>
                  <a:pt x="147981" y="1566650"/>
                  <a:pt x="154744" y="1519310"/>
                </a:cubicBezTo>
                <a:cubicBezTo>
                  <a:pt x="164123" y="1453661"/>
                  <a:pt x="166796" y="1386698"/>
                  <a:pt x="182880" y="1322363"/>
                </a:cubicBezTo>
                <a:cubicBezTo>
                  <a:pt x="191327" y="1288574"/>
                  <a:pt x="194724" y="1248176"/>
                  <a:pt x="225083" y="1223889"/>
                </a:cubicBezTo>
                <a:cubicBezTo>
                  <a:pt x="236662" y="1214626"/>
                  <a:pt x="253218" y="1214510"/>
                  <a:pt x="267286" y="1209821"/>
                </a:cubicBezTo>
                <a:cubicBezTo>
                  <a:pt x="280066" y="1190650"/>
                  <a:pt x="301282" y="1152848"/>
                  <a:pt x="323557" y="1139483"/>
                </a:cubicBezTo>
                <a:cubicBezTo>
                  <a:pt x="336273" y="1131854"/>
                  <a:pt x="352497" y="1132047"/>
                  <a:pt x="365760" y="1125415"/>
                </a:cubicBezTo>
                <a:cubicBezTo>
                  <a:pt x="380882" y="1117854"/>
                  <a:pt x="393895" y="1106658"/>
                  <a:pt x="407963" y="1097280"/>
                </a:cubicBezTo>
                <a:cubicBezTo>
                  <a:pt x="417341" y="1083212"/>
                  <a:pt x="423374" y="1066210"/>
                  <a:pt x="436098" y="1055077"/>
                </a:cubicBezTo>
                <a:cubicBezTo>
                  <a:pt x="461546" y="1032810"/>
                  <a:pt x="492369" y="1017563"/>
                  <a:pt x="520504" y="998806"/>
                </a:cubicBezTo>
                <a:cubicBezTo>
                  <a:pt x="534572" y="989427"/>
                  <a:pt x="550752" y="982626"/>
                  <a:pt x="562708" y="970670"/>
                </a:cubicBezTo>
                <a:cubicBezTo>
                  <a:pt x="581465" y="951913"/>
                  <a:pt x="592751" y="918374"/>
                  <a:pt x="618978" y="914400"/>
                </a:cubicBezTo>
                <a:cubicBezTo>
                  <a:pt x="753511" y="894016"/>
                  <a:pt x="890953" y="905021"/>
                  <a:pt x="1026941" y="900332"/>
                </a:cubicBezTo>
                <a:cubicBezTo>
                  <a:pt x="1022252" y="862818"/>
                  <a:pt x="1022821" y="824264"/>
                  <a:pt x="1012874" y="787790"/>
                </a:cubicBezTo>
                <a:cubicBezTo>
                  <a:pt x="1008425" y="771478"/>
                  <a:pt x="991398" y="761127"/>
                  <a:pt x="984738" y="745587"/>
                </a:cubicBezTo>
                <a:cubicBezTo>
                  <a:pt x="977122" y="727816"/>
                  <a:pt x="975360" y="708074"/>
                  <a:pt x="970671" y="689317"/>
                </a:cubicBezTo>
                <a:cubicBezTo>
                  <a:pt x="975360" y="637735"/>
                  <a:pt x="975737" y="585578"/>
                  <a:pt x="984738" y="534572"/>
                </a:cubicBezTo>
                <a:cubicBezTo>
                  <a:pt x="989892" y="505366"/>
                  <a:pt x="1003496" y="478301"/>
                  <a:pt x="1012874" y="450166"/>
                </a:cubicBezTo>
                <a:lnTo>
                  <a:pt x="1041009" y="365760"/>
                </a:lnTo>
                <a:cubicBezTo>
                  <a:pt x="1050387" y="356381"/>
                  <a:pt x="1060859" y="347981"/>
                  <a:pt x="1069144" y="337624"/>
                </a:cubicBezTo>
                <a:cubicBezTo>
                  <a:pt x="1079706" y="324422"/>
                  <a:pt x="1084077" y="305983"/>
                  <a:pt x="1097280" y="295421"/>
                </a:cubicBezTo>
                <a:cubicBezTo>
                  <a:pt x="1108859" y="286158"/>
                  <a:pt x="1125415" y="286043"/>
                  <a:pt x="1139483" y="281354"/>
                </a:cubicBezTo>
                <a:cubicBezTo>
                  <a:pt x="1165653" y="255183"/>
                  <a:pt x="1174326" y="242830"/>
                  <a:pt x="1209821" y="225083"/>
                </a:cubicBezTo>
                <a:cubicBezTo>
                  <a:pt x="1223084" y="218451"/>
                  <a:pt x="1238139" y="216222"/>
                  <a:pt x="1252024" y="211015"/>
                </a:cubicBezTo>
                <a:cubicBezTo>
                  <a:pt x="1275669" y="202148"/>
                  <a:pt x="1298917" y="192258"/>
                  <a:pt x="1322363" y="182880"/>
                </a:cubicBezTo>
                <a:cubicBezTo>
                  <a:pt x="1331741" y="173501"/>
                  <a:pt x="1338635" y="160676"/>
                  <a:pt x="1350498" y="154744"/>
                </a:cubicBezTo>
                <a:cubicBezTo>
                  <a:pt x="1377024" y="141481"/>
                  <a:pt x="1434904" y="126609"/>
                  <a:pt x="1434904" y="126609"/>
                </a:cubicBezTo>
                <a:cubicBezTo>
                  <a:pt x="1457592" y="103922"/>
                  <a:pt x="1474190" y="83647"/>
                  <a:pt x="1505243" y="70338"/>
                </a:cubicBezTo>
                <a:cubicBezTo>
                  <a:pt x="1523014" y="62722"/>
                  <a:pt x="1542924" y="61581"/>
                  <a:pt x="1561514" y="56270"/>
                </a:cubicBezTo>
                <a:cubicBezTo>
                  <a:pt x="1575772" y="52196"/>
                  <a:pt x="1589331" y="45799"/>
                  <a:pt x="1603717" y="42203"/>
                </a:cubicBezTo>
                <a:cubicBezTo>
                  <a:pt x="1626913" y="36404"/>
                  <a:pt x="1651153" y="35006"/>
                  <a:pt x="1674055" y="28135"/>
                </a:cubicBezTo>
                <a:cubicBezTo>
                  <a:pt x="1698242" y="20879"/>
                  <a:pt x="1720948" y="9378"/>
                  <a:pt x="1744394" y="0"/>
                </a:cubicBezTo>
                <a:close/>
              </a:path>
            </a:pathLst>
          </a:custGeom>
        </p:spPr>
      </p:pic>
      <p:sp>
        <p:nvSpPr>
          <p:cNvPr id="13" name="Rectangle 12"/>
          <p:cNvSpPr/>
          <p:nvPr/>
        </p:nvSpPr>
        <p:spPr>
          <a:xfrm>
            <a:off x="3138403" y="1842710"/>
            <a:ext cx="5686143" cy="4056495"/>
          </a:xfrm>
          <a:prstGeom prst="rect">
            <a:avLst/>
          </a:prstGeom>
        </p:spPr>
        <p:txBody>
          <a:bodyPr wrap="square">
            <a:spAutoFit/>
          </a:bodyPr>
          <a:lstStyle/>
          <a:p>
            <a:pPr marL="457200" marR="0" lvl="0" indent="-457200" algn="just" defTabSz="914400" rtl="0" eaLnBrk="1" fontAlgn="auto" latinLnBrk="0" hangingPunct="1">
              <a:lnSpc>
                <a:spcPct val="115000"/>
              </a:lnSpc>
              <a:spcBef>
                <a:spcPts val="0"/>
              </a:spcBef>
              <a:spcAft>
                <a:spcPts val="0"/>
              </a:spcAft>
              <a:buClrTx/>
              <a:buSzTx/>
              <a:buFont typeface="Wingdings" panose="05000000000000000000" pitchFamily="2" charset="2"/>
              <a:buChar char="v"/>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Tóc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dài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chảy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đầy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nong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hoa</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457200" marR="0" lvl="0" indent="-457200" algn="just" defTabSz="914400" rtl="0" eaLnBrk="1" fontAlgn="auto" latinLnBrk="0" hangingPunct="1">
              <a:lnSpc>
                <a:spcPct val="115000"/>
              </a:lnSpc>
              <a:spcBef>
                <a:spcPts val="0"/>
              </a:spcBef>
              <a:spcAft>
                <a:spcPts val="0"/>
              </a:spcAft>
              <a:buClrTx/>
              <a:buSzTx/>
              <a:buFont typeface="Wingdings" panose="05000000000000000000" pitchFamily="2" charset="2"/>
              <a:buChar char="v"/>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Ngực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quấn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chéo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tấm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mền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chiến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457200" marR="0" lvl="0" indent="-457200" algn="just" defTabSz="914400" rtl="0" eaLnBrk="1" fontAlgn="auto" latinLnBrk="0" hangingPunct="1">
              <a:lnSpc>
                <a:spcPct val="115000"/>
              </a:lnSpc>
              <a:spcBef>
                <a:spcPts val="0"/>
              </a:spcBef>
              <a:spcAft>
                <a:spcPts val="0"/>
              </a:spcAft>
              <a:buClrTx/>
              <a:buSzTx/>
              <a:buFont typeface="Wingdings" panose="05000000000000000000" pitchFamily="2" charset="2"/>
              <a:buChar char="v"/>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Đôi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mắt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long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lanh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tràn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đầy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sức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trai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p>
          <a:p>
            <a:pPr marL="457200" marR="0" lvl="0" indent="-457200" algn="just" defTabSz="914400" rtl="0" eaLnBrk="1" fontAlgn="auto" latinLnBrk="0" hangingPunct="1">
              <a:lnSpc>
                <a:spcPct val="115000"/>
              </a:lnSpc>
              <a:spcBef>
                <a:spcPts val="0"/>
              </a:spcBef>
              <a:spcAft>
                <a:spcPts val="0"/>
              </a:spcAft>
              <a:buClrTx/>
              <a:buSzTx/>
              <a:buFont typeface="Wingdings" panose="05000000000000000000" pitchFamily="2" charset="2"/>
              <a:buChar char="v"/>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Bắp</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chân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to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bằng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cây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xà</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ngang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bắp</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đùi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to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bằng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ống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bễ</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457200" marR="0" lvl="0" indent="-457200" algn="just" defTabSz="914400" rtl="0" eaLnBrk="1" fontAlgn="auto" latinLnBrk="0" hangingPunct="1">
              <a:lnSpc>
                <a:spcPct val="115000"/>
              </a:lnSpc>
              <a:spcBef>
                <a:spcPts val="0"/>
              </a:spcBef>
              <a:spcAft>
                <a:spcPts val="0"/>
              </a:spcAft>
              <a:buClrTx/>
              <a:buSzTx/>
              <a:buFont typeface="Wingdings" panose="05000000000000000000" pitchFamily="2" charset="2"/>
              <a:buChar char="v"/>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Sức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ngang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sức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voi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đực</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457200" marR="0" lvl="0" indent="-457200" algn="just" defTabSz="914400" rtl="0" eaLnBrk="1" fontAlgn="auto" latinLnBrk="0" hangingPunct="1">
              <a:lnSpc>
                <a:spcPct val="115000"/>
              </a:lnSpc>
              <a:spcBef>
                <a:spcPts val="0"/>
              </a:spcBef>
              <a:spcAft>
                <a:spcPts val="0"/>
              </a:spcAft>
              <a:buClrTx/>
              <a:buSzTx/>
              <a:buFont typeface="Wingdings" panose="05000000000000000000" pitchFamily="2" charset="2"/>
              <a:buChar char="v"/>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Hơi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thở</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ầm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ầm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như</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sấm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dậy</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457200" marR="0" lvl="0" indent="-457200" algn="just" defTabSz="914400" rtl="0" eaLnBrk="1" fontAlgn="auto" latinLnBrk="0" hangingPunct="1">
              <a:lnSpc>
                <a:spcPct val="115000"/>
              </a:lnSpc>
              <a:spcBef>
                <a:spcPts val="0"/>
              </a:spcBef>
              <a:spcAft>
                <a:spcPts val="0"/>
              </a:spcAft>
              <a:buClrTx/>
              <a:buSzTx/>
              <a:buFont typeface="Wingdings" panose="05000000000000000000" pitchFamily="2" charset="2"/>
              <a:buChar char="v"/>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Ngang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tàn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trong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bụng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mẹ</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23" name="Right Brace 22"/>
          <p:cNvSpPr/>
          <p:nvPr/>
        </p:nvSpPr>
        <p:spPr>
          <a:xfrm>
            <a:off x="8458786" y="2072793"/>
            <a:ext cx="731520" cy="3826412"/>
          </a:xfrm>
          <a:prstGeom prst="rightBrace">
            <a:avLst>
              <a:gd name="adj1" fmla="val 35256"/>
              <a:gd name="adj2" fmla="val 48897"/>
            </a:avLst>
          </a:prstGeom>
          <a:ln w="381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Rectangle 23"/>
          <p:cNvSpPr/>
          <p:nvPr/>
        </p:nvSpPr>
        <p:spPr>
          <a:xfrm>
            <a:off x="9397493" y="2135817"/>
            <a:ext cx="2254702" cy="3560975"/>
          </a:xfrm>
          <a:custGeom>
            <a:avLst/>
            <a:gdLst>
              <a:gd name="connsiteX0" fmla="*/ 0 w 2254702"/>
              <a:gd name="connsiteY0" fmla="*/ 0 h 3560975"/>
              <a:gd name="connsiteX1" fmla="*/ 2254702 w 2254702"/>
              <a:gd name="connsiteY1" fmla="*/ 0 h 3560975"/>
              <a:gd name="connsiteX2" fmla="*/ 2254702 w 2254702"/>
              <a:gd name="connsiteY2" fmla="*/ 3560975 h 3560975"/>
              <a:gd name="connsiteX3" fmla="*/ 0 w 2254702"/>
              <a:gd name="connsiteY3" fmla="*/ 3560975 h 3560975"/>
              <a:gd name="connsiteX4" fmla="*/ 0 w 2254702"/>
              <a:gd name="connsiteY4" fmla="*/ 0 h 3560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4702" h="3560975" fill="none" extrusionOk="0">
                <a:moveTo>
                  <a:pt x="0" y="0"/>
                </a:moveTo>
                <a:cubicBezTo>
                  <a:pt x="834085" y="-73955"/>
                  <a:pt x="1176249" y="129217"/>
                  <a:pt x="2254702" y="0"/>
                </a:cubicBezTo>
                <a:cubicBezTo>
                  <a:pt x="2419268" y="1044974"/>
                  <a:pt x="2104562" y="3067282"/>
                  <a:pt x="2254702" y="3560975"/>
                </a:cubicBezTo>
                <a:cubicBezTo>
                  <a:pt x="1222384" y="3417060"/>
                  <a:pt x="1108336" y="3407965"/>
                  <a:pt x="0" y="3560975"/>
                </a:cubicBezTo>
                <a:cubicBezTo>
                  <a:pt x="-47450" y="2275437"/>
                  <a:pt x="-843" y="1655779"/>
                  <a:pt x="0" y="0"/>
                </a:cubicBezTo>
                <a:close/>
              </a:path>
              <a:path w="2254702" h="3560975" stroke="0" extrusionOk="0">
                <a:moveTo>
                  <a:pt x="0" y="0"/>
                </a:moveTo>
                <a:cubicBezTo>
                  <a:pt x="574506" y="106996"/>
                  <a:pt x="1201247" y="118095"/>
                  <a:pt x="2254702" y="0"/>
                </a:cubicBezTo>
                <a:cubicBezTo>
                  <a:pt x="2216115" y="1078118"/>
                  <a:pt x="2362004" y="1856746"/>
                  <a:pt x="2254702" y="3560975"/>
                </a:cubicBezTo>
                <a:cubicBezTo>
                  <a:pt x="1523517" y="3698833"/>
                  <a:pt x="618783" y="3392727"/>
                  <a:pt x="0" y="3560975"/>
                </a:cubicBezTo>
                <a:cubicBezTo>
                  <a:pt x="-158910" y="2111688"/>
                  <a:pt x="70599" y="1096861"/>
                  <a:pt x="0" y="0"/>
                </a:cubicBezTo>
                <a:close/>
              </a:path>
            </a:pathLst>
          </a:custGeom>
          <a:ln w="28575"/>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ctr" defTabSz="914400" rtl="0" eaLnBrk="1" fontAlgn="auto" latinLnBrk="0" hangingPunct="1">
              <a:lnSpc>
                <a:spcPct val="115000"/>
              </a:lnSpc>
              <a:spcBef>
                <a:spcPts val="0"/>
              </a:spcBef>
              <a:spcAft>
                <a:spcPts val="0"/>
              </a:spcAft>
              <a:buClrTx/>
              <a:buSzTx/>
              <a:buFontTx/>
              <a:buNone/>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Vẻ</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đẹp</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sức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mạnh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có</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phần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cổ</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sơ</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hoang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dại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mộc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mạc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giản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dị</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gần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gũi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với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núi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rừng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p>
        </p:txBody>
      </p:sp>
      <p:sp>
        <p:nvSpPr>
          <p:cNvPr id="27" name="Rectangle 26"/>
          <p:cNvSpPr/>
          <p:nvPr/>
        </p:nvSpPr>
        <p:spPr>
          <a:xfrm>
            <a:off x="4332808" y="1081606"/>
            <a:ext cx="3852337"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Hình</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ảnh</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Đăm</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Săn</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 calcmode="lin" valueType="num">
                                      <p:cBhvr>
                                        <p:cTn id="7" dur="1000" fill="hold"/>
                                        <p:tgtEl>
                                          <p:spTgt spid="13">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13">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1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13">
                                            <p:txEl>
                                              <p:pRg st="1" end="1"/>
                                            </p:txEl>
                                          </p:spTgt>
                                        </p:tgtEl>
                                        <p:attrNameLst>
                                          <p:attrName>style.visibility</p:attrName>
                                        </p:attrNameLst>
                                      </p:cBhvr>
                                      <p:to>
                                        <p:strVal val="visible"/>
                                      </p:to>
                                    </p:set>
                                    <p:anim calcmode="lin" valueType="num">
                                      <p:cBhvr>
                                        <p:cTn id="14" dur="1000" fill="hold"/>
                                        <p:tgtEl>
                                          <p:spTgt spid="13">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13">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1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13">
                                            <p:txEl>
                                              <p:pRg st="2" end="2"/>
                                            </p:txEl>
                                          </p:spTgt>
                                        </p:tgtEl>
                                        <p:attrNameLst>
                                          <p:attrName>style.visibility</p:attrName>
                                        </p:attrNameLst>
                                      </p:cBhvr>
                                      <p:to>
                                        <p:strVal val="visible"/>
                                      </p:to>
                                    </p:set>
                                    <p:anim calcmode="lin" valueType="num">
                                      <p:cBhvr>
                                        <p:cTn id="21" dur="1000" fill="hold"/>
                                        <p:tgtEl>
                                          <p:spTgt spid="13">
                                            <p:txEl>
                                              <p:pRg st="2" end="2"/>
                                            </p:txEl>
                                          </p:spTgt>
                                        </p:tgtEl>
                                        <p:attrNameLst>
                                          <p:attrName>ppt_w</p:attrName>
                                        </p:attrNameLst>
                                      </p:cBhvr>
                                      <p:tavLst>
                                        <p:tav tm="0">
                                          <p:val>
                                            <p:strVal val="#ppt_w*0.70"/>
                                          </p:val>
                                        </p:tav>
                                        <p:tav tm="100000">
                                          <p:val>
                                            <p:strVal val="#ppt_w"/>
                                          </p:val>
                                        </p:tav>
                                      </p:tavLst>
                                    </p:anim>
                                    <p:anim calcmode="lin" valueType="num">
                                      <p:cBhvr>
                                        <p:cTn id="22" dur="1000" fill="hold"/>
                                        <p:tgtEl>
                                          <p:spTgt spid="13">
                                            <p:txEl>
                                              <p:pRg st="2" end="2"/>
                                            </p:txEl>
                                          </p:spTgt>
                                        </p:tgtEl>
                                        <p:attrNameLst>
                                          <p:attrName>ppt_h</p:attrName>
                                        </p:attrNameLst>
                                      </p:cBhvr>
                                      <p:tavLst>
                                        <p:tav tm="0">
                                          <p:val>
                                            <p:strVal val="#ppt_h"/>
                                          </p:val>
                                        </p:tav>
                                        <p:tav tm="100000">
                                          <p:val>
                                            <p:strVal val="#ppt_h"/>
                                          </p:val>
                                        </p:tav>
                                      </p:tavLst>
                                    </p:anim>
                                    <p:animEffect transition="in" filter="fade">
                                      <p:cBhvr>
                                        <p:cTn id="23" dur="1000"/>
                                        <p:tgtEl>
                                          <p:spTgt spid="1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nodeType="clickEffect">
                                  <p:stCondLst>
                                    <p:cond delay="0"/>
                                  </p:stCondLst>
                                  <p:childTnLst>
                                    <p:set>
                                      <p:cBhvr>
                                        <p:cTn id="27" dur="1" fill="hold">
                                          <p:stCondLst>
                                            <p:cond delay="0"/>
                                          </p:stCondLst>
                                        </p:cTn>
                                        <p:tgtEl>
                                          <p:spTgt spid="13">
                                            <p:txEl>
                                              <p:pRg st="3" end="3"/>
                                            </p:txEl>
                                          </p:spTgt>
                                        </p:tgtEl>
                                        <p:attrNameLst>
                                          <p:attrName>style.visibility</p:attrName>
                                        </p:attrNameLst>
                                      </p:cBhvr>
                                      <p:to>
                                        <p:strVal val="visible"/>
                                      </p:to>
                                    </p:set>
                                    <p:anim calcmode="lin" valueType="num">
                                      <p:cBhvr>
                                        <p:cTn id="28" dur="1000" fill="hold"/>
                                        <p:tgtEl>
                                          <p:spTgt spid="13">
                                            <p:txEl>
                                              <p:pRg st="3" end="3"/>
                                            </p:txEl>
                                          </p:spTgt>
                                        </p:tgtEl>
                                        <p:attrNameLst>
                                          <p:attrName>ppt_w</p:attrName>
                                        </p:attrNameLst>
                                      </p:cBhvr>
                                      <p:tavLst>
                                        <p:tav tm="0">
                                          <p:val>
                                            <p:strVal val="#ppt_w*0.70"/>
                                          </p:val>
                                        </p:tav>
                                        <p:tav tm="100000">
                                          <p:val>
                                            <p:strVal val="#ppt_w"/>
                                          </p:val>
                                        </p:tav>
                                      </p:tavLst>
                                    </p:anim>
                                    <p:anim calcmode="lin" valueType="num">
                                      <p:cBhvr>
                                        <p:cTn id="29" dur="1000" fill="hold"/>
                                        <p:tgtEl>
                                          <p:spTgt spid="13">
                                            <p:txEl>
                                              <p:pRg st="3" end="3"/>
                                            </p:txEl>
                                          </p:spTgt>
                                        </p:tgtEl>
                                        <p:attrNameLst>
                                          <p:attrName>ppt_h</p:attrName>
                                        </p:attrNameLst>
                                      </p:cBhvr>
                                      <p:tavLst>
                                        <p:tav tm="0">
                                          <p:val>
                                            <p:strVal val="#ppt_h"/>
                                          </p:val>
                                        </p:tav>
                                        <p:tav tm="100000">
                                          <p:val>
                                            <p:strVal val="#ppt_h"/>
                                          </p:val>
                                        </p:tav>
                                      </p:tavLst>
                                    </p:anim>
                                    <p:animEffect transition="in" filter="fade">
                                      <p:cBhvr>
                                        <p:cTn id="30" dur="1000"/>
                                        <p:tgtEl>
                                          <p:spTgt spid="1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nodeType="clickEffect">
                                  <p:stCondLst>
                                    <p:cond delay="0"/>
                                  </p:stCondLst>
                                  <p:childTnLst>
                                    <p:set>
                                      <p:cBhvr>
                                        <p:cTn id="34" dur="1" fill="hold">
                                          <p:stCondLst>
                                            <p:cond delay="0"/>
                                          </p:stCondLst>
                                        </p:cTn>
                                        <p:tgtEl>
                                          <p:spTgt spid="13">
                                            <p:txEl>
                                              <p:pRg st="4" end="4"/>
                                            </p:txEl>
                                          </p:spTgt>
                                        </p:tgtEl>
                                        <p:attrNameLst>
                                          <p:attrName>style.visibility</p:attrName>
                                        </p:attrNameLst>
                                      </p:cBhvr>
                                      <p:to>
                                        <p:strVal val="visible"/>
                                      </p:to>
                                    </p:set>
                                    <p:anim calcmode="lin" valueType="num">
                                      <p:cBhvr>
                                        <p:cTn id="35" dur="1000" fill="hold"/>
                                        <p:tgtEl>
                                          <p:spTgt spid="13">
                                            <p:txEl>
                                              <p:pRg st="4" end="4"/>
                                            </p:txEl>
                                          </p:spTgt>
                                        </p:tgtEl>
                                        <p:attrNameLst>
                                          <p:attrName>ppt_w</p:attrName>
                                        </p:attrNameLst>
                                      </p:cBhvr>
                                      <p:tavLst>
                                        <p:tav tm="0">
                                          <p:val>
                                            <p:strVal val="#ppt_w*0.70"/>
                                          </p:val>
                                        </p:tav>
                                        <p:tav tm="100000">
                                          <p:val>
                                            <p:strVal val="#ppt_w"/>
                                          </p:val>
                                        </p:tav>
                                      </p:tavLst>
                                    </p:anim>
                                    <p:anim calcmode="lin" valueType="num">
                                      <p:cBhvr>
                                        <p:cTn id="36" dur="1000" fill="hold"/>
                                        <p:tgtEl>
                                          <p:spTgt spid="13">
                                            <p:txEl>
                                              <p:pRg st="4" end="4"/>
                                            </p:txEl>
                                          </p:spTgt>
                                        </p:tgtEl>
                                        <p:attrNameLst>
                                          <p:attrName>ppt_h</p:attrName>
                                        </p:attrNameLst>
                                      </p:cBhvr>
                                      <p:tavLst>
                                        <p:tav tm="0">
                                          <p:val>
                                            <p:strVal val="#ppt_h"/>
                                          </p:val>
                                        </p:tav>
                                        <p:tav tm="100000">
                                          <p:val>
                                            <p:strVal val="#ppt_h"/>
                                          </p:val>
                                        </p:tav>
                                      </p:tavLst>
                                    </p:anim>
                                    <p:animEffect transition="in" filter="fade">
                                      <p:cBhvr>
                                        <p:cTn id="37" dur="1000"/>
                                        <p:tgtEl>
                                          <p:spTgt spid="13">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nodeType="clickEffect">
                                  <p:stCondLst>
                                    <p:cond delay="0"/>
                                  </p:stCondLst>
                                  <p:childTnLst>
                                    <p:set>
                                      <p:cBhvr>
                                        <p:cTn id="41" dur="1" fill="hold">
                                          <p:stCondLst>
                                            <p:cond delay="0"/>
                                          </p:stCondLst>
                                        </p:cTn>
                                        <p:tgtEl>
                                          <p:spTgt spid="13">
                                            <p:txEl>
                                              <p:pRg st="5" end="5"/>
                                            </p:txEl>
                                          </p:spTgt>
                                        </p:tgtEl>
                                        <p:attrNameLst>
                                          <p:attrName>style.visibility</p:attrName>
                                        </p:attrNameLst>
                                      </p:cBhvr>
                                      <p:to>
                                        <p:strVal val="visible"/>
                                      </p:to>
                                    </p:set>
                                    <p:anim calcmode="lin" valueType="num">
                                      <p:cBhvr>
                                        <p:cTn id="42" dur="1000" fill="hold"/>
                                        <p:tgtEl>
                                          <p:spTgt spid="13">
                                            <p:txEl>
                                              <p:pRg st="5" end="5"/>
                                            </p:txEl>
                                          </p:spTgt>
                                        </p:tgtEl>
                                        <p:attrNameLst>
                                          <p:attrName>ppt_w</p:attrName>
                                        </p:attrNameLst>
                                      </p:cBhvr>
                                      <p:tavLst>
                                        <p:tav tm="0">
                                          <p:val>
                                            <p:strVal val="#ppt_w*0.70"/>
                                          </p:val>
                                        </p:tav>
                                        <p:tav tm="100000">
                                          <p:val>
                                            <p:strVal val="#ppt_w"/>
                                          </p:val>
                                        </p:tav>
                                      </p:tavLst>
                                    </p:anim>
                                    <p:anim calcmode="lin" valueType="num">
                                      <p:cBhvr>
                                        <p:cTn id="43" dur="1000" fill="hold"/>
                                        <p:tgtEl>
                                          <p:spTgt spid="13">
                                            <p:txEl>
                                              <p:pRg st="5" end="5"/>
                                            </p:txEl>
                                          </p:spTgt>
                                        </p:tgtEl>
                                        <p:attrNameLst>
                                          <p:attrName>ppt_h</p:attrName>
                                        </p:attrNameLst>
                                      </p:cBhvr>
                                      <p:tavLst>
                                        <p:tav tm="0">
                                          <p:val>
                                            <p:strVal val="#ppt_h"/>
                                          </p:val>
                                        </p:tav>
                                        <p:tav tm="100000">
                                          <p:val>
                                            <p:strVal val="#ppt_h"/>
                                          </p:val>
                                        </p:tav>
                                      </p:tavLst>
                                    </p:anim>
                                    <p:animEffect transition="in" filter="fade">
                                      <p:cBhvr>
                                        <p:cTn id="44" dur="1000"/>
                                        <p:tgtEl>
                                          <p:spTgt spid="13">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5" presetClass="entr" presetSubtype="0" fill="hold" nodeType="clickEffect">
                                  <p:stCondLst>
                                    <p:cond delay="0"/>
                                  </p:stCondLst>
                                  <p:childTnLst>
                                    <p:set>
                                      <p:cBhvr>
                                        <p:cTn id="48" dur="1" fill="hold">
                                          <p:stCondLst>
                                            <p:cond delay="0"/>
                                          </p:stCondLst>
                                        </p:cTn>
                                        <p:tgtEl>
                                          <p:spTgt spid="13">
                                            <p:txEl>
                                              <p:pRg st="6" end="6"/>
                                            </p:txEl>
                                          </p:spTgt>
                                        </p:tgtEl>
                                        <p:attrNameLst>
                                          <p:attrName>style.visibility</p:attrName>
                                        </p:attrNameLst>
                                      </p:cBhvr>
                                      <p:to>
                                        <p:strVal val="visible"/>
                                      </p:to>
                                    </p:set>
                                    <p:anim calcmode="lin" valueType="num">
                                      <p:cBhvr>
                                        <p:cTn id="49" dur="1000" fill="hold"/>
                                        <p:tgtEl>
                                          <p:spTgt spid="13">
                                            <p:txEl>
                                              <p:pRg st="6" end="6"/>
                                            </p:txEl>
                                          </p:spTgt>
                                        </p:tgtEl>
                                        <p:attrNameLst>
                                          <p:attrName>ppt_w</p:attrName>
                                        </p:attrNameLst>
                                      </p:cBhvr>
                                      <p:tavLst>
                                        <p:tav tm="0">
                                          <p:val>
                                            <p:strVal val="#ppt_w*0.70"/>
                                          </p:val>
                                        </p:tav>
                                        <p:tav tm="100000">
                                          <p:val>
                                            <p:strVal val="#ppt_w"/>
                                          </p:val>
                                        </p:tav>
                                      </p:tavLst>
                                    </p:anim>
                                    <p:anim calcmode="lin" valueType="num">
                                      <p:cBhvr>
                                        <p:cTn id="50" dur="1000" fill="hold"/>
                                        <p:tgtEl>
                                          <p:spTgt spid="13">
                                            <p:txEl>
                                              <p:pRg st="6" end="6"/>
                                            </p:txEl>
                                          </p:spTgt>
                                        </p:tgtEl>
                                        <p:attrNameLst>
                                          <p:attrName>ppt_h</p:attrName>
                                        </p:attrNameLst>
                                      </p:cBhvr>
                                      <p:tavLst>
                                        <p:tav tm="0">
                                          <p:val>
                                            <p:strVal val="#ppt_h"/>
                                          </p:val>
                                        </p:tav>
                                        <p:tav tm="100000">
                                          <p:val>
                                            <p:strVal val="#ppt_h"/>
                                          </p:val>
                                        </p:tav>
                                      </p:tavLst>
                                    </p:anim>
                                    <p:animEffect transition="in" filter="fade">
                                      <p:cBhvr>
                                        <p:cTn id="51" dur="1000"/>
                                        <p:tgtEl>
                                          <p:spTgt spid="13">
                                            <p:txEl>
                                              <p:pRg st="6" end="6"/>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6" presetClass="entr" presetSubtype="16" fill="hold" grpId="0" nodeType="clickEffect">
                                  <p:stCondLst>
                                    <p:cond delay="0"/>
                                  </p:stCondLst>
                                  <p:childTnLst>
                                    <p:set>
                                      <p:cBhvr>
                                        <p:cTn id="55" dur="1" fill="hold">
                                          <p:stCondLst>
                                            <p:cond delay="0"/>
                                          </p:stCondLst>
                                        </p:cTn>
                                        <p:tgtEl>
                                          <p:spTgt spid="23"/>
                                        </p:tgtEl>
                                        <p:attrNameLst>
                                          <p:attrName>style.visibility</p:attrName>
                                        </p:attrNameLst>
                                      </p:cBhvr>
                                      <p:to>
                                        <p:strVal val="visible"/>
                                      </p:to>
                                    </p:set>
                                    <p:animEffect transition="in" filter="circle(in)">
                                      <p:cBhvr>
                                        <p:cTn id="56" dur="2000"/>
                                        <p:tgtEl>
                                          <p:spTgt spid="23"/>
                                        </p:tgtEl>
                                      </p:cBhvr>
                                    </p:animEffect>
                                  </p:childTnLst>
                                </p:cTn>
                              </p:par>
                            </p:childTnLst>
                          </p:cTn>
                        </p:par>
                      </p:childTnLst>
                    </p:cTn>
                  </p:par>
                  <p:par>
                    <p:cTn id="57" fill="hold">
                      <p:stCondLst>
                        <p:cond delay="indefinite"/>
                      </p:stCondLst>
                      <p:childTnLst>
                        <p:par>
                          <p:cTn id="58" fill="hold">
                            <p:stCondLst>
                              <p:cond delay="0"/>
                            </p:stCondLst>
                            <p:childTnLst>
                              <p:par>
                                <p:cTn id="59" presetID="6" presetClass="entr" presetSubtype="16" fill="hold" grpId="0" nodeType="clickEffect">
                                  <p:stCondLst>
                                    <p:cond delay="0"/>
                                  </p:stCondLst>
                                  <p:childTnLst>
                                    <p:set>
                                      <p:cBhvr>
                                        <p:cTn id="60" dur="1" fill="hold">
                                          <p:stCondLst>
                                            <p:cond delay="0"/>
                                          </p:stCondLst>
                                        </p:cTn>
                                        <p:tgtEl>
                                          <p:spTgt spid="24"/>
                                        </p:tgtEl>
                                        <p:attrNameLst>
                                          <p:attrName>style.visibility</p:attrName>
                                        </p:attrNameLst>
                                      </p:cBhvr>
                                      <p:to>
                                        <p:strVal val="visible"/>
                                      </p:to>
                                    </p:set>
                                    <p:animEffect transition="in" filter="circle(in)">
                                      <p:cBhvr>
                                        <p:cTn id="61"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9" name="Freeform: Shape 8"/>
          <p:cNvSpPr>
            <a:spLocks noGrp="1" noRot="1" noChangeAspect="1" noMove="1" noResize="1" noEditPoints="1" noAdjustHandles="1" noChangeArrowheads="1" noChangeShapeType="1" noTextEdit="1"/>
          </p:cNvSpPr>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rotWithShape="1">
          <a:blip r:embed="rId2"/>
          <a:srcRect l="28573" r="16853"/>
          <a:stretch>
            <a:fillRect/>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
        <p:nvSpPr>
          <p:cNvPr id="5" name="Rectangle: Rounded Corners 4"/>
          <p:cNvSpPr/>
          <p:nvPr/>
        </p:nvSpPr>
        <p:spPr>
          <a:xfrm>
            <a:off x="7329949" y="693174"/>
            <a:ext cx="4365522" cy="5542526"/>
          </a:xfrm>
          <a:prstGeom prst="round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effectLst/>
                <a:latin typeface="Times New Roman" panose="02020603050405020304" pitchFamily="18" charset="0"/>
                <a:ea typeface="Calibri" panose="020F0502020204030204" pitchFamily="34" charset="0"/>
              </a:rPr>
              <a:t>Hình ảnh Đăm Săn được miêu tả bằng cái nhìn ngưỡng vọng từ dưới nhìn lên trên, sùng kính, tự hào. Điều này có nghĩa người anh hừng sử thi được tôn vinh tuyệt đối.</a:t>
            </a:r>
            <a:endParaRPr lang="en-US" sz="3600">
              <a:solidFill>
                <a:schemeClr val="tx1"/>
              </a:solidFill>
            </a:endParaRPr>
          </a:p>
        </p:txBody>
      </p:sp>
    </p:spTree>
  </p:cSld>
  <p:clrMapOvr>
    <a:overrideClrMapping bg1="dk1" tx1="lt1" bg2="dk2" tx2="lt2" accent1="accent1" accent2="accent2" accent3="accent3" accent4="accent4" accent5="accent5" accent6="accent6" hlink="hlink" folHlink="folHlink"/>
  </p:clrMapOvr>
  <p:transition spd="slow">
    <p:fade/>
  </p:transition>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t="3938" r="9093" b="5192"/>
          <a:stretch>
            <a:fillRect/>
          </a:stretch>
        </p:blipFill>
        <p:spPr>
          <a:xfrm>
            <a:off x="2562726" y="1"/>
            <a:ext cx="9629274" cy="6857999"/>
          </a:xfrm>
          <a:prstGeom prst="rect">
            <a:avLst/>
          </a:prstGeom>
        </p:spPr>
      </p:pic>
      <p:sp>
        <p:nvSpPr>
          <p:cNvPr id="9" name="Freeform: Shape 8"/>
          <p:cNvSpPr>
            <a:spLocks noGrp="1" noRot="1" noChangeAspect="1" noMove="1" noResize="1" noEditPoints="1" noAdjustHandles="1" noChangeArrowheads="1" noChangeShapeType="1" noTextEdit="1"/>
          </p:cNvSpPr>
          <p:nvPr/>
        </p:nvSpPr>
        <p:spPr>
          <a:xfrm flipV="1">
            <a:off x="0" y="-478"/>
            <a:ext cx="6754318" cy="6858478"/>
          </a:xfrm>
          <a:custGeom>
            <a:avLst/>
            <a:gdLst>
              <a:gd name="connsiteX0" fmla="*/ 0 w 6754318"/>
              <a:gd name="connsiteY0" fmla="*/ 6858478 h 6858478"/>
              <a:gd name="connsiteX1" fmla="*/ 6754318 w 6754318"/>
              <a:gd name="connsiteY1" fmla="*/ 6858478 h 6858478"/>
              <a:gd name="connsiteX2" fmla="*/ 3577943 w 6754318"/>
              <a:gd name="connsiteY2" fmla="*/ 0 h 6858478"/>
              <a:gd name="connsiteX3" fmla="*/ 3572366 w 6754318"/>
              <a:gd name="connsiteY3" fmla="*/ 0 h 6858478"/>
              <a:gd name="connsiteX4" fmla="*/ 2506138 w 6754318"/>
              <a:gd name="connsiteY4" fmla="*/ 0 h 6858478"/>
              <a:gd name="connsiteX5" fmla="*/ 0 w 6754318"/>
              <a:gd name="connsiteY5"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54318" h="6858478">
                <a:moveTo>
                  <a:pt x="0" y="6858478"/>
                </a:moveTo>
                <a:lnTo>
                  <a:pt x="6754318" y="6858478"/>
                </a:lnTo>
                <a:lnTo>
                  <a:pt x="3577943" y="0"/>
                </a:lnTo>
                <a:lnTo>
                  <a:pt x="3572366" y="0"/>
                </a:lnTo>
                <a:lnTo>
                  <a:pt x="2506138" y="0"/>
                </a:lnTo>
                <a:lnTo>
                  <a:pt x="0"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reeform: Shape 10"/>
          <p:cNvSpPr>
            <a:spLocks noGrp="1" noRot="1" noChangeAspect="1" noMove="1" noResize="1" noEditPoints="1" noAdjustHandles="1" noChangeArrowheads="1" noChangeShapeType="1" noTextEdit="1"/>
          </p:cNvSpPr>
          <p:nvPr/>
        </p:nvSpPr>
        <p:spPr>
          <a:xfrm flipV="1">
            <a:off x="1" y="-478"/>
            <a:ext cx="5953780" cy="6858478"/>
          </a:xfrm>
          <a:custGeom>
            <a:avLst/>
            <a:gdLst>
              <a:gd name="connsiteX0" fmla="*/ 0 w 5953780"/>
              <a:gd name="connsiteY0" fmla="*/ 6858478 h 6858478"/>
              <a:gd name="connsiteX1" fmla="*/ 5953780 w 5953780"/>
              <a:gd name="connsiteY1" fmla="*/ 6858478 h 6858478"/>
              <a:gd name="connsiteX2" fmla="*/ 2777405 w 5953780"/>
              <a:gd name="connsiteY2" fmla="*/ 0 h 6858478"/>
              <a:gd name="connsiteX3" fmla="*/ 2771828 w 5953780"/>
              <a:gd name="connsiteY3" fmla="*/ 0 h 6858478"/>
              <a:gd name="connsiteX4" fmla="*/ 1705600 w 5953780"/>
              <a:gd name="connsiteY4" fmla="*/ 0 h 6858478"/>
              <a:gd name="connsiteX5" fmla="*/ 0 w 5953780"/>
              <a:gd name="connsiteY5"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53780" h="6858478">
                <a:moveTo>
                  <a:pt x="0" y="6858478"/>
                </a:moveTo>
                <a:lnTo>
                  <a:pt x="5953780" y="6858478"/>
                </a:lnTo>
                <a:lnTo>
                  <a:pt x="2777405" y="0"/>
                </a:lnTo>
                <a:lnTo>
                  <a:pt x="2771828" y="0"/>
                </a:lnTo>
                <a:lnTo>
                  <a:pt x="1705600" y="0"/>
                </a:lnTo>
                <a:lnTo>
                  <a:pt x="0"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Rounded Corners 5"/>
          <p:cNvSpPr/>
          <p:nvPr/>
        </p:nvSpPr>
        <p:spPr>
          <a:xfrm>
            <a:off x="324463" y="530943"/>
            <a:ext cx="4262283" cy="4232786"/>
          </a:xfrm>
          <a:prstGeom prst="round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545710" y="584610"/>
            <a:ext cx="4034031" cy="3970318"/>
          </a:xfrm>
          <a:prstGeom prst="rect">
            <a:avLst/>
          </a:prstGeom>
          <a:noFill/>
        </p:spPr>
        <p:txBody>
          <a:bodyPr wrap="square">
            <a:spAutoFit/>
          </a:bodyPr>
          <a:lstStyle/>
          <a:p>
            <a:r>
              <a:rPr lang="en-US" sz="2800" b="1" dirty="0">
                <a:effectLst/>
                <a:latin typeface="Times New Roman" panose="02020603050405020304" pitchFamily="18" charset="0"/>
                <a:ea typeface="Calibri" panose="020F0502020204030204" pitchFamily="34" charset="0"/>
              </a:rPr>
              <a:t>* So </a:t>
            </a:r>
            <a:r>
              <a:rPr lang="en-US" sz="2800" b="1" dirty="0" err="1">
                <a:effectLst/>
                <a:latin typeface="Times New Roman" panose="02020603050405020304" pitchFamily="18" charset="0"/>
                <a:ea typeface="Calibri" panose="020F0502020204030204" pitchFamily="34" charset="0"/>
              </a:rPr>
              <a:t>sánh</a:t>
            </a: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giữa</a:t>
            </a: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cảnh</a:t>
            </a: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chiến</a:t>
            </a: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tranh</a:t>
            </a: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và</a:t>
            </a: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cảnh</a:t>
            </a: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ăn</a:t>
            </a: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mừng</a:t>
            </a: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chiến</a:t>
            </a: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thắng</a:t>
            </a:r>
            <a:r>
              <a:rPr lang="en-US" sz="2800" b="1" dirty="0">
                <a:effectLst/>
                <a:latin typeface="Times New Roman" panose="02020603050405020304" pitchFamily="18" charset="0"/>
                <a:ea typeface="Calibri" panose="020F0502020204030204" pitchFamily="34" charset="0"/>
              </a:rPr>
              <a:t> ta </a:t>
            </a:r>
            <a:r>
              <a:rPr lang="en-US" sz="2800" b="1" dirty="0" err="1">
                <a:effectLst/>
                <a:latin typeface="Times New Roman" panose="02020603050405020304" pitchFamily="18" charset="0"/>
                <a:ea typeface="Calibri" panose="020F0502020204030204" pitchFamily="34" charset="0"/>
              </a:rPr>
              <a:t>thấy</a:t>
            </a: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có</a:t>
            </a: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sự</a:t>
            </a: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khác</a:t>
            </a: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nhau</a:t>
            </a: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về</a:t>
            </a:r>
            <a:r>
              <a:rPr lang="en-US" sz="2800" b="1" dirty="0">
                <a:effectLst/>
                <a:latin typeface="Times New Roman" panose="02020603050405020304" pitchFamily="18" charset="0"/>
                <a:ea typeface="Calibri" panose="020F0502020204030204" pitchFamily="34" charset="0"/>
              </a:rPr>
              <a:t> dung </a:t>
            </a:r>
            <a:r>
              <a:rPr lang="en-US" sz="2800" b="1" dirty="0" err="1">
                <a:effectLst/>
                <a:latin typeface="Times New Roman" panose="02020603050405020304" pitchFamily="18" charset="0"/>
                <a:ea typeface="Calibri" panose="020F0502020204030204" pitchFamily="34" charset="0"/>
              </a:rPr>
              <a:t>lượng</a:t>
            </a: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về</a:t>
            </a: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câu</a:t>
            </a: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văn</a:t>
            </a: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Ngắn</a:t>
            </a: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mạnh</a:t>
            </a:r>
            <a:r>
              <a:rPr lang="en-US" sz="2800" b="1" dirty="0">
                <a:effectLst/>
                <a:latin typeface="Times New Roman" panose="02020603050405020304" pitchFamily="18" charset="0"/>
                <a:ea typeface="Calibri" panose="020F0502020204030204" pitchFamily="34" charset="0"/>
              </a:rPr>
              <a:t> - </a:t>
            </a:r>
            <a:r>
              <a:rPr lang="en-US" sz="2800" b="1" dirty="0" err="1">
                <a:effectLst/>
                <a:latin typeface="Times New Roman" panose="02020603050405020304" pitchFamily="18" charset="0"/>
                <a:ea typeface="Calibri" panose="020F0502020204030204" pitchFamily="34" charset="0"/>
              </a:rPr>
              <a:t>dài</a:t>
            </a: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hô</a:t>
            </a: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ngữ</a:t>
            </a: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cảnh</a:t>
            </a: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chết</a:t>
            </a: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chóc</a:t>
            </a: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đau</a:t>
            </a: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thương</a:t>
            </a: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gần</a:t>
            </a: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như</a:t>
            </a: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không</a:t>
            </a: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xuất</a:t>
            </a: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hiện</a:t>
            </a:r>
            <a:r>
              <a:rPr lang="en-US" sz="2800" b="1" dirty="0">
                <a:effectLst/>
                <a:latin typeface="Times New Roman" panose="02020603050405020304" pitchFamily="18" charset="0"/>
                <a:ea typeface="Calibri" panose="020F0502020204030204" pitchFamily="34" charset="0"/>
              </a:rPr>
              <a:t> </a:t>
            </a:r>
            <a:endParaRPr lang="en-US" sz="2800" b="1" dirty="0"/>
          </a:p>
        </p:txBody>
      </p:sp>
    </p:spTree>
  </p:cSld>
  <p:clrMapOvr>
    <a:overrideClrMapping bg1="dk1" tx1="lt1" bg2="dk2" tx2="lt2" accent1="accent1" accent2="accent2" accent3="accent3" accent4="accent4" accent5="accent5" accent6="accent6" hlink="hlink" folHlink="folHlink"/>
  </p:clrMapOvr>
  <p:transition spd="slow">
    <p:fade/>
  </p:transition>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8"/>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rotWithShape="1">
          <a:blip r:embed="rId2"/>
          <a:srcRect t="5420" r="18126" b="3669"/>
          <a:stretch>
            <a:fillRect/>
          </a:stretch>
        </p:blipFill>
        <p:spPr>
          <a:xfrm>
            <a:off x="3523488" y="10"/>
            <a:ext cx="8668512" cy="6857990"/>
          </a:xfrm>
          <a:prstGeom prst="rect">
            <a:avLst/>
          </a:prstGeom>
        </p:spPr>
      </p:pic>
      <p:sp>
        <p:nvSpPr>
          <p:cNvPr id="16" name="Rectangle 10"/>
          <p:cNvSpPr>
            <a:spLocks noGrp="1" noRot="1" noChangeAspect="1" noMove="1" noResize="1" noEditPoints="1" noAdjustHandles="1" noChangeArrowheads="1" noChangeShapeType="1" noTextEdit="1"/>
          </p:cNvSpPr>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12"/>
          <p:cNvSpPr>
            <a:spLocks noGrp="1" noRot="1" noChangeAspect="1" noMove="1" noResize="1" noEditPoints="1" noAdjustHandles="1" noChangeArrowheads="1" noChangeShapeType="1" noTextEdit="1"/>
          </p:cNvSpPr>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p:cNvSpPr>
            <a:spLocks noGrp="1" noRot="1" noChangeAspect="1" noMove="1" noResize="1" noEditPoints="1" noAdjustHandles="1" noChangeArrowheads="1" noChangeShapeType="1" noTextEdit="1"/>
          </p:cNvSpPr>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p:cNvSpPr txBox="1"/>
          <p:nvPr/>
        </p:nvSpPr>
        <p:spPr>
          <a:xfrm>
            <a:off x="660400" y="1173054"/>
            <a:ext cx="4560529" cy="3025700"/>
          </a:xfrm>
          <a:prstGeom prst="rect">
            <a:avLst/>
          </a:prstGeom>
          <a:noFill/>
        </p:spPr>
        <p:txBody>
          <a:bodyPr wrap="square">
            <a:spAutoFit/>
          </a:bodyPr>
          <a:lstStyle/>
          <a:p>
            <a:pPr algn="just">
              <a:lnSpc>
                <a:spcPct val="115000"/>
              </a:lnSpc>
              <a:spcBef>
                <a:spcPts val="600"/>
              </a:spcBef>
              <a:spcAft>
                <a:spcPts val="600"/>
              </a:spcAft>
            </a:pPr>
            <a:r>
              <a:rPr lang="vi-VN" sz="2800" dirty="0">
                <a:solidFill>
                  <a:srgbClr val="000000"/>
                </a:solidFill>
                <a:effectLst/>
                <a:latin typeface="Times New Roman" panose="02020603050405020304" pitchFamily="18" charset="0"/>
                <a:ea typeface="Times New Roman" panose="02020603050405020304" pitchFamily="18" charset="0"/>
              </a:rPr>
              <a:t>Dù nói về chiến tranh nhưng tác giả dân gian vẫn hướng về cuộc sống hoà bình, thịnh vượng, sự đoàn kết thống nhất và sự lớn mạnh của toàn thể cộng đồng.</a:t>
            </a:r>
            <a:endParaRPr lang="en-US" sz="2800" dirty="0">
              <a:effectLst/>
              <a:latin typeface="Times New Roman" panose="02020603050405020304" pitchFamily="18" charset="0"/>
              <a:ea typeface="Times New Roman" panose="02020603050405020304" pitchFamily="18" charset="0"/>
            </a:endParaRPr>
          </a:p>
        </p:txBody>
      </p:sp>
    </p:spTree>
  </p:cSld>
  <p:clrMapOvr>
    <a:masterClrMapping/>
  </p:clrMapOvr>
  <p:transition spd="slow">
    <p:fade/>
  </p:transition>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rotWithShape="1">
          <a:blip r:embed="rId2"/>
          <a:srcRect t="5420" r="18126" b="3669"/>
          <a:stretch>
            <a:fillRect/>
          </a:stretch>
        </p:blipFill>
        <p:spPr>
          <a:xfrm>
            <a:off x="3523488" y="10"/>
            <a:ext cx="8668512" cy="6857990"/>
          </a:xfrm>
          <a:prstGeom prst="rect">
            <a:avLst/>
          </a:prstGeom>
        </p:spPr>
      </p:pic>
      <p:sp>
        <p:nvSpPr>
          <p:cNvPr id="11" name="Rectangle 10"/>
          <p:cNvSpPr>
            <a:spLocks noGrp="1" noRot="1" noChangeAspect="1" noMove="1" noResize="1" noEditPoints="1" noAdjustHandles="1" noChangeArrowheads="1" noChangeShapeType="1" noTextEdit="1"/>
          </p:cNvSpPr>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Rectangle 12"/>
          <p:cNvSpPr>
            <a:spLocks noGrp="1" noRot="1" noChangeAspect="1" noMove="1" noResize="1" noEditPoints="1" noAdjustHandles="1" noChangeArrowheads="1" noChangeShapeType="1" noTextEdit="1"/>
          </p:cNvSpPr>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4"/>
          <p:cNvSpPr>
            <a:spLocks noGrp="1" noRot="1" noChangeAspect="1" noMove="1" noResize="1" noEditPoints="1" noAdjustHandles="1" noChangeArrowheads="1" noChangeShapeType="1" noTextEdit="1"/>
          </p:cNvSpPr>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Rounded Corners 5"/>
          <p:cNvSpPr/>
          <p:nvPr/>
        </p:nvSpPr>
        <p:spPr>
          <a:xfrm>
            <a:off x="833073" y="936582"/>
            <a:ext cx="4240372" cy="342043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669111" y="1081638"/>
            <a:ext cx="4428203" cy="3226717"/>
          </a:xfrm>
          <a:prstGeom prst="rect">
            <a:avLst/>
          </a:prstGeom>
          <a:noFill/>
        </p:spPr>
        <p:txBody>
          <a:bodyPr wrap="square">
            <a:spAutoFit/>
          </a:bodyPr>
          <a:lstStyle/>
          <a:p>
            <a:pPr algn="ctr">
              <a:lnSpc>
                <a:spcPct val="115000"/>
              </a:lnSpc>
              <a:spcBef>
                <a:spcPts val="600"/>
              </a:spcBef>
              <a:spcAft>
                <a:spcPts val="600"/>
              </a:spcAft>
            </a:pPr>
            <a:r>
              <a:rPr lang="vi-VN" sz="3600" dirty="0">
                <a:effectLst/>
                <a:latin typeface="Times New Roman" panose="02020603050405020304" pitchFamily="18" charset="0"/>
                <a:ea typeface="Times New Roman" panose="02020603050405020304" pitchFamily="18" charset="0"/>
              </a:rPr>
              <a:t>Khát vọng của nhân dân gửi gắm vào những cuộc chiến tranh đóng vai trò “bà đỡ của lịch sử”</a:t>
            </a:r>
            <a:endParaRPr lang="en-US" sz="3600" dirty="0">
              <a:effectLst/>
              <a:latin typeface="Times New Roman" panose="02020603050405020304" pitchFamily="18" charset="0"/>
              <a:ea typeface="Times New Roman" panose="02020603050405020304" pitchFamily="18" charset="0"/>
            </a:endParaRPr>
          </a:p>
        </p:txBody>
      </p:sp>
    </p:spTree>
  </p:cSld>
  <p:clrMapOvr>
    <a:overrideClrMapping bg1="dk1" tx1="lt1" bg2="dk2" tx2="lt2" accent1="accent1" accent2="accent2" accent3="accent3" accent4="accent4" accent5="accent5" accent6="accent6" hlink="hlink" folHlink="folHlink"/>
  </p:clrMapOvr>
  <p:transition spd="slow">
    <p:fade/>
  </p:transition>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8"/>
          <p:cNvSpPr>
            <a:spLocks noGrp="1" noRot="1" noChangeAspect="1" noMove="1" noResize="1" noEditPoints="1" noAdjustHandles="1" noChangeArrowheads="1" noChangeShapeType="1" noTextEdit="1"/>
          </p:cNvSpPr>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rotWithShape="1">
          <a:blip r:embed="rId2"/>
          <a:srcRect l="5333"/>
          <a:stretch>
            <a:fillRect/>
          </a:stretch>
        </p:blipFill>
        <p:spPr>
          <a:xfrm>
            <a:off x="20" y="10"/>
            <a:ext cx="12191979" cy="6857989"/>
          </a:xfrm>
          <a:prstGeom prst="rect">
            <a:avLst/>
          </a:prstGeom>
        </p:spPr>
      </p:pic>
      <p:sp useBgFill="1">
        <p:nvSpPr>
          <p:cNvPr id="11" name="Freeform: Shape 10"/>
          <p:cNvSpPr>
            <a:spLocks noGrp="1" noRot="1" noChangeAspect="1" noMove="1" noResize="1" noEditPoints="1" noAdjustHandles="1" noChangeArrowheads="1" noChangeShapeType="1" noTextEdit="1"/>
          </p:cNvSpPr>
          <p:nvPr/>
        </p:nvSpPr>
        <p:spPr>
          <a:xfrm>
            <a:off x="433232" y="727064"/>
            <a:ext cx="3898347" cy="4256103"/>
          </a:xfrm>
          <a:custGeom>
            <a:avLst/>
            <a:gdLst>
              <a:gd name="connsiteX0" fmla="*/ 3898347 w 3898347"/>
              <a:gd name="connsiteY0" fmla="*/ 0 h 4299085"/>
              <a:gd name="connsiteX1" fmla="*/ 3898347 w 3898347"/>
              <a:gd name="connsiteY1" fmla="*/ 3834445 h 4299085"/>
              <a:gd name="connsiteX2" fmla="*/ 3892314 w 3898347"/>
              <a:gd name="connsiteY2" fmla="*/ 3832951 h 4299085"/>
              <a:gd name="connsiteX3" fmla="*/ 3851953 w 3898347"/>
              <a:gd name="connsiteY3" fmla="*/ 3802983 h 4299085"/>
              <a:gd name="connsiteX4" fmla="*/ 3836418 w 3898347"/>
              <a:gd name="connsiteY4" fmla="*/ 3811513 h 4299085"/>
              <a:gd name="connsiteX5" fmla="*/ 3833758 w 3898347"/>
              <a:gd name="connsiteY5" fmla="*/ 3813341 h 4299085"/>
              <a:gd name="connsiteX6" fmla="*/ 3822673 w 3898347"/>
              <a:gd name="connsiteY6" fmla="*/ 3812913 h 4299085"/>
              <a:gd name="connsiteX7" fmla="*/ 3820104 w 3898347"/>
              <a:gd name="connsiteY7" fmla="*/ 3822466 h 4299085"/>
              <a:gd name="connsiteX8" fmla="*/ 3803816 w 3898347"/>
              <a:gd name="connsiteY8" fmla="*/ 3828757 h 4299085"/>
              <a:gd name="connsiteX9" fmla="*/ 3783259 w 3898347"/>
              <a:gd name="connsiteY9" fmla="*/ 3825276 h 4299085"/>
              <a:gd name="connsiteX10" fmla="*/ 3729936 w 3898347"/>
              <a:gd name="connsiteY10" fmla="*/ 3815386 h 4299085"/>
              <a:gd name="connsiteX11" fmla="*/ 3726018 w 3898347"/>
              <a:gd name="connsiteY11" fmla="*/ 3815100 h 4299085"/>
              <a:gd name="connsiteX12" fmla="*/ 3725413 w 3898347"/>
              <a:gd name="connsiteY12" fmla="*/ 3814615 h 4299085"/>
              <a:gd name="connsiteX13" fmla="*/ 3713801 w 3898347"/>
              <a:gd name="connsiteY13" fmla="*/ 3811018 h 4299085"/>
              <a:gd name="connsiteX14" fmla="*/ 3709087 w 3898347"/>
              <a:gd name="connsiteY14" fmla="*/ 3813195 h 4299085"/>
              <a:gd name="connsiteX15" fmla="*/ 3698038 w 3898347"/>
              <a:gd name="connsiteY15" fmla="*/ 3806182 h 4299085"/>
              <a:gd name="connsiteX16" fmla="*/ 3662227 w 3898347"/>
              <a:gd name="connsiteY16" fmla="*/ 3807761 h 4299085"/>
              <a:gd name="connsiteX17" fmla="*/ 3659872 w 3898347"/>
              <a:gd name="connsiteY17" fmla="*/ 3805524 h 4299085"/>
              <a:gd name="connsiteX18" fmla="*/ 3643454 w 3898347"/>
              <a:gd name="connsiteY18" fmla="*/ 3794831 h 4299085"/>
              <a:gd name="connsiteX19" fmla="*/ 3624789 w 3898347"/>
              <a:gd name="connsiteY19" fmla="*/ 3803185 h 4299085"/>
              <a:gd name="connsiteX20" fmla="*/ 3602327 w 3898347"/>
              <a:gd name="connsiteY20" fmla="*/ 3794616 h 4299085"/>
              <a:gd name="connsiteX21" fmla="*/ 3596645 w 3898347"/>
              <a:gd name="connsiteY21" fmla="*/ 3797108 h 4299085"/>
              <a:gd name="connsiteX22" fmla="*/ 3574144 w 3898347"/>
              <a:gd name="connsiteY22" fmla="*/ 3795108 h 4299085"/>
              <a:gd name="connsiteX23" fmla="*/ 3562310 w 3898347"/>
              <a:gd name="connsiteY23" fmla="*/ 3787534 h 4299085"/>
              <a:gd name="connsiteX24" fmla="*/ 3551635 w 3898347"/>
              <a:gd name="connsiteY24" fmla="*/ 3797705 h 4299085"/>
              <a:gd name="connsiteX25" fmla="*/ 3550175 w 3898347"/>
              <a:gd name="connsiteY25" fmla="*/ 3803199 h 4299085"/>
              <a:gd name="connsiteX26" fmla="*/ 3542668 w 3898347"/>
              <a:gd name="connsiteY26" fmla="*/ 3803283 h 4299085"/>
              <a:gd name="connsiteX27" fmla="*/ 3533033 w 3898347"/>
              <a:gd name="connsiteY27" fmla="*/ 3799071 h 4299085"/>
              <a:gd name="connsiteX28" fmla="*/ 3521726 w 3898347"/>
              <a:gd name="connsiteY28" fmla="*/ 3804691 h 4299085"/>
              <a:gd name="connsiteX29" fmla="*/ 3520080 w 3898347"/>
              <a:gd name="connsiteY29" fmla="*/ 3805210 h 4299085"/>
              <a:gd name="connsiteX30" fmla="*/ 3508491 w 3898347"/>
              <a:gd name="connsiteY30" fmla="*/ 3797398 h 4299085"/>
              <a:gd name="connsiteX31" fmla="*/ 3503787 w 3898347"/>
              <a:gd name="connsiteY31" fmla="*/ 3797787 h 4299085"/>
              <a:gd name="connsiteX32" fmla="*/ 3492165 w 3898347"/>
              <a:gd name="connsiteY32" fmla="*/ 3799887 h 4299085"/>
              <a:gd name="connsiteX33" fmla="*/ 3472233 w 3898347"/>
              <a:gd name="connsiteY33" fmla="*/ 3805682 h 4299085"/>
              <a:gd name="connsiteX34" fmla="*/ 3465921 w 3898347"/>
              <a:gd name="connsiteY34" fmla="*/ 3805814 h 4299085"/>
              <a:gd name="connsiteX35" fmla="*/ 3455541 w 3898347"/>
              <a:gd name="connsiteY35" fmla="*/ 3815505 h 4299085"/>
              <a:gd name="connsiteX36" fmla="*/ 3429027 w 3898347"/>
              <a:gd name="connsiteY36" fmla="*/ 3816906 h 4299085"/>
              <a:gd name="connsiteX37" fmla="*/ 3369507 w 3898347"/>
              <a:gd name="connsiteY37" fmla="*/ 3825563 h 4299085"/>
              <a:gd name="connsiteX38" fmla="*/ 3324491 w 3898347"/>
              <a:gd name="connsiteY38" fmla="*/ 3832006 h 4299085"/>
              <a:gd name="connsiteX39" fmla="*/ 3244235 w 3898347"/>
              <a:gd name="connsiteY39" fmla="*/ 3834376 h 4299085"/>
              <a:gd name="connsiteX40" fmla="*/ 3226507 w 3898347"/>
              <a:gd name="connsiteY40" fmla="*/ 3820131 h 4299085"/>
              <a:gd name="connsiteX41" fmla="*/ 3191688 w 3898347"/>
              <a:gd name="connsiteY41" fmla="*/ 3837359 h 4299085"/>
              <a:gd name="connsiteX42" fmla="*/ 3185553 w 3898347"/>
              <a:gd name="connsiteY42" fmla="*/ 3859030 h 4299085"/>
              <a:gd name="connsiteX43" fmla="*/ 3137926 w 3898347"/>
              <a:gd name="connsiteY43" fmla="*/ 3867782 h 4299085"/>
              <a:gd name="connsiteX44" fmla="*/ 3090188 w 3898347"/>
              <a:gd name="connsiteY44" fmla="*/ 3855036 h 4299085"/>
              <a:gd name="connsiteX45" fmla="*/ 3031422 w 3898347"/>
              <a:gd name="connsiteY45" fmla="*/ 3858298 h 4299085"/>
              <a:gd name="connsiteX46" fmla="*/ 2996288 w 3898347"/>
              <a:gd name="connsiteY46" fmla="*/ 3860020 h 4299085"/>
              <a:gd name="connsiteX47" fmla="*/ 2901661 w 3898347"/>
              <a:gd name="connsiteY47" fmla="*/ 3882243 h 4299085"/>
              <a:gd name="connsiteX48" fmla="*/ 2782141 w 3898347"/>
              <a:gd name="connsiteY48" fmla="*/ 3932983 h 4299085"/>
              <a:gd name="connsiteX49" fmla="*/ 2749597 w 3898347"/>
              <a:gd name="connsiteY49" fmla="*/ 3956746 h 4299085"/>
              <a:gd name="connsiteX50" fmla="*/ 2730493 w 3898347"/>
              <a:gd name="connsiteY50" fmla="*/ 3955236 h 4299085"/>
              <a:gd name="connsiteX51" fmla="*/ 2707507 w 3898347"/>
              <a:gd name="connsiteY51" fmla="*/ 3947771 h 4299085"/>
              <a:gd name="connsiteX52" fmla="*/ 2701937 w 3898347"/>
              <a:gd name="connsiteY52" fmla="*/ 3950565 h 4299085"/>
              <a:gd name="connsiteX53" fmla="*/ 2679435 w 3898347"/>
              <a:gd name="connsiteY53" fmla="*/ 3949768 h 4299085"/>
              <a:gd name="connsiteX54" fmla="*/ 2667352 w 3898347"/>
              <a:gd name="connsiteY54" fmla="*/ 3942821 h 4299085"/>
              <a:gd name="connsiteX55" fmla="*/ 2657096 w 3898347"/>
              <a:gd name="connsiteY55" fmla="*/ 3953571 h 4299085"/>
              <a:gd name="connsiteX56" fmla="*/ 2655161 w 3898347"/>
              <a:gd name="connsiteY56" fmla="*/ 3962216 h 4299085"/>
              <a:gd name="connsiteX57" fmla="*/ 2638604 w 3898347"/>
              <a:gd name="connsiteY57" fmla="*/ 3955936 h 4299085"/>
              <a:gd name="connsiteX58" fmla="*/ 2626185 w 3898347"/>
              <a:gd name="connsiteY58" fmla="*/ 3962937 h 4299085"/>
              <a:gd name="connsiteX59" fmla="*/ 2614077 w 3898347"/>
              <a:gd name="connsiteY59" fmla="*/ 3955576 h 4299085"/>
              <a:gd name="connsiteX60" fmla="*/ 2609403 w 3898347"/>
              <a:gd name="connsiteY60" fmla="*/ 3956215 h 4299085"/>
              <a:gd name="connsiteX61" fmla="*/ 2597896 w 3898347"/>
              <a:gd name="connsiteY61" fmla="*/ 3958939 h 4299085"/>
              <a:gd name="connsiteX62" fmla="*/ 2578251 w 3898347"/>
              <a:gd name="connsiteY62" fmla="*/ 3965812 h 4299085"/>
              <a:gd name="connsiteX63" fmla="*/ 2571961 w 3898347"/>
              <a:gd name="connsiteY63" fmla="*/ 3966278 h 4299085"/>
              <a:gd name="connsiteX64" fmla="*/ 2559399 w 3898347"/>
              <a:gd name="connsiteY64" fmla="*/ 3979193 h 4299085"/>
              <a:gd name="connsiteX65" fmla="*/ 2533560 w 3898347"/>
              <a:gd name="connsiteY65" fmla="*/ 3988160 h 4299085"/>
              <a:gd name="connsiteX66" fmla="*/ 2515299 w 3898347"/>
              <a:gd name="connsiteY66" fmla="*/ 4016867 h 4299085"/>
              <a:gd name="connsiteX67" fmla="*/ 2513423 w 3898347"/>
              <a:gd name="connsiteY67" fmla="*/ 4018759 h 4299085"/>
              <a:gd name="connsiteX68" fmla="*/ 2482991 w 3898347"/>
              <a:gd name="connsiteY68" fmla="*/ 4012935 h 4299085"/>
              <a:gd name="connsiteX69" fmla="*/ 2446940 w 3898347"/>
              <a:gd name="connsiteY69" fmla="*/ 4021172 h 4299085"/>
              <a:gd name="connsiteX70" fmla="*/ 2404883 w 3898347"/>
              <a:gd name="connsiteY70" fmla="*/ 4024808 h 4299085"/>
              <a:gd name="connsiteX71" fmla="*/ 2373894 w 3898347"/>
              <a:gd name="connsiteY71" fmla="*/ 4023827 h 4299085"/>
              <a:gd name="connsiteX72" fmla="*/ 2297080 w 3898347"/>
              <a:gd name="connsiteY72" fmla="*/ 4040841 h 4299085"/>
              <a:gd name="connsiteX73" fmla="*/ 2170615 w 3898347"/>
              <a:gd name="connsiteY73" fmla="*/ 4077196 h 4299085"/>
              <a:gd name="connsiteX74" fmla="*/ 2143580 w 3898347"/>
              <a:gd name="connsiteY74" fmla="*/ 4083102 h 4299085"/>
              <a:gd name="connsiteX75" fmla="*/ 2119893 w 3898347"/>
              <a:gd name="connsiteY75" fmla="*/ 4080874 h 4299085"/>
              <a:gd name="connsiteX76" fmla="*/ 2114008 w 3898347"/>
              <a:gd name="connsiteY76" fmla="*/ 4073996 h 4299085"/>
              <a:gd name="connsiteX77" fmla="*/ 2099067 w 3898347"/>
              <a:gd name="connsiteY77" fmla="*/ 4076068 h 4299085"/>
              <a:gd name="connsiteX78" fmla="*/ 2095000 w 3898347"/>
              <a:gd name="connsiteY78" fmla="*/ 4075096 h 4299085"/>
              <a:gd name="connsiteX79" fmla="*/ 2071767 w 3898347"/>
              <a:gd name="connsiteY79" fmla="*/ 4071044 h 4299085"/>
              <a:gd name="connsiteX80" fmla="*/ 2024486 w 3898347"/>
              <a:gd name="connsiteY80" fmla="*/ 4100276 h 4299085"/>
              <a:gd name="connsiteX81" fmla="*/ 1964411 w 3898347"/>
              <a:gd name="connsiteY81" fmla="*/ 4105069 h 4299085"/>
              <a:gd name="connsiteX82" fmla="*/ 1739945 w 3898347"/>
              <a:gd name="connsiteY82" fmla="*/ 4171795 h 4299085"/>
              <a:gd name="connsiteX83" fmla="*/ 1610556 w 3898347"/>
              <a:gd name="connsiteY83" fmla="*/ 4167701 h 4299085"/>
              <a:gd name="connsiteX84" fmla="*/ 1553623 w 3898347"/>
              <a:gd name="connsiteY84" fmla="*/ 4236045 h 4299085"/>
              <a:gd name="connsiteX85" fmla="*/ 1548640 w 3898347"/>
              <a:gd name="connsiteY85" fmla="*/ 4238297 h 4299085"/>
              <a:gd name="connsiteX86" fmla="*/ 1530136 w 3898347"/>
              <a:gd name="connsiteY86" fmla="*/ 4227121 h 4299085"/>
              <a:gd name="connsiteX87" fmla="*/ 1508787 w 3898347"/>
              <a:gd name="connsiteY87" fmla="*/ 4234213 h 4299085"/>
              <a:gd name="connsiteX88" fmla="*/ 1488914 w 3898347"/>
              <a:gd name="connsiteY88" fmla="*/ 4241772 h 4299085"/>
              <a:gd name="connsiteX89" fmla="*/ 1488999 w 3898347"/>
              <a:gd name="connsiteY89" fmla="*/ 4251186 h 4299085"/>
              <a:gd name="connsiteX90" fmla="*/ 1475364 w 3898347"/>
              <a:gd name="connsiteY90" fmla="*/ 4248364 h 4299085"/>
              <a:gd name="connsiteX91" fmla="*/ 1457275 w 3898347"/>
              <a:gd name="connsiteY91" fmla="*/ 4252863 h 4299085"/>
              <a:gd name="connsiteX92" fmla="*/ 1448085 w 3898347"/>
              <a:gd name="connsiteY92" fmla="*/ 4248391 h 4299085"/>
              <a:gd name="connsiteX93" fmla="*/ 1315306 w 3898347"/>
              <a:gd name="connsiteY93" fmla="*/ 4237004 h 4299085"/>
              <a:gd name="connsiteX94" fmla="*/ 1272434 w 3898347"/>
              <a:gd name="connsiteY94" fmla="*/ 4244958 h 4299085"/>
              <a:gd name="connsiteX95" fmla="*/ 1231567 w 3898347"/>
              <a:gd name="connsiteY95" fmla="*/ 4219356 h 4299085"/>
              <a:gd name="connsiteX96" fmla="*/ 1216643 w 3898347"/>
              <a:gd name="connsiteY96" fmla="*/ 4229828 h 4299085"/>
              <a:gd name="connsiteX97" fmla="*/ 1214101 w 3898347"/>
              <a:gd name="connsiteY97" fmla="*/ 4231991 h 4299085"/>
              <a:gd name="connsiteX98" fmla="*/ 1203193 w 3898347"/>
              <a:gd name="connsiteY98" fmla="*/ 4232867 h 4299085"/>
              <a:gd name="connsiteX99" fmla="*/ 1201049 w 3898347"/>
              <a:gd name="connsiteY99" fmla="*/ 4242842 h 4299085"/>
              <a:gd name="connsiteX100" fmla="*/ 1185298 w 3898347"/>
              <a:gd name="connsiteY100" fmla="*/ 4251133 h 4299085"/>
              <a:gd name="connsiteX101" fmla="*/ 1164955 w 3898347"/>
              <a:gd name="connsiteY101" fmla="*/ 4250027 h 4299085"/>
              <a:gd name="connsiteX102" fmla="*/ 1067357 w 3898347"/>
              <a:gd name="connsiteY102" fmla="*/ 4233908 h 4299085"/>
              <a:gd name="connsiteX103" fmla="*/ 1009492 w 3898347"/>
              <a:gd name="connsiteY103" fmla="*/ 4230455 h 4299085"/>
              <a:gd name="connsiteX104" fmla="*/ 988345 w 3898347"/>
              <a:gd name="connsiteY104" fmla="*/ 4238880 h 4299085"/>
              <a:gd name="connsiteX105" fmla="*/ 958251 w 3898347"/>
              <a:gd name="connsiteY105" fmla="*/ 4244100 h 4299085"/>
              <a:gd name="connsiteX106" fmla="*/ 905785 w 3898347"/>
              <a:gd name="connsiteY106" fmla="*/ 4260845 h 4299085"/>
              <a:gd name="connsiteX107" fmla="*/ 834176 w 3898347"/>
              <a:gd name="connsiteY107" fmla="*/ 4270241 h 4299085"/>
              <a:gd name="connsiteX108" fmla="*/ 778474 w 3898347"/>
              <a:gd name="connsiteY108" fmla="*/ 4235526 h 4299085"/>
              <a:gd name="connsiteX109" fmla="*/ 774418 w 3898347"/>
              <a:gd name="connsiteY109" fmla="*/ 4242583 h 4299085"/>
              <a:gd name="connsiteX110" fmla="*/ 737705 w 3898347"/>
              <a:gd name="connsiteY110" fmla="*/ 4238891 h 4299085"/>
              <a:gd name="connsiteX111" fmla="*/ 605027 w 3898347"/>
              <a:gd name="connsiteY111" fmla="*/ 4175863 h 4299085"/>
              <a:gd name="connsiteX112" fmla="*/ 533391 w 3898347"/>
              <a:gd name="connsiteY112" fmla="*/ 4170035 h 4299085"/>
              <a:gd name="connsiteX113" fmla="*/ 508621 w 3898347"/>
              <a:gd name="connsiteY113" fmla="*/ 4176044 h 4299085"/>
              <a:gd name="connsiteX114" fmla="*/ 467082 w 3898347"/>
              <a:gd name="connsiteY114" fmla="*/ 4185616 h 4299085"/>
              <a:gd name="connsiteX115" fmla="*/ 437646 w 3898347"/>
              <a:gd name="connsiteY115" fmla="*/ 4212658 h 4299085"/>
              <a:gd name="connsiteX116" fmla="*/ 402271 w 3898347"/>
              <a:gd name="connsiteY116" fmla="*/ 4212774 h 4299085"/>
              <a:gd name="connsiteX117" fmla="*/ 391968 w 3898347"/>
              <a:gd name="connsiteY117" fmla="*/ 4187073 h 4299085"/>
              <a:gd name="connsiteX118" fmla="*/ 354806 w 3898347"/>
              <a:gd name="connsiteY118" fmla="*/ 4195545 h 4299085"/>
              <a:gd name="connsiteX119" fmla="*/ 298662 w 3898347"/>
              <a:gd name="connsiteY119" fmla="*/ 4211227 h 4299085"/>
              <a:gd name="connsiteX120" fmla="*/ 265740 w 3898347"/>
              <a:gd name="connsiteY120" fmla="*/ 4213623 h 4299085"/>
              <a:gd name="connsiteX121" fmla="*/ 176403 w 3898347"/>
              <a:gd name="connsiteY121" fmla="*/ 4227393 h 4299085"/>
              <a:gd name="connsiteX122" fmla="*/ 87367 w 3898347"/>
              <a:gd name="connsiteY122" fmla="*/ 4246680 h 4299085"/>
              <a:gd name="connsiteX123" fmla="*/ 37148 w 3898347"/>
              <a:gd name="connsiteY123" fmla="*/ 4289154 h 4299085"/>
              <a:gd name="connsiteX124" fmla="*/ 5850 w 3898347"/>
              <a:gd name="connsiteY124" fmla="*/ 4296945 h 4299085"/>
              <a:gd name="connsiteX125" fmla="*/ 0 w 3898347"/>
              <a:gd name="connsiteY125" fmla="*/ 4299085 h 4299085"/>
              <a:gd name="connsiteX126" fmla="*/ 0 w 3898347"/>
              <a:gd name="connsiteY126" fmla="*/ 15850 h 4299085"/>
              <a:gd name="connsiteX0-1" fmla="*/ 3898347 w 3898347"/>
              <a:gd name="connsiteY0-2" fmla="*/ 0 h 4299085"/>
              <a:gd name="connsiteX1-3" fmla="*/ 3898347 w 3898347"/>
              <a:gd name="connsiteY1-4" fmla="*/ 3834445 h 4299085"/>
              <a:gd name="connsiteX2-5" fmla="*/ 3892314 w 3898347"/>
              <a:gd name="connsiteY2-6" fmla="*/ 3832951 h 4299085"/>
              <a:gd name="connsiteX3-7" fmla="*/ 3851953 w 3898347"/>
              <a:gd name="connsiteY3-8" fmla="*/ 3802983 h 4299085"/>
              <a:gd name="connsiteX4-9" fmla="*/ 3836418 w 3898347"/>
              <a:gd name="connsiteY4-10" fmla="*/ 3811513 h 4299085"/>
              <a:gd name="connsiteX5-11" fmla="*/ 3833758 w 3898347"/>
              <a:gd name="connsiteY5-12" fmla="*/ 3813341 h 4299085"/>
              <a:gd name="connsiteX6-13" fmla="*/ 3822673 w 3898347"/>
              <a:gd name="connsiteY6-14" fmla="*/ 3812913 h 4299085"/>
              <a:gd name="connsiteX7-15" fmla="*/ 3820104 w 3898347"/>
              <a:gd name="connsiteY7-16" fmla="*/ 3822466 h 4299085"/>
              <a:gd name="connsiteX8-17" fmla="*/ 3803816 w 3898347"/>
              <a:gd name="connsiteY8-18" fmla="*/ 3828757 h 4299085"/>
              <a:gd name="connsiteX9-19" fmla="*/ 3783259 w 3898347"/>
              <a:gd name="connsiteY9-20" fmla="*/ 3825276 h 4299085"/>
              <a:gd name="connsiteX10-21" fmla="*/ 3729936 w 3898347"/>
              <a:gd name="connsiteY10-22" fmla="*/ 3815386 h 4299085"/>
              <a:gd name="connsiteX11-23" fmla="*/ 3726018 w 3898347"/>
              <a:gd name="connsiteY11-24" fmla="*/ 3815100 h 4299085"/>
              <a:gd name="connsiteX12-25" fmla="*/ 3725413 w 3898347"/>
              <a:gd name="connsiteY12-26" fmla="*/ 3814615 h 4299085"/>
              <a:gd name="connsiteX13-27" fmla="*/ 3713801 w 3898347"/>
              <a:gd name="connsiteY13-28" fmla="*/ 3811018 h 4299085"/>
              <a:gd name="connsiteX14-29" fmla="*/ 3709087 w 3898347"/>
              <a:gd name="connsiteY14-30" fmla="*/ 3813195 h 4299085"/>
              <a:gd name="connsiteX15-31" fmla="*/ 3698038 w 3898347"/>
              <a:gd name="connsiteY15-32" fmla="*/ 3806182 h 4299085"/>
              <a:gd name="connsiteX16-33" fmla="*/ 3662227 w 3898347"/>
              <a:gd name="connsiteY16-34" fmla="*/ 3807761 h 4299085"/>
              <a:gd name="connsiteX17-35" fmla="*/ 3659872 w 3898347"/>
              <a:gd name="connsiteY17-36" fmla="*/ 3805524 h 4299085"/>
              <a:gd name="connsiteX18-37" fmla="*/ 3643454 w 3898347"/>
              <a:gd name="connsiteY18-38" fmla="*/ 3794831 h 4299085"/>
              <a:gd name="connsiteX19-39" fmla="*/ 3624789 w 3898347"/>
              <a:gd name="connsiteY19-40" fmla="*/ 3803185 h 4299085"/>
              <a:gd name="connsiteX20-41" fmla="*/ 3602327 w 3898347"/>
              <a:gd name="connsiteY20-42" fmla="*/ 3794616 h 4299085"/>
              <a:gd name="connsiteX21-43" fmla="*/ 3596645 w 3898347"/>
              <a:gd name="connsiteY21-44" fmla="*/ 3797108 h 4299085"/>
              <a:gd name="connsiteX22-45" fmla="*/ 3574144 w 3898347"/>
              <a:gd name="connsiteY22-46" fmla="*/ 3795108 h 4299085"/>
              <a:gd name="connsiteX23-47" fmla="*/ 3562310 w 3898347"/>
              <a:gd name="connsiteY23-48" fmla="*/ 3787534 h 4299085"/>
              <a:gd name="connsiteX24-49" fmla="*/ 3551635 w 3898347"/>
              <a:gd name="connsiteY24-50" fmla="*/ 3797705 h 4299085"/>
              <a:gd name="connsiteX25-51" fmla="*/ 3550175 w 3898347"/>
              <a:gd name="connsiteY25-52" fmla="*/ 3803199 h 4299085"/>
              <a:gd name="connsiteX26-53" fmla="*/ 3542668 w 3898347"/>
              <a:gd name="connsiteY26-54" fmla="*/ 3803283 h 4299085"/>
              <a:gd name="connsiteX27-55" fmla="*/ 3533033 w 3898347"/>
              <a:gd name="connsiteY27-56" fmla="*/ 3799071 h 4299085"/>
              <a:gd name="connsiteX28-57" fmla="*/ 3521726 w 3898347"/>
              <a:gd name="connsiteY28-58" fmla="*/ 3804691 h 4299085"/>
              <a:gd name="connsiteX29-59" fmla="*/ 3520080 w 3898347"/>
              <a:gd name="connsiteY29-60" fmla="*/ 3805210 h 4299085"/>
              <a:gd name="connsiteX30-61" fmla="*/ 3508491 w 3898347"/>
              <a:gd name="connsiteY30-62" fmla="*/ 3797398 h 4299085"/>
              <a:gd name="connsiteX31-63" fmla="*/ 3503787 w 3898347"/>
              <a:gd name="connsiteY31-64" fmla="*/ 3797787 h 4299085"/>
              <a:gd name="connsiteX32-65" fmla="*/ 3492165 w 3898347"/>
              <a:gd name="connsiteY32-66" fmla="*/ 3799887 h 4299085"/>
              <a:gd name="connsiteX33-67" fmla="*/ 3472233 w 3898347"/>
              <a:gd name="connsiteY33-68" fmla="*/ 3805682 h 4299085"/>
              <a:gd name="connsiteX34-69" fmla="*/ 3465921 w 3898347"/>
              <a:gd name="connsiteY34-70" fmla="*/ 3805814 h 4299085"/>
              <a:gd name="connsiteX35-71" fmla="*/ 3455541 w 3898347"/>
              <a:gd name="connsiteY35-72" fmla="*/ 3815505 h 4299085"/>
              <a:gd name="connsiteX36-73" fmla="*/ 3429027 w 3898347"/>
              <a:gd name="connsiteY36-74" fmla="*/ 3816906 h 4299085"/>
              <a:gd name="connsiteX37-75" fmla="*/ 3369507 w 3898347"/>
              <a:gd name="connsiteY37-76" fmla="*/ 3825563 h 4299085"/>
              <a:gd name="connsiteX38-77" fmla="*/ 3324491 w 3898347"/>
              <a:gd name="connsiteY38-78" fmla="*/ 3832006 h 4299085"/>
              <a:gd name="connsiteX39-79" fmla="*/ 3244235 w 3898347"/>
              <a:gd name="connsiteY39-80" fmla="*/ 3834376 h 4299085"/>
              <a:gd name="connsiteX40-81" fmla="*/ 3226507 w 3898347"/>
              <a:gd name="connsiteY40-82" fmla="*/ 3820131 h 4299085"/>
              <a:gd name="connsiteX41-83" fmla="*/ 3191688 w 3898347"/>
              <a:gd name="connsiteY41-84" fmla="*/ 3837359 h 4299085"/>
              <a:gd name="connsiteX42-85" fmla="*/ 3185553 w 3898347"/>
              <a:gd name="connsiteY42-86" fmla="*/ 3859030 h 4299085"/>
              <a:gd name="connsiteX43-87" fmla="*/ 3137926 w 3898347"/>
              <a:gd name="connsiteY43-88" fmla="*/ 3867782 h 4299085"/>
              <a:gd name="connsiteX44-89" fmla="*/ 3090188 w 3898347"/>
              <a:gd name="connsiteY44-90" fmla="*/ 3855036 h 4299085"/>
              <a:gd name="connsiteX45-91" fmla="*/ 3031422 w 3898347"/>
              <a:gd name="connsiteY45-92" fmla="*/ 3858298 h 4299085"/>
              <a:gd name="connsiteX46-93" fmla="*/ 2996288 w 3898347"/>
              <a:gd name="connsiteY46-94" fmla="*/ 3860020 h 4299085"/>
              <a:gd name="connsiteX47-95" fmla="*/ 2901661 w 3898347"/>
              <a:gd name="connsiteY47-96" fmla="*/ 3882243 h 4299085"/>
              <a:gd name="connsiteX48-97" fmla="*/ 2782141 w 3898347"/>
              <a:gd name="connsiteY48-98" fmla="*/ 3932983 h 4299085"/>
              <a:gd name="connsiteX49-99" fmla="*/ 2749597 w 3898347"/>
              <a:gd name="connsiteY49-100" fmla="*/ 3956746 h 4299085"/>
              <a:gd name="connsiteX50-101" fmla="*/ 2730493 w 3898347"/>
              <a:gd name="connsiteY50-102" fmla="*/ 3955236 h 4299085"/>
              <a:gd name="connsiteX51-103" fmla="*/ 2707507 w 3898347"/>
              <a:gd name="connsiteY51-104" fmla="*/ 3947771 h 4299085"/>
              <a:gd name="connsiteX52-105" fmla="*/ 2701937 w 3898347"/>
              <a:gd name="connsiteY52-106" fmla="*/ 3950565 h 4299085"/>
              <a:gd name="connsiteX53-107" fmla="*/ 2679435 w 3898347"/>
              <a:gd name="connsiteY53-108" fmla="*/ 3949768 h 4299085"/>
              <a:gd name="connsiteX54-109" fmla="*/ 2667352 w 3898347"/>
              <a:gd name="connsiteY54-110" fmla="*/ 3942821 h 4299085"/>
              <a:gd name="connsiteX55-111" fmla="*/ 2657096 w 3898347"/>
              <a:gd name="connsiteY55-112" fmla="*/ 3953571 h 4299085"/>
              <a:gd name="connsiteX56-113" fmla="*/ 2655161 w 3898347"/>
              <a:gd name="connsiteY56-114" fmla="*/ 3962216 h 4299085"/>
              <a:gd name="connsiteX57-115" fmla="*/ 2638604 w 3898347"/>
              <a:gd name="connsiteY57-116" fmla="*/ 3955936 h 4299085"/>
              <a:gd name="connsiteX58-117" fmla="*/ 2626185 w 3898347"/>
              <a:gd name="connsiteY58-118" fmla="*/ 3962937 h 4299085"/>
              <a:gd name="connsiteX59-119" fmla="*/ 2614077 w 3898347"/>
              <a:gd name="connsiteY59-120" fmla="*/ 3955576 h 4299085"/>
              <a:gd name="connsiteX60-121" fmla="*/ 2609403 w 3898347"/>
              <a:gd name="connsiteY60-122" fmla="*/ 3956215 h 4299085"/>
              <a:gd name="connsiteX61-123" fmla="*/ 2597896 w 3898347"/>
              <a:gd name="connsiteY61-124" fmla="*/ 3958939 h 4299085"/>
              <a:gd name="connsiteX62-125" fmla="*/ 2578251 w 3898347"/>
              <a:gd name="connsiteY62-126" fmla="*/ 3965812 h 4299085"/>
              <a:gd name="connsiteX63-127" fmla="*/ 2571961 w 3898347"/>
              <a:gd name="connsiteY63-128" fmla="*/ 3966278 h 4299085"/>
              <a:gd name="connsiteX64-129" fmla="*/ 2559399 w 3898347"/>
              <a:gd name="connsiteY64-130" fmla="*/ 3979193 h 4299085"/>
              <a:gd name="connsiteX65-131" fmla="*/ 2533560 w 3898347"/>
              <a:gd name="connsiteY65-132" fmla="*/ 3988160 h 4299085"/>
              <a:gd name="connsiteX66-133" fmla="*/ 2515299 w 3898347"/>
              <a:gd name="connsiteY66-134" fmla="*/ 4016867 h 4299085"/>
              <a:gd name="connsiteX67-135" fmla="*/ 2513423 w 3898347"/>
              <a:gd name="connsiteY67-136" fmla="*/ 4018759 h 4299085"/>
              <a:gd name="connsiteX68-137" fmla="*/ 2482991 w 3898347"/>
              <a:gd name="connsiteY68-138" fmla="*/ 4012935 h 4299085"/>
              <a:gd name="connsiteX69-139" fmla="*/ 2446940 w 3898347"/>
              <a:gd name="connsiteY69-140" fmla="*/ 4021172 h 4299085"/>
              <a:gd name="connsiteX70-141" fmla="*/ 2404883 w 3898347"/>
              <a:gd name="connsiteY70-142" fmla="*/ 4024808 h 4299085"/>
              <a:gd name="connsiteX71-143" fmla="*/ 2373894 w 3898347"/>
              <a:gd name="connsiteY71-144" fmla="*/ 4023827 h 4299085"/>
              <a:gd name="connsiteX72-145" fmla="*/ 2297080 w 3898347"/>
              <a:gd name="connsiteY72-146" fmla="*/ 4040841 h 4299085"/>
              <a:gd name="connsiteX73-147" fmla="*/ 2170615 w 3898347"/>
              <a:gd name="connsiteY73-148" fmla="*/ 4077196 h 4299085"/>
              <a:gd name="connsiteX74-149" fmla="*/ 2143580 w 3898347"/>
              <a:gd name="connsiteY74-150" fmla="*/ 4083102 h 4299085"/>
              <a:gd name="connsiteX75-151" fmla="*/ 2119893 w 3898347"/>
              <a:gd name="connsiteY75-152" fmla="*/ 4080874 h 4299085"/>
              <a:gd name="connsiteX76-153" fmla="*/ 2114008 w 3898347"/>
              <a:gd name="connsiteY76-154" fmla="*/ 4073996 h 4299085"/>
              <a:gd name="connsiteX77-155" fmla="*/ 2099067 w 3898347"/>
              <a:gd name="connsiteY77-156" fmla="*/ 4076068 h 4299085"/>
              <a:gd name="connsiteX78-157" fmla="*/ 2095000 w 3898347"/>
              <a:gd name="connsiteY78-158" fmla="*/ 4075096 h 4299085"/>
              <a:gd name="connsiteX79-159" fmla="*/ 2071767 w 3898347"/>
              <a:gd name="connsiteY79-160" fmla="*/ 4071044 h 4299085"/>
              <a:gd name="connsiteX80-161" fmla="*/ 2024486 w 3898347"/>
              <a:gd name="connsiteY80-162" fmla="*/ 4100276 h 4299085"/>
              <a:gd name="connsiteX81-163" fmla="*/ 1964411 w 3898347"/>
              <a:gd name="connsiteY81-164" fmla="*/ 4105069 h 4299085"/>
              <a:gd name="connsiteX82-165" fmla="*/ 1739945 w 3898347"/>
              <a:gd name="connsiteY82-166" fmla="*/ 4171795 h 4299085"/>
              <a:gd name="connsiteX83-167" fmla="*/ 1610556 w 3898347"/>
              <a:gd name="connsiteY83-168" fmla="*/ 4167701 h 4299085"/>
              <a:gd name="connsiteX84-169" fmla="*/ 1553623 w 3898347"/>
              <a:gd name="connsiteY84-170" fmla="*/ 4236045 h 4299085"/>
              <a:gd name="connsiteX85-171" fmla="*/ 1548640 w 3898347"/>
              <a:gd name="connsiteY85-172" fmla="*/ 4238297 h 4299085"/>
              <a:gd name="connsiteX86-173" fmla="*/ 1530136 w 3898347"/>
              <a:gd name="connsiteY86-174" fmla="*/ 4227121 h 4299085"/>
              <a:gd name="connsiteX87-175" fmla="*/ 1508787 w 3898347"/>
              <a:gd name="connsiteY87-176" fmla="*/ 4234213 h 4299085"/>
              <a:gd name="connsiteX88-177" fmla="*/ 1488914 w 3898347"/>
              <a:gd name="connsiteY88-178" fmla="*/ 4241772 h 4299085"/>
              <a:gd name="connsiteX89-179" fmla="*/ 1488999 w 3898347"/>
              <a:gd name="connsiteY89-180" fmla="*/ 4251186 h 4299085"/>
              <a:gd name="connsiteX90-181" fmla="*/ 1475364 w 3898347"/>
              <a:gd name="connsiteY90-182" fmla="*/ 4248364 h 4299085"/>
              <a:gd name="connsiteX91-183" fmla="*/ 1457275 w 3898347"/>
              <a:gd name="connsiteY91-184" fmla="*/ 4252863 h 4299085"/>
              <a:gd name="connsiteX92-185" fmla="*/ 1448085 w 3898347"/>
              <a:gd name="connsiteY92-186" fmla="*/ 4248391 h 4299085"/>
              <a:gd name="connsiteX93-187" fmla="*/ 1315306 w 3898347"/>
              <a:gd name="connsiteY93-188" fmla="*/ 4237004 h 4299085"/>
              <a:gd name="connsiteX94-189" fmla="*/ 1272434 w 3898347"/>
              <a:gd name="connsiteY94-190" fmla="*/ 4244958 h 4299085"/>
              <a:gd name="connsiteX95-191" fmla="*/ 1231567 w 3898347"/>
              <a:gd name="connsiteY95-192" fmla="*/ 4219356 h 4299085"/>
              <a:gd name="connsiteX96-193" fmla="*/ 1216643 w 3898347"/>
              <a:gd name="connsiteY96-194" fmla="*/ 4229828 h 4299085"/>
              <a:gd name="connsiteX97-195" fmla="*/ 1214101 w 3898347"/>
              <a:gd name="connsiteY97-196" fmla="*/ 4231991 h 4299085"/>
              <a:gd name="connsiteX98-197" fmla="*/ 1203193 w 3898347"/>
              <a:gd name="connsiteY98-198" fmla="*/ 4232867 h 4299085"/>
              <a:gd name="connsiteX99-199" fmla="*/ 1201049 w 3898347"/>
              <a:gd name="connsiteY99-200" fmla="*/ 4242842 h 4299085"/>
              <a:gd name="connsiteX100-201" fmla="*/ 1185298 w 3898347"/>
              <a:gd name="connsiteY100-202" fmla="*/ 4251133 h 4299085"/>
              <a:gd name="connsiteX101-203" fmla="*/ 1164955 w 3898347"/>
              <a:gd name="connsiteY101-204" fmla="*/ 4250027 h 4299085"/>
              <a:gd name="connsiteX102-205" fmla="*/ 1067357 w 3898347"/>
              <a:gd name="connsiteY102-206" fmla="*/ 4233908 h 4299085"/>
              <a:gd name="connsiteX103-207" fmla="*/ 1009492 w 3898347"/>
              <a:gd name="connsiteY103-208" fmla="*/ 4230455 h 4299085"/>
              <a:gd name="connsiteX104-209" fmla="*/ 988345 w 3898347"/>
              <a:gd name="connsiteY104-210" fmla="*/ 4238880 h 4299085"/>
              <a:gd name="connsiteX105-211" fmla="*/ 958251 w 3898347"/>
              <a:gd name="connsiteY105-212" fmla="*/ 4244100 h 4299085"/>
              <a:gd name="connsiteX106-213" fmla="*/ 905785 w 3898347"/>
              <a:gd name="connsiteY106-214" fmla="*/ 4260845 h 4299085"/>
              <a:gd name="connsiteX107-215" fmla="*/ 834176 w 3898347"/>
              <a:gd name="connsiteY107-216" fmla="*/ 4270241 h 4299085"/>
              <a:gd name="connsiteX108-217" fmla="*/ 778474 w 3898347"/>
              <a:gd name="connsiteY108-218" fmla="*/ 4235526 h 4299085"/>
              <a:gd name="connsiteX109-219" fmla="*/ 774418 w 3898347"/>
              <a:gd name="connsiteY109-220" fmla="*/ 4242583 h 4299085"/>
              <a:gd name="connsiteX110-221" fmla="*/ 737705 w 3898347"/>
              <a:gd name="connsiteY110-222" fmla="*/ 4238891 h 4299085"/>
              <a:gd name="connsiteX111-223" fmla="*/ 605027 w 3898347"/>
              <a:gd name="connsiteY111-224" fmla="*/ 4175863 h 4299085"/>
              <a:gd name="connsiteX112-225" fmla="*/ 533391 w 3898347"/>
              <a:gd name="connsiteY112-226" fmla="*/ 4170035 h 4299085"/>
              <a:gd name="connsiteX113-227" fmla="*/ 508621 w 3898347"/>
              <a:gd name="connsiteY113-228" fmla="*/ 4176044 h 4299085"/>
              <a:gd name="connsiteX114-229" fmla="*/ 467082 w 3898347"/>
              <a:gd name="connsiteY114-230" fmla="*/ 4185616 h 4299085"/>
              <a:gd name="connsiteX115-231" fmla="*/ 437646 w 3898347"/>
              <a:gd name="connsiteY115-232" fmla="*/ 4212658 h 4299085"/>
              <a:gd name="connsiteX116-233" fmla="*/ 402271 w 3898347"/>
              <a:gd name="connsiteY116-234" fmla="*/ 4212774 h 4299085"/>
              <a:gd name="connsiteX117-235" fmla="*/ 391968 w 3898347"/>
              <a:gd name="connsiteY117-236" fmla="*/ 4187073 h 4299085"/>
              <a:gd name="connsiteX118-237" fmla="*/ 354806 w 3898347"/>
              <a:gd name="connsiteY118-238" fmla="*/ 4195545 h 4299085"/>
              <a:gd name="connsiteX119-239" fmla="*/ 298662 w 3898347"/>
              <a:gd name="connsiteY119-240" fmla="*/ 4211227 h 4299085"/>
              <a:gd name="connsiteX120-241" fmla="*/ 265740 w 3898347"/>
              <a:gd name="connsiteY120-242" fmla="*/ 4213623 h 4299085"/>
              <a:gd name="connsiteX121-243" fmla="*/ 176403 w 3898347"/>
              <a:gd name="connsiteY121-244" fmla="*/ 4227393 h 4299085"/>
              <a:gd name="connsiteX122-245" fmla="*/ 37148 w 3898347"/>
              <a:gd name="connsiteY122-246" fmla="*/ 4289154 h 4299085"/>
              <a:gd name="connsiteX123-247" fmla="*/ 5850 w 3898347"/>
              <a:gd name="connsiteY123-248" fmla="*/ 4296945 h 4299085"/>
              <a:gd name="connsiteX124-249" fmla="*/ 0 w 3898347"/>
              <a:gd name="connsiteY124-250" fmla="*/ 4299085 h 4299085"/>
              <a:gd name="connsiteX125-251" fmla="*/ 0 w 3898347"/>
              <a:gd name="connsiteY125-252" fmla="*/ 15850 h 4299085"/>
              <a:gd name="connsiteX126-253" fmla="*/ 3898347 w 3898347"/>
              <a:gd name="connsiteY126-254" fmla="*/ 0 h 4299085"/>
              <a:gd name="connsiteX0-255" fmla="*/ 3898347 w 3898347"/>
              <a:gd name="connsiteY0-256" fmla="*/ 0 h 4296945"/>
              <a:gd name="connsiteX1-257" fmla="*/ 3898347 w 3898347"/>
              <a:gd name="connsiteY1-258" fmla="*/ 3834445 h 4296945"/>
              <a:gd name="connsiteX2-259" fmla="*/ 3892314 w 3898347"/>
              <a:gd name="connsiteY2-260" fmla="*/ 3832951 h 4296945"/>
              <a:gd name="connsiteX3-261" fmla="*/ 3851953 w 3898347"/>
              <a:gd name="connsiteY3-262" fmla="*/ 3802983 h 4296945"/>
              <a:gd name="connsiteX4-263" fmla="*/ 3836418 w 3898347"/>
              <a:gd name="connsiteY4-264" fmla="*/ 3811513 h 4296945"/>
              <a:gd name="connsiteX5-265" fmla="*/ 3833758 w 3898347"/>
              <a:gd name="connsiteY5-266" fmla="*/ 3813341 h 4296945"/>
              <a:gd name="connsiteX6-267" fmla="*/ 3822673 w 3898347"/>
              <a:gd name="connsiteY6-268" fmla="*/ 3812913 h 4296945"/>
              <a:gd name="connsiteX7-269" fmla="*/ 3820104 w 3898347"/>
              <a:gd name="connsiteY7-270" fmla="*/ 3822466 h 4296945"/>
              <a:gd name="connsiteX8-271" fmla="*/ 3803816 w 3898347"/>
              <a:gd name="connsiteY8-272" fmla="*/ 3828757 h 4296945"/>
              <a:gd name="connsiteX9-273" fmla="*/ 3783259 w 3898347"/>
              <a:gd name="connsiteY9-274" fmla="*/ 3825276 h 4296945"/>
              <a:gd name="connsiteX10-275" fmla="*/ 3729936 w 3898347"/>
              <a:gd name="connsiteY10-276" fmla="*/ 3815386 h 4296945"/>
              <a:gd name="connsiteX11-277" fmla="*/ 3726018 w 3898347"/>
              <a:gd name="connsiteY11-278" fmla="*/ 3815100 h 4296945"/>
              <a:gd name="connsiteX12-279" fmla="*/ 3725413 w 3898347"/>
              <a:gd name="connsiteY12-280" fmla="*/ 3814615 h 4296945"/>
              <a:gd name="connsiteX13-281" fmla="*/ 3713801 w 3898347"/>
              <a:gd name="connsiteY13-282" fmla="*/ 3811018 h 4296945"/>
              <a:gd name="connsiteX14-283" fmla="*/ 3709087 w 3898347"/>
              <a:gd name="connsiteY14-284" fmla="*/ 3813195 h 4296945"/>
              <a:gd name="connsiteX15-285" fmla="*/ 3698038 w 3898347"/>
              <a:gd name="connsiteY15-286" fmla="*/ 3806182 h 4296945"/>
              <a:gd name="connsiteX16-287" fmla="*/ 3662227 w 3898347"/>
              <a:gd name="connsiteY16-288" fmla="*/ 3807761 h 4296945"/>
              <a:gd name="connsiteX17-289" fmla="*/ 3659872 w 3898347"/>
              <a:gd name="connsiteY17-290" fmla="*/ 3805524 h 4296945"/>
              <a:gd name="connsiteX18-291" fmla="*/ 3643454 w 3898347"/>
              <a:gd name="connsiteY18-292" fmla="*/ 3794831 h 4296945"/>
              <a:gd name="connsiteX19-293" fmla="*/ 3624789 w 3898347"/>
              <a:gd name="connsiteY19-294" fmla="*/ 3803185 h 4296945"/>
              <a:gd name="connsiteX20-295" fmla="*/ 3602327 w 3898347"/>
              <a:gd name="connsiteY20-296" fmla="*/ 3794616 h 4296945"/>
              <a:gd name="connsiteX21-297" fmla="*/ 3596645 w 3898347"/>
              <a:gd name="connsiteY21-298" fmla="*/ 3797108 h 4296945"/>
              <a:gd name="connsiteX22-299" fmla="*/ 3574144 w 3898347"/>
              <a:gd name="connsiteY22-300" fmla="*/ 3795108 h 4296945"/>
              <a:gd name="connsiteX23-301" fmla="*/ 3562310 w 3898347"/>
              <a:gd name="connsiteY23-302" fmla="*/ 3787534 h 4296945"/>
              <a:gd name="connsiteX24-303" fmla="*/ 3551635 w 3898347"/>
              <a:gd name="connsiteY24-304" fmla="*/ 3797705 h 4296945"/>
              <a:gd name="connsiteX25-305" fmla="*/ 3550175 w 3898347"/>
              <a:gd name="connsiteY25-306" fmla="*/ 3803199 h 4296945"/>
              <a:gd name="connsiteX26-307" fmla="*/ 3542668 w 3898347"/>
              <a:gd name="connsiteY26-308" fmla="*/ 3803283 h 4296945"/>
              <a:gd name="connsiteX27-309" fmla="*/ 3533033 w 3898347"/>
              <a:gd name="connsiteY27-310" fmla="*/ 3799071 h 4296945"/>
              <a:gd name="connsiteX28-311" fmla="*/ 3521726 w 3898347"/>
              <a:gd name="connsiteY28-312" fmla="*/ 3804691 h 4296945"/>
              <a:gd name="connsiteX29-313" fmla="*/ 3520080 w 3898347"/>
              <a:gd name="connsiteY29-314" fmla="*/ 3805210 h 4296945"/>
              <a:gd name="connsiteX30-315" fmla="*/ 3508491 w 3898347"/>
              <a:gd name="connsiteY30-316" fmla="*/ 3797398 h 4296945"/>
              <a:gd name="connsiteX31-317" fmla="*/ 3503787 w 3898347"/>
              <a:gd name="connsiteY31-318" fmla="*/ 3797787 h 4296945"/>
              <a:gd name="connsiteX32-319" fmla="*/ 3492165 w 3898347"/>
              <a:gd name="connsiteY32-320" fmla="*/ 3799887 h 4296945"/>
              <a:gd name="connsiteX33-321" fmla="*/ 3472233 w 3898347"/>
              <a:gd name="connsiteY33-322" fmla="*/ 3805682 h 4296945"/>
              <a:gd name="connsiteX34-323" fmla="*/ 3465921 w 3898347"/>
              <a:gd name="connsiteY34-324" fmla="*/ 3805814 h 4296945"/>
              <a:gd name="connsiteX35-325" fmla="*/ 3455541 w 3898347"/>
              <a:gd name="connsiteY35-326" fmla="*/ 3815505 h 4296945"/>
              <a:gd name="connsiteX36-327" fmla="*/ 3429027 w 3898347"/>
              <a:gd name="connsiteY36-328" fmla="*/ 3816906 h 4296945"/>
              <a:gd name="connsiteX37-329" fmla="*/ 3369507 w 3898347"/>
              <a:gd name="connsiteY37-330" fmla="*/ 3825563 h 4296945"/>
              <a:gd name="connsiteX38-331" fmla="*/ 3324491 w 3898347"/>
              <a:gd name="connsiteY38-332" fmla="*/ 3832006 h 4296945"/>
              <a:gd name="connsiteX39-333" fmla="*/ 3244235 w 3898347"/>
              <a:gd name="connsiteY39-334" fmla="*/ 3834376 h 4296945"/>
              <a:gd name="connsiteX40-335" fmla="*/ 3226507 w 3898347"/>
              <a:gd name="connsiteY40-336" fmla="*/ 3820131 h 4296945"/>
              <a:gd name="connsiteX41-337" fmla="*/ 3191688 w 3898347"/>
              <a:gd name="connsiteY41-338" fmla="*/ 3837359 h 4296945"/>
              <a:gd name="connsiteX42-339" fmla="*/ 3185553 w 3898347"/>
              <a:gd name="connsiteY42-340" fmla="*/ 3859030 h 4296945"/>
              <a:gd name="connsiteX43-341" fmla="*/ 3137926 w 3898347"/>
              <a:gd name="connsiteY43-342" fmla="*/ 3867782 h 4296945"/>
              <a:gd name="connsiteX44-343" fmla="*/ 3090188 w 3898347"/>
              <a:gd name="connsiteY44-344" fmla="*/ 3855036 h 4296945"/>
              <a:gd name="connsiteX45-345" fmla="*/ 3031422 w 3898347"/>
              <a:gd name="connsiteY45-346" fmla="*/ 3858298 h 4296945"/>
              <a:gd name="connsiteX46-347" fmla="*/ 2996288 w 3898347"/>
              <a:gd name="connsiteY46-348" fmla="*/ 3860020 h 4296945"/>
              <a:gd name="connsiteX47-349" fmla="*/ 2901661 w 3898347"/>
              <a:gd name="connsiteY47-350" fmla="*/ 3882243 h 4296945"/>
              <a:gd name="connsiteX48-351" fmla="*/ 2782141 w 3898347"/>
              <a:gd name="connsiteY48-352" fmla="*/ 3932983 h 4296945"/>
              <a:gd name="connsiteX49-353" fmla="*/ 2749597 w 3898347"/>
              <a:gd name="connsiteY49-354" fmla="*/ 3956746 h 4296945"/>
              <a:gd name="connsiteX50-355" fmla="*/ 2730493 w 3898347"/>
              <a:gd name="connsiteY50-356" fmla="*/ 3955236 h 4296945"/>
              <a:gd name="connsiteX51-357" fmla="*/ 2707507 w 3898347"/>
              <a:gd name="connsiteY51-358" fmla="*/ 3947771 h 4296945"/>
              <a:gd name="connsiteX52-359" fmla="*/ 2701937 w 3898347"/>
              <a:gd name="connsiteY52-360" fmla="*/ 3950565 h 4296945"/>
              <a:gd name="connsiteX53-361" fmla="*/ 2679435 w 3898347"/>
              <a:gd name="connsiteY53-362" fmla="*/ 3949768 h 4296945"/>
              <a:gd name="connsiteX54-363" fmla="*/ 2667352 w 3898347"/>
              <a:gd name="connsiteY54-364" fmla="*/ 3942821 h 4296945"/>
              <a:gd name="connsiteX55-365" fmla="*/ 2657096 w 3898347"/>
              <a:gd name="connsiteY55-366" fmla="*/ 3953571 h 4296945"/>
              <a:gd name="connsiteX56-367" fmla="*/ 2655161 w 3898347"/>
              <a:gd name="connsiteY56-368" fmla="*/ 3962216 h 4296945"/>
              <a:gd name="connsiteX57-369" fmla="*/ 2638604 w 3898347"/>
              <a:gd name="connsiteY57-370" fmla="*/ 3955936 h 4296945"/>
              <a:gd name="connsiteX58-371" fmla="*/ 2626185 w 3898347"/>
              <a:gd name="connsiteY58-372" fmla="*/ 3962937 h 4296945"/>
              <a:gd name="connsiteX59-373" fmla="*/ 2614077 w 3898347"/>
              <a:gd name="connsiteY59-374" fmla="*/ 3955576 h 4296945"/>
              <a:gd name="connsiteX60-375" fmla="*/ 2609403 w 3898347"/>
              <a:gd name="connsiteY60-376" fmla="*/ 3956215 h 4296945"/>
              <a:gd name="connsiteX61-377" fmla="*/ 2597896 w 3898347"/>
              <a:gd name="connsiteY61-378" fmla="*/ 3958939 h 4296945"/>
              <a:gd name="connsiteX62-379" fmla="*/ 2578251 w 3898347"/>
              <a:gd name="connsiteY62-380" fmla="*/ 3965812 h 4296945"/>
              <a:gd name="connsiteX63-381" fmla="*/ 2571961 w 3898347"/>
              <a:gd name="connsiteY63-382" fmla="*/ 3966278 h 4296945"/>
              <a:gd name="connsiteX64-383" fmla="*/ 2559399 w 3898347"/>
              <a:gd name="connsiteY64-384" fmla="*/ 3979193 h 4296945"/>
              <a:gd name="connsiteX65-385" fmla="*/ 2533560 w 3898347"/>
              <a:gd name="connsiteY65-386" fmla="*/ 3988160 h 4296945"/>
              <a:gd name="connsiteX66-387" fmla="*/ 2515299 w 3898347"/>
              <a:gd name="connsiteY66-388" fmla="*/ 4016867 h 4296945"/>
              <a:gd name="connsiteX67-389" fmla="*/ 2513423 w 3898347"/>
              <a:gd name="connsiteY67-390" fmla="*/ 4018759 h 4296945"/>
              <a:gd name="connsiteX68-391" fmla="*/ 2482991 w 3898347"/>
              <a:gd name="connsiteY68-392" fmla="*/ 4012935 h 4296945"/>
              <a:gd name="connsiteX69-393" fmla="*/ 2446940 w 3898347"/>
              <a:gd name="connsiteY69-394" fmla="*/ 4021172 h 4296945"/>
              <a:gd name="connsiteX70-395" fmla="*/ 2404883 w 3898347"/>
              <a:gd name="connsiteY70-396" fmla="*/ 4024808 h 4296945"/>
              <a:gd name="connsiteX71-397" fmla="*/ 2373894 w 3898347"/>
              <a:gd name="connsiteY71-398" fmla="*/ 4023827 h 4296945"/>
              <a:gd name="connsiteX72-399" fmla="*/ 2297080 w 3898347"/>
              <a:gd name="connsiteY72-400" fmla="*/ 4040841 h 4296945"/>
              <a:gd name="connsiteX73-401" fmla="*/ 2170615 w 3898347"/>
              <a:gd name="connsiteY73-402" fmla="*/ 4077196 h 4296945"/>
              <a:gd name="connsiteX74-403" fmla="*/ 2143580 w 3898347"/>
              <a:gd name="connsiteY74-404" fmla="*/ 4083102 h 4296945"/>
              <a:gd name="connsiteX75-405" fmla="*/ 2119893 w 3898347"/>
              <a:gd name="connsiteY75-406" fmla="*/ 4080874 h 4296945"/>
              <a:gd name="connsiteX76-407" fmla="*/ 2114008 w 3898347"/>
              <a:gd name="connsiteY76-408" fmla="*/ 4073996 h 4296945"/>
              <a:gd name="connsiteX77-409" fmla="*/ 2099067 w 3898347"/>
              <a:gd name="connsiteY77-410" fmla="*/ 4076068 h 4296945"/>
              <a:gd name="connsiteX78-411" fmla="*/ 2095000 w 3898347"/>
              <a:gd name="connsiteY78-412" fmla="*/ 4075096 h 4296945"/>
              <a:gd name="connsiteX79-413" fmla="*/ 2071767 w 3898347"/>
              <a:gd name="connsiteY79-414" fmla="*/ 4071044 h 4296945"/>
              <a:gd name="connsiteX80-415" fmla="*/ 2024486 w 3898347"/>
              <a:gd name="connsiteY80-416" fmla="*/ 4100276 h 4296945"/>
              <a:gd name="connsiteX81-417" fmla="*/ 1964411 w 3898347"/>
              <a:gd name="connsiteY81-418" fmla="*/ 4105069 h 4296945"/>
              <a:gd name="connsiteX82-419" fmla="*/ 1739945 w 3898347"/>
              <a:gd name="connsiteY82-420" fmla="*/ 4171795 h 4296945"/>
              <a:gd name="connsiteX83-421" fmla="*/ 1610556 w 3898347"/>
              <a:gd name="connsiteY83-422" fmla="*/ 4167701 h 4296945"/>
              <a:gd name="connsiteX84-423" fmla="*/ 1553623 w 3898347"/>
              <a:gd name="connsiteY84-424" fmla="*/ 4236045 h 4296945"/>
              <a:gd name="connsiteX85-425" fmla="*/ 1548640 w 3898347"/>
              <a:gd name="connsiteY85-426" fmla="*/ 4238297 h 4296945"/>
              <a:gd name="connsiteX86-427" fmla="*/ 1530136 w 3898347"/>
              <a:gd name="connsiteY86-428" fmla="*/ 4227121 h 4296945"/>
              <a:gd name="connsiteX87-429" fmla="*/ 1508787 w 3898347"/>
              <a:gd name="connsiteY87-430" fmla="*/ 4234213 h 4296945"/>
              <a:gd name="connsiteX88-431" fmla="*/ 1488914 w 3898347"/>
              <a:gd name="connsiteY88-432" fmla="*/ 4241772 h 4296945"/>
              <a:gd name="connsiteX89-433" fmla="*/ 1488999 w 3898347"/>
              <a:gd name="connsiteY89-434" fmla="*/ 4251186 h 4296945"/>
              <a:gd name="connsiteX90-435" fmla="*/ 1475364 w 3898347"/>
              <a:gd name="connsiteY90-436" fmla="*/ 4248364 h 4296945"/>
              <a:gd name="connsiteX91-437" fmla="*/ 1457275 w 3898347"/>
              <a:gd name="connsiteY91-438" fmla="*/ 4252863 h 4296945"/>
              <a:gd name="connsiteX92-439" fmla="*/ 1448085 w 3898347"/>
              <a:gd name="connsiteY92-440" fmla="*/ 4248391 h 4296945"/>
              <a:gd name="connsiteX93-441" fmla="*/ 1315306 w 3898347"/>
              <a:gd name="connsiteY93-442" fmla="*/ 4237004 h 4296945"/>
              <a:gd name="connsiteX94-443" fmla="*/ 1272434 w 3898347"/>
              <a:gd name="connsiteY94-444" fmla="*/ 4244958 h 4296945"/>
              <a:gd name="connsiteX95-445" fmla="*/ 1231567 w 3898347"/>
              <a:gd name="connsiteY95-446" fmla="*/ 4219356 h 4296945"/>
              <a:gd name="connsiteX96-447" fmla="*/ 1216643 w 3898347"/>
              <a:gd name="connsiteY96-448" fmla="*/ 4229828 h 4296945"/>
              <a:gd name="connsiteX97-449" fmla="*/ 1214101 w 3898347"/>
              <a:gd name="connsiteY97-450" fmla="*/ 4231991 h 4296945"/>
              <a:gd name="connsiteX98-451" fmla="*/ 1203193 w 3898347"/>
              <a:gd name="connsiteY98-452" fmla="*/ 4232867 h 4296945"/>
              <a:gd name="connsiteX99-453" fmla="*/ 1201049 w 3898347"/>
              <a:gd name="connsiteY99-454" fmla="*/ 4242842 h 4296945"/>
              <a:gd name="connsiteX100-455" fmla="*/ 1185298 w 3898347"/>
              <a:gd name="connsiteY100-456" fmla="*/ 4251133 h 4296945"/>
              <a:gd name="connsiteX101-457" fmla="*/ 1164955 w 3898347"/>
              <a:gd name="connsiteY101-458" fmla="*/ 4250027 h 4296945"/>
              <a:gd name="connsiteX102-459" fmla="*/ 1067357 w 3898347"/>
              <a:gd name="connsiteY102-460" fmla="*/ 4233908 h 4296945"/>
              <a:gd name="connsiteX103-461" fmla="*/ 1009492 w 3898347"/>
              <a:gd name="connsiteY103-462" fmla="*/ 4230455 h 4296945"/>
              <a:gd name="connsiteX104-463" fmla="*/ 988345 w 3898347"/>
              <a:gd name="connsiteY104-464" fmla="*/ 4238880 h 4296945"/>
              <a:gd name="connsiteX105-465" fmla="*/ 958251 w 3898347"/>
              <a:gd name="connsiteY105-466" fmla="*/ 4244100 h 4296945"/>
              <a:gd name="connsiteX106-467" fmla="*/ 905785 w 3898347"/>
              <a:gd name="connsiteY106-468" fmla="*/ 4260845 h 4296945"/>
              <a:gd name="connsiteX107-469" fmla="*/ 834176 w 3898347"/>
              <a:gd name="connsiteY107-470" fmla="*/ 4270241 h 4296945"/>
              <a:gd name="connsiteX108-471" fmla="*/ 778474 w 3898347"/>
              <a:gd name="connsiteY108-472" fmla="*/ 4235526 h 4296945"/>
              <a:gd name="connsiteX109-473" fmla="*/ 774418 w 3898347"/>
              <a:gd name="connsiteY109-474" fmla="*/ 4242583 h 4296945"/>
              <a:gd name="connsiteX110-475" fmla="*/ 737705 w 3898347"/>
              <a:gd name="connsiteY110-476" fmla="*/ 4238891 h 4296945"/>
              <a:gd name="connsiteX111-477" fmla="*/ 605027 w 3898347"/>
              <a:gd name="connsiteY111-478" fmla="*/ 4175863 h 4296945"/>
              <a:gd name="connsiteX112-479" fmla="*/ 533391 w 3898347"/>
              <a:gd name="connsiteY112-480" fmla="*/ 4170035 h 4296945"/>
              <a:gd name="connsiteX113-481" fmla="*/ 508621 w 3898347"/>
              <a:gd name="connsiteY113-482" fmla="*/ 4176044 h 4296945"/>
              <a:gd name="connsiteX114-483" fmla="*/ 467082 w 3898347"/>
              <a:gd name="connsiteY114-484" fmla="*/ 4185616 h 4296945"/>
              <a:gd name="connsiteX115-485" fmla="*/ 437646 w 3898347"/>
              <a:gd name="connsiteY115-486" fmla="*/ 4212658 h 4296945"/>
              <a:gd name="connsiteX116-487" fmla="*/ 402271 w 3898347"/>
              <a:gd name="connsiteY116-488" fmla="*/ 4212774 h 4296945"/>
              <a:gd name="connsiteX117-489" fmla="*/ 391968 w 3898347"/>
              <a:gd name="connsiteY117-490" fmla="*/ 4187073 h 4296945"/>
              <a:gd name="connsiteX118-491" fmla="*/ 354806 w 3898347"/>
              <a:gd name="connsiteY118-492" fmla="*/ 4195545 h 4296945"/>
              <a:gd name="connsiteX119-493" fmla="*/ 298662 w 3898347"/>
              <a:gd name="connsiteY119-494" fmla="*/ 4211227 h 4296945"/>
              <a:gd name="connsiteX120-495" fmla="*/ 265740 w 3898347"/>
              <a:gd name="connsiteY120-496" fmla="*/ 4213623 h 4296945"/>
              <a:gd name="connsiteX121-497" fmla="*/ 176403 w 3898347"/>
              <a:gd name="connsiteY121-498" fmla="*/ 4227393 h 4296945"/>
              <a:gd name="connsiteX122-499" fmla="*/ 37148 w 3898347"/>
              <a:gd name="connsiteY122-500" fmla="*/ 4289154 h 4296945"/>
              <a:gd name="connsiteX123-501" fmla="*/ 5850 w 3898347"/>
              <a:gd name="connsiteY123-502" fmla="*/ 4296945 h 4296945"/>
              <a:gd name="connsiteX124-503" fmla="*/ 0 w 3898347"/>
              <a:gd name="connsiteY124-504" fmla="*/ 4221939 h 4296945"/>
              <a:gd name="connsiteX125-505" fmla="*/ 0 w 3898347"/>
              <a:gd name="connsiteY125-506" fmla="*/ 15850 h 4296945"/>
              <a:gd name="connsiteX126-507" fmla="*/ 3898347 w 3898347"/>
              <a:gd name="connsiteY126-508" fmla="*/ 0 h 4296945"/>
              <a:gd name="connsiteX0-509" fmla="*/ 3898347 w 3898347"/>
              <a:gd name="connsiteY0-510" fmla="*/ 0 h 4296945"/>
              <a:gd name="connsiteX1-511" fmla="*/ 3898347 w 3898347"/>
              <a:gd name="connsiteY1-512" fmla="*/ 3834445 h 4296945"/>
              <a:gd name="connsiteX2-513" fmla="*/ 3892314 w 3898347"/>
              <a:gd name="connsiteY2-514" fmla="*/ 3832951 h 4296945"/>
              <a:gd name="connsiteX3-515" fmla="*/ 3851953 w 3898347"/>
              <a:gd name="connsiteY3-516" fmla="*/ 3802983 h 4296945"/>
              <a:gd name="connsiteX4-517" fmla="*/ 3836418 w 3898347"/>
              <a:gd name="connsiteY4-518" fmla="*/ 3811513 h 4296945"/>
              <a:gd name="connsiteX5-519" fmla="*/ 3833758 w 3898347"/>
              <a:gd name="connsiteY5-520" fmla="*/ 3813341 h 4296945"/>
              <a:gd name="connsiteX6-521" fmla="*/ 3822673 w 3898347"/>
              <a:gd name="connsiteY6-522" fmla="*/ 3812913 h 4296945"/>
              <a:gd name="connsiteX7-523" fmla="*/ 3820104 w 3898347"/>
              <a:gd name="connsiteY7-524" fmla="*/ 3822466 h 4296945"/>
              <a:gd name="connsiteX8-525" fmla="*/ 3803816 w 3898347"/>
              <a:gd name="connsiteY8-526" fmla="*/ 3828757 h 4296945"/>
              <a:gd name="connsiteX9-527" fmla="*/ 3783259 w 3898347"/>
              <a:gd name="connsiteY9-528" fmla="*/ 3825276 h 4296945"/>
              <a:gd name="connsiteX10-529" fmla="*/ 3729936 w 3898347"/>
              <a:gd name="connsiteY10-530" fmla="*/ 3815386 h 4296945"/>
              <a:gd name="connsiteX11-531" fmla="*/ 3726018 w 3898347"/>
              <a:gd name="connsiteY11-532" fmla="*/ 3815100 h 4296945"/>
              <a:gd name="connsiteX12-533" fmla="*/ 3725413 w 3898347"/>
              <a:gd name="connsiteY12-534" fmla="*/ 3814615 h 4296945"/>
              <a:gd name="connsiteX13-535" fmla="*/ 3713801 w 3898347"/>
              <a:gd name="connsiteY13-536" fmla="*/ 3811018 h 4296945"/>
              <a:gd name="connsiteX14-537" fmla="*/ 3709087 w 3898347"/>
              <a:gd name="connsiteY14-538" fmla="*/ 3813195 h 4296945"/>
              <a:gd name="connsiteX15-539" fmla="*/ 3698038 w 3898347"/>
              <a:gd name="connsiteY15-540" fmla="*/ 3806182 h 4296945"/>
              <a:gd name="connsiteX16-541" fmla="*/ 3662227 w 3898347"/>
              <a:gd name="connsiteY16-542" fmla="*/ 3807761 h 4296945"/>
              <a:gd name="connsiteX17-543" fmla="*/ 3659872 w 3898347"/>
              <a:gd name="connsiteY17-544" fmla="*/ 3805524 h 4296945"/>
              <a:gd name="connsiteX18-545" fmla="*/ 3643454 w 3898347"/>
              <a:gd name="connsiteY18-546" fmla="*/ 3794831 h 4296945"/>
              <a:gd name="connsiteX19-547" fmla="*/ 3624789 w 3898347"/>
              <a:gd name="connsiteY19-548" fmla="*/ 3803185 h 4296945"/>
              <a:gd name="connsiteX20-549" fmla="*/ 3602327 w 3898347"/>
              <a:gd name="connsiteY20-550" fmla="*/ 3794616 h 4296945"/>
              <a:gd name="connsiteX21-551" fmla="*/ 3596645 w 3898347"/>
              <a:gd name="connsiteY21-552" fmla="*/ 3797108 h 4296945"/>
              <a:gd name="connsiteX22-553" fmla="*/ 3574144 w 3898347"/>
              <a:gd name="connsiteY22-554" fmla="*/ 3795108 h 4296945"/>
              <a:gd name="connsiteX23-555" fmla="*/ 3562310 w 3898347"/>
              <a:gd name="connsiteY23-556" fmla="*/ 3787534 h 4296945"/>
              <a:gd name="connsiteX24-557" fmla="*/ 3551635 w 3898347"/>
              <a:gd name="connsiteY24-558" fmla="*/ 3797705 h 4296945"/>
              <a:gd name="connsiteX25-559" fmla="*/ 3550175 w 3898347"/>
              <a:gd name="connsiteY25-560" fmla="*/ 3803199 h 4296945"/>
              <a:gd name="connsiteX26-561" fmla="*/ 3542668 w 3898347"/>
              <a:gd name="connsiteY26-562" fmla="*/ 3803283 h 4296945"/>
              <a:gd name="connsiteX27-563" fmla="*/ 3533033 w 3898347"/>
              <a:gd name="connsiteY27-564" fmla="*/ 3799071 h 4296945"/>
              <a:gd name="connsiteX28-565" fmla="*/ 3521726 w 3898347"/>
              <a:gd name="connsiteY28-566" fmla="*/ 3804691 h 4296945"/>
              <a:gd name="connsiteX29-567" fmla="*/ 3520080 w 3898347"/>
              <a:gd name="connsiteY29-568" fmla="*/ 3805210 h 4296945"/>
              <a:gd name="connsiteX30-569" fmla="*/ 3508491 w 3898347"/>
              <a:gd name="connsiteY30-570" fmla="*/ 3797398 h 4296945"/>
              <a:gd name="connsiteX31-571" fmla="*/ 3503787 w 3898347"/>
              <a:gd name="connsiteY31-572" fmla="*/ 3797787 h 4296945"/>
              <a:gd name="connsiteX32-573" fmla="*/ 3492165 w 3898347"/>
              <a:gd name="connsiteY32-574" fmla="*/ 3799887 h 4296945"/>
              <a:gd name="connsiteX33-575" fmla="*/ 3472233 w 3898347"/>
              <a:gd name="connsiteY33-576" fmla="*/ 3805682 h 4296945"/>
              <a:gd name="connsiteX34-577" fmla="*/ 3465921 w 3898347"/>
              <a:gd name="connsiteY34-578" fmla="*/ 3805814 h 4296945"/>
              <a:gd name="connsiteX35-579" fmla="*/ 3455541 w 3898347"/>
              <a:gd name="connsiteY35-580" fmla="*/ 3815505 h 4296945"/>
              <a:gd name="connsiteX36-581" fmla="*/ 3429027 w 3898347"/>
              <a:gd name="connsiteY36-582" fmla="*/ 3816906 h 4296945"/>
              <a:gd name="connsiteX37-583" fmla="*/ 3369507 w 3898347"/>
              <a:gd name="connsiteY37-584" fmla="*/ 3825563 h 4296945"/>
              <a:gd name="connsiteX38-585" fmla="*/ 3324491 w 3898347"/>
              <a:gd name="connsiteY38-586" fmla="*/ 3832006 h 4296945"/>
              <a:gd name="connsiteX39-587" fmla="*/ 3244235 w 3898347"/>
              <a:gd name="connsiteY39-588" fmla="*/ 3834376 h 4296945"/>
              <a:gd name="connsiteX40-589" fmla="*/ 3226507 w 3898347"/>
              <a:gd name="connsiteY40-590" fmla="*/ 3820131 h 4296945"/>
              <a:gd name="connsiteX41-591" fmla="*/ 3191688 w 3898347"/>
              <a:gd name="connsiteY41-592" fmla="*/ 3837359 h 4296945"/>
              <a:gd name="connsiteX42-593" fmla="*/ 3185553 w 3898347"/>
              <a:gd name="connsiteY42-594" fmla="*/ 3859030 h 4296945"/>
              <a:gd name="connsiteX43-595" fmla="*/ 3137926 w 3898347"/>
              <a:gd name="connsiteY43-596" fmla="*/ 3867782 h 4296945"/>
              <a:gd name="connsiteX44-597" fmla="*/ 3090188 w 3898347"/>
              <a:gd name="connsiteY44-598" fmla="*/ 3855036 h 4296945"/>
              <a:gd name="connsiteX45-599" fmla="*/ 3031422 w 3898347"/>
              <a:gd name="connsiteY45-600" fmla="*/ 3858298 h 4296945"/>
              <a:gd name="connsiteX46-601" fmla="*/ 2996288 w 3898347"/>
              <a:gd name="connsiteY46-602" fmla="*/ 3860020 h 4296945"/>
              <a:gd name="connsiteX47-603" fmla="*/ 2901661 w 3898347"/>
              <a:gd name="connsiteY47-604" fmla="*/ 3882243 h 4296945"/>
              <a:gd name="connsiteX48-605" fmla="*/ 2782141 w 3898347"/>
              <a:gd name="connsiteY48-606" fmla="*/ 3932983 h 4296945"/>
              <a:gd name="connsiteX49-607" fmla="*/ 2749597 w 3898347"/>
              <a:gd name="connsiteY49-608" fmla="*/ 3956746 h 4296945"/>
              <a:gd name="connsiteX50-609" fmla="*/ 2730493 w 3898347"/>
              <a:gd name="connsiteY50-610" fmla="*/ 3955236 h 4296945"/>
              <a:gd name="connsiteX51-611" fmla="*/ 2707507 w 3898347"/>
              <a:gd name="connsiteY51-612" fmla="*/ 3947771 h 4296945"/>
              <a:gd name="connsiteX52-613" fmla="*/ 2701937 w 3898347"/>
              <a:gd name="connsiteY52-614" fmla="*/ 3950565 h 4296945"/>
              <a:gd name="connsiteX53-615" fmla="*/ 2679435 w 3898347"/>
              <a:gd name="connsiteY53-616" fmla="*/ 3949768 h 4296945"/>
              <a:gd name="connsiteX54-617" fmla="*/ 2667352 w 3898347"/>
              <a:gd name="connsiteY54-618" fmla="*/ 3942821 h 4296945"/>
              <a:gd name="connsiteX55-619" fmla="*/ 2657096 w 3898347"/>
              <a:gd name="connsiteY55-620" fmla="*/ 3953571 h 4296945"/>
              <a:gd name="connsiteX56-621" fmla="*/ 2655161 w 3898347"/>
              <a:gd name="connsiteY56-622" fmla="*/ 3962216 h 4296945"/>
              <a:gd name="connsiteX57-623" fmla="*/ 2638604 w 3898347"/>
              <a:gd name="connsiteY57-624" fmla="*/ 3955936 h 4296945"/>
              <a:gd name="connsiteX58-625" fmla="*/ 2626185 w 3898347"/>
              <a:gd name="connsiteY58-626" fmla="*/ 3962937 h 4296945"/>
              <a:gd name="connsiteX59-627" fmla="*/ 2614077 w 3898347"/>
              <a:gd name="connsiteY59-628" fmla="*/ 3955576 h 4296945"/>
              <a:gd name="connsiteX60-629" fmla="*/ 2609403 w 3898347"/>
              <a:gd name="connsiteY60-630" fmla="*/ 3956215 h 4296945"/>
              <a:gd name="connsiteX61-631" fmla="*/ 2597896 w 3898347"/>
              <a:gd name="connsiteY61-632" fmla="*/ 3958939 h 4296945"/>
              <a:gd name="connsiteX62-633" fmla="*/ 2578251 w 3898347"/>
              <a:gd name="connsiteY62-634" fmla="*/ 3965812 h 4296945"/>
              <a:gd name="connsiteX63-635" fmla="*/ 2571961 w 3898347"/>
              <a:gd name="connsiteY63-636" fmla="*/ 3966278 h 4296945"/>
              <a:gd name="connsiteX64-637" fmla="*/ 2559399 w 3898347"/>
              <a:gd name="connsiteY64-638" fmla="*/ 3979193 h 4296945"/>
              <a:gd name="connsiteX65-639" fmla="*/ 2533560 w 3898347"/>
              <a:gd name="connsiteY65-640" fmla="*/ 3988160 h 4296945"/>
              <a:gd name="connsiteX66-641" fmla="*/ 2515299 w 3898347"/>
              <a:gd name="connsiteY66-642" fmla="*/ 4016867 h 4296945"/>
              <a:gd name="connsiteX67-643" fmla="*/ 2513423 w 3898347"/>
              <a:gd name="connsiteY67-644" fmla="*/ 4018759 h 4296945"/>
              <a:gd name="connsiteX68-645" fmla="*/ 2482991 w 3898347"/>
              <a:gd name="connsiteY68-646" fmla="*/ 4012935 h 4296945"/>
              <a:gd name="connsiteX69-647" fmla="*/ 2446940 w 3898347"/>
              <a:gd name="connsiteY69-648" fmla="*/ 4021172 h 4296945"/>
              <a:gd name="connsiteX70-649" fmla="*/ 2404883 w 3898347"/>
              <a:gd name="connsiteY70-650" fmla="*/ 4024808 h 4296945"/>
              <a:gd name="connsiteX71-651" fmla="*/ 2373894 w 3898347"/>
              <a:gd name="connsiteY71-652" fmla="*/ 4023827 h 4296945"/>
              <a:gd name="connsiteX72-653" fmla="*/ 2297080 w 3898347"/>
              <a:gd name="connsiteY72-654" fmla="*/ 4040841 h 4296945"/>
              <a:gd name="connsiteX73-655" fmla="*/ 2170615 w 3898347"/>
              <a:gd name="connsiteY73-656" fmla="*/ 4077196 h 4296945"/>
              <a:gd name="connsiteX74-657" fmla="*/ 2143580 w 3898347"/>
              <a:gd name="connsiteY74-658" fmla="*/ 4083102 h 4296945"/>
              <a:gd name="connsiteX75-659" fmla="*/ 2119893 w 3898347"/>
              <a:gd name="connsiteY75-660" fmla="*/ 4080874 h 4296945"/>
              <a:gd name="connsiteX76-661" fmla="*/ 2114008 w 3898347"/>
              <a:gd name="connsiteY76-662" fmla="*/ 4073996 h 4296945"/>
              <a:gd name="connsiteX77-663" fmla="*/ 2099067 w 3898347"/>
              <a:gd name="connsiteY77-664" fmla="*/ 4076068 h 4296945"/>
              <a:gd name="connsiteX78-665" fmla="*/ 2095000 w 3898347"/>
              <a:gd name="connsiteY78-666" fmla="*/ 4075096 h 4296945"/>
              <a:gd name="connsiteX79-667" fmla="*/ 2071767 w 3898347"/>
              <a:gd name="connsiteY79-668" fmla="*/ 4071044 h 4296945"/>
              <a:gd name="connsiteX80-669" fmla="*/ 2024486 w 3898347"/>
              <a:gd name="connsiteY80-670" fmla="*/ 4100276 h 4296945"/>
              <a:gd name="connsiteX81-671" fmla="*/ 1964411 w 3898347"/>
              <a:gd name="connsiteY81-672" fmla="*/ 4105069 h 4296945"/>
              <a:gd name="connsiteX82-673" fmla="*/ 1739945 w 3898347"/>
              <a:gd name="connsiteY82-674" fmla="*/ 4171795 h 4296945"/>
              <a:gd name="connsiteX83-675" fmla="*/ 1610556 w 3898347"/>
              <a:gd name="connsiteY83-676" fmla="*/ 4167701 h 4296945"/>
              <a:gd name="connsiteX84-677" fmla="*/ 1553623 w 3898347"/>
              <a:gd name="connsiteY84-678" fmla="*/ 4236045 h 4296945"/>
              <a:gd name="connsiteX85-679" fmla="*/ 1548640 w 3898347"/>
              <a:gd name="connsiteY85-680" fmla="*/ 4238297 h 4296945"/>
              <a:gd name="connsiteX86-681" fmla="*/ 1530136 w 3898347"/>
              <a:gd name="connsiteY86-682" fmla="*/ 4227121 h 4296945"/>
              <a:gd name="connsiteX87-683" fmla="*/ 1508787 w 3898347"/>
              <a:gd name="connsiteY87-684" fmla="*/ 4234213 h 4296945"/>
              <a:gd name="connsiteX88-685" fmla="*/ 1488914 w 3898347"/>
              <a:gd name="connsiteY88-686" fmla="*/ 4241772 h 4296945"/>
              <a:gd name="connsiteX89-687" fmla="*/ 1488999 w 3898347"/>
              <a:gd name="connsiteY89-688" fmla="*/ 4251186 h 4296945"/>
              <a:gd name="connsiteX90-689" fmla="*/ 1475364 w 3898347"/>
              <a:gd name="connsiteY90-690" fmla="*/ 4248364 h 4296945"/>
              <a:gd name="connsiteX91-691" fmla="*/ 1457275 w 3898347"/>
              <a:gd name="connsiteY91-692" fmla="*/ 4252863 h 4296945"/>
              <a:gd name="connsiteX92-693" fmla="*/ 1448085 w 3898347"/>
              <a:gd name="connsiteY92-694" fmla="*/ 4248391 h 4296945"/>
              <a:gd name="connsiteX93-695" fmla="*/ 1315306 w 3898347"/>
              <a:gd name="connsiteY93-696" fmla="*/ 4237004 h 4296945"/>
              <a:gd name="connsiteX94-697" fmla="*/ 1272434 w 3898347"/>
              <a:gd name="connsiteY94-698" fmla="*/ 4244958 h 4296945"/>
              <a:gd name="connsiteX95-699" fmla="*/ 1231567 w 3898347"/>
              <a:gd name="connsiteY95-700" fmla="*/ 4219356 h 4296945"/>
              <a:gd name="connsiteX96-701" fmla="*/ 1216643 w 3898347"/>
              <a:gd name="connsiteY96-702" fmla="*/ 4229828 h 4296945"/>
              <a:gd name="connsiteX97-703" fmla="*/ 1214101 w 3898347"/>
              <a:gd name="connsiteY97-704" fmla="*/ 4231991 h 4296945"/>
              <a:gd name="connsiteX98-705" fmla="*/ 1203193 w 3898347"/>
              <a:gd name="connsiteY98-706" fmla="*/ 4232867 h 4296945"/>
              <a:gd name="connsiteX99-707" fmla="*/ 1201049 w 3898347"/>
              <a:gd name="connsiteY99-708" fmla="*/ 4242842 h 4296945"/>
              <a:gd name="connsiteX100-709" fmla="*/ 1185298 w 3898347"/>
              <a:gd name="connsiteY100-710" fmla="*/ 4251133 h 4296945"/>
              <a:gd name="connsiteX101-711" fmla="*/ 1164955 w 3898347"/>
              <a:gd name="connsiteY101-712" fmla="*/ 4250027 h 4296945"/>
              <a:gd name="connsiteX102-713" fmla="*/ 1067357 w 3898347"/>
              <a:gd name="connsiteY102-714" fmla="*/ 4233908 h 4296945"/>
              <a:gd name="connsiteX103-715" fmla="*/ 1009492 w 3898347"/>
              <a:gd name="connsiteY103-716" fmla="*/ 4230455 h 4296945"/>
              <a:gd name="connsiteX104-717" fmla="*/ 988345 w 3898347"/>
              <a:gd name="connsiteY104-718" fmla="*/ 4238880 h 4296945"/>
              <a:gd name="connsiteX105-719" fmla="*/ 958251 w 3898347"/>
              <a:gd name="connsiteY105-720" fmla="*/ 4244100 h 4296945"/>
              <a:gd name="connsiteX106-721" fmla="*/ 905785 w 3898347"/>
              <a:gd name="connsiteY106-722" fmla="*/ 4260845 h 4296945"/>
              <a:gd name="connsiteX107-723" fmla="*/ 834176 w 3898347"/>
              <a:gd name="connsiteY107-724" fmla="*/ 4270241 h 4296945"/>
              <a:gd name="connsiteX108-725" fmla="*/ 778474 w 3898347"/>
              <a:gd name="connsiteY108-726" fmla="*/ 4235526 h 4296945"/>
              <a:gd name="connsiteX109-727" fmla="*/ 774418 w 3898347"/>
              <a:gd name="connsiteY109-728" fmla="*/ 4242583 h 4296945"/>
              <a:gd name="connsiteX110-729" fmla="*/ 737705 w 3898347"/>
              <a:gd name="connsiteY110-730" fmla="*/ 4238891 h 4296945"/>
              <a:gd name="connsiteX111-731" fmla="*/ 605027 w 3898347"/>
              <a:gd name="connsiteY111-732" fmla="*/ 4175863 h 4296945"/>
              <a:gd name="connsiteX112-733" fmla="*/ 533391 w 3898347"/>
              <a:gd name="connsiteY112-734" fmla="*/ 4170035 h 4296945"/>
              <a:gd name="connsiteX113-735" fmla="*/ 508621 w 3898347"/>
              <a:gd name="connsiteY113-736" fmla="*/ 4176044 h 4296945"/>
              <a:gd name="connsiteX114-737" fmla="*/ 467082 w 3898347"/>
              <a:gd name="connsiteY114-738" fmla="*/ 4185616 h 4296945"/>
              <a:gd name="connsiteX115-739" fmla="*/ 437646 w 3898347"/>
              <a:gd name="connsiteY115-740" fmla="*/ 4212658 h 4296945"/>
              <a:gd name="connsiteX116-741" fmla="*/ 402271 w 3898347"/>
              <a:gd name="connsiteY116-742" fmla="*/ 4212774 h 4296945"/>
              <a:gd name="connsiteX117-743" fmla="*/ 391968 w 3898347"/>
              <a:gd name="connsiteY117-744" fmla="*/ 4187073 h 4296945"/>
              <a:gd name="connsiteX118-745" fmla="*/ 354806 w 3898347"/>
              <a:gd name="connsiteY118-746" fmla="*/ 4195545 h 4296945"/>
              <a:gd name="connsiteX119-747" fmla="*/ 298662 w 3898347"/>
              <a:gd name="connsiteY119-748" fmla="*/ 4211227 h 4296945"/>
              <a:gd name="connsiteX120-749" fmla="*/ 265740 w 3898347"/>
              <a:gd name="connsiteY120-750" fmla="*/ 4213623 h 4296945"/>
              <a:gd name="connsiteX121-751" fmla="*/ 176403 w 3898347"/>
              <a:gd name="connsiteY121-752" fmla="*/ 4227393 h 4296945"/>
              <a:gd name="connsiteX122-753" fmla="*/ 82528 w 3898347"/>
              <a:gd name="connsiteY122-754" fmla="*/ 4275540 h 4296945"/>
              <a:gd name="connsiteX123-755" fmla="*/ 5850 w 3898347"/>
              <a:gd name="connsiteY123-756" fmla="*/ 4296945 h 4296945"/>
              <a:gd name="connsiteX124-757" fmla="*/ 0 w 3898347"/>
              <a:gd name="connsiteY124-758" fmla="*/ 4221939 h 4296945"/>
              <a:gd name="connsiteX125-759" fmla="*/ 0 w 3898347"/>
              <a:gd name="connsiteY125-760" fmla="*/ 15850 h 4296945"/>
              <a:gd name="connsiteX126-761" fmla="*/ 3898347 w 3898347"/>
              <a:gd name="connsiteY126-762" fmla="*/ 0 h 4296945"/>
              <a:gd name="connsiteX0-763" fmla="*/ 3898347 w 3898347"/>
              <a:gd name="connsiteY0-764" fmla="*/ 0 h 4275540"/>
              <a:gd name="connsiteX1-765" fmla="*/ 3898347 w 3898347"/>
              <a:gd name="connsiteY1-766" fmla="*/ 3834445 h 4275540"/>
              <a:gd name="connsiteX2-767" fmla="*/ 3892314 w 3898347"/>
              <a:gd name="connsiteY2-768" fmla="*/ 3832951 h 4275540"/>
              <a:gd name="connsiteX3-769" fmla="*/ 3851953 w 3898347"/>
              <a:gd name="connsiteY3-770" fmla="*/ 3802983 h 4275540"/>
              <a:gd name="connsiteX4-771" fmla="*/ 3836418 w 3898347"/>
              <a:gd name="connsiteY4-772" fmla="*/ 3811513 h 4275540"/>
              <a:gd name="connsiteX5-773" fmla="*/ 3833758 w 3898347"/>
              <a:gd name="connsiteY5-774" fmla="*/ 3813341 h 4275540"/>
              <a:gd name="connsiteX6-775" fmla="*/ 3822673 w 3898347"/>
              <a:gd name="connsiteY6-776" fmla="*/ 3812913 h 4275540"/>
              <a:gd name="connsiteX7-777" fmla="*/ 3820104 w 3898347"/>
              <a:gd name="connsiteY7-778" fmla="*/ 3822466 h 4275540"/>
              <a:gd name="connsiteX8-779" fmla="*/ 3803816 w 3898347"/>
              <a:gd name="connsiteY8-780" fmla="*/ 3828757 h 4275540"/>
              <a:gd name="connsiteX9-781" fmla="*/ 3783259 w 3898347"/>
              <a:gd name="connsiteY9-782" fmla="*/ 3825276 h 4275540"/>
              <a:gd name="connsiteX10-783" fmla="*/ 3729936 w 3898347"/>
              <a:gd name="connsiteY10-784" fmla="*/ 3815386 h 4275540"/>
              <a:gd name="connsiteX11-785" fmla="*/ 3726018 w 3898347"/>
              <a:gd name="connsiteY11-786" fmla="*/ 3815100 h 4275540"/>
              <a:gd name="connsiteX12-787" fmla="*/ 3725413 w 3898347"/>
              <a:gd name="connsiteY12-788" fmla="*/ 3814615 h 4275540"/>
              <a:gd name="connsiteX13-789" fmla="*/ 3713801 w 3898347"/>
              <a:gd name="connsiteY13-790" fmla="*/ 3811018 h 4275540"/>
              <a:gd name="connsiteX14-791" fmla="*/ 3709087 w 3898347"/>
              <a:gd name="connsiteY14-792" fmla="*/ 3813195 h 4275540"/>
              <a:gd name="connsiteX15-793" fmla="*/ 3698038 w 3898347"/>
              <a:gd name="connsiteY15-794" fmla="*/ 3806182 h 4275540"/>
              <a:gd name="connsiteX16-795" fmla="*/ 3662227 w 3898347"/>
              <a:gd name="connsiteY16-796" fmla="*/ 3807761 h 4275540"/>
              <a:gd name="connsiteX17-797" fmla="*/ 3659872 w 3898347"/>
              <a:gd name="connsiteY17-798" fmla="*/ 3805524 h 4275540"/>
              <a:gd name="connsiteX18-799" fmla="*/ 3643454 w 3898347"/>
              <a:gd name="connsiteY18-800" fmla="*/ 3794831 h 4275540"/>
              <a:gd name="connsiteX19-801" fmla="*/ 3624789 w 3898347"/>
              <a:gd name="connsiteY19-802" fmla="*/ 3803185 h 4275540"/>
              <a:gd name="connsiteX20-803" fmla="*/ 3602327 w 3898347"/>
              <a:gd name="connsiteY20-804" fmla="*/ 3794616 h 4275540"/>
              <a:gd name="connsiteX21-805" fmla="*/ 3596645 w 3898347"/>
              <a:gd name="connsiteY21-806" fmla="*/ 3797108 h 4275540"/>
              <a:gd name="connsiteX22-807" fmla="*/ 3574144 w 3898347"/>
              <a:gd name="connsiteY22-808" fmla="*/ 3795108 h 4275540"/>
              <a:gd name="connsiteX23-809" fmla="*/ 3562310 w 3898347"/>
              <a:gd name="connsiteY23-810" fmla="*/ 3787534 h 4275540"/>
              <a:gd name="connsiteX24-811" fmla="*/ 3551635 w 3898347"/>
              <a:gd name="connsiteY24-812" fmla="*/ 3797705 h 4275540"/>
              <a:gd name="connsiteX25-813" fmla="*/ 3550175 w 3898347"/>
              <a:gd name="connsiteY25-814" fmla="*/ 3803199 h 4275540"/>
              <a:gd name="connsiteX26-815" fmla="*/ 3542668 w 3898347"/>
              <a:gd name="connsiteY26-816" fmla="*/ 3803283 h 4275540"/>
              <a:gd name="connsiteX27-817" fmla="*/ 3533033 w 3898347"/>
              <a:gd name="connsiteY27-818" fmla="*/ 3799071 h 4275540"/>
              <a:gd name="connsiteX28-819" fmla="*/ 3521726 w 3898347"/>
              <a:gd name="connsiteY28-820" fmla="*/ 3804691 h 4275540"/>
              <a:gd name="connsiteX29-821" fmla="*/ 3520080 w 3898347"/>
              <a:gd name="connsiteY29-822" fmla="*/ 3805210 h 4275540"/>
              <a:gd name="connsiteX30-823" fmla="*/ 3508491 w 3898347"/>
              <a:gd name="connsiteY30-824" fmla="*/ 3797398 h 4275540"/>
              <a:gd name="connsiteX31-825" fmla="*/ 3503787 w 3898347"/>
              <a:gd name="connsiteY31-826" fmla="*/ 3797787 h 4275540"/>
              <a:gd name="connsiteX32-827" fmla="*/ 3492165 w 3898347"/>
              <a:gd name="connsiteY32-828" fmla="*/ 3799887 h 4275540"/>
              <a:gd name="connsiteX33-829" fmla="*/ 3472233 w 3898347"/>
              <a:gd name="connsiteY33-830" fmla="*/ 3805682 h 4275540"/>
              <a:gd name="connsiteX34-831" fmla="*/ 3465921 w 3898347"/>
              <a:gd name="connsiteY34-832" fmla="*/ 3805814 h 4275540"/>
              <a:gd name="connsiteX35-833" fmla="*/ 3455541 w 3898347"/>
              <a:gd name="connsiteY35-834" fmla="*/ 3815505 h 4275540"/>
              <a:gd name="connsiteX36-835" fmla="*/ 3429027 w 3898347"/>
              <a:gd name="connsiteY36-836" fmla="*/ 3816906 h 4275540"/>
              <a:gd name="connsiteX37-837" fmla="*/ 3369507 w 3898347"/>
              <a:gd name="connsiteY37-838" fmla="*/ 3825563 h 4275540"/>
              <a:gd name="connsiteX38-839" fmla="*/ 3324491 w 3898347"/>
              <a:gd name="connsiteY38-840" fmla="*/ 3832006 h 4275540"/>
              <a:gd name="connsiteX39-841" fmla="*/ 3244235 w 3898347"/>
              <a:gd name="connsiteY39-842" fmla="*/ 3834376 h 4275540"/>
              <a:gd name="connsiteX40-843" fmla="*/ 3226507 w 3898347"/>
              <a:gd name="connsiteY40-844" fmla="*/ 3820131 h 4275540"/>
              <a:gd name="connsiteX41-845" fmla="*/ 3191688 w 3898347"/>
              <a:gd name="connsiteY41-846" fmla="*/ 3837359 h 4275540"/>
              <a:gd name="connsiteX42-847" fmla="*/ 3185553 w 3898347"/>
              <a:gd name="connsiteY42-848" fmla="*/ 3859030 h 4275540"/>
              <a:gd name="connsiteX43-849" fmla="*/ 3137926 w 3898347"/>
              <a:gd name="connsiteY43-850" fmla="*/ 3867782 h 4275540"/>
              <a:gd name="connsiteX44-851" fmla="*/ 3090188 w 3898347"/>
              <a:gd name="connsiteY44-852" fmla="*/ 3855036 h 4275540"/>
              <a:gd name="connsiteX45-853" fmla="*/ 3031422 w 3898347"/>
              <a:gd name="connsiteY45-854" fmla="*/ 3858298 h 4275540"/>
              <a:gd name="connsiteX46-855" fmla="*/ 2996288 w 3898347"/>
              <a:gd name="connsiteY46-856" fmla="*/ 3860020 h 4275540"/>
              <a:gd name="connsiteX47-857" fmla="*/ 2901661 w 3898347"/>
              <a:gd name="connsiteY47-858" fmla="*/ 3882243 h 4275540"/>
              <a:gd name="connsiteX48-859" fmla="*/ 2782141 w 3898347"/>
              <a:gd name="connsiteY48-860" fmla="*/ 3932983 h 4275540"/>
              <a:gd name="connsiteX49-861" fmla="*/ 2749597 w 3898347"/>
              <a:gd name="connsiteY49-862" fmla="*/ 3956746 h 4275540"/>
              <a:gd name="connsiteX50-863" fmla="*/ 2730493 w 3898347"/>
              <a:gd name="connsiteY50-864" fmla="*/ 3955236 h 4275540"/>
              <a:gd name="connsiteX51-865" fmla="*/ 2707507 w 3898347"/>
              <a:gd name="connsiteY51-866" fmla="*/ 3947771 h 4275540"/>
              <a:gd name="connsiteX52-867" fmla="*/ 2701937 w 3898347"/>
              <a:gd name="connsiteY52-868" fmla="*/ 3950565 h 4275540"/>
              <a:gd name="connsiteX53-869" fmla="*/ 2679435 w 3898347"/>
              <a:gd name="connsiteY53-870" fmla="*/ 3949768 h 4275540"/>
              <a:gd name="connsiteX54-871" fmla="*/ 2667352 w 3898347"/>
              <a:gd name="connsiteY54-872" fmla="*/ 3942821 h 4275540"/>
              <a:gd name="connsiteX55-873" fmla="*/ 2657096 w 3898347"/>
              <a:gd name="connsiteY55-874" fmla="*/ 3953571 h 4275540"/>
              <a:gd name="connsiteX56-875" fmla="*/ 2655161 w 3898347"/>
              <a:gd name="connsiteY56-876" fmla="*/ 3962216 h 4275540"/>
              <a:gd name="connsiteX57-877" fmla="*/ 2638604 w 3898347"/>
              <a:gd name="connsiteY57-878" fmla="*/ 3955936 h 4275540"/>
              <a:gd name="connsiteX58-879" fmla="*/ 2626185 w 3898347"/>
              <a:gd name="connsiteY58-880" fmla="*/ 3962937 h 4275540"/>
              <a:gd name="connsiteX59-881" fmla="*/ 2614077 w 3898347"/>
              <a:gd name="connsiteY59-882" fmla="*/ 3955576 h 4275540"/>
              <a:gd name="connsiteX60-883" fmla="*/ 2609403 w 3898347"/>
              <a:gd name="connsiteY60-884" fmla="*/ 3956215 h 4275540"/>
              <a:gd name="connsiteX61-885" fmla="*/ 2597896 w 3898347"/>
              <a:gd name="connsiteY61-886" fmla="*/ 3958939 h 4275540"/>
              <a:gd name="connsiteX62-887" fmla="*/ 2578251 w 3898347"/>
              <a:gd name="connsiteY62-888" fmla="*/ 3965812 h 4275540"/>
              <a:gd name="connsiteX63-889" fmla="*/ 2571961 w 3898347"/>
              <a:gd name="connsiteY63-890" fmla="*/ 3966278 h 4275540"/>
              <a:gd name="connsiteX64-891" fmla="*/ 2559399 w 3898347"/>
              <a:gd name="connsiteY64-892" fmla="*/ 3979193 h 4275540"/>
              <a:gd name="connsiteX65-893" fmla="*/ 2533560 w 3898347"/>
              <a:gd name="connsiteY65-894" fmla="*/ 3988160 h 4275540"/>
              <a:gd name="connsiteX66-895" fmla="*/ 2515299 w 3898347"/>
              <a:gd name="connsiteY66-896" fmla="*/ 4016867 h 4275540"/>
              <a:gd name="connsiteX67-897" fmla="*/ 2513423 w 3898347"/>
              <a:gd name="connsiteY67-898" fmla="*/ 4018759 h 4275540"/>
              <a:gd name="connsiteX68-899" fmla="*/ 2482991 w 3898347"/>
              <a:gd name="connsiteY68-900" fmla="*/ 4012935 h 4275540"/>
              <a:gd name="connsiteX69-901" fmla="*/ 2446940 w 3898347"/>
              <a:gd name="connsiteY69-902" fmla="*/ 4021172 h 4275540"/>
              <a:gd name="connsiteX70-903" fmla="*/ 2404883 w 3898347"/>
              <a:gd name="connsiteY70-904" fmla="*/ 4024808 h 4275540"/>
              <a:gd name="connsiteX71-905" fmla="*/ 2373894 w 3898347"/>
              <a:gd name="connsiteY71-906" fmla="*/ 4023827 h 4275540"/>
              <a:gd name="connsiteX72-907" fmla="*/ 2297080 w 3898347"/>
              <a:gd name="connsiteY72-908" fmla="*/ 4040841 h 4275540"/>
              <a:gd name="connsiteX73-909" fmla="*/ 2170615 w 3898347"/>
              <a:gd name="connsiteY73-910" fmla="*/ 4077196 h 4275540"/>
              <a:gd name="connsiteX74-911" fmla="*/ 2143580 w 3898347"/>
              <a:gd name="connsiteY74-912" fmla="*/ 4083102 h 4275540"/>
              <a:gd name="connsiteX75-913" fmla="*/ 2119893 w 3898347"/>
              <a:gd name="connsiteY75-914" fmla="*/ 4080874 h 4275540"/>
              <a:gd name="connsiteX76-915" fmla="*/ 2114008 w 3898347"/>
              <a:gd name="connsiteY76-916" fmla="*/ 4073996 h 4275540"/>
              <a:gd name="connsiteX77-917" fmla="*/ 2099067 w 3898347"/>
              <a:gd name="connsiteY77-918" fmla="*/ 4076068 h 4275540"/>
              <a:gd name="connsiteX78-919" fmla="*/ 2095000 w 3898347"/>
              <a:gd name="connsiteY78-920" fmla="*/ 4075096 h 4275540"/>
              <a:gd name="connsiteX79-921" fmla="*/ 2071767 w 3898347"/>
              <a:gd name="connsiteY79-922" fmla="*/ 4071044 h 4275540"/>
              <a:gd name="connsiteX80-923" fmla="*/ 2024486 w 3898347"/>
              <a:gd name="connsiteY80-924" fmla="*/ 4100276 h 4275540"/>
              <a:gd name="connsiteX81-925" fmla="*/ 1964411 w 3898347"/>
              <a:gd name="connsiteY81-926" fmla="*/ 4105069 h 4275540"/>
              <a:gd name="connsiteX82-927" fmla="*/ 1739945 w 3898347"/>
              <a:gd name="connsiteY82-928" fmla="*/ 4171795 h 4275540"/>
              <a:gd name="connsiteX83-929" fmla="*/ 1610556 w 3898347"/>
              <a:gd name="connsiteY83-930" fmla="*/ 4167701 h 4275540"/>
              <a:gd name="connsiteX84-931" fmla="*/ 1553623 w 3898347"/>
              <a:gd name="connsiteY84-932" fmla="*/ 4236045 h 4275540"/>
              <a:gd name="connsiteX85-933" fmla="*/ 1548640 w 3898347"/>
              <a:gd name="connsiteY85-934" fmla="*/ 4238297 h 4275540"/>
              <a:gd name="connsiteX86-935" fmla="*/ 1530136 w 3898347"/>
              <a:gd name="connsiteY86-936" fmla="*/ 4227121 h 4275540"/>
              <a:gd name="connsiteX87-937" fmla="*/ 1508787 w 3898347"/>
              <a:gd name="connsiteY87-938" fmla="*/ 4234213 h 4275540"/>
              <a:gd name="connsiteX88-939" fmla="*/ 1488914 w 3898347"/>
              <a:gd name="connsiteY88-940" fmla="*/ 4241772 h 4275540"/>
              <a:gd name="connsiteX89-941" fmla="*/ 1488999 w 3898347"/>
              <a:gd name="connsiteY89-942" fmla="*/ 4251186 h 4275540"/>
              <a:gd name="connsiteX90-943" fmla="*/ 1475364 w 3898347"/>
              <a:gd name="connsiteY90-944" fmla="*/ 4248364 h 4275540"/>
              <a:gd name="connsiteX91-945" fmla="*/ 1457275 w 3898347"/>
              <a:gd name="connsiteY91-946" fmla="*/ 4252863 h 4275540"/>
              <a:gd name="connsiteX92-947" fmla="*/ 1448085 w 3898347"/>
              <a:gd name="connsiteY92-948" fmla="*/ 4248391 h 4275540"/>
              <a:gd name="connsiteX93-949" fmla="*/ 1315306 w 3898347"/>
              <a:gd name="connsiteY93-950" fmla="*/ 4237004 h 4275540"/>
              <a:gd name="connsiteX94-951" fmla="*/ 1272434 w 3898347"/>
              <a:gd name="connsiteY94-952" fmla="*/ 4244958 h 4275540"/>
              <a:gd name="connsiteX95-953" fmla="*/ 1231567 w 3898347"/>
              <a:gd name="connsiteY95-954" fmla="*/ 4219356 h 4275540"/>
              <a:gd name="connsiteX96-955" fmla="*/ 1216643 w 3898347"/>
              <a:gd name="connsiteY96-956" fmla="*/ 4229828 h 4275540"/>
              <a:gd name="connsiteX97-957" fmla="*/ 1214101 w 3898347"/>
              <a:gd name="connsiteY97-958" fmla="*/ 4231991 h 4275540"/>
              <a:gd name="connsiteX98-959" fmla="*/ 1203193 w 3898347"/>
              <a:gd name="connsiteY98-960" fmla="*/ 4232867 h 4275540"/>
              <a:gd name="connsiteX99-961" fmla="*/ 1201049 w 3898347"/>
              <a:gd name="connsiteY99-962" fmla="*/ 4242842 h 4275540"/>
              <a:gd name="connsiteX100-963" fmla="*/ 1185298 w 3898347"/>
              <a:gd name="connsiteY100-964" fmla="*/ 4251133 h 4275540"/>
              <a:gd name="connsiteX101-965" fmla="*/ 1164955 w 3898347"/>
              <a:gd name="connsiteY101-966" fmla="*/ 4250027 h 4275540"/>
              <a:gd name="connsiteX102-967" fmla="*/ 1067357 w 3898347"/>
              <a:gd name="connsiteY102-968" fmla="*/ 4233908 h 4275540"/>
              <a:gd name="connsiteX103-969" fmla="*/ 1009492 w 3898347"/>
              <a:gd name="connsiteY103-970" fmla="*/ 4230455 h 4275540"/>
              <a:gd name="connsiteX104-971" fmla="*/ 988345 w 3898347"/>
              <a:gd name="connsiteY104-972" fmla="*/ 4238880 h 4275540"/>
              <a:gd name="connsiteX105-973" fmla="*/ 958251 w 3898347"/>
              <a:gd name="connsiteY105-974" fmla="*/ 4244100 h 4275540"/>
              <a:gd name="connsiteX106-975" fmla="*/ 905785 w 3898347"/>
              <a:gd name="connsiteY106-976" fmla="*/ 4260845 h 4275540"/>
              <a:gd name="connsiteX107-977" fmla="*/ 834176 w 3898347"/>
              <a:gd name="connsiteY107-978" fmla="*/ 4270241 h 4275540"/>
              <a:gd name="connsiteX108-979" fmla="*/ 778474 w 3898347"/>
              <a:gd name="connsiteY108-980" fmla="*/ 4235526 h 4275540"/>
              <a:gd name="connsiteX109-981" fmla="*/ 774418 w 3898347"/>
              <a:gd name="connsiteY109-982" fmla="*/ 4242583 h 4275540"/>
              <a:gd name="connsiteX110-983" fmla="*/ 737705 w 3898347"/>
              <a:gd name="connsiteY110-984" fmla="*/ 4238891 h 4275540"/>
              <a:gd name="connsiteX111-985" fmla="*/ 605027 w 3898347"/>
              <a:gd name="connsiteY111-986" fmla="*/ 4175863 h 4275540"/>
              <a:gd name="connsiteX112-987" fmla="*/ 533391 w 3898347"/>
              <a:gd name="connsiteY112-988" fmla="*/ 4170035 h 4275540"/>
              <a:gd name="connsiteX113-989" fmla="*/ 508621 w 3898347"/>
              <a:gd name="connsiteY113-990" fmla="*/ 4176044 h 4275540"/>
              <a:gd name="connsiteX114-991" fmla="*/ 467082 w 3898347"/>
              <a:gd name="connsiteY114-992" fmla="*/ 4185616 h 4275540"/>
              <a:gd name="connsiteX115-993" fmla="*/ 437646 w 3898347"/>
              <a:gd name="connsiteY115-994" fmla="*/ 4212658 h 4275540"/>
              <a:gd name="connsiteX116-995" fmla="*/ 402271 w 3898347"/>
              <a:gd name="connsiteY116-996" fmla="*/ 4212774 h 4275540"/>
              <a:gd name="connsiteX117-997" fmla="*/ 391968 w 3898347"/>
              <a:gd name="connsiteY117-998" fmla="*/ 4187073 h 4275540"/>
              <a:gd name="connsiteX118-999" fmla="*/ 354806 w 3898347"/>
              <a:gd name="connsiteY118-1000" fmla="*/ 4195545 h 4275540"/>
              <a:gd name="connsiteX119-1001" fmla="*/ 298662 w 3898347"/>
              <a:gd name="connsiteY119-1002" fmla="*/ 4211227 h 4275540"/>
              <a:gd name="connsiteX120-1003" fmla="*/ 265740 w 3898347"/>
              <a:gd name="connsiteY120-1004" fmla="*/ 4213623 h 4275540"/>
              <a:gd name="connsiteX121-1005" fmla="*/ 176403 w 3898347"/>
              <a:gd name="connsiteY121-1006" fmla="*/ 4227393 h 4275540"/>
              <a:gd name="connsiteX122-1007" fmla="*/ 82528 w 3898347"/>
              <a:gd name="connsiteY122-1008" fmla="*/ 4275540 h 4275540"/>
              <a:gd name="connsiteX123-1009" fmla="*/ 19464 w 3898347"/>
              <a:gd name="connsiteY123-1010" fmla="*/ 4256103 h 4275540"/>
              <a:gd name="connsiteX124-1011" fmla="*/ 0 w 3898347"/>
              <a:gd name="connsiteY124-1012" fmla="*/ 4221939 h 4275540"/>
              <a:gd name="connsiteX125-1013" fmla="*/ 0 w 3898347"/>
              <a:gd name="connsiteY125-1014" fmla="*/ 15850 h 4275540"/>
              <a:gd name="connsiteX126-1015" fmla="*/ 3898347 w 3898347"/>
              <a:gd name="connsiteY126-1016" fmla="*/ 0 h 4275540"/>
              <a:gd name="connsiteX0-1017" fmla="*/ 3898347 w 3898347"/>
              <a:gd name="connsiteY0-1018" fmla="*/ 0 h 4275540"/>
              <a:gd name="connsiteX1-1019" fmla="*/ 3898347 w 3898347"/>
              <a:gd name="connsiteY1-1020" fmla="*/ 3834445 h 4275540"/>
              <a:gd name="connsiteX2-1021" fmla="*/ 3892314 w 3898347"/>
              <a:gd name="connsiteY2-1022" fmla="*/ 3832951 h 4275540"/>
              <a:gd name="connsiteX3-1023" fmla="*/ 3851953 w 3898347"/>
              <a:gd name="connsiteY3-1024" fmla="*/ 3802983 h 4275540"/>
              <a:gd name="connsiteX4-1025" fmla="*/ 3836418 w 3898347"/>
              <a:gd name="connsiteY4-1026" fmla="*/ 3811513 h 4275540"/>
              <a:gd name="connsiteX5-1027" fmla="*/ 3833758 w 3898347"/>
              <a:gd name="connsiteY5-1028" fmla="*/ 3813341 h 4275540"/>
              <a:gd name="connsiteX6-1029" fmla="*/ 3822673 w 3898347"/>
              <a:gd name="connsiteY6-1030" fmla="*/ 3812913 h 4275540"/>
              <a:gd name="connsiteX7-1031" fmla="*/ 3820104 w 3898347"/>
              <a:gd name="connsiteY7-1032" fmla="*/ 3822466 h 4275540"/>
              <a:gd name="connsiteX8-1033" fmla="*/ 3803816 w 3898347"/>
              <a:gd name="connsiteY8-1034" fmla="*/ 3828757 h 4275540"/>
              <a:gd name="connsiteX9-1035" fmla="*/ 3729936 w 3898347"/>
              <a:gd name="connsiteY9-1036" fmla="*/ 3815386 h 4275540"/>
              <a:gd name="connsiteX10-1037" fmla="*/ 3726018 w 3898347"/>
              <a:gd name="connsiteY10-1038" fmla="*/ 3815100 h 4275540"/>
              <a:gd name="connsiteX11-1039" fmla="*/ 3725413 w 3898347"/>
              <a:gd name="connsiteY11-1040" fmla="*/ 3814615 h 4275540"/>
              <a:gd name="connsiteX12-1041" fmla="*/ 3713801 w 3898347"/>
              <a:gd name="connsiteY12-1042" fmla="*/ 3811018 h 4275540"/>
              <a:gd name="connsiteX13-1043" fmla="*/ 3709087 w 3898347"/>
              <a:gd name="connsiteY13-1044" fmla="*/ 3813195 h 4275540"/>
              <a:gd name="connsiteX14-1045" fmla="*/ 3698038 w 3898347"/>
              <a:gd name="connsiteY14-1046" fmla="*/ 3806182 h 4275540"/>
              <a:gd name="connsiteX15-1047" fmla="*/ 3662227 w 3898347"/>
              <a:gd name="connsiteY15-1048" fmla="*/ 3807761 h 4275540"/>
              <a:gd name="connsiteX16-1049" fmla="*/ 3659872 w 3898347"/>
              <a:gd name="connsiteY16-1050" fmla="*/ 3805524 h 4275540"/>
              <a:gd name="connsiteX17-1051" fmla="*/ 3643454 w 3898347"/>
              <a:gd name="connsiteY17-1052" fmla="*/ 3794831 h 4275540"/>
              <a:gd name="connsiteX18-1053" fmla="*/ 3624789 w 3898347"/>
              <a:gd name="connsiteY18-1054" fmla="*/ 3803185 h 4275540"/>
              <a:gd name="connsiteX19-1055" fmla="*/ 3602327 w 3898347"/>
              <a:gd name="connsiteY19-1056" fmla="*/ 3794616 h 4275540"/>
              <a:gd name="connsiteX20-1057" fmla="*/ 3596645 w 3898347"/>
              <a:gd name="connsiteY20-1058" fmla="*/ 3797108 h 4275540"/>
              <a:gd name="connsiteX21-1059" fmla="*/ 3574144 w 3898347"/>
              <a:gd name="connsiteY21-1060" fmla="*/ 3795108 h 4275540"/>
              <a:gd name="connsiteX22-1061" fmla="*/ 3562310 w 3898347"/>
              <a:gd name="connsiteY22-1062" fmla="*/ 3787534 h 4275540"/>
              <a:gd name="connsiteX23-1063" fmla="*/ 3551635 w 3898347"/>
              <a:gd name="connsiteY23-1064" fmla="*/ 3797705 h 4275540"/>
              <a:gd name="connsiteX24-1065" fmla="*/ 3550175 w 3898347"/>
              <a:gd name="connsiteY24-1066" fmla="*/ 3803199 h 4275540"/>
              <a:gd name="connsiteX25-1067" fmla="*/ 3542668 w 3898347"/>
              <a:gd name="connsiteY25-1068" fmla="*/ 3803283 h 4275540"/>
              <a:gd name="connsiteX26-1069" fmla="*/ 3533033 w 3898347"/>
              <a:gd name="connsiteY26-1070" fmla="*/ 3799071 h 4275540"/>
              <a:gd name="connsiteX27-1071" fmla="*/ 3521726 w 3898347"/>
              <a:gd name="connsiteY27-1072" fmla="*/ 3804691 h 4275540"/>
              <a:gd name="connsiteX28-1073" fmla="*/ 3520080 w 3898347"/>
              <a:gd name="connsiteY28-1074" fmla="*/ 3805210 h 4275540"/>
              <a:gd name="connsiteX29-1075" fmla="*/ 3508491 w 3898347"/>
              <a:gd name="connsiteY29-1076" fmla="*/ 3797398 h 4275540"/>
              <a:gd name="connsiteX30-1077" fmla="*/ 3503787 w 3898347"/>
              <a:gd name="connsiteY30-1078" fmla="*/ 3797787 h 4275540"/>
              <a:gd name="connsiteX31-1079" fmla="*/ 3492165 w 3898347"/>
              <a:gd name="connsiteY31-1080" fmla="*/ 3799887 h 4275540"/>
              <a:gd name="connsiteX32-1081" fmla="*/ 3472233 w 3898347"/>
              <a:gd name="connsiteY32-1082" fmla="*/ 3805682 h 4275540"/>
              <a:gd name="connsiteX33-1083" fmla="*/ 3465921 w 3898347"/>
              <a:gd name="connsiteY33-1084" fmla="*/ 3805814 h 4275540"/>
              <a:gd name="connsiteX34-1085" fmla="*/ 3455541 w 3898347"/>
              <a:gd name="connsiteY34-1086" fmla="*/ 3815505 h 4275540"/>
              <a:gd name="connsiteX35-1087" fmla="*/ 3429027 w 3898347"/>
              <a:gd name="connsiteY35-1088" fmla="*/ 3816906 h 4275540"/>
              <a:gd name="connsiteX36-1089" fmla="*/ 3369507 w 3898347"/>
              <a:gd name="connsiteY36-1090" fmla="*/ 3825563 h 4275540"/>
              <a:gd name="connsiteX37-1091" fmla="*/ 3324491 w 3898347"/>
              <a:gd name="connsiteY37-1092" fmla="*/ 3832006 h 4275540"/>
              <a:gd name="connsiteX38-1093" fmla="*/ 3244235 w 3898347"/>
              <a:gd name="connsiteY38-1094" fmla="*/ 3834376 h 4275540"/>
              <a:gd name="connsiteX39-1095" fmla="*/ 3226507 w 3898347"/>
              <a:gd name="connsiteY39-1096" fmla="*/ 3820131 h 4275540"/>
              <a:gd name="connsiteX40-1097" fmla="*/ 3191688 w 3898347"/>
              <a:gd name="connsiteY40-1098" fmla="*/ 3837359 h 4275540"/>
              <a:gd name="connsiteX41-1099" fmla="*/ 3185553 w 3898347"/>
              <a:gd name="connsiteY41-1100" fmla="*/ 3859030 h 4275540"/>
              <a:gd name="connsiteX42-1101" fmla="*/ 3137926 w 3898347"/>
              <a:gd name="connsiteY42-1102" fmla="*/ 3867782 h 4275540"/>
              <a:gd name="connsiteX43-1103" fmla="*/ 3090188 w 3898347"/>
              <a:gd name="connsiteY43-1104" fmla="*/ 3855036 h 4275540"/>
              <a:gd name="connsiteX44-1105" fmla="*/ 3031422 w 3898347"/>
              <a:gd name="connsiteY44-1106" fmla="*/ 3858298 h 4275540"/>
              <a:gd name="connsiteX45-1107" fmla="*/ 2996288 w 3898347"/>
              <a:gd name="connsiteY45-1108" fmla="*/ 3860020 h 4275540"/>
              <a:gd name="connsiteX46-1109" fmla="*/ 2901661 w 3898347"/>
              <a:gd name="connsiteY46-1110" fmla="*/ 3882243 h 4275540"/>
              <a:gd name="connsiteX47-1111" fmla="*/ 2782141 w 3898347"/>
              <a:gd name="connsiteY47-1112" fmla="*/ 3932983 h 4275540"/>
              <a:gd name="connsiteX48-1113" fmla="*/ 2749597 w 3898347"/>
              <a:gd name="connsiteY48-1114" fmla="*/ 3956746 h 4275540"/>
              <a:gd name="connsiteX49-1115" fmla="*/ 2730493 w 3898347"/>
              <a:gd name="connsiteY49-1116" fmla="*/ 3955236 h 4275540"/>
              <a:gd name="connsiteX50-1117" fmla="*/ 2707507 w 3898347"/>
              <a:gd name="connsiteY50-1118" fmla="*/ 3947771 h 4275540"/>
              <a:gd name="connsiteX51-1119" fmla="*/ 2701937 w 3898347"/>
              <a:gd name="connsiteY51-1120" fmla="*/ 3950565 h 4275540"/>
              <a:gd name="connsiteX52-1121" fmla="*/ 2679435 w 3898347"/>
              <a:gd name="connsiteY52-1122" fmla="*/ 3949768 h 4275540"/>
              <a:gd name="connsiteX53-1123" fmla="*/ 2667352 w 3898347"/>
              <a:gd name="connsiteY53-1124" fmla="*/ 3942821 h 4275540"/>
              <a:gd name="connsiteX54-1125" fmla="*/ 2657096 w 3898347"/>
              <a:gd name="connsiteY54-1126" fmla="*/ 3953571 h 4275540"/>
              <a:gd name="connsiteX55-1127" fmla="*/ 2655161 w 3898347"/>
              <a:gd name="connsiteY55-1128" fmla="*/ 3962216 h 4275540"/>
              <a:gd name="connsiteX56-1129" fmla="*/ 2638604 w 3898347"/>
              <a:gd name="connsiteY56-1130" fmla="*/ 3955936 h 4275540"/>
              <a:gd name="connsiteX57-1131" fmla="*/ 2626185 w 3898347"/>
              <a:gd name="connsiteY57-1132" fmla="*/ 3962937 h 4275540"/>
              <a:gd name="connsiteX58-1133" fmla="*/ 2614077 w 3898347"/>
              <a:gd name="connsiteY58-1134" fmla="*/ 3955576 h 4275540"/>
              <a:gd name="connsiteX59-1135" fmla="*/ 2609403 w 3898347"/>
              <a:gd name="connsiteY59-1136" fmla="*/ 3956215 h 4275540"/>
              <a:gd name="connsiteX60-1137" fmla="*/ 2597896 w 3898347"/>
              <a:gd name="connsiteY60-1138" fmla="*/ 3958939 h 4275540"/>
              <a:gd name="connsiteX61-1139" fmla="*/ 2578251 w 3898347"/>
              <a:gd name="connsiteY61-1140" fmla="*/ 3965812 h 4275540"/>
              <a:gd name="connsiteX62-1141" fmla="*/ 2571961 w 3898347"/>
              <a:gd name="connsiteY62-1142" fmla="*/ 3966278 h 4275540"/>
              <a:gd name="connsiteX63-1143" fmla="*/ 2559399 w 3898347"/>
              <a:gd name="connsiteY63-1144" fmla="*/ 3979193 h 4275540"/>
              <a:gd name="connsiteX64-1145" fmla="*/ 2533560 w 3898347"/>
              <a:gd name="connsiteY64-1146" fmla="*/ 3988160 h 4275540"/>
              <a:gd name="connsiteX65-1147" fmla="*/ 2515299 w 3898347"/>
              <a:gd name="connsiteY65-1148" fmla="*/ 4016867 h 4275540"/>
              <a:gd name="connsiteX66-1149" fmla="*/ 2513423 w 3898347"/>
              <a:gd name="connsiteY66-1150" fmla="*/ 4018759 h 4275540"/>
              <a:gd name="connsiteX67-1151" fmla="*/ 2482991 w 3898347"/>
              <a:gd name="connsiteY67-1152" fmla="*/ 4012935 h 4275540"/>
              <a:gd name="connsiteX68-1153" fmla="*/ 2446940 w 3898347"/>
              <a:gd name="connsiteY68-1154" fmla="*/ 4021172 h 4275540"/>
              <a:gd name="connsiteX69-1155" fmla="*/ 2404883 w 3898347"/>
              <a:gd name="connsiteY69-1156" fmla="*/ 4024808 h 4275540"/>
              <a:gd name="connsiteX70-1157" fmla="*/ 2373894 w 3898347"/>
              <a:gd name="connsiteY70-1158" fmla="*/ 4023827 h 4275540"/>
              <a:gd name="connsiteX71-1159" fmla="*/ 2297080 w 3898347"/>
              <a:gd name="connsiteY71-1160" fmla="*/ 4040841 h 4275540"/>
              <a:gd name="connsiteX72-1161" fmla="*/ 2170615 w 3898347"/>
              <a:gd name="connsiteY72-1162" fmla="*/ 4077196 h 4275540"/>
              <a:gd name="connsiteX73-1163" fmla="*/ 2143580 w 3898347"/>
              <a:gd name="connsiteY73-1164" fmla="*/ 4083102 h 4275540"/>
              <a:gd name="connsiteX74-1165" fmla="*/ 2119893 w 3898347"/>
              <a:gd name="connsiteY74-1166" fmla="*/ 4080874 h 4275540"/>
              <a:gd name="connsiteX75-1167" fmla="*/ 2114008 w 3898347"/>
              <a:gd name="connsiteY75-1168" fmla="*/ 4073996 h 4275540"/>
              <a:gd name="connsiteX76-1169" fmla="*/ 2099067 w 3898347"/>
              <a:gd name="connsiteY76-1170" fmla="*/ 4076068 h 4275540"/>
              <a:gd name="connsiteX77-1171" fmla="*/ 2095000 w 3898347"/>
              <a:gd name="connsiteY77-1172" fmla="*/ 4075096 h 4275540"/>
              <a:gd name="connsiteX78-1173" fmla="*/ 2071767 w 3898347"/>
              <a:gd name="connsiteY78-1174" fmla="*/ 4071044 h 4275540"/>
              <a:gd name="connsiteX79-1175" fmla="*/ 2024486 w 3898347"/>
              <a:gd name="connsiteY79-1176" fmla="*/ 4100276 h 4275540"/>
              <a:gd name="connsiteX80-1177" fmla="*/ 1964411 w 3898347"/>
              <a:gd name="connsiteY80-1178" fmla="*/ 4105069 h 4275540"/>
              <a:gd name="connsiteX81-1179" fmla="*/ 1739945 w 3898347"/>
              <a:gd name="connsiteY81-1180" fmla="*/ 4171795 h 4275540"/>
              <a:gd name="connsiteX82-1181" fmla="*/ 1610556 w 3898347"/>
              <a:gd name="connsiteY82-1182" fmla="*/ 4167701 h 4275540"/>
              <a:gd name="connsiteX83-1183" fmla="*/ 1553623 w 3898347"/>
              <a:gd name="connsiteY83-1184" fmla="*/ 4236045 h 4275540"/>
              <a:gd name="connsiteX84-1185" fmla="*/ 1548640 w 3898347"/>
              <a:gd name="connsiteY84-1186" fmla="*/ 4238297 h 4275540"/>
              <a:gd name="connsiteX85-1187" fmla="*/ 1530136 w 3898347"/>
              <a:gd name="connsiteY85-1188" fmla="*/ 4227121 h 4275540"/>
              <a:gd name="connsiteX86-1189" fmla="*/ 1508787 w 3898347"/>
              <a:gd name="connsiteY86-1190" fmla="*/ 4234213 h 4275540"/>
              <a:gd name="connsiteX87-1191" fmla="*/ 1488914 w 3898347"/>
              <a:gd name="connsiteY87-1192" fmla="*/ 4241772 h 4275540"/>
              <a:gd name="connsiteX88-1193" fmla="*/ 1488999 w 3898347"/>
              <a:gd name="connsiteY88-1194" fmla="*/ 4251186 h 4275540"/>
              <a:gd name="connsiteX89-1195" fmla="*/ 1475364 w 3898347"/>
              <a:gd name="connsiteY89-1196" fmla="*/ 4248364 h 4275540"/>
              <a:gd name="connsiteX90-1197" fmla="*/ 1457275 w 3898347"/>
              <a:gd name="connsiteY90-1198" fmla="*/ 4252863 h 4275540"/>
              <a:gd name="connsiteX91-1199" fmla="*/ 1448085 w 3898347"/>
              <a:gd name="connsiteY91-1200" fmla="*/ 4248391 h 4275540"/>
              <a:gd name="connsiteX92-1201" fmla="*/ 1315306 w 3898347"/>
              <a:gd name="connsiteY92-1202" fmla="*/ 4237004 h 4275540"/>
              <a:gd name="connsiteX93-1203" fmla="*/ 1272434 w 3898347"/>
              <a:gd name="connsiteY93-1204" fmla="*/ 4244958 h 4275540"/>
              <a:gd name="connsiteX94-1205" fmla="*/ 1231567 w 3898347"/>
              <a:gd name="connsiteY94-1206" fmla="*/ 4219356 h 4275540"/>
              <a:gd name="connsiteX95-1207" fmla="*/ 1216643 w 3898347"/>
              <a:gd name="connsiteY95-1208" fmla="*/ 4229828 h 4275540"/>
              <a:gd name="connsiteX96-1209" fmla="*/ 1214101 w 3898347"/>
              <a:gd name="connsiteY96-1210" fmla="*/ 4231991 h 4275540"/>
              <a:gd name="connsiteX97-1211" fmla="*/ 1203193 w 3898347"/>
              <a:gd name="connsiteY97-1212" fmla="*/ 4232867 h 4275540"/>
              <a:gd name="connsiteX98-1213" fmla="*/ 1201049 w 3898347"/>
              <a:gd name="connsiteY98-1214" fmla="*/ 4242842 h 4275540"/>
              <a:gd name="connsiteX99-1215" fmla="*/ 1185298 w 3898347"/>
              <a:gd name="connsiteY99-1216" fmla="*/ 4251133 h 4275540"/>
              <a:gd name="connsiteX100-1217" fmla="*/ 1164955 w 3898347"/>
              <a:gd name="connsiteY100-1218" fmla="*/ 4250027 h 4275540"/>
              <a:gd name="connsiteX101-1219" fmla="*/ 1067357 w 3898347"/>
              <a:gd name="connsiteY101-1220" fmla="*/ 4233908 h 4275540"/>
              <a:gd name="connsiteX102-1221" fmla="*/ 1009492 w 3898347"/>
              <a:gd name="connsiteY102-1222" fmla="*/ 4230455 h 4275540"/>
              <a:gd name="connsiteX103-1223" fmla="*/ 988345 w 3898347"/>
              <a:gd name="connsiteY103-1224" fmla="*/ 4238880 h 4275540"/>
              <a:gd name="connsiteX104-1225" fmla="*/ 958251 w 3898347"/>
              <a:gd name="connsiteY104-1226" fmla="*/ 4244100 h 4275540"/>
              <a:gd name="connsiteX105-1227" fmla="*/ 905785 w 3898347"/>
              <a:gd name="connsiteY105-1228" fmla="*/ 4260845 h 4275540"/>
              <a:gd name="connsiteX106-1229" fmla="*/ 834176 w 3898347"/>
              <a:gd name="connsiteY106-1230" fmla="*/ 4270241 h 4275540"/>
              <a:gd name="connsiteX107-1231" fmla="*/ 778474 w 3898347"/>
              <a:gd name="connsiteY107-1232" fmla="*/ 4235526 h 4275540"/>
              <a:gd name="connsiteX108-1233" fmla="*/ 774418 w 3898347"/>
              <a:gd name="connsiteY108-1234" fmla="*/ 4242583 h 4275540"/>
              <a:gd name="connsiteX109-1235" fmla="*/ 737705 w 3898347"/>
              <a:gd name="connsiteY109-1236" fmla="*/ 4238891 h 4275540"/>
              <a:gd name="connsiteX110-1237" fmla="*/ 605027 w 3898347"/>
              <a:gd name="connsiteY110-1238" fmla="*/ 4175863 h 4275540"/>
              <a:gd name="connsiteX111-1239" fmla="*/ 533391 w 3898347"/>
              <a:gd name="connsiteY111-1240" fmla="*/ 4170035 h 4275540"/>
              <a:gd name="connsiteX112-1241" fmla="*/ 508621 w 3898347"/>
              <a:gd name="connsiteY112-1242" fmla="*/ 4176044 h 4275540"/>
              <a:gd name="connsiteX113-1243" fmla="*/ 467082 w 3898347"/>
              <a:gd name="connsiteY113-1244" fmla="*/ 4185616 h 4275540"/>
              <a:gd name="connsiteX114-1245" fmla="*/ 437646 w 3898347"/>
              <a:gd name="connsiteY114-1246" fmla="*/ 4212658 h 4275540"/>
              <a:gd name="connsiteX115-1247" fmla="*/ 402271 w 3898347"/>
              <a:gd name="connsiteY115-1248" fmla="*/ 4212774 h 4275540"/>
              <a:gd name="connsiteX116-1249" fmla="*/ 391968 w 3898347"/>
              <a:gd name="connsiteY116-1250" fmla="*/ 4187073 h 4275540"/>
              <a:gd name="connsiteX117-1251" fmla="*/ 354806 w 3898347"/>
              <a:gd name="connsiteY117-1252" fmla="*/ 4195545 h 4275540"/>
              <a:gd name="connsiteX118-1253" fmla="*/ 298662 w 3898347"/>
              <a:gd name="connsiteY118-1254" fmla="*/ 4211227 h 4275540"/>
              <a:gd name="connsiteX119-1255" fmla="*/ 265740 w 3898347"/>
              <a:gd name="connsiteY119-1256" fmla="*/ 4213623 h 4275540"/>
              <a:gd name="connsiteX120-1257" fmla="*/ 176403 w 3898347"/>
              <a:gd name="connsiteY120-1258" fmla="*/ 4227393 h 4275540"/>
              <a:gd name="connsiteX121-1259" fmla="*/ 82528 w 3898347"/>
              <a:gd name="connsiteY121-1260" fmla="*/ 4275540 h 4275540"/>
              <a:gd name="connsiteX122-1261" fmla="*/ 19464 w 3898347"/>
              <a:gd name="connsiteY122-1262" fmla="*/ 4256103 h 4275540"/>
              <a:gd name="connsiteX123-1263" fmla="*/ 0 w 3898347"/>
              <a:gd name="connsiteY123-1264" fmla="*/ 4221939 h 4275540"/>
              <a:gd name="connsiteX124-1265" fmla="*/ 0 w 3898347"/>
              <a:gd name="connsiteY124-1266" fmla="*/ 15850 h 4275540"/>
              <a:gd name="connsiteX125-1267" fmla="*/ 3898347 w 3898347"/>
              <a:gd name="connsiteY125-1268" fmla="*/ 0 h 4275540"/>
              <a:gd name="connsiteX0-1269" fmla="*/ 3898347 w 3898347"/>
              <a:gd name="connsiteY0-1270" fmla="*/ 0 h 4275540"/>
              <a:gd name="connsiteX1-1271" fmla="*/ 3898347 w 3898347"/>
              <a:gd name="connsiteY1-1272" fmla="*/ 3834445 h 4275540"/>
              <a:gd name="connsiteX2-1273" fmla="*/ 3892314 w 3898347"/>
              <a:gd name="connsiteY2-1274" fmla="*/ 3832951 h 4275540"/>
              <a:gd name="connsiteX3-1275" fmla="*/ 3851953 w 3898347"/>
              <a:gd name="connsiteY3-1276" fmla="*/ 3802983 h 4275540"/>
              <a:gd name="connsiteX4-1277" fmla="*/ 3836418 w 3898347"/>
              <a:gd name="connsiteY4-1278" fmla="*/ 3811513 h 4275540"/>
              <a:gd name="connsiteX5-1279" fmla="*/ 3833758 w 3898347"/>
              <a:gd name="connsiteY5-1280" fmla="*/ 3813341 h 4275540"/>
              <a:gd name="connsiteX6-1281" fmla="*/ 3822673 w 3898347"/>
              <a:gd name="connsiteY6-1282" fmla="*/ 3812913 h 4275540"/>
              <a:gd name="connsiteX7-1283" fmla="*/ 3820104 w 3898347"/>
              <a:gd name="connsiteY7-1284" fmla="*/ 3822466 h 4275540"/>
              <a:gd name="connsiteX8-1285" fmla="*/ 3803816 w 3898347"/>
              <a:gd name="connsiteY8-1286" fmla="*/ 3828757 h 4275540"/>
              <a:gd name="connsiteX9-1287" fmla="*/ 3729936 w 3898347"/>
              <a:gd name="connsiteY9-1288" fmla="*/ 3815386 h 4275540"/>
              <a:gd name="connsiteX10-1289" fmla="*/ 3726018 w 3898347"/>
              <a:gd name="connsiteY10-1290" fmla="*/ 3815100 h 4275540"/>
              <a:gd name="connsiteX11-1291" fmla="*/ 3725413 w 3898347"/>
              <a:gd name="connsiteY11-1292" fmla="*/ 3814615 h 4275540"/>
              <a:gd name="connsiteX12-1293" fmla="*/ 3713801 w 3898347"/>
              <a:gd name="connsiteY12-1294" fmla="*/ 3811018 h 4275540"/>
              <a:gd name="connsiteX13-1295" fmla="*/ 3709087 w 3898347"/>
              <a:gd name="connsiteY13-1296" fmla="*/ 3813195 h 4275540"/>
              <a:gd name="connsiteX14-1297" fmla="*/ 3698038 w 3898347"/>
              <a:gd name="connsiteY14-1298" fmla="*/ 3806182 h 4275540"/>
              <a:gd name="connsiteX15-1299" fmla="*/ 3662227 w 3898347"/>
              <a:gd name="connsiteY15-1300" fmla="*/ 3807761 h 4275540"/>
              <a:gd name="connsiteX16-1301" fmla="*/ 3659872 w 3898347"/>
              <a:gd name="connsiteY16-1302" fmla="*/ 3805524 h 4275540"/>
              <a:gd name="connsiteX17-1303" fmla="*/ 3643454 w 3898347"/>
              <a:gd name="connsiteY17-1304" fmla="*/ 3794831 h 4275540"/>
              <a:gd name="connsiteX18-1305" fmla="*/ 3624789 w 3898347"/>
              <a:gd name="connsiteY18-1306" fmla="*/ 3803185 h 4275540"/>
              <a:gd name="connsiteX19-1307" fmla="*/ 3602327 w 3898347"/>
              <a:gd name="connsiteY19-1308" fmla="*/ 3794616 h 4275540"/>
              <a:gd name="connsiteX20-1309" fmla="*/ 3596645 w 3898347"/>
              <a:gd name="connsiteY20-1310" fmla="*/ 3797108 h 4275540"/>
              <a:gd name="connsiteX21-1311" fmla="*/ 3574144 w 3898347"/>
              <a:gd name="connsiteY21-1312" fmla="*/ 3795108 h 4275540"/>
              <a:gd name="connsiteX22-1313" fmla="*/ 3562310 w 3898347"/>
              <a:gd name="connsiteY22-1314" fmla="*/ 3787534 h 4275540"/>
              <a:gd name="connsiteX23-1315" fmla="*/ 3551635 w 3898347"/>
              <a:gd name="connsiteY23-1316" fmla="*/ 3797705 h 4275540"/>
              <a:gd name="connsiteX24-1317" fmla="*/ 3542668 w 3898347"/>
              <a:gd name="connsiteY24-1318" fmla="*/ 3803283 h 4275540"/>
              <a:gd name="connsiteX25-1319" fmla="*/ 3533033 w 3898347"/>
              <a:gd name="connsiteY25-1320" fmla="*/ 3799071 h 4275540"/>
              <a:gd name="connsiteX26-1321" fmla="*/ 3521726 w 3898347"/>
              <a:gd name="connsiteY26-1322" fmla="*/ 3804691 h 4275540"/>
              <a:gd name="connsiteX27-1323" fmla="*/ 3520080 w 3898347"/>
              <a:gd name="connsiteY27-1324" fmla="*/ 3805210 h 4275540"/>
              <a:gd name="connsiteX28-1325" fmla="*/ 3508491 w 3898347"/>
              <a:gd name="connsiteY28-1326" fmla="*/ 3797398 h 4275540"/>
              <a:gd name="connsiteX29-1327" fmla="*/ 3503787 w 3898347"/>
              <a:gd name="connsiteY29-1328" fmla="*/ 3797787 h 4275540"/>
              <a:gd name="connsiteX30-1329" fmla="*/ 3492165 w 3898347"/>
              <a:gd name="connsiteY30-1330" fmla="*/ 3799887 h 4275540"/>
              <a:gd name="connsiteX31-1331" fmla="*/ 3472233 w 3898347"/>
              <a:gd name="connsiteY31-1332" fmla="*/ 3805682 h 4275540"/>
              <a:gd name="connsiteX32-1333" fmla="*/ 3465921 w 3898347"/>
              <a:gd name="connsiteY32-1334" fmla="*/ 3805814 h 4275540"/>
              <a:gd name="connsiteX33-1335" fmla="*/ 3455541 w 3898347"/>
              <a:gd name="connsiteY33-1336" fmla="*/ 3815505 h 4275540"/>
              <a:gd name="connsiteX34-1337" fmla="*/ 3429027 w 3898347"/>
              <a:gd name="connsiteY34-1338" fmla="*/ 3816906 h 4275540"/>
              <a:gd name="connsiteX35-1339" fmla="*/ 3369507 w 3898347"/>
              <a:gd name="connsiteY35-1340" fmla="*/ 3825563 h 4275540"/>
              <a:gd name="connsiteX36-1341" fmla="*/ 3324491 w 3898347"/>
              <a:gd name="connsiteY36-1342" fmla="*/ 3832006 h 4275540"/>
              <a:gd name="connsiteX37-1343" fmla="*/ 3244235 w 3898347"/>
              <a:gd name="connsiteY37-1344" fmla="*/ 3834376 h 4275540"/>
              <a:gd name="connsiteX38-1345" fmla="*/ 3226507 w 3898347"/>
              <a:gd name="connsiteY38-1346" fmla="*/ 3820131 h 4275540"/>
              <a:gd name="connsiteX39-1347" fmla="*/ 3191688 w 3898347"/>
              <a:gd name="connsiteY39-1348" fmla="*/ 3837359 h 4275540"/>
              <a:gd name="connsiteX40-1349" fmla="*/ 3185553 w 3898347"/>
              <a:gd name="connsiteY40-1350" fmla="*/ 3859030 h 4275540"/>
              <a:gd name="connsiteX41-1351" fmla="*/ 3137926 w 3898347"/>
              <a:gd name="connsiteY41-1352" fmla="*/ 3867782 h 4275540"/>
              <a:gd name="connsiteX42-1353" fmla="*/ 3090188 w 3898347"/>
              <a:gd name="connsiteY42-1354" fmla="*/ 3855036 h 4275540"/>
              <a:gd name="connsiteX43-1355" fmla="*/ 3031422 w 3898347"/>
              <a:gd name="connsiteY43-1356" fmla="*/ 3858298 h 4275540"/>
              <a:gd name="connsiteX44-1357" fmla="*/ 2996288 w 3898347"/>
              <a:gd name="connsiteY44-1358" fmla="*/ 3860020 h 4275540"/>
              <a:gd name="connsiteX45-1359" fmla="*/ 2901661 w 3898347"/>
              <a:gd name="connsiteY45-1360" fmla="*/ 3882243 h 4275540"/>
              <a:gd name="connsiteX46-1361" fmla="*/ 2782141 w 3898347"/>
              <a:gd name="connsiteY46-1362" fmla="*/ 3932983 h 4275540"/>
              <a:gd name="connsiteX47-1363" fmla="*/ 2749597 w 3898347"/>
              <a:gd name="connsiteY47-1364" fmla="*/ 3956746 h 4275540"/>
              <a:gd name="connsiteX48-1365" fmla="*/ 2730493 w 3898347"/>
              <a:gd name="connsiteY48-1366" fmla="*/ 3955236 h 4275540"/>
              <a:gd name="connsiteX49-1367" fmla="*/ 2707507 w 3898347"/>
              <a:gd name="connsiteY49-1368" fmla="*/ 3947771 h 4275540"/>
              <a:gd name="connsiteX50-1369" fmla="*/ 2701937 w 3898347"/>
              <a:gd name="connsiteY50-1370" fmla="*/ 3950565 h 4275540"/>
              <a:gd name="connsiteX51-1371" fmla="*/ 2679435 w 3898347"/>
              <a:gd name="connsiteY51-1372" fmla="*/ 3949768 h 4275540"/>
              <a:gd name="connsiteX52-1373" fmla="*/ 2667352 w 3898347"/>
              <a:gd name="connsiteY52-1374" fmla="*/ 3942821 h 4275540"/>
              <a:gd name="connsiteX53-1375" fmla="*/ 2657096 w 3898347"/>
              <a:gd name="connsiteY53-1376" fmla="*/ 3953571 h 4275540"/>
              <a:gd name="connsiteX54-1377" fmla="*/ 2655161 w 3898347"/>
              <a:gd name="connsiteY54-1378" fmla="*/ 3962216 h 4275540"/>
              <a:gd name="connsiteX55-1379" fmla="*/ 2638604 w 3898347"/>
              <a:gd name="connsiteY55-1380" fmla="*/ 3955936 h 4275540"/>
              <a:gd name="connsiteX56-1381" fmla="*/ 2626185 w 3898347"/>
              <a:gd name="connsiteY56-1382" fmla="*/ 3962937 h 4275540"/>
              <a:gd name="connsiteX57-1383" fmla="*/ 2614077 w 3898347"/>
              <a:gd name="connsiteY57-1384" fmla="*/ 3955576 h 4275540"/>
              <a:gd name="connsiteX58-1385" fmla="*/ 2609403 w 3898347"/>
              <a:gd name="connsiteY58-1386" fmla="*/ 3956215 h 4275540"/>
              <a:gd name="connsiteX59-1387" fmla="*/ 2597896 w 3898347"/>
              <a:gd name="connsiteY59-1388" fmla="*/ 3958939 h 4275540"/>
              <a:gd name="connsiteX60-1389" fmla="*/ 2578251 w 3898347"/>
              <a:gd name="connsiteY60-1390" fmla="*/ 3965812 h 4275540"/>
              <a:gd name="connsiteX61-1391" fmla="*/ 2571961 w 3898347"/>
              <a:gd name="connsiteY61-1392" fmla="*/ 3966278 h 4275540"/>
              <a:gd name="connsiteX62-1393" fmla="*/ 2559399 w 3898347"/>
              <a:gd name="connsiteY62-1394" fmla="*/ 3979193 h 4275540"/>
              <a:gd name="connsiteX63-1395" fmla="*/ 2533560 w 3898347"/>
              <a:gd name="connsiteY63-1396" fmla="*/ 3988160 h 4275540"/>
              <a:gd name="connsiteX64-1397" fmla="*/ 2515299 w 3898347"/>
              <a:gd name="connsiteY64-1398" fmla="*/ 4016867 h 4275540"/>
              <a:gd name="connsiteX65-1399" fmla="*/ 2513423 w 3898347"/>
              <a:gd name="connsiteY65-1400" fmla="*/ 4018759 h 4275540"/>
              <a:gd name="connsiteX66-1401" fmla="*/ 2482991 w 3898347"/>
              <a:gd name="connsiteY66-1402" fmla="*/ 4012935 h 4275540"/>
              <a:gd name="connsiteX67-1403" fmla="*/ 2446940 w 3898347"/>
              <a:gd name="connsiteY67-1404" fmla="*/ 4021172 h 4275540"/>
              <a:gd name="connsiteX68-1405" fmla="*/ 2404883 w 3898347"/>
              <a:gd name="connsiteY68-1406" fmla="*/ 4024808 h 4275540"/>
              <a:gd name="connsiteX69-1407" fmla="*/ 2373894 w 3898347"/>
              <a:gd name="connsiteY69-1408" fmla="*/ 4023827 h 4275540"/>
              <a:gd name="connsiteX70-1409" fmla="*/ 2297080 w 3898347"/>
              <a:gd name="connsiteY70-1410" fmla="*/ 4040841 h 4275540"/>
              <a:gd name="connsiteX71-1411" fmla="*/ 2170615 w 3898347"/>
              <a:gd name="connsiteY71-1412" fmla="*/ 4077196 h 4275540"/>
              <a:gd name="connsiteX72-1413" fmla="*/ 2143580 w 3898347"/>
              <a:gd name="connsiteY72-1414" fmla="*/ 4083102 h 4275540"/>
              <a:gd name="connsiteX73-1415" fmla="*/ 2119893 w 3898347"/>
              <a:gd name="connsiteY73-1416" fmla="*/ 4080874 h 4275540"/>
              <a:gd name="connsiteX74-1417" fmla="*/ 2114008 w 3898347"/>
              <a:gd name="connsiteY74-1418" fmla="*/ 4073996 h 4275540"/>
              <a:gd name="connsiteX75-1419" fmla="*/ 2099067 w 3898347"/>
              <a:gd name="connsiteY75-1420" fmla="*/ 4076068 h 4275540"/>
              <a:gd name="connsiteX76-1421" fmla="*/ 2095000 w 3898347"/>
              <a:gd name="connsiteY76-1422" fmla="*/ 4075096 h 4275540"/>
              <a:gd name="connsiteX77-1423" fmla="*/ 2071767 w 3898347"/>
              <a:gd name="connsiteY77-1424" fmla="*/ 4071044 h 4275540"/>
              <a:gd name="connsiteX78-1425" fmla="*/ 2024486 w 3898347"/>
              <a:gd name="connsiteY78-1426" fmla="*/ 4100276 h 4275540"/>
              <a:gd name="connsiteX79-1427" fmla="*/ 1964411 w 3898347"/>
              <a:gd name="connsiteY79-1428" fmla="*/ 4105069 h 4275540"/>
              <a:gd name="connsiteX80-1429" fmla="*/ 1739945 w 3898347"/>
              <a:gd name="connsiteY80-1430" fmla="*/ 4171795 h 4275540"/>
              <a:gd name="connsiteX81-1431" fmla="*/ 1610556 w 3898347"/>
              <a:gd name="connsiteY81-1432" fmla="*/ 4167701 h 4275540"/>
              <a:gd name="connsiteX82-1433" fmla="*/ 1553623 w 3898347"/>
              <a:gd name="connsiteY82-1434" fmla="*/ 4236045 h 4275540"/>
              <a:gd name="connsiteX83-1435" fmla="*/ 1548640 w 3898347"/>
              <a:gd name="connsiteY83-1436" fmla="*/ 4238297 h 4275540"/>
              <a:gd name="connsiteX84-1437" fmla="*/ 1530136 w 3898347"/>
              <a:gd name="connsiteY84-1438" fmla="*/ 4227121 h 4275540"/>
              <a:gd name="connsiteX85-1439" fmla="*/ 1508787 w 3898347"/>
              <a:gd name="connsiteY85-1440" fmla="*/ 4234213 h 4275540"/>
              <a:gd name="connsiteX86-1441" fmla="*/ 1488914 w 3898347"/>
              <a:gd name="connsiteY86-1442" fmla="*/ 4241772 h 4275540"/>
              <a:gd name="connsiteX87-1443" fmla="*/ 1488999 w 3898347"/>
              <a:gd name="connsiteY87-1444" fmla="*/ 4251186 h 4275540"/>
              <a:gd name="connsiteX88-1445" fmla="*/ 1475364 w 3898347"/>
              <a:gd name="connsiteY88-1446" fmla="*/ 4248364 h 4275540"/>
              <a:gd name="connsiteX89-1447" fmla="*/ 1457275 w 3898347"/>
              <a:gd name="connsiteY89-1448" fmla="*/ 4252863 h 4275540"/>
              <a:gd name="connsiteX90-1449" fmla="*/ 1448085 w 3898347"/>
              <a:gd name="connsiteY90-1450" fmla="*/ 4248391 h 4275540"/>
              <a:gd name="connsiteX91-1451" fmla="*/ 1315306 w 3898347"/>
              <a:gd name="connsiteY91-1452" fmla="*/ 4237004 h 4275540"/>
              <a:gd name="connsiteX92-1453" fmla="*/ 1272434 w 3898347"/>
              <a:gd name="connsiteY92-1454" fmla="*/ 4244958 h 4275540"/>
              <a:gd name="connsiteX93-1455" fmla="*/ 1231567 w 3898347"/>
              <a:gd name="connsiteY93-1456" fmla="*/ 4219356 h 4275540"/>
              <a:gd name="connsiteX94-1457" fmla="*/ 1216643 w 3898347"/>
              <a:gd name="connsiteY94-1458" fmla="*/ 4229828 h 4275540"/>
              <a:gd name="connsiteX95-1459" fmla="*/ 1214101 w 3898347"/>
              <a:gd name="connsiteY95-1460" fmla="*/ 4231991 h 4275540"/>
              <a:gd name="connsiteX96-1461" fmla="*/ 1203193 w 3898347"/>
              <a:gd name="connsiteY96-1462" fmla="*/ 4232867 h 4275540"/>
              <a:gd name="connsiteX97-1463" fmla="*/ 1201049 w 3898347"/>
              <a:gd name="connsiteY97-1464" fmla="*/ 4242842 h 4275540"/>
              <a:gd name="connsiteX98-1465" fmla="*/ 1185298 w 3898347"/>
              <a:gd name="connsiteY98-1466" fmla="*/ 4251133 h 4275540"/>
              <a:gd name="connsiteX99-1467" fmla="*/ 1164955 w 3898347"/>
              <a:gd name="connsiteY99-1468" fmla="*/ 4250027 h 4275540"/>
              <a:gd name="connsiteX100-1469" fmla="*/ 1067357 w 3898347"/>
              <a:gd name="connsiteY100-1470" fmla="*/ 4233908 h 4275540"/>
              <a:gd name="connsiteX101-1471" fmla="*/ 1009492 w 3898347"/>
              <a:gd name="connsiteY101-1472" fmla="*/ 4230455 h 4275540"/>
              <a:gd name="connsiteX102-1473" fmla="*/ 988345 w 3898347"/>
              <a:gd name="connsiteY102-1474" fmla="*/ 4238880 h 4275540"/>
              <a:gd name="connsiteX103-1475" fmla="*/ 958251 w 3898347"/>
              <a:gd name="connsiteY103-1476" fmla="*/ 4244100 h 4275540"/>
              <a:gd name="connsiteX104-1477" fmla="*/ 905785 w 3898347"/>
              <a:gd name="connsiteY104-1478" fmla="*/ 4260845 h 4275540"/>
              <a:gd name="connsiteX105-1479" fmla="*/ 834176 w 3898347"/>
              <a:gd name="connsiteY105-1480" fmla="*/ 4270241 h 4275540"/>
              <a:gd name="connsiteX106-1481" fmla="*/ 778474 w 3898347"/>
              <a:gd name="connsiteY106-1482" fmla="*/ 4235526 h 4275540"/>
              <a:gd name="connsiteX107-1483" fmla="*/ 774418 w 3898347"/>
              <a:gd name="connsiteY107-1484" fmla="*/ 4242583 h 4275540"/>
              <a:gd name="connsiteX108-1485" fmla="*/ 737705 w 3898347"/>
              <a:gd name="connsiteY108-1486" fmla="*/ 4238891 h 4275540"/>
              <a:gd name="connsiteX109-1487" fmla="*/ 605027 w 3898347"/>
              <a:gd name="connsiteY109-1488" fmla="*/ 4175863 h 4275540"/>
              <a:gd name="connsiteX110-1489" fmla="*/ 533391 w 3898347"/>
              <a:gd name="connsiteY110-1490" fmla="*/ 4170035 h 4275540"/>
              <a:gd name="connsiteX111-1491" fmla="*/ 508621 w 3898347"/>
              <a:gd name="connsiteY111-1492" fmla="*/ 4176044 h 4275540"/>
              <a:gd name="connsiteX112-1493" fmla="*/ 467082 w 3898347"/>
              <a:gd name="connsiteY112-1494" fmla="*/ 4185616 h 4275540"/>
              <a:gd name="connsiteX113-1495" fmla="*/ 437646 w 3898347"/>
              <a:gd name="connsiteY113-1496" fmla="*/ 4212658 h 4275540"/>
              <a:gd name="connsiteX114-1497" fmla="*/ 402271 w 3898347"/>
              <a:gd name="connsiteY114-1498" fmla="*/ 4212774 h 4275540"/>
              <a:gd name="connsiteX115-1499" fmla="*/ 391968 w 3898347"/>
              <a:gd name="connsiteY115-1500" fmla="*/ 4187073 h 4275540"/>
              <a:gd name="connsiteX116-1501" fmla="*/ 354806 w 3898347"/>
              <a:gd name="connsiteY116-1502" fmla="*/ 4195545 h 4275540"/>
              <a:gd name="connsiteX117-1503" fmla="*/ 298662 w 3898347"/>
              <a:gd name="connsiteY117-1504" fmla="*/ 4211227 h 4275540"/>
              <a:gd name="connsiteX118-1505" fmla="*/ 265740 w 3898347"/>
              <a:gd name="connsiteY118-1506" fmla="*/ 4213623 h 4275540"/>
              <a:gd name="connsiteX119-1507" fmla="*/ 176403 w 3898347"/>
              <a:gd name="connsiteY119-1508" fmla="*/ 4227393 h 4275540"/>
              <a:gd name="connsiteX120-1509" fmla="*/ 82528 w 3898347"/>
              <a:gd name="connsiteY120-1510" fmla="*/ 4275540 h 4275540"/>
              <a:gd name="connsiteX121-1511" fmla="*/ 19464 w 3898347"/>
              <a:gd name="connsiteY121-1512" fmla="*/ 4256103 h 4275540"/>
              <a:gd name="connsiteX122-1513" fmla="*/ 0 w 3898347"/>
              <a:gd name="connsiteY122-1514" fmla="*/ 4221939 h 4275540"/>
              <a:gd name="connsiteX123-1515" fmla="*/ 0 w 3898347"/>
              <a:gd name="connsiteY123-1516" fmla="*/ 15850 h 4275540"/>
              <a:gd name="connsiteX124-1517" fmla="*/ 3898347 w 3898347"/>
              <a:gd name="connsiteY124-1518" fmla="*/ 0 h 4275540"/>
              <a:gd name="connsiteX0-1519" fmla="*/ 3898347 w 3898347"/>
              <a:gd name="connsiteY0-1520" fmla="*/ 0 h 4275540"/>
              <a:gd name="connsiteX1-1521" fmla="*/ 3898347 w 3898347"/>
              <a:gd name="connsiteY1-1522" fmla="*/ 3834445 h 4275540"/>
              <a:gd name="connsiteX2-1523" fmla="*/ 3892314 w 3898347"/>
              <a:gd name="connsiteY2-1524" fmla="*/ 3832951 h 4275540"/>
              <a:gd name="connsiteX3-1525" fmla="*/ 3851953 w 3898347"/>
              <a:gd name="connsiteY3-1526" fmla="*/ 3802983 h 4275540"/>
              <a:gd name="connsiteX4-1527" fmla="*/ 3836418 w 3898347"/>
              <a:gd name="connsiteY4-1528" fmla="*/ 3811513 h 4275540"/>
              <a:gd name="connsiteX5-1529" fmla="*/ 3833758 w 3898347"/>
              <a:gd name="connsiteY5-1530" fmla="*/ 3813341 h 4275540"/>
              <a:gd name="connsiteX6-1531" fmla="*/ 3822673 w 3898347"/>
              <a:gd name="connsiteY6-1532" fmla="*/ 3812913 h 4275540"/>
              <a:gd name="connsiteX7-1533" fmla="*/ 3820104 w 3898347"/>
              <a:gd name="connsiteY7-1534" fmla="*/ 3822466 h 4275540"/>
              <a:gd name="connsiteX8-1535" fmla="*/ 3803816 w 3898347"/>
              <a:gd name="connsiteY8-1536" fmla="*/ 3828757 h 4275540"/>
              <a:gd name="connsiteX9-1537" fmla="*/ 3729936 w 3898347"/>
              <a:gd name="connsiteY9-1538" fmla="*/ 3815386 h 4275540"/>
              <a:gd name="connsiteX10-1539" fmla="*/ 3726018 w 3898347"/>
              <a:gd name="connsiteY10-1540" fmla="*/ 3815100 h 4275540"/>
              <a:gd name="connsiteX11-1541" fmla="*/ 3725413 w 3898347"/>
              <a:gd name="connsiteY11-1542" fmla="*/ 3814615 h 4275540"/>
              <a:gd name="connsiteX12-1543" fmla="*/ 3713801 w 3898347"/>
              <a:gd name="connsiteY12-1544" fmla="*/ 3811018 h 4275540"/>
              <a:gd name="connsiteX13-1545" fmla="*/ 3709087 w 3898347"/>
              <a:gd name="connsiteY13-1546" fmla="*/ 3813195 h 4275540"/>
              <a:gd name="connsiteX14-1547" fmla="*/ 3698038 w 3898347"/>
              <a:gd name="connsiteY14-1548" fmla="*/ 3806182 h 4275540"/>
              <a:gd name="connsiteX15-1549" fmla="*/ 3662227 w 3898347"/>
              <a:gd name="connsiteY15-1550" fmla="*/ 3807761 h 4275540"/>
              <a:gd name="connsiteX16-1551" fmla="*/ 3659872 w 3898347"/>
              <a:gd name="connsiteY16-1552" fmla="*/ 3805524 h 4275540"/>
              <a:gd name="connsiteX17-1553" fmla="*/ 3643454 w 3898347"/>
              <a:gd name="connsiteY17-1554" fmla="*/ 3794831 h 4275540"/>
              <a:gd name="connsiteX18-1555" fmla="*/ 3624789 w 3898347"/>
              <a:gd name="connsiteY18-1556" fmla="*/ 3803185 h 4275540"/>
              <a:gd name="connsiteX19-1557" fmla="*/ 3602327 w 3898347"/>
              <a:gd name="connsiteY19-1558" fmla="*/ 3794616 h 4275540"/>
              <a:gd name="connsiteX20-1559" fmla="*/ 3596645 w 3898347"/>
              <a:gd name="connsiteY20-1560" fmla="*/ 3797108 h 4275540"/>
              <a:gd name="connsiteX21-1561" fmla="*/ 3574144 w 3898347"/>
              <a:gd name="connsiteY21-1562" fmla="*/ 3795108 h 4275540"/>
              <a:gd name="connsiteX22-1563" fmla="*/ 3562310 w 3898347"/>
              <a:gd name="connsiteY22-1564" fmla="*/ 3787534 h 4275540"/>
              <a:gd name="connsiteX23-1565" fmla="*/ 3551635 w 3898347"/>
              <a:gd name="connsiteY23-1566" fmla="*/ 3797705 h 4275540"/>
              <a:gd name="connsiteX24-1567" fmla="*/ 3542668 w 3898347"/>
              <a:gd name="connsiteY24-1568" fmla="*/ 3803283 h 4275540"/>
              <a:gd name="connsiteX25-1569" fmla="*/ 3533033 w 3898347"/>
              <a:gd name="connsiteY25-1570" fmla="*/ 3799071 h 4275540"/>
              <a:gd name="connsiteX26-1571" fmla="*/ 3521726 w 3898347"/>
              <a:gd name="connsiteY26-1572" fmla="*/ 3804691 h 4275540"/>
              <a:gd name="connsiteX27-1573" fmla="*/ 3520080 w 3898347"/>
              <a:gd name="connsiteY27-1574" fmla="*/ 3805210 h 4275540"/>
              <a:gd name="connsiteX28-1575" fmla="*/ 3508491 w 3898347"/>
              <a:gd name="connsiteY28-1576" fmla="*/ 3797398 h 4275540"/>
              <a:gd name="connsiteX29-1577" fmla="*/ 3503787 w 3898347"/>
              <a:gd name="connsiteY29-1578" fmla="*/ 3797787 h 4275540"/>
              <a:gd name="connsiteX30-1579" fmla="*/ 3492165 w 3898347"/>
              <a:gd name="connsiteY30-1580" fmla="*/ 3799887 h 4275540"/>
              <a:gd name="connsiteX31-1581" fmla="*/ 3472233 w 3898347"/>
              <a:gd name="connsiteY31-1582" fmla="*/ 3805682 h 4275540"/>
              <a:gd name="connsiteX32-1583" fmla="*/ 3465921 w 3898347"/>
              <a:gd name="connsiteY32-1584" fmla="*/ 3805814 h 4275540"/>
              <a:gd name="connsiteX33-1585" fmla="*/ 3455541 w 3898347"/>
              <a:gd name="connsiteY33-1586" fmla="*/ 3815505 h 4275540"/>
              <a:gd name="connsiteX34-1587" fmla="*/ 3429027 w 3898347"/>
              <a:gd name="connsiteY34-1588" fmla="*/ 3816906 h 4275540"/>
              <a:gd name="connsiteX35-1589" fmla="*/ 3369507 w 3898347"/>
              <a:gd name="connsiteY35-1590" fmla="*/ 3825563 h 4275540"/>
              <a:gd name="connsiteX36-1591" fmla="*/ 3324491 w 3898347"/>
              <a:gd name="connsiteY36-1592" fmla="*/ 3832006 h 4275540"/>
              <a:gd name="connsiteX37-1593" fmla="*/ 3244235 w 3898347"/>
              <a:gd name="connsiteY37-1594" fmla="*/ 3834376 h 4275540"/>
              <a:gd name="connsiteX38-1595" fmla="*/ 3226507 w 3898347"/>
              <a:gd name="connsiteY38-1596" fmla="*/ 3820131 h 4275540"/>
              <a:gd name="connsiteX39-1597" fmla="*/ 3191688 w 3898347"/>
              <a:gd name="connsiteY39-1598" fmla="*/ 3837359 h 4275540"/>
              <a:gd name="connsiteX40-1599" fmla="*/ 3185553 w 3898347"/>
              <a:gd name="connsiteY40-1600" fmla="*/ 3859030 h 4275540"/>
              <a:gd name="connsiteX41-1601" fmla="*/ 3090188 w 3898347"/>
              <a:gd name="connsiteY41-1602" fmla="*/ 3855036 h 4275540"/>
              <a:gd name="connsiteX42-1603" fmla="*/ 3031422 w 3898347"/>
              <a:gd name="connsiteY42-1604" fmla="*/ 3858298 h 4275540"/>
              <a:gd name="connsiteX43-1605" fmla="*/ 2996288 w 3898347"/>
              <a:gd name="connsiteY43-1606" fmla="*/ 3860020 h 4275540"/>
              <a:gd name="connsiteX44-1607" fmla="*/ 2901661 w 3898347"/>
              <a:gd name="connsiteY44-1608" fmla="*/ 3882243 h 4275540"/>
              <a:gd name="connsiteX45-1609" fmla="*/ 2782141 w 3898347"/>
              <a:gd name="connsiteY45-1610" fmla="*/ 3932983 h 4275540"/>
              <a:gd name="connsiteX46-1611" fmla="*/ 2749597 w 3898347"/>
              <a:gd name="connsiteY46-1612" fmla="*/ 3956746 h 4275540"/>
              <a:gd name="connsiteX47-1613" fmla="*/ 2730493 w 3898347"/>
              <a:gd name="connsiteY47-1614" fmla="*/ 3955236 h 4275540"/>
              <a:gd name="connsiteX48-1615" fmla="*/ 2707507 w 3898347"/>
              <a:gd name="connsiteY48-1616" fmla="*/ 3947771 h 4275540"/>
              <a:gd name="connsiteX49-1617" fmla="*/ 2701937 w 3898347"/>
              <a:gd name="connsiteY49-1618" fmla="*/ 3950565 h 4275540"/>
              <a:gd name="connsiteX50-1619" fmla="*/ 2679435 w 3898347"/>
              <a:gd name="connsiteY50-1620" fmla="*/ 3949768 h 4275540"/>
              <a:gd name="connsiteX51-1621" fmla="*/ 2667352 w 3898347"/>
              <a:gd name="connsiteY51-1622" fmla="*/ 3942821 h 4275540"/>
              <a:gd name="connsiteX52-1623" fmla="*/ 2657096 w 3898347"/>
              <a:gd name="connsiteY52-1624" fmla="*/ 3953571 h 4275540"/>
              <a:gd name="connsiteX53-1625" fmla="*/ 2655161 w 3898347"/>
              <a:gd name="connsiteY53-1626" fmla="*/ 3962216 h 4275540"/>
              <a:gd name="connsiteX54-1627" fmla="*/ 2638604 w 3898347"/>
              <a:gd name="connsiteY54-1628" fmla="*/ 3955936 h 4275540"/>
              <a:gd name="connsiteX55-1629" fmla="*/ 2626185 w 3898347"/>
              <a:gd name="connsiteY55-1630" fmla="*/ 3962937 h 4275540"/>
              <a:gd name="connsiteX56-1631" fmla="*/ 2614077 w 3898347"/>
              <a:gd name="connsiteY56-1632" fmla="*/ 3955576 h 4275540"/>
              <a:gd name="connsiteX57-1633" fmla="*/ 2609403 w 3898347"/>
              <a:gd name="connsiteY57-1634" fmla="*/ 3956215 h 4275540"/>
              <a:gd name="connsiteX58-1635" fmla="*/ 2597896 w 3898347"/>
              <a:gd name="connsiteY58-1636" fmla="*/ 3958939 h 4275540"/>
              <a:gd name="connsiteX59-1637" fmla="*/ 2578251 w 3898347"/>
              <a:gd name="connsiteY59-1638" fmla="*/ 3965812 h 4275540"/>
              <a:gd name="connsiteX60-1639" fmla="*/ 2571961 w 3898347"/>
              <a:gd name="connsiteY60-1640" fmla="*/ 3966278 h 4275540"/>
              <a:gd name="connsiteX61-1641" fmla="*/ 2559399 w 3898347"/>
              <a:gd name="connsiteY61-1642" fmla="*/ 3979193 h 4275540"/>
              <a:gd name="connsiteX62-1643" fmla="*/ 2533560 w 3898347"/>
              <a:gd name="connsiteY62-1644" fmla="*/ 3988160 h 4275540"/>
              <a:gd name="connsiteX63-1645" fmla="*/ 2515299 w 3898347"/>
              <a:gd name="connsiteY63-1646" fmla="*/ 4016867 h 4275540"/>
              <a:gd name="connsiteX64-1647" fmla="*/ 2513423 w 3898347"/>
              <a:gd name="connsiteY64-1648" fmla="*/ 4018759 h 4275540"/>
              <a:gd name="connsiteX65-1649" fmla="*/ 2482991 w 3898347"/>
              <a:gd name="connsiteY65-1650" fmla="*/ 4012935 h 4275540"/>
              <a:gd name="connsiteX66-1651" fmla="*/ 2446940 w 3898347"/>
              <a:gd name="connsiteY66-1652" fmla="*/ 4021172 h 4275540"/>
              <a:gd name="connsiteX67-1653" fmla="*/ 2404883 w 3898347"/>
              <a:gd name="connsiteY67-1654" fmla="*/ 4024808 h 4275540"/>
              <a:gd name="connsiteX68-1655" fmla="*/ 2373894 w 3898347"/>
              <a:gd name="connsiteY68-1656" fmla="*/ 4023827 h 4275540"/>
              <a:gd name="connsiteX69-1657" fmla="*/ 2297080 w 3898347"/>
              <a:gd name="connsiteY69-1658" fmla="*/ 4040841 h 4275540"/>
              <a:gd name="connsiteX70-1659" fmla="*/ 2170615 w 3898347"/>
              <a:gd name="connsiteY70-1660" fmla="*/ 4077196 h 4275540"/>
              <a:gd name="connsiteX71-1661" fmla="*/ 2143580 w 3898347"/>
              <a:gd name="connsiteY71-1662" fmla="*/ 4083102 h 4275540"/>
              <a:gd name="connsiteX72-1663" fmla="*/ 2119893 w 3898347"/>
              <a:gd name="connsiteY72-1664" fmla="*/ 4080874 h 4275540"/>
              <a:gd name="connsiteX73-1665" fmla="*/ 2114008 w 3898347"/>
              <a:gd name="connsiteY73-1666" fmla="*/ 4073996 h 4275540"/>
              <a:gd name="connsiteX74-1667" fmla="*/ 2099067 w 3898347"/>
              <a:gd name="connsiteY74-1668" fmla="*/ 4076068 h 4275540"/>
              <a:gd name="connsiteX75-1669" fmla="*/ 2095000 w 3898347"/>
              <a:gd name="connsiteY75-1670" fmla="*/ 4075096 h 4275540"/>
              <a:gd name="connsiteX76-1671" fmla="*/ 2071767 w 3898347"/>
              <a:gd name="connsiteY76-1672" fmla="*/ 4071044 h 4275540"/>
              <a:gd name="connsiteX77-1673" fmla="*/ 2024486 w 3898347"/>
              <a:gd name="connsiteY77-1674" fmla="*/ 4100276 h 4275540"/>
              <a:gd name="connsiteX78-1675" fmla="*/ 1964411 w 3898347"/>
              <a:gd name="connsiteY78-1676" fmla="*/ 4105069 h 4275540"/>
              <a:gd name="connsiteX79-1677" fmla="*/ 1739945 w 3898347"/>
              <a:gd name="connsiteY79-1678" fmla="*/ 4171795 h 4275540"/>
              <a:gd name="connsiteX80-1679" fmla="*/ 1610556 w 3898347"/>
              <a:gd name="connsiteY80-1680" fmla="*/ 4167701 h 4275540"/>
              <a:gd name="connsiteX81-1681" fmla="*/ 1553623 w 3898347"/>
              <a:gd name="connsiteY81-1682" fmla="*/ 4236045 h 4275540"/>
              <a:gd name="connsiteX82-1683" fmla="*/ 1548640 w 3898347"/>
              <a:gd name="connsiteY82-1684" fmla="*/ 4238297 h 4275540"/>
              <a:gd name="connsiteX83-1685" fmla="*/ 1530136 w 3898347"/>
              <a:gd name="connsiteY83-1686" fmla="*/ 4227121 h 4275540"/>
              <a:gd name="connsiteX84-1687" fmla="*/ 1508787 w 3898347"/>
              <a:gd name="connsiteY84-1688" fmla="*/ 4234213 h 4275540"/>
              <a:gd name="connsiteX85-1689" fmla="*/ 1488914 w 3898347"/>
              <a:gd name="connsiteY85-1690" fmla="*/ 4241772 h 4275540"/>
              <a:gd name="connsiteX86-1691" fmla="*/ 1488999 w 3898347"/>
              <a:gd name="connsiteY86-1692" fmla="*/ 4251186 h 4275540"/>
              <a:gd name="connsiteX87-1693" fmla="*/ 1475364 w 3898347"/>
              <a:gd name="connsiteY87-1694" fmla="*/ 4248364 h 4275540"/>
              <a:gd name="connsiteX88-1695" fmla="*/ 1457275 w 3898347"/>
              <a:gd name="connsiteY88-1696" fmla="*/ 4252863 h 4275540"/>
              <a:gd name="connsiteX89-1697" fmla="*/ 1448085 w 3898347"/>
              <a:gd name="connsiteY89-1698" fmla="*/ 4248391 h 4275540"/>
              <a:gd name="connsiteX90-1699" fmla="*/ 1315306 w 3898347"/>
              <a:gd name="connsiteY90-1700" fmla="*/ 4237004 h 4275540"/>
              <a:gd name="connsiteX91-1701" fmla="*/ 1272434 w 3898347"/>
              <a:gd name="connsiteY91-1702" fmla="*/ 4244958 h 4275540"/>
              <a:gd name="connsiteX92-1703" fmla="*/ 1231567 w 3898347"/>
              <a:gd name="connsiteY92-1704" fmla="*/ 4219356 h 4275540"/>
              <a:gd name="connsiteX93-1705" fmla="*/ 1216643 w 3898347"/>
              <a:gd name="connsiteY93-1706" fmla="*/ 4229828 h 4275540"/>
              <a:gd name="connsiteX94-1707" fmla="*/ 1214101 w 3898347"/>
              <a:gd name="connsiteY94-1708" fmla="*/ 4231991 h 4275540"/>
              <a:gd name="connsiteX95-1709" fmla="*/ 1203193 w 3898347"/>
              <a:gd name="connsiteY95-1710" fmla="*/ 4232867 h 4275540"/>
              <a:gd name="connsiteX96-1711" fmla="*/ 1201049 w 3898347"/>
              <a:gd name="connsiteY96-1712" fmla="*/ 4242842 h 4275540"/>
              <a:gd name="connsiteX97-1713" fmla="*/ 1185298 w 3898347"/>
              <a:gd name="connsiteY97-1714" fmla="*/ 4251133 h 4275540"/>
              <a:gd name="connsiteX98-1715" fmla="*/ 1164955 w 3898347"/>
              <a:gd name="connsiteY98-1716" fmla="*/ 4250027 h 4275540"/>
              <a:gd name="connsiteX99-1717" fmla="*/ 1067357 w 3898347"/>
              <a:gd name="connsiteY99-1718" fmla="*/ 4233908 h 4275540"/>
              <a:gd name="connsiteX100-1719" fmla="*/ 1009492 w 3898347"/>
              <a:gd name="connsiteY100-1720" fmla="*/ 4230455 h 4275540"/>
              <a:gd name="connsiteX101-1721" fmla="*/ 988345 w 3898347"/>
              <a:gd name="connsiteY101-1722" fmla="*/ 4238880 h 4275540"/>
              <a:gd name="connsiteX102-1723" fmla="*/ 958251 w 3898347"/>
              <a:gd name="connsiteY102-1724" fmla="*/ 4244100 h 4275540"/>
              <a:gd name="connsiteX103-1725" fmla="*/ 905785 w 3898347"/>
              <a:gd name="connsiteY103-1726" fmla="*/ 4260845 h 4275540"/>
              <a:gd name="connsiteX104-1727" fmla="*/ 834176 w 3898347"/>
              <a:gd name="connsiteY104-1728" fmla="*/ 4270241 h 4275540"/>
              <a:gd name="connsiteX105-1729" fmla="*/ 778474 w 3898347"/>
              <a:gd name="connsiteY105-1730" fmla="*/ 4235526 h 4275540"/>
              <a:gd name="connsiteX106-1731" fmla="*/ 774418 w 3898347"/>
              <a:gd name="connsiteY106-1732" fmla="*/ 4242583 h 4275540"/>
              <a:gd name="connsiteX107-1733" fmla="*/ 737705 w 3898347"/>
              <a:gd name="connsiteY107-1734" fmla="*/ 4238891 h 4275540"/>
              <a:gd name="connsiteX108-1735" fmla="*/ 605027 w 3898347"/>
              <a:gd name="connsiteY108-1736" fmla="*/ 4175863 h 4275540"/>
              <a:gd name="connsiteX109-1737" fmla="*/ 533391 w 3898347"/>
              <a:gd name="connsiteY109-1738" fmla="*/ 4170035 h 4275540"/>
              <a:gd name="connsiteX110-1739" fmla="*/ 508621 w 3898347"/>
              <a:gd name="connsiteY110-1740" fmla="*/ 4176044 h 4275540"/>
              <a:gd name="connsiteX111-1741" fmla="*/ 467082 w 3898347"/>
              <a:gd name="connsiteY111-1742" fmla="*/ 4185616 h 4275540"/>
              <a:gd name="connsiteX112-1743" fmla="*/ 437646 w 3898347"/>
              <a:gd name="connsiteY112-1744" fmla="*/ 4212658 h 4275540"/>
              <a:gd name="connsiteX113-1745" fmla="*/ 402271 w 3898347"/>
              <a:gd name="connsiteY113-1746" fmla="*/ 4212774 h 4275540"/>
              <a:gd name="connsiteX114-1747" fmla="*/ 391968 w 3898347"/>
              <a:gd name="connsiteY114-1748" fmla="*/ 4187073 h 4275540"/>
              <a:gd name="connsiteX115-1749" fmla="*/ 354806 w 3898347"/>
              <a:gd name="connsiteY115-1750" fmla="*/ 4195545 h 4275540"/>
              <a:gd name="connsiteX116-1751" fmla="*/ 298662 w 3898347"/>
              <a:gd name="connsiteY116-1752" fmla="*/ 4211227 h 4275540"/>
              <a:gd name="connsiteX117-1753" fmla="*/ 265740 w 3898347"/>
              <a:gd name="connsiteY117-1754" fmla="*/ 4213623 h 4275540"/>
              <a:gd name="connsiteX118-1755" fmla="*/ 176403 w 3898347"/>
              <a:gd name="connsiteY118-1756" fmla="*/ 4227393 h 4275540"/>
              <a:gd name="connsiteX119-1757" fmla="*/ 82528 w 3898347"/>
              <a:gd name="connsiteY119-1758" fmla="*/ 4275540 h 4275540"/>
              <a:gd name="connsiteX120-1759" fmla="*/ 19464 w 3898347"/>
              <a:gd name="connsiteY120-1760" fmla="*/ 4256103 h 4275540"/>
              <a:gd name="connsiteX121-1761" fmla="*/ 0 w 3898347"/>
              <a:gd name="connsiteY121-1762" fmla="*/ 4221939 h 4275540"/>
              <a:gd name="connsiteX122-1763" fmla="*/ 0 w 3898347"/>
              <a:gd name="connsiteY122-1764" fmla="*/ 15850 h 4275540"/>
              <a:gd name="connsiteX123-1765" fmla="*/ 3898347 w 3898347"/>
              <a:gd name="connsiteY123-1766" fmla="*/ 0 h 4275540"/>
              <a:gd name="connsiteX0-1767" fmla="*/ 3898347 w 3898347"/>
              <a:gd name="connsiteY0-1768" fmla="*/ 0 h 4275540"/>
              <a:gd name="connsiteX1-1769" fmla="*/ 3898347 w 3898347"/>
              <a:gd name="connsiteY1-1770" fmla="*/ 3834445 h 4275540"/>
              <a:gd name="connsiteX2-1771" fmla="*/ 3892314 w 3898347"/>
              <a:gd name="connsiteY2-1772" fmla="*/ 3832951 h 4275540"/>
              <a:gd name="connsiteX3-1773" fmla="*/ 3851953 w 3898347"/>
              <a:gd name="connsiteY3-1774" fmla="*/ 3802983 h 4275540"/>
              <a:gd name="connsiteX4-1775" fmla="*/ 3836418 w 3898347"/>
              <a:gd name="connsiteY4-1776" fmla="*/ 3811513 h 4275540"/>
              <a:gd name="connsiteX5-1777" fmla="*/ 3833758 w 3898347"/>
              <a:gd name="connsiteY5-1778" fmla="*/ 3813341 h 4275540"/>
              <a:gd name="connsiteX6-1779" fmla="*/ 3822673 w 3898347"/>
              <a:gd name="connsiteY6-1780" fmla="*/ 3812913 h 4275540"/>
              <a:gd name="connsiteX7-1781" fmla="*/ 3820104 w 3898347"/>
              <a:gd name="connsiteY7-1782" fmla="*/ 3822466 h 4275540"/>
              <a:gd name="connsiteX8-1783" fmla="*/ 3803816 w 3898347"/>
              <a:gd name="connsiteY8-1784" fmla="*/ 3828757 h 4275540"/>
              <a:gd name="connsiteX9-1785" fmla="*/ 3729936 w 3898347"/>
              <a:gd name="connsiteY9-1786" fmla="*/ 3815386 h 4275540"/>
              <a:gd name="connsiteX10-1787" fmla="*/ 3726018 w 3898347"/>
              <a:gd name="connsiteY10-1788" fmla="*/ 3815100 h 4275540"/>
              <a:gd name="connsiteX11-1789" fmla="*/ 3725413 w 3898347"/>
              <a:gd name="connsiteY11-1790" fmla="*/ 3814615 h 4275540"/>
              <a:gd name="connsiteX12-1791" fmla="*/ 3713801 w 3898347"/>
              <a:gd name="connsiteY12-1792" fmla="*/ 3811018 h 4275540"/>
              <a:gd name="connsiteX13-1793" fmla="*/ 3709087 w 3898347"/>
              <a:gd name="connsiteY13-1794" fmla="*/ 3813195 h 4275540"/>
              <a:gd name="connsiteX14-1795" fmla="*/ 3698038 w 3898347"/>
              <a:gd name="connsiteY14-1796" fmla="*/ 3806182 h 4275540"/>
              <a:gd name="connsiteX15-1797" fmla="*/ 3662227 w 3898347"/>
              <a:gd name="connsiteY15-1798" fmla="*/ 3807761 h 4275540"/>
              <a:gd name="connsiteX16-1799" fmla="*/ 3659872 w 3898347"/>
              <a:gd name="connsiteY16-1800" fmla="*/ 3805524 h 4275540"/>
              <a:gd name="connsiteX17-1801" fmla="*/ 3643454 w 3898347"/>
              <a:gd name="connsiteY17-1802" fmla="*/ 3794831 h 4275540"/>
              <a:gd name="connsiteX18-1803" fmla="*/ 3624789 w 3898347"/>
              <a:gd name="connsiteY18-1804" fmla="*/ 3803185 h 4275540"/>
              <a:gd name="connsiteX19-1805" fmla="*/ 3602327 w 3898347"/>
              <a:gd name="connsiteY19-1806" fmla="*/ 3794616 h 4275540"/>
              <a:gd name="connsiteX20-1807" fmla="*/ 3596645 w 3898347"/>
              <a:gd name="connsiteY20-1808" fmla="*/ 3797108 h 4275540"/>
              <a:gd name="connsiteX21-1809" fmla="*/ 3574144 w 3898347"/>
              <a:gd name="connsiteY21-1810" fmla="*/ 3795108 h 4275540"/>
              <a:gd name="connsiteX22-1811" fmla="*/ 3562310 w 3898347"/>
              <a:gd name="connsiteY22-1812" fmla="*/ 3787534 h 4275540"/>
              <a:gd name="connsiteX23-1813" fmla="*/ 3551635 w 3898347"/>
              <a:gd name="connsiteY23-1814" fmla="*/ 3797705 h 4275540"/>
              <a:gd name="connsiteX24-1815" fmla="*/ 3542668 w 3898347"/>
              <a:gd name="connsiteY24-1816" fmla="*/ 3803283 h 4275540"/>
              <a:gd name="connsiteX25-1817" fmla="*/ 3533033 w 3898347"/>
              <a:gd name="connsiteY25-1818" fmla="*/ 3799071 h 4275540"/>
              <a:gd name="connsiteX26-1819" fmla="*/ 3521726 w 3898347"/>
              <a:gd name="connsiteY26-1820" fmla="*/ 3804691 h 4275540"/>
              <a:gd name="connsiteX27-1821" fmla="*/ 3520080 w 3898347"/>
              <a:gd name="connsiteY27-1822" fmla="*/ 3805210 h 4275540"/>
              <a:gd name="connsiteX28-1823" fmla="*/ 3508491 w 3898347"/>
              <a:gd name="connsiteY28-1824" fmla="*/ 3797398 h 4275540"/>
              <a:gd name="connsiteX29-1825" fmla="*/ 3503787 w 3898347"/>
              <a:gd name="connsiteY29-1826" fmla="*/ 3797787 h 4275540"/>
              <a:gd name="connsiteX30-1827" fmla="*/ 3492165 w 3898347"/>
              <a:gd name="connsiteY30-1828" fmla="*/ 3799887 h 4275540"/>
              <a:gd name="connsiteX31-1829" fmla="*/ 3472233 w 3898347"/>
              <a:gd name="connsiteY31-1830" fmla="*/ 3805682 h 4275540"/>
              <a:gd name="connsiteX32-1831" fmla="*/ 3465921 w 3898347"/>
              <a:gd name="connsiteY32-1832" fmla="*/ 3805814 h 4275540"/>
              <a:gd name="connsiteX33-1833" fmla="*/ 3455541 w 3898347"/>
              <a:gd name="connsiteY33-1834" fmla="*/ 3815505 h 4275540"/>
              <a:gd name="connsiteX34-1835" fmla="*/ 3429027 w 3898347"/>
              <a:gd name="connsiteY34-1836" fmla="*/ 3816906 h 4275540"/>
              <a:gd name="connsiteX35-1837" fmla="*/ 3369507 w 3898347"/>
              <a:gd name="connsiteY35-1838" fmla="*/ 3825563 h 4275540"/>
              <a:gd name="connsiteX36-1839" fmla="*/ 3324491 w 3898347"/>
              <a:gd name="connsiteY36-1840" fmla="*/ 3832006 h 4275540"/>
              <a:gd name="connsiteX37-1841" fmla="*/ 3244235 w 3898347"/>
              <a:gd name="connsiteY37-1842" fmla="*/ 3834376 h 4275540"/>
              <a:gd name="connsiteX38-1843" fmla="*/ 3226507 w 3898347"/>
              <a:gd name="connsiteY38-1844" fmla="*/ 3820131 h 4275540"/>
              <a:gd name="connsiteX39-1845" fmla="*/ 3191688 w 3898347"/>
              <a:gd name="connsiteY39-1846" fmla="*/ 3837359 h 4275540"/>
              <a:gd name="connsiteX40-1847" fmla="*/ 3185553 w 3898347"/>
              <a:gd name="connsiteY40-1848" fmla="*/ 3859030 h 4275540"/>
              <a:gd name="connsiteX41-1849" fmla="*/ 3090188 w 3898347"/>
              <a:gd name="connsiteY41-1850" fmla="*/ 3855036 h 4275540"/>
              <a:gd name="connsiteX42-1851" fmla="*/ 3031422 w 3898347"/>
              <a:gd name="connsiteY42-1852" fmla="*/ 3858298 h 4275540"/>
              <a:gd name="connsiteX43-1853" fmla="*/ 2996288 w 3898347"/>
              <a:gd name="connsiteY43-1854" fmla="*/ 3860020 h 4275540"/>
              <a:gd name="connsiteX44-1855" fmla="*/ 2901661 w 3898347"/>
              <a:gd name="connsiteY44-1856" fmla="*/ 3882243 h 4275540"/>
              <a:gd name="connsiteX45-1857" fmla="*/ 2782141 w 3898347"/>
              <a:gd name="connsiteY45-1858" fmla="*/ 3932983 h 4275540"/>
              <a:gd name="connsiteX46-1859" fmla="*/ 2749597 w 3898347"/>
              <a:gd name="connsiteY46-1860" fmla="*/ 3956746 h 4275540"/>
              <a:gd name="connsiteX47-1861" fmla="*/ 2730493 w 3898347"/>
              <a:gd name="connsiteY47-1862" fmla="*/ 3955236 h 4275540"/>
              <a:gd name="connsiteX48-1863" fmla="*/ 2707507 w 3898347"/>
              <a:gd name="connsiteY48-1864" fmla="*/ 3947771 h 4275540"/>
              <a:gd name="connsiteX49-1865" fmla="*/ 2701937 w 3898347"/>
              <a:gd name="connsiteY49-1866" fmla="*/ 3950565 h 4275540"/>
              <a:gd name="connsiteX50-1867" fmla="*/ 2679435 w 3898347"/>
              <a:gd name="connsiteY50-1868" fmla="*/ 3949768 h 4275540"/>
              <a:gd name="connsiteX51-1869" fmla="*/ 2667352 w 3898347"/>
              <a:gd name="connsiteY51-1870" fmla="*/ 3942821 h 4275540"/>
              <a:gd name="connsiteX52-1871" fmla="*/ 2657096 w 3898347"/>
              <a:gd name="connsiteY52-1872" fmla="*/ 3953571 h 4275540"/>
              <a:gd name="connsiteX53-1873" fmla="*/ 2655161 w 3898347"/>
              <a:gd name="connsiteY53-1874" fmla="*/ 3962216 h 4275540"/>
              <a:gd name="connsiteX54-1875" fmla="*/ 2638604 w 3898347"/>
              <a:gd name="connsiteY54-1876" fmla="*/ 3955936 h 4275540"/>
              <a:gd name="connsiteX55-1877" fmla="*/ 2626185 w 3898347"/>
              <a:gd name="connsiteY55-1878" fmla="*/ 3962937 h 4275540"/>
              <a:gd name="connsiteX56-1879" fmla="*/ 2614077 w 3898347"/>
              <a:gd name="connsiteY56-1880" fmla="*/ 3955576 h 4275540"/>
              <a:gd name="connsiteX57-1881" fmla="*/ 2609403 w 3898347"/>
              <a:gd name="connsiteY57-1882" fmla="*/ 3956215 h 4275540"/>
              <a:gd name="connsiteX58-1883" fmla="*/ 2597896 w 3898347"/>
              <a:gd name="connsiteY58-1884" fmla="*/ 3958939 h 4275540"/>
              <a:gd name="connsiteX59-1885" fmla="*/ 2578251 w 3898347"/>
              <a:gd name="connsiteY59-1886" fmla="*/ 3965812 h 4275540"/>
              <a:gd name="connsiteX60-1887" fmla="*/ 2571961 w 3898347"/>
              <a:gd name="connsiteY60-1888" fmla="*/ 3966278 h 4275540"/>
              <a:gd name="connsiteX61-1889" fmla="*/ 2559399 w 3898347"/>
              <a:gd name="connsiteY61-1890" fmla="*/ 3979193 h 4275540"/>
              <a:gd name="connsiteX62-1891" fmla="*/ 2533560 w 3898347"/>
              <a:gd name="connsiteY62-1892" fmla="*/ 3988160 h 4275540"/>
              <a:gd name="connsiteX63-1893" fmla="*/ 2515299 w 3898347"/>
              <a:gd name="connsiteY63-1894" fmla="*/ 4016867 h 4275540"/>
              <a:gd name="connsiteX64-1895" fmla="*/ 2513423 w 3898347"/>
              <a:gd name="connsiteY64-1896" fmla="*/ 4018759 h 4275540"/>
              <a:gd name="connsiteX65-1897" fmla="*/ 2482991 w 3898347"/>
              <a:gd name="connsiteY65-1898" fmla="*/ 4012935 h 4275540"/>
              <a:gd name="connsiteX66-1899" fmla="*/ 2446940 w 3898347"/>
              <a:gd name="connsiteY66-1900" fmla="*/ 4021172 h 4275540"/>
              <a:gd name="connsiteX67-1901" fmla="*/ 2404883 w 3898347"/>
              <a:gd name="connsiteY67-1902" fmla="*/ 4024808 h 4275540"/>
              <a:gd name="connsiteX68-1903" fmla="*/ 2373894 w 3898347"/>
              <a:gd name="connsiteY68-1904" fmla="*/ 4023827 h 4275540"/>
              <a:gd name="connsiteX69-1905" fmla="*/ 2297080 w 3898347"/>
              <a:gd name="connsiteY69-1906" fmla="*/ 4040841 h 4275540"/>
              <a:gd name="connsiteX70-1907" fmla="*/ 2170615 w 3898347"/>
              <a:gd name="connsiteY70-1908" fmla="*/ 4077196 h 4275540"/>
              <a:gd name="connsiteX71-1909" fmla="*/ 2143580 w 3898347"/>
              <a:gd name="connsiteY71-1910" fmla="*/ 4083102 h 4275540"/>
              <a:gd name="connsiteX72-1911" fmla="*/ 2119893 w 3898347"/>
              <a:gd name="connsiteY72-1912" fmla="*/ 4080874 h 4275540"/>
              <a:gd name="connsiteX73-1913" fmla="*/ 2114008 w 3898347"/>
              <a:gd name="connsiteY73-1914" fmla="*/ 4073996 h 4275540"/>
              <a:gd name="connsiteX74-1915" fmla="*/ 2099067 w 3898347"/>
              <a:gd name="connsiteY74-1916" fmla="*/ 4076068 h 4275540"/>
              <a:gd name="connsiteX75-1917" fmla="*/ 2095000 w 3898347"/>
              <a:gd name="connsiteY75-1918" fmla="*/ 4075096 h 4275540"/>
              <a:gd name="connsiteX76-1919" fmla="*/ 2071767 w 3898347"/>
              <a:gd name="connsiteY76-1920" fmla="*/ 4071044 h 4275540"/>
              <a:gd name="connsiteX77-1921" fmla="*/ 2024486 w 3898347"/>
              <a:gd name="connsiteY77-1922" fmla="*/ 4100276 h 4275540"/>
              <a:gd name="connsiteX78-1923" fmla="*/ 1964411 w 3898347"/>
              <a:gd name="connsiteY78-1924" fmla="*/ 4105069 h 4275540"/>
              <a:gd name="connsiteX79-1925" fmla="*/ 1739945 w 3898347"/>
              <a:gd name="connsiteY79-1926" fmla="*/ 4171795 h 4275540"/>
              <a:gd name="connsiteX80-1927" fmla="*/ 1610556 w 3898347"/>
              <a:gd name="connsiteY80-1928" fmla="*/ 4167701 h 4275540"/>
              <a:gd name="connsiteX81-1929" fmla="*/ 1553623 w 3898347"/>
              <a:gd name="connsiteY81-1930" fmla="*/ 4236045 h 4275540"/>
              <a:gd name="connsiteX82-1931" fmla="*/ 1548640 w 3898347"/>
              <a:gd name="connsiteY82-1932" fmla="*/ 4238297 h 4275540"/>
              <a:gd name="connsiteX83-1933" fmla="*/ 1530136 w 3898347"/>
              <a:gd name="connsiteY83-1934" fmla="*/ 4227121 h 4275540"/>
              <a:gd name="connsiteX84-1935" fmla="*/ 1508787 w 3898347"/>
              <a:gd name="connsiteY84-1936" fmla="*/ 4234213 h 4275540"/>
              <a:gd name="connsiteX85-1937" fmla="*/ 1488914 w 3898347"/>
              <a:gd name="connsiteY85-1938" fmla="*/ 4241772 h 4275540"/>
              <a:gd name="connsiteX86-1939" fmla="*/ 1488999 w 3898347"/>
              <a:gd name="connsiteY86-1940" fmla="*/ 4251186 h 4275540"/>
              <a:gd name="connsiteX87-1941" fmla="*/ 1475364 w 3898347"/>
              <a:gd name="connsiteY87-1942" fmla="*/ 4248364 h 4275540"/>
              <a:gd name="connsiteX88-1943" fmla="*/ 1457275 w 3898347"/>
              <a:gd name="connsiteY88-1944" fmla="*/ 4252863 h 4275540"/>
              <a:gd name="connsiteX89-1945" fmla="*/ 1448085 w 3898347"/>
              <a:gd name="connsiteY89-1946" fmla="*/ 4248391 h 4275540"/>
              <a:gd name="connsiteX90-1947" fmla="*/ 1315306 w 3898347"/>
              <a:gd name="connsiteY90-1948" fmla="*/ 4237004 h 4275540"/>
              <a:gd name="connsiteX91-1949" fmla="*/ 1272434 w 3898347"/>
              <a:gd name="connsiteY91-1950" fmla="*/ 4244958 h 4275540"/>
              <a:gd name="connsiteX92-1951" fmla="*/ 1231567 w 3898347"/>
              <a:gd name="connsiteY92-1952" fmla="*/ 4219356 h 4275540"/>
              <a:gd name="connsiteX93-1953" fmla="*/ 1216643 w 3898347"/>
              <a:gd name="connsiteY93-1954" fmla="*/ 4229828 h 4275540"/>
              <a:gd name="connsiteX94-1955" fmla="*/ 1214101 w 3898347"/>
              <a:gd name="connsiteY94-1956" fmla="*/ 4231991 h 4275540"/>
              <a:gd name="connsiteX95-1957" fmla="*/ 1203193 w 3898347"/>
              <a:gd name="connsiteY95-1958" fmla="*/ 4232867 h 4275540"/>
              <a:gd name="connsiteX96-1959" fmla="*/ 1201049 w 3898347"/>
              <a:gd name="connsiteY96-1960" fmla="*/ 4242842 h 4275540"/>
              <a:gd name="connsiteX97-1961" fmla="*/ 1185298 w 3898347"/>
              <a:gd name="connsiteY97-1962" fmla="*/ 4251133 h 4275540"/>
              <a:gd name="connsiteX98-1963" fmla="*/ 1164955 w 3898347"/>
              <a:gd name="connsiteY98-1964" fmla="*/ 4250027 h 4275540"/>
              <a:gd name="connsiteX99-1965" fmla="*/ 1067357 w 3898347"/>
              <a:gd name="connsiteY99-1966" fmla="*/ 4233908 h 4275540"/>
              <a:gd name="connsiteX100-1967" fmla="*/ 1009492 w 3898347"/>
              <a:gd name="connsiteY100-1968" fmla="*/ 4230455 h 4275540"/>
              <a:gd name="connsiteX101-1969" fmla="*/ 988345 w 3898347"/>
              <a:gd name="connsiteY101-1970" fmla="*/ 4238880 h 4275540"/>
              <a:gd name="connsiteX102-1971" fmla="*/ 958251 w 3898347"/>
              <a:gd name="connsiteY102-1972" fmla="*/ 4244100 h 4275540"/>
              <a:gd name="connsiteX103-1973" fmla="*/ 905785 w 3898347"/>
              <a:gd name="connsiteY103-1974" fmla="*/ 4260845 h 4275540"/>
              <a:gd name="connsiteX104-1975" fmla="*/ 834176 w 3898347"/>
              <a:gd name="connsiteY104-1976" fmla="*/ 4270241 h 4275540"/>
              <a:gd name="connsiteX105-1977" fmla="*/ 778474 w 3898347"/>
              <a:gd name="connsiteY105-1978" fmla="*/ 4235526 h 4275540"/>
              <a:gd name="connsiteX106-1979" fmla="*/ 774418 w 3898347"/>
              <a:gd name="connsiteY106-1980" fmla="*/ 4242583 h 4275540"/>
              <a:gd name="connsiteX107-1981" fmla="*/ 737705 w 3898347"/>
              <a:gd name="connsiteY107-1982" fmla="*/ 4238891 h 4275540"/>
              <a:gd name="connsiteX108-1983" fmla="*/ 627717 w 3898347"/>
              <a:gd name="connsiteY108-1984" fmla="*/ 4207629 h 4275540"/>
              <a:gd name="connsiteX109-1985" fmla="*/ 533391 w 3898347"/>
              <a:gd name="connsiteY109-1986" fmla="*/ 4170035 h 4275540"/>
              <a:gd name="connsiteX110-1987" fmla="*/ 508621 w 3898347"/>
              <a:gd name="connsiteY110-1988" fmla="*/ 4176044 h 4275540"/>
              <a:gd name="connsiteX111-1989" fmla="*/ 467082 w 3898347"/>
              <a:gd name="connsiteY111-1990" fmla="*/ 4185616 h 4275540"/>
              <a:gd name="connsiteX112-1991" fmla="*/ 437646 w 3898347"/>
              <a:gd name="connsiteY112-1992" fmla="*/ 4212658 h 4275540"/>
              <a:gd name="connsiteX113-1993" fmla="*/ 402271 w 3898347"/>
              <a:gd name="connsiteY113-1994" fmla="*/ 4212774 h 4275540"/>
              <a:gd name="connsiteX114-1995" fmla="*/ 391968 w 3898347"/>
              <a:gd name="connsiteY114-1996" fmla="*/ 4187073 h 4275540"/>
              <a:gd name="connsiteX115-1997" fmla="*/ 354806 w 3898347"/>
              <a:gd name="connsiteY115-1998" fmla="*/ 4195545 h 4275540"/>
              <a:gd name="connsiteX116-1999" fmla="*/ 298662 w 3898347"/>
              <a:gd name="connsiteY116-2000" fmla="*/ 4211227 h 4275540"/>
              <a:gd name="connsiteX117-2001" fmla="*/ 265740 w 3898347"/>
              <a:gd name="connsiteY117-2002" fmla="*/ 4213623 h 4275540"/>
              <a:gd name="connsiteX118-2003" fmla="*/ 176403 w 3898347"/>
              <a:gd name="connsiteY118-2004" fmla="*/ 4227393 h 4275540"/>
              <a:gd name="connsiteX119-2005" fmla="*/ 82528 w 3898347"/>
              <a:gd name="connsiteY119-2006" fmla="*/ 4275540 h 4275540"/>
              <a:gd name="connsiteX120-2007" fmla="*/ 19464 w 3898347"/>
              <a:gd name="connsiteY120-2008" fmla="*/ 4256103 h 4275540"/>
              <a:gd name="connsiteX121-2009" fmla="*/ 0 w 3898347"/>
              <a:gd name="connsiteY121-2010" fmla="*/ 4221939 h 4275540"/>
              <a:gd name="connsiteX122-2011" fmla="*/ 0 w 3898347"/>
              <a:gd name="connsiteY122-2012" fmla="*/ 15850 h 4275540"/>
              <a:gd name="connsiteX123-2013" fmla="*/ 3898347 w 3898347"/>
              <a:gd name="connsiteY123-2014" fmla="*/ 0 h 4275540"/>
              <a:gd name="connsiteX0-2015" fmla="*/ 3898347 w 3898347"/>
              <a:gd name="connsiteY0-2016" fmla="*/ 0 h 4270358"/>
              <a:gd name="connsiteX1-2017" fmla="*/ 3898347 w 3898347"/>
              <a:gd name="connsiteY1-2018" fmla="*/ 3834445 h 4270358"/>
              <a:gd name="connsiteX2-2019" fmla="*/ 3892314 w 3898347"/>
              <a:gd name="connsiteY2-2020" fmla="*/ 3832951 h 4270358"/>
              <a:gd name="connsiteX3-2021" fmla="*/ 3851953 w 3898347"/>
              <a:gd name="connsiteY3-2022" fmla="*/ 3802983 h 4270358"/>
              <a:gd name="connsiteX4-2023" fmla="*/ 3836418 w 3898347"/>
              <a:gd name="connsiteY4-2024" fmla="*/ 3811513 h 4270358"/>
              <a:gd name="connsiteX5-2025" fmla="*/ 3833758 w 3898347"/>
              <a:gd name="connsiteY5-2026" fmla="*/ 3813341 h 4270358"/>
              <a:gd name="connsiteX6-2027" fmla="*/ 3822673 w 3898347"/>
              <a:gd name="connsiteY6-2028" fmla="*/ 3812913 h 4270358"/>
              <a:gd name="connsiteX7-2029" fmla="*/ 3820104 w 3898347"/>
              <a:gd name="connsiteY7-2030" fmla="*/ 3822466 h 4270358"/>
              <a:gd name="connsiteX8-2031" fmla="*/ 3803816 w 3898347"/>
              <a:gd name="connsiteY8-2032" fmla="*/ 3828757 h 4270358"/>
              <a:gd name="connsiteX9-2033" fmla="*/ 3729936 w 3898347"/>
              <a:gd name="connsiteY9-2034" fmla="*/ 3815386 h 4270358"/>
              <a:gd name="connsiteX10-2035" fmla="*/ 3726018 w 3898347"/>
              <a:gd name="connsiteY10-2036" fmla="*/ 3815100 h 4270358"/>
              <a:gd name="connsiteX11-2037" fmla="*/ 3725413 w 3898347"/>
              <a:gd name="connsiteY11-2038" fmla="*/ 3814615 h 4270358"/>
              <a:gd name="connsiteX12-2039" fmla="*/ 3713801 w 3898347"/>
              <a:gd name="connsiteY12-2040" fmla="*/ 3811018 h 4270358"/>
              <a:gd name="connsiteX13-2041" fmla="*/ 3709087 w 3898347"/>
              <a:gd name="connsiteY13-2042" fmla="*/ 3813195 h 4270358"/>
              <a:gd name="connsiteX14-2043" fmla="*/ 3698038 w 3898347"/>
              <a:gd name="connsiteY14-2044" fmla="*/ 3806182 h 4270358"/>
              <a:gd name="connsiteX15-2045" fmla="*/ 3662227 w 3898347"/>
              <a:gd name="connsiteY15-2046" fmla="*/ 3807761 h 4270358"/>
              <a:gd name="connsiteX16-2047" fmla="*/ 3659872 w 3898347"/>
              <a:gd name="connsiteY16-2048" fmla="*/ 3805524 h 4270358"/>
              <a:gd name="connsiteX17-2049" fmla="*/ 3643454 w 3898347"/>
              <a:gd name="connsiteY17-2050" fmla="*/ 3794831 h 4270358"/>
              <a:gd name="connsiteX18-2051" fmla="*/ 3624789 w 3898347"/>
              <a:gd name="connsiteY18-2052" fmla="*/ 3803185 h 4270358"/>
              <a:gd name="connsiteX19-2053" fmla="*/ 3602327 w 3898347"/>
              <a:gd name="connsiteY19-2054" fmla="*/ 3794616 h 4270358"/>
              <a:gd name="connsiteX20-2055" fmla="*/ 3596645 w 3898347"/>
              <a:gd name="connsiteY20-2056" fmla="*/ 3797108 h 4270358"/>
              <a:gd name="connsiteX21-2057" fmla="*/ 3574144 w 3898347"/>
              <a:gd name="connsiteY21-2058" fmla="*/ 3795108 h 4270358"/>
              <a:gd name="connsiteX22-2059" fmla="*/ 3562310 w 3898347"/>
              <a:gd name="connsiteY22-2060" fmla="*/ 3787534 h 4270358"/>
              <a:gd name="connsiteX23-2061" fmla="*/ 3551635 w 3898347"/>
              <a:gd name="connsiteY23-2062" fmla="*/ 3797705 h 4270358"/>
              <a:gd name="connsiteX24-2063" fmla="*/ 3542668 w 3898347"/>
              <a:gd name="connsiteY24-2064" fmla="*/ 3803283 h 4270358"/>
              <a:gd name="connsiteX25-2065" fmla="*/ 3533033 w 3898347"/>
              <a:gd name="connsiteY25-2066" fmla="*/ 3799071 h 4270358"/>
              <a:gd name="connsiteX26-2067" fmla="*/ 3521726 w 3898347"/>
              <a:gd name="connsiteY26-2068" fmla="*/ 3804691 h 4270358"/>
              <a:gd name="connsiteX27-2069" fmla="*/ 3520080 w 3898347"/>
              <a:gd name="connsiteY27-2070" fmla="*/ 3805210 h 4270358"/>
              <a:gd name="connsiteX28-2071" fmla="*/ 3508491 w 3898347"/>
              <a:gd name="connsiteY28-2072" fmla="*/ 3797398 h 4270358"/>
              <a:gd name="connsiteX29-2073" fmla="*/ 3503787 w 3898347"/>
              <a:gd name="connsiteY29-2074" fmla="*/ 3797787 h 4270358"/>
              <a:gd name="connsiteX30-2075" fmla="*/ 3492165 w 3898347"/>
              <a:gd name="connsiteY30-2076" fmla="*/ 3799887 h 4270358"/>
              <a:gd name="connsiteX31-2077" fmla="*/ 3472233 w 3898347"/>
              <a:gd name="connsiteY31-2078" fmla="*/ 3805682 h 4270358"/>
              <a:gd name="connsiteX32-2079" fmla="*/ 3465921 w 3898347"/>
              <a:gd name="connsiteY32-2080" fmla="*/ 3805814 h 4270358"/>
              <a:gd name="connsiteX33-2081" fmla="*/ 3455541 w 3898347"/>
              <a:gd name="connsiteY33-2082" fmla="*/ 3815505 h 4270358"/>
              <a:gd name="connsiteX34-2083" fmla="*/ 3429027 w 3898347"/>
              <a:gd name="connsiteY34-2084" fmla="*/ 3816906 h 4270358"/>
              <a:gd name="connsiteX35-2085" fmla="*/ 3369507 w 3898347"/>
              <a:gd name="connsiteY35-2086" fmla="*/ 3825563 h 4270358"/>
              <a:gd name="connsiteX36-2087" fmla="*/ 3324491 w 3898347"/>
              <a:gd name="connsiteY36-2088" fmla="*/ 3832006 h 4270358"/>
              <a:gd name="connsiteX37-2089" fmla="*/ 3244235 w 3898347"/>
              <a:gd name="connsiteY37-2090" fmla="*/ 3834376 h 4270358"/>
              <a:gd name="connsiteX38-2091" fmla="*/ 3226507 w 3898347"/>
              <a:gd name="connsiteY38-2092" fmla="*/ 3820131 h 4270358"/>
              <a:gd name="connsiteX39-2093" fmla="*/ 3191688 w 3898347"/>
              <a:gd name="connsiteY39-2094" fmla="*/ 3837359 h 4270358"/>
              <a:gd name="connsiteX40-2095" fmla="*/ 3185553 w 3898347"/>
              <a:gd name="connsiteY40-2096" fmla="*/ 3859030 h 4270358"/>
              <a:gd name="connsiteX41-2097" fmla="*/ 3090188 w 3898347"/>
              <a:gd name="connsiteY41-2098" fmla="*/ 3855036 h 4270358"/>
              <a:gd name="connsiteX42-2099" fmla="*/ 3031422 w 3898347"/>
              <a:gd name="connsiteY42-2100" fmla="*/ 3858298 h 4270358"/>
              <a:gd name="connsiteX43-2101" fmla="*/ 2996288 w 3898347"/>
              <a:gd name="connsiteY43-2102" fmla="*/ 3860020 h 4270358"/>
              <a:gd name="connsiteX44-2103" fmla="*/ 2901661 w 3898347"/>
              <a:gd name="connsiteY44-2104" fmla="*/ 3882243 h 4270358"/>
              <a:gd name="connsiteX45-2105" fmla="*/ 2782141 w 3898347"/>
              <a:gd name="connsiteY45-2106" fmla="*/ 3932983 h 4270358"/>
              <a:gd name="connsiteX46-2107" fmla="*/ 2749597 w 3898347"/>
              <a:gd name="connsiteY46-2108" fmla="*/ 3956746 h 4270358"/>
              <a:gd name="connsiteX47-2109" fmla="*/ 2730493 w 3898347"/>
              <a:gd name="connsiteY47-2110" fmla="*/ 3955236 h 4270358"/>
              <a:gd name="connsiteX48-2111" fmla="*/ 2707507 w 3898347"/>
              <a:gd name="connsiteY48-2112" fmla="*/ 3947771 h 4270358"/>
              <a:gd name="connsiteX49-2113" fmla="*/ 2701937 w 3898347"/>
              <a:gd name="connsiteY49-2114" fmla="*/ 3950565 h 4270358"/>
              <a:gd name="connsiteX50-2115" fmla="*/ 2679435 w 3898347"/>
              <a:gd name="connsiteY50-2116" fmla="*/ 3949768 h 4270358"/>
              <a:gd name="connsiteX51-2117" fmla="*/ 2667352 w 3898347"/>
              <a:gd name="connsiteY51-2118" fmla="*/ 3942821 h 4270358"/>
              <a:gd name="connsiteX52-2119" fmla="*/ 2657096 w 3898347"/>
              <a:gd name="connsiteY52-2120" fmla="*/ 3953571 h 4270358"/>
              <a:gd name="connsiteX53-2121" fmla="*/ 2655161 w 3898347"/>
              <a:gd name="connsiteY53-2122" fmla="*/ 3962216 h 4270358"/>
              <a:gd name="connsiteX54-2123" fmla="*/ 2638604 w 3898347"/>
              <a:gd name="connsiteY54-2124" fmla="*/ 3955936 h 4270358"/>
              <a:gd name="connsiteX55-2125" fmla="*/ 2626185 w 3898347"/>
              <a:gd name="connsiteY55-2126" fmla="*/ 3962937 h 4270358"/>
              <a:gd name="connsiteX56-2127" fmla="*/ 2614077 w 3898347"/>
              <a:gd name="connsiteY56-2128" fmla="*/ 3955576 h 4270358"/>
              <a:gd name="connsiteX57-2129" fmla="*/ 2609403 w 3898347"/>
              <a:gd name="connsiteY57-2130" fmla="*/ 3956215 h 4270358"/>
              <a:gd name="connsiteX58-2131" fmla="*/ 2597896 w 3898347"/>
              <a:gd name="connsiteY58-2132" fmla="*/ 3958939 h 4270358"/>
              <a:gd name="connsiteX59-2133" fmla="*/ 2578251 w 3898347"/>
              <a:gd name="connsiteY59-2134" fmla="*/ 3965812 h 4270358"/>
              <a:gd name="connsiteX60-2135" fmla="*/ 2571961 w 3898347"/>
              <a:gd name="connsiteY60-2136" fmla="*/ 3966278 h 4270358"/>
              <a:gd name="connsiteX61-2137" fmla="*/ 2559399 w 3898347"/>
              <a:gd name="connsiteY61-2138" fmla="*/ 3979193 h 4270358"/>
              <a:gd name="connsiteX62-2139" fmla="*/ 2533560 w 3898347"/>
              <a:gd name="connsiteY62-2140" fmla="*/ 3988160 h 4270358"/>
              <a:gd name="connsiteX63-2141" fmla="*/ 2515299 w 3898347"/>
              <a:gd name="connsiteY63-2142" fmla="*/ 4016867 h 4270358"/>
              <a:gd name="connsiteX64-2143" fmla="*/ 2513423 w 3898347"/>
              <a:gd name="connsiteY64-2144" fmla="*/ 4018759 h 4270358"/>
              <a:gd name="connsiteX65-2145" fmla="*/ 2482991 w 3898347"/>
              <a:gd name="connsiteY65-2146" fmla="*/ 4012935 h 4270358"/>
              <a:gd name="connsiteX66-2147" fmla="*/ 2446940 w 3898347"/>
              <a:gd name="connsiteY66-2148" fmla="*/ 4021172 h 4270358"/>
              <a:gd name="connsiteX67-2149" fmla="*/ 2404883 w 3898347"/>
              <a:gd name="connsiteY67-2150" fmla="*/ 4024808 h 4270358"/>
              <a:gd name="connsiteX68-2151" fmla="*/ 2373894 w 3898347"/>
              <a:gd name="connsiteY68-2152" fmla="*/ 4023827 h 4270358"/>
              <a:gd name="connsiteX69-2153" fmla="*/ 2297080 w 3898347"/>
              <a:gd name="connsiteY69-2154" fmla="*/ 4040841 h 4270358"/>
              <a:gd name="connsiteX70-2155" fmla="*/ 2170615 w 3898347"/>
              <a:gd name="connsiteY70-2156" fmla="*/ 4077196 h 4270358"/>
              <a:gd name="connsiteX71-2157" fmla="*/ 2143580 w 3898347"/>
              <a:gd name="connsiteY71-2158" fmla="*/ 4083102 h 4270358"/>
              <a:gd name="connsiteX72-2159" fmla="*/ 2119893 w 3898347"/>
              <a:gd name="connsiteY72-2160" fmla="*/ 4080874 h 4270358"/>
              <a:gd name="connsiteX73-2161" fmla="*/ 2114008 w 3898347"/>
              <a:gd name="connsiteY73-2162" fmla="*/ 4073996 h 4270358"/>
              <a:gd name="connsiteX74-2163" fmla="*/ 2099067 w 3898347"/>
              <a:gd name="connsiteY74-2164" fmla="*/ 4076068 h 4270358"/>
              <a:gd name="connsiteX75-2165" fmla="*/ 2095000 w 3898347"/>
              <a:gd name="connsiteY75-2166" fmla="*/ 4075096 h 4270358"/>
              <a:gd name="connsiteX76-2167" fmla="*/ 2071767 w 3898347"/>
              <a:gd name="connsiteY76-2168" fmla="*/ 4071044 h 4270358"/>
              <a:gd name="connsiteX77-2169" fmla="*/ 2024486 w 3898347"/>
              <a:gd name="connsiteY77-2170" fmla="*/ 4100276 h 4270358"/>
              <a:gd name="connsiteX78-2171" fmla="*/ 1964411 w 3898347"/>
              <a:gd name="connsiteY78-2172" fmla="*/ 4105069 h 4270358"/>
              <a:gd name="connsiteX79-2173" fmla="*/ 1739945 w 3898347"/>
              <a:gd name="connsiteY79-2174" fmla="*/ 4171795 h 4270358"/>
              <a:gd name="connsiteX80-2175" fmla="*/ 1610556 w 3898347"/>
              <a:gd name="connsiteY80-2176" fmla="*/ 4167701 h 4270358"/>
              <a:gd name="connsiteX81-2177" fmla="*/ 1553623 w 3898347"/>
              <a:gd name="connsiteY81-2178" fmla="*/ 4236045 h 4270358"/>
              <a:gd name="connsiteX82-2179" fmla="*/ 1548640 w 3898347"/>
              <a:gd name="connsiteY82-2180" fmla="*/ 4238297 h 4270358"/>
              <a:gd name="connsiteX83-2181" fmla="*/ 1530136 w 3898347"/>
              <a:gd name="connsiteY83-2182" fmla="*/ 4227121 h 4270358"/>
              <a:gd name="connsiteX84-2183" fmla="*/ 1508787 w 3898347"/>
              <a:gd name="connsiteY84-2184" fmla="*/ 4234213 h 4270358"/>
              <a:gd name="connsiteX85-2185" fmla="*/ 1488914 w 3898347"/>
              <a:gd name="connsiteY85-2186" fmla="*/ 4241772 h 4270358"/>
              <a:gd name="connsiteX86-2187" fmla="*/ 1488999 w 3898347"/>
              <a:gd name="connsiteY86-2188" fmla="*/ 4251186 h 4270358"/>
              <a:gd name="connsiteX87-2189" fmla="*/ 1475364 w 3898347"/>
              <a:gd name="connsiteY87-2190" fmla="*/ 4248364 h 4270358"/>
              <a:gd name="connsiteX88-2191" fmla="*/ 1457275 w 3898347"/>
              <a:gd name="connsiteY88-2192" fmla="*/ 4252863 h 4270358"/>
              <a:gd name="connsiteX89-2193" fmla="*/ 1448085 w 3898347"/>
              <a:gd name="connsiteY89-2194" fmla="*/ 4248391 h 4270358"/>
              <a:gd name="connsiteX90-2195" fmla="*/ 1315306 w 3898347"/>
              <a:gd name="connsiteY90-2196" fmla="*/ 4237004 h 4270358"/>
              <a:gd name="connsiteX91-2197" fmla="*/ 1272434 w 3898347"/>
              <a:gd name="connsiteY91-2198" fmla="*/ 4244958 h 4270358"/>
              <a:gd name="connsiteX92-2199" fmla="*/ 1231567 w 3898347"/>
              <a:gd name="connsiteY92-2200" fmla="*/ 4219356 h 4270358"/>
              <a:gd name="connsiteX93-2201" fmla="*/ 1216643 w 3898347"/>
              <a:gd name="connsiteY93-2202" fmla="*/ 4229828 h 4270358"/>
              <a:gd name="connsiteX94-2203" fmla="*/ 1214101 w 3898347"/>
              <a:gd name="connsiteY94-2204" fmla="*/ 4231991 h 4270358"/>
              <a:gd name="connsiteX95-2205" fmla="*/ 1203193 w 3898347"/>
              <a:gd name="connsiteY95-2206" fmla="*/ 4232867 h 4270358"/>
              <a:gd name="connsiteX96-2207" fmla="*/ 1201049 w 3898347"/>
              <a:gd name="connsiteY96-2208" fmla="*/ 4242842 h 4270358"/>
              <a:gd name="connsiteX97-2209" fmla="*/ 1185298 w 3898347"/>
              <a:gd name="connsiteY97-2210" fmla="*/ 4251133 h 4270358"/>
              <a:gd name="connsiteX98-2211" fmla="*/ 1164955 w 3898347"/>
              <a:gd name="connsiteY98-2212" fmla="*/ 4250027 h 4270358"/>
              <a:gd name="connsiteX99-2213" fmla="*/ 1067357 w 3898347"/>
              <a:gd name="connsiteY99-2214" fmla="*/ 4233908 h 4270358"/>
              <a:gd name="connsiteX100-2215" fmla="*/ 1009492 w 3898347"/>
              <a:gd name="connsiteY100-2216" fmla="*/ 4230455 h 4270358"/>
              <a:gd name="connsiteX101-2217" fmla="*/ 988345 w 3898347"/>
              <a:gd name="connsiteY101-2218" fmla="*/ 4238880 h 4270358"/>
              <a:gd name="connsiteX102-2219" fmla="*/ 958251 w 3898347"/>
              <a:gd name="connsiteY102-2220" fmla="*/ 4244100 h 4270358"/>
              <a:gd name="connsiteX103-2221" fmla="*/ 905785 w 3898347"/>
              <a:gd name="connsiteY103-2222" fmla="*/ 4260845 h 4270358"/>
              <a:gd name="connsiteX104-2223" fmla="*/ 834176 w 3898347"/>
              <a:gd name="connsiteY104-2224" fmla="*/ 4270241 h 4270358"/>
              <a:gd name="connsiteX105-2225" fmla="*/ 778474 w 3898347"/>
              <a:gd name="connsiteY105-2226" fmla="*/ 4235526 h 4270358"/>
              <a:gd name="connsiteX106-2227" fmla="*/ 774418 w 3898347"/>
              <a:gd name="connsiteY106-2228" fmla="*/ 4242583 h 4270358"/>
              <a:gd name="connsiteX107-2229" fmla="*/ 737705 w 3898347"/>
              <a:gd name="connsiteY107-2230" fmla="*/ 4238891 h 4270358"/>
              <a:gd name="connsiteX108-2231" fmla="*/ 627717 w 3898347"/>
              <a:gd name="connsiteY108-2232" fmla="*/ 4207629 h 4270358"/>
              <a:gd name="connsiteX109-2233" fmla="*/ 533391 w 3898347"/>
              <a:gd name="connsiteY109-2234" fmla="*/ 4170035 h 4270358"/>
              <a:gd name="connsiteX110-2235" fmla="*/ 508621 w 3898347"/>
              <a:gd name="connsiteY110-2236" fmla="*/ 4176044 h 4270358"/>
              <a:gd name="connsiteX111-2237" fmla="*/ 467082 w 3898347"/>
              <a:gd name="connsiteY111-2238" fmla="*/ 4185616 h 4270358"/>
              <a:gd name="connsiteX112-2239" fmla="*/ 437646 w 3898347"/>
              <a:gd name="connsiteY112-2240" fmla="*/ 4212658 h 4270358"/>
              <a:gd name="connsiteX113-2241" fmla="*/ 402271 w 3898347"/>
              <a:gd name="connsiteY113-2242" fmla="*/ 4212774 h 4270358"/>
              <a:gd name="connsiteX114-2243" fmla="*/ 391968 w 3898347"/>
              <a:gd name="connsiteY114-2244" fmla="*/ 4187073 h 4270358"/>
              <a:gd name="connsiteX115-2245" fmla="*/ 354806 w 3898347"/>
              <a:gd name="connsiteY115-2246" fmla="*/ 4195545 h 4270358"/>
              <a:gd name="connsiteX116-2247" fmla="*/ 298662 w 3898347"/>
              <a:gd name="connsiteY116-2248" fmla="*/ 4211227 h 4270358"/>
              <a:gd name="connsiteX117-2249" fmla="*/ 265740 w 3898347"/>
              <a:gd name="connsiteY117-2250" fmla="*/ 4213623 h 4270358"/>
              <a:gd name="connsiteX118-2251" fmla="*/ 176403 w 3898347"/>
              <a:gd name="connsiteY118-2252" fmla="*/ 4227393 h 4270358"/>
              <a:gd name="connsiteX119-2253" fmla="*/ 82528 w 3898347"/>
              <a:gd name="connsiteY119-2254" fmla="*/ 4243774 h 4270358"/>
              <a:gd name="connsiteX120-2255" fmla="*/ 19464 w 3898347"/>
              <a:gd name="connsiteY120-2256" fmla="*/ 4256103 h 4270358"/>
              <a:gd name="connsiteX121-2257" fmla="*/ 0 w 3898347"/>
              <a:gd name="connsiteY121-2258" fmla="*/ 4221939 h 4270358"/>
              <a:gd name="connsiteX122-2259" fmla="*/ 0 w 3898347"/>
              <a:gd name="connsiteY122-2260" fmla="*/ 15850 h 4270358"/>
              <a:gd name="connsiteX123-2261" fmla="*/ 3898347 w 3898347"/>
              <a:gd name="connsiteY123-2262" fmla="*/ 0 h 4270358"/>
              <a:gd name="connsiteX0-2263" fmla="*/ 3898347 w 3898347"/>
              <a:gd name="connsiteY0-2264" fmla="*/ 0 h 4270358"/>
              <a:gd name="connsiteX1-2265" fmla="*/ 3898347 w 3898347"/>
              <a:gd name="connsiteY1-2266" fmla="*/ 3834445 h 4270358"/>
              <a:gd name="connsiteX2-2267" fmla="*/ 3892314 w 3898347"/>
              <a:gd name="connsiteY2-2268" fmla="*/ 3832951 h 4270358"/>
              <a:gd name="connsiteX3-2269" fmla="*/ 3851953 w 3898347"/>
              <a:gd name="connsiteY3-2270" fmla="*/ 3802983 h 4270358"/>
              <a:gd name="connsiteX4-2271" fmla="*/ 3836418 w 3898347"/>
              <a:gd name="connsiteY4-2272" fmla="*/ 3811513 h 4270358"/>
              <a:gd name="connsiteX5-2273" fmla="*/ 3833758 w 3898347"/>
              <a:gd name="connsiteY5-2274" fmla="*/ 3813341 h 4270358"/>
              <a:gd name="connsiteX6-2275" fmla="*/ 3822673 w 3898347"/>
              <a:gd name="connsiteY6-2276" fmla="*/ 3812913 h 4270358"/>
              <a:gd name="connsiteX7-2277" fmla="*/ 3820104 w 3898347"/>
              <a:gd name="connsiteY7-2278" fmla="*/ 3822466 h 4270358"/>
              <a:gd name="connsiteX8-2279" fmla="*/ 3803816 w 3898347"/>
              <a:gd name="connsiteY8-2280" fmla="*/ 3828757 h 4270358"/>
              <a:gd name="connsiteX9-2281" fmla="*/ 3729936 w 3898347"/>
              <a:gd name="connsiteY9-2282" fmla="*/ 3815386 h 4270358"/>
              <a:gd name="connsiteX10-2283" fmla="*/ 3726018 w 3898347"/>
              <a:gd name="connsiteY10-2284" fmla="*/ 3815100 h 4270358"/>
              <a:gd name="connsiteX11-2285" fmla="*/ 3725413 w 3898347"/>
              <a:gd name="connsiteY11-2286" fmla="*/ 3814615 h 4270358"/>
              <a:gd name="connsiteX12-2287" fmla="*/ 3713801 w 3898347"/>
              <a:gd name="connsiteY12-2288" fmla="*/ 3811018 h 4270358"/>
              <a:gd name="connsiteX13-2289" fmla="*/ 3709087 w 3898347"/>
              <a:gd name="connsiteY13-2290" fmla="*/ 3813195 h 4270358"/>
              <a:gd name="connsiteX14-2291" fmla="*/ 3698038 w 3898347"/>
              <a:gd name="connsiteY14-2292" fmla="*/ 3806182 h 4270358"/>
              <a:gd name="connsiteX15-2293" fmla="*/ 3662227 w 3898347"/>
              <a:gd name="connsiteY15-2294" fmla="*/ 3807761 h 4270358"/>
              <a:gd name="connsiteX16-2295" fmla="*/ 3659872 w 3898347"/>
              <a:gd name="connsiteY16-2296" fmla="*/ 3805524 h 4270358"/>
              <a:gd name="connsiteX17-2297" fmla="*/ 3643454 w 3898347"/>
              <a:gd name="connsiteY17-2298" fmla="*/ 3794831 h 4270358"/>
              <a:gd name="connsiteX18-2299" fmla="*/ 3624789 w 3898347"/>
              <a:gd name="connsiteY18-2300" fmla="*/ 3803185 h 4270358"/>
              <a:gd name="connsiteX19-2301" fmla="*/ 3602327 w 3898347"/>
              <a:gd name="connsiteY19-2302" fmla="*/ 3794616 h 4270358"/>
              <a:gd name="connsiteX20-2303" fmla="*/ 3596645 w 3898347"/>
              <a:gd name="connsiteY20-2304" fmla="*/ 3797108 h 4270358"/>
              <a:gd name="connsiteX21-2305" fmla="*/ 3574144 w 3898347"/>
              <a:gd name="connsiteY21-2306" fmla="*/ 3795108 h 4270358"/>
              <a:gd name="connsiteX22-2307" fmla="*/ 3562310 w 3898347"/>
              <a:gd name="connsiteY22-2308" fmla="*/ 3787534 h 4270358"/>
              <a:gd name="connsiteX23-2309" fmla="*/ 3551635 w 3898347"/>
              <a:gd name="connsiteY23-2310" fmla="*/ 3797705 h 4270358"/>
              <a:gd name="connsiteX24-2311" fmla="*/ 3542668 w 3898347"/>
              <a:gd name="connsiteY24-2312" fmla="*/ 3803283 h 4270358"/>
              <a:gd name="connsiteX25-2313" fmla="*/ 3533033 w 3898347"/>
              <a:gd name="connsiteY25-2314" fmla="*/ 3799071 h 4270358"/>
              <a:gd name="connsiteX26-2315" fmla="*/ 3521726 w 3898347"/>
              <a:gd name="connsiteY26-2316" fmla="*/ 3804691 h 4270358"/>
              <a:gd name="connsiteX27-2317" fmla="*/ 3520080 w 3898347"/>
              <a:gd name="connsiteY27-2318" fmla="*/ 3805210 h 4270358"/>
              <a:gd name="connsiteX28-2319" fmla="*/ 3508491 w 3898347"/>
              <a:gd name="connsiteY28-2320" fmla="*/ 3797398 h 4270358"/>
              <a:gd name="connsiteX29-2321" fmla="*/ 3503787 w 3898347"/>
              <a:gd name="connsiteY29-2322" fmla="*/ 3797787 h 4270358"/>
              <a:gd name="connsiteX30-2323" fmla="*/ 3492165 w 3898347"/>
              <a:gd name="connsiteY30-2324" fmla="*/ 3799887 h 4270358"/>
              <a:gd name="connsiteX31-2325" fmla="*/ 3472233 w 3898347"/>
              <a:gd name="connsiteY31-2326" fmla="*/ 3805682 h 4270358"/>
              <a:gd name="connsiteX32-2327" fmla="*/ 3465921 w 3898347"/>
              <a:gd name="connsiteY32-2328" fmla="*/ 3805814 h 4270358"/>
              <a:gd name="connsiteX33-2329" fmla="*/ 3455541 w 3898347"/>
              <a:gd name="connsiteY33-2330" fmla="*/ 3815505 h 4270358"/>
              <a:gd name="connsiteX34-2331" fmla="*/ 3429027 w 3898347"/>
              <a:gd name="connsiteY34-2332" fmla="*/ 3816906 h 4270358"/>
              <a:gd name="connsiteX35-2333" fmla="*/ 3369507 w 3898347"/>
              <a:gd name="connsiteY35-2334" fmla="*/ 3825563 h 4270358"/>
              <a:gd name="connsiteX36-2335" fmla="*/ 3324491 w 3898347"/>
              <a:gd name="connsiteY36-2336" fmla="*/ 3832006 h 4270358"/>
              <a:gd name="connsiteX37-2337" fmla="*/ 3244235 w 3898347"/>
              <a:gd name="connsiteY37-2338" fmla="*/ 3834376 h 4270358"/>
              <a:gd name="connsiteX38-2339" fmla="*/ 3226507 w 3898347"/>
              <a:gd name="connsiteY38-2340" fmla="*/ 3820131 h 4270358"/>
              <a:gd name="connsiteX39-2341" fmla="*/ 3191688 w 3898347"/>
              <a:gd name="connsiteY39-2342" fmla="*/ 3837359 h 4270358"/>
              <a:gd name="connsiteX40-2343" fmla="*/ 3153779 w 3898347"/>
              <a:gd name="connsiteY40-2344" fmla="*/ 3848439 h 4270358"/>
              <a:gd name="connsiteX41-2345" fmla="*/ 3090188 w 3898347"/>
              <a:gd name="connsiteY41-2346" fmla="*/ 3855036 h 4270358"/>
              <a:gd name="connsiteX42-2347" fmla="*/ 3031422 w 3898347"/>
              <a:gd name="connsiteY42-2348" fmla="*/ 3858298 h 4270358"/>
              <a:gd name="connsiteX43-2349" fmla="*/ 2996288 w 3898347"/>
              <a:gd name="connsiteY43-2350" fmla="*/ 3860020 h 4270358"/>
              <a:gd name="connsiteX44-2351" fmla="*/ 2901661 w 3898347"/>
              <a:gd name="connsiteY44-2352" fmla="*/ 3882243 h 4270358"/>
              <a:gd name="connsiteX45-2353" fmla="*/ 2782141 w 3898347"/>
              <a:gd name="connsiteY45-2354" fmla="*/ 3932983 h 4270358"/>
              <a:gd name="connsiteX46-2355" fmla="*/ 2749597 w 3898347"/>
              <a:gd name="connsiteY46-2356" fmla="*/ 3956746 h 4270358"/>
              <a:gd name="connsiteX47-2357" fmla="*/ 2730493 w 3898347"/>
              <a:gd name="connsiteY47-2358" fmla="*/ 3955236 h 4270358"/>
              <a:gd name="connsiteX48-2359" fmla="*/ 2707507 w 3898347"/>
              <a:gd name="connsiteY48-2360" fmla="*/ 3947771 h 4270358"/>
              <a:gd name="connsiteX49-2361" fmla="*/ 2701937 w 3898347"/>
              <a:gd name="connsiteY49-2362" fmla="*/ 3950565 h 4270358"/>
              <a:gd name="connsiteX50-2363" fmla="*/ 2679435 w 3898347"/>
              <a:gd name="connsiteY50-2364" fmla="*/ 3949768 h 4270358"/>
              <a:gd name="connsiteX51-2365" fmla="*/ 2667352 w 3898347"/>
              <a:gd name="connsiteY51-2366" fmla="*/ 3942821 h 4270358"/>
              <a:gd name="connsiteX52-2367" fmla="*/ 2657096 w 3898347"/>
              <a:gd name="connsiteY52-2368" fmla="*/ 3953571 h 4270358"/>
              <a:gd name="connsiteX53-2369" fmla="*/ 2655161 w 3898347"/>
              <a:gd name="connsiteY53-2370" fmla="*/ 3962216 h 4270358"/>
              <a:gd name="connsiteX54-2371" fmla="*/ 2638604 w 3898347"/>
              <a:gd name="connsiteY54-2372" fmla="*/ 3955936 h 4270358"/>
              <a:gd name="connsiteX55-2373" fmla="*/ 2626185 w 3898347"/>
              <a:gd name="connsiteY55-2374" fmla="*/ 3962937 h 4270358"/>
              <a:gd name="connsiteX56-2375" fmla="*/ 2614077 w 3898347"/>
              <a:gd name="connsiteY56-2376" fmla="*/ 3955576 h 4270358"/>
              <a:gd name="connsiteX57-2377" fmla="*/ 2609403 w 3898347"/>
              <a:gd name="connsiteY57-2378" fmla="*/ 3956215 h 4270358"/>
              <a:gd name="connsiteX58-2379" fmla="*/ 2597896 w 3898347"/>
              <a:gd name="connsiteY58-2380" fmla="*/ 3958939 h 4270358"/>
              <a:gd name="connsiteX59-2381" fmla="*/ 2578251 w 3898347"/>
              <a:gd name="connsiteY59-2382" fmla="*/ 3965812 h 4270358"/>
              <a:gd name="connsiteX60-2383" fmla="*/ 2571961 w 3898347"/>
              <a:gd name="connsiteY60-2384" fmla="*/ 3966278 h 4270358"/>
              <a:gd name="connsiteX61-2385" fmla="*/ 2559399 w 3898347"/>
              <a:gd name="connsiteY61-2386" fmla="*/ 3979193 h 4270358"/>
              <a:gd name="connsiteX62-2387" fmla="*/ 2533560 w 3898347"/>
              <a:gd name="connsiteY62-2388" fmla="*/ 3988160 h 4270358"/>
              <a:gd name="connsiteX63-2389" fmla="*/ 2515299 w 3898347"/>
              <a:gd name="connsiteY63-2390" fmla="*/ 4016867 h 4270358"/>
              <a:gd name="connsiteX64-2391" fmla="*/ 2513423 w 3898347"/>
              <a:gd name="connsiteY64-2392" fmla="*/ 4018759 h 4270358"/>
              <a:gd name="connsiteX65-2393" fmla="*/ 2482991 w 3898347"/>
              <a:gd name="connsiteY65-2394" fmla="*/ 4012935 h 4270358"/>
              <a:gd name="connsiteX66-2395" fmla="*/ 2446940 w 3898347"/>
              <a:gd name="connsiteY66-2396" fmla="*/ 4021172 h 4270358"/>
              <a:gd name="connsiteX67-2397" fmla="*/ 2404883 w 3898347"/>
              <a:gd name="connsiteY67-2398" fmla="*/ 4024808 h 4270358"/>
              <a:gd name="connsiteX68-2399" fmla="*/ 2373894 w 3898347"/>
              <a:gd name="connsiteY68-2400" fmla="*/ 4023827 h 4270358"/>
              <a:gd name="connsiteX69-2401" fmla="*/ 2297080 w 3898347"/>
              <a:gd name="connsiteY69-2402" fmla="*/ 4040841 h 4270358"/>
              <a:gd name="connsiteX70-2403" fmla="*/ 2170615 w 3898347"/>
              <a:gd name="connsiteY70-2404" fmla="*/ 4077196 h 4270358"/>
              <a:gd name="connsiteX71-2405" fmla="*/ 2143580 w 3898347"/>
              <a:gd name="connsiteY71-2406" fmla="*/ 4083102 h 4270358"/>
              <a:gd name="connsiteX72-2407" fmla="*/ 2119893 w 3898347"/>
              <a:gd name="connsiteY72-2408" fmla="*/ 4080874 h 4270358"/>
              <a:gd name="connsiteX73-2409" fmla="*/ 2114008 w 3898347"/>
              <a:gd name="connsiteY73-2410" fmla="*/ 4073996 h 4270358"/>
              <a:gd name="connsiteX74-2411" fmla="*/ 2099067 w 3898347"/>
              <a:gd name="connsiteY74-2412" fmla="*/ 4076068 h 4270358"/>
              <a:gd name="connsiteX75-2413" fmla="*/ 2095000 w 3898347"/>
              <a:gd name="connsiteY75-2414" fmla="*/ 4075096 h 4270358"/>
              <a:gd name="connsiteX76-2415" fmla="*/ 2071767 w 3898347"/>
              <a:gd name="connsiteY76-2416" fmla="*/ 4071044 h 4270358"/>
              <a:gd name="connsiteX77-2417" fmla="*/ 2024486 w 3898347"/>
              <a:gd name="connsiteY77-2418" fmla="*/ 4100276 h 4270358"/>
              <a:gd name="connsiteX78-2419" fmla="*/ 1964411 w 3898347"/>
              <a:gd name="connsiteY78-2420" fmla="*/ 4105069 h 4270358"/>
              <a:gd name="connsiteX79-2421" fmla="*/ 1739945 w 3898347"/>
              <a:gd name="connsiteY79-2422" fmla="*/ 4171795 h 4270358"/>
              <a:gd name="connsiteX80-2423" fmla="*/ 1610556 w 3898347"/>
              <a:gd name="connsiteY80-2424" fmla="*/ 4167701 h 4270358"/>
              <a:gd name="connsiteX81-2425" fmla="*/ 1553623 w 3898347"/>
              <a:gd name="connsiteY81-2426" fmla="*/ 4236045 h 4270358"/>
              <a:gd name="connsiteX82-2427" fmla="*/ 1548640 w 3898347"/>
              <a:gd name="connsiteY82-2428" fmla="*/ 4238297 h 4270358"/>
              <a:gd name="connsiteX83-2429" fmla="*/ 1530136 w 3898347"/>
              <a:gd name="connsiteY83-2430" fmla="*/ 4227121 h 4270358"/>
              <a:gd name="connsiteX84-2431" fmla="*/ 1508787 w 3898347"/>
              <a:gd name="connsiteY84-2432" fmla="*/ 4234213 h 4270358"/>
              <a:gd name="connsiteX85-2433" fmla="*/ 1488914 w 3898347"/>
              <a:gd name="connsiteY85-2434" fmla="*/ 4241772 h 4270358"/>
              <a:gd name="connsiteX86-2435" fmla="*/ 1488999 w 3898347"/>
              <a:gd name="connsiteY86-2436" fmla="*/ 4251186 h 4270358"/>
              <a:gd name="connsiteX87-2437" fmla="*/ 1475364 w 3898347"/>
              <a:gd name="connsiteY87-2438" fmla="*/ 4248364 h 4270358"/>
              <a:gd name="connsiteX88-2439" fmla="*/ 1457275 w 3898347"/>
              <a:gd name="connsiteY88-2440" fmla="*/ 4252863 h 4270358"/>
              <a:gd name="connsiteX89-2441" fmla="*/ 1448085 w 3898347"/>
              <a:gd name="connsiteY89-2442" fmla="*/ 4248391 h 4270358"/>
              <a:gd name="connsiteX90-2443" fmla="*/ 1315306 w 3898347"/>
              <a:gd name="connsiteY90-2444" fmla="*/ 4237004 h 4270358"/>
              <a:gd name="connsiteX91-2445" fmla="*/ 1272434 w 3898347"/>
              <a:gd name="connsiteY91-2446" fmla="*/ 4244958 h 4270358"/>
              <a:gd name="connsiteX92-2447" fmla="*/ 1231567 w 3898347"/>
              <a:gd name="connsiteY92-2448" fmla="*/ 4219356 h 4270358"/>
              <a:gd name="connsiteX93-2449" fmla="*/ 1216643 w 3898347"/>
              <a:gd name="connsiteY93-2450" fmla="*/ 4229828 h 4270358"/>
              <a:gd name="connsiteX94-2451" fmla="*/ 1214101 w 3898347"/>
              <a:gd name="connsiteY94-2452" fmla="*/ 4231991 h 4270358"/>
              <a:gd name="connsiteX95-2453" fmla="*/ 1203193 w 3898347"/>
              <a:gd name="connsiteY95-2454" fmla="*/ 4232867 h 4270358"/>
              <a:gd name="connsiteX96-2455" fmla="*/ 1201049 w 3898347"/>
              <a:gd name="connsiteY96-2456" fmla="*/ 4242842 h 4270358"/>
              <a:gd name="connsiteX97-2457" fmla="*/ 1185298 w 3898347"/>
              <a:gd name="connsiteY97-2458" fmla="*/ 4251133 h 4270358"/>
              <a:gd name="connsiteX98-2459" fmla="*/ 1164955 w 3898347"/>
              <a:gd name="connsiteY98-2460" fmla="*/ 4250027 h 4270358"/>
              <a:gd name="connsiteX99-2461" fmla="*/ 1067357 w 3898347"/>
              <a:gd name="connsiteY99-2462" fmla="*/ 4233908 h 4270358"/>
              <a:gd name="connsiteX100-2463" fmla="*/ 1009492 w 3898347"/>
              <a:gd name="connsiteY100-2464" fmla="*/ 4230455 h 4270358"/>
              <a:gd name="connsiteX101-2465" fmla="*/ 988345 w 3898347"/>
              <a:gd name="connsiteY101-2466" fmla="*/ 4238880 h 4270358"/>
              <a:gd name="connsiteX102-2467" fmla="*/ 958251 w 3898347"/>
              <a:gd name="connsiteY102-2468" fmla="*/ 4244100 h 4270358"/>
              <a:gd name="connsiteX103-2469" fmla="*/ 905785 w 3898347"/>
              <a:gd name="connsiteY103-2470" fmla="*/ 4260845 h 4270358"/>
              <a:gd name="connsiteX104-2471" fmla="*/ 834176 w 3898347"/>
              <a:gd name="connsiteY104-2472" fmla="*/ 4270241 h 4270358"/>
              <a:gd name="connsiteX105-2473" fmla="*/ 778474 w 3898347"/>
              <a:gd name="connsiteY105-2474" fmla="*/ 4235526 h 4270358"/>
              <a:gd name="connsiteX106-2475" fmla="*/ 774418 w 3898347"/>
              <a:gd name="connsiteY106-2476" fmla="*/ 4242583 h 4270358"/>
              <a:gd name="connsiteX107-2477" fmla="*/ 737705 w 3898347"/>
              <a:gd name="connsiteY107-2478" fmla="*/ 4238891 h 4270358"/>
              <a:gd name="connsiteX108-2479" fmla="*/ 627717 w 3898347"/>
              <a:gd name="connsiteY108-2480" fmla="*/ 4207629 h 4270358"/>
              <a:gd name="connsiteX109-2481" fmla="*/ 533391 w 3898347"/>
              <a:gd name="connsiteY109-2482" fmla="*/ 4170035 h 4270358"/>
              <a:gd name="connsiteX110-2483" fmla="*/ 508621 w 3898347"/>
              <a:gd name="connsiteY110-2484" fmla="*/ 4176044 h 4270358"/>
              <a:gd name="connsiteX111-2485" fmla="*/ 467082 w 3898347"/>
              <a:gd name="connsiteY111-2486" fmla="*/ 4185616 h 4270358"/>
              <a:gd name="connsiteX112-2487" fmla="*/ 437646 w 3898347"/>
              <a:gd name="connsiteY112-2488" fmla="*/ 4212658 h 4270358"/>
              <a:gd name="connsiteX113-2489" fmla="*/ 402271 w 3898347"/>
              <a:gd name="connsiteY113-2490" fmla="*/ 4212774 h 4270358"/>
              <a:gd name="connsiteX114-2491" fmla="*/ 391968 w 3898347"/>
              <a:gd name="connsiteY114-2492" fmla="*/ 4187073 h 4270358"/>
              <a:gd name="connsiteX115-2493" fmla="*/ 354806 w 3898347"/>
              <a:gd name="connsiteY115-2494" fmla="*/ 4195545 h 4270358"/>
              <a:gd name="connsiteX116-2495" fmla="*/ 298662 w 3898347"/>
              <a:gd name="connsiteY116-2496" fmla="*/ 4211227 h 4270358"/>
              <a:gd name="connsiteX117-2497" fmla="*/ 265740 w 3898347"/>
              <a:gd name="connsiteY117-2498" fmla="*/ 4213623 h 4270358"/>
              <a:gd name="connsiteX118-2499" fmla="*/ 176403 w 3898347"/>
              <a:gd name="connsiteY118-2500" fmla="*/ 4227393 h 4270358"/>
              <a:gd name="connsiteX119-2501" fmla="*/ 82528 w 3898347"/>
              <a:gd name="connsiteY119-2502" fmla="*/ 4243774 h 4270358"/>
              <a:gd name="connsiteX120-2503" fmla="*/ 19464 w 3898347"/>
              <a:gd name="connsiteY120-2504" fmla="*/ 4256103 h 4270358"/>
              <a:gd name="connsiteX121-2505" fmla="*/ 0 w 3898347"/>
              <a:gd name="connsiteY121-2506" fmla="*/ 4221939 h 4270358"/>
              <a:gd name="connsiteX122-2507" fmla="*/ 0 w 3898347"/>
              <a:gd name="connsiteY122-2508" fmla="*/ 15850 h 4270358"/>
              <a:gd name="connsiteX123-2509" fmla="*/ 3898347 w 3898347"/>
              <a:gd name="connsiteY123-2510" fmla="*/ 0 h 4270358"/>
              <a:gd name="connsiteX0-2511" fmla="*/ 3898347 w 3898347"/>
              <a:gd name="connsiteY0-2512" fmla="*/ 0 h 4260845"/>
              <a:gd name="connsiteX1-2513" fmla="*/ 3898347 w 3898347"/>
              <a:gd name="connsiteY1-2514" fmla="*/ 3834445 h 4260845"/>
              <a:gd name="connsiteX2-2515" fmla="*/ 3892314 w 3898347"/>
              <a:gd name="connsiteY2-2516" fmla="*/ 3832951 h 4260845"/>
              <a:gd name="connsiteX3-2517" fmla="*/ 3851953 w 3898347"/>
              <a:gd name="connsiteY3-2518" fmla="*/ 3802983 h 4260845"/>
              <a:gd name="connsiteX4-2519" fmla="*/ 3836418 w 3898347"/>
              <a:gd name="connsiteY4-2520" fmla="*/ 3811513 h 4260845"/>
              <a:gd name="connsiteX5-2521" fmla="*/ 3833758 w 3898347"/>
              <a:gd name="connsiteY5-2522" fmla="*/ 3813341 h 4260845"/>
              <a:gd name="connsiteX6-2523" fmla="*/ 3822673 w 3898347"/>
              <a:gd name="connsiteY6-2524" fmla="*/ 3812913 h 4260845"/>
              <a:gd name="connsiteX7-2525" fmla="*/ 3820104 w 3898347"/>
              <a:gd name="connsiteY7-2526" fmla="*/ 3822466 h 4260845"/>
              <a:gd name="connsiteX8-2527" fmla="*/ 3803816 w 3898347"/>
              <a:gd name="connsiteY8-2528" fmla="*/ 3828757 h 4260845"/>
              <a:gd name="connsiteX9-2529" fmla="*/ 3729936 w 3898347"/>
              <a:gd name="connsiteY9-2530" fmla="*/ 3815386 h 4260845"/>
              <a:gd name="connsiteX10-2531" fmla="*/ 3726018 w 3898347"/>
              <a:gd name="connsiteY10-2532" fmla="*/ 3815100 h 4260845"/>
              <a:gd name="connsiteX11-2533" fmla="*/ 3725413 w 3898347"/>
              <a:gd name="connsiteY11-2534" fmla="*/ 3814615 h 4260845"/>
              <a:gd name="connsiteX12-2535" fmla="*/ 3713801 w 3898347"/>
              <a:gd name="connsiteY12-2536" fmla="*/ 3811018 h 4260845"/>
              <a:gd name="connsiteX13-2537" fmla="*/ 3709087 w 3898347"/>
              <a:gd name="connsiteY13-2538" fmla="*/ 3813195 h 4260845"/>
              <a:gd name="connsiteX14-2539" fmla="*/ 3698038 w 3898347"/>
              <a:gd name="connsiteY14-2540" fmla="*/ 3806182 h 4260845"/>
              <a:gd name="connsiteX15-2541" fmla="*/ 3662227 w 3898347"/>
              <a:gd name="connsiteY15-2542" fmla="*/ 3807761 h 4260845"/>
              <a:gd name="connsiteX16-2543" fmla="*/ 3659872 w 3898347"/>
              <a:gd name="connsiteY16-2544" fmla="*/ 3805524 h 4260845"/>
              <a:gd name="connsiteX17-2545" fmla="*/ 3643454 w 3898347"/>
              <a:gd name="connsiteY17-2546" fmla="*/ 3794831 h 4260845"/>
              <a:gd name="connsiteX18-2547" fmla="*/ 3624789 w 3898347"/>
              <a:gd name="connsiteY18-2548" fmla="*/ 3803185 h 4260845"/>
              <a:gd name="connsiteX19-2549" fmla="*/ 3602327 w 3898347"/>
              <a:gd name="connsiteY19-2550" fmla="*/ 3794616 h 4260845"/>
              <a:gd name="connsiteX20-2551" fmla="*/ 3596645 w 3898347"/>
              <a:gd name="connsiteY20-2552" fmla="*/ 3797108 h 4260845"/>
              <a:gd name="connsiteX21-2553" fmla="*/ 3574144 w 3898347"/>
              <a:gd name="connsiteY21-2554" fmla="*/ 3795108 h 4260845"/>
              <a:gd name="connsiteX22-2555" fmla="*/ 3562310 w 3898347"/>
              <a:gd name="connsiteY22-2556" fmla="*/ 3787534 h 4260845"/>
              <a:gd name="connsiteX23-2557" fmla="*/ 3551635 w 3898347"/>
              <a:gd name="connsiteY23-2558" fmla="*/ 3797705 h 4260845"/>
              <a:gd name="connsiteX24-2559" fmla="*/ 3542668 w 3898347"/>
              <a:gd name="connsiteY24-2560" fmla="*/ 3803283 h 4260845"/>
              <a:gd name="connsiteX25-2561" fmla="*/ 3533033 w 3898347"/>
              <a:gd name="connsiteY25-2562" fmla="*/ 3799071 h 4260845"/>
              <a:gd name="connsiteX26-2563" fmla="*/ 3521726 w 3898347"/>
              <a:gd name="connsiteY26-2564" fmla="*/ 3804691 h 4260845"/>
              <a:gd name="connsiteX27-2565" fmla="*/ 3520080 w 3898347"/>
              <a:gd name="connsiteY27-2566" fmla="*/ 3805210 h 4260845"/>
              <a:gd name="connsiteX28-2567" fmla="*/ 3508491 w 3898347"/>
              <a:gd name="connsiteY28-2568" fmla="*/ 3797398 h 4260845"/>
              <a:gd name="connsiteX29-2569" fmla="*/ 3503787 w 3898347"/>
              <a:gd name="connsiteY29-2570" fmla="*/ 3797787 h 4260845"/>
              <a:gd name="connsiteX30-2571" fmla="*/ 3492165 w 3898347"/>
              <a:gd name="connsiteY30-2572" fmla="*/ 3799887 h 4260845"/>
              <a:gd name="connsiteX31-2573" fmla="*/ 3472233 w 3898347"/>
              <a:gd name="connsiteY31-2574" fmla="*/ 3805682 h 4260845"/>
              <a:gd name="connsiteX32-2575" fmla="*/ 3465921 w 3898347"/>
              <a:gd name="connsiteY32-2576" fmla="*/ 3805814 h 4260845"/>
              <a:gd name="connsiteX33-2577" fmla="*/ 3455541 w 3898347"/>
              <a:gd name="connsiteY33-2578" fmla="*/ 3815505 h 4260845"/>
              <a:gd name="connsiteX34-2579" fmla="*/ 3429027 w 3898347"/>
              <a:gd name="connsiteY34-2580" fmla="*/ 3816906 h 4260845"/>
              <a:gd name="connsiteX35-2581" fmla="*/ 3369507 w 3898347"/>
              <a:gd name="connsiteY35-2582" fmla="*/ 3825563 h 4260845"/>
              <a:gd name="connsiteX36-2583" fmla="*/ 3324491 w 3898347"/>
              <a:gd name="connsiteY36-2584" fmla="*/ 3832006 h 4260845"/>
              <a:gd name="connsiteX37-2585" fmla="*/ 3244235 w 3898347"/>
              <a:gd name="connsiteY37-2586" fmla="*/ 3834376 h 4260845"/>
              <a:gd name="connsiteX38-2587" fmla="*/ 3226507 w 3898347"/>
              <a:gd name="connsiteY38-2588" fmla="*/ 3820131 h 4260845"/>
              <a:gd name="connsiteX39-2589" fmla="*/ 3191688 w 3898347"/>
              <a:gd name="connsiteY39-2590" fmla="*/ 3837359 h 4260845"/>
              <a:gd name="connsiteX40-2591" fmla="*/ 3153779 w 3898347"/>
              <a:gd name="connsiteY40-2592" fmla="*/ 3848439 h 4260845"/>
              <a:gd name="connsiteX41-2593" fmla="*/ 3090188 w 3898347"/>
              <a:gd name="connsiteY41-2594" fmla="*/ 3855036 h 4260845"/>
              <a:gd name="connsiteX42-2595" fmla="*/ 3031422 w 3898347"/>
              <a:gd name="connsiteY42-2596" fmla="*/ 3858298 h 4260845"/>
              <a:gd name="connsiteX43-2597" fmla="*/ 2996288 w 3898347"/>
              <a:gd name="connsiteY43-2598" fmla="*/ 3860020 h 4260845"/>
              <a:gd name="connsiteX44-2599" fmla="*/ 2901661 w 3898347"/>
              <a:gd name="connsiteY44-2600" fmla="*/ 3882243 h 4260845"/>
              <a:gd name="connsiteX45-2601" fmla="*/ 2782141 w 3898347"/>
              <a:gd name="connsiteY45-2602" fmla="*/ 3932983 h 4260845"/>
              <a:gd name="connsiteX46-2603" fmla="*/ 2749597 w 3898347"/>
              <a:gd name="connsiteY46-2604" fmla="*/ 3956746 h 4260845"/>
              <a:gd name="connsiteX47-2605" fmla="*/ 2730493 w 3898347"/>
              <a:gd name="connsiteY47-2606" fmla="*/ 3955236 h 4260845"/>
              <a:gd name="connsiteX48-2607" fmla="*/ 2707507 w 3898347"/>
              <a:gd name="connsiteY48-2608" fmla="*/ 3947771 h 4260845"/>
              <a:gd name="connsiteX49-2609" fmla="*/ 2701937 w 3898347"/>
              <a:gd name="connsiteY49-2610" fmla="*/ 3950565 h 4260845"/>
              <a:gd name="connsiteX50-2611" fmla="*/ 2679435 w 3898347"/>
              <a:gd name="connsiteY50-2612" fmla="*/ 3949768 h 4260845"/>
              <a:gd name="connsiteX51-2613" fmla="*/ 2667352 w 3898347"/>
              <a:gd name="connsiteY51-2614" fmla="*/ 3942821 h 4260845"/>
              <a:gd name="connsiteX52-2615" fmla="*/ 2657096 w 3898347"/>
              <a:gd name="connsiteY52-2616" fmla="*/ 3953571 h 4260845"/>
              <a:gd name="connsiteX53-2617" fmla="*/ 2655161 w 3898347"/>
              <a:gd name="connsiteY53-2618" fmla="*/ 3962216 h 4260845"/>
              <a:gd name="connsiteX54-2619" fmla="*/ 2638604 w 3898347"/>
              <a:gd name="connsiteY54-2620" fmla="*/ 3955936 h 4260845"/>
              <a:gd name="connsiteX55-2621" fmla="*/ 2626185 w 3898347"/>
              <a:gd name="connsiteY55-2622" fmla="*/ 3962937 h 4260845"/>
              <a:gd name="connsiteX56-2623" fmla="*/ 2614077 w 3898347"/>
              <a:gd name="connsiteY56-2624" fmla="*/ 3955576 h 4260845"/>
              <a:gd name="connsiteX57-2625" fmla="*/ 2609403 w 3898347"/>
              <a:gd name="connsiteY57-2626" fmla="*/ 3956215 h 4260845"/>
              <a:gd name="connsiteX58-2627" fmla="*/ 2597896 w 3898347"/>
              <a:gd name="connsiteY58-2628" fmla="*/ 3958939 h 4260845"/>
              <a:gd name="connsiteX59-2629" fmla="*/ 2578251 w 3898347"/>
              <a:gd name="connsiteY59-2630" fmla="*/ 3965812 h 4260845"/>
              <a:gd name="connsiteX60-2631" fmla="*/ 2571961 w 3898347"/>
              <a:gd name="connsiteY60-2632" fmla="*/ 3966278 h 4260845"/>
              <a:gd name="connsiteX61-2633" fmla="*/ 2559399 w 3898347"/>
              <a:gd name="connsiteY61-2634" fmla="*/ 3979193 h 4260845"/>
              <a:gd name="connsiteX62-2635" fmla="*/ 2533560 w 3898347"/>
              <a:gd name="connsiteY62-2636" fmla="*/ 3988160 h 4260845"/>
              <a:gd name="connsiteX63-2637" fmla="*/ 2515299 w 3898347"/>
              <a:gd name="connsiteY63-2638" fmla="*/ 4016867 h 4260845"/>
              <a:gd name="connsiteX64-2639" fmla="*/ 2513423 w 3898347"/>
              <a:gd name="connsiteY64-2640" fmla="*/ 4018759 h 4260845"/>
              <a:gd name="connsiteX65-2641" fmla="*/ 2482991 w 3898347"/>
              <a:gd name="connsiteY65-2642" fmla="*/ 4012935 h 4260845"/>
              <a:gd name="connsiteX66-2643" fmla="*/ 2446940 w 3898347"/>
              <a:gd name="connsiteY66-2644" fmla="*/ 4021172 h 4260845"/>
              <a:gd name="connsiteX67-2645" fmla="*/ 2404883 w 3898347"/>
              <a:gd name="connsiteY67-2646" fmla="*/ 4024808 h 4260845"/>
              <a:gd name="connsiteX68-2647" fmla="*/ 2373894 w 3898347"/>
              <a:gd name="connsiteY68-2648" fmla="*/ 4023827 h 4260845"/>
              <a:gd name="connsiteX69-2649" fmla="*/ 2297080 w 3898347"/>
              <a:gd name="connsiteY69-2650" fmla="*/ 4040841 h 4260845"/>
              <a:gd name="connsiteX70-2651" fmla="*/ 2170615 w 3898347"/>
              <a:gd name="connsiteY70-2652" fmla="*/ 4077196 h 4260845"/>
              <a:gd name="connsiteX71-2653" fmla="*/ 2143580 w 3898347"/>
              <a:gd name="connsiteY71-2654" fmla="*/ 4083102 h 4260845"/>
              <a:gd name="connsiteX72-2655" fmla="*/ 2119893 w 3898347"/>
              <a:gd name="connsiteY72-2656" fmla="*/ 4080874 h 4260845"/>
              <a:gd name="connsiteX73-2657" fmla="*/ 2114008 w 3898347"/>
              <a:gd name="connsiteY73-2658" fmla="*/ 4073996 h 4260845"/>
              <a:gd name="connsiteX74-2659" fmla="*/ 2099067 w 3898347"/>
              <a:gd name="connsiteY74-2660" fmla="*/ 4076068 h 4260845"/>
              <a:gd name="connsiteX75-2661" fmla="*/ 2095000 w 3898347"/>
              <a:gd name="connsiteY75-2662" fmla="*/ 4075096 h 4260845"/>
              <a:gd name="connsiteX76-2663" fmla="*/ 2071767 w 3898347"/>
              <a:gd name="connsiteY76-2664" fmla="*/ 4071044 h 4260845"/>
              <a:gd name="connsiteX77-2665" fmla="*/ 2024486 w 3898347"/>
              <a:gd name="connsiteY77-2666" fmla="*/ 4100276 h 4260845"/>
              <a:gd name="connsiteX78-2667" fmla="*/ 1964411 w 3898347"/>
              <a:gd name="connsiteY78-2668" fmla="*/ 4105069 h 4260845"/>
              <a:gd name="connsiteX79-2669" fmla="*/ 1739945 w 3898347"/>
              <a:gd name="connsiteY79-2670" fmla="*/ 4171795 h 4260845"/>
              <a:gd name="connsiteX80-2671" fmla="*/ 1610556 w 3898347"/>
              <a:gd name="connsiteY80-2672" fmla="*/ 4167701 h 4260845"/>
              <a:gd name="connsiteX81-2673" fmla="*/ 1553623 w 3898347"/>
              <a:gd name="connsiteY81-2674" fmla="*/ 4236045 h 4260845"/>
              <a:gd name="connsiteX82-2675" fmla="*/ 1548640 w 3898347"/>
              <a:gd name="connsiteY82-2676" fmla="*/ 4238297 h 4260845"/>
              <a:gd name="connsiteX83-2677" fmla="*/ 1530136 w 3898347"/>
              <a:gd name="connsiteY83-2678" fmla="*/ 4227121 h 4260845"/>
              <a:gd name="connsiteX84-2679" fmla="*/ 1508787 w 3898347"/>
              <a:gd name="connsiteY84-2680" fmla="*/ 4234213 h 4260845"/>
              <a:gd name="connsiteX85-2681" fmla="*/ 1488914 w 3898347"/>
              <a:gd name="connsiteY85-2682" fmla="*/ 4241772 h 4260845"/>
              <a:gd name="connsiteX86-2683" fmla="*/ 1488999 w 3898347"/>
              <a:gd name="connsiteY86-2684" fmla="*/ 4251186 h 4260845"/>
              <a:gd name="connsiteX87-2685" fmla="*/ 1475364 w 3898347"/>
              <a:gd name="connsiteY87-2686" fmla="*/ 4248364 h 4260845"/>
              <a:gd name="connsiteX88-2687" fmla="*/ 1457275 w 3898347"/>
              <a:gd name="connsiteY88-2688" fmla="*/ 4252863 h 4260845"/>
              <a:gd name="connsiteX89-2689" fmla="*/ 1448085 w 3898347"/>
              <a:gd name="connsiteY89-2690" fmla="*/ 4248391 h 4260845"/>
              <a:gd name="connsiteX90-2691" fmla="*/ 1315306 w 3898347"/>
              <a:gd name="connsiteY90-2692" fmla="*/ 4237004 h 4260845"/>
              <a:gd name="connsiteX91-2693" fmla="*/ 1272434 w 3898347"/>
              <a:gd name="connsiteY91-2694" fmla="*/ 4244958 h 4260845"/>
              <a:gd name="connsiteX92-2695" fmla="*/ 1231567 w 3898347"/>
              <a:gd name="connsiteY92-2696" fmla="*/ 4219356 h 4260845"/>
              <a:gd name="connsiteX93-2697" fmla="*/ 1216643 w 3898347"/>
              <a:gd name="connsiteY93-2698" fmla="*/ 4229828 h 4260845"/>
              <a:gd name="connsiteX94-2699" fmla="*/ 1214101 w 3898347"/>
              <a:gd name="connsiteY94-2700" fmla="*/ 4231991 h 4260845"/>
              <a:gd name="connsiteX95-2701" fmla="*/ 1203193 w 3898347"/>
              <a:gd name="connsiteY95-2702" fmla="*/ 4232867 h 4260845"/>
              <a:gd name="connsiteX96-2703" fmla="*/ 1201049 w 3898347"/>
              <a:gd name="connsiteY96-2704" fmla="*/ 4242842 h 4260845"/>
              <a:gd name="connsiteX97-2705" fmla="*/ 1185298 w 3898347"/>
              <a:gd name="connsiteY97-2706" fmla="*/ 4251133 h 4260845"/>
              <a:gd name="connsiteX98-2707" fmla="*/ 1164955 w 3898347"/>
              <a:gd name="connsiteY98-2708" fmla="*/ 4250027 h 4260845"/>
              <a:gd name="connsiteX99-2709" fmla="*/ 1067357 w 3898347"/>
              <a:gd name="connsiteY99-2710" fmla="*/ 4233908 h 4260845"/>
              <a:gd name="connsiteX100-2711" fmla="*/ 1009492 w 3898347"/>
              <a:gd name="connsiteY100-2712" fmla="*/ 4230455 h 4260845"/>
              <a:gd name="connsiteX101-2713" fmla="*/ 988345 w 3898347"/>
              <a:gd name="connsiteY101-2714" fmla="*/ 4238880 h 4260845"/>
              <a:gd name="connsiteX102-2715" fmla="*/ 958251 w 3898347"/>
              <a:gd name="connsiteY102-2716" fmla="*/ 4244100 h 4260845"/>
              <a:gd name="connsiteX103-2717" fmla="*/ 905785 w 3898347"/>
              <a:gd name="connsiteY103-2718" fmla="*/ 4260845 h 4260845"/>
              <a:gd name="connsiteX104-2719" fmla="*/ 837706 w 3898347"/>
              <a:gd name="connsiteY104-2720" fmla="*/ 4245528 h 4260845"/>
              <a:gd name="connsiteX105-2721" fmla="*/ 778474 w 3898347"/>
              <a:gd name="connsiteY105-2722" fmla="*/ 4235526 h 4260845"/>
              <a:gd name="connsiteX106-2723" fmla="*/ 774418 w 3898347"/>
              <a:gd name="connsiteY106-2724" fmla="*/ 4242583 h 4260845"/>
              <a:gd name="connsiteX107-2725" fmla="*/ 737705 w 3898347"/>
              <a:gd name="connsiteY107-2726" fmla="*/ 4238891 h 4260845"/>
              <a:gd name="connsiteX108-2727" fmla="*/ 627717 w 3898347"/>
              <a:gd name="connsiteY108-2728" fmla="*/ 4207629 h 4260845"/>
              <a:gd name="connsiteX109-2729" fmla="*/ 533391 w 3898347"/>
              <a:gd name="connsiteY109-2730" fmla="*/ 4170035 h 4260845"/>
              <a:gd name="connsiteX110-2731" fmla="*/ 508621 w 3898347"/>
              <a:gd name="connsiteY110-2732" fmla="*/ 4176044 h 4260845"/>
              <a:gd name="connsiteX111-2733" fmla="*/ 467082 w 3898347"/>
              <a:gd name="connsiteY111-2734" fmla="*/ 4185616 h 4260845"/>
              <a:gd name="connsiteX112-2735" fmla="*/ 437646 w 3898347"/>
              <a:gd name="connsiteY112-2736" fmla="*/ 4212658 h 4260845"/>
              <a:gd name="connsiteX113-2737" fmla="*/ 402271 w 3898347"/>
              <a:gd name="connsiteY113-2738" fmla="*/ 4212774 h 4260845"/>
              <a:gd name="connsiteX114-2739" fmla="*/ 391968 w 3898347"/>
              <a:gd name="connsiteY114-2740" fmla="*/ 4187073 h 4260845"/>
              <a:gd name="connsiteX115-2741" fmla="*/ 354806 w 3898347"/>
              <a:gd name="connsiteY115-2742" fmla="*/ 4195545 h 4260845"/>
              <a:gd name="connsiteX116-2743" fmla="*/ 298662 w 3898347"/>
              <a:gd name="connsiteY116-2744" fmla="*/ 4211227 h 4260845"/>
              <a:gd name="connsiteX117-2745" fmla="*/ 265740 w 3898347"/>
              <a:gd name="connsiteY117-2746" fmla="*/ 4213623 h 4260845"/>
              <a:gd name="connsiteX118-2747" fmla="*/ 176403 w 3898347"/>
              <a:gd name="connsiteY118-2748" fmla="*/ 4227393 h 4260845"/>
              <a:gd name="connsiteX119-2749" fmla="*/ 82528 w 3898347"/>
              <a:gd name="connsiteY119-2750" fmla="*/ 4243774 h 4260845"/>
              <a:gd name="connsiteX120-2751" fmla="*/ 19464 w 3898347"/>
              <a:gd name="connsiteY120-2752" fmla="*/ 4256103 h 4260845"/>
              <a:gd name="connsiteX121-2753" fmla="*/ 0 w 3898347"/>
              <a:gd name="connsiteY121-2754" fmla="*/ 4221939 h 4260845"/>
              <a:gd name="connsiteX122-2755" fmla="*/ 0 w 3898347"/>
              <a:gd name="connsiteY122-2756" fmla="*/ 15850 h 4260845"/>
              <a:gd name="connsiteX123-2757" fmla="*/ 3898347 w 3898347"/>
              <a:gd name="connsiteY123-2758" fmla="*/ 0 h 4260845"/>
              <a:gd name="connsiteX0-2759" fmla="*/ 3898347 w 3898347"/>
              <a:gd name="connsiteY0-2760" fmla="*/ 0 h 4260845"/>
              <a:gd name="connsiteX1-2761" fmla="*/ 3898347 w 3898347"/>
              <a:gd name="connsiteY1-2762" fmla="*/ 3834445 h 4260845"/>
              <a:gd name="connsiteX2-2763" fmla="*/ 3892314 w 3898347"/>
              <a:gd name="connsiteY2-2764" fmla="*/ 3832951 h 4260845"/>
              <a:gd name="connsiteX3-2765" fmla="*/ 3851953 w 3898347"/>
              <a:gd name="connsiteY3-2766" fmla="*/ 3802983 h 4260845"/>
              <a:gd name="connsiteX4-2767" fmla="*/ 3836418 w 3898347"/>
              <a:gd name="connsiteY4-2768" fmla="*/ 3811513 h 4260845"/>
              <a:gd name="connsiteX5-2769" fmla="*/ 3833758 w 3898347"/>
              <a:gd name="connsiteY5-2770" fmla="*/ 3813341 h 4260845"/>
              <a:gd name="connsiteX6-2771" fmla="*/ 3822673 w 3898347"/>
              <a:gd name="connsiteY6-2772" fmla="*/ 3812913 h 4260845"/>
              <a:gd name="connsiteX7-2773" fmla="*/ 3820104 w 3898347"/>
              <a:gd name="connsiteY7-2774" fmla="*/ 3822466 h 4260845"/>
              <a:gd name="connsiteX8-2775" fmla="*/ 3803816 w 3898347"/>
              <a:gd name="connsiteY8-2776" fmla="*/ 3828757 h 4260845"/>
              <a:gd name="connsiteX9-2777" fmla="*/ 3729936 w 3898347"/>
              <a:gd name="connsiteY9-2778" fmla="*/ 3815386 h 4260845"/>
              <a:gd name="connsiteX10-2779" fmla="*/ 3726018 w 3898347"/>
              <a:gd name="connsiteY10-2780" fmla="*/ 3815100 h 4260845"/>
              <a:gd name="connsiteX11-2781" fmla="*/ 3725413 w 3898347"/>
              <a:gd name="connsiteY11-2782" fmla="*/ 3814615 h 4260845"/>
              <a:gd name="connsiteX12-2783" fmla="*/ 3713801 w 3898347"/>
              <a:gd name="connsiteY12-2784" fmla="*/ 3811018 h 4260845"/>
              <a:gd name="connsiteX13-2785" fmla="*/ 3709087 w 3898347"/>
              <a:gd name="connsiteY13-2786" fmla="*/ 3813195 h 4260845"/>
              <a:gd name="connsiteX14-2787" fmla="*/ 3698038 w 3898347"/>
              <a:gd name="connsiteY14-2788" fmla="*/ 3806182 h 4260845"/>
              <a:gd name="connsiteX15-2789" fmla="*/ 3662227 w 3898347"/>
              <a:gd name="connsiteY15-2790" fmla="*/ 3807761 h 4260845"/>
              <a:gd name="connsiteX16-2791" fmla="*/ 3659872 w 3898347"/>
              <a:gd name="connsiteY16-2792" fmla="*/ 3805524 h 4260845"/>
              <a:gd name="connsiteX17-2793" fmla="*/ 3643454 w 3898347"/>
              <a:gd name="connsiteY17-2794" fmla="*/ 3794831 h 4260845"/>
              <a:gd name="connsiteX18-2795" fmla="*/ 3624789 w 3898347"/>
              <a:gd name="connsiteY18-2796" fmla="*/ 3803185 h 4260845"/>
              <a:gd name="connsiteX19-2797" fmla="*/ 3602327 w 3898347"/>
              <a:gd name="connsiteY19-2798" fmla="*/ 3794616 h 4260845"/>
              <a:gd name="connsiteX20-2799" fmla="*/ 3596645 w 3898347"/>
              <a:gd name="connsiteY20-2800" fmla="*/ 3797108 h 4260845"/>
              <a:gd name="connsiteX21-2801" fmla="*/ 3574144 w 3898347"/>
              <a:gd name="connsiteY21-2802" fmla="*/ 3795108 h 4260845"/>
              <a:gd name="connsiteX22-2803" fmla="*/ 3562310 w 3898347"/>
              <a:gd name="connsiteY22-2804" fmla="*/ 3787534 h 4260845"/>
              <a:gd name="connsiteX23-2805" fmla="*/ 3551635 w 3898347"/>
              <a:gd name="connsiteY23-2806" fmla="*/ 3797705 h 4260845"/>
              <a:gd name="connsiteX24-2807" fmla="*/ 3542668 w 3898347"/>
              <a:gd name="connsiteY24-2808" fmla="*/ 3803283 h 4260845"/>
              <a:gd name="connsiteX25-2809" fmla="*/ 3533033 w 3898347"/>
              <a:gd name="connsiteY25-2810" fmla="*/ 3799071 h 4260845"/>
              <a:gd name="connsiteX26-2811" fmla="*/ 3521726 w 3898347"/>
              <a:gd name="connsiteY26-2812" fmla="*/ 3804691 h 4260845"/>
              <a:gd name="connsiteX27-2813" fmla="*/ 3520080 w 3898347"/>
              <a:gd name="connsiteY27-2814" fmla="*/ 3805210 h 4260845"/>
              <a:gd name="connsiteX28-2815" fmla="*/ 3508491 w 3898347"/>
              <a:gd name="connsiteY28-2816" fmla="*/ 3797398 h 4260845"/>
              <a:gd name="connsiteX29-2817" fmla="*/ 3503787 w 3898347"/>
              <a:gd name="connsiteY29-2818" fmla="*/ 3797787 h 4260845"/>
              <a:gd name="connsiteX30-2819" fmla="*/ 3492165 w 3898347"/>
              <a:gd name="connsiteY30-2820" fmla="*/ 3799887 h 4260845"/>
              <a:gd name="connsiteX31-2821" fmla="*/ 3472233 w 3898347"/>
              <a:gd name="connsiteY31-2822" fmla="*/ 3805682 h 4260845"/>
              <a:gd name="connsiteX32-2823" fmla="*/ 3465921 w 3898347"/>
              <a:gd name="connsiteY32-2824" fmla="*/ 3805814 h 4260845"/>
              <a:gd name="connsiteX33-2825" fmla="*/ 3455541 w 3898347"/>
              <a:gd name="connsiteY33-2826" fmla="*/ 3815505 h 4260845"/>
              <a:gd name="connsiteX34-2827" fmla="*/ 3429027 w 3898347"/>
              <a:gd name="connsiteY34-2828" fmla="*/ 3816906 h 4260845"/>
              <a:gd name="connsiteX35-2829" fmla="*/ 3369507 w 3898347"/>
              <a:gd name="connsiteY35-2830" fmla="*/ 3825563 h 4260845"/>
              <a:gd name="connsiteX36-2831" fmla="*/ 3324491 w 3898347"/>
              <a:gd name="connsiteY36-2832" fmla="*/ 3832006 h 4260845"/>
              <a:gd name="connsiteX37-2833" fmla="*/ 3244235 w 3898347"/>
              <a:gd name="connsiteY37-2834" fmla="*/ 3834376 h 4260845"/>
              <a:gd name="connsiteX38-2835" fmla="*/ 3226507 w 3898347"/>
              <a:gd name="connsiteY38-2836" fmla="*/ 3820131 h 4260845"/>
              <a:gd name="connsiteX39-2837" fmla="*/ 3191688 w 3898347"/>
              <a:gd name="connsiteY39-2838" fmla="*/ 3837359 h 4260845"/>
              <a:gd name="connsiteX40-2839" fmla="*/ 3153779 w 3898347"/>
              <a:gd name="connsiteY40-2840" fmla="*/ 3848439 h 4260845"/>
              <a:gd name="connsiteX41-2841" fmla="*/ 3090188 w 3898347"/>
              <a:gd name="connsiteY41-2842" fmla="*/ 3855036 h 4260845"/>
              <a:gd name="connsiteX42-2843" fmla="*/ 3031422 w 3898347"/>
              <a:gd name="connsiteY42-2844" fmla="*/ 3858298 h 4260845"/>
              <a:gd name="connsiteX43-2845" fmla="*/ 2996288 w 3898347"/>
              <a:gd name="connsiteY43-2846" fmla="*/ 3860020 h 4260845"/>
              <a:gd name="connsiteX44-2847" fmla="*/ 2901661 w 3898347"/>
              <a:gd name="connsiteY44-2848" fmla="*/ 3882243 h 4260845"/>
              <a:gd name="connsiteX45-2849" fmla="*/ 2782141 w 3898347"/>
              <a:gd name="connsiteY45-2850" fmla="*/ 3932983 h 4260845"/>
              <a:gd name="connsiteX46-2851" fmla="*/ 2749597 w 3898347"/>
              <a:gd name="connsiteY46-2852" fmla="*/ 3956746 h 4260845"/>
              <a:gd name="connsiteX47-2853" fmla="*/ 2730493 w 3898347"/>
              <a:gd name="connsiteY47-2854" fmla="*/ 3955236 h 4260845"/>
              <a:gd name="connsiteX48-2855" fmla="*/ 2707507 w 3898347"/>
              <a:gd name="connsiteY48-2856" fmla="*/ 3947771 h 4260845"/>
              <a:gd name="connsiteX49-2857" fmla="*/ 2701937 w 3898347"/>
              <a:gd name="connsiteY49-2858" fmla="*/ 3950565 h 4260845"/>
              <a:gd name="connsiteX50-2859" fmla="*/ 2679435 w 3898347"/>
              <a:gd name="connsiteY50-2860" fmla="*/ 3949768 h 4260845"/>
              <a:gd name="connsiteX51-2861" fmla="*/ 2667352 w 3898347"/>
              <a:gd name="connsiteY51-2862" fmla="*/ 3942821 h 4260845"/>
              <a:gd name="connsiteX52-2863" fmla="*/ 2657096 w 3898347"/>
              <a:gd name="connsiteY52-2864" fmla="*/ 3953571 h 4260845"/>
              <a:gd name="connsiteX53-2865" fmla="*/ 2655161 w 3898347"/>
              <a:gd name="connsiteY53-2866" fmla="*/ 3962216 h 4260845"/>
              <a:gd name="connsiteX54-2867" fmla="*/ 2638604 w 3898347"/>
              <a:gd name="connsiteY54-2868" fmla="*/ 3955936 h 4260845"/>
              <a:gd name="connsiteX55-2869" fmla="*/ 2626185 w 3898347"/>
              <a:gd name="connsiteY55-2870" fmla="*/ 3962937 h 4260845"/>
              <a:gd name="connsiteX56-2871" fmla="*/ 2614077 w 3898347"/>
              <a:gd name="connsiteY56-2872" fmla="*/ 3955576 h 4260845"/>
              <a:gd name="connsiteX57-2873" fmla="*/ 2609403 w 3898347"/>
              <a:gd name="connsiteY57-2874" fmla="*/ 3956215 h 4260845"/>
              <a:gd name="connsiteX58-2875" fmla="*/ 2597896 w 3898347"/>
              <a:gd name="connsiteY58-2876" fmla="*/ 3958939 h 4260845"/>
              <a:gd name="connsiteX59-2877" fmla="*/ 2578251 w 3898347"/>
              <a:gd name="connsiteY59-2878" fmla="*/ 3965812 h 4260845"/>
              <a:gd name="connsiteX60-2879" fmla="*/ 2571961 w 3898347"/>
              <a:gd name="connsiteY60-2880" fmla="*/ 3966278 h 4260845"/>
              <a:gd name="connsiteX61-2881" fmla="*/ 2559399 w 3898347"/>
              <a:gd name="connsiteY61-2882" fmla="*/ 3979193 h 4260845"/>
              <a:gd name="connsiteX62-2883" fmla="*/ 2533560 w 3898347"/>
              <a:gd name="connsiteY62-2884" fmla="*/ 3988160 h 4260845"/>
              <a:gd name="connsiteX63-2885" fmla="*/ 2515299 w 3898347"/>
              <a:gd name="connsiteY63-2886" fmla="*/ 4016867 h 4260845"/>
              <a:gd name="connsiteX64-2887" fmla="*/ 2513423 w 3898347"/>
              <a:gd name="connsiteY64-2888" fmla="*/ 4018759 h 4260845"/>
              <a:gd name="connsiteX65-2889" fmla="*/ 2482991 w 3898347"/>
              <a:gd name="connsiteY65-2890" fmla="*/ 4012935 h 4260845"/>
              <a:gd name="connsiteX66-2891" fmla="*/ 2446940 w 3898347"/>
              <a:gd name="connsiteY66-2892" fmla="*/ 4021172 h 4260845"/>
              <a:gd name="connsiteX67-2893" fmla="*/ 2404883 w 3898347"/>
              <a:gd name="connsiteY67-2894" fmla="*/ 4024808 h 4260845"/>
              <a:gd name="connsiteX68-2895" fmla="*/ 2373894 w 3898347"/>
              <a:gd name="connsiteY68-2896" fmla="*/ 4023827 h 4260845"/>
              <a:gd name="connsiteX69-2897" fmla="*/ 2297080 w 3898347"/>
              <a:gd name="connsiteY69-2898" fmla="*/ 4040841 h 4260845"/>
              <a:gd name="connsiteX70-2899" fmla="*/ 2170615 w 3898347"/>
              <a:gd name="connsiteY70-2900" fmla="*/ 4077196 h 4260845"/>
              <a:gd name="connsiteX71-2901" fmla="*/ 2143580 w 3898347"/>
              <a:gd name="connsiteY71-2902" fmla="*/ 4083102 h 4260845"/>
              <a:gd name="connsiteX72-2903" fmla="*/ 2119893 w 3898347"/>
              <a:gd name="connsiteY72-2904" fmla="*/ 4080874 h 4260845"/>
              <a:gd name="connsiteX73-2905" fmla="*/ 2114008 w 3898347"/>
              <a:gd name="connsiteY73-2906" fmla="*/ 4073996 h 4260845"/>
              <a:gd name="connsiteX74-2907" fmla="*/ 2099067 w 3898347"/>
              <a:gd name="connsiteY74-2908" fmla="*/ 4076068 h 4260845"/>
              <a:gd name="connsiteX75-2909" fmla="*/ 2095000 w 3898347"/>
              <a:gd name="connsiteY75-2910" fmla="*/ 4075096 h 4260845"/>
              <a:gd name="connsiteX76-2911" fmla="*/ 2071767 w 3898347"/>
              <a:gd name="connsiteY76-2912" fmla="*/ 4071044 h 4260845"/>
              <a:gd name="connsiteX77-2913" fmla="*/ 2024486 w 3898347"/>
              <a:gd name="connsiteY77-2914" fmla="*/ 4100276 h 4260845"/>
              <a:gd name="connsiteX78-2915" fmla="*/ 1964411 w 3898347"/>
              <a:gd name="connsiteY78-2916" fmla="*/ 4105069 h 4260845"/>
              <a:gd name="connsiteX79-2917" fmla="*/ 1739945 w 3898347"/>
              <a:gd name="connsiteY79-2918" fmla="*/ 4171795 h 4260845"/>
              <a:gd name="connsiteX80-2919" fmla="*/ 1610556 w 3898347"/>
              <a:gd name="connsiteY80-2920" fmla="*/ 4167701 h 4260845"/>
              <a:gd name="connsiteX81-2921" fmla="*/ 1553623 w 3898347"/>
              <a:gd name="connsiteY81-2922" fmla="*/ 4236045 h 4260845"/>
              <a:gd name="connsiteX82-2923" fmla="*/ 1548640 w 3898347"/>
              <a:gd name="connsiteY82-2924" fmla="*/ 4238297 h 4260845"/>
              <a:gd name="connsiteX83-2925" fmla="*/ 1530136 w 3898347"/>
              <a:gd name="connsiteY83-2926" fmla="*/ 4227121 h 4260845"/>
              <a:gd name="connsiteX84-2927" fmla="*/ 1508787 w 3898347"/>
              <a:gd name="connsiteY84-2928" fmla="*/ 4234213 h 4260845"/>
              <a:gd name="connsiteX85-2929" fmla="*/ 1488914 w 3898347"/>
              <a:gd name="connsiteY85-2930" fmla="*/ 4241772 h 4260845"/>
              <a:gd name="connsiteX86-2931" fmla="*/ 1488999 w 3898347"/>
              <a:gd name="connsiteY86-2932" fmla="*/ 4251186 h 4260845"/>
              <a:gd name="connsiteX87-2933" fmla="*/ 1475364 w 3898347"/>
              <a:gd name="connsiteY87-2934" fmla="*/ 4248364 h 4260845"/>
              <a:gd name="connsiteX88-2935" fmla="*/ 1457275 w 3898347"/>
              <a:gd name="connsiteY88-2936" fmla="*/ 4252863 h 4260845"/>
              <a:gd name="connsiteX89-2937" fmla="*/ 1448085 w 3898347"/>
              <a:gd name="connsiteY89-2938" fmla="*/ 4248391 h 4260845"/>
              <a:gd name="connsiteX90-2939" fmla="*/ 1315306 w 3898347"/>
              <a:gd name="connsiteY90-2940" fmla="*/ 4237004 h 4260845"/>
              <a:gd name="connsiteX91-2941" fmla="*/ 1272434 w 3898347"/>
              <a:gd name="connsiteY91-2942" fmla="*/ 4244958 h 4260845"/>
              <a:gd name="connsiteX92-2943" fmla="*/ 1231567 w 3898347"/>
              <a:gd name="connsiteY92-2944" fmla="*/ 4219356 h 4260845"/>
              <a:gd name="connsiteX93-2945" fmla="*/ 1216643 w 3898347"/>
              <a:gd name="connsiteY93-2946" fmla="*/ 4229828 h 4260845"/>
              <a:gd name="connsiteX94-2947" fmla="*/ 1214101 w 3898347"/>
              <a:gd name="connsiteY94-2948" fmla="*/ 4231991 h 4260845"/>
              <a:gd name="connsiteX95-2949" fmla="*/ 1203193 w 3898347"/>
              <a:gd name="connsiteY95-2950" fmla="*/ 4232867 h 4260845"/>
              <a:gd name="connsiteX96-2951" fmla="*/ 1201049 w 3898347"/>
              <a:gd name="connsiteY96-2952" fmla="*/ 4242842 h 4260845"/>
              <a:gd name="connsiteX97-2953" fmla="*/ 1185298 w 3898347"/>
              <a:gd name="connsiteY97-2954" fmla="*/ 4251133 h 4260845"/>
              <a:gd name="connsiteX98-2955" fmla="*/ 1164955 w 3898347"/>
              <a:gd name="connsiteY98-2956" fmla="*/ 4250027 h 4260845"/>
              <a:gd name="connsiteX99-2957" fmla="*/ 1067357 w 3898347"/>
              <a:gd name="connsiteY99-2958" fmla="*/ 4233908 h 4260845"/>
              <a:gd name="connsiteX100-2959" fmla="*/ 1009492 w 3898347"/>
              <a:gd name="connsiteY100-2960" fmla="*/ 4230455 h 4260845"/>
              <a:gd name="connsiteX101-2961" fmla="*/ 988345 w 3898347"/>
              <a:gd name="connsiteY101-2962" fmla="*/ 4238880 h 4260845"/>
              <a:gd name="connsiteX102-2963" fmla="*/ 958251 w 3898347"/>
              <a:gd name="connsiteY102-2964" fmla="*/ 4244100 h 4260845"/>
              <a:gd name="connsiteX103-2965" fmla="*/ 905785 w 3898347"/>
              <a:gd name="connsiteY103-2966" fmla="*/ 4260845 h 4260845"/>
              <a:gd name="connsiteX104-2967" fmla="*/ 837706 w 3898347"/>
              <a:gd name="connsiteY104-2968" fmla="*/ 4245528 h 4260845"/>
              <a:gd name="connsiteX105-2969" fmla="*/ 778474 w 3898347"/>
              <a:gd name="connsiteY105-2970" fmla="*/ 4235526 h 4260845"/>
              <a:gd name="connsiteX106-2971" fmla="*/ 774418 w 3898347"/>
              <a:gd name="connsiteY106-2972" fmla="*/ 4242583 h 4260845"/>
              <a:gd name="connsiteX107-2973" fmla="*/ 737705 w 3898347"/>
              <a:gd name="connsiteY107-2974" fmla="*/ 4238891 h 4260845"/>
              <a:gd name="connsiteX108-2975" fmla="*/ 627717 w 3898347"/>
              <a:gd name="connsiteY108-2976" fmla="*/ 4207629 h 4260845"/>
              <a:gd name="connsiteX109-2977" fmla="*/ 551044 w 3898347"/>
              <a:gd name="connsiteY109-2978" fmla="*/ 4180627 h 4260845"/>
              <a:gd name="connsiteX110-2979" fmla="*/ 508621 w 3898347"/>
              <a:gd name="connsiteY110-2980" fmla="*/ 4176044 h 4260845"/>
              <a:gd name="connsiteX111-2981" fmla="*/ 467082 w 3898347"/>
              <a:gd name="connsiteY111-2982" fmla="*/ 4185616 h 4260845"/>
              <a:gd name="connsiteX112-2983" fmla="*/ 437646 w 3898347"/>
              <a:gd name="connsiteY112-2984" fmla="*/ 4212658 h 4260845"/>
              <a:gd name="connsiteX113-2985" fmla="*/ 402271 w 3898347"/>
              <a:gd name="connsiteY113-2986" fmla="*/ 4212774 h 4260845"/>
              <a:gd name="connsiteX114-2987" fmla="*/ 391968 w 3898347"/>
              <a:gd name="connsiteY114-2988" fmla="*/ 4187073 h 4260845"/>
              <a:gd name="connsiteX115-2989" fmla="*/ 354806 w 3898347"/>
              <a:gd name="connsiteY115-2990" fmla="*/ 4195545 h 4260845"/>
              <a:gd name="connsiteX116-2991" fmla="*/ 298662 w 3898347"/>
              <a:gd name="connsiteY116-2992" fmla="*/ 4211227 h 4260845"/>
              <a:gd name="connsiteX117-2993" fmla="*/ 265740 w 3898347"/>
              <a:gd name="connsiteY117-2994" fmla="*/ 4213623 h 4260845"/>
              <a:gd name="connsiteX118-2995" fmla="*/ 176403 w 3898347"/>
              <a:gd name="connsiteY118-2996" fmla="*/ 4227393 h 4260845"/>
              <a:gd name="connsiteX119-2997" fmla="*/ 82528 w 3898347"/>
              <a:gd name="connsiteY119-2998" fmla="*/ 4243774 h 4260845"/>
              <a:gd name="connsiteX120-2999" fmla="*/ 19464 w 3898347"/>
              <a:gd name="connsiteY120-3000" fmla="*/ 4256103 h 4260845"/>
              <a:gd name="connsiteX121-3001" fmla="*/ 0 w 3898347"/>
              <a:gd name="connsiteY121-3002" fmla="*/ 4221939 h 4260845"/>
              <a:gd name="connsiteX122-3003" fmla="*/ 0 w 3898347"/>
              <a:gd name="connsiteY122-3004" fmla="*/ 15850 h 4260845"/>
              <a:gd name="connsiteX123-3005" fmla="*/ 3898347 w 3898347"/>
              <a:gd name="connsiteY123-3006" fmla="*/ 0 h 4260845"/>
              <a:gd name="connsiteX0-3007" fmla="*/ 3898347 w 3898347"/>
              <a:gd name="connsiteY0-3008" fmla="*/ 0 h 4260845"/>
              <a:gd name="connsiteX1-3009" fmla="*/ 3898347 w 3898347"/>
              <a:gd name="connsiteY1-3010" fmla="*/ 3834445 h 4260845"/>
              <a:gd name="connsiteX2-3011" fmla="*/ 3892314 w 3898347"/>
              <a:gd name="connsiteY2-3012" fmla="*/ 3832951 h 4260845"/>
              <a:gd name="connsiteX3-3013" fmla="*/ 3851953 w 3898347"/>
              <a:gd name="connsiteY3-3014" fmla="*/ 3802983 h 4260845"/>
              <a:gd name="connsiteX4-3015" fmla="*/ 3836418 w 3898347"/>
              <a:gd name="connsiteY4-3016" fmla="*/ 3811513 h 4260845"/>
              <a:gd name="connsiteX5-3017" fmla="*/ 3833758 w 3898347"/>
              <a:gd name="connsiteY5-3018" fmla="*/ 3813341 h 4260845"/>
              <a:gd name="connsiteX6-3019" fmla="*/ 3822673 w 3898347"/>
              <a:gd name="connsiteY6-3020" fmla="*/ 3812913 h 4260845"/>
              <a:gd name="connsiteX7-3021" fmla="*/ 3820104 w 3898347"/>
              <a:gd name="connsiteY7-3022" fmla="*/ 3822466 h 4260845"/>
              <a:gd name="connsiteX8-3023" fmla="*/ 3803816 w 3898347"/>
              <a:gd name="connsiteY8-3024" fmla="*/ 3828757 h 4260845"/>
              <a:gd name="connsiteX9-3025" fmla="*/ 3729936 w 3898347"/>
              <a:gd name="connsiteY9-3026" fmla="*/ 3815386 h 4260845"/>
              <a:gd name="connsiteX10-3027" fmla="*/ 3726018 w 3898347"/>
              <a:gd name="connsiteY10-3028" fmla="*/ 3815100 h 4260845"/>
              <a:gd name="connsiteX11-3029" fmla="*/ 3725413 w 3898347"/>
              <a:gd name="connsiteY11-3030" fmla="*/ 3814615 h 4260845"/>
              <a:gd name="connsiteX12-3031" fmla="*/ 3713801 w 3898347"/>
              <a:gd name="connsiteY12-3032" fmla="*/ 3811018 h 4260845"/>
              <a:gd name="connsiteX13-3033" fmla="*/ 3709087 w 3898347"/>
              <a:gd name="connsiteY13-3034" fmla="*/ 3813195 h 4260845"/>
              <a:gd name="connsiteX14-3035" fmla="*/ 3698038 w 3898347"/>
              <a:gd name="connsiteY14-3036" fmla="*/ 3806182 h 4260845"/>
              <a:gd name="connsiteX15-3037" fmla="*/ 3662227 w 3898347"/>
              <a:gd name="connsiteY15-3038" fmla="*/ 3807761 h 4260845"/>
              <a:gd name="connsiteX16-3039" fmla="*/ 3659872 w 3898347"/>
              <a:gd name="connsiteY16-3040" fmla="*/ 3805524 h 4260845"/>
              <a:gd name="connsiteX17-3041" fmla="*/ 3643454 w 3898347"/>
              <a:gd name="connsiteY17-3042" fmla="*/ 3794831 h 4260845"/>
              <a:gd name="connsiteX18-3043" fmla="*/ 3624789 w 3898347"/>
              <a:gd name="connsiteY18-3044" fmla="*/ 3803185 h 4260845"/>
              <a:gd name="connsiteX19-3045" fmla="*/ 3602327 w 3898347"/>
              <a:gd name="connsiteY19-3046" fmla="*/ 3794616 h 4260845"/>
              <a:gd name="connsiteX20-3047" fmla="*/ 3596645 w 3898347"/>
              <a:gd name="connsiteY20-3048" fmla="*/ 3797108 h 4260845"/>
              <a:gd name="connsiteX21-3049" fmla="*/ 3574144 w 3898347"/>
              <a:gd name="connsiteY21-3050" fmla="*/ 3795108 h 4260845"/>
              <a:gd name="connsiteX22-3051" fmla="*/ 3562310 w 3898347"/>
              <a:gd name="connsiteY22-3052" fmla="*/ 3787534 h 4260845"/>
              <a:gd name="connsiteX23-3053" fmla="*/ 3551635 w 3898347"/>
              <a:gd name="connsiteY23-3054" fmla="*/ 3797705 h 4260845"/>
              <a:gd name="connsiteX24-3055" fmla="*/ 3542668 w 3898347"/>
              <a:gd name="connsiteY24-3056" fmla="*/ 3803283 h 4260845"/>
              <a:gd name="connsiteX25-3057" fmla="*/ 3533033 w 3898347"/>
              <a:gd name="connsiteY25-3058" fmla="*/ 3799071 h 4260845"/>
              <a:gd name="connsiteX26-3059" fmla="*/ 3521726 w 3898347"/>
              <a:gd name="connsiteY26-3060" fmla="*/ 3804691 h 4260845"/>
              <a:gd name="connsiteX27-3061" fmla="*/ 3520080 w 3898347"/>
              <a:gd name="connsiteY27-3062" fmla="*/ 3805210 h 4260845"/>
              <a:gd name="connsiteX28-3063" fmla="*/ 3508491 w 3898347"/>
              <a:gd name="connsiteY28-3064" fmla="*/ 3797398 h 4260845"/>
              <a:gd name="connsiteX29-3065" fmla="*/ 3503787 w 3898347"/>
              <a:gd name="connsiteY29-3066" fmla="*/ 3797787 h 4260845"/>
              <a:gd name="connsiteX30-3067" fmla="*/ 3492165 w 3898347"/>
              <a:gd name="connsiteY30-3068" fmla="*/ 3799887 h 4260845"/>
              <a:gd name="connsiteX31-3069" fmla="*/ 3472233 w 3898347"/>
              <a:gd name="connsiteY31-3070" fmla="*/ 3805682 h 4260845"/>
              <a:gd name="connsiteX32-3071" fmla="*/ 3465921 w 3898347"/>
              <a:gd name="connsiteY32-3072" fmla="*/ 3805814 h 4260845"/>
              <a:gd name="connsiteX33-3073" fmla="*/ 3455541 w 3898347"/>
              <a:gd name="connsiteY33-3074" fmla="*/ 3815505 h 4260845"/>
              <a:gd name="connsiteX34-3075" fmla="*/ 3429027 w 3898347"/>
              <a:gd name="connsiteY34-3076" fmla="*/ 3816906 h 4260845"/>
              <a:gd name="connsiteX35-3077" fmla="*/ 3369507 w 3898347"/>
              <a:gd name="connsiteY35-3078" fmla="*/ 3825563 h 4260845"/>
              <a:gd name="connsiteX36-3079" fmla="*/ 3324491 w 3898347"/>
              <a:gd name="connsiteY36-3080" fmla="*/ 3832006 h 4260845"/>
              <a:gd name="connsiteX37-3081" fmla="*/ 3244235 w 3898347"/>
              <a:gd name="connsiteY37-3082" fmla="*/ 3834376 h 4260845"/>
              <a:gd name="connsiteX38-3083" fmla="*/ 3226507 w 3898347"/>
              <a:gd name="connsiteY38-3084" fmla="*/ 3820131 h 4260845"/>
              <a:gd name="connsiteX39-3085" fmla="*/ 3191688 w 3898347"/>
              <a:gd name="connsiteY39-3086" fmla="*/ 3837359 h 4260845"/>
              <a:gd name="connsiteX40-3087" fmla="*/ 3153779 w 3898347"/>
              <a:gd name="connsiteY40-3088" fmla="*/ 3848439 h 4260845"/>
              <a:gd name="connsiteX41-3089" fmla="*/ 3090188 w 3898347"/>
              <a:gd name="connsiteY41-3090" fmla="*/ 3855036 h 4260845"/>
              <a:gd name="connsiteX42-3091" fmla="*/ 3031422 w 3898347"/>
              <a:gd name="connsiteY42-3092" fmla="*/ 3858298 h 4260845"/>
              <a:gd name="connsiteX43-3093" fmla="*/ 2996288 w 3898347"/>
              <a:gd name="connsiteY43-3094" fmla="*/ 3860020 h 4260845"/>
              <a:gd name="connsiteX44-3095" fmla="*/ 2901661 w 3898347"/>
              <a:gd name="connsiteY44-3096" fmla="*/ 3882243 h 4260845"/>
              <a:gd name="connsiteX45-3097" fmla="*/ 2782141 w 3898347"/>
              <a:gd name="connsiteY45-3098" fmla="*/ 3932983 h 4260845"/>
              <a:gd name="connsiteX46-3099" fmla="*/ 2749597 w 3898347"/>
              <a:gd name="connsiteY46-3100" fmla="*/ 3956746 h 4260845"/>
              <a:gd name="connsiteX47-3101" fmla="*/ 2730493 w 3898347"/>
              <a:gd name="connsiteY47-3102" fmla="*/ 3955236 h 4260845"/>
              <a:gd name="connsiteX48-3103" fmla="*/ 2707507 w 3898347"/>
              <a:gd name="connsiteY48-3104" fmla="*/ 3947771 h 4260845"/>
              <a:gd name="connsiteX49-3105" fmla="*/ 2701937 w 3898347"/>
              <a:gd name="connsiteY49-3106" fmla="*/ 3950565 h 4260845"/>
              <a:gd name="connsiteX50-3107" fmla="*/ 2679435 w 3898347"/>
              <a:gd name="connsiteY50-3108" fmla="*/ 3949768 h 4260845"/>
              <a:gd name="connsiteX51-3109" fmla="*/ 2667352 w 3898347"/>
              <a:gd name="connsiteY51-3110" fmla="*/ 3942821 h 4260845"/>
              <a:gd name="connsiteX52-3111" fmla="*/ 2657096 w 3898347"/>
              <a:gd name="connsiteY52-3112" fmla="*/ 3953571 h 4260845"/>
              <a:gd name="connsiteX53-3113" fmla="*/ 2655161 w 3898347"/>
              <a:gd name="connsiteY53-3114" fmla="*/ 3962216 h 4260845"/>
              <a:gd name="connsiteX54-3115" fmla="*/ 2638604 w 3898347"/>
              <a:gd name="connsiteY54-3116" fmla="*/ 3955936 h 4260845"/>
              <a:gd name="connsiteX55-3117" fmla="*/ 2626185 w 3898347"/>
              <a:gd name="connsiteY55-3118" fmla="*/ 3962937 h 4260845"/>
              <a:gd name="connsiteX56-3119" fmla="*/ 2614077 w 3898347"/>
              <a:gd name="connsiteY56-3120" fmla="*/ 3955576 h 4260845"/>
              <a:gd name="connsiteX57-3121" fmla="*/ 2609403 w 3898347"/>
              <a:gd name="connsiteY57-3122" fmla="*/ 3956215 h 4260845"/>
              <a:gd name="connsiteX58-3123" fmla="*/ 2597896 w 3898347"/>
              <a:gd name="connsiteY58-3124" fmla="*/ 3958939 h 4260845"/>
              <a:gd name="connsiteX59-3125" fmla="*/ 2578251 w 3898347"/>
              <a:gd name="connsiteY59-3126" fmla="*/ 3965812 h 4260845"/>
              <a:gd name="connsiteX60-3127" fmla="*/ 2571961 w 3898347"/>
              <a:gd name="connsiteY60-3128" fmla="*/ 3966278 h 4260845"/>
              <a:gd name="connsiteX61-3129" fmla="*/ 2559399 w 3898347"/>
              <a:gd name="connsiteY61-3130" fmla="*/ 3979193 h 4260845"/>
              <a:gd name="connsiteX62-3131" fmla="*/ 2533560 w 3898347"/>
              <a:gd name="connsiteY62-3132" fmla="*/ 3988160 h 4260845"/>
              <a:gd name="connsiteX63-3133" fmla="*/ 2515299 w 3898347"/>
              <a:gd name="connsiteY63-3134" fmla="*/ 4016867 h 4260845"/>
              <a:gd name="connsiteX64-3135" fmla="*/ 2513423 w 3898347"/>
              <a:gd name="connsiteY64-3136" fmla="*/ 4018759 h 4260845"/>
              <a:gd name="connsiteX65-3137" fmla="*/ 2482991 w 3898347"/>
              <a:gd name="connsiteY65-3138" fmla="*/ 4012935 h 4260845"/>
              <a:gd name="connsiteX66-3139" fmla="*/ 2446940 w 3898347"/>
              <a:gd name="connsiteY66-3140" fmla="*/ 4021172 h 4260845"/>
              <a:gd name="connsiteX67-3141" fmla="*/ 2404883 w 3898347"/>
              <a:gd name="connsiteY67-3142" fmla="*/ 4024808 h 4260845"/>
              <a:gd name="connsiteX68-3143" fmla="*/ 2373894 w 3898347"/>
              <a:gd name="connsiteY68-3144" fmla="*/ 4023827 h 4260845"/>
              <a:gd name="connsiteX69-3145" fmla="*/ 2297080 w 3898347"/>
              <a:gd name="connsiteY69-3146" fmla="*/ 4040841 h 4260845"/>
              <a:gd name="connsiteX70-3147" fmla="*/ 2170615 w 3898347"/>
              <a:gd name="connsiteY70-3148" fmla="*/ 4077196 h 4260845"/>
              <a:gd name="connsiteX71-3149" fmla="*/ 2143580 w 3898347"/>
              <a:gd name="connsiteY71-3150" fmla="*/ 4083102 h 4260845"/>
              <a:gd name="connsiteX72-3151" fmla="*/ 2119893 w 3898347"/>
              <a:gd name="connsiteY72-3152" fmla="*/ 4080874 h 4260845"/>
              <a:gd name="connsiteX73-3153" fmla="*/ 2114008 w 3898347"/>
              <a:gd name="connsiteY73-3154" fmla="*/ 4073996 h 4260845"/>
              <a:gd name="connsiteX74-3155" fmla="*/ 2099067 w 3898347"/>
              <a:gd name="connsiteY74-3156" fmla="*/ 4076068 h 4260845"/>
              <a:gd name="connsiteX75-3157" fmla="*/ 2095000 w 3898347"/>
              <a:gd name="connsiteY75-3158" fmla="*/ 4075096 h 4260845"/>
              <a:gd name="connsiteX76-3159" fmla="*/ 2071767 w 3898347"/>
              <a:gd name="connsiteY76-3160" fmla="*/ 4071044 h 4260845"/>
              <a:gd name="connsiteX77-3161" fmla="*/ 2024486 w 3898347"/>
              <a:gd name="connsiteY77-3162" fmla="*/ 4100276 h 4260845"/>
              <a:gd name="connsiteX78-3163" fmla="*/ 1964411 w 3898347"/>
              <a:gd name="connsiteY78-3164" fmla="*/ 4105069 h 4260845"/>
              <a:gd name="connsiteX79-3165" fmla="*/ 1739945 w 3898347"/>
              <a:gd name="connsiteY79-3166" fmla="*/ 4171795 h 4260845"/>
              <a:gd name="connsiteX80-3167" fmla="*/ 1610556 w 3898347"/>
              <a:gd name="connsiteY80-3168" fmla="*/ 4167701 h 4260845"/>
              <a:gd name="connsiteX81-3169" fmla="*/ 1553623 w 3898347"/>
              <a:gd name="connsiteY81-3170" fmla="*/ 4236045 h 4260845"/>
              <a:gd name="connsiteX82-3171" fmla="*/ 1548640 w 3898347"/>
              <a:gd name="connsiteY82-3172" fmla="*/ 4238297 h 4260845"/>
              <a:gd name="connsiteX83-3173" fmla="*/ 1530136 w 3898347"/>
              <a:gd name="connsiteY83-3174" fmla="*/ 4227121 h 4260845"/>
              <a:gd name="connsiteX84-3175" fmla="*/ 1508787 w 3898347"/>
              <a:gd name="connsiteY84-3176" fmla="*/ 4234213 h 4260845"/>
              <a:gd name="connsiteX85-3177" fmla="*/ 1488914 w 3898347"/>
              <a:gd name="connsiteY85-3178" fmla="*/ 4241772 h 4260845"/>
              <a:gd name="connsiteX86-3179" fmla="*/ 1488999 w 3898347"/>
              <a:gd name="connsiteY86-3180" fmla="*/ 4251186 h 4260845"/>
              <a:gd name="connsiteX87-3181" fmla="*/ 1475364 w 3898347"/>
              <a:gd name="connsiteY87-3182" fmla="*/ 4248364 h 4260845"/>
              <a:gd name="connsiteX88-3183" fmla="*/ 1457275 w 3898347"/>
              <a:gd name="connsiteY88-3184" fmla="*/ 4252863 h 4260845"/>
              <a:gd name="connsiteX89-3185" fmla="*/ 1448085 w 3898347"/>
              <a:gd name="connsiteY89-3186" fmla="*/ 4248391 h 4260845"/>
              <a:gd name="connsiteX90-3187" fmla="*/ 1315306 w 3898347"/>
              <a:gd name="connsiteY90-3188" fmla="*/ 4237004 h 4260845"/>
              <a:gd name="connsiteX91-3189" fmla="*/ 1272434 w 3898347"/>
              <a:gd name="connsiteY91-3190" fmla="*/ 4244958 h 4260845"/>
              <a:gd name="connsiteX92-3191" fmla="*/ 1231567 w 3898347"/>
              <a:gd name="connsiteY92-3192" fmla="*/ 4219356 h 4260845"/>
              <a:gd name="connsiteX93-3193" fmla="*/ 1216643 w 3898347"/>
              <a:gd name="connsiteY93-3194" fmla="*/ 4229828 h 4260845"/>
              <a:gd name="connsiteX94-3195" fmla="*/ 1214101 w 3898347"/>
              <a:gd name="connsiteY94-3196" fmla="*/ 4231991 h 4260845"/>
              <a:gd name="connsiteX95-3197" fmla="*/ 1203193 w 3898347"/>
              <a:gd name="connsiteY95-3198" fmla="*/ 4232867 h 4260845"/>
              <a:gd name="connsiteX96-3199" fmla="*/ 1201049 w 3898347"/>
              <a:gd name="connsiteY96-3200" fmla="*/ 4242842 h 4260845"/>
              <a:gd name="connsiteX97-3201" fmla="*/ 1185298 w 3898347"/>
              <a:gd name="connsiteY97-3202" fmla="*/ 4251133 h 4260845"/>
              <a:gd name="connsiteX98-3203" fmla="*/ 1164955 w 3898347"/>
              <a:gd name="connsiteY98-3204" fmla="*/ 4250027 h 4260845"/>
              <a:gd name="connsiteX99-3205" fmla="*/ 1067357 w 3898347"/>
              <a:gd name="connsiteY99-3206" fmla="*/ 4233908 h 4260845"/>
              <a:gd name="connsiteX100-3207" fmla="*/ 1009492 w 3898347"/>
              <a:gd name="connsiteY100-3208" fmla="*/ 4230455 h 4260845"/>
              <a:gd name="connsiteX101-3209" fmla="*/ 988345 w 3898347"/>
              <a:gd name="connsiteY101-3210" fmla="*/ 4238880 h 4260845"/>
              <a:gd name="connsiteX102-3211" fmla="*/ 958251 w 3898347"/>
              <a:gd name="connsiteY102-3212" fmla="*/ 4244100 h 4260845"/>
              <a:gd name="connsiteX103-3213" fmla="*/ 905785 w 3898347"/>
              <a:gd name="connsiteY103-3214" fmla="*/ 4260845 h 4260845"/>
              <a:gd name="connsiteX104-3215" fmla="*/ 837706 w 3898347"/>
              <a:gd name="connsiteY104-3216" fmla="*/ 4245528 h 4260845"/>
              <a:gd name="connsiteX105-3217" fmla="*/ 778474 w 3898347"/>
              <a:gd name="connsiteY105-3218" fmla="*/ 4235526 h 4260845"/>
              <a:gd name="connsiteX106-3219" fmla="*/ 774418 w 3898347"/>
              <a:gd name="connsiteY106-3220" fmla="*/ 4242583 h 4260845"/>
              <a:gd name="connsiteX107-3221" fmla="*/ 737705 w 3898347"/>
              <a:gd name="connsiteY107-3222" fmla="*/ 4238891 h 4260845"/>
              <a:gd name="connsiteX108-3223" fmla="*/ 627717 w 3898347"/>
              <a:gd name="connsiteY108-3224" fmla="*/ 4207629 h 4260845"/>
              <a:gd name="connsiteX109-3225" fmla="*/ 551044 w 3898347"/>
              <a:gd name="connsiteY109-3226" fmla="*/ 4180627 h 4260845"/>
              <a:gd name="connsiteX110-3227" fmla="*/ 508621 w 3898347"/>
              <a:gd name="connsiteY110-3228" fmla="*/ 4176044 h 4260845"/>
              <a:gd name="connsiteX111-3229" fmla="*/ 467082 w 3898347"/>
              <a:gd name="connsiteY111-3230" fmla="*/ 4185616 h 4260845"/>
              <a:gd name="connsiteX112-3231" fmla="*/ 437646 w 3898347"/>
              <a:gd name="connsiteY112-3232" fmla="*/ 4212658 h 4260845"/>
              <a:gd name="connsiteX113-3233" fmla="*/ 402271 w 3898347"/>
              <a:gd name="connsiteY113-3234" fmla="*/ 4212774 h 4260845"/>
              <a:gd name="connsiteX114-3235" fmla="*/ 391968 w 3898347"/>
              <a:gd name="connsiteY114-3236" fmla="*/ 4187073 h 4260845"/>
              <a:gd name="connsiteX115-3237" fmla="*/ 337154 w 3898347"/>
              <a:gd name="connsiteY115-3238" fmla="*/ 4206136 h 4260845"/>
              <a:gd name="connsiteX116-3239" fmla="*/ 298662 w 3898347"/>
              <a:gd name="connsiteY116-3240" fmla="*/ 4211227 h 4260845"/>
              <a:gd name="connsiteX117-3241" fmla="*/ 265740 w 3898347"/>
              <a:gd name="connsiteY117-3242" fmla="*/ 4213623 h 4260845"/>
              <a:gd name="connsiteX118-3243" fmla="*/ 176403 w 3898347"/>
              <a:gd name="connsiteY118-3244" fmla="*/ 4227393 h 4260845"/>
              <a:gd name="connsiteX119-3245" fmla="*/ 82528 w 3898347"/>
              <a:gd name="connsiteY119-3246" fmla="*/ 4243774 h 4260845"/>
              <a:gd name="connsiteX120-3247" fmla="*/ 19464 w 3898347"/>
              <a:gd name="connsiteY120-3248" fmla="*/ 4256103 h 4260845"/>
              <a:gd name="connsiteX121-3249" fmla="*/ 0 w 3898347"/>
              <a:gd name="connsiteY121-3250" fmla="*/ 4221939 h 4260845"/>
              <a:gd name="connsiteX122-3251" fmla="*/ 0 w 3898347"/>
              <a:gd name="connsiteY122-3252" fmla="*/ 15850 h 4260845"/>
              <a:gd name="connsiteX123-3253" fmla="*/ 3898347 w 3898347"/>
              <a:gd name="connsiteY123-3254" fmla="*/ 0 h 4260845"/>
              <a:gd name="connsiteX0-3255" fmla="*/ 3898347 w 3898347"/>
              <a:gd name="connsiteY0-3256" fmla="*/ 0 h 4260845"/>
              <a:gd name="connsiteX1-3257" fmla="*/ 3898347 w 3898347"/>
              <a:gd name="connsiteY1-3258" fmla="*/ 3834445 h 4260845"/>
              <a:gd name="connsiteX2-3259" fmla="*/ 3892314 w 3898347"/>
              <a:gd name="connsiteY2-3260" fmla="*/ 3832951 h 4260845"/>
              <a:gd name="connsiteX3-3261" fmla="*/ 3851953 w 3898347"/>
              <a:gd name="connsiteY3-3262" fmla="*/ 3802983 h 4260845"/>
              <a:gd name="connsiteX4-3263" fmla="*/ 3836418 w 3898347"/>
              <a:gd name="connsiteY4-3264" fmla="*/ 3811513 h 4260845"/>
              <a:gd name="connsiteX5-3265" fmla="*/ 3833758 w 3898347"/>
              <a:gd name="connsiteY5-3266" fmla="*/ 3813341 h 4260845"/>
              <a:gd name="connsiteX6-3267" fmla="*/ 3822673 w 3898347"/>
              <a:gd name="connsiteY6-3268" fmla="*/ 3812913 h 4260845"/>
              <a:gd name="connsiteX7-3269" fmla="*/ 3820104 w 3898347"/>
              <a:gd name="connsiteY7-3270" fmla="*/ 3822466 h 4260845"/>
              <a:gd name="connsiteX8-3271" fmla="*/ 3803816 w 3898347"/>
              <a:gd name="connsiteY8-3272" fmla="*/ 3828757 h 4260845"/>
              <a:gd name="connsiteX9-3273" fmla="*/ 3729936 w 3898347"/>
              <a:gd name="connsiteY9-3274" fmla="*/ 3815386 h 4260845"/>
              <a:gd name="connsiteX10-3275" fmla="*/ 3726018 w 3898347"/>
              <a:gd name="connsiteY10-3276" fmla="*/ 3815100 h 4260845"/>
              <a:gd name="connsiteX11-3277" fmla="*/ 3725413 w 3898347"/>
              <a:gd name="connsiteY11-3278" fmla="*/ 3814615 h 4260845"/>
              <a:gd name="connsiteX12-3279" fmla="*/ 3713801 w 3898347"/>
              <a:gd name="connsiteY12-3280" fmla="*/ 3811018 h 4260845"/>
              <a:gd name="connsiteX13-3281" fmla="*/ 3709087 w 3898347"/>
              <a:gd name="connsiteY13-3282" fmla="*/ 3813195 h 4260845"/>
              <a:gd name="connsiteX14-3283" fmla="*/ 3698038 w 3898347"/>
              <a:gd name="connsiteY14-3284" fmla="*/ 3806182 h 4260845"/>
              <a:gd name="connsiteX15-3285" fmla="*/ 3662227 w 3898347"/>
              <a:gd name="connsiteY15-3286" fmla="*/ 3807761 h 4260845"/>
              <a:gd name="connsiteX16-3287" fmla="*/ 3659872 w 3898347"/>
              <a:gd name="connsiteY16-3288" fmla="*/ 3805524 h 4260845"/>
              <a:gd name="connsiteX17-3289" fmla="*/ 3643454 w 3898347"/>
              <a:gd name="connsiteY17-3290" fmla="*/ 3794831 h 4260845"/>
              <a:gd name="connsiteX18-3291" fmla="*/ 3624789 w 3898347"/>
              <a:gd name="connsiteY18-3292" fmla="*/ 3803185 h 4260845"/>
              <a:gd name="connsiteX19-3293" fmla="*/ 3602327 w 3898347"/>
              <a:gd name="connsiteY19-3294" fmla="*/ 3794616 h 4260845"/>
              <a:gd name="connsiteX20-3295" fmla="*/ 3596645 w 3898347"/>
              <a:gd name="connsiteY20-3296" fmla="*/ 3797108 h 4260845"/>
              <a:gd name="connsiteX21-3297" fmla="*/ 3574144 w 3898347"/>
              <a:gd name="connsiteY21-3298" fmla="*/ 3795108 h 4260845"/>
              <a:gd name="connsiteX22-3299" fmla="*/ 3562310 w 3898347"/>
              <a:gd name="connsiteY22-3300" fmla="*/ 3787534 h 4260845"/>
              <a:gd name="connsiteX23-3301" fmla="*/ 3551635 w 3898347"/>
              <a:gd name="connsiteY23-3302" fmla="*/ 3797705 h 4260845"/>
              <a:gd name="connsiteX24-3303" fmla="*/ 3542668 w 3898347"/>
              <a:gd name="connsiteY24-3304" fmla="*/ 3803283 h 4260845"/>
              <a:gd name="connsiteX25-3305" fmla="*/ 3533033 w 3898347"/>
              <a:gd name="connsiteY25-3306" fmla="*/ 3799071 h 4260845"/>
              <a:gd name="connsiteX26-3307" fmla="*/ 3521726 w 3898347"/>
              <a:gd name="connsiteY26-3308" fmla="*/ 3804691 h 4260845"/>
              <a:gd name="connsiteX27-3309" fmla="*/ 3520080 w 3898347"/>
              <a:gd name="connsiteY27-3310" fmla="*/ 3805210 h 4260845"/>
              <a:gd name="connsiteX28-3311" fmla="*/ 3508491 w 3898347"/>
              <a:gd name="connsiteY28-3312" fmla="*/ 3797398 h 4260845"/>
              <a:gd name="connsiteX29-3313" fmla="*/ 3503787 w 3898347"/>
              <a:gd name="connsiteY29-3314" fmla="*/ 3797787 h 4260845"/>
              <a:gd name="connsiteX30-3315" fmla="*/ 3492165 w 3898347"/>
              <a:gd name="connsiteY30-3316" fmla="*/ 3799887 h 4260845"/>
              <a:gd name="connsiteX31-3317" fmla="*/ 3472233 w 3898347"/>
              <a:gd name="connsiteY31-3318" fmla="*/ 3805682 h 4260845"/>
              <a:gd name="connsiteX32-3319" fmla="*/ 3465921 w 3898347"/>
              <a:gd name="connsiteY32-3320" fmla="*/ 3805814 h 4260845"/>
              <a:gd name="connsiteX33-3321" fmla="*/ 3455541 w 3898347"/>
              <a:gd name="connsiteY33-3322" fmla="*/ 3815505 h 4260845"/>
              <a:gd name="connsiteX34-3323" fmla="*/ 3429027 w 3898347"/>
              <a:gd name="connsiteY34-3324" fmla="*/ 3816906 h 4260845"/>
              <a:gd name="connsiteX35-3325" fmla="*/ 3369507 w 3898347"/>
              <a:gd name="connsiteY35-3326" fmla="*/ 3825563 h 4260845"/>
              <a:gd name="connsiteX36-3327" fmla="*/ 3324491 w 3898347"/>
              <a:gd name="connsiteY36-3328" fmla="*/ 3832006 h 4260845"/>
              <a:gd name="connsiteX37-3329" fmla="*/ 3244235 w 3898347"/>
              <a:gd name="connsiteY37-3330" fmla="*/ 3834376 h 4260845"/>
              <a:gd name="connsiteX38-3331" fmla="*/ 3226507 w 3898347"/>
              <a:gd name="connsiteY38-3332" fmla="*/ 3820131 h 4260845"/>
              <a:gd name="connsiteX39-3333" fmla="*/ 3191688 w 3898347"/>
              <a:gd name="connsiteY39-3334" fmla="*/ 3837359 h 4260845"/>
              <a:gd name="connsiteX40-3335" fmla="*/ 3153779 w 3898347"/>
              <a:gd name="connsiteY40-3336" fmla="*/ 3848439 h 4260845"/>
              <a:gd name="connsiteX41-3337" fmla="*/ 3090188 w 3898347"/>
              <a:gd name="connsiteY41-3338" fmla="*/ 3855036 h 4260845"/>
              <a:gd name="connsiteX42-3339" fmla="*/ 3031422 w 3898347"/>
              <a:gd name="connsiteY42-3340" fmla="*/ 3858298 h 4260845"/>
              <a:gd name="connsiteX43-3341" fmla="*/ 2996288 w 3898347"/>
              <a:gd name="connsiteY43-3342" fmla="*/ 3860020 h 4260845"/>
              <a:gd name="connsiteX44-3343" fmla="*/ 2901661 w 3898347"/>
              <a:gd name="connsiteY44-3344" fmla="*/ 3882243 h 4260845"/>
              <a:gd name="connsiteX45-3345" fmla="*/ 2782141 w 3898347"/>
              <a:gd name="connsiteY45-3346" fmla="*/ 3932983 h 4260845"/>
              <a:gd name="connsiteX46-3347" fmla="*/ 2749597 w 3898347"/>
              <a:gd name="connsiteY46-3348" fmla="*/ 3956746 h 4260845"/>
              <a:gd name="connsiteX47-3349" fmla="*/ 2730493 w 3898347"/>
              <a:gd name="connsiteY47-3350" fmla="*/ 3955236 h 4260845"/>
              <a:gd name="connsiteX48-3351" fmla="*/ 2707507 w 3898347"/>
              <a:gd name="connsiteY48-3352" fmla="*/ 3947771 h 4260845"/>
              <a:gd name="connsiteX49-3353" fmla="*/ 2701937 w 3898347"/>
              <a:gd name="connsiteY49-3354" fmla="*/ 3950565 h 4260845"/>
              <a:gd name="connsiteX50-3355" fmla="*/ 2679435 w 3898347"/>
              <a:gd name="connsiteY50-3356" fmla="*/ 3949768 h 4260845"/>
              <a:gd name="connsiteX51-3357" fmla="*/ 2667352 w 3898347"/>
              <a:gd name="connsiteY51-3358" fmla="*/ 3942821 h 4260845"/>
              <a:gd name="connsiteX52-3359" fmla="*/ 2657096 w 3898347"/>
              <a:gd name="connsiteY52-3360" fmla="*/ 3953571 h 4260845"/>
              <a:gd name="connsiteX53-3361" fmla="*/ 2655161 w 3898347"/>
              <a:gd name="connsiteY53-3362" fmla="*/ 3962216 h 4260845"/>
              <a:gd name="connsiteX54-3363" fmla="*/ 2638604 w 3898347"/>
              <a:gd name="connsiteY54-3364" fmla="*/ 3955936 h 4260845"/>
              <a:gd name="connsiteX55-3365" fmla="*/ 2626185 w 3898347"/>
              <a:gd name="connsiteY55-3366" fmla="*/ 3962937 h 4260845"/>
              <a:gd name="connsiteX56-3367" fmla="*/ 2614077 w 3898347"/>
              <a:gd name="connsiteY56-3368" fmla="*/ 3955576 h 4260845"/>
              <a:gd name="connsiteX57-3369" fmla="*/ 2609403 w 3898347"/>
              <a:gd name="connsiteY57-3370" fmla="*/ 3956215 h 4260845"/>
              <a:gd name="connsiteX58-3371" fmla="*/ 2597896 w 3898347"/>
              <a:gd name="connsiteY58-3372" fmla="*/ 3958939 h 4260845"/>
              <a:gd name="connsiteX59-3373" fmla="*/ 2578251 w 3898347"/>
              <a:gd name="connsiteY59-3374" fmla="*/ 3965812 h 4260845"/>
              <a:gd name="connsiteX60-3375" fmla="*/ 2571961 w 3898347"/>
              <a:gd name="connsiteY60-3376" fmla="*/ 3966278 h 4260845"/>
              <a:gd name="connsiteX61-3377" fmla="*/ 2559399 w 3898347"/>
              <a:gd name="connsiteY61-3378" fmla="*/ 3979193 h 4260845"/>
              <a:gd name="connsiteX62-3379" fmla="*/ 2533560 w 3898347"/>
              <a:gd name="connsiteY62-3380" fmla="*/ 3988160 h 4260845"/>
              <a:gd name="connsiteX63-3381" fmla="*/ 2515299 w 3898347"/>
              <a:gd name="connsiteY63-3382" fmla="*/ 4016867 h 4260845"/>
              <a:gd name="connsiteX64-3383" fmla="*/ 2513423 w 3898347"/>
              <a:gd name="connsiteY64-3384" fmla="*/ 4018759 h 4260845"/>
              <a:gd name="connsiteX65-3385" fmla="*/ 2482991 w 3898347"/>
              <a:gd name="connsiteY65-3386" fmla="*/ 4012935 h 4260845"/>
              <a:gd name="connsiteX66-3387" fmla="*/ 2446940 w 3898347"/>
              <a:gd name="connsiteY66-3388" fmla="*/ 4021172 h 4260845"/>
              <a:gd name="connsiteX67-3389" fmla="*/ 2404883 w 3898347"/>
              <a:gd name="connsiteY67-3390" fmla="*/ 4024808 h 4260845"/>
              <a:gd name="connsiteX68-3391" fmla="*/ 2373894 w 3898347"/>
              <a:gd name="connsiteY68-3392" fmla="*/ 4023827 h 4260845"/>
              <a:gd name="connsiteX69-3393" fmla="*/ 2297080 w 3898347"/>
              <a:gd name="connsiteY69-3394" fmla="*/ 4040841 h 4260845"/>
              <a:gd name="connsiteX70-3395" fmla="*/ 2170615 w 3898347"/>
              <a:gd name="connsiteY70-3396" fmla="*/ 4077196 h 4260845"/>
              <a:gd name="connsiteX71-3397" fmla="*/ 2143580 w 3898347"/>
              <a:gd name="connsiteY71-3398" fmla="*/ 4083102 h 4260845"/>
              <a:gd name="connsiteX72-3399" fmla="*/ 2119893 w 3898347"/>
              <a:gd name="connsiteY72-3400" fmla="*/ 4080874 h 4260845"/>
              <a:gd name="connsiteX73-3401" fmla="*/ 2114008 w 3898347"/>
              <a:gd name="connsiteY73-3402" fmla="*/ 4073996 h 4260845"/>
              <a:gd name="connsiteX74-3403" fmla="*/ 2099067 w 3898347"/>
              <a:gd name="connsiteY74-3404" fmla="*/ 4076068 h 4260845"/>
              <a:gd name="connsiteX75-3405" fmla="*/ 2095000 w 3898347"/>
              <a:gd name="connsiteY75-3406" fmla="*/ 4075096 h 4260845"/>
              <a:gd name="connsiteX76-3407" fmla="*/ 2071767 w 3898347"/>
              <a:gd name="connsiteY76-3408" fmla="*/ 4071044 h 4260845"/>
              <a:gd name="connsiteX77-3409" fmla="*/ 2024486 w 3898347"/>
              <a:gd name="connsiteY77-3410" fmla="*/ 4100276 h 4260845"/>
              <a:gd name="connsiteX78-3411" fmla="*/ 1964411 w 3898347"/>
              <a:gd name="connsiteY78-3412" fmla="*/ 4105069 h 4260845"/>
              <a:gd name="connsiteX79-3413" fmla="*/ 1739945 w 3898347"/>
              <a:gd name="connsiteY79-3414" fmla="*/ 4171795 h 4260845"/>
              <a:gd name="connsiteX80-3415" fmla="*/ 1610556 w 3898347"/>
              <a:gd name="connsiteY80-3416" fmla="*/ 4167701 h 4260845"/>
              <a:gd name="connsiteX81-3417" fmla="*/ 1553623 w 3898347"/>
              <a:gd name="connsiteY81-3418" fmla="*/ 4236045 h 4260845"/>
              <a:gd name="connsiteX82-3419" fmla="*/ 1548640 w 3898347"/>
              <a:gd name="connsiteY82-3420" fmla="*/ 4238297 h 4260845"/>
              <a:gd name="connsiteX83-3421" fmla="*/ 1530136 w 3898347"/>
              <a:gd name="connsiteY83-3422" fmla="*/ 4227121 h 4260845"/>
              <a:gd name="connsiteX84-3423" fmla="*/ 1508787 w 3898347"/>
              <a:gd name="connsiteY84-3424" fmla="*/ 4234213 h 4260845"/>
              <a:gd name="connsiteX85-3425" fmla="*/ 1488914 w 3898347"/>
              <a:gd name="connsiteY85-3426" fmla="*/ 4241772 h 4260845"/>
              <a:gd name="connsiteX86-3427" fmla="*/ 1488999 w 3898347"/>
              <a:gd name="connsiteY86-3428" fmla="*/ 4251186 h 4260845"/>
              <a:gd name="connsiteX87-3429" fmla="*/ 1475364 w 3898347"/>
              <a:gd name="connsiteY87-3430" fmla="*/ 4248364 h 4260845"/>
              <a:gd name="connsiteX88-3431" fmla="*/ 1457275 w 3898347"/>
              <a:gd name="connsiteY88-3432" fmla="*/ 4252863 h 4260845"/>
              <a:gd name="connsiteX89-3433" fmla="*/ 1448085 w 3898347"/>
              <a:gd name="connsiteY89-3434" fmla="*/ 4248391 h 4260845"/>
              <a:gd name="connsiteX90-3435" fmla="*/ 1315306 w 3898347"/>
              <a:gd name="connsiteY90-3436" fmla="*/ 4237004 h 4260845"/>
              <a:gd name="connsiteX91-3437" fmla="*/ 1272434 w 3898347"/>
              <a:gd name="connsiteY91-3438" fmla="*/ 4244958 h 4260845"/>
              <a:gd name="connsiteX92-3439" fmla="*/ 1231567 w 3898347"/>
              <a:gd name="connsiteY92-3440" fmla="*/ 4219356 h 4260845"/>
              <a:gd name="connsiteX93-3441" fmla="*/ 1216643 w 3898347"/>
              <a:gd name="connsiteY93-3442" fmla="*/ 4229828 h 4260845"/>
              <a:gd name="connsiteX94-3443" fmla="*/ 1214101 w 3898347"/>
              <a:gd name="connsiteY94-3444" fmla="*/ 4231991 h 4260845"/>
              <a:gd name="connsiteX95-3445" fmla="*/ 1203193 w 3898347"/>
              <a:gd name="connsiteY95-3446" fmla="*/ 4232867 h 4260845"/>
              <a:gd name="connsiteX96-3447" fmla="*/ 1201049 w 3898347"/>
              <a:gd name="connsiteY96-3448" fmla="*/ 4242842 h 4260845"/>
              <a:gd name="connsiteX97-3449" fmla="*/ 1185298 w 3898347"/>
              <a:gd name="connsiteY97-3450" fmla="*/ 4251133 h 4260845"/>
              <a:gd name="connsiteX98-3451" fmla="*/ 1164955 w 3898347"/>
              <a:gd name="connsiteY98-3452" fmla="*/ 4250027 h 4260845"/>
              <a:gd name="connsiteX99-3453" fmla="*/ 1067357 w 3898347"/>
              <a:gd name="connsiteY99-3454" fmla="*/ 4233908 h 4260845"/>
              <a:gd name="connsiteX100-3455" fmla="*/ 1009492 w 3898347"/>
              <a:gd name="connsiteY100-3456" fmla="*/ 4230455 h 4260845"/>
              <a:gd name="connsiteX101-3457" fmla="*/ 988345 w 3898347"/>
              <a:gd name="connsiteY101-3458" fmla="*/ 4238880 h 4260845"/>
              <a:gd name="connsiteX102-3459" fmla="*/ 958251 w 3898347"/>
              <a:gd name="connsiteY102-3460" fmla="*/ 4244100 h 4260845"/>
              <a:gd name="connsiteX103-3461" fmla="*/ 905785 w 3898347"/>
              <a:gd name="connsiteY103-3462" fmla="*/ 4260845 h 4260845"/>
              <a:gd name="connsiteX104-3463" fmla="*/ 837706 w 3898347"/>
              <a:gd name="connsiteY104-3464" fmla="*/ 4245528 h 4260845"/>
              <a:gd name="connsiteX105-3465" fmla="*/ 778474 w 3898347"/>
              <a:gd name="connsiteY105-3466" fmla="*/ 4235526 h 4260845"/>
              <a:gd name="connsiteX106-3467" fmla="*/ 774418 w 3898347"/>
              <a:gd name="connsiteY106-3468" fmla="*/ 4242583 h 4260845"/>
              <a:gd name="connsiteX107-3469" fmla="*/ 737705 w 3898347"/>
              <a:gd name="connsiteY107-3470" fmla="*/ 4238891 h 4260845"/>
              <a:gd name="connsiteX108-3471" fmla="*/ 627717 w 3898347"/>
              <a:gd name="connsiteY108-3472" fmla="*/ 4207629 h 4260845"/>
              <a:gd name="connsiteX109-3473" fmla="*/ 551044 w 3898347"/>
              <a:gd name="connsiteY109-3474" fmla="*/ 4180627 h 4260845"/>
              <a:gd name="connsiteX110-3475" fmla="*/ 508621 w 3898347"/>
              <a:gd name="connsiteY110-3476" fmla="*/ 4176044 h 4260845"/>
              <a:gd name="connsiteX111-3477" fmla="*/ 467082 w 3898347"/>
              <a:gd name="connsiteY111-3478" fmla="*/ 4185616 h 4260845"/>
              <a:gd name="connsiteX112-3479" fmla="*/ 437646 w 3898347"/>
              <a:gd name="connsiteY112-3480" fmla="*/ 4212658 h 4260845"/>
              <a:gd name="connsiteX113-3481" fmla="*/ 402271 w 3898347"/>
              <a:gd name="connsiteY113-3482" fmla="*/ 4212774 h 4260845"/>
              <a:gd name="connsiteX114-3483" fmla="*/ 391968 w 3898347"/>
              <a:gd name="connsiteY114-3484" fmla="*/ 4187073 h 4260845"/>
              <a:gd name="connsiteX115-3485" fmla="*/ 337154 w 3898347"/>
              <a:gd name="connsiteY115-3486" fmla="*/ 4206136 h 4260845"/>
              <a:gd name="connsiteX116-3487" fmla="*/ 298662 w 3898347"/>
              <a:gd name="connsiteY116-3488" fmla="*/ 4211227 h 4260845"/>
              <a:gd name="connsiteX117-3489" fmla="*/ 265740 w 3898347"/>
              <a:gd name="connsiteY117-3490" fmla="*/ 4213623 h 4260845"/>
              <a:gd name="connsiteX118-3491" fmla="*/ 176403 w 3898347"/>
              <a:gd name="connsiteY118-3492" fmla="*/ 4227393 h 4260845"/>
              <a:gd name="connsiteX119-3493" fmla="*/ 82528 w 3898347"/>
              <a:gd name="connsiteY119-3494" fmla="*/ 4243774 h 4260845"/>
              <a:gd name="connsiteX120-3495" fmla="*/ 19464 w 3898347"/>
              <a:gd name="connsiteY120-3496" fmla="*/ 4256103 h 4260845"/>
              <a:gd name="connsiteX121-3497" fmla="*/ 0 w 3898347"/>
              <a:gd name="connsiteY121-3498" fmla="*/ 4221939 h 4260845"/>
              <a:gd name="connsiteX122-3499" fmla="*/ 0 w 3898347"/>
              <a:gd name="connsiteY122-3500" fmla="*/ 15850 h 4260845"/>
              <a:gd name="connsiteX123-3501" fmla="*/ 3898347 w 3898347"/>
              <a:gd name="connsiteY123-3502" fmla="*/ 0 h 4260845"/>
              <a:gd name="connsiteX0-3503" fmla="*/ 3898347 w 3898347"/>
              <a:gd name="connsiteY0-3504" fmla="*/ 0 h 4291255"/>
              <a:gd name="connsiteX1-3505" fmla="*/ 3898347 w 3898347"/>
              <a:gd name="connsiteY1-3506" fmla="*/ 3834445 h 4291255"/>
              <a:gd name="connsiteX2-3507" fmla="*/ 3892314 w 3898347"/>
              <a:gd name="connsiteY2-3508" fmla="*/ 3832951 h 4291255"/>
              <a:gd name="connsiteX3-3509" fmla="*/ 3851953 w 3898347"/>
              <a:gd name="connsiteY3-3510" fmla="*/ 3802983 h 4291255"/>
              <a:gd name="connsiteX4-3511" fmla="*/ 3836418 w 3898347"/>
              <a:gd name="connsiteY4-3512" fmla="*/ 3811513 h 4291255"/>
              <a:gd name="connsiteX5-3513" fmla="*/ 3833758 w 3898347"/>
              <a:gd name="connsiteY5-3514" fmla="*/ 3813341 h 4291255"/>
              <a:gd name="connsiteX6-3515" fmla="*/ 3822673 w 3898347"/>
              <a:gd name="connsiteY6-3516" fmla="*/ 3812913 h 4291255"/>
              <a:gd name="connsiteX7-3517" fmla="*/ 3820104 w 3898347"/>
              <a:gd name="connsiteY7-3518" fmla="*/ 3822466 h 4291255"/>
              <a:gd name="connsiteX8-3519" fmla="*/ 3803816 w 3898347"/>
              <a:gd name="connsiteY8-3520" fmla="*/ 3828757 h 4291255"/>
              <a:gd name="connsiteX9-3521" fmla="*/ 3729936 w 3898347"/>
              <a:gd name="connsiteY9-3522" fmla="*/ 3815386 h 4291255"/>
              <a:gd name="connsiteX10-3523" fmla="*/ 3726018 w 3898347"/>
              <a:gd name="connsiteY10-3524" fmla="*/ 3815100 h 4291255"/>
              <a:gd name="connsiteX11-3525" fmla="*/ 3725413 w 3898347"/>
              <a:gd name="connsiteY11-3526" fmla="*/ 3814615 h 4291255"/>
              <a:gd name="connsiteX12-3527" fmla="*/ 3713801 w 3898347"/>
              <a:gd name="connsiteY12-3528" fmla="*/ 3811018 h 4291255"/>
              <a:gd name="connsiteX13-3529" fmla="*/ 3709087 w 3898347"/>
              <a:gd name="connsiteY13-3530" fmla="*/ 3813195 h 4291255"/>
              <a:gd name="connsiteX14-3531" fmla="*/ 3698038 w 3898347"/>
              <a:gd name="connsiteY14-3532" fmla="*/ 3806182 h 4291255"/>
              <a:gd name="connsiteX15-3533" fmla="*/ 3662227 w 3898347"/>
              <a:gd name="connsiteY15-3534" fmla="*/ 3807761 h 4291255"/>
              <a:gd name="connsiteX16-3535" fmla="*/ 3659872 w 3898347"/>
              <a:gd name="connsiteY16-3536" fmla="*/ 3805524 h 4291255"/>
              <a:gd name="connsiteX17-3537" fmla="*/ 3643454 w 3898347"/>
              <a:gd name="connsiteY17-3538" fmla="*/ 3794831 h 4291255"/>
              <a:gd name="connsiteX18-3539" fmla="*/ 3624789 w 3898347"/>
              <a:gd name="connsiteY18-3540" fmla="*/ 3803185 h 4291255"/>
              <a:gd name="connsiteX19-3541" fmla="*/ 3602327 w 3898347"/>
              <a:gd name="connsiteY19-3542" fmla="*/ 3794616 h 4291255"/>
              <a:gd name="connsiteX20-3543" fmla="*/ 3596645 w 3898347"/>
              <a:gd name="connsiteY20-3544" fmla="*/ 3797108 h 4291255"/>
              <a:gd name="connsiteX21-3545" fmla="*/ 3574144 w 3898347"/>
              <a:gd name="connsiteY21-3546" fmla="*/ 3795108 h 4291255"/>
              <a:gd name="connsiteX22-3547" fmla="*/ 3562310 w 3898347"/>
              <a:gd name="connsiteY22-3548" fmla="*/ 3787534 h 4291255"/>
              <a:gd name="connsiteX23-3549" fmla="*/ 3551635 w 3898347"/>
              <a:gd name="connsiteY23-3550" fmla="*/ 3797705 h 4291255"/>
              <a:gd name="connsiteX24-3551" fmla="*/ 3542668 w 3898347"/>
              <a:gd name="connsiteY24-3552" fmla="*/ 3803283 h 4291255"/>
              <a:gd name="connsiteX25-3553" fmla="*/ 3533033 w 3898347"/>
              <a:gd name="connsiteY25-3554" fmla="*/ 3799071 h 4291255"/>
              <a:gd name="connsiteX26-3555" fmla="*/ 3521726 w 3898347"/>
              <a:gd name="connsiteY26-3556" fmla="*/ 3804691 h 4291255"/>
              <a:gd name="connsiteX27-3557" fmla="*/ 3520080 w 3898347"/>
              <a:gd name="connsiteY27-3558" fmla="*/ 3805210 h 4291255"/>
              <a:gd name="connsiteX28-3559" fmla="*/ 3508491 w 3898347"/>
              <a:gd name="connsiteY28-3560" fmla="*/ 3797398 h 4291255"/>
              <a:gd name="connsiteX29-3561" fmla="*/ 3503787 w 3898347"/>
              <a:gd name="connsiteY29-3562" fmla="*/ 3797787 h 4291255"/>
              <a:gd name="connsiteX30-3563" fmla="*/ 3492165 w 3898347"/>
              <a:gd name="connsiteY30-3564" fmla="*/ 3799887 h 4291255"/>
              <a:gd name="connsiteX31-3565" fmla="*/ 3472233 w 3898347"/>
              <a:gd name="connsiteY31-3566" fmla="*/ 3805682 h 4291255"/>
              <a:gd name="connsiteX32-3567" fmla="*/ 3465921 w 3898347"/>
              <a:gd name="connsiteY32-3568" fmla="*/ 3805814 h 4291255"/>
              <a:gd name="connsiteX33-3569" fmla="*/ 3455541 w 3898347"/>
              <a:gd name="connsiteY33-3570" fmla="*/ 3815505 h 4291255"/>
              <a:gd name="connsiteX34-3571" fmla="*/ 3429027 w 3898347"/>
              <a:gd name="connsiteY34-3572" fmla="*/ 3816906 h 4291255"/>
              <a:gd name="connsiteX35-3573" fmla="*/ 3369507 w 3898347"/>
              <a:gd name="connsiteY35-3574" fmla="*/ 3825563 h 4291255"/>
              <a:gd name="connsiteX36-3575" fmla="*/ 3324491 w 3898347"/>
              <a:gd name="connsiteY36-3576" fmla="*/ 3832006 h 4291255"/>
              <a:gd name="connsiteX37-3577" fmla="*/ 3244235 w 3898347"/>
              <a:gd name="connsiteY37-3578" fmla="*/ 3834376 h 4291255"/>
              <a:gd name="connsiteX38-3579" fmla="*/ 3226507 w 3898347"/>
              <a:gd name="connsiteY38-3580" fmla="*/ 3820131 h 4291255"/>
              <a:gd name="connsiteX39-3581" fmla="*/ 3191688 w 3898347"/>
              <a:gd name="connsiteY39-3582" fmla="*/ 3837359 h 4291255"/>
              <a:gd name="connsiteX40-3583" fmla="*/ 3153779 w 3898347"/>
              <a:gd name="connsiteY40-3584" fmla="*/ 3848439 h 4291255"/>
              <a:gd name="connsiteX41-3585" fmla="*/ 3090188 w 3898347"/>
              <a:gd name="connsiteY41-3586" fmla="*/ 3855036 h 4291255"/>
              <a:gd name="connsiteX42-3587" fmla="*/ 3031422 w 3898347"/>
              <a:gd name="connsiteY42-3588" fmla="*/ 3858298 h 4291255"/>
              <a:gd name="connsiteX43-3589" fmla="*/ 2996288 w 3898347"/>
              <a:gd name="connsiteY43-3590" fmla="*/ 3860020 h 4291255"/>
              <a:gd name="connsiteX44-3591" fmla="*/ 2901661 w 3898347"/>
              <a:gd name="connsiteY44-3592" fmla="*/ 3882243 h 4291255"/>
              <a:gd name="connsiteX45-3593" fmla="*/ 2782141 w 3898347"/>
              <a:gd name="connsiteY45-3594" fmla="*/ 3932983 h 4291255"/>
              <a:gd name="connsiteX46-3595" fmla="*/ 2749597 w 3898347"/>
              <a:gd name="connsiteY46-3596" fmla="*/ 3956746 h 4291255"/>
              <a:gd name="connsiteX47-3597" fmla="*/ 2730493 w 3898347"/>
              <a:gd name="connsiteY47-3598" fmla="*/ 3955236 h 4291255"/>
              <a:gd name="connsiteX48-3599" fmla="*/ 2707507 w 3898347"/>
              <a:gd name="connsiteY48-3600" fmla="*/ 3947771 h 4291255"/>
              <a:gd name="connsiteX49-3601" fmla="*/ 2701937 w 3898347"/>
              <a:gd name="connsiteY49-3602" fmla="*/ 3950565 h 4291255"/>
              <a:gd name="connsiteX50-3603" fmla="*/ 2679435 w 3898347"/>
              <a:gd name="connsiteY50-3604" fmla="*/ 3949768 h 4291255"/>
              <a:gd name="connsiteX51-3605" fmla="*/ 2667352 w 3898347"/>
              <a:gd name="connsiteY51-3606" fmla="*/ 3942821 h 4291255"/>
              <a:gd name="connsiteX52-3607" fmla="*/ 2657096 w 3898347"/>
              <a:gd name="connsiteY52-3608" fmla="*/ 3953571 h 4291255"/>
              <a:gd name="connsiteX53-3609" fmla="*/ 2655161 w 3898347"/>
              <a:gd name="connsiteY53-3610" fmla="*/ 3962216 h 4291255"/>
              <a:gd name="connsiteX54-3611" fmla="*/ 2638604 w 3898347"/>
              <a:gd name="connsiteY54-3612" fmla="*/ 3955936 h 4291255"/>
              <a:gd name="connsiteX55-3613" fmla="*/ 2626185 w 3898347"/>
              <a:gd name="connsiteY55-3614" fmla="*/ 3962937 h 4291255"/>
              <a:gd name="connsiteX56-3615" fmla="*/ 2614077 w 3898347"/>
              <a:gd name="connsiteY56-3616" fmla="*/ 3955576 h 4291255"/>
              <a:gd name="connsiteX57-3617" fmla="*/ 2609403 w 3898347"/>
              <a:gd name="connsiteY57-3618" fmla="*/ 3956215 h 4291255"/>
              <a:gd name="connsiteX58-3619" fmla="*/ 2597896 w 3898347"/>
              <a:gd name="connsiteY58-3620" fmla="*/ 3958939 h 4291255"/>
              <a:gd name="connsiteX59-3621" fmla="*/ 2578251 w 3898347"/>
              <a:gd name="connsiteY59-3622" fmla="*/ 3965812 h 4291255"/>
              <a:gd name="connsiteX60-3623" fmla="*/ 2571961 w 3898347"/>
              <a:gd name="connsiteY60-3624" fmla="*/ 3966278 h 4291255"/>
              <a:gd name="connsiteX61-3625" fmla="*/ 2559399 w 3898347"/>
              <a:gd name="connsiteY61-3626" fmla="*/ 3979193 h 4291255"/>
              <a:gd name="connsiteX62-3627" fmla="*/ 2533560 w 3898347"/>
              <a:gd name="connsiteY62-3628" fmla="*/ 3988160 h 4291255"/>
              <a:gd name="connsiteX63-3629" fmla="*/ 2515299 w 3898347"/>
              <a:gd name="connsiteY63-3630" fmla="*/ 4016867 h 4291255"/>
              <a:gd name="connsiteX64-3631" fmla="*/ 2513423 w 3898347"/>
              <a:gd name="connsiteY64-3632" fmla="*/ 4018759 h 4291255"/>
              <a:gd name="connsiteX65-3633" fmla="*/ 2482991 w 3898347"/>
              <a:gd name="connsiteY65-3634" fmla="*/ 4012935 h 4291255"/>
              <a:gd name="connsiteX66-3635" fmla="*/ 2446940 w 3898347"/>
              <a:gd name="connsiteY66-3636" fmla="*/ 4021172 h 4291255"/>
              <a:gd name="connsiteX67-3637" fmla="*/ 2404883 w 3898347"/>
              <a:gd name="connsiteY67-3638" fmla="*/ 4024808 h 4291255"/>
              <a:gd name="connsiteX68-3639" fmla="*/ 2373894 w 3898347"/>
              <a:gd name="connsiteY68-3640" fmla="*/ 4023827 h 4291255"/>
              <a:gd name="connsiteX69-3641" fmla="*/ 2297080 w 3898347"/>
              <a:gd name="connsiteY69-3642" fmla="*/ 4040841 h 4291255"/>
              <a:gd name="connsiteX70-3643" fmla="*/ 2170615 w 3898347"/>
              <a:gd name="connsiteY70-3644" fmla="*/ 4077196 h 4291255"/>
              <a:gd name="connsiteX71-3645" fmla="*/ 2143580 w 3898347"/>
              <a:gd name="connsiteY71-3646" fmla="*/ 4083102 h 4291255"/>
              <a:gd name="connsiteX72-3647" fmla="*/ 2119893 w 3898347"/>
              <a:gd name="connsiteY72-3648" fmla="*/ 4080874 h 4291255"/>
              <a:gd name="connsiteX73-3649" fmla="*/ 2114008 w 3898347"/>
              <a:gd name="connsiteY73-3650" fmla="*/ 4073996 h 4291255"/>
              <a:gd name="connsiteX74-3651" fmla="*/ 2099067 w 3898347"/>
              <a:gd name="connsiteY74-3652" fmla="*/ 4076068 h 4291255"/>
              <a:gd name="connsiteX75-3653" fmla="*/ 2095000 w 3898347"/>
              <a:gd name="connsiteY75-3654" fmla="*/ 4075096 h 4291255"/>
              <a:gd name="connsiteX76-3655" fmla="*/ 2071767 w 3898347"/>
              <a:gd name="connsiteY76-3656" fmla="*/ 4071044 h 4291255"/>
              <a:gd name="connsiteX77-3657" fmla="*/ 2024486 w 3898347"/>
              <a:gd name="connsiteY77-3658" fmla="*/ 4100276 h 4291255"/>
              <a:gd name="connsiteX78-3659" fmla="*/ 1964411 w 3898347"/>
              <a:gd name="connsiteY78-3660" fmla="*/ 4105069 h 4291255"/>
              <a:gd name="connsiteX79-3661" fmla="*/ 1739945 w 3898347"/>
              <a:gd name="connsiteY79-3662" fmla="*/ 4171795 h 4291255"/>
              <a:gd name="connsiteX80-3663" fmla="*/ 1610556 w 3898347"/>
              <a:gd name="connsiteY80-3664" fmla="*/ 4167701 h 4291255"/>
              <a:gd name="connsiteX81-3665" fmla="*/ 1553623 w 3898347"/>
              <a:gd name="connsiteY81-3666" fmla="*/ 4236045 h 4291255"/>
              <a:gd name="connsiteX82-3667" fmla="*/ 1538049 w 3898347"/>
              <a:gd name="connsiteY82-3668" fmla="*/ 4291255 h 4291255"/>
              <a:gd name="connsiteX83-3669" fmla="*/ 1530136 w 3898347"/>
              <a:gd name="connsiteY83-3670" fmla="*/ 4227121 h 4291255"/>
              <a:gd name="connsiteX84-3671" fmla="*/ 1508787 w 3898347"/>
              <a:gd name="connsiteY84-3672" fmla="*/ 4234213 h 4291255"/>
              <a:gd name="connsiteX85-3673" fmla="*/ 1488914 w 3898347"/>
              <a:gd name="connsiteY85-3674" fmla="*/ 4241772 h 4291255"/>
              <a:gd name="connsiteX86-3675" fmla="*/ 1488999 w 3898347"/>
              <a:gd name="connsiteY86-3676" fmla="*/ 4251186 h 4291255"/>
              <a:gd name="connsiteX87-3677" fmla="*/ 1475364 w 3898347"/>
              <a:gd name="connsiteY87-3678" fmla="*/ 4248364 h 4291255"/>
              <a:gd name="connsiteX88-3679" fmla="*/ 1457275 w 3898347"/>
              <a:gd name="connsiteY88-3680" fmla="*/ 4252863 h 4291255"/>
              <a:gd name="connsiteX89-3681" fmla="*/ 1448085 w 3898347"/>
              <a:gd name="connsiteY89-3682" fmla="*/ 4248391 h 4291255"/>
              <a:gd name="connsiteX90-3683" fmla="*/ 1315306 w 3898347"/>
              <a:gd name="connsiteY90-3684" fmla="*/ 4237004 h 4291255"/>
              <a:gd name="connsiteX91-3685" fmla="*/ 1272434 w 3898347"/>
              <a:gd name="connsiteY91-3686" fmla="*/ 4244958 h 4291255"/>
              <a:gd name="connsiteX92-3687" fmla="*/ 1231567 w 3898347"/>
              <a:gd name="connsiteY92-3688" fmla="*/ 4219356 h 4291255"/>
              <a:gd name="connsiteX93-3689" fmla="*/ 1216643 w 3898347"/>
              <a:gd name="connsiteY93-3690" fmla="*/ 4229828 h 4291255"/>
              <a:gd name="connsiteX94-3691" fmla="*/ 1214101 w 3898347"/>
              <a:gd name="connsiteY94-3692" fmla="*/ 4231991 h 4291255"/>
              <a:gd name="connsiteX95-3693" fmla="*/ 1203193 w 3898347"/>
              <a:gd name="connsiteY95-3694" fmla="*/ 4232867 h 4291255"/>
              <a:gd name="connsiteX96-3695" fmla="*/ 1201049 w 3898347"/>
              <a:gd name="connsiteY96-3696" fmla="*/ 4242842 h 4291255"/>
              <a:gd name="connsiteX97-3697" fmla="*/ 1185298 w 3898347"/>
              <a:gd name="connsiteY97-3698" fmla="*/ 4251133 h 4291255"/>
              <a:gd name="connsiteX98-3699" fmla="*/ 1164955 w 3898347"/>
              <a:gd name="connsiteY98-3700" fmla="*/ 4250027 h 4291255"/>
              <a:gd name="connsiteX99-3701" fmla="*/ 1067357 w 3898347"/>
              <a:gd name="connsiteY99-3702" fmla="*/ 4233908 h 4291255"/>
              <a:gd name="connsiteX100-3703" fmla="*/ 1009492 w 3898347"/>
              <a:gd name="connsiteY100-3704" fmla="*/ 4230455 h 4291255"/>
              <a:gd name="connsiteX101-3705" fmla="*/ 988345 w 3898347"/>
              <a:gd name="connsiteY101-3706" fmla="*/ 4238880 h 4291255"/>
              <a:gd name="connsiteX102-3707" fmla="*/ 958251 w 3898347"/>
              <a:gd name="connsiteY102-3708" fmla="*/ 4244100 h 4291255"/>
              <a:gd name="connsiteX103-3709" fmla="*/ 905785 w 3898347"/>
              <a:gd name="connsiteY103-3710" fmla="*/ 4260845 h 4291255"/>
              <a:gd name="connsiteX104-3711" fmla="*/ 837706 w 3898347"/>
              <a:gd name="connsiteY104-3712" fmla="*/ 4245528 h 4291255"/>
              <a:gd name="connsiteX105-3713" fmla="*/ 778474 w 3898347"/>
              <a:gd name="connsiteY105-3714" fmla="*/ 4235526 h 4291255"/>
              <a:gd name="connsiteX106-3715" fmla="*/ 774418 w 3898347"/>
              <a:gd name="connsiteY106-3716" fmla="*/ 4242583 h 4291255"/>
              <a:gd name="connsiteX107-3717" fmla="*/ 737705 w 3898347"/>
              <a:gd name="connsiteY107-3718" fmla="*/ 4238891 h 4291255"/>
              <a:gd name="connsiteX108-3719" fmla="*/ 627717 w 3898347"/>
              <a:gd name="connsiteY108-3720" fmla="*/ 4207629 h 4291255"/>
              <a:gd name="connsiteX109-3721" fmla="*/ 551044 w 3898347"/>
              <a:gd name="connsiteY109-3722" fmla="*/ 4180627 h 4291255"/>
              <a:gd name="connsiteX110-3723" fmla="*/ 508621 w 3898347"/>
              <a:gd name="connsiteY110-3724" fmla="*/ 4176044 h 4291255"/>
              <a:gd name="connsiteX111-3725" fmla="*/ 467082 w 3898347"/>
              <a:gd name="connsiteY111-3726" fmla="*/ 4185616 h 4291255"/>
              <a:gd name="connsiteX112-3727" fmla="*/ 437646 w 3898347"/>
              <a:gd name="connsiteY112-3728" fmla="*/ 4212658 h 4291255"/>
              <a:gd name="connsiteX113-3729" fmla="*/ 402271 w 3898347"/>
              <a:gd name="connsiteY113-3730" fmla="*/ 4212774 h 4291255"/>
              <a:gd name="connsiteX114-3731" fmla="*/ 391968 w 3898347"/>
              <a:gd name="connsiteY114-3732" fmla="*/ 4187073 h 4291255"/>
              <a:gd name="connsiteX115-3733" fmla="*/ 337154 w 3898347"/>
              <a:gd name="connsiteY115-3734" fmla="*/ 4206136 h 4291255"/>
              <a:gd name="connsiteX116-3735" fmla="*/ 298662 w 3898347"/>
              <a:gd name="connsiteY116-3736" fmla="*/ 4211227 h 4291255"/>
              <a:gd name="connsiteX117-3737" fmla="*/ 265740 w 3898347"/>
              <a:gd name="connsiteY117-3738" fmla="*/ 4213623 h 4291255"/>
              <a:gd name="connsiteX118-3739" fmla="*/ 176403 w 3898347"/>
              <a:gd name="connsiteY118-3740" fmla="*/ 4227393 h 4291255"/>
              <a:gd name="connsiteX119-3741" fmla="*/ 82528 w 3898347"/>
              <a:gd name="connsiteY119-3742" fmla="*/ 4243774 h 4291255"/>
              <a:gd name="connsiteX120-3743" fmla="*/ 19464 w 3898347"/>
              <a:gd name="connsiteY120-3744" fmla="*/ 4256103 h 4291255"/>
              <a:gd name="connsiteX121-3745" fmla="*/ 0 w 3898347"/>
              <a:gd name="connsiteY121-3746" fmla="*/ 4221939 h 4291255"/>
              <a:gd name="connsiteX122-3747" fmla="*/ 0 w 3898347"/>
              <a:gd name="connsiteY122-3748" fmla="*/ 15850 h 4291255"/>
              <a:gd name="connsiteX123-3749" fmla="*/ 3898347 w 3898347"/>
              <a:gd name="connsiteY123-3750" fmla="*/ 0 h 4291255"/>
              <a:gd name="connsiteX0-3751" fmla="*/ 3898347 w 3898347"/>
              <a:gd name="connsiteY0-3752" fmla="*/ 0 h 4291255"/>
              <a:gd name="connsiteX1-3753" fmla="*/ 3898347 w 3898347"/>
              <a:gd name="connsiteY1-3754" fmla="*/ 3834445 h 4291255"/>
              <a:gd name="connsiteX2-3755" fmla="*/ 3892314 w 3898347"/>
              <a:gd name="connsiteY2-3756" fmla="*/ 3832951 h 4291255"/>
              <a:gd name="connsiteX3-3757" fmla="*/ 3851953 w 3898347"/>
              <a:gd name="connsiteY3-3758" fmla="*/ 3802983 h 4291255"/>
              <a:gd name="connsiteX4-3759" fmla="*/ 3836418 w 3898347"/>
              <a:gd name="connsiteY4-3760" fmla="*/ 3811513 h 4291255"/>
              <a:gd name="connsiteX5-3761" fmla="*/ 3833758 w 3898347"/>
              <a:gd name="connsiteY5-3762" fmla="*/ 3813341 h 4291255"/>
              <a:gd name="connsiteX6-3763" fmla="*/ 3822673 w 3898347"/>
              <a:gd name="connsiteY6-3764" fmla="*/ 3812913 h 4291255"/>
              <a:gd name="connsiteX7-3765" fmla="*/ 3820104 w 3898347"/>
              <a:gd name="connsiteY7-3766" fmla="*/ 3822466 h 4291255"/>
              <a:gd name="connsiteX8-3767" fmla="*/ 3803816 w 3898347"/>
              <a:gd name="connsiteY8-3768" fmla="*/ 3828757 h 4291255"/>
              <a:gd name="connsiteX9-3769" fmla="*/ 3729936 w 3898347"/>
              <a:gd name="connsiteY9-3770" fmla="*/ 3815386 h 4291255"/>
              <a:gd name="connsiteX10-3771" fmla="*/ 3726018 w 3898347"/>
              <a:gd name="connsiteY10-3772" fmla="*/ 3815100 h 4291255"/>
              <a:gd name="connsiteX11-3773" fmla="*/ 3725413 w 3898347"/>
              <a:gd name="connsiteY11-3774" fmla="*/ 3814615 h 4291255"/>
              <a:gd name="connsiteX12-3775" fmla="*/ 3713801 w 3898347"/>
              <a:gd name="connsiteY12-3776" fmla="*/ 3811018 h 4291255"/>
              <a:gd name="connsiteX13-3777" fmla="*/ 3709087 w 3898347"/>
              <a:gd name="connsiteY13-3778" fmla="*/ 3813195 h 4291255"/>
              <a:gd name="connsiteX14-3779" fmla="*/ 3698038 w 3898347"/>
              <a:gd name="connsiteY14-3780" fmla="*/ 3806182 h 4291255"/>
              <a:gd name="connsiteX15-3781" fmla="*/ 3662227 w 3898347"/>
              <a:gd name="connsiteY15-3782" fmla="*/ 3807761 h 4291255"/>
              <a:gd name="connsiteX16-3783" fmla="*/ 3659872 w 3898347"/>
              <a:gd name="connsiteY16-3784" fmla="*/ 3805524 h 4291255"/>
              <a:gd name="connsiteX17-3785" fmla="*/ 3643454 w 3898347"/>
              <a:gd name="connsiteY17-3786" fmla="*/ 3794831 h 4291255"/>
              <a:gd name="connsiteX18-3787" fmla="*/ 3624789 w 3898347"/>
              <a:gd name="connsiteY18-3788" fmla="*/ 3803185 h 4291255"/>
              <a:gd name="connsiteX19-3789" fmla="*/ 3602327 w 3898347"/>
              <a:gd name="connsiteY19-3790" fmla="*/ 3794616 h 4291255"/>
              <a:gd name="connsiteX20-3791" fmla="*/ 3596645 w 3898347"/>
              <a:gd name="connsiteY20-3792" fmla="*/ 3797108 h 4291255"/>
              <a:gd name="connsiteX21-3793" fmla="*/ 3574144 w 3898347"/>
              <a:gd name="connsiteY21-3794" fmla="*/ 3795108 h 4291255"/>
              <a:gd name="connsiteX22-3795" fmla="*/ 3562310 w 3898347"/>
              <a:gd name="connsiteY22-3796" fmla="*/ 3787534 h 4291255"/>
              <a:gd name="connsiteX23-3797" fmla="*/ 3551635 w 3898347"/>
              <a:gd name="connsiteY23-3798" fmla="*/ 3797705 h 4291255"/>
              <a:gd name="connsiteX24-3799" fmla="*/ 3542668 w 3898347"/>
              <a:gd name="connsiteY24-3800" fmla="*/ 3803283 h 4291255"/>
              <a:gd name="connsiteX25-3801" fmla="*/ 3533033 w 3898347"/>
              <a:gd name="connsiteY25-3802" fmla="*/ 3799071 h 4291255"/>
              <a:gd name="connsiteX26-3803" fmla="*/ 3521726 w 3898347"/>
              <a:gd name="connsiteY26-3804" fmla="*/ 3804691 h 4291255"/>
              <a:gd name="connsiteX27-3805" fmla="*/ 3520080 w 3898347"/>
              <a:gd name="connsiteY27-3806" fmla="*/ 3805210 h 4291255"/>
              <a:gd name="connsiteX28-3807" fmla="*/ 3508491 w 3898347"/>
              <a:gd name="connsiteY28-3808" fmla="*/ 3797398 h 4291255"/>
              <a:gd name="connsiteX29-3809" fmla="*/ 3503787 w 3898347"/>
              <a:gd name="connsiteY29-3810" fmla="*/ 3797787 h 4291255"/>
              <a:gd name="connsiteX30-3811" fmla="*/ 3492165 w 3898347"/>
              <a:gd name="connsiteY30-3812" fmla="*/ 3799887 h 4291255"/>
              <a:gd name="connsiteX31-3813" fmla="*/ 3472233 w 3898347"/>
              <a:gd name="connsiteY31-3814" fmla="*/ 3805682 h 4291255"/>
              <a:gd name="connsiteX32-3815" fmla="*/ 3465921 w 3898347"/>
              <a:gd name="connsiteY32-3816" fmla="*/ 3805814 h 4291255"/>
              <a:gd name="connsiteX33-3817" fmla="*/ 3455541 w 3898347"/>
              <a:gd name="connsiteY33-3818" fmla="*/ 3815505 h 4291255"/>
              <a:gd name="connsiteX34-3819" fmla="*/ 3429027 w 3898347"/>
              <a:gd name="connsiteY34-3820" fmla="*/ 3816906 h 4291255"/>
              <a:gd name="connsiteX35-3821" fmla="*/ 3369507 w 3898347"/>
              <a:gd name="connsiteY35-3822" fmla="*/ 3825563 h 4291255"/>
              <a:gd name="connsiteX36-3823" fmla="*/ 3324491 w 3898347"/>
              <a:gd name="connsiteY36-3824" fmla="*/ 3832006 h 4291255"/>
              <a:gd name="connsiteX37-3825" fmla="*/ 3244235 w 3898347"/>
              <a:gd name="connsiteY37-3826" fmla="*/ 3834376 h 4291255"/>
              <a:gd name="connsiteX38-3827" fmla="*/ 3226507 w 3898347"/>
              <a:gd name="connsiteY38-3828" fmla="*/ 3820131 h 4291255"/>
              <a:gd name="connsiteX39-3829" fmla="*/ 3191688 w 3898347"/>
              <a:gd name="connsiteY39-3830" fmla="*/ 3837359 h 4291255"/>
              <a:gd name="connsiteX40-3831" fmla="*/ 3153779 w 3898347"/>
              <a:gd name="connsiteY40-3832" fmla="*/ 3848439 h 4291255"/>
              <a:gd name="connsiteX41-3833" fmla="*/ 3090188 w 3898347"/>
              <a:gd name="connsiteY41-3834" fmla="*/ 3855036 h 4291255"/>
              <a:gd name="connsiteX42-3835" fmla="*/ 3031422 w 3898347"/>
              <a:gd name="connsiteY42-3836" fmla="*/ 3858298 h 4291255"/>
              <a:gd name="connsiteX43-3837" fmla="*/ 2996288 w 3898347"/>
              <a:gd name="connsiteY43-3838" fmla="*/ 3860020 h 4291255"/>
              <a:gd name="connsiteX44-3839" fmla="*/ 2901661 w 3898347"/>
              <a:gd name="connsiteY44-3840" fmla="*/ 3882243 h 4291255"/>
              <a:gd name="connsiteX45-3841" fmla="*/ 2782141 w 3898347"/>
              <a:gd name="connsiteY45-3842" fmla="*/ 3932983 h 4291255"/>
              <a:gd name="connsiteX46-3843" fmla="*/ 2749597 w 3898347"/>
              <a:gd name="connsiteY46-3844" fmla="*/ 3956746 h 4291255"/>
              <a:gd name="connsiteX47-3845" fmla="*/ 2730493 w 3898347"/>
              <a:gd name="connsiteY47-3846" fmla="*/ 3955236 h 4291255"/>
              <a:gd name="connsiteX48-3847" fmla="*/ 2707507 w 3898347"/>
              <a:gd name="connsiteY48-3848" fmla="*/ 3947771 h 4291255"/>
              <a:gd name="connsiteX49-3849" fmla="*/ 2701937 w 3898347"/>
              <a:gd name="connsiteY49-3850" fmla="*/ 3950565 h 4291255"/>
              <a:gd name="connsiteX50-3851" fmla="*/ 2679435 w 3898347"/>
              <a:gd name="connsiteY50-3852" fmla="*/ 3949768 h 4291255"/>
              <a:gd name="connsiteX51-3853" fmla="*/ 2667352 w 3898347"/>
              <a:gd name="connsiteY51-3854" fmla="*/ 3942821 h 4291255"/>
              <a:gd name="connsiteX52-3855" fmla="*/ 2657096 w 3898347"/>
              <a:gd name="connsiteY52-3856" fmla="*/ 3953571 h 4291255"/>
              <a:gd name="connsiteX53-3857" fmla="*/ 2655161 w 3898347"/>
              <a:gd name="connsiteY53-3858" fmla="*/ 3962216 h 4291255"/>
              <a:gd name="connsiteX54-3859" fmla="*/ 2638604 w 3898347"/>
              <a:gd name="connsiteY54-3860" fmla="*/ 3955936 h 4291255"/>
              <a:gd name="connsiteX55-3861" fmla="*/ 2626185 w 3898347"/>
              <a:gd name="connsiteY55-3862" fmla="*/ 3962937 h 4291255"/>
              <a:gd name="connsiteX56-3863" fmla="*/ 2614077 w 3898347"/>
              <a:gd name="connsiteY56-3864" fmla="*/ 3955576 h 4291255"/>
              <a:gd name="connsiteX57-3865" fmla="*/ 2609403 w 3898347"/>
              <a:gd name="connsiteY57-3866" fmla="*/ 3956215 h 4291255"/>
              <a:gd name="connsiteX58-3867" fmla="*/ 2597896 w 3898347"/>
              <a:gd name="connsiteY58-3868" fmla="*/ 3958939 h 4291255"/>
              <a:gd name="connsiteX59-3869" fmla="*/ 2578251 w 3898347"/>
              <a:gd name="connsiteY59-3870" fmla="*/ 3965812 h 4291255"/>
              <a:gd name="connsiteX60-3871" fmla="*/ 2571961 w 3898347"/>
              <a:gd name="connsiteY60-3872" fmla="*/ 3966278 h 4291255"/>
              <a:gd name="connsiteX61-3873" fmla="*/ 2559399 w 3898347"/>
              <a:gd name="connsiteY61-3874" fmla="*/ 3979193 h 4291255"/>
              <a:gd name="connsiteX62-3875" fmla="*/ 2533560 w 3898347"/>
              <a:gd name="connsiteY62-3876" fmla="*/ 3988160 h 4291255"/>
              <a:gd name="connsiteX63-3877" fmla="*/ 2515299 w 3898347"/>
              <a:gd name="connsiteY63-3878" fmla="*/ 4016867 h 4291255"/>
              <a:gd name="connsiteX64-3879" fmla="*/ 2513423 w 3898347"/>
              <a:gd name="connsiteY64-3880" fmla="*/ 4018759 h 4291255"/>
              <a:gd name="connsiteX65-3881" fmla="*/ 2482991 w 3898347"/>
              <a:gd name="connsiteY65-3882" fmla="*/ 4012935 h 4291255"/>
              <a:gd name="connsiteX66-3883" fmla="*/ 2446940 w 3898347"/>
              <a:gd name="connsiteY66-3884" fmla="*/ 4021172 h 4291255"/>
              <a:gd name="connsiteX67-3885" fmla="*/ 2404883 w 3898347"/>
              <a:gd name="connsiteY67-3886" fmla="*/ 4024808 h 4291255"/>
              <a:gd name="connsiteX68-3887" fmla="*/ 2373894 w 3898347"/>
              <a:gd name="connsiteY68-3888" fmla="*/ 4023827 h 4291255"/>
              <a:gd name="connsiteX69-3889" fmla="*/ 2297080 w 3898347"/>
              <a:gd name="connsiteY69-3890" fmla="*/ 4040841 h 4291255"/>
              <a:gd name="connsiteX70-3891" fmla="*/ 2170615 w 3898347"/>
              <a:gd name="connsiteY70-3892" fmla="*/ 4077196 h 4291255"/>
              <a:gd name="connsiteX71-3893" fmla="*/ 2143580 w 3898347"/>
              <a:gd name="connsiteY71-3894" fmla="*/ 4083102 h 4291255"/>
              <a:gd name="connsiteX72-3895" fmla="*/ 2119893 w 3898347"/>
              <a:gd name="connsiteY72-3896" fmla="*/ 4080874 h 4291255"/>
              <a:gd name="connsiteX73-3897" fmla="*/ 2114008 w 3898347"/>
              <a:gd name="connsiteY73-3898" fmla="*/ 4073996 h 4291255"/>
              <a:gd name="connsiteX74-3899" fmla="*/ 2099067 w 3898347"/>
              <a:gd name="connsiteY74-3900" fmla="*/ 4076068 h 4291255"/>
              <a:gd name="connsiteX75-3901" fmla="*/ 2095000 w 3898347"/>
              <a:gd name="connsiteY75-3902" fmla="*/ 4075096 h 4291255"/>
              <a:gd name="connsiteX76-3903" fmla="*/ 2071767 w 3898347"/>
              <a:gd name="connsiteY76-3904" fmla="*/ 4071044 h 4291255"/>
              <a:gd name="connsiteX77-3905" fmla="*/ 2024486 w 3898347"/>
              <a:gd name="connsiteY77-3906" fmla="*/ 4100276 h 4291255"/>
              <a:gd name="connsiteX78-3907" fmla="*/ 1964411 w 3898347"/>
              <a:gd name="connsiteY78-3908" fmla="*/ 4105069 h 4291255"/>
              <a:gd name="connsiteX79-3909" fmla="*/ 1739945 w 3898347"/>
              <a:gd name="connsiteY79-3910" fmla="*/ 4171795 h 4291255"/>
              <a:gd name="connsiteX80-3911" fmla="*/ 1610556 w 3898347"/>
              <a:gd name="connsiteY80-3912" fmla="*/ 4167701 h 4291255"/>
              <a:gd name="connsiteX81-3913" fmla="*/ 1564215 w 3898347"/>
              <a:gd name="connsiteY81-3914" fmla="*/ 4190149 h 4291255"/>
              <a:gd name="connsiteX82-3915" fmla="*/ 1538049 w 3898347"/>
              <a:gd name="connsiteY82-3916" fmla="*/ 4291255 h 4291255"/>
              <a:gd name="connsiteX83-3917" fmla="*/ 1530136 w 3898347"/>
              <a:gd name="connsiteY83-3918" fmla="*/ 4227121 h 4291255"/>
              <a:gd name="connsiteX84-3919" fmla="*/ 1508787 w 3898347"/>
              <a:gd name="connsiteY84-3920" fmla="*/ 4234213 h 4291255"/>
              <a:gd name="connsiteX85-3921" fmla="*/ 1488914 w 3898347"/>
              <a:gd name="connsiteY85-3922" fmla="*/ 4241772 h 4291255"/>
              <a:gd name="connsiteX86-3923" fmla="*/ 1488999 w 3898347"/>
              <a:gd name="connsiteY86-3924" fmla="*/ 4251186 h 4291255"/>
              <a:gd name="connsiteX87-3925" fmla="*/ 1475364 w 3898347"/>
              <a:gd name="connsiteY87-3926" fmla="*/ 4248364 h 4291255"/>
              <a:gd name="connsiteX88-3927" fmla="*/ 1457275 w 3898347"/>
              <a:gd name="connsiteY88-3928" fmla="*/ 4252863 h 4291255"/>
              <a:gd name="connsiteX89-3929" fmla="*/ 1448085 w 3898347"/>
              <a:gd name="connsiteY89-3930" fmla="*/ 4248391 h 4291255"/>
              <a:gd name="connsiteX90-3931" fmla="*/ 1315306 w 3898347"/>
              <a:gd name="connsiteY90-3932" fmla="*/ 4237004 h 4291255"/>
              <a:gd name="connsiteX91-3933" fmla="*/ 1272434 w 3898347"/>
              <a:gd name="connsiteY91-3934" fmla="*/ 4244958 h 4291255"/>
              <a:gd name="connsiteX92-3935" fmla="*/ 1231567 w 3898347"/>
              <a:gd name="connsiteY92-3936" fmla="*/ 4219356 h 4291255"/>
              <a:gd name="connsiteX93-3937" fmla="*/ 1216643 w 3898347"/>
              <a:gd name="connsiteY93-3938" fmla="*/ 4229828 h 4291255"/>
              <a:gd name="connsiteX94-3939" fmla="*/ 1214101 w 3898347"/>
              <a:gd name="connsiteY94-3940" fmla="*/ 4231991 h 4291255"/>
              <a:gd name="connsiteX95-3941" fmla="*/ 1203193 w 3898347"/>
              <a:gd name="connsiteY95-3942" fmla="*/ 4232867 h 4291255"/>
              <a:gd name="connsiteX96-3943" fmla="*/ 1201049 w 3898347"/>
              <a:gd name="connsiteY96-3944" fmla="*/ 4242842 h 4291255"/>
              <a:gd name="connsiteX97-3945" fmla="*/ 1185298 w 3898347"/>
              <a:gd name="connsiteY97-3946" fmla="*/ 4251133 h 4291255"/>
              <a:gd name="connsiteX98-3947" fmla="*/ 1164955 w 3898347"/>
              <a:gd name="connsiteY98-3948" fmla="*/ 4250027 h 4291255"/>
              <a:gd name="connsiteX99-3949" fmla="*/ 1067357 w 3898347"/>
              <a:gd name="connsiteY99-3950" fmla="*/ 4233908 h 4291255"/>
              <a:gd name="connsiteX100-3951" fmla="*/ 1009492 w 3898347"/>
              <a:gd name="connsiteY100-3952" fmla="*/ 4230455 h 4291255"/>
              <a:gd name="connsiteX101-3953" fmla="*/ 988345 w 3898347"/>
              <a:gd name="connsiteY101-3954" fmla="*/ 4238880 h 4291255"/>
              <a:gd name="connsiteX102-3955" fmla="*/ 958251 w 3898347"/>
              <a:gd name="connsiteY102-3956" fmla="*/ 4244100 h 4291255"/>
              <a:gd name="connsiteX103-3957" fmla="*/ 905785 w 3898347"/>
              <a:gd name="connsiteY103-3958" fmla="*/ 4260845 h 4291255"/>
              <a:gd name="connsiteX104-3959" fmla="*/ 837706 w 3898347"/>
              <a:gd name="connsiteY104-3960" fmla="*/ 4245528 h 4291255"/>
              <a:gd name="connsiteX105-3961" fmla="*/ 778474 w 3898347"/>
              <a:gd name="connsiteY105-3962" fmla="*/ 4235526 h 4291255"/>
              <a:gd name="connsiteX106-3963" fmla="*/ 774418 w 3898347"/>
              <a:gd name="connsiteY106-3964" fmla="*/ 4242583 h 4291255"/>
              <a:gd name="connsiteX107-3965" fmla="*/ 737705 w 3898347"/>
              <a:gd name="connsiteY107-3966" fmla="*/ 4238891 h 4291255"/>
              <a:gd name="connsiteX108-3967" fmla="*/ 627717 w 3898347"/>
              <a:gd name="connsiteY108-3968" fmla="*/ 4207629 h 4291255"/>
              <a:gd name="connsiteX109-3969" fmla="*/ 551044 w 3898347"/>
              <a:gd name="connsiteY109-3970" fmla="*/ 4180627 h 4291255"/>
              <a:gd name="connsiteX110-3971" fmla="*/ 508621 w 3898347"/>
              <a:gd name="connsiteY110-3972" fmla="*/ 4176044 h 4291255"/>
              <a:gd name="connsiteX111-3973" fmla="*/ 467082 w 3898347"/>
              <a:gd name="connsiteY111-3974" fmla="*/ 4185616 h 4291255"/>
              <a:gd name="connsiteX112-3975" fmla="*/ 437646 w 3898347"/>
              <a:gd name="connsiteY112-3976" fmla="*/ 4212658 h 4291255"/>
              <a:gd name="connsiteX113-3977" fmla="*/ 402271 w 3898347"/>
              <a:gd name="connsiteY113-3978" fmla="*/ 4212774 h 4291255"/>
              <a:gd name="connsiteX114-3979" fmla="*/ 391968 w 3898347"/>
              <a:gd name="connsiteY114-3980" fmla="*/ 4187073 h 4291255"/>
              <a:gd name="connsiteX115-3981" fmla="*/ 337154 w 3898347"/>
              <a:gd name="connsiteY115-3982" fmla="*/ 4206136 h 4291255"/>
              <a:gd name="connsiteX116-3983" fmla="*/ 298662 w 3898347"/>
              <a:gd name="connsiteY116-3984" fmla="*/ 4211227 h 4291255"/>
              <a:gd name="connsiteX117-3985" fmla="*/ 265740 w 3898347"/>
              <a:gd name="connsiteY117-3986" fmla="*/ 4213623 h 4291255"/>
              <a:gd name="connsiteX118-3987" fmla="*/ 176403 w 3898347"/>
              <a:gd name="connsiteY118-3988" fmla="*/ 4227393 h 4291255"/>
              <a:gd name="connsiteX119-3989" fmla="*/ 82528 w 3898347"/>
              <a:gd name="connsiteY119-3990" fmla="*/ 4243774 h 4291255"/>
              <a:gd name="connsiteX120-3991" fmla="*/ 19464 w 3898347"/>
              <a:gd name="connsiteY120-3992" fmla="*/ 4256103 h 4291255"/>
              <a:gd name="connsiteX121-3993" fmla="*/ 0 w 3898347"/>
              <a:gd name="connsiteY121-3994" fmla="*/ 4221939 h 4291255"/>
              <a:gd name="connsiteX122-3995" fmla="*/ 0 w 3898347"/>
              <a:gd name="connsiteY122-3996" fmla="*/ 15850 h 4291255"/>
              <a:gd name="connsiteX123-3997" fmla="*/ 3898347 w 3898347"/>
              <a:gd name="connsiteY123-3998" fmla="*/ 0 h 4291255"/>
              <a:gd name="connsiteX0-3999" fmla="*/ 3898347 w 3898347"/>
              <a:gd name="connsiteY0-4000" fmla="*/ 0 h 4291255"/>
              <a:gd name="connsiteX1-4001" fmla="*/ 3898347 w 3898347"/>
              <a:gd name="connsiteY1-4002" fmla="*/ 3834445 h 4291255"/>
              <a:gd name="connsiteX2-4003" fmla="*/ 3892314 w 3898347"/>
              <a:gd name="connsiteY2-4004" fmla="*/ 3832951 h 4291255"/>
              <a:gd name="connsiteX3-4005" fmla="*/ 3851953 w 3898347"/>
              <a:gd name="connsiteY3-4006" fmla="*/ 3802983 h 4291255"/>
              <a:gd name="connsiteX4-4007" fmla="*/ 3836418 w 3898347"/>
              <a:gd name="connsiteY4-4008" fmla="*/ 3811513 h 4291255"/>
              <a:gd name="connsiteX5-4009" fmla="*/ 3833758 w 3898347"/>
              <a:gd name="connsiteY5-4010" fmla="*/ 3813341 h 4291255"/>
              <a:gd name="connsiteX6-4011" fmla="*/ 3822673 w 3898347"/>
              <a:gd name="connsiteY6-4012" fmla="*/ 3812913 h 4291255"/>
              <a:gd name="connsiteX7-4013" fmla="*/ 3820104 w 3898347"/>
              <a:gd name="connsiteY7-4014" fmla="*/ 3822466 h 4291255"/>
              <a:gd name="connsiteX8-4015" fmla="*/ 3803816 w 3898347"/>
              <a:gd name="connsiteY8-4016" fmla="*/ 3828757 h 4291255"/>
              <a:gd name="connsiteX9-4017" fmla="*/ 3729936 w 3898347"/>
              <a:gd name="connsiteY9-4018" fmla="*/ 3815386 h 4291255"/>
              <a:gd name="connsiteX10-4019" fmla="*/ 3726018 w 3898347"/>
              <a:gd name="connsiteY10-4020" fmla="*/ 3815100 h 4291255"/>
              <a:gd name="connsiteX11-4021" fmla="*/ 3725413 w 3898347"/>
              <a:gd name="connsiteY11-4022" fmla="*/ 3814615 h 4291255"/>
              <a:gd name="connsiteX12-4023" fmla="*/ 3713801 w 3898347"/>
              <a:gd name="connsiteY12-4024" fmla="*/ 3811018 h 4291255"/>
              <a:gd name="connsiteX13-4025" fmla="*/ 3709087 w 3898347"/>
              <a:gd name="connsiteY13-4026" fmla="*/ 3813195 h 4291255"/>
              <a:gd name="connsiteX14-4027" fmla="*/ 3698038 w 3898347"/>
              <a:gd name="connsiteY14-4028" fmla="*/ 3806182 h 4291255"/>
              <a:gd name="connsiteX15-4029" fmla="*/ 3662227 w 3898347"/>
              <a:gd name="connsiteY15-4030" fmla="*/ 3807761 h 4291255"/>
              <a:gd name="connsiteX16-4031" fmla="*/ 3659872 w 3898347"/>
              <a:gd name="connsiteY16-4032" fmla="*/ 3805524 h 4291255"/>
              <a:gd name="connsiteX17-4033" fmla="*/ 3643454 w 3898347"/>
              <a:gd name="connsiteY17-4034" fmla="*/ 3794831 h 4291255"/>
              <a:gd name="connsiteX18-4035" fmla="*/ 3624789 w 3898347"/>
              <a:gd name="connsiteY18-4036" fmla="*/ 3803185 h 4291255"/>
              <a:gd name="connsiteX19-4037" fmla="*/ 3602327 w 3898347"/>
              <a:gd name="connsiteY19-4038" fmla="*/ 3794616 h 4291255"/>
              <a:gd name="connsiteX20-4039" fmla="*/ 3596645 w 3898347"/>
              <a:gd name="connsiteY20-4040" fmla="*/ 3797108 h 4291255"/>
              <a:gd name="connsiteX21-4041" fmla="*/ 3574144 w 3898347"/>
              <a:gd name="connsiteY21-4042" fmla="*/ 3795108 h 4291255"/>
              <a:gd name="connsiteX22-4043" fmla="*/ 3562310 w 3898347"/>
              <a:gd name="connsiteY22-4044" fmla="*/ 3787534 h 4291255"/>
              <a:gd name="connsiteX23-4045" fmla="*/ 3551635 w 3898347"/>
              <a:gd name="connsiteY23-4046" fmla="*/ 3797705 h 4291255"/>
              <a:gd name="connsiteX24-4047" fmla="*/ 3542668 w 3898347"/>
              <a:gd name="connsiteY24-4048" fmla="*/ 3803283 h 4291255"/>
              <a:gd name="connsiteX25-4049" fmla="*/ 3533033 w 3898347"/>
              <a:gd name="connsiteY25-4050" fmla="*/ 3799071 h 4291255"/>
              <a:gd name="connsiteX26-4051" fmla="*/ 3521726 w 3898347"/>
              <a:gd name="connsiteY26-4052" fmla="*/ 3804691 h 4291255"/>
              <a:gd name="connsiteX27-4053" fmla="*/ 3520080 w 3898347"/>
              <a:gd name="connsiteY27-4054" fmla="*/ 3805210 h 4291255"/>
              <a:gd name="connsiteX28-4055" fmla="*/ 3508491 w 3898347"/>
              <a:gd name="connsiteY28-4056" fmla="*/ 3797398 h 4291255"/>
              <a:gd name="connsiteX29-4057" fmla="*/ 3503787 w 3898347"/>
              <a:gd name="connsiteY29-4058" fmla="*/ 3797787 h 4291255"/>
              <a:gd name="connsiteX30-4059" fmla="*/ 3492165 w 3898347"/>
              <a:gd name="connsiteY30-4060" fmla="*/ 3799887 h 4291255"/>
              <a:gd name="connsiteX31-4061" fmla="*/ 3472233 w 3898347"/>
              <a:gd name="connsiteY31-4062" fmla="*/ 3805682 h 4291255"/>
              <a:gd name="connsiteX32-4063" fmla="*/ 3465921 w 3898347"/>
              <a:gd name="connsiteY32-4064" fmla="*/ 3805814 h 4291255"/>
              <a:gd name="connsiteX33-4065" fmla="*/ 3455541 w 3898347"/>
              <a:gd name="connsiteY33-4066" fmla="*/ 3815505 h 4291255"/>
              <a:gd name="connsiteX34-4067" fmla="*/ 3429027 w 3898347"/>
              <a:gd name="connsiteY34-4068" fmla="*/ 3816906 h 4291255"/>
              <a:gd name="connsiteX35-4069" fmla="*/ 3369507 w 3898347"/>
              <a:gd name="connsiteY35-4070" fmla="*/ 3825563 h 4291255"/>
              <a:gd name="connsiteX36-4071" fmla="*/ 3324491 w 3898347"/>
              <a:gd name="connsiteY36-4072" fmla="*/ 3832006 h 4291255"/>
              <a:gd name="connsiteX37-4073" fmla="*/ 3244235 w 3898347"/>
              <a:gd name="connsiteY37-4074" fmla="*/ 3834376 h 4291255"/>
              <a:gd name="connsiteX38-4075" fmla="*/ 3226507 w 3898347"/>
              <a:gd name="connsiteY38-4076" fmla="*/ 3820131 h 4291255"/>
              <a:gd name="connsiteX39-4077" fmla="*/ 3191688 w 3898347"/>
              <a:gd name="connsiteY39-4078" fmla="*/ 3837359 h 4291255"/>
              <a:gd name="connsiteX40-4079" fmla="*/ 3153779 w 3898347"/>
              <a:gd name="connsiteY40-4080" fmla="*/ 3848439 h 4291255"/>
              <a:gd name="connsiteX41-4081" fmla="*/ 3090188 w 3898347"/>
              <a:gd name="connsiteY41-4082" fmla="*/ 3855036 h 4291255"/>
              <a:gd name="connsiteX42-4083" fmla="*/ 3031422 w 3898347"/>
              <a:gd name="connsiteY42-4084" fmla="*/ 3858298 h 4291255"/>
              <a:gd name="connsiteX43-4085" fmla="*/ 2996288 w 3898347"/>
              <a:gd name="connsiteY43-4086" fmla="*/ 3860020 h 4291255"/>
              <a:gd name="connsiteX44-4087" fmla="*/ 2901661 w 3898347"/>
              <a:gd name="connsiteY44-4088" fmla="*/ 3882243 h 4291255"/>
              <a:gd name="connsiteX45-4089" fmla="*/ 2782141 w 3898347"/>
              <a:gd name="connsiteY45-4090" fmla="*/ 3932983 h 4291255"/>
              <a:gd name="connsiteX46-4091" fmla="*/ 2749597 w 3898347"/>
              <a:gd name="connsiteY46-4092" fmla="*/ 3956746 h 4291255"/>
              <a:gd name="connsiteX47-4093" fmla="*/ 2730493 w 3898347"/>
              <a:gd name="connsiteY47-4094" fmla="*/ 3955236 h 4291255"/>
              <a:gd name="connsiteX48-4095" fmla="*/ 2707507 w 3898347"/>
              <a:gd name="connsiteY48-4096" fmla="*/ 3947771 h 4291255"/>
              <a:gd name="connsiteX49-4097" fmla="*/ 2701937 w 3898347"/>
              <a:gd name="connsiteY49-4098" fmla="*/ 3950565 h 4291255"/>
              <a:gd name="connsiteX50-4099" fmla="*/ 2679435 w 3898347"/>
              <a:gd name="connsiteY50-4100" fmla="*/ 3949768 h 4291255"/>
              <a:gd name="connsiteX51-4101" fmla="*/ 2667352 w 3898347"/>
              <a:gd name="connsiteY51-4102" fmla="*/ 3942821 h 4291255"/>
              <a:gd name="connsiteX52-4103" fmla="*/ 2657096 w 3898347"/>
              <a:gd name="connsiteY52-4104" fmla="*/ 3953571 h 4291255"/>
              <a:gd name="connsiteX53-4105" fmla="*/ 2655161 w 3898347"/>
              <a:gd name="connsiteY53-4106" fmla="*/ 3962216 h 4291255"/>
              <a:gd name="connsiteX54-4107" fmla="*/ 2638604 w 3898347"/>
              <a:gd name="connsiteY54-4108" fmla="*/ 3955936 h 4291255"/>
              <a:gd name="connsiteX55-4109" fmla="*/ 2626185 w 3898347"/>
              <a:gd name="connsiteY55-4110" fmla="*/ 3962937 h 4291255"/>
              <a:gd name="connsiteX56-4111" fmla="*/ 2614077 w 3898347"/>
              <a:gd name="connsiteY56-4112" fmla="*/ 3955576 h 4291255"/>
              <a:gd name="connsiteX57-4113" fmla="*/ 2609403 w 3898347"/>
              <a:gd name="connsiteY57-4114" fmla="*/ 3956215 h 4291255"/>
              <a:gd name="connsiteX58-4115" fmla="*/ 2597896 w 3898347"/>
              <a:gd name="connsiteY58-4116" fmla="*/ 3958939 h 4291255"/>
              <a:gd name="connsiteX59-4117" fmla="*/ 2578251 w 3898347"/>
              <a:gd name="connsiteY59-4118" fmla="*/ 3965812 h 4291255"/>
              <a:gd name="connsiteX60-4119" fmla="*/ 2571961 w 3898347"/>
              <a:gd name="connsiteY60-4120" fmla="*/ 3966278 h 4291255"/>
              <a:gd name="connsiteX61-4121" fmla="*/ 2559399 w 3898347"/>
              <a:gd name="connsiteY61-4122" fmla="*/ 3979193 h 4291255"/>
              <a:gd name="connsiteX62-4123" fmla="*/ 2533560 w 3898347"/>
              <a:gd name="connsiteY62-4124" fmla="*/ 3988160 h 4291255"/>
              <a:gd name="connsiteX63-4125" fmla="*/ 2515299 w 3898347"/>
              <a:gd name="connsiteY63-4126" fmla="*/ 4016867 h 4291255"/>
              <a:gd name="connsiteX64-4127" fmla="*/ 2513423 w 3898347"/>
              <a:gd name="connsiteY64-4128" fmla="*/ 4018759 h 4291255"/>
              <a:gd name="connsiteX65-4129" fmla="*/ 2482991 w 3898347"/>
              <a:gd name="connsiteY65-4130" fmla="*/ 4012935 h 4291255"/>
              <a:gd name="connsiteX66-4131" fmla="*/ 2446940 w 3898347"/>
              <a:gd name="connsiteY66-4132" fmla="*/ 4021172 h 4291255"/>
              <a:gd name="connsiteX67-4133" fmla="*/ 2404883 w 3898347"/>
              <a:gd name="connsiteY67-4134" fmla="*/ 4024808 h 4291255"/>
              <a:gd name="connsiteX68-4135" fmla="*/ 2373894 w 3898347"/>
              <a:gd name="connsiteY68-4136" fmla="*/ 4023827 h 4291255"/>
              <a:gd name="connsiteX69-4137" fmla="*/ 2297080 w 3898347"/>
              <a:gd name="connsiteY69-4138" fmla="*/ 4040841 h 4291255"/>
              <a:gd name="connsiteX70-4139" fmla="*/ 2170615 w 3898347"/>
              <a:gd name="connsiteY70-4140" fmla="*/ 4077196 h 4291255"/>
              <a:gd name="connsiteX71-4141" fmla="*/ 2143580 w 3898347"/>
              <a:gd name="connsiteY71-4142" fmla="*/ 4083102 h 4291255"/>
              <a:gd name="connsiteX72-4143" fmla="*/ 2119893 w 3898347"/>
              <a:gd name="connsiteY72-4144" fmla="*/ 4080874 h 4291255"/>
              <a:gd name="connsiteX73-4145" fmla="*/ 2114008 w 3898347"/>
              <a:gd name="connsiteY73-4146" fmla="*/ 4073996 h 4291255"/>
              <a:gd name="connsiteX74-4147" fmla="*/ 2099067 w 3898347"/>
              <a:gd name="connsiteY74-4148" fmla="*/ 4076068 h 4291255"/>
              <a:gd name="connsiteX75-4149" fmla="*/ 2095000 w 3898347"/>
              <a:gd name="connsiteY75-4150" fmla="*/ 4075096 h 4291255"/>
              <a:gd name="connsiteX76-4151" fmla="*/ 2071767 w 3898347"/>
              <a:gd name="connsiteY76-4152" fmla="*/ 4071044 h 4291255"/>
              <a:gd name="connsiteX77-4153" fmla="*/ 2024486 w 3898347"/>
              <a:gd name="connsiteY77-4154" fmla="*/ 4100276 h 4291255"/>
              <a:gd name="connsiteX78-4155" fmla="*/ 1964411 w 3898347"/>
              <a:gd name="connsiteY78-4156" fmla="*/ 4105069 h 4291255"/>
              <a:gd name="connsiteX79-4157" fmla="*/ 1739945 w 3898347"/>
              <a:gd name="connsiteY79-4158" fmla="*/ 4171795 h 4291255"/>
              <a:gd name="connsiteX80-4159" fmla="*/ 1642330 w 3898347"/>
              <a:gd name="connsiteY80-4160" fmla="*/ 4174762 h 4291255"/>
              <a:gd name="connsiteX81-4161" fmla="*/ 1564215 w 3898347"/>
              <a:gd name="connsiteY81-4162" fmla="*/ 4190149 h 4291255"/>
              <a:gd name="connsiteX82-4163" fmla="*/ 1538049 w 3898347"/>
              <a:gd name="connsiteY82-4164" fmla="*/ 4291255 h 4291255"/>
              <a:gd name="connsiteX83-4165" fmla="*/ 1530136 w 3898347"/>
              <a:gd name="connsiteY83-4166" fmla="*/ 4227121 h 4291255"/>
              <a:gd name="connsiteX84-4167" fmla="*/ 1508787 w 3898347"/>
              <a:gd name="connsiteY84-4168" fmla="*/ 4234213 h 4291255"/>
              <a:gd name="connsiteX85-4169" fmla="*/ 1488914 w 3898347"/>
              <a:gd name="connsiteY85-4170" fmla="*/ 4241772 h 4291255"/>
              <a:gd name="connsiteX86-4171" fmla="*/ 1488999 w 3898347"/>
              <a:gd name="connsiteY86-4172" fmla="*/ 4251186 h 4291255"/>
              <a:gd name="connsiteX87-4173" fmla="*/ 1475364 w 3898347"/>
              <a:gd name="connsiteY87-4174" fmla="*/ 4248364 h 4291255"/>
              <a:gd name="connsiteX88-4175" fmla="*/ 1457275 w 3898347"/>
              <a:gd name="connsiteY88-4176" fmla="*/ 4252863 h 4291255"/>
              <a:gd name="connsiteX89-4177" fmla="*/ 1448085 w 3898347"/>
              <a:gd name="connsiteY89-4178" fmla="*/ 4248391 h 4291255"/>
              <a:gd name="connsiteX90-4179" fmla="*/ 1315306 w 3898347"/>
              <a:gd name="connsiteY90-4180" fmla="*/ 4237004 h 4291255"/>
              <a:gd name="connsiteX91-4181" fmla="*/ 1272434 w 3898347"/>
              <a:gd name="connsiteY91-4182" fmla="*/ 4244958 h 4291255"/>
              <a:gd name="connsiteX92-4183" fmla="*/ 1231567 w 3898347"/>
              <a:gd name="connsiteY92-4184" fmla="*/ 4219356 h 4291255"/>
              <a:gd name="connsiteX93-4185" fmla="*/ 1216643 w 3898347"/>
              <a:gd name="connsiteY93-4186" fmla="*/ 4229828 h 4291255"/>
              <a:gd name="connsiteX94-4187" fmla="*/ 1214101 w 3898347"/>
              <a:gd name="connsiteY94-4188" fmla="*/ 4231991 h 4291255"/>
              <a:gd name="connsiteX95-4189" fmla="*/ 1203193 w 3898347"/>
              <a:gd name="connsiteY95-4190" fmla="*/ 4232867 h 4291255"/>
              <a:gd name="connsiteX96-4191" fmla="*/ 1201049 w 3898347"/>
              <a:gd name="connsiteY96-4192" fmla="*/ 4242842 h 4291255"/>
              <a:gd name="connsiteX97-4193" fmla="*/ 1185298 w 3898347"/>
              <a:gd name="connsiteY97-4194" fmla="*/ 4251133 h 4291255"/>
              <a:gd name="connsiteX98-4195" fmla="*/ 1164955 w 3898347"/>
              <a:gd name="connsiteY98-4196" fmla="*/ 4250027 h 4291255"/>
              <a:gd name="connsiteX99-4197" fmla="*/ 1067357 w 3898347"/>
              <a:gd name="connsiteY99-4198" fmla="*/ 4233908 h 4291255"/>
              <a:gd name="connsiteX100-4199" fmla="*/ 1009492 w 3898347"/>
              <a:gd name="connsiteY100-4200" fmla="*/ 4230455 h 4291255"/>
              <a:gd name="connsiteX101-4201" fmla="*/ 988345 w 3898347"/>
              <a:gd name="connsiteY101-4202" fmla="*/ 4238880 h 4291255"/>
              <a:gd name="connsiteX102-4203" fmla="*/ 958251 w 3898347"/>
              <a:gd name="connsiteY102-4204" fmla="*/ 4244100 h 4291255"/>
              <a:gd name="connsiteX103-4205" fmla="*/ 905785 w 3898347"/>
              <a:gd name="connsiteY103-4206" fmla="*/ 4260845 h 4291255"/>
              <a:gd name="connsiteX104-4207" fmla="*/ 837706 w 3898347"/>
              <a:gd name="connsiteY104-4208" fmla="*/ 4245528 h 4291255"/>
              <a:gd name="connsiteX105-4209" fmla="*/ 778474 w 3898347"/>
              <a:gd name="connsiteY105-4210" fmla="*/ 4235526 h 4291255"/>
              <a:gd name="connsiteX106-4211" fmla="*/ 774418 w 3898347"/>
              <a:gd name="connsiteY106-4212" fmla="*/ 4242583 h 4291255"/>
              <a:gd name="connsiteX107-4213" fmla="*/ 737705 w 3898347"/>
              <a:gd name="connsiteY107-4214" fmla="*/ 4238891 h 4291255"/>
              <a:gd name="connsiteX108-4215" fmla="*/ 627717 w 3898347"/>
              <a:gd name="connsiteY108-4216" fmla="*/ 4207629 h 4291255"/>
              <a:gd name="connsiteX109-4217" fmla="*/ 551044 w 3898347"/>
              <a:gd name="connsiteY109-4218" fmla="*/ 4180627 h 4291255"/>
              <a:gd name="connsiteX110-4219" fmla="*/ 508621 w 3898347"/>
              <a:gd name="connsiteY110-4220" fmla="*/ 4176044 h 4291255"/>
              <a:gd name="connsiteX111-4221" fmla="*/ 467082 w 3898347"/>
              <a:gd name="connsiteY111-4222" fmla="*/ 4185616 h 4291255"/>
              <a:gd name="connsiteX112-4223" fmla="*/ 437646 w 3898347"/>
              <a:gd name="connsiteY112-4224" fmla="*/ 4212658 h 4291255"/>
              <a:gd name="connsiteX113-4225" fmla="*/ 402271 w 3898347"/>
              <a:gd name="connsiteY113-4226" fmla="*/ 4212774 h 4291255"/>
              <a:gd name="connsiteX114-4227" fmla="*/ 391968 w 3898347"/>
              <a:gd name="connsiteY114-4228" fmla="*/ 4187073 h 4291255"/>
              <a:gd name="connsiteX115-4229" fmla="*/ 337154 w 3898347"/>
              <a:gd name="connsiteY115-4230" fmla="*/ 4206136 h 4291255"/>
              <a:gd name="connsiteX116-4231" fmla="*/ 298662 w 3898347"/>
              <a:gd name="connsiteY116-4232" fmla="*/ 4211227 h 4291255"/>
              <a:gd name="connsiteX117-4233" fmla="*/ 265740 w 3898347"/>
              <a:gd name="connsiteY117-4234" fmla="*/ 4213623 h 4291255"/>
              <a:gd name="connsiteX118-4235" fmla="*/ 176403 w 3898347"/>
              <a:gd name="connsiteY118-4236" fmla="*/ 4227393 h 4291255"/>
              <a:gd name="connsiteX119-4237" fmla="*/ 82528 w 3898347"/>
              <a:gd name="connsiteY119-4238" fmla="*/ 4243774 h 4291255"/>
              <a:gd name="connsiteX120-4239" fmla="*/ 19464 w 3898347"/>
              <a:gd name="connsiteY120-4240" fmla="*/ 4256103 h 4291255"/>
              <a:gd name="connsiteX121-4241" fmla="*/ 0 w 3898347"/>
              <a:gd name="connsiteY121-4242" fmla="*/ 4221939 h 4291255"/>
              <a:gd name="connsiteX122-4243" fmla="*/ 0 w 3898347"/>
              <a:gd name="connsiteY122-4244" fmla="*/ 15850 h 4291255"/>
              <a:gd name="connsiteX123-4245" fmla="*/ 3898347 w 3898347"/>
              <a:gd name="connsiteY123-4246" fmla="*/ 0 h 4291255"/>
              <a:gd name="connsiteX0-4247" fmla="*/ 3898347 w 3898347"/>
              <a:gd name="connsiteY0-4248" fmla="*/ 0 h 4260845"/>
              <a:gd name="connsiteX1-4249" fmla="*/ 3898347 w 3898347"/>
              <a:gd name="connsiteY1-4250" fmla="*/ 3834445 h 4260845"/>
              <a:gd name="connsiteX2-4251" fmla="*/ 3892314 w 3898347"/>
              <a:gd name="connsiteY2-4252" fmla="*/ 3832951 h 4260845"/>
              <a:gd name="connsiteX3-4253" fmla="*/ 3851953 w 3898347"/>
              <a:gd name="connsiteY3-4254" fmla="*/ 3802983 h 4260845"/>
              <a:gd name="connsiteX4-4255" fmla="*/ 3836418 w 3898347"/>
              <a:gd name="connsiteY4-4256" fmla="*/ 3811513 h 4260845"/>
              <a:gd name="connsiteX5-4257" fmla="*/ 3833758 w 3898347"/>
              <a:gd name="connsiteY5-4258" fmla="*/ 3813341 h 4260845"/>
              <a:gd name="connsiteX6-4259" fmla="*/ 3822673 w 3898347"/>
              <a:gd name="connsiteY6-4260" fmla="*/ 3812913 h 4260845"/>
              <a:gd name="connsiteX7-4261" fmla="*/ 3820104 w 3898347"/>
              <a:gd name="connsiteY7-4262" fmla="*/ 3822466 h 4260845"/>
              <a:gd name="connsiteX8-4263" fmla="*/ 3803816 w 3898347"/>
              <a:gd name="connsiteY8-4264" fmla="*/ 3828757 h 4260845"/>
              <a:gd name="connsiteX9-4265" fmla="*/ 3729936 w 3898347"/>
              <a:gd name="connsiteY9-4266" fmla="*/ 3815386 h 4260845"/>
              <a:gd name="connsiteX10-4267" fmla="*/ 3726018 w 3898347"/>
              <a:gd name="connsiteY10-4268" fmla="*/ 3815100 h 4260845"/>
              <a:gd name="connsiteX11-4269" fmla="*/ 3725413 w 3898347"/>
              <a:gd name="connsiteY11-4270" fmla="*/ 3814615 h 4260845"/>
              <a:gd name="connsiteX12-4271" fmla="*/ 3713801 w 3898347"/>
              <a:gd name="connsiteY12-4272" fmla="*/ 3811018 h 4260845"/>
              <a:gd name="connsiteX13-4273" fmla="*/ 3709087 w 3898347"/>
              <a:gd name="connsiteY13-4274" fmla="*/ 3813195 h 4260845"/>
              <a:gd name="connsiteX14-4275" fmla="*/ 3698038 w 3898347"/>
              <a:gd name="connsiteY14-4276" fmla="*/ 3806182 h 4260845"/>
              <a:gd name="connsiteX15-4277" fmla="*/ 3662227 w 3898347"/>
              <a:gd name="connsiteY15-4278" fmla="*/ 3807761 h 4260845"/>
              <a:gd name="connsiteX16-4279" fmla="*/ 3659872 w 3898347"/>
              <a:gd name="connsiteY16-4280" fmla="*/ 3805524 h 4260845"/>
              <a:gd name="connsiteX17-4281" fmla="*/ 3643454 w 3898347"/>
              <a:gd name="connsiteY17-4282" fmla="*/ 3794831 h 4260845"/>
              <a:gd name="connsiteX18-4283" fmla="*/ 3624789 w 3898347"/>
              <a:gd name="connsiteY18-4284" fmla="*/ 3803185 h 4260845"/>
              <a:gd name="connsiteX19-4285" fmla="*/ 3602327 w 3898347"/>
              <a:gd name="connsiteY19-4286" fmla="*/ 3794616 h 4260845"/>
              <a:gd name="connsiteX20-4287" fmla="*/ 3596645 w 3898347"/>
              <a:gd name="connsiteY20-4288" fmla="*/ 3797108 h 4260845"/>
              <a:gd name="connsiteX21-4289" fmla="*/ 3574144 w 3898347"/>
              <a:gd name="connsiteY21-4290" fmla="*/ 3795108 h 4260845"/>
              <a:gd name="connsiteX22-4291" fmla="*/ 3562310 w 3898347"/>
              <a:gd name="connsiteY22-4292" fmla="*/ 3787534 h 4260845"/>
              <a:gd name="connsiteX23-4293" fmla="*/ 3551635 w 3898347"/>
              <a:gd name="connsiteY23-4294" fmla="*/ 3797705 h 4260845"/>
              <a:gd name="connsiteX24-4295" fmla="*/ 3542668 w 3898347"/>
              <a:gd name="connsiteY24-4296" fmla="*/ 3803283 h 4260845"/>
              <a:gd name="connsiteX25-4297" fmla="*/ 3533033 w 3898347"/>
              <a:gd name="connsiteY25-4298" fmla="*/ 3799071 h 4260845"/>
              <a:gd name="connsiteX26-4299" fmla="*/ 3521726 w 3898347"/>
              <a:gd name="connsiteY26-4300" fmla="*/ 3804691 h 4260845"/>
              <a:gd name="connsiteX27-4301" fmla="*/ 3520080 w 3898347"/>
              <a:gd name="connsiteY27-4302" fmla="*/ 3805210 h 4260845"/>
              <a:gd name="connsiteX28-4303" fmla="*/ 3508491 w 3898347"/>
              <a:gd name="connsiteY28-4304" fmla="*/ 3797398 h 4260845"/>
              <a:gd name="connsiteX29-4305" fmla="*/ 3503787 w 3898347"/>
              <a:gd name="connsiteY29-4306" fmla="*/ 3797787 h 4260845"/>
              <a:gd name="connsiteX30-4307" fmla="*/ 3492165 w 3898347"/>
              <a:gd name="connsiteY30-4308" fmla="*/ 3799887 h 4260845"/>
              <a:gd name="connsiteX31-4309" fmla="*/ 3472233 w 3898347"/>
              <a:gd name="connsiteY31-4310" fmla="*/ 3805682 h 4260845"/>
              <a:gd name="connsiteX32-4311" fmla="*/ 3465921 w 3898347"/>
              <a:gd name="connsiteY32-4312" fmla="*/ 3805814 h 4260845"/>
              <a:gd name="connsiteX33-4313" fmla="*/ 3455541 w 3898347"/>
              <a:gd name="connsiteY33-4314" fmla="*/ 3815505 h 4260845"/>
              <a:gd name="connsiteX34-4315" fmla="*/ 3429027 w 3898347"/>
              <a:gd name="connsiteY34-4316" fmla="*/ 3816906 h 4260845"/>
              <a:gd name="connsiteX35-4317" fmla="*/ 3369507 w 3898347"/>
              <a:gd name="connsiteY35-4318" fmla="*/ 3825563 h 4260845"/>
              <a:gd name="connsiteX36-4319" fmla="*/ 3324491 w 3898347"/>
              <a:gd name="connsiteY36-4320" fmla="*/ 3832006 h 4260845"/>
              <a:gd name="connsiteX37-4321" fmla="*/ 3244235 w 3898347"/>
              <a:gd name="connsiteY37-4322" fmla="*/ 3834376 h 4260845"/>
              <a:gd name="connsiteX38-4323" fmla="*/ 3226507 w 3898347"/>
              <a:gd name="connsiteY38-4324" fmla="*/ 3820131 h 4260845"/>
              <a:gd name="connsiteX39-4325" fmla="*/ 3191688 w 3898347"/>
              <a:gd name="connsiteY39-4326" fmla="*/ 3837359 h 4260845"/>
              <a:gd name="connsiteX40-4327" fmla="*/ 3153779 w 3898347"/>
              <a:gd name="connsiteY40-4328" fmla="*/ 3848439 h 4260845"/>
              <a:gd name="connsiteX41-4329" fmla="*/ 3090188 w 3898347"/>
              <a:gd name="connsiteY41-4330" fmla="*/ 3855036 h 4260845"/>
              <a:gd name="connsiteX42-4331" fmla="*/ 3031422 w 3898347"/>
              <a:gd name="connsiteY42-4332" fmla="*/ 3858298 h 4260845"/>
              <a:gd name="connsiteX43-4333" fmla="*/ 2996288 w 3898347"/>
              <a:gd name="connsiteY43-4334" fmla="*/ 3860020 h 4260845"/>
              <a:gd name="connsiteX44-4335" fmla="*/ 2901661 w 3898347"/>
              <a:gd name="connsiteY44-4336" fmla="*/ 3882243 h 4260845"/>
              <a:gd name="connsiteX45-4337" fmla="*/ 2782141 w 3898347"/>
              <a:gd name="connsiteY45-4338" fmla="*/ 3932983 h 4260845"/>
              <a:gd name="connsiteX46-4339" fmla="*/ 2749597 w 3898347"/>
              <a:gd name="connsiteY46-4340" fmla="*/ 3956746 h 4260845"/>
              <a:gd name="connsiteX47-4341" fmla="*/ 2730493 w 3898347"/>
              <a:gd name="connsiteY47-4342" fmla="*/ 3955236 h 4260845"/>
              <a:gd name="connsiteX48-4343" fmla="*/ 2707507 w 3898347"/>
              <a:gd name="connsiteY48-4344" fmla="*/ 3947771 h 4260845"/>
              <a:gd name="connsiteX49-4345" fmla="*/ 2701937 w 3898347"/>
              <a:gd name="connsiteY49-4346" fmla="*/ 3950565 h 4260845"/>
              <a:gd name="connsiteX50-4347" fmla="*/ 2679435 w 3898347"/>
              <a:gd name="connsiteY50-4348" fmla="*/ 3949768 h 4260845"/>
              <a:gd name="connsiteX51-4349" fmla="*/ 2667352 w 3898347"/>
              <a:gd name="connsiteY51-4350" fmla="*/ 3942821 h 4260845"/>
              <a:gd name="connsiteX52-4351" fmla="*/ 2657096 w 3898347"/>
              <a:gd name="connsiteY52-4352" fmla="*/ 3953571 h 4260845"/>
              <a:gd name="connsiteX53-4353" fmla="*/ 2655161 w 3898347"/>
              <a:gd name="connsiteY53-4354" fmla="*/ 3962216 h 4260845"/>
              <a:gd name="connsiteX54-4355" fmla="*/ 2638604 w 3898347"/>
              <a:gd name="connsiteY54-4356" fmla="*/ 3955936 h 4260845"/>
              <a:gd name="connsiteX55-4357" fmla="*/ 2626185 w 3898347"/>
              <a:gd name="connsiteY55-4358" fmla="*/ 3962937 h 4260845"/>
              <a:gd name="connsiteX56-4359" fmla="*/ 2614077 w 3898347"/>
              <a:gd name="connsiteY56-4360" fmla="*/ 3955576 h 4260845"/>
              <a:gd name="connsiteX57-4361" fmla="*/ 2609403 w 3898347"/>
              <a:gd name="connsiteY57-4362" fmla="*/ 3956215 h 4260845"/>
              <a:gd name="connsiteX58-4363" fmla="*/ 2597896 w 3898347"/>
              <a:gd name="connsiteY58-4364" fmla="*/ 3958939 h 4260845"/>
              <a:gd name="connsiteX59-4365" fmla="*/ 2578251 w 3898347"/>
              <a:gd name="connsiteY59-4366" fmla="*/ 3965812 h 4260845"/>
              <a:gd name="connsiteX60-4367" fmla="*/ 2571961 w 3898347"/>
              <a:gd name="connsiteY60-4368" fmla="*/ 3966278 h 4260845"/>
              <a:gd name="connsiteX61-4369" fmla="*/ 2559399 w 3898347"/>
              <a:gd name="connsiteY61-4370" fmla="*/ 3979193 h 4260845"/>
              <a:gd name="connsiteX62-4371" fmla="*/ 2533560 w 3898347"/>
              <a:gd name="connsiteY62-4372" fmla="*/ 3988160 h 4260845"/>
              <a:gd name="connsiteX63-4373" fmla="*/ 2515299 w 3898347"/>
              <a:gd name="connsiteY63-4374" fmla="*/ 4016867 h 4260845"/>
              <a:gd name="connsiteX64-4375" fmla="*/ 2513423 w 3898347"/>
              <a:gd name="connsiteY64-4376" fmla="*/ 4018759 h 4260845"/>
              <a:gd name="connsiteX65-4377" fmla="*/ 2482991 w 3898347"/>
              <a:gd name="connsiteY65-4378" fmla="*/ 4012935 h 4260845"/>
              <a:gd name="connsiteX66-4379" fmla="*/ 2446940 w 3898347"/>
              <a:gd name="connsiteY66-4380" fmla="*/ 4021172 h 4260845"/>
              <a:gd name="connsiteX67-4381" fmla="*/ 2404883 w 3898347"/>
              <a:gd name="connsiteY67-4382" fmla="*/ 4024808 h 4260845"/>
              <a:gd name="connsiteX68-4383" fmla="*/ 2373894 w 3898347"/>
              <a:gd name="connsiteY68-4384" fmla="*/ 4023827 h 4260845"/>
              <a:gd name="connsiteX69-4385" fmla="*/ 2297080 w 3898347"/>
              <a:gd name="connsiteY69-4386" fmla="*/ 4040841 h 4260845"/>
              <a:gd name="connsiteX70-4387" fmla="*/ 2170615 w 3898347"/>
              <a:gd name="connsiteY70-4388" fmla="*/ 4077196 h 4260845"/>
              <a:gd name="connsiteX71-4389" fmla="*/ 2143580 w 3898347"/>
              <a:gd name="connsiteY71-4390" fmla="*/ 4083102 h 4260845"/>
              <a:gd name="connsiteX72-4391" fmla="*/ 2119893 w 3898347"/>
              <a:gd name="connsiteY72-4392" fmla="*/ 4080874 h 4260845"/>
              <a:gd name="connsiteX73-4393" fmla="*/ 2114008 w 3898347"/>
              <a:gd name="connsiteY73-4394" fmla="*/ 4073996 h 4260845"/>
              <a:gd name="connsiteX74-4395" fmla="*/ 2099067 w 3898347"/>
              <a:gd name="connsiteY74-4396" fmla="*/ 4076068 h 4260845"/>
              <a:gd name="connsiteX75-4397" fmla="*/ 2095000 w 3898347"/>
              <a:gd name="connsiteY75-4398" fmla="*/ 4075096 h 4260845"/>
              <a:gd name="connsiteX76-4399" fmla="*/ 2071767 w 3898347"/>
              <a:gd name="connsiteY76-4400" fmla="*/ 4071044 h 4260845"/>
              <a:gd name="connsiteX77-4401" fmla="*/ 2024486 w 3898347"/>
              <a:gd name="connsiteY77-4402" fmla="*/ 4100276 h 4260845"/>
              <a:gd name="connsiteX78-4403" fmla="*/ 1964411 w 3898347"/>
              <a:gd name="connsiteY78-4404" fmla="*/ 4105069 h 4260845"/>
              <a:gd name="connsiteX79-4405" fmla="*/ 1739945 w 3898347"/>
              <a:gd name="connsiteY79-4406" fmla="*/ 4171795 h 4260845"/>
              <a:gd name="connsiteX80-4407" fmla="*/ 1642330 w 3898347"/>
              <a:gd name="connsiteY80-4408" fmla="*/ 4174762 h 4260845"/>
              <a:gd name="connsiteX81-4409" fmla="*/ 1564215 w 3898347"/>
              <a:gd name="connsiteY81-4410" fmla="*/ 4190149 h 4260845"/>
              <a:gd name="connsiteX82-4411" fmla="*/ 1548640 w 3898347"/>
              <a:gd name="connsiteY82-4412" fmla="*/ 4217115 h 4260845"/>
              <a:gd name="connsiteX83-4413" fmla="*/ 1530136 w 3898347"/>
              <a:gd name="connsiteY83-4414" fmla="*/ 4227121 h 4260845"/>
              <a:gd name="connsiteX84-4415" fmla="*/ 1508787 w 3898347"/>
              <a:gd name="connsiteY84-4416" fmla="*/ 4234213 h 4260845"/>
              <a:gd name="connsiteX85-4417" fmla="*/ 1488914 w 3898347"/>
              <a:gd name="connsiteY85-4418" fmla="*/ 4241772 h 4260845"/>
              <a:gd name="connsiteX86-4419" fmla="*/ 1488999 w 3898347"/>
              <a:gd name="connsiteY86-4420" fmla="*/ 4251186 h 4260845"/>
              <a:gd name="connsiteX87-4421" fmla="*/ 1475364 w 3898347"/>
              <a:gd name="connsiteY87-4422" fmla="*/ 4248364 h 4260845"/>
              <a:gd name="connsiteX88-4423" fmla="*/ 1457275 w 3898347"/>
              <a:gd name="connsiteY88-4424" fmla="*/ 4252863 h 4260845"/>
              <a:gd name="connsiteX89-4425" fmla="*/ 1448085 w 3898347"/>
              <a:gd name="connsiteY89-4426" fmla="*/ 4248391 h 4260845"/>
              <a:gd name="connsiteX90-4427" fmla="*/ 1315306 w 3898347"/>
              <a:gd name="connsiteY90-4428" fmla="*/ 4237004 h 4260845"/>
              <a:gd name="connsiteX91-4429" fmla="*/ 1272434 w 3898347"/>
              <a:gd name="connsiteY91-4430" fmla="*/ 4244958 h 4260845"/>
              <a:gd name="connsiteX92-4431" fmla="*/ 1231567 w 3898347"/>
              <a:gd name="connsiteY92-4432" fmla="*/ 4219356 h 4260845"/>
              <a:gd name="connsiteX93-4433" fmla="*/ 1216643 w 3898347"/>
              <a:gd name="connsiteY93-4434" fmla="*/ 4229828 h 4260845"/>
              <a:gd name="connsiteX94-4435" fmla="*/ 1214101 w 3898347"/>
              <a:gd name="connsiteY94-4436" fmla="*/ 4231991 h 4260845"/>
              <a:gd name="connsiteX95-4437" fmla="*/ 1203193 w 3898347"/>
              <a:gd name="connsiteY95-4438" fmla="*/ 4232867 h 4260845"/>
              <a:gd name="connsiteX96-4439" fmla="*/ 1201049 w 3898347"/>
              <a:gd name="connsiteY96-4440" fmla="*/ 4242842 h 4260845"/>
              <a:gd name="connsiteX97-4441" fmla="*/ 1185298 w 3898347"/>
              <a:gd name="connsiteY97-4442" fmla="*/ 4251133 h 4260845"/>
              <a:gd name="connsiteX98-4443" fmla="*/ 1164955 w 3898347"/>
              <a:gd name="connsiteY98-4444" fmla="*/ 4250027 h 4260845"/>
              <a:gd name="connsiteX99-4445" fmla="*/ 1067357 w 3898347"/>
              <a:gd name="connsiteY99-4446" fmla="*/ 4233908 h 4260845"/>
              <a:gd name="connsiteX100-4447" fmla="*/ 1009492 w 3898347"/>
              <a:gd name="connsiteY100-4448" fmla="*/ 4230455 h 4260845"/>
              <a:gd name="connsiteX101-4449" fmla="*/ 988345 w 3898347"/>
              <a:gd name="connsiteY101-4450" fmla="*/ 4238880 h 4260845"/>
              <a:gd name="connsiteX102-4451" fmla="*/ 958251 w 3898347"/>
              <a:gd name="connsiteY102-4452" fmla="*/ 4244100 h 4260845"/>
              <a:gd name="connsiteX103-4453" fmla="*/ 905785 w 3898347"/>
              <a:gd name="connsiteY103-4454" fmla="*/ 4260845 h 4260845"/>
              <a:gd name="connsiteX104-4455" fmla="*/ 837706 w 3898347"/>
              <a:gd name="connsiteY104-4456" fmla="*/ 4245528 h 4260845"/>
              <a:gd name="connsiteX105-4457" fmla="*/ 778474 w 3898347"/>
              <a:gd name="connsiteY105-4458" fmla="*/ 4235526 h 4260845"/>
              <a:gd name="connsiteX106-4459" fmla="*/ 774418 w 3898347"/>
              <a:gd name="connsiteY106-4460" fmla="*/ 4242583 h 4260845"/>
              <a:gd name="connsiteX107-4461" fmla="*/ 737705 w 3898347"/>
              <a:gd name="connsiteY107-4462" fmla="*/ 4238891 h 4260845"/>
              <a:gd name="connsiteX108-4463" fmla="*/ 627717 w 3898347"/>
              <a:gd name="connsiteY108-4464" fmla="*/ 4207629 h 4260845"/>
              <a:gd name="connsiteX109-4465" fmla="*/ 551044 w 3898347"/>
              <a:gd name="connsiteY109-4466" fmla="*/ 4180627 h 4260845"/>
              <a:gd name="connsiteX110-4467" fmla="*/ 508621 w 3898347"/>
              <a:gd name="connsiteY110-4468" fmla="*/ 4176044 h 4260845"/>
              <a:gd name="connsiteX111-4469" fmla="*/ 467082 w 3898347"/>
              <a:gd name="connsiteY111-4470" fmla="*/ 4185616 h 4260845"/>
              <a:gd name="connsiteX112-4471" fmla="*/ 437646 w 3898347"/>
              <a:gd name="connsiteY112-4472" fmla="*/ 4212658 h 4260845"/>
              <a:gd name="connsiteX113-4473" fmla="*/ 402271 w 3898347"/>
              <a:gd name="connsiteY113-4474" fmla="*/ 4212774 h 4260845"/>
              <a:gd name="connsiteX114-4475" fmla="*/ 391968 w 3898347"/>
              <a:gd name="connsiteY114-4476" fmla="*/ 4187073 h 4260845"/>
              <a:gd name="connsiteX115-4477" fmla="*/ 337154 w 3898347"/>
              <a:gd name="connsiteY115-4478" fmla="*/ 4206136 h 4260845"/>
              <a:gd name="connsiteX116-4479" fmla="*/ 298662 w 3898347"/>
              <a:gd name="connsiteY116-4480" fmla="*/ 4211227 h 4260845"/>
              <a:gd name="connsiteX117-4481" fmla="*/ 265740 w 3898347"/>
              <a:gd name="connsiteY117-4482" fmla="*/ 4213623 h 4260845"/>
              <a:gd name="connsiteX118-4483" fmla="*/ 176403 w 3898347"/>
              <a:gd name="connsiteY118-4484" fmla="*/ 4227393 h 4260845"/>
              <a:gd name="connsiteX119-4485" fmla="*/ 82528 w 3898347"/>
              <a:gd name="connsiteY119-4486" fmla="*/ 4243774 h 4260845"/>
              <a:gd name="connsiteX120-4487" fmla="*/ 19464 w 3898347"/>
              <a:gd name="connsiteY120-4488" fmla="*/ 4256103 h 4260845"/>
              <a:gd name="connsiteX121-4489" fmla="*/ 0 w 3898347"/>
              <a:gd name="connsiteY121-4490" fmla="*/ 4221939 h 4260845"/>
              <a:gd name="connsiteX122-4491" fmla="*/ 0 w 3898347"/>
              <a:gd name="connsiteY122-4492" fmla="*/ 15850 h 4260845"/>
              <a:gd name="connsiteX123-4493" fmla="*/ 3898347 w 3898347"/>
              <a:gd name="connsiteY123-4494" fmla="*/ 0 h 4260845"/>
              <a:gd name="connsiteX0-4495" fmla="*/ 3898347 w 3898347"/>
              <a:gd name="connsiteY0-4496" fmla="*/ 0 h 4260845"/>
              <a:gd name="connsiteX1-4497" fmla="*/ 3898347 w 3898347"/>
              <a:gd name="connsiteY1-4498" fmla="*/ 3834445 h 4260845"/>
              <a:gd name="connsiteX2-4499" fmla="*/ 3892314 w 3898347"/>
              <a:gd name="connsiteY2-4500" fmla="*/ 3832951 h 4260845"/>
              <a:gd name="connsiteX3-4501" fmla="*/ 3851953 w 3898347"/>
              <a:gd name="connsiteY3-4502" fmla="*/ 3802983 h 4260845"/>
              <a:gd name="connsiteX4-4503" fmla="*/ 3836418 w 3898347"/>
              <a:gd name="connsiteY4-4504" fmla="*/ 3811513 h 4260845"/>
              <a:gd name="connsiteX5-4505" fmla="*/ 3833758 w 3898347"/>
              <a:gd name="connsiteY5-4506" fmla="*/ 3813341 h 4260845"/>
              <a:gd name="connsiteX6-4507" fmla="*/ 3822673 w 3898347"/>
              <a:gd name="connsiteY6-4508" fmla="*/ 3812913 h 4260845"/>
              <a:gd name="connsiteX7-4509" fmla="*/ 3820104 w 3898347"/>
              <a:gd name="connsiteY7-4510" fmla="*/ 3822466 h 4260845"/>
              <a:gd name="connsiteX8-4511" fmla="*/ 3803816 w 3898347"/>
              <a:gd name="connsiteY8-4512" fmla="*/ 3828757 h 4260845"/>
              <a:gd name="connsiteX9-4513" fmla="*/ 3729936 w 3898347"/>
              <a:gd name="connsiteY9-4514" fmla="*/ 3815386 h 4260845"/>
              <a:gd name="connsiteX10-4515" fmla="*/ 3726018 w 3898347"/>
              <a:gd name="connsiteY10-4516" fmla="*/ 3815100 h 4260845"/>
              <a:gd name="connsiteX11-4517" fmla="*/ 3725413 w 3898347"/>
              <a:gd name="connsiteY11-4518" fmla="*/ 3814615 h 4260845"/>
              <a:gd name="connsiteX12-4519" fmla="*/ 3713801 w 3898347"/>
              <a:gd name="connsiteY12-4520" fmla="*/ 3811018 h 4260845"/>
              <a:gd name="connsiteX13-4521" fmla="*/ 3709087 w 3898347"/>
              <a:gd name="connsiteY13-4522" fmla="*/ 3813195 h 4260845"/>
              <a:gd name="connsiteX14-4523" fmla="*/ 3698038 w 3898347"/>
              <a:gd name="connsiteY14-4524" fmla="*/ 3806182 h 4260845"/>
              <a:gd name="connsiteX15-4525" fmla="*/ 3662227 w 3898347"/>
              <a:gd name="connsiteY15-4526" fmla="*/ 3807761 h 4260845"/>
              <a:gd name="connsiteX16-4527" fmla="*/ 3659872 w 3898347"/>
              <a:gd name="connsiteY16-4528" fmla="*/ 3805524 h 4260845"/>
              <a:gd name="connsiteX17-4529" fmla="*/ 3643454 w 3898347"/>
              <a:gd name="connsiteY17-4530" fmla="*/ 3794831 h 4260845"/>
              <a:gd name="connsiteX18-4531" fmla="*/ 3624789 w 3898347"/>
              <a:gd name="connsiteY18-4532" fmla="*/ 3803185 h 4260845"/>
              <a:gd name="connsiteX19-4533" fmla="*/ 3602327 w 3898347"/>
              <a:gd name="connsiteY19-4534" fmla="*/ 3794616 h 4260845"/>
              <a:gd name="connsiteX20-4535" fmla="*/ 3596645 w 3898347"/>
              <a:gd name="connsiteY20-4536" fmla="*/ 3797108 h 4260845"/>
              <a:gd name="connsiteX21-4537" fmla="*/ 3574144 w 3898347"/>
              <a:gd name="connsiteY21-4538" fmla="*/ 3795108 h 4260845"/>
              <a:gd name="connsiteX22-4539" fmla="*/ 3562310 w 3898347"/>
              <a:gd name="connsiteY22-4540" fmla="*/ 3787534 h 4260845"/>
              <a:gd name="connsiteX23-4541" fmla="*/ 3551635 w 3898347"/>
              <a:gd name="connsiteY23-4542" fmla="*/ 3797705 h 4260845"/>
              <a:gd name="connsiteX24-4543" fmla="*/ 3542668 w 3898347"/>
              <a:gd name="connsiteY24-4544" fmla="*/ 3803283 h 4260845"/>
              <a:gd name="connsiteX25-4545" fmla="*/ 3533033 w 3898347"/>
              <a:gd name="connsiteY25-4546" fmla="*/ 3799071 h 4260845"/>
              <a:gd name="connsiteX26-4547" fmla="*/ 3521726 w 3898347"/>
              <a:gd name="connsiteY26-4548" fmla="*/ 3804691 h 4260845"/>
              <a:gd name="connsiteX27-4549" fmla="*/ 3520080 w 3898347"/>
              <a:gd name="connsiteY27-4550" fmla="*/ 3805210 h 4260845"/>
              <a:gd name="connsiteX28-4551" fmla="*/ 3508491 w 3898347"/>
              <a:gd name="connsiteY28-4552" fmla="*/ 3797398 h 4260845"/>
              <a:gd name="connsiteX29-4553" fmla="*/ 3503787 w 3898347"/>
              <a:gd name="connsiteY29-4554" fmla="*/ 3797787 h 4260845"/>
              <a:gd name="connsiteX30-4555" fmla="*/ 3492165 w 3898347"/>
              <a:gd name="connsiteY30-4556" fmla="*/ 3799887 h 4260845"/>
              <a:gd name="connsiteX31-4557" fmla="*/ 3472233 w 3898347"/>
              <a:gd name="connsiteY31-4558" fmla="*/ 3805682 h 4260845"/>
              <a:gd name="connsiteX32-4559" fmla="*/ 3465921 w 3898347"/>
              <a:gd name="connsiteY32-4560" fmla="*/ 3805814 h 4260845"/>
              <a:gd name="connsiteX33-4561" fmla="*/ 3455541 w 3898347"/>
              <a:gd name="connsiteY33-4562" fmla="*/ 3815505 h 4260845"/>
              <a:gd name="connsiteX34-4563" fmla="*/ 3429027 w 3898347"/>
              <a:gd name="connsiteY34-4564" fmla="*/ 3816906 h 4260845"/>
              <a:gd name="connsiteX35-4565" fmla="*/ 3369507 w 3898347"/>
              <a:gd name="connsiteY35-4566" fmla="*/ 3825563 h 4260845"/>
              <a:gd name="connsiteX36-4567" fmla="*/ 3324491 w 3898347"/>
              <a:gd name="connsiteY36-4568" fmla="*/ 3832006 h 4260845"/>
              <a:gd name="connsiteX37-4569" fmla="*/ 3244235 w 3898347"/>
              <a:gd name="connsiteY37-4570" fmla="*/ 3834376 h 4260845"/>
              <a:gd name="connsiteX38-4571" fmla="*/ 3226507 w 3898347"/>
              <a:gd name="connsiteY38-4572" fmla="*/ 3820131 h 4260845"/>
              <a:gd name="connsiteX39-4573" fmla="*/ 3191688 w 3898347"/>
              <a:gd name="connsiteY39-4574" fmla="*/ 3837359 h 4260845"/>
              <a:gd name="connsiteX40-4575" fmla="*/ 3153779 w 3898347"/>
              <a:gd name="connsiteY40-4576" fmla="*/ 3848439 h 4260845"/>
              <a:gd name="connsiteX41-4577" fmla="*/ 3090188 w 3898347"/>
              <a:gd name="connsiteY41-4578" fmla="*/ 3855036 h 4260845"/>
              <a:gd name="connsiteX42-4579" fmla="*/ 3031422 w 3898347"/>
              <a:gd name="connsiteY42-4580" fmla="*/ 3858298 h 4260845"/>
              <a:gd name="connsiteX43-4581" fmla="*/ 2996288 w 3898347"/>
              <a:gd name="connsiteY43-4582" fmla="*/ 3860020 h 4260845"/>
              <a:gd name="connsiteX44-4583" fmla="*/ 2901661 w 3898347"/>
              <a:gd name="connsiteY44-4584" fmla="*/ 3882243 h 4260845"/>
              <a:gd name="connsiteX45-4585" fmla="*/ 2782141 w 3898347"/>
              <a:gd name="connsiteY45-4586" fmla="*/ 3932983 h 4260845"/>
              <a:gd name="connsiteX46-4587" fmla="*/ 2749597 w 3898347"/>
              <a:gd name="connsiteY46-4588" fmla="*/ 3956746 h 4260845"/>
              <a:gd name="connsiteX47-4589" fmla="*/ 2730493 w 3898347"/>
              <a:gd name="connsiteY47-4590" fmla="*/ 3955236 h 4260845"/>
              <a:gd name="connsiteX48-4591" fmla="*/ 2707507 w 3898347"/>
              <a:gd name="connsiteY48-4592" fmla="*/ 3947771 h 4260845"/>
              <a:gd name="connsiteX49-4593" fmla="*/ 2701937 w 3898347"/>
              <a:gd name="connsiteY49-4594" fmla="*/ 3950565 h 4260845"/>
              <a:gd name="connsiteX50-4595" fmla="*/ 2679435 w 3898347"/>
              <a:gd name="connsiteY50-4596" fmla="*/ 3949768 h 4260845"/>
              <a:gd name="connsiteX51-4597" fmla="*/ 2667352 w 3898347"/>
              <a:gd name="connsiteY51-4598" fmla="*/ 3942821 h 4260845"/>
              <a:gd name="connsiteX52-4599" fmla="*/ 2657096 w 3898347"/>
              <a:gd name="connsiteY52-4600" fmla="*/ 3953571 h 4260845"/>
              <a:gd name="connsiteX53-4601" fmla="*/ 2655161 w 3898347"/>
              <a:gd name="connsiteY53-4602" fmla="*/ 3962216 h 4260845"/>
              <a:gd name="connsiteX54-4603" fmla="*/ 2638604 w 3898347"/>
              <a:gd name="connsiteY54-4604" fmla="*/ 3955936 h 4260845"/>
              <a:gd name="connsiteX55-4605" fmla="*/ 2626185 w 3898347"/>
              <a:gd name="connsiteY55-4606" fmla="*/ 3962937 h 4260845"/>
              <a:gd name="connsiteX56-4607" fmla="*/ 2614077 w 3898347"/>
              <a:gd name="connsiteY56-4608" fmla="*/ 3955576 h 4260845"/>
              <a:gd name="connsiteX57-4609" fmla="*/ 2609403 w 3898347"/>
              <a:gd name="connsiteY57-4610" fmla="*/ 3956215 h 4260845"/>
              <a:gd name="connsiteX58-4611" fmla="*/ 2597896 w 3898347"/>
              <a:gd name="connsiteY58-4612" fmla="*/ 3958939 h 4260845"/>
              <a:gd name="connsiteX59-4613" fmla="*/ 2578251 w 3898347"/>
              <a:gd name="connsiteY59-4614" fmla="*/ 3965812 h 4260845"/>
              <a:gd name="connsiteX60-4615" fmla="*/ 2571961 w 3898347"/>
              <a:gd name="connsiteY60-4616" fmla="*/ 3966278 h 4260845"/>
              <a:gd name="connsiteX61-4617" fmla="*/ 2559399 w 3898347"/>
              <a:gd name="connsiteY61-4618" fmla="*/ 3979193 h 4260845"/>
              <a:gd name="connsiteX62-4619" fmla="*/ 2533560 w 3898347"/>
              <a:gd name="connsiteY62-4620" fmla="*/ 3988160 h 4260845"/>
              <a:gd name="connsiteX63-4621" fmla="*/ 2515299 w 3898347"/>
              <a:gd name="connsiteY63-4622" fmla="*/ 4016867 h 4260845"/>
              <a:gd name="connsiteX64-4623" fmla="*/ 2513423 w 3898347"/>
              <a:gd name="connsiteY64-4624" fmla="*/ 4018759 h 4260845"/>
              <a:gd name="connsiteX65-4625" fmla="*/ 2482991 w 3898347"/>
              <a:gd name="connsiteY65-4626" fmla="*/ 4012935 h 4260845"/>
              <a:gd name="connsiteX66-4627" fmla="*/ 2446940 w 3898347"/>
              <a:gd name="connsiteY66-4628" fmla="*/ 4021172 h 4260845"/>
              <a:gd name="connsiteX67-4629" fmla="*/ 2404883 w 3898347"/>
              <a:gd name="connsiteY67-4630" fmla="*/ 4024808 h 4260845"/>
              <a:gd name="connsiteX68-4631" fmla="*/ 2373894 w 3898347"/>
              <a:gd name="connsiteY68-4632" fmla="*/ 4023827 h 4260845"/>
              <a:gd name="connsiteX69-4633" fmla="*/ 2297080 w 3898347"/>
              <a:gd name="connsiteY69-4634" fmla="*/ 4040841 h 4260845"/>
              <a:gd name="connsiteX70-4635" fmla="*/ 2170615 w 3898347"/>
              <a:gd name="connsiteY70-4636" fmla="*/ 4077196 h 4260845"/>
              <a:gd name="connsiteX71-4637" fmla="*/ 2143580 w 3898347"/>
              <a:gd name="connsiteY71-4638" fmla="*/ 4083102 h 4260845"/>
              <a:gd name="connsiteX72-4639" fmla="*/ 2119893 w 3898347"/>
              <a:gd name="connsiteY72-4640" fmla="*/ 4080874 h 4260845"/>
              <a:gd name="connsiteX73-4641" fmla="*/ 2114008 w 3898347"/>
              <a:gd name="connsiteY73-4642" fmla="*/ 4073996 h 4260845"/>
              <a:gd name="connsiteX74-4643" fmla="*/ 2099067 w 3898347"/>
              <a:gd name="connsiteY74-4644" fmla="*/ 4076068 h 4260845"/>
              <a:gd name="connsiteX75-4645" fmla="*/ 2095000 w 3898347"/>
              <a:gd name="connsiteY75-4646" fmla="*/ 4075096 h 4260845"/>
              <a:gd name="connsiteX76-4647" fmla="*/ 2071767 w 3898347"/>
              <a:gd name="connsiteY76-4648" fmla="*/ 4071044 h 4260845"/>
              <a:gd name="connsiteX77-4649" fmla="*/ 2024486 w 3898347"/>
              <a:gd name="connsiteY77-4650" fmla="*/ 4100276 h 4260845"/>
              <a:gd name="connsiteX78-4651" fmla="*/ 1964411 w 3898347"/>
              <a:gd name="connsiteY78-4652" fmla="*/ 4105069 h 4260845"/>
              <a:gd name="connsiteX79-4653" fmla="*/ 1739945 w 3898347"/>
              <a:gd name="connsiteY79-4654" fmla="*/ 4171795 h 4260845"/>
              <a:gd name="connsiteX80-4655" fmla="*/ 1642330 w 3898347"/>
              <a:gd name="connsiteY80-4656" fmla="*/ 4174762 h 4260845"/>
              <a:gd name="connsiteX81-4657" fmla="*/ 1595989 w 3898347"/>
              <a:gd name="connsiteY81-4658" fmla="*/ 4193679 h 4260845"/>
              <a:gd name="connsiteX82-4659" fmla="*/ 1548640 w 3898347"/>
              <a:gd name="connsiteY82-4660" fmla="*/ 4217115 h 4260845"/>
              <a:gd name="connsiteX83-4661" fmla="*/ 1530136 w 3898347"/>
              <a:gd name="connsiteY83-4662" fmla="*/ 4227121 h 4260845"/>
              <a:gd name="connsiteX84-4663" fmla="*/ 1508787 w 3898347"/>
              <a:gd name="connsiteY84-4664" fmla="*/ 4234213 h 4260845"/>
              <a:gd name="connsiteX85-4665" fmla="*/ 1488914 w 3898347"/>
              <a:gd name="connsiteY85-4666" fmla="*/ 4241772 h 4260845"/>
              <a:gd name="connsiteX86-4667" fmla="*/ 1488999 w 3898347"/>
              <a:gd name="connsiteY86-4668" fmla="*/ 4251186 h 4260845"/>
              <a:gd name="connsiteX87-4669" fmla="*/ 1475364 w 3898347"/>
              <a:gd name="connsiteY87-4670" fmla="*/ 4248364 h 4260845"/>
              <a:gd name="connsiteX88-4671" fmla="*/ 1457275 w 3898347"/>
              <a:gd name="connsiteY88-4672" fmla="*/ 4252863 h 4260845"/>
              <a:gd name="connsiteX89-4673" fmla="*/ 1448085 w 3898347"/>
              <a:gd name="connsiteY89-4674" fmla="*/ 4248391 h 4260845"/>
              <a:gd name="connsiteX90-4675" fmla="*/ 1315306 w 3898347"/>
              <a:gd name="connsiteY90-4676" fmla="*/ 4237004 h 4260845"/>
              <a:gd name="connsiteX91-4677" fmla="*/ 1272434 w 3898347"/>
              <a:gd name="connsiteY91-4678" fmla="*/ 4244958 h 4260845"/>
              <a:gd name="connsiteX92-4679" fmla="*/ 1231567 w 3898347"/>
              <a:gd name="connsiteY92-4680" fmla="*/ 4219356 h 4260845"/>
              <a:gd name="connsiteX93-4681" fmla="*/ 1216643 w 3898347"/>
              <a:gd name="connsiteY93-4682" fmla="*/ 4229828 h 4260845"/>
              <a:gd name="connsiteX94-4683" fmla="*/ 1214101 w 3898347"/>
              <a:gd name="connsiteY94-4684" fmla="*/ 4231991 h 4260845"/>
              <a:gd name="connsiteX95-4685" fmla="*/ 1203193 w 3898347"/>
              <a:gd name="connsiteY95-4686" fmla="*/ 4232867 h 4260845"/>
              <a:gd name="connsiteX96-4687" fmla="*/ 1201049 w 3898347"/>
              <a:gd name="connsiteY96-4688" fmla="*/ 4242842 h 4260845"/>
              <a:gd name="connsiteX97-4689" fmla="*/ 1185298 w 3898347"/>
              <a:gd name="connsiteY97-4690" fmla="*/ 4251133 h 4260845"/>
              <a:gd name="connsiteX98-4691" fmla="*/ 1164955 w 3898347"/>
              <a:gd name="connsiteY98-4692" fmla="*/ 4250027 h 4260845"/>
              <a:gd name="connsiteX99-4693" fmla="*/ 1067357 w 3898347"/>
              <a:gd name="connsiteY99-4694" fmla="*/ 4233908 h 4260845"/>
              <a:gd name="connsiteX100-4695" fmla="*/ 1009492 w 3898347"/>
              <a:gd name="connsiteY100-4696" fmla="*/ 4230455 h 4260845"/>
              <a:gd name="connsiteX101-4697" fmla="*/ 988345 w 3898347"/>
              <a:gd name="connsiteY101-4698" fmla="*/ 4238880 h 4260845"/>
              <a:gd name="connsiteX102-4699" fmla="*/ 958251 w 3898347"/>
              <a:gd name="connsiteY102-4700" fmla="*/ 4244100 h 4260845"/>
              <a:gd name="connsiteX103-4701" fmla="*/ 905785 w 3898347"/>
              <a:gd name="connsiteY103-4702" fmla="*/ 4260845 h 4260845"/>
              <a:gd name="connsiteX104-4703" fmla="*/ 837706 w 3898347"/>
              <a:gd name="connsiteY104-4704" fmla="*/ 4245528 h 4260845"/>
              <a:gd name="connsiteX105-4705" fmla="*/ 778474 w 3898347"/>
              <a:gd name="connsiteY105-4706" fmla="*/ 4235526 h 4260845"/>
              <a:gd name="connsiteX106-4707" fmla="*/ 774418 w 3898347"/>
              <a:gd name="connsiteY106-4708" fmla="*/ 4242583 h 4260845"/>
              <a:gd name="connsiteX107-4709" fmla="*/ 737705 w 3898347"/>
              <a:gd name="connsiteY107-4710" fmla="*/ 4238891 h 4260845"/>
              <a:gd name="connsiteX108-4711" fmla="*/ 627717 w 3898347"/>
              <a:gd name="connsiteY108-4712" fmla="*/ 4207629 h 4260845"/>
              <a:gd name="connsiteX109-4713" fmla="*/ 551044 w 3898347"/>
              <a:gd name="connsiteY109-4714" fmla="*/ 4180627 h 4260845"/>
              <a:gd name="connsiteX110-4715" fmla="*/ 508621 w 3898347"/>
              <a:gd name="connsiteY110-4716" fmla="*/ 4176044 h 4260845"/>
              <a:gd name="connsiteX111-4717" fmla="*/ 467082 w 3898347"/>
              <a:gd name="connsiteY111-4718" fmla="*/ 4185616 h 4260845"/>
              <a:gd name="connsiteX112-4719" fmla="*/ 437646 w 3898347"/>
              <a:gd name="connsiteY112-4720" fmla="*/ 4212658 h 4260845"/>
              <a:gd name="connsiteX113-4721" fmla="*/ 402271 w 3898347"/>
              <a:gd name="connsiteY113-4722" fmla="*/ 4212774 h 4260845"/>
              <a:gd name="connsiteX114-4723" fmla="*/ 391968 w 3898347"/>
              <a:gd name="connsiteY114-4724" fmla="*/ 4187073 h 4260845"/>
              <a:gd name="connsiteX115-4725" fmla="*/ 337154 w 3898347"/>
              <a:gd name="connsiteY115-4726" fmla="*/ 4206136 h 4260845"/>
              <a:gd name="connsiteX116-4727" fmla="*/ 298662 w 3898347"/>
              <a:gd name="connsiteY116-4728" fmla="*/ 4211227 h 4260845"/>
              <a:gd name="connsiteX117-4729" fmla="*/ 265740 w 3898347"/>
              <a:gd name="connsiteY117-4730" fmla="*/ 4213623 h 4260845"/>
              <a:gd name="connsiteX118-4731" fmla="*/ 176403 w 3898347"/>
              <a:gd name="connsiteY118-4732" fmla="*/ 4227393 h 4260845"/>
              <a:gd name="connsiteX119-4733" fmla="*/ 82528 w 3898347"/>
              <a:gd name="connsiteY119-4734" fmla="*/ 4243774 h 4260845"/>
              <a:gd name="connsiteX120-4735" fmla="*/ 19464 w 3898347"/>
              <a:gd name="connsiteY120-4736" fmla="*/ 4256103 h 4260845"/>
              <a:gd name="connsiteX121-4737" fmla="*/ 0 w 3898347"/>
              <a:gd name="connsiteY121-4738" fmla="*/ 4221939 h 4260845"/>
              <a:gd name="connsiteX122-4739" fmla="*/ 0 w 3898347"/>
              <a:gd name="connsiteY122-4740" fmla="*/ 15850 h 4260845"/>
              <a:gd name="connsiteX123-4741" fmla="*/ 3898347 w 3898347"/>
              <a:gd name="connsiteY123-4742" fmla="*/ 0 h 4260845"/>
              <a:gd name="connsiteX0-4743" fmla="*/ 3898347 w 3898347"/>
              <a:gd name="connsiteY0-4744" fmla="*/ 0 h 4260845"/>
              <a:gd name="connsiteX1-4745" fmla="*/ 3898347 w 3898347"/>
              <a:gd name="connsiteY1-4746" fmla="*/ 3834445 h 4260845"/>
              <a:gd name="connsiteX2-4747" fmla="*/ 3892314 w 3898347"/>
              <a:gd name="connsiteY2-4748" fmla="*/ 3832951 h 4260845"/>
              <a:gd name="connsiteX3-4749" fmla="*/ 3851953 w 3898347"/>
              <a:gd name="connsiteY3-4750" fmla="*/ 3802983 h 4260845"/>
              <a:gd name="connsiteX4-4751" fmla="*/ 3836418 w 3898347"/>
              <a:gd name="connsiteY4-4752" fmla="*/ 3811513 h 4260845"/>
              <a:gd name="connsiteX5-4753" fmla="*/ 3833758 w 3898347"/>
              <a:gd name="connsiteY5-4754" fmla="*/ 3813341 h 4260845"/>
              <a:gd name="connsiteX6-4755" fmla="*/ 3822673 w 3898347"/>
              <a:gd name="connsiteY6-4756" fmla="*/ 3812913 h 4260845"/>
              <a:gd name="connsiteX7-4757" fmla="*/ 3820104 w 3898347"/>
              <a:gd name="connsiteY7-4758" fmla="*/ 3822466 h 4260845"/>
              <a:gd name="connsiteX8-4759" fmla="*/ 3803816 w 3898347"/>
              <a:gd name="connsiteY8-4760" fmla="*/ 3828757 h 4260845"/>
              <a:gd name="connsiteX9-4761" fmla="*/ 3729936 w 3898347"/>
              <a:gd name="connsiteY9-4762" fmla="*/ 3815386 h 4260845"/>
              <a:gd name="connsiteX10-4763" fmla="*/ 3726018 w 3898347"/>
              <a:gd name="connsiteY10-4764" fmla="*/ 3815100 h 4260845"/>
              <a:gd name="connsiteX11-4765" fmla="*/ 3725413 w 3898347"/>
              <a:gd name="connsiteY11-4766" fmla="*/ 3814615 h 4260845"/>
              <a:gd name="connsiteX12-4767" fmla="*/ 3713801 w 3898347"/>
              <a:gd name="connsiteY12-4768" fmla="*/ 3811018 h 4260845"/>
              <a:gd name="connsiteX13-4769" fmla="*/ 3709087 w 3898347"/>
              <a:gd name="connsiteY13-4770" fmla="*/ 3813195 h 4260845"/>
              <a:gd name="connsiteX14-4771" fmla="*/ 3698038 w 3898347"/>
              <a:gd name="connsiteY14-4772" fmla="*/ 3806182 h 4260845"/>
              <a:gd name="connsiteX15-4773" fmla="*/ 3662227 w 3898347"/>
              <a:gd name="connsiteY15-4774" fmla="*/ 3807761 h 4260845"/>
              <a:gd name="connsiteX16-4775" fmla="*/ 3659872 w 3898347"/>
              <a:gd name="connsiteY16-4776" fmla="*/ 3805524 h 4260845"/>
              <a:gd name="connsiteX17-4777" fmla="*/ 3643454 w 3898347"/>
              <a:gd name="connsiteY17-4778" fmla="*/ 3794831 h 4260845"/>
              <a:gd name="connsiteX18-4779" fmla="*/ 3624789 w 3898347"/>
              <a:gd name="connsiteY18-4780" fmla="*/ 3803185 h 4260845"/>
              <a:gd name="connsiteX19-4781" fmla="*/ 3602327 w 3898347"/>
              <a:gd name="connsiteY19-4782" fmla="*/ 3794616 h 4260845"/>
              <a:gd name="connsiteX20-4783" fmla="*/ 3596645 w 3898347"/>
              <a:gd name="connsiteY20-4784" fmla="*/ 3797108 h 4260845"/>
              <a:gd name="connsiteX21-4785" fmla="*/ 3574144 w 3898347"/>
              <a:gd name="connsiteY21-4786" fmla="*/ 3795108 h 4260845"/>
              <a:gd name="connsiteX22-4787" fmla="*/ 3562310 w 3898347"/>
              <a:gd name="connsiteY22-4788" fmla="*/ 3787534 h 4260845"/>
              <a:gd name="connsiteX23-4789" fmla="*/ 3551635 w 3898347"/>
              <a:gd name="connsiteY23-4790" fmla="*/ 3797705 h 4260845"/>
              <a:gd name="connsiteX24-4791" fmla="*/ 3542668 w 3898347"/>
              <a:gd name="connsiteY24-4792" fmla="*/ 3803283 h 4260845"/>
              <a:gd name="connsiteX25-4793" fmla="*/ 3533033 w 3898347"/>
              <a:gd name="connsiteY25-4794" fmla="*/ 3799071 h 4260845"/>
              <a:gd name="connsiteX26-4795" fmla="*/ 3521726 w 3898347"/>
              <a:gd name="connsiteY26-4796" fmla="*/ 3804691 h 4260845"/>
              <a:gd name="connsiteX27-4797" fmla="*/ 3520080 w 3898347"/>
              <a:gd name="connsiteY27-4798" fmla="*/ 3805210 h 4260845"/>
              <a:gd name="connsiteX28-4799" fmla="*/ 3508491 w 3898347"/>
              <a:gd name="connsiteY28-4800" fmla="*/ 3797398 h 4260845"/>
              <a:gd name="connsiteX29-4801" fmla="*/ 3503787 w 3898347"/>
              <a:gd name="connsiteY29-4802" fmla="*/ 3797787 h 4260845"/>
              <a:gd name="connsiteX30-4803" fmla="*/ 3492165 w 3898347"/>
              <a:gd name="connsiteY30-4804" fmla="*/ 3799887 h 4260845"/>
              <a:gd name="connsiteX31-4805" fmla="*/ 3472233 w 3898347"/>
              <a:gd name="connsiteY31-4806" fmla="*/ 3805682 h 4260845"/>
              <a:gd name="connsiteX32-4807" fmla="*/ 3465921 w 3898347"/>
              <a:gd name="connsiteY32-4808" fmla="*/ 3805814 h 4260845"/>
              <a:gd name="connsiteX33-4809" fmla="*/ 3455541 w 3898347"/>
              <a:gd name="connsiteY33-4810" fmla="*/ 3815505 h 4260845"/>
              <a:gd name="connsiteX34-4811" fmla="*/ 3429027 w 3898347"/>
              <a:gd name="connsiteY34-4812" fmla="*/ 3816906 h 4260845"/>
              <a:gd name="connsiteX35-4813" fmla="*/ 3369507 w 3898347"/>
              <a:gd name="connsiteY35-4814" fmla="*/ 3825563 h 4260845"/>
              <a:gd name="connsiteX36-4815" fmla="*/ 3324491 w 3898347"/>
              <a:gd name="connsiteY36-4816" fmla="*/ 3832006 h 4260845"/>
              <a:gd name="connsiteX37-4817" fmla="*/ 3244235 w 3898347"/>
              <a:gd name="connsiteY37-4818" fmla="*/ 3834376 h 4260845"/>
              <a:gd name="connsiteX38-4819" fmla="*/ 3226507 w 3898347"/>
              <a:gd name="connsiteY38-4820" fmla="*/ 3820131 h 4260845"/>
              <a:gd name="connsiteX39-4821" fmla="*/ 3191688 w 3898347"/>
              <a:gd name="connsiteY39-4822" fmla="*/ 3837359 h 4260845"/>
              <a:gd name="connsiteX40-4823" fmla="*/ 3153779 w 3898347"/>
              <a:gd name="connsiteY40-4824" fmla="*/ 3848439 h 4260845"/>
              <a:gd name="connsiteX41-4825" fmla="*/ 3090188 w 3898347"/>
              <a:gd name="connsiteY41-4826" fmla="*/ 3855036 h 4260845"/>
              <a:gd name="connsiteX42-4827" fmla="*/ 3031422 w 3898347"/>
              <a:gd name="connsiteY42-4828" fmla="*/ 3858298 h 4260845"/>
              <a:gd name="connsiteX43-4829" fmla="*/ 2996288 w 3898347"/>
              <a:gd name="connsiteY43-4830" fmla="*/ 3860020 h 4260845"/>
              <a:gd name="connsiteX44-4831" fmla="*/ 2901661 w 3898347"/>
              <a:gd name="connsiteY44-4832" fmla="*/ 3882243 h 4260845"/>
              <a:gd name="connsiteX45-4833" fmla="*/ 2782141 w 3898347"/>
              <a:gd name="connsiteY45-4834" fmla="*/ 3932983 h 4260845"/>
              <a:gd name="connsiteX46-4835" fmla="*/ 2749597 w 3898347"/>
              <a:gd name="connsiteY46-4836" fmla="*/ 3956746 h 4260845"/>
              <a:gd name="connsiteX47-4837" fmla="*/ 2730493 w 3898347"/>
              <a:gd name="connsiteY47-4838" fmla="*/ 3955236 h 4260845"/>
              <a:gd name="connsiteX48-4839" fmla="*/ 2707507 w 3898347"/>
              <a:gd name="connsiteY48-4840" fmla="*/ 3947771 h 4260845"/>
              <a:gd name="connsiteX49-4841" fmla="*/ 2701937 w 3898347"/>
              <a:gd name="connsiteY49-4842" fmla="*/ 3950565 h 4260845"/>
              <a:gd name="connsiteX50-4843" fmla="*/ 2679435 w 3898347"/>
              <a:gd name="connsiteY50-4844" fmla="*/ 3949768 h 4260845"/>
              <a:gd name="connsiteX51-4845" fmla="*/ 2667352 w 3898347"/>
              <a:gd name="connsiteY51-4846" fmla="*/ 3942821 h 4260845"/>
              <a:gd name="connsiteX52-4847" fmla="*/ 2657096 w 3898347"/>
              <a:gd name="connsiteY52-4848" fmla="*/ 3953571 h 4260845"/>
              <a:gd name="connsiteX53-4849" fmla="*/ 2655161 w 3898347"/>
              <a:gd name="connsiteY53-4850" fmla="*/ 3962216 h 4260845"/>
              <a:gd name="connsiteX54-4851" fmla="*/ 2638604 w 3898347"/>
              <a:gd name="connsiteY54-4852" fmla="*/ 3955936 h 4260845"/>
              <a:gd name="connsiteX55-4853" fmla="*/ 2626185 w 3898347"/>
              <a:gd name="connsiteY55-4854" fmla="*/ 3962937 h 4260845"/>
              <a:gd name="connsiteX56-4855" fmla="*/ 2614077 w 3898347"/>
              <a:gd name="connsiteY56-4856" fmla="*/ 3955576 h 4260845"/>
              <a:gd name="connsiteX57-4857" fmla="*/ 2609403 w 3898347"/>
              <a:gd name="connsiteY57-4858" fmla="*/ 3956215 h 4260845"/>
              <a:gd name="connsiteX58-4859" fmla="*/ 2597896 w 3898347"/>
              <a:gd name="connsiteY58-4860" fmla="*/ 3958939 h 4260845"/>
              <a:gd name="connsiteX59-4861" fmla="*/ 2578251 w 3898347"/>
              <a:gd name="connsiteY59-4862" fmla="*/ 3965812 h 4260845"/>
              <a:gd name="connsiteX60-4863" fmla="*/ 2571961 w 3898347"/>
              <a:gd name="connsiteY60-4864" fmla="*/ 3966278 h 4260845"/>
              <a:gd name="connsiteX61-4865" fmla="*/ 2559399 w 3898347"/>
              <a:gd name="connsiteY61-4866" fmla="*/ 3979193 h 4260845"/>
              <a:gd name="connsiteX62-4867" fmla="*/ 2533560 w 3898347"/>
              <a:gd name="connsiteY62-4868" fmla="*/ 3988160 h 4260845"/>
              <a:gd name="connsiteX63-4869" fmla="*/ 2515299 w 3898347"/>
              <a:gd name="connsiteY63-4870" fmla="*/ 4016867 h 4260845"/>
              <a:gd name="connsiteX64-4871" fmla="*/ 2513423 w 3898347"/>
              <a:gd name="connsiteY64-4872" fmla="*/ 4018759 h 4260845"/>
              <a:gd name="connsiteX65-4873" fmla="*/ 2482991 w 3898347"/>
              <a:gd name="connsiteY65-4874" fmla="*/ 4012935 h 4260845"/>
              <a:gd name="connsiteX66-4875" fmla="*/ 2446940 w 3898347"/>
              <a:gd name="connsiteY66-4876" fmla="*/ 4021172 h 4260845"/>
              <a:gd name="connsiteX67-4877" fmla="*/ 2404883 w 3898347"/>
              <a:gd name="connsiteY67-4878" fmla="*/ 4024808 h 4260845"/>
              <a:gd name="connsiteX68-4879" fmla="*/ 2373894 w 3898347"/>
              <a:gd name="connsiteY68-4880" fmla="*/ 4023827 h 4260845"/>
              <a:gd name="connsiteX69-4881" fmla="*/ 2297080 w 3898347"/>
              <a:gd name="connsiteY69-4882" fmla="*/ 4040841 h 4260845"/>
              <a:gd name="connsiteX70-4883" fmla="*/ 2170615 w 3898347"/>
              <a:gd name="connsiteY70-4884" fmla="*/ 4077196 h 4260845"/>
              <a:gd name="connsiteX71-4885" fmla="*/ 2143580 w 3898347"/>
              <a:gd name="connsiteY71-4886" fmla="*/ 4083102 h 4260845"/>
              <a:gd name="connsiteX72-4887" fmla="*/ 2119893 w 3898347"/>
              <a:gd name="connsiteY72-4888" fmla="*/ 4080874 h 4260845"/>
              <a:gd name="connsiteX73-4889" fmla="*/ 2114008 w 3898347"/>
              <a:gd name="connsiteY73-4890" fmla="*/ 4073996 h 4260845"/>
              <a:gd name="connsiteX74-4891" fmla="*/ 2099067 w 3898347"/>
              <a:gd name="connsiteY74-4892" fmla="*/ 4076068 h 4260845"/>
              <a:gd name="connsiteX75-4893" fmla="*/ 2095000 w 3898347"/>
              <a:gd name="connsiteY75-4894" fmla="*/ 4075096 h 4260845"/>
              <a:gd name="connsiteX76-4895" fmla="*/ 2071767 w 3898347"/>
              <a:gd name="connsiteY76-4896" fmla="*/ 4071044 h 4260845"/>
              <a:gd name="connsiteX77-4897" fmla="*/ 2024486 w 3898347"/>
              <a:gd name="connsiteY77-4898" fmla="*/ 4100276 h 4260845"/>
              <a:gd name="connsiteX78-4899" fmla="*/ 1964411 w 3898347"/>
              <a:gd name="connsiteY78-4900" fmla="*/ 4105069 h 4260845"/>
              <a:gd name="connsiteX79-4901" fmla="*/ 1739945 w 3898347"/>
              <a:gd name="connsiteY79-4902" fmla="*/ 4171795 h 4260845"/>
              <a:gd name="connsiteX80-4903" fmla="*/ 1642330 w 3898347"/>
              <a:gd name="connsiteY80-4904" fmla="*/ 4174762 h 4260845"/>
              <a:gd name="connsiteX81-4905" fmla="*/ 1595989 w 3898347"/>
              <a:gd name="connsiteY81-4906" fmla="*/ 4193679 h 4260845"/>
              <a:gd name="connsiteX82-4907" fmla="*/ 1548640 w 3898347"/>
              <a:gd name="connsiteY82-4908" fmla="*/ 4217115 h 4260845"/>
              <a:gd name="connsiteX83-4909" fmla="*/ 1530136 w 3898347"/>
              <a:gd name="connsiteY83-4910" fmla="*/ 4227121 h 4260845"/>
              <a:gd name="connsiteX84-4911" fmla="*/ 1508787 w 3898347"/>
              <a:gd name="connsiteY84-4912" fmla="*/ 4234213 h 4260845"/>
              <a:gd name="connsiteX85-4913" fmla="*/ 1488914 w 3898347"/>
              <a:gd name="connsiteY85-4914" fmla="*/ 4241772 h 4260845"/>
              <a:gd name="connsiteX86-4915" fmla="*/ 1488999 w 3898347"/>
              <a:gd name="connsiteY86-4916" fmla="*/ 4251186 h 4260845"/>
              <a:gd name="connsiteX87-4917" fmla="*/ 1475364 w 3898347"/>
              <a:gd name="connsiteY87-4918" fmla="*/ 4248364 h 4260845"/>
              <a:gd name="connsiteX88-4919" fmla="*/ 1457275 w 3898347"/>
              <a:gd name="connsiteY88-4920" fmla="*/ 4252863 h 4260845"/>
              <a:gd name="connsiteX89-4921" fmla="*/ 1448085 w 3898347"/>
              <a:gd name="connsiteY89-4922" fmla="*/ 4248391 h 4260845"/>
              <a:gd name="connsiteX90-4923" fmla="*/ 1315306 w 3898347"/>
              <a:gd name="connsiteY90-4924" fmla="*/ 4237004 h 4260845"/>
              <a:gd name="connsiteX91-4925" fmla="*/ 1272434 w 3898347"/>
              <a:gd name="connsiteY91-4926" fmla="*/ 4244958 h 4260845"/>
              <a:gd name="connsiteX92-4927" fmla="*/ 1231567 w 3898347"/>
              <a:gd name="connsiteY92-4928" fmla="*/ 4219356 h 4260845"/>
              <a:gd name="connsiteX93-4929" fmla="*/ 1216643 w 3898347"/>
              <a:gd name="connsiteY93-4930" fmla="*/ 4229828 h 4260845"/>
              <a:gd name="connsiteX94-4931" fmla="*/ 1214101 w 3898347"/>
              <a:gd name="connsiteY94-4932" fmla="*/ 4231991 h 4260845"/>
              <a:gd name="connsiteX95-4933" fmla="*/ 1203193 w 3898347"/>
              <a:gd name="connsiteY95-4934" fmla="*/ 4232867 h 4260845"/>
              <a:gd name="connsiteX96-4935" fmla="*/ 1201049 w 3898347"/>
              <a:gd name="connsiteY96-4936" fmla="*/ 4242842 h 4260845"/>
              <a:gd name="connsiteX97-4937" fmla="*/ 1185298 w 3898347"/>
              <a:gd name="connsiteY97-4938" fmla="*/ 4251133 h 4260845"/>
              <a:gd name="connsiteX98-4939" fmla="*/ 1164955 w 3898347"/>
              <a:gd name="connsiteY98-4940" fmla="*/ 4250027 h 4260845"/>
              <a:gd name="connsiteX99-4941" fmla="*/ 1067357 w 3898347"/>
              <a:gd name="connsiteY99-4942" fmla="*/ 4233908 h 4260845"/>
              <a:gd name="connsiteX100-4943" fmla="*/ 1009492 w 3898347"/>
              <a:gd name="connsiteY100-4944" fmla="*/ 4230455 h 4260845"/>
              <a:gd name="connsiteX101-4945" fmla="*/ 988345 w 3898347"/>
              <a:gd name="connsiteY101-4946" fmla="*/ 4238880 h 4260845"/>
              <a:gd name="connsiteX102-4947" fmla="*/ 958251 w 3898347"/>
              <a:gd name="connsiteY102-4948" fmla="*/ 4244100 h 4260845"/>
              <a:gd name="connsiteX103-4949" fmla="*/ 905785 w 3898347"/>
              <a:gd name="connsiteY103-4950" fmla="*/ 4260845 h 4260845"/>
              <a:gd name="connsiteX104-4951" fmla="*/ 837706 w 3898347"/>
              <a:gd name="connsiteY104-4952" fmla="*/ 4245528 h 4260845"/>
              <a:gd name="connsiteX105-4953" fmla="*/ 778474 w 3898347"/>
              <a:gd name="connsiteY105-4954" fmla="*/ 4235526 h 4260845"/>
              <a:gd name="connsiteX106-4955" fmla="*/ 774418 w 3898347"/>
              <a:gd name="connsiteY106-4956" fmla="*/ 4242583 h 4260845"/>
              <a:gd name="connsiteX107-4957" fmla="*/ 737705 w 3898347"/>
              <a:gd name="connsiteY107-4958" fmla="*/ 4238891 h 4260845"/>
              <a:gd name="connsiteX108-4959" fmla="*/ 627717 w 3898347"/>
              <a:gd name="connsiteY108-4960" fmla="*/ 4207629 h 4260845"/>
              <a:gd name="connsiteX109-4961" fmla="*/ 551044 w 3898347"/>
              <a:gd name="connsiteY109-4962" fmla="*/ 4180627 h 4260845"/>
              <a:gd name="connsiteX110-4963" fmla="*/ 508621 w 3898347"/>
              <a:gd name="connsiteY110-4964" fmla="*/ 4176044 h 4260845"/>
              <a:gd name="connsiteX111-4965" fmla="*/ 467082 w 3898347"/>
              <a:gd name="connsiteY111-4966" fmla="*/ 4185616 h 4260845"/>
              <a:gd name="connsiteX112-4967" fmla="*/ 437646 w 3898347"/>
              <a:gd name="connsiteY112-4968" fmla="*/ 4212658 h 4260845"/>
              <a:gd name="connsiteX113-4969" fmla="*/ 402271 w 3898347"/>
              <a:gd name="connsiteY113-4970" fmla="*/ 4212774 h 4260845"/>
              <a:gd name="connsiteX114-4971" fmla="*/ 391968 w 3898347"/>
              <a:gd name="connsiteY114-4972" fmla="*/ 4187073 h 4260845"/>
              <a:gd name="connsiteX115-4973" fmla="*/ 337154 w 3898347"/>
              <a:gd name="connsiteY115-4974" fmla="*/ 4206136 h 4260845"/>
              <a:gd name="connsiteX116-4975" fmla="*/ 298662 w 3898347"/>
              <a:gd name="connsiteY116-4976" fmla="*/ 4211227 h 4260845"/>
              <a:gd name="connsiteX117-4977" fmla="*/ 265740 w 3898347"/>
              <a:gd name="connsiteY117-4978" fmla="*/ 4213623 h 4260845"/>
              <a:gd name="connsiteX118-4979" fmla="*/ 176403 w 3898347"/>
              <a:gd name="connsiteY118-4980" fmla="*/ 4227393 h 4260845"/>
              <a:gd name="connsiteX119-4981" fmla="*/ 82528 w 3898347"/>
              <a:gd name="connsiteY119-4982" fmla="*/ 4243774 h 4260845"/>
              <a:gd name="connsiteX120-4983" fmla="*/ 19464 w 3898347"/>
              <a:gd name="connsiteY120-4984" fmla="*/ 4256103 h 4260845"/>
              <a:gd name="connsiteX121-4985" fmla="*/ 0 w 3898347"/>
              <a:gd name="connsiteY121-4986" fmla="*/ 4221939 h 4260845"/>
              <a:gd name="connsiteX122-4987" fmla="*/ 0 w 3898347"/>
              <a:gd name="connsiteY122-4988" fmla="*/ 15850 h 4260845"/>
              <a:gd name="connsiteX123-4989" fmla="*/ 3898347 w 3898347"/>
              <a:gd name="connsiteY123-4990" fmla="*/ 0 h 4260845"/>
              <a:gd name="connsiteX0-4991" fmla="*/ 3898347 w 3898347"/>
              <a:gd name="connsiteY0-4992" fmla="*/ 0 h 4260845"/>
              <a:gd name="connsiteX1-4993" fmla="*/ 3898347 w 3898347"/>
              <a:gd name="connsiteY1-4994" fmla="*/ 3834445 h 4260845"/>
              <a:gd name="connsiteX2-4995" fmla="*/ 3892314 w 3898347"/>
              <a:gd name="connsiteY2-4996" fmla="*/ 3832951 h 4260845"/>
              <a:gd name="connsiteX3-4997" fmla="*/ 3851953 w 3898347"/>
              <a:gd name="connsiteY3-4998" fmla="*/ 3802983 h 4260845"/>
              <a:gd name="connsiteX4-4999" fmla="*/ 3836418 w 3898347"/>
              <a:gd name="connsiteY4-5000" fmla="*/ 3811513 h 4260845"/>
              <a:gd name="connsiteX5-5001" fmla="*/ 3833758 w 3898347"/>
              <a:gd name="connsiteY5-5002" fmla="*/ 3813341 h 4260845"/>
              <a:gd name="connsiteX6-5003" fmla="*/ 3822673 w 3898347"/>
              <a:gd name="connsiteY6-5004" fmla="*/ 3812913 h 4260845"/>
              <a:gd name="connsiteX7-5005" fmla="*/ 3820104 w 3898347"/>
              <a:gd name="connsiteY7-5006" fmla="*/ 3822466 h 4260845"/>
              <a:gd name="connsiteX8-5007" fmla="*/ 3803816 w 3898347"/>
              <a:gd name="connsiteY8-5008" fmla="*/ 3828757 h 4260845"/>
              <a:gd name="connsiteX9-5009" fmla="*/ 3729936 w 3898347"/>
              <a:gd name="connsiteY9-5010" fmla="*/ 3815386 h 4260845"/>
              <a:gd name="connsiteX10-5011" fmla="*/ 3726018 w 3898347"/>
              <a:gd name="connsiteY10-5012" fmla="*/ 3815100 h 4260845"/>
              <a:gd name="connsiteX11-5013" fmla="*/ 3725413 w 3898347"/>
              <a:gd name="connsiteY11-5014" fmla="*/ 3814615 h 4260845"/>
              <a:gd name="connsiteX12-5015" fmla="*/ 3713801 w 3898347"/>
              <a:gd name="connsiteY12-5016" fmla="*/ 3811018 h 4260845"/>
              <a:gd name="connsiteX13-5017" fmla="*/ 3709087 w 3898347"/>
              <a:gd name="connsiteY13-5018" fmla="*/ 3813195 h 4260845"/>
              <a:gd name="connsiteX14-5019" fmla="*/ 3698038 w 3898347"/>
              <a:gd name="connsiteY14-5020" fmla="*/ 3806182 h 4260845"/>
              <a:gd name="connsiteX15-5021" fmla="*/ 3662227 w 3898347"/>
              <a:gd name="connsiteY15-5022" fmla="*/ 3807761 h 4260845"/>
              <a:gd name="connsiteX16-5023" fmla="*/ 3659872 w 3898347"/>
              <a:gd name="connsiteY16-5024" fmla="*/ 3805524 h 4260845"/>
              <a:gd name="connsiteX17-5025" fmla="*/ 3643454 w 3898347"/>
              <a:gd name="connsiteY17-5026" fmla="*/ 3794831 h 4260845"/>
              <a:gd name="connsiteX18-5027" fmla="*/ 3624789 w 3898347"/>
              <a:gd name="connsiteY18-5028" fmla="*/ 3803185 h 4260845"/>
              <a:gd name="connsiteX19-5029" fmla="*/ 3602327 w 3898347"/>
              <a:gd name="connsiteY19-5030" fmla="*/ 3794616 h 4260845"/>
              <a:gd name="connsiteX20-5031" fmla="*/ 3596645 w 3898347"/>
              <a:gd name="connsiteY20-5032" fmla="*/ 3797108 h 4260845"/>
              <a:gd name="connsiteX21-5033" fmla="*/ 3574144 w 3898347"/>
              <a:gd name="connsiteY21-5034" fmla="*/ 3795108 h 4260845"/>
              <a:gd name="connsiteX22-5035" fmla="*/ 3562310 w 3898347"/>
              <a:gd name="connsiteY22-5036" fmla="*/ 3787534 h 4260845"/>
              <a:gd name="connsiteX23-5037" fmla="*/ 3551635 w 3898347"/>
              <a:gd name="connsiteY23-5038" fmla="*/ 3797705 h 4260845"/>
              <a:gd name="connsiteX24-5039" fmla="*/ 3542668 w 3898347"/>
              <a:gd name="connsiteY24-5040" fmla="*/ 3803283 h 4260845"/>
              <a:gd name="connsiteX25-5041" fmla="*/ 3533033 w 3898347"/>
              <a:gd name="connsiteY25-5042" fmla="*/ 3799071 h 4260845"/>
              <a:gd name="connsiteX26-5043" fmla="*/ 3521726 w 3898347"/>
              <a:gd name="connsiteY26-5044" fmla="*/ 3804691 h 4260845"/>
              <a:gd name="connsiteX27-5045" fmla="*/ 3520080 w 3898347"/>
              <a:gd name="connsiteY27-5046" fmla="*/ 3805210 h 4260845"/>
              <a:gd name="connsiteX28-5047" fmla="*/ 3508491 w 3898347"/>
              <a:gd name="connsiteY28-5048" fmla="*/ 3797398 h 4260845"/>
              <a:gd name="connsiteX29-5049" fmla="*/ 3503787 w 3898347"/>
              <a:gd name="connsiteY29-5050" fmla="*/ 3797787 h 4260845"/>
              <a:gd name="connsiteX30-5051" fmla="*/ 3492165 w 3898347"/>
              <a:gd name="connsiteY30-5052" fmla="*/ 3799887 h 4260845"/>
              <a:gd name="connsiteX31-5053" fmla="*/ 3472233 w 3898347"/>
              <a:gd name="connsiteY31-5054" fmla="*/ 3805682 h 4260845"/>
              <a:gd name="connsiteX32-5055" fmla="*/ 3465921 w 3898347"/>
              <a:gd name="connsiteY32-5056" fmla="*/ 3805814 h 4260845"/>
              <a:gd name="connsiteX33-5057" fmla="*/ 3455541 w 3898347"/>
              <a:gd name="connsiteY33-5058" fmla="*/ 3815505 h 4260845"/>
              <a:gd name="connsiteX34-5059" fmla="*/ 3429027 w 3898347"/>
              <a:gd name="connsiteY34-5060" fmla="*/ 3816906 h 4260845"/>
              <a:gd name="connsiteX35-5061" fmla="*/ 3369507 w 3898347"/>
              <a:gd name="connsiteY35-5062" fmla="*/ 3825563 h 4260845"/>
              <a:gd name="connsiteX36-5063" fmla="*/ 3324491 w 3898347"/>
              <a:gd name="connsiteY36-5064" fmla="*/ 3832006 h 4260845"/>
              <a:gd name="connsiteX37-5065" fmla="*/ 3244235 w 3898347"/>
              <a:gd name="connsiteY37-5066" fmla="*/ 3834376 h 4260845"/>
              <a:gd name="connsiteX38-5067" fmla="*/ 3226507 w 3898347"/>
              <a:gd name="connsiteY38-5068" fmla="*/ 3820131 h 4260845"/>
              <a:gd name="connsiteX39-5069" fmla="*/ 3191688 w 3898347"/>
              <a:gd name="connsiteY39-5070" fmla="*/ 3837359 h 4260845"/>
              <a:gd name="connsiteX40-5071" fmla="*/ 3153779 w 3898347"/>
              <a:gd name="connsiteY40-5072" fmla="*/ 3848439 h 4260845"/>
              <a:gd name="connsiteX41-5073" fmla="*/ 3090188 w 3898347"/>
              <a:gd name="connsiteY41-5074" fmla="*/ 3855036 h 4260845"/>
              <a:gd name="connsiteX42-5075" fmla="*/ 3031422 w 3898347"/>
              <a:gd name="connsiteY42-5076" fmla="*/ 3858298 h 4260845"/>
              <a:gd name="connsiteX43-5077" fmla="*/ 2996288 w 3898347"/>
              <a:gd name="connsiteY43-5078" fmla="*/ 3860020 h 4260845"/>
              <a:gd name="connsiteX44-5079" fmla="*/ 2901661 w 3898347"/>
              <a:gd name="connsiteY44-5080" fmla="*/ 3882243 h 4260845"/>
              <a:gd name="connsiteX45-5081" fmla="*/ 2782141 w 3898347"/>
              <a:gd name="connsiteY45-5082" fmla="*/ 3932983 h 4260845"/>
              <a:gd name="connsiteX46-5083" fmla="*/ 2749597 w 3898347"/>
              <a:gd name="connsiteY46-5084" fmla="*/ 3956746 h 4260845"/>
              <a:gd name="connsiteX47-5085" fmla="*/ 2730493 w 3898347"/>
              <a:gd name="connsiteY47-5086" fmla="*/ 3955236 h 4260845"/>
              <a:gd name="connsiteX48-5087" fmla="*/ 2707507 w 3898347"/>
              <a:gd name="connsiteY48-5088" fmla="*/ 3947771 h 4260845"/>
              <a:gd name="connsiteX49-5089" fmla="*/ 2701937 w 3898347"/>
              <a:gd name="connsiteY49-5090" fmla="*/ 3950565 h 4260845"/>
              <a:gd name="connsiteX50-5091" fmla="*/ 2679435 w 3898347"/>
              <a:gd name="connsiteY50-5092" fmla="*/ 3949768 h 4260845"/>
              <a:gd name="connsiteX51-5093" fmla="*/ 2667352 w 3898347"/>
              <a:gd name="connsiteY51-5094" fmla="*/ 3942821 h 4260845"/>
              <a:gd name="connsiteX52-5095" fmla="*/ 2657096 w 3898347"/>
              <a:gd name="connsiteY52-5096" fmla="*/ 3953571 h 4260845"/>
              <a:gd name="connsiteX53-5097" fmla="*/ 2655161 w 3898347"/>
              <a:gd name="connsiteY53-5098" fmla="*/ 3962216 h 4260845"/>
              <a:gd name="connsiteX54-5099" fmla="*/ 2638604 w 3898347"/>
              <a:gd name="connsiteY54-5100" fmla="*/ 3955936 h 4260845"/>
              <a:gd name="connsiteX55-5101" fmla="*/ 2626185 w 3898347"/>
              <a:gd name="connsiteY55-5102" fmla="*/ 3962937 h 4260845"/>
              <a:gd name="connsiteX56-5103" fmla="*/ 2614077 w 3898347"/>
              <a:gd name="connsiteY56-5104" fmla="*/ 3955576 h 4260845"/>
              <a:gd name="connsiteX57-5105" fmla="*/ 2609403 w 3898347"/>
              <a:gd name="connsiteY57-5106" fmla="*/ 3956215 h 4260845"/>
              <a:gd name="connsiteX58-5107" fmla="*/ 2597896 w 3898347"/>
              <a:gd name="connsiteY58-5108" fmla="*/ 3958939 h 4260845"/>
              <a:gd name="connsiteX59-5109" fmla="*/ 2578251 w 3898347"/>
              <a:gd name="connsiteY59-5110" fmla="*/ 3965812 h 4260845"/>
              <a:gd name="connsiteX60-5111" fmla="*/ 2571961 w 3898347"/>
              <a:gd name="connsiteY60-5112" fmla="*/ 3966278 h 4260845"/>
              <a:gd name="connsiteX61-5113" fmla="*/ 2559399 w 3898347"/>
              <a:gd name="connsiteY61-5114" fmla="*/ 3979193 h 4260845"/>
              <a:gd name="connsiteX62-5115" fmla="*/ 2533560 w 3898347"/>
              <a:gd name="connsiteY62-5116" fmla="*/ 3988160 h 4260845"/>
              <a:gd name="connsiteX63-5117" fmla="*/ 2515299 w 3898347"/>
              <a:gd name="connsiteY63-5118" fmla="*/ 4016867 h 4260845"/>
              <a:gd name="connsiteX64-5119" fmla="*/ 2513423 w 3898347"/>
              <a:gd name="connsiteY64-5120" fmla="*/ 4018759 h 4260845"/>
              <a:gd name="connsiteX65-5121" fmla="*/ 2482991 w 3898347"/>
              <a:gd name="connsiteY65-5122" fmla="*/ 4012935 h 4260845"/>
              <a:gd name="connsiteX66-5123" fmla="*/ 2446940 w 3898347"/>
              <a:gd name="connsiteY66-5124" fmla="*/ 4021172 h 4260845"/>
              <a:gd name="connsiteX67-5125" fmla="*/ 2404883 w 3898347"/>
              <a:gd name="connsiteY67-5126" fmla="*/ 4024808 h 4260845"/>
              <a:gd name="connsiteX68-5127" fmla="*/ 2373894 w 3898347"/>
              <a:gd name="connsiteY68-5128" fmla="*/ 4023827 h 4260845"/>
              <a:gd name="connsiteX69-5129" fmla="*/ 2297080 w 3898347"/>
              <a:gd name="connsiteY69-5130" fmla="*/ 4040841 h 4260845"/>
              <a:gd name="connsiteX70-5131" fmla="*/ 2170615 w 3898347"/>
              <a:gd name="connsiteY70-5132" fmla="*/ 4077196 h 4260845"/>
              <a:gd name="connsiteX71-5133" fmla="*/ 2143580 w 3898347"/>
              <a:gd name="connsiteY71-5134" fmla="*/ 4083102 h 4260845"/>
              <a:gd name="connsiteX72-5135" fmla="*/ 2119893 w 3898347"/>
              <a:gd name="connsiteY72-5136" fmla="*/ 4080874 h 4260845"/>
              <a:gd name="connsiteX73-5137" fmla="*/ 2114008 w 3898347"/>
              <a:gd name="connsiteY73-5138" fmla="*/ 4073996 h 4260845"/>
              <a:gd name="connsiteX74-5139" fmla="*/ 2099067 w 3898347"/>
              <a:gd name="connsiteY74-5140" fmla="*/ 4076068 h 4260845"/>
              <a:gd name="connsiteX75-5141" fmla="*/ 2095000 w 3898347"/>
              <a:gd name="connsiteY75-5142" fmla="*/ 4075096 h 4260845"/>
              <a:gd name="connsiteX76-5143" fmla="*/ 2071767 w 3898347"/>
              <a:gd name="connsiteY76-5144" fmla="*/ 4071044 h 4260845"/>
              <a:gd name="connsiteX77-5145" fmla="*/ 2024486 w 3898347"/>
              <a:gd name="connsiteY77-5146" fmla="*/ 4100276 h 4260845"/>
              <a:gd name="connsiteX78-5147" fmla="*/ 1964411 w 3898347"/>
              <a:gd name="connsiteY78-5148" fmla="*/ 4105069 h 4260845"/>
              <a:gd name="connsiteX79-5149" fmla="*/ 1739945 w 3898347"/>
              <a:gd name="connsiteY79-5150" fmla="*/ 4171795 h 4260845"/>
              <a:gd name="connsiteX80-5151" fmla="*/ 1642330 w 3898347"/>
              <a:gd name="connsiteY80-5152" fmla="*/ 4174762 h 4260845"/>
              <a:gd name="connsiteX81-5153" fmla="*/ 1595989 w 3898347"/>
              <a:gd name="connsiteY81-5154" fmla="*/ 4193679 h 4260845"/>
              <a:gd name="connsiteX82-5155" fmla="*/ 1548640 w 3898347"/>
              <a:gd name="connsiteY82-5156" fmla="*/ 4217115 h 4260845"/>
              <a:gd name="connsiteX83-5157" fmla="*/ 1530136 w 3898347"/>
              <a:gd name="connsiteY83-5158" fmla="*/ 4227121 h 4260845"/>
              <a:gd name="connsiteX84-5159" fmla="*/ 1508787 w 3898347"/>
              <a:gd name="connsiteY84-5160" fmla="*/ 4234213 h 4260845"/>
              <a:gd name="connsiteX85-5161" fmla="*/ 1488914 w 3898347"/>
              <a:gd name="connsiteY85-5162" fmla="*/ 4241772 h 4260845"/>
              <a:gd name="connsiteX86-5163" fmla="*/ 1488999 w 3898347"/>
              <a:gd name="connsiteY86-5164" fmla="*/ 4251186 h 4260845"/>
              <a:gd name="connsiteX87-5165" fmla="*/ 1475364 w 3898347"/>
              <a:gd name="connsiteY87-5166" fmla="*/ 4248364 h 4260845"/>
              <a:gd name="connsiteX88-5167" fmla="*/ 1457275 w 3898347"/>
              <a:gd name="connsiteY88-5168" fmla="*/ 4252863 h 4260845"/>
              <a:gd name="connsiteX89-5169" fmla="*/ 1448085 w 3898347"/>
              <a:gd name="connsiteY89-5170" fmla="*/ 4248391 h 4260845"/>
              <a:gd name="connsiteX90-5171" fmla="*/ 1315306 w 3898347"/>
              <a:gd name="connsiteY90-5172" fmla="*/ 4237004 h 4260845"/>
              <a:gd name="connsiteX91-5173" fmla="*/ 1272434 w 3898347"/>
              <a:gd name="connsiteY91-5174" fmla="*/ 4244958 h 4260845"/>
              <a:gd name="connsiteX92-5175" fmla="*/ 1231567 w 3898347"/>
              <a:gd name="connsiteY92-5176" fmla="*/ 4219356 h 4260845"/>
              <a:gd name="connsiteX93-5177" fmla="*/ 1216643 w 3898347"/>
              <a:gd name="connsiteY93-5178" fmla="*/ 4229828 h 4260845"/>
              <a:gd name="connsiteX94-5179" fmla="*/ 1214101 w 3898347"/>
              <a:gd name="connsiteY94-5180" fmla="*/ 4231991 h 4260845"/>
              <a:gd name="connsiteX95-5181" fmla="*/ 1203193 w 3898347"/>
              <a:gd name="connsiteY95-5182" fmla="*/ 4232867 h 4260845"/>
              <a:gd name="connsiteX96-5183" fmla="*/ 1201049 w 3898347"/>
              <a:gd name="connsiteY96-5184" fmla="*/ 4242842 h 4260845"/>
              <a:gd name="connsiteX97-5185" fmla="*/ 1185298 w 3898347"/>
              <a:gd name="connsiteY97-5186" fmla="*/ 4251133 h 4260845"/>
              <a:gd name="connsiteX98-5187" fmla="*/ 1164955 w 3898347"/>
              <a:gd name="connsiteY98-5188" fmla="*/ 4250027 h 4260845"/>
              <a:gd name="connsiteX99-5189" fmla="*/ 1067357 w 3898347"/>
              <a:gd name="connsiteY99-5190" fmla="*/ 4233908 h 4260845"/>
              <a:gd name="connsiteX100-5191" fmla="*/ 1009492 w 3898347"/>
              <a:gd name="connsiteY100-5192" fmla="*/ 4230455 h 4260845"/>
              <a:gd name="connsiteX101-5193" fmla="*/ 988345 w 3898347"/>
              <a:gd name="connsiteY101-5194" fmla="*/ 4238880 h 4260845"/>
              <a:gd name="connsiteX102-5195" fmla="*/ 958251 w 3898347"/>
              <a:gd name="connsiteY102-5196" fmla="*/ 4244100 h 4260845"/>
              <a:gd name="connsiteX103-5197" fmla="*/ 905785 w 3898347"/>
              <a:gd name="connsiteY103-5198" fmla="*/ 4260845 h 4260845"/>
              <a:gd name="connsiteX104-5199" fmla="*/ 837706 w 3898347"/>
              <a:gd name="connsiteY104-5200" fmla="*/ 4245528 h 4260845"/>
              <a:gd name="connsiteX105-5201" fmla="*/ 778474 w 3898347"/>
              <a:gd name="connsiteY105-5202" fmla="*/ 4235526 h 4260845"/>
              <a:gd name="connsiteX106-5203" fmla="*/ 774418 w 3898347"/>
              <a:gd name="connsiteY106-5204" fmla="*/ 4242583 h 4260845"/>
              <a:gd name="connsiteX107-5205" fmla="*/ 737705 w 3898347"/>
              <a:gd name="connsiteY107-5206" fmla="*/ 4238891 h 4260845"/>
              <a:gd name="connsiteX108-5207" fmla="*/ 627717 w 3898347"/>
              <a:gd name="connsiteY108-5208" fmla="*/ 4207629 h 4260845"/>
              <a:gd name="connsiteX109-5209" fmla="*/ 551044 w 3898347"/>
              <a:gd name="connsiteY109-5210" fmla="*/ 4180627 h 4260845"/>
              <a:gd name="connsiteX110-5211" fmla="*/ 508621 w 3898347"/>
              <a:gd name="connsiteY110-5212" fmla="*/ 4176044 h 4260845"/>
              <a:gd name="connsiteX111-5213" fmla="*/ 467082 w 3898347"/>
              <a:gd name="connsiteY111-5214" fmla="*/ 4185616 h 4260845"/>
              <a:gd name="connsiteX112-5215" fmla="*/ 437646 w 3898347"/>
              <a:gd name="connsiteY112-5216" fmla="*/ 4212658 h 4260845"/>
              <a:gd name="connsiteX113-5217" fmla="*/ 402271 w 3898347"/>
              <a:gd name="connsiteY113-5218" fmla="*/ 4212774 h 4260845"/>
              <a:gd name="connsiteX114-5219" fmla="*/ 384907 w 3898347"/>
              <a:gd name="connsiteY114-5220" fmla="*/ 4201195 h 4260845"/>
              <a:gd name="connsiteX115-5221" fmla="*/ 337154 w 3898347"/>
              <a:gd name="connsiteY115-5222" fmla="*/ 4206136 h 4260845"/>
              <a:gd name="connsiteX116-5223" fmla="*/ 298662 w 3898347"/>
              <a:gd name="connsiteY116-5224" fmla="*/ 4211227 h 4260845"/>
              <a:gd name="connsiteX117-5225" fmla="*/ 265740 w 3898347"/>
              <a:gd name="connsiteY117-5226" fmla="*/ 4213623 h 4260845"/>
              <a:gd name="connsiteX118-5227" fmla="*/ 176403 w 3898347"/>
              <a:gd name="connsiteY118-5228" fmla="*/ 4227393 h 4260845"/>
              <a:gd name="connsiteX119-5229" fmla="*/ 82528 w 3898347"/>
              <a:gd name="connsiteY119-5230" fmla="*/ 4243774 h 4260845"/>
              <a:gd name="connsiteX120-5231" fmla="*/ 19464 w 3898347"/>
              <a:gd name="connsiteY120-5232" fmla="*/ 4256103 h 4260845"/>
              <a:gd name="connsiteX121-5233" fmla="*/ 0 w 3898347"/>
              <a:gd name="connsiteY121-5234" fmla="*/ 4221939 h 4260845"/>
              <a:gd name="connsiteX122-5235" fmla="*/ 0 w 3898347"/>
              <a:gd name="connsiteY122-5236" fmla="*/ 15850 h 4260845"/>
              <a:gd name="connsiteX123-5237" fmla="*/ 3898347 w 3898347"/>
              <a:gd name="connsiteY123-5238" fmla="*/ 0 h 4260845"/>
              <a:gd name="connsiteX0-5239" fmla="*/ 3898347 w 3898347"/>
              <a:gd name="connsiteY0-5240" fmla="*/ 0 h 4260845"/>
              <a:gd name="connsiteX1-5241" fmla="*/ 3898347 w 3898347"/>
              <a:gd name="connsiteY1-5242" fmla="*/ 3834445 h 4260845"/>
              <a:gd name="connsiteX2-5243" fmla="*/ 3892314 w 3898347"/>
              <a:gd name="connsiteY2-5244" fmla="*/ 3832951 h 4260845"/>
              <a:gd name="connsiteX3-5245" fmla="*/ 3851953 w 3898347"/>
              <a:gd name="connsiteY3-5246" fmla="*/ 3802983 h 4260845"/>
              <a:gd name="connsiteX4-5247" fmla="*/ 3836418 w 3898347"/>
              <a:gd name="connsiteY4-5248" fmla="*/ 3811513 h 4260845"/>
              <a:gd name="connsiteX5-5249" fmla="*/ 3833758 w 3898347"/>
              <a:gd name="connsiteY5-5250" fmla="*/ 3813341 h 4260845"/>
              <a:gd name="connsiteX6-5251" fmla="*/ 3822673 w 3898347"/>
              <a:gd name="connsiteY6-5252" fmla="*/ 3812913 h 4260845"/>
              <a:gd name="connsiteX7-5253" fmla="*/ 3820104 w 3898347"/>
              <a:gd name="connsiteY7-5254" fmla="*/ 3822466 h 4260845"/>
              <a:gd name="connsiteX8-5255" fmla="*/ 3803816 w 3898347"/>
              <a:gd name="connsiteY8-5256" fmla="*/ 3828757 h 4260845"/>
              <a:gd name="connsiteX9-5257" fmla="*/ 3729936 w 3898347"/>
              <a:gd name="connsiteY9-5258" fmla="*/ 3815386 h 4260845"/>
              <a:gd name="connsiteX10-5259" fmla="*/ 3726018 w 3898347"/>
              <a:gd name="connsiteY10-5260" fmla="*/ 3815100 h 4260845"/>
              <a:gd name="connsiteX11-5261" fmla="*/ 3725413 w 3898347"/>
              <a:gd name="connsiteY11-5262" fmla="*/ 3814615 h 4260845"/>
              <a:gd name="connsiteX12-5263" fmla="*/ 3713801 w 3898347"/>
              <a:gd name="connsiteY12-5264" fmla="*/ 3811018 h 4260845"/>
              <a:gd name="connsiteX13-5265" fmla="*/ 3709087 w 3898347"/>
              <a:gd name="connsiteY13-5266" fmla="*/ 3813195 h 4260845"/>
              <a:gd name="connsiteX14-5267" fmla="*/ 3698038 w 3898347"/>
              <a:gd name="connsiteY14-5268" fmla="*/ 3806182 h 4260845"/>
              <a:gd name="connsiteX15-5269" fmla="*/ 3662227 w 3898347"/>
              <a:gd name="connsiteY15-5270" fmla="*/ 3807761 h 4260845"/>
              <a:gd name="connsiteX16-5271" fmla="*/ 3659872 w 3898347"/>
              <a:gd name="connsiteY16-5272" fmla="*/ 3805524 h 4260845"/>
              <a:gd name="connsiteX17-5273" fmla="*/ 3643454 w 3898347"/>
              <a:gd name="connsiteY17-5274" fmla="*/ 3794831 h 4260845"/>
              <a:gd name="connsiteX18-5275" fmla="*/ 3624789 w 3898347"/>
              <a:gd name="connsiteY18-5276" fmla="*/ 3803185 h 4260845"/>
              <a:gd name="connsiteX19-5277" fmla="*/ 3602327 w 3898347"/>
              <a:gd name="connsiteY19-5278" fmla="*/ 3794616 h 4260845"/>
              <a:gd name="connsiteX20-5279" fmla="*/ 3596645 w 3898347"/>
              <a:gd name="connsiteY20-5280" fmla="*/ 3797108 h 4260845"/>
              <a:gd name="connsiteX21-5281" fmla="*/ 3574144 w 3898347"/>
              <a:gd name="connsiteY21-5282" fmla="*/ 3795108 h 4260845"/>
              <a:gd name="connsiteX22-5283" fmla="*/ 3562310 w 3898347"/>
              <a:gd name="connsiteY22-5284" fmla="*/ 3787534 h 4260845"/>
              <a:gd name="connsiteX23-5285" fmla="*/ 3551635 w 3898347"/>
              <a:gd name="connsiteY23-5286" fmla="*/ 3797705 h 4260845"/>
              <a:gd name="connsiteX24-5287" fmla="*/ 3542668 w 3898347"/>
              <a:gd name="connsiteY24-5288" fmla="*/ 3803283 h 4260845"/>
              <a:gd name="connsiteX25-5289" fmla="*/ 3533033 w 3898347"/>
              <a:gd name="connsiteY25-5290" fmla="*/ 3799071 h 4260845"/>
              <a:gd name="connsiteX26-5291" fmla="*/ 3521726 w 3898347"/>
              <a:gd name="connsiteY26-5292" fmla="*/ 3804691 h 4260845"/>
              <a:gd name="connsiteX27-5293" fmla="*/ 3520080 w 3898347"/>
              <a:gd name="connsiteY27-5294" fmla="*/ 3805210 h 4260845"/>
              <a:gd name="connsiteX28-5295" fmla="*/ 3508491 w 3898347"/>
              <a:gd name="connsiteY28-5296" fmla="*/ 3797398 h 4260845"/>
              <a:gd name="connsiteX29-5297" fmla="*/ 3503787 w 3898347"/>
              <a:gd name="connsiteY29-5298" fmla="*/ 3797787 h 4260845"/>
              <a:gd name="connsiteX30-5299" fmla="*/ 3492165 w 3898347"/>
              <a:gd name="connsiteY30-5300" fmla="*/ 3799887 h 4260845"/>
              <a:gd name="connsiteX31-5301" fmla="*/ 3472233 w 3898347"/>
              <a:gd name="connsiteY31-5302" fmla="*/ 3805682 h 4260845"/>
              <a:gd name="connsiteX32-5303" fmla="*/ 3465921 w 3898347"/>
              <a:gd name="connsiteY32-5304" fmla="*/ 3805814 h 4260845"/>
              <a:gd name="connsiteX33-5305" fmla="*/ 3455541 w 3898347"/>
              <a:gd name="connsiteY33-5306" fmla="*/ 3815505 h 4260845"/>
              <a:gd name="connsiteX34-5307" fmla="*/ 3429027 w 3898347"/>
              <a:gd name="connsiteY34-5308" fmla="*/ 3816906 h 4260845"/>
              <a:gd name="connsiteX35-5309" fmla="*/ 3369507 w 3898347"/>
              <a:gd name="connsiteY35-5310" fmla="*/ 3825563 h 4260845"/>
              <a:gd name="connsiteX36-5311" fmla="*/ 3324491 w 3898347"/>
              <a:gd name="connsiteY36-5312" fmla="*/ 3832006 h 4260845"/>
              <a:gd name="connsiteX37-5313" fmla="*/ 3244235 w 3898347"/>
              <a:gd name="connsiteY37-5314" fmla="*/ 3834376 h 4260845"/>
              <a:gd name="connsiteX38-5315" fmla="*/ 3226507 w 3898347"/>
              <a:gd name="connsiteY38-5316" fmla="*/ 3820131 h 4260845"/>
              <a:gd name="connsiteX39-5317" fmla="*/ 3191688 w 3898347"/>
              <a:gd name="connsiteY39-5318" fmla="*/ 3837359 h 4260845"/>
              <a:gd name="connsiteX40-5319" fmla="*/ 3153779 w 3898347"/>
              <a:gd name="connsiteY40-5320" fmla="*/ 3848439 h 4260845"/>
              <a:gd name="connsiteX41-5321" fmla="*/ 3090188 w 3898347"/>
              <a:gd name="connsiteY41-5322" fmla="*/ 3855036 h 4260845"/>
              <a:gd name="connsiteX42-5323" fmla="*/ 3031422 w 3898347"/>
              <a:gd name="connsiteY42-5324" fmla="*/ 3858298 h 4260845"/>
              <a:gd name="connsiteX43-5325" fmla="*/ 2996288 w 3898347"/>
              <a:gd name="connsiteY43-5326" fmla="*/ 3860020 h 4260845"/>
              <a:gd name="connsiteX44-5327" fmla="*/ 2901661 w 3898347"/>
              <a:gd name="connsiteY44-5328" fmla="*/ 3882243 h 4260845"/>
              <a:gd name="connsiteX45-5329" fmla="*/ 2782141 w 3898347"/>
              <a:gd name="connsiteY45-5330" fmla="*/ 3932983 h 4260845"/>
              <a:gd name="connsiteX46-5331" fmla="*/ 2749597 w 3898347"/>
              <a:gd name="connsiteY46-5332" fmla="*/ 3956746 h 4260845"/>
              <a:gd name="connsiteX47-5333" fmla="*/ 2730493 w 3898347"/>
              <a:gd name="connsiteY47-5334" fmla="*/ 3955236 h 4260845"/>
              <a:gd name="connsiteX48-5335" fmla="*/ 2707507 w 3898347"/>
              <a:gd name="connsiteY48-5336" fmla="*/ 3947771 h 4260845"/>
              <a:gd name="connsiteX49-5337" fmla="*/ 2701937 w 3898347"/>
              <a:gd name="connsiteY49-5338" fmla="*/ 3950565 h 4260845"/>
              <a:gd name="connsiteX50-5339" fmla="*/ 2679435 w 3898347"/>
              <a:gd name="connsiteY50-5340" fmla="*/ 3949768 h 4260845"/>
              <a:gd name="connsiteX51-5341" fmla="*/ 2667352 w 3898347"/>
              <a:gd name="connsiteY51-5342" fmla="*/ 3942821 h 4260845"/>
              <a:gd name="connsiteX52-5343" fmla="*/ 2657096 w 3898347"/>
              <a:gd name="connsiteY52-5344" fmla="*/ 3953571 h 4260845"/>
              <a:gd name="connsiteX53-5345" fmla="*/ 2655161 w 3898347"/>
              <a:gd name="connsiteY53-5346" fmla="*/ 3962216 h 4260845"/>
              <a:gd name="connsiteX54-5347" fmla="*/ 2638604 w 3898347"/>
              <a:gd name="connsiteY54-5348" fmla="*/ 3955936 h 4260845"/>
              <a:gd name="connsiteX55-5349" fmla="*/ 2626185 w 3898347"/>
              <a:gd name="connsiteY55-5350" fmla="*/ 3962937 h 4260845"/>
              <a:gd name="connsiteX56-5351" fmla="*/ 2614077 w 3898347"/>
              <a:gd name="connsiteY56-5352" fmla="*/ 3955576 h 4260845"/>
              <a:gd name="connsiteX57-5353" fmla="*/ 2609403 w 3898347"/>
              <a:gd name="connsiteY57-5354" fmla="*/ 3956215 h 4260845"/>
              <a:gd name="connsiteX58-5355" fmla="*/ 2597896 w 3898347"/>
              <a:gd name="connsiteY58-5356" fmla="*/ 3958939 h 4260845"/>
              <a:gd name="connsiteX59-5357" fmla="*/ 2578251 w 3898347"/>
              <a:gd name="connsiteY59-5358" fmla="*/ 3965812 h 4260845"/>
              <a:gd name="connsiteX60-5359" fmla="*/ 2571961 w 3898347"/>
              <a:gd name="connsiteY60-5360" fmla="*/ 3966278 h 4260845"/>
              <a:gd name="connsiteX61-5361" fmla="*/ 2559399 w 3898347"/>
              <a:gd name="connsiteY61-5362" fmla="*/ 3979193 h 4260845"/>
              <a:gd name="connsiteX62-5363" fmla="*/ 2533560 w 3898347"/>
              <a:gd name="connsiteY62-5364" fmla="*/ 3988160 h 4260845"/>
              <a:gd name="connsiteX63-5365" fmla="*/ 2515299 w 3898347"/>
              <a:gd name="connsiteY63-5366" fmla="*/ 4016867 h 4260845"/>
              <a:gd name="connsiteX64-5367" fmla="*/ 2513423 w 3898347"/>
              <a:gd name="connsiteY64-5368" fmla="*/ 4018759 h 4260845"/>
              <a:gd name="connsiteX65-5369" fmla="*/ 2482991 w 3898347"/>
              <a:gd name="connsiteY65-5370" fmla="*/ 4012935 h 4260845"/>
              <a:gd name="connsiteX66-5371" fmla="*/ 2446940 w 3898347"/>
              <a:gd name="connsiteY66-5372" fmla="*/ 4021172 h 4260845"/>
              <a:gd name="connsiteX67-5373" fmla="*/ 2404883 w 3898347"/>
              <a:gd name="connsiteY67-5374" fmla="*/ 4024808 h 4260845"/>
              <a:gd name="connsiteX68-5375" fmla="*/ 2373894 w 3898347"/>
              <a:gd name="connsiteY68-5376" fmla="*/ 4023827 h 4260845"/>
              <a:gd name="connsiteX69-5377" fmla="*/ 2297080 w 3898347"/>
              <a:gd name="connsiteY69-5378" fmla="*/ 4040841 h 4260845"/>
              <a:gd name="connsiteX70-5379" fmla="*/ 2170615 w 3898347"/>
              <a:gd name="connsiteY70-5380" fmla="*/ 4077196 h 4260845"/>
              <a:gd name="connsiteX71-5381" fmla="*/ 2143580 w 3898347"/>
              <a:gd name="connsiteY71-5382" fmla="*/ 4083102 h 4260845"/>
              <a:gd name="connsiteX72-5383" fmla="*/ 2119893 w 3898347"/>
              <a:gd name="connsiteY72-5384" fmla="*/ 4080874 h 4260845"/>
              <a:gd name="connsiteX73-5385" fmla="*/ 2114008 w 3898347"/>
              <a:gd name="connsiteY73-5386" fmla="*/ 4073996 h 4260845"/>
              <a:gd name="connsiteX74-5387" fmla="*/ 2099067 w 3898347"/>
              <a:gd name="connsiteY74-5388" fmla="*/ 4076068 h 4260845"/>
              <a:gd name="connsiteX75-5389" fmla="*/ 2095000 w 3898347"/>
              <a:gd name="connsiteY75-5390" fmla="*/ 4075096 h 4260845"/>
              <a:gd name="connsiteX76-5391" fmla="*/ 2071767 w 3898347"/>
              <a:gd name="connsiteY76-5392" fmla="*/ 4071044 h 4260845"/>
              <a:gd name="connsiteX77-5393" fmla="*/ 2024486 w 3898347"/>
              <a:gd name="connsiteY77-5394" fmla="*/ 4100276 h 4260845"/>
              <a:gd name="connsiteX78-5395" fmla="*/ 1964411 w 3898347"/>
              <a:gd name="connsiteY78-5396" fmla="*/ 4105069 h 4260845"/>
              <a:gd name="connsiteX79-5397" fmla="*/ 1739945 w 3898347"/>
              <a:gd name="connsiteY79-5398" fmla="*/ 4171795 h 4260845"/>
              <a:gd name="connsiteX80-5399" fmla="*/ 1642330 w 3898347"/>
              <a:gd name="connsiteY80-5400" fmla="*/ 4174762 h 4260845"/>
              <a:gd name="connsiteX81-5401" fmla="*/ 1595989 w 3898347"/>
              <a:gd name="connsiteY81-5402" fmla="*/ 4193679 h 4260845"/>
              <a:gd name="connsiteX82-5403" fmla="*/ 1548640 w 3898347"/>
              <a:gd name="connsiteY82-5404" fmla="*/ 4217115 h 4260845"/>
              <a:gd name="connsiteX83-5405" fmla="*/ 1530136 w 3898347"/>
              <a:gd name="connsiteY83-5406" fmla="*/ 4227121 h 4260845"/>
              <a:gd name="connsiteX84-5407" fmla="*/ 1508787 w 3898347"/>
              <a:gd name="connsiteY84-5408" fmla="*/ 4234213 h 4260845"/>
              <a:gd name="connsiteX85-5409" fmla="*/ 1488914 w 3898347"/>
              <a:gd name="connsiteY85-5410" fmla="*/ 4241772 h 4260845"/>
              <a:gd name="connsiteX86-5411" fmla="*/ 1488999 w 3898347"/>
              <a:gd name="connsiteY86-5412" fmla="*/ 4251186 h 4260845"/>
              <a:gd name="connsiteX87-5413" fmla="*/ 1475364 w 3898347"/>
              <a:gd name="connsiteY87-5414" fmla="*/ 4248364 h 4260845"/>
              <a:gd name="connsiteX88-5415" fmla="*/ 1457275 w 3898347"/>
              <a:gd name="connsiteY88-5416" fmla="*/ 4252863 h 4260845"/>
              <a:gd name="connsiteX89-5417" fmla="*/ 1448085 w 3898347"/>
              <a:gd name="connsiteY89-5418" fmla="*/ 4248391 h 4260845"/>
              <a:gd name="connsiteX90-5419" fmla="*/ 1315306 w 3898347"/>
              <a:gd name="connsiteY90-5420" fmla="*/ 4237004 h 4260845"/>
              <a:gd name="connsiteX91-5421" fmla="*/ 1272434 w 3898347"/>
              <a:gd name="connsiteY91-5422" fmla="*/ 4244958 h 4260845"/>
              <a:gd name="connsiteX92-5423" fmla="*/ 1231567 w 3898347"/>
              <a:gd name="connsiteY92-5424" fmla="*/ 4219356 h 4260845"/>
              <a:gd name="connsiteX93-5425" fmla="*/ 1216643 w 3898347"/>
              <a:gd name="connsiteY93-5426" fmla="*/ 4229828 h 4260845"/>
              <a:gd name="connsiteX94-5427" fmla="*/ 1214101 w 3898347"/>
              <a:gd name="connsiteY94-5428" fmla="*/ 4231991 h 4260845"/>
              <a:gd name="connsiteX95-5429" fmla="*/ 1203193 w 3898347"/>
              <a:gd name="connsiteY95-5430" fmla="*/ 4232867 h 4260845"/>
              <a:gd name="connsiteX96-5431" fmla="*/ 1201049 w 3898347"/>
              <a:gd name="connsiteY96-5432" fmla="*/ 4242842 h 4260845"/>
              <a:gd name="connsiteX97-5433" fmla="*/ 1185298 w 3898347"/>
              <a:gd name="connsiteY97-5434" fmla="*/ 4251133 h 4260845"/>
              <a:gd name="connsiteX98-5435" fmla="*/ 1164955 w 3898347"/>
              <a:gd name="connsiteY98-5436" fmla="*/ 4250027 h 4260845"/>
              <a:gd name="connsiteX99-5437" fmla="*/ 1067357 w 3898347"/>
              <a:gd name="connsiteY99-5438" fmla="*/ 4233908 h 4260845"/>
              <a:gd name="connsiteX100-5439" fmla="*/ 1009492 w 3898347"/>
              <a:gd name="connsiteY100-5440" fmla="*/ 4230455 h 4260845"/>
              <a:gd name="connsiteX101-5441" fmla="*/ 988345 w 3898347"/>
              <a:gd name="connsiteY101-5442" fmla="*/ 4238880 h 4260845"/>
              <a:gd name="connsiteX102-5443" fmla="*/ 958251 w 3898347"/>
              <a:gd name="connsiteY102-5444" fmla="*/ 4244100 h 4260845"/>
              <a:gd name="connsiteX103-5445" fmla="*/ 905785 w 3898347"/>
              <a:gd name="connsiteY103-5446" fmla="*/ 4260845 h 4260845"/>
              <a:gd name="connsiteX104-5447" fmla="*/ 837706 w 3898347"/>
              <a:gd name="connsiteY104-5448" fmla="*/ 4245528 h 4260845"/>
              <a:gd name="connsiteX105-5449" fmla="*/ 778474 w 3898347"/>
              <a:gd name="connsiteY105-5450" fmla="*/ 4235526 h 4260845"/>
              <a:gd name="connsiteX106-5451" fmla="*/ 774418 w 3898347"/>
              <a:gd name="connsiteY106-5452" fmla="*/ 4242583 h 4260845"/>
              <a:gd name="connsiteX107-5453" fmla="*/ 737705 w 3898347"/>
              <a:gd name="connsiteY107-5454" fmla="*/ 4238891 h 4260845"/>
              <a:gd name="connsiteX108-5455" fmla="*/ 627717 w 3898347"/>
              <a:gd name="connsiteY108-5456" fmla="*/ 4207629 h 4260845"/>
              <a:gd name="connsiteX109-5457" fmla="*/ 558105 w 3898347"/>
              <a:gd name="connsiteY109-5458" fmla="*/ 4191218 h 4260845"/>
              <a:gd name="connsiteX110-5459" fmla="*/ 508621 w 3898347"/>
              <a:gd name="connsiteY110-5460" fmla="*/ 4176044 h 4260845"/>
              <a:gd name="connsiteX111-5461" fmla="*/ 467082 w 3898347"/>
              <a:gd name="connsiteY111-5462" fmla="*/ 4185616 h 4260845"/>
              <a:gd name="connsiteX112-5463" fmla="*/ 437646 w 3898347"/>
              <a:gd name="connsiteY112-5464" fmla="*/ 4212658 h 4260845"/>
              <a:gd name="connsiteX113-5465" fmla="*/ 402271 w 3898347"/>
              <a:gd name="connsiteY113-5466" fmla="*/ 4212774 h 4260845"/>
              <a:gd name="connsiteX114-5467" fmla="*/ 384907 w 3898347"/>
              <a:gd name="connsiteY114-5468" fmla="*/ 4201195 h 4260845"/>
              <a:gd name="connsiteX115-5469" fmla="*/ 337154 w 3898347"/>
              <a:gd name="connsiteY115-5470" fmla="*/ 4206136 h 4260845"/>
              <a:gd name="connsiteX116-5471" fmla="*/ 298662 w 3898347"/>
              <a:gd name="connsiteY116-5472" fmla="*/ 4211227 h 4260845"/>
              <a:gd name="connsiteX117-5473" fmla="*/ 265740 w 3898347"/>
              <a:gd name="connsiteY117-5474" fmla="*/ 4213623 h 4260845"/>
              <a:gd name="connsiteX118-5475" fmla="*/ 176403 w 3898347"/>
              <a:gd name="connsiteY118-5476" fmla="*/ 4227393 h 4260845"/>
              <a:gd name="connsiteX119-5477" fmla="*/ 82528 w 3898347"/>
              <a:gd name="connsiteY119-5478" fmla="*/ 4243774 h 4260845"/>
              <a:gd name="connsiteX120-5479" fmla="*/ 19464 w 3898347"/>
              <a:gd name="connsiteY120-5480" fmla="*/ 4256103 h 4260845"/>
              <a:gd name="connsiteX121-5481" fmla="*/ 0 w 3898347"/>
              <a:gd name="connsiteY121-5482" fmla="*/ 4221939 h 4260845"/>
              <a:gd name="connsiteX122-5483" fmla="*/ 0 w 3898347"/>
              <a:gd name="connsiteY122-5484" fmla="*/ 15850 h 4260845"/>
              <a:gd name="connsiteX123-5485" fmla="*/ 3898347 w 3898347"/>
              <a:gd name="connsiteY123-5486" fmla="*/ 0 h 4260845"/>
              <a:gd name="connsiteX0-5487" fmla="*/ 3898347 w 3898347"/>
              <a:gd name="connsiteY0-5488" fmla="*/ 0 h 4260845"/>
              <a:gd name="connsiteX1-5489" fmla="*/ 3898347 w 3898347"/>
              <a:gd name="connsiteY1-5490" fmla="*/ 3834445 h 4260845"/>
              <a:gd name="connsiteX2-5491" fmla="*/ 3892314 w 3898347"/>
              <a:gd name="connsiteY2-5492" fmla="*/ 3832951 h 4260845"/>
              <a:gd name="connsiteX3-5493" fmla="*/ 3851953 w 3898347"/>
              <a:gd name="connsiteY3-5494" fmla="*/ 3802983 h 4260845"/>
              <a:gd name="connsiteX4-5495" fmla="*/ 3836418 w 3898347"/>
              <a:gd name="connsiteY4-5496" fmla="*/ 3811513 h 4260845"/>
              <a:gd name="connsiteX5-5497" fmla="*/ 3833758 w 3898347"/>
              <a:gd name="connsiteY5-5498" fmla="*/ 3813341 h 4260845"/>
              <a:gd name="connsiteX6-5499" fmla="*/ 3822673 w 3898347"/>
              <a:gd name="connsiteY6-5500" fmla="*/ 3812913 h 4260845"/>
              <a:gd name="connsiteX7-5501" fmla="*/ 3820104 w 3898347"/>
              <a:gd name="connsiteY7-5502" fmla="*/ 3822466 h 4260845"/>
              <a:gd name="connsiteX8-5503" fmla="*/ 3803816 w 3898347"/>
              <a:gd name="connsiteY8-5504" fmla="*/ 3828757 h 4260845"/>
              <a:gd name="connsiteX9-5505" fmla="*/ 3729936 w 3898347"/>
              <a:gd name="connsiteY9-5506" fmla="*/ 3815386 h 4260845"/>
              <a:gd name="connsiteX10-5507" fmla="*/ 3726018 w 3898347"/>
              <a:gd name="connsiteY10-5508" fmla="*/ 3815100 h 4260845"/>
              <a:gd name="connsiteX11-5509" fmla="*/ 3725413 w 3898347"/>
              <a:gd name="connsiteY11-5510" fmla="*/ 3814615 h 4260845"/>
              <a:gd name="connsiteX12-5511" fmla="*/ 3713801 w 3898347"/>
              <a:gd name="connsiteY12-5512" fmla="*/ 3811018 h 4260845"/>
              <a:gd name="connsiteX13-5513" fmla="*/ 3709087 w 3898347"/>
              <a:gd name="connsiteY13-5514" fmla="*/ 3813195 h 4260845"/>
              <a:gd name="connsiteX14-5515" fmla="*/ 3698038 w 3898347"/>
              <a:gd name="connsiteY14-5516" fmla="*/ 3806182 h 4260845"/>
              <a:gd name="connsiteX15-5517" fmla="*/ 3662227 w 3898347"/>
              <a:gd name="connsiteY15-5518" fmla="*/ 3807761 h 4260845"/>
              <a:gd name="connsiteX16-5519" fmla="*/ 3659872 w 3898347"/>
              <a:gd name="connsiteY16-5520" fmla="*/ 3805524 h 4260845"/>
              <a:gd name="connsiteX17-5521" fmla="*/ 3643454 w 3898347"/>
              <a:gd name="connsiteY17-5522" fmla="*/ 3794831 h 4260845"/>
              <a:gd name="connsiteX18-5523" fmla="*/ 3624789 w 3898347"/>
              <a:gd name="connsiteY18-5524" fmla="*/ 3803185 h 4260845"/>
              <a:gd name="connsiteX19-5525" fmla="*/ 3602327 w 3898347"/>
              <a:gd name="connsiteY19-5526" fmla="*/ 3794616 h 4260845"/>
              <a:gd name="connsiteX20-5527" fmla="*/ 3596645 w 3898347"/>
              <a:gd name="connsiteY20-5528" fmla="*/ 3797108 h 4260845"/>
              <a:gd name="connsiteX21-5529" fmla="*/ 3574144 w 3898347"/>
              <a:gd name="connsiteY21-5530" fmla="*/ 3795108 h 4260845"/>
              <a:gd name="connsiteX22-5531" fmla="*/ 3562310 w 3898347"/>
              <a:gd name="connsiteY22-5532" fmla="*/ 3787534 h 4260845"/>
              <a:gd name="connsiteX23-5533" fmla="*/ 3551635 w 3898347"/>
              <a:gd name="connsiteY23-5534" fmla="*/ 3797705 h 4260845"/>
              <a:gd name="connsiteX24-5535" fmla="*/ 3542668 w 3898347"/>
              <a:gd name="connsiteY24-5536" fmla="*/ 3803283 h 4260845"/>
              <a:gd name="connsiteX25-5537" fmla="*/ 3533033 w 3898347"/>
              <a:gd name="connsiteY25-5538" fmla="*/ 3799071 h 4260845"/>
              <a:gd name="connsiteX26-5539" fmla="*/ 3521726 w 3898347"/>
              <a:gd name="connsiteY26-5540" fmla="*/ 3804691 h 4260845"/>
              <a:gd name="connsiteX27-5541" fmla="*/ 3520080 w 3898347"/>
              <a:gd name="connsiteY27-5542" fmla="*/ 3805210 h 4260845"/>
              <a:gd name="connsiteX28-5543" fmla="*/ 3508491 w 3898347"/>
              <a:gd name="connsiteY28-5544" fmla="*/ 3797398 h 4260845"/>
              <a:gd name="connsiteX29-5545" fmla="*/ 3503787 w 3898347"/>
              <a:gd name="connsiteY29-5546" fmla="*/ 3797787 h 4260845"/>
              <a:gd name="connsiteX30-5547" fmla="*/ 3492165 w 3898347"/>
              <a:gd name="connsiteY30-5548" fmla="*/ 3799887 h 4260845"/>
              <a:gd name="connsiteX31-5549" fmla="*/ 3472233 w 3898347"/>
              <a:gd name="connsiteY31-5550" fmla="*/ 3805682 h 4260845"/>
              <a:gd name="connsiteX32-5551" fmla="*/ 3465921 w 3898347"/>
              <a:gd name="connsiteY32-5552" fmla="*/ 3805814 h 4260845"/>
              <a:gd name="connsiteX33-5553" fmla="*/ 3455541 w 3898347"/>
              <a:gd name="connsiteY33-5554" fmla="*/ 3815505 h 4260845"/>
              <a:gd name="connsiteX34-5555" fmla="*/ 3429027 w 3898347"/>
              <a:gd name="connsiteY34-5556" fmla="*/ 3816906 h 4260845"/>
              <a:gd name="connsiteX35-5557" fmla="*/ 3369507 w 3898347"/>
              <a:gd name="connsiteY35-5558" fmla="*/ 3825563 h 4260845"/>
              <a:gd name="connsiteX36-5559" fmla="*/ 3324491 w 3898347"/>
              <a:gd name="connsiteY36-5560" fmla="*/ 3832006 h 4260845"/>
              <a:gd name="connsiteX37-5561" fmla="*/ 3244235 w 3898347"/>
              <a:gd name="connsiteY37-5562" fmla="*/ 3834376 h 4260845"/>
              <a:gd name="connsiteX38-5563" fmla="*/ 3226507 w 3898347"/>
              <a:gd name="connsiteY38-5564" fmla="*/ 3820131 h 4260845"/>
              <a:gd name="connsiteX39-5565" fmla="*/ 3191688 w 3898347"/>
              <a:gd name="connsiteY39-5566" fmla="*/ 3837359 h 4260845"/>
              <a:gd name="connsiteX40-5567" fmla="*/ 3153779 w 3898347"/>
              <a:gd name="connsiteY40-5568" fmla="*/ 3848439 h 4260845"/>
              <a:gd name="connsiteX41-5569" fmla="*/ 3090188 w 3898347"/>
              <a:gd name="connsiteY41-5570" fmla="*/ 3855036 h 4260845"/>
              <a:gd name="connsiteX42-5571" fmla="*/ 3031422 w 3898347"/>
              <a:gd name="connsiteY42-5572" fmla="*/ 3858298 h 4260845"/>
              <a:gd name="connsiteX43-5573" fmla="*/ 2996288 w 3898347"/>
              <a:gd name="connsiteY43-5574" fmla="*/ 3860020 h 4260845"/>
              <a:gd name="connsiteX44-5575" fmla="*/ 2901661 w 3898347"/>
              <a:gd name="connsiteY44-5576" fmla="*/ 3882243 h 4260845"/>
              <a:gd name="connsiteX45-5577" fmla="*/ 2782141 w 3898347"/>
              <a:gd name="connsiteY45-5578" fmla="*/ 3932983 h 4260845"/>
              <a:gd name="connsiteX46-5579" fmla="*/ 2749597 w 3898347"/>
              <a:gd name="connsiteY46-5580" fmla="*/ 3956746 h 4260845"/>
              <a:gd name="connsiteX47-5581" fmla="*/ 2730493 w 3898347"/>
              <a:gd name="connsiteY47-5582" fmla="*/ 3955236 h 4260845"/>
              <a:gd name="connsiteX48-5583" fmla="*/ 2707507 w 3898347"/>
              <a:gd name="connsiteY48-5584" fmla="*/ 3947771 h 4260845"/>
              <a:gd name="connsiteX49-5585" fmla="*/ 2701937 w 3898347"/>
              <a:gd name="connsiteY49-5586" fmla="*/ 3950565 h 4260845"/>
              <a:gd name="connsiteX50-5587" fmla="*/ 2679435 w 3898347"/>
              <a:gd name="connsiteY50-5588" fmla="*/ 3949768 h 4260845"/>
              <a:gd name="connsiteX51-5589" fmla="*/ 2667352 w 3898347"/>
              <a:gd name="connsiteY51-5590" fmla="*/ 3942821 h 4260845"/>
              <a:gd name="connsiteX52-5591" fmla="*/ 2657096 w 3898347"/>
              <a:gd name="connsiteY52-5592" fmla="*/ 3953571 h 4260845"/>
              <a:gd name="connsiteX53-5593" fmla="*/ 2655161 w 3898347"/>
              <a:gd name="connsiteY53-5594" fmla="*/ 3962216 h 4260845"/>
              <a:gd name="connsiteX54-5595" fmla="*/ 2638604 w 3898347"/>
              <a:gd name="connsiteY54-5596" fmla="*/ 3955936 h 4260845"/>
              <a:gd name="connsiteX55-5597" fmla="*/ 2626185 w 3898347"/>
              <a:gd name="connsiteY55-5598" fmla="*/ 3962937 h 4260845"/>
              <a:gd name="connsiteX56-5599" fmla="*/ 2614077 w 3898347"/>
              <a:gd name="connsiteY56-5600" fmla="*/ 3955576 h 4260845"/>
              <a:gd name="connsiteX57-5601" fmla="*/ 2609403 w 3898347"/>
              <a:gd name="connsiteY57-5602" fmla="*/ 3956215 h 4260845"/>
              <a:gd name="connsiteX58-5603" fmla="*/ 2597896 w 3898347"/>
              <a:gd name="connsiteY58-5604" fmla="*/ 3958939 h 4260845"/>
              <a:gd name="connsiteX59-5605" fmla="*/ 2578251 w 3898347"/>
              <a:gd name="connsiteY59-5606" fmla="*/ 3965812 h 4260845"/>
              <a:gd name="connsiteX60-5607" fmla="*/ 2571961 w 3898347"/>
              <a:gd name="connsiteY60-5608" fmla="*/ 3966278 h 4260845"/>
              <a:gd name="connsiteX61-5609" fmla="*/ 2559399 w 3898347"/>
              <a:gd name="connsiteY61-5610" fmla="*/ 3979193 h 4260845"/>
              <a:gd name="connsiteX62-5611" fmla="*/ 2533560 w 3898347"/>
              <a:gd name="connsiteY62-5612" fmla="*/ 3988160 h 4260845"/>
              <a:gd name="connsiteX63-5613" fmla="*/ 2515299 w 3898347"/>
              <a:gd name="connsiteY63-5614" fmla="*/ 4016867 h 4260845"/>
              <a:gd name="connsiteX64-5615" fmla="*/ 2513423 w 3898347"/>
              <a:gd name="connsiteY64-5616" fmla="*/ 4018759 h 4260845"/>
              <a:gd name="connsiteX65-5617" fmla="*/ 2482991 w 3898347"/>
              <a:gd name="connsiteY65-5618" fmla="*/ 4012935 h 4260845"/>
              <a:gd name="connsiteX66-5619" fmla="*/ 2446940 w 3898347"/>
              <a:gd name="connsiteY66-5620" fmla="*/ 4021172 h 4260845"/>
              <a:gd name="connsiteX67-5621" fmla="*/ 2404883 w 3898347"/>
              <a:gd name="connsiteY67-5622" fmla="*/ 4024808 h 4260845"/>
              <a:gd name="connsiteX68-5623" fmla="*/ 2373894 w 3898347"/>
              <a:gd name="connsiteY68-5624" fmla="*/ 4023827 h 4260845"/>
              <a:gd name="connsiteX69-5625" fmla="*/ 2297080 w 3898347"/>
              <a:gd name="connsiteY69-5626" fmla="*/ 4040841 h 4260845"/>
              <a:gd name="connsiteX70-5627" fmla="*/ 2170615 w 3898347"/>
              <a:gd name="connsiteY70-5628" fmla="*/ 4077196 h 4260845"/>
              <a:gd name="connsiteX71-5629" fmla="*/ 2143580 w 3898347"/>
              <a:gd name="connsiteY71-5630" fmla="*/ 4083102 h 4260845"/>
              <a:gd name="connsiteX72-5631" fmla="*/ 2119893 w 3898347"/>
              <a:gd name="connsiteY72-5632" fmla="*/ 4080874 h 4260845"/>
              <a:gd name="connsiteX73-5633" fmla="*/ 2114008 w 3898347"/>
              <a:gd name="connsiteY73-5634" fmla="*/ 4073996 h 4260845"/>
              <a:gd name="connsiteX74-5635" fmla="*/ 2099067 w 3898347"/>
              <a:gd name="connsiteY74-5636" fmla="*/ 4076068 h 4260845"/>
              <a:gd name="connsiteX75-5637" fmla="*/ 2095000 w 3898347"/>
              <a:gd name="connsiteY75-5638" fmla="*/ 4075096 h 4260845"/>
              <a:gd name="connsiteX76-5639" fmla="*/ 2071767 w 3898347"/>
              <a:gd name="connsiteY76-5640" fmla="*/ 4071044 h 4260845"/>
              <a:gd name="connsiteX77-5641" fmla="*/ 2024486 w 3898347"/>
              <a:gd name="connsiteY77-5642" fmla="*/ 4100276 h 4260845"/>
              <a:gd name="connsiteX78-5643" fmla="*/ 1964411 w 3898347"/>
              <a:gd name="connsiteY78-5644" fmla="*/ 4105069 h 4260845"/>
              <a:gd name="connsiteX79-5645" fmla="*/ 1739945 w 3898347"/>
              <a:gd name="connsiteY79-5646" fmla="*/ 4171795 h 4260845"/>
              <a:gd name="connsiteX80-5647" fmla="*/ 1642330 w 3898347"/>
              <a:gd name="connsiteY80-5648" fmla="*/ 4174762 h 4260845"/>
              <a:gd name="connsiteX81-5649" fmla="*/ 1595989 w 3898347"/>
              <a:gd name="connsiteY81-5650" fmla="*/ 4193679 h 4260845"/>
              <a:gd name="connsiteX82-5651" fmla="*/ 1548640 w 3898347"/>
              <a:gd name="connsiteY82-5652" fmla="*/ 4217115 h 4260845"/>
              <a:gd name="connsiteX83-5653" fmla="*/ 1530136 w 3898347"/>
              <a:gd name="connsiteY83-5654" fmla="*/ 4227121 h 4260845"/>
              <a:gd name="connsiteX84-5655" fmla="*/ 1508787 w 3898347"/>
              <a:gd name="connsiteY84-5656" fmla="*/ 4234213 h 4260845"/>
              <a:gd name="connsiteX85-5657" fmla="*/ 1488914 w 3898347"/>
              <a:gd name="connsiteY85-5658" fmla="*/ 4241772 h 4260845"/>
              <a:gd name="connsiteX86-5659" fmla="*/ 1488999 w 3898347"/>
              <a:gd name="connsiteY86-5660" fmla="*/ 4251186 h 4260845"/>
              <a:gd name="connsiteX87-5661" fmla="*/ 1475364 w 3898347"/>
              <a:gd name="connsiteY87-5662" fmla="*/ 4248364 h 4260845"/>
              <a:gd name="connsiteX88-5663" fmla="*/ 1457275 w 3898347"/>
              <a:gd name="connsiteY88-5664" fmla="*/ 4252863 h 4260845"/>
              <a:gd name="connsiteX89-5665" fmla="*/ 1448085 w 3898347"/>
              <a:gd name="connsiteY89-5666" fmla="*/ 4248391 h 4260845"/>
              <a:gd name="connsiteX90-5667" fmla="*/ 1315306 w 3898347"/>
              <a:gd name="connsiteY90-5668" fmla="*/ 4237004 h 4260845"/>
              <a:gd name="connsiteX91-5669" fmla="*/ 1272434 w 3898347"/>
              <a:gd name="connsiteY91-5670" fmla="*/ 4244958 h 4260845"/>
              <a:gd name="connsiteX92-5671" fmla="*/ 1231567 w 3898347"/>
              <a:gd name="connsiteY92-5672" fmla="*/ 4219356 h 4260845"/>
              <a:gd name="connsiteX93-5673" fmla="*/ 1216643 w 3898347"/>
              <a:gd name="connsiteY93-5674" fmla="*/ 4229828 h 4260845"/>
              <a:gd name="connsiteX94-5675" fmla="*/ 1214101 w 3898347"/>
              <a:gd name="connsiteY94-5676" fmla="*/ 4231991 h 4260845"/>
              <a:gd name="connsiteX95-5677" fmla="*/ 1203193 w 3898347"/>
              <a:gd name="connsiteY95-5678" fmla="*/ 4232867 h 4260845"/>
              <a:gd name="connsiteX96-5679" fmla="*/ 1201049 w 3898347"/>
              <a:gd name="connsiteY96-5680" fmla="*/ 4242842 h 4260845"/>
              <a:gd name="connsiteX97-5681" fmla="*/ 1185298 w 3898347"/>
              <a:gd name="connsiteY97-5682" fmla="*/ 4251133 h 4260845"/>
              <a:gd name="connsiteX98-5683" fmla="*/ 1164955 w 3898347"/>
              <a:gd name="connsiteY98-5684" fmla="*/ 4250027 h 4260845"/>
              <a:gd name="connsiteX99-5685" fmla="*/ 1067357 w 3898347"/>
              <a:gd name="connsiteY99-5686" fmla="*/ 4233908 h 4260845"/>
              <a:gd name="connsiteX100-5687" fmla="*/ 1009492 w 3898347"/>
              <a:gd name="connsiteY100-5688" fmla="*/ 4230455 h 4260845"/>
              <a:gd name="connsiteX101-5689" fmla="*/ 988345 w 3898347"/>
              <a:gd name="connsiteY101-5690" fmla="*/ 4238880 h 4260845"/>
              <a:gd name="connsiteX102-5691" fmla="*/ 958251 w 3898347"/>
              <a:gd name="connsiteY102-5692" fmla="*/ 4244100 h 4260845"/>
              <a:gd name="connsiteX103-5693" fmla="*/ 905785 w 3898347"/>
              <a:gd name="connsiteY103-5694" fmla="*/ 4260845 h 4260845"/>
              <a:gd name="connsiteX104-5695" fmla="*/ 837706 w 3898347"/>
              <a:gd name="connsiteY104-5696" fmla="*/ 4245528 h 4260845"/>
              <a:gd name="connsiteX105-5697" fmla="*/ 778474 w 3898347"/>
              <a:gd name="connsiteY105-5698" fmla="*/ 4235526 h 4260845"/>
              <a:gd name="connsiteX106-5699" fmla="*/ 774418 w 3898347"/>
              <a:gd name="connsiteY106-5700" fmla="*/ 4242583 h 4260845"/>
              <a:gd name="connsiteX107-5701" fmla="*/ 737705 w 3898347"/>
              <a:gd name="connsiteY107-5702" fmla="*/ 4238891 h 4260845"/>
              <a:gd name="connsiteX108-5703" fmla="*/ 627717 w 3898347"/>
              <a:gd name="connsiteY108-5704" fmla="*/ 4207629 h 4260845"/>
              <a:gd name="connsiteX109-5705" fmla="*/ 558105 w 3898347"/>
              <a:gd name="connsiteY109-5706" fmla="*/ 4191218 h 4260845"/>
              <a:gd name="connsiteX110-5707" fmla="*/ 515682 w 3898347"/>
              <a:gd name="connsiteY110-5708" fmla="*/ 4193696 h 4260845"/>
              <a:gd name="connsiteX111-5709" fmla="*/ 467082 w 3898347"/>
              <a:gd name="connsiteY111-5710" fmla="*/ 4185616 h 4260845"/>
              <a:gd name="connsiteX112-5711" fmla="*/ 437646 w 3898347"/>
              <a:gd name="connsiteY112-5712" fmla="*/ 4212658 h 4260845"/>
              <a:gd name="connsiteX113-5713" fmla="*/ 402271 w 3898347"/>
              <a:gd name="connsiteY113-5714" fmla="*/ 4212774 h 4260845"/>
              <a:gd name="connsiteX114-5715" fmla="*/ 384907 w 3898347"/>
              <a:gd name="connsiteY114-5716" fmla="*/ 4201195 h 4260845"/>
              <a:gd name="connsiteX115-5717" fmla="*/ 337154 w 3898347"/>
              <a:gd name="connsiteY115-5718" fmla="*/ 4206136 h 4260845"/>
              <a:gd name="connsiteX116-5719" fmla="*/ 298662 w 3898347"/>
              <a:gd name="connsiteY116-5720" fmla="*/ 4211227 h 4260845"/>
              <a:gd name="connsiteX117-5721" fmla="*/ 265740 w 3898347"/>
              <a:gd name="connsiteY117-5722" fmla="*/ 4213623 h 4260845"/>
              <a:gd name="connsiteX118-5723" fmla="*/ 176403 w 3898347"/>
              <a:gd name="connsiteY118-5724" fmla="*/ 4227393 h 4260845"/>
              <a:gd name="connsiteX119-5725" fmla="*/ 82528 w 3898347"/>
              <a:gd name="connsiteY119-5726" fmla="*/ 4243774 h 4260845"/>
              <a:gd name="connsiteX120-5727" fmla="*/ 19464 w 3898347"/>
              <a:gd name="connsiteY120-5728" fmla="*/ 4256103 h 4260845"/>
              <a:gd name="connsiteX121-5729" fmla="*/ 0 w 3898347"/>
              <a:gd name="connsiteY121-5730" fmla="*/ 4221939 h 4260845"/>
              <a:gd name="connsiteX122-5731" fmla="*/ 0 w 3898347"/>
              <a:gd name="connsiteY122-5732" fmla="*/ 15850 h 4260845"/>
              <a:gd name="connsiteX123-5733" fmla="*/ 3898347 w 3898347"/>
              <a:gd name="connsiteY123-5734" fmla="*/ 0 h 4260845"/>
              <a:gd name="connsiteX0-5735" fmla="*/ 3898347 w 3898347"/>
              <a:gd name="connsiteY0-5736" fmla="*/ 0 h 4260845"/>
              <a:gd name="connsiteX1-5737" fmla="*/ 3898347 w 3898347"/>
              <a:gd name="connsiteY1-5738" fmla="*/ 3834445 h 4260845"/>
              <a:gd name="connsiteX2-5739" fmla="*/ 3892314 w 3898347"/>
              <a:gd name="connsiteY2-5740" fmla="*/ 3832951 h 4260845"/>
              <a:gd name="connsiteX3-5741" fmla="*/ 3851953 w 3898347"/>
              <a:gd name="connsiteY3-5742" fmla="*/ 3802983 h 4260845"/>
              <a:gd name="connsiteX4-5743" fmla="*/ 3836418 w 3898347"/>
              <a:gd name="connsiteY4-5744" fmla="*/ 3811513 h 4260845"/>
              <a:gd name="connsiteX5-5745" fmla="*/ 3833758 w 3898347"/>
              <a:gd name="connsiteY5-5746" fmla="*/ 3813341 h 4260845"/>
              <a:gd name="connsiteX6-5747" fmla="*/ 3822673 w 3898347"/>
              <a:gd name="connsiteY6-5748" fmla="*/ 3812913 h 4260845"/>
              <a:gd name="connsiteX7-5749" fmla="*/ 3820104 w 3898347"/>
              <a:gd name="connsiteY7-5750" fmla="*/ 3822466 h 4260845"/>
              <a:gd name="connsiteX8-5751" fmla="*/ 3803816 w 3898347"/>
              <a:gd name="connsiteY8-5752" fmla="*/ 3828757 h 4260845"/>
              <a:gd name="connsiteX9-5753" fmla="*/ 3729936 w 3898347"/>
              <a:gd name="connsiteY9-5754" fmla="*/ 3815386 h 4260845"/>
              <a:gd name="connsiteX10-5755" fmla="*/ 3726018 w 3898347"/>
              <a:gd name="connsiteY10-5756" fmla="*/ 3815100 h 4260845"/>
              <a:gd name="connsiteX11-5757" fmla="*/ 3725413 w 3898347"/>
              <a:gd name="connsiteY11-5758" fmla="*/ 3814615 h 4260845"/>
              <a:gd name="connsiteX12-5759" fmla="*/ 3713801 w 3898347"/>
              <a:gd name="connsiteY12-5760" fmla="*/ 3811018 h 4260845"/>
              <a:gd name="connsiteX13-5761" fmla="*/ 3709087 w 3898347"/>
              <a:gd name="connsiteY13-5762" fmla="*/ 3813195 h 4260845"/>
              <a:gd name="connsiteX14-5763" fmla="*/ 3698038 w 3898347"/>
              <a:gd name="connsiteY14-5764" fmla="*/ 3806182 h 4260845"/>
              <a:gd name="connsiteX15-5765" fmla="*/ 3662227 w 3898347"/>
              <a:gd name="connsiteY15-5766" fmla="*/ 3807761 h 4260845"/>
              <a:gd name="connsiteX16-5767" fmla="*/ 3659872 w 3898347"/>
              <a:gd name="connsiteY16-5768" fmla="*/ 3805524 h 4260845"/>
              <a:gd name="connsiteX17-5769" fmla="*/ 3643454 w 3898347"/>
              <a:gd name="connsiteY17-5770" fmla="*/ 3794831 h 4260845"/>
              <a:gd name="connsiteX18-5771" fmla="*/ 3624789 w 3898347"/>
              <a:gd name="connsiteY18-5772" fmla="*/ 3803185 h 4260845"/>
              <a:gd name="connsiteX19-5773" fmla="*/ 3602327 w 3898347"/>
              <a:gd name="connsiteY19-5774" fmla="*/ 3794616 h 4260845"/>
              <a:gd name="connsiteX20-5775" fmla="*/ 3596645 w 3898347"/>
              <a:gd name="connsiteY20-5776" fmla="*/ 3797108 h 4260845"/>
              <a:gd name="connsiteX21-5777" fmla="*/ 3574144 w 3898347"/>
              <a:gd name="connsiteY21-5778" fmla="*/ 3795108 h 4260845"/>
              <a:gd name="connsiteX22-5779" fmla="*/ 3562310 w 3898347"/>
              <a:gd name="connsiteY22-5780" fmla="*/ 3787534 h 4260845"/>
              <a:gd name="connsiteX23-5781" fmla="*/ 3551635 w 3898347"/>
              <a:gd name="connsiteY23-5782" fmla="*/ 3797705 h 4260845"/>
              <a:gd name="connsiteX24-5783" fmla="*/ 3542668 w 3898347"/>
              <a:gd name="connsiteY24-5784" fmla="*/ 3803283 h 4260845"/>
              <a:gd name="connsiteX25-5785" fmla="*/ 3533033 w 3898347"/>
              <a:gd name="connsiteY25-5786" fmla="*/ 3799071 h 4260845"/>
              <a:gd name="connsiteX26-5787" fmla="*/ 3521726 w 3898347"/>
              <a:gd name="connsiteY26-5788" fmla="*/ 3804691 h 4260845"/>
              <a:gd name="connsiteX27-5789" fmla="*/ 3520080 w 3898347"/>
              <a:gd name="connsiteY27-5790" fmla="*/ 3805210 h 4260845"/>
              <a:gd name="connsiteX28-5791" fmla="*/ 3508491 w 3898347"/>
              <a:gd name="connsiteY28-5792" fmla="*/ 3797398 h 4260845"/>
              <a:gd name="connsiteX29-5793" fmla="*/ 3503787 w 3898347"/>
              <a:gd name="connsiteY29-5794" fmla="*/ 3797787 h 4260845"/>
              <a:gd name="connsiteX30-5795" fmla="*/ 3492165 w 3898347"/>
              <a:gd name="connsiteY30-5796" fmla="*/ 3799887 h 4260845"/>
              <a:gd name="connsiteX31-5797" fmla="*/ 3472233 w 3898347"/>
              <a:gd name="connsiteY31-5798" fmla="*/ 3805682 h 4260845"/>
              <a:gd name="connsiteX32-5799" fmla="*/ 3465921 w 3898347"/>
              <a:gd name="connsiteY32-5800" fmla="*/ 3805814 h 4260845"/>
              <a:gd name="connsiteX33-5801" fmla="*/ 3455541 w 3898347"/>
              <a:gd name="connsiteY33-5802" fmla="*/ 3815505 h 4260845"/>
              <a:gd name="connsiteX34-5803" fmla="*/ 3429027 w 3898347"/>
              <a:gd name="connsiteY34-5804" fmla="*/ 3816906 h 4260845"/>
              <a:gd name="connsiteX35-5805" fmla="*/ 3369507 w 3898347"/>
              <a:gd name="connsiteY35-5806" fmla="*/ 3825563 h 4260845"/>
              <a:gd name="connsiteX36-5807" fmla="*/ 3324491 w 3898347"/>
              <a:gd name="connsiteY36-5808" fmla="*/ 3832006 h 4260845"/>
              <a:gd name="connsiteX37-5809" fmla="*/ 3244235 w 3898347"/>
              <a:gd name="connsiteY37-5810" fmla="*/ 3834376 h 4260845"/>
              <a:gd name="connsiteX38-5811" fmla="*/ 3226507 w 3898347"/>
              <a:gd name="connsiteY38-5812" fmla="*/ 3820131 h 4260845"/>
              <a:gd name="connsiteX39-5813" fmla="*/ 3191688 w 3898347"/>
              <a:gd name="connsiteY39-5814" fmla="*/ 3837359 h 4260845"/>
              <a:gd name="connsiteX40-5815" fmla="*/ 3153779 w 3898347"/>
              <a:gd name="connsiteY40-5816" fmla="*/ 3848439 h 4260845"/>
              <a:gd name="connsiteX41-5817" fmla="*/ 3090188 w 3898347"/>
              <a:gd name="connsiteY41-5818" fmla="*/ 3855036 h 4260845"/>
              <a:gd name="connsiteX42-5819" fmla="*/ 3031422 w 3898347"/>
              <a:gd name="connsiteY42-5820" fmla="*/ 3858298 h 4260845"/>
              <a:gd name="connsiteX43-5821" fmla="*/ 2996288 w 3898347"/>
              <a:gd name="connsiteY43-5822" fmla="*/ 3860020 h 4260845"/>
              <a:gd name="connsiteX44-5823" fmla="*/ 2901661 w 3898347"/>
              <a:gd name="connsiteY44-5824" fmla="*/ 3882243 h 4260845"/>
              <a:gd name="connsiteX45-5825" fmla="*/ 2782141 w 3898347"/>
              <a:gd name="connsiteY45-5826" fmla="*/ 3932983 h 4260845"/>
              <a:gd name="connsiteX46-5827" fmla="*/ 2749597 w 3898347"/>
              <a:gd name="connsiteY46-5828" fmla="*/ 3956746 h 4260845"/>
              <a:gd name="connsiteX47-5829" fmla="*/ 2730493 w 3898347"/>
              <a:gd name="connsiteY47-5830" fmla="*/ 3955236 h 4260845"/>
              <a:gd name="connsiteX48-5831" fmla="*/ 2707507 w 3898347"/>
              <a:gd name="connsiteY48-5832" fmla="*/ 3947771 h 4260845"/>
              <a:gd name="connsiteX49-5833" fmla="*/ 2701937 w 3898347"/>
              <a:gd name="connsiteY49-5834" fmla="*/ 3950565 h 4260845"/>
              <a:gd name="connsiteX50-5835" fmla="*/ 2679435 w 3898347"/>
              <a:gd name="connsiteY50-5836" fmla="*/ 3949768 h 4260845"/>
              <a:gd name="connsiteX51-5837" fmla="*/ 2667352 w 3898347"/>
              <a:gd name="connsiteY51-5838" fmla="*/ 3942821 h 4260845"/>
              <a:gd name="connsiteX52-5839" fmla="*/ 2657096 w 3898347"/>
              <a:gd name="connsiteY52-5840" fmla="*/ 3953571 h 4260845"/>
              <a:gd name="connsiteX53-5841" fmla="*/ 2655161 w 3898347"/>
              <a:gd name="connsiteY53-5842" fmla="*/ 3962216 h 4260845"/>
              <a:gd name="connsiteX54-5843" fmla="*/ 2638604 w 3898347"/>
              <a:gd name="connsiteY54-5844" fmla="*/ 3955936 h 4260845"/>
              <a:gd name="connsiteX55-5845" fmla="*/ 2626185 w 3898347"/>
              <a:gd name="connsiteY55-5846" fmla="*/ 3962937 h 4260845"/>
              <a:gd name="connsiteX56-5847" fmla="*/ 2614077 w 3898347"/>
              <a:gd name="connsiteY56-5848" fmla="*/ 3955576 h 4260845"/>
              <a:gd name="connsiteX57-5849" fmla="*/ 2609403 w 3898347"/>
              <a:gd name="connsiteY57-5850" fmla="*/ 3956215 h 4260845"/>
              <a:gd name="connsiteX58-5851" fmla="*/ 2597896 w 3898347"/>
              <a:gd name="connsiteY58-5852" fmla="*/ 3958939 h 4260845"/>
              <a:gd name="connsiteX59-5853" fmla="*/ 2578251 w 3898347"/>
              <a:gd name="connsiteY59-5854" fmla="*/ 3965812 h 4260845"/>
              <a:gd name="connsiteX60-5855" fmla="*/ 2571961 w 3898347"/>
              <a:gd name="connsiteY60-5856" fmla="*/ 3966278 h 4260845"/>
              <a:gd name="connsiteX61-5857" fmla="*/ 2559399 w 3898347"/>
              <a:gd name="connsiteY61-5858" fmla="*/ 3979193 h 4260845"/>
              <a:gd name="connsiteX62-5859" fmla="*/ 2533560 w 3898347"/>
              <a:gd name="connsiteY62-5860" fmla="*/ 3988160 h 4260845"/>
              <a:gd name="connsiteX63-5861" fmla="*/ 2515299 w 3898347"/>
              <a:gd name="connsiteY63-5862" fmla="*/ 4016867 h 4260845"/>
              <a:gd name="connsiteX64-5863" fmla="*/ 2513423 w 3898347"/>
              <a:gd name="connsiteY64-5864" fmla="*/ 4018759 h 4260845"/>
              <a:gd name="connsiteX65-5865" fmla="*/ 2482991 w 3898347"/>
              <a:gd name="connsiteY65-5866" fmla="*/ 4012935 h 4260845"/>
              <a:gd name="connsiteX66-5867" fmla="*/ 2446940 w 3898347"/>
              <a:gd name="connsiteY66-5868" fmla="*/ 4021172 h 4260845"/>
              <a:gd name="connsiteX67-5869" fmla="*/ 2404883 w 3898347"/>
              <a:gd name="connsiteY67-5870" fmla="*/ 4024808 h 4260845"/>
              <a:gd name="connsiteX68-5871" fmla="*/ 2373894 w 3898347"/>
              <a:gd name="connsiteY68-5872" fmla="*/ 4023827 h 4260845"/>
              <a:gd name="connsiteX69-5873" fmla="*/ 2297080 w 3898347"/>
              <a:gd name="connsiteY69-5874" fmla="*/ 4040841 h 4260845"/>
              <a:gd name="connsiteX70-5875" fmla="*/ 2170615 w 3898347"/>
              <a:gd name="connsiteY70-5876" fmla="*/ 4077196 h 4260845"/>
              <a:gd name="connsiteX71-5877" fmla="*/ 2143580 w 3898347"/>
              <a:gd name="connsiteY71-5878" fmla="*/ 4083102 h 4260845"/>
              <a:gd name="connsiteX72-5879" fmla="*/ 2119893 w 3898347"/>
              <a:gd name="connsiteY72-5880" fmla="*/ 4080874 h 4260845"/>
              <a:gd name="connsiteX73-5881" fmla="*/ 2114008 w 3898347"/>
              <a:gd name="connsiteY73-5882" fmla="*/ 4073996 h 4260845"/>
              <a:gd name="connsiteX74-5883" fmla="*/ 2099067 w 3898347"/>
              <a:gd name="connsiteY74-5884" fmla="*/ 4076068 h 4260845"/>
              <a:gd name="connsiteX75-5885" fmla="*/ 2095000 w 3898347"/>
              <a:gd name="connsiteY75-5886" fmla="*/ 4075096 h 4260845"/>
              <a:gd name="connsiteX76-5887" fmla="*/ 2071767 w 3898347"/>
              <a:gd name="connsiteY76-5888" fmla="*/ 4071044 h 4260845"/>
              <a:gd name="connsiteX77-5889" fmla="*/ 2024486 w 3898347"/>
              <a:gd name="connsiteY77-5890" fmla="*/ 4100276 h 4260845"/>
              <a:gd name="connsiteX78-5891" fmla="*/ 1964411 w 3898347"/>
              <a:gd name="connsiteY78-5892" fmla="*/ 4105069 h 4260845"/>
              <a:gd name="connsiteX79-5893" fmla="*/ 1739945 w 3898347"/>
              <a:gd name="connsiteY79-5894" fmla="*/ 4171795 h 4260845"/>
              <a:gd name="connsiteX80-5895" fmla="*/ 1642330 w 3898347"/>
              <a:gd name="connsiteY80-5896" fmla="*/ 4174762 h 4260845"/>
              <a:gd name="connsiteX81-5897" fmla="*/ 1595989 w 3898347"/>
              <a:gd name="connsiteY81-5898" fmla="*/ 4193679 h 4260845"/>
              <a:gd name="connsiteX82-5899" fmla="*/ 1548640 w 3898347"/>
              <a:gd name="connsiteY82-5900" fmla="*/ 4217115 h 4260845"/>
              <a:gd name="connsiteX83-5901" fmla="*/ 1530136 w 3898347"/>
              <a:gd name="connsiteY83-5902" fmla="*/ 4227121 h 4260845"/>
              <a:gd name="connsiteX84-5903" fmla="*/ 1508787 w 3898347"/>
              <a:gd name="connsiteY84-5904" fmla="*/ 4234213 h 4260845"/>
              <a:gd name="connsiteX85-5905" fmla="*/ 1488914 w 3898347"/>
              <a:gd name="connsiteY85-5906" fmla="*/ 4241772 h 4260845"/>
              <a:gd name="connsiteX86-5907" fmla="*/ 1488999 w 3898347"/>
              <a:gd name="connsiteY86-5908" fmla="*/ 4251186 h 4260845"/>
              <a:gd name="connsiteX87-5909" fmla="*/ 1475364 w 3898347"/>
              <a:gd name="connsiteY87-5910" fmla="*/ 4248364 h 4260845"/>
              <a:gd name="connsiteX88-5911" fmla="*/ 1457275 w 3898347"/>
              <a:gd name="connsiteY88-5912" fmla="*/ 4252863 h 4260845"/>
              <a:gd name="connsiteX89-5913" fmla="*/ 1448085 w 3898347"/>
              <a:gd name="connsiteY89-5914" fmla="*/ 4248391 h 4260845"/>
              <a:gd name="connsiteX90-5915" fmla="*/ 1315306 w 3898347"/>
              <a:gd name="connsiteY90-5916" fmla="*/ 4237004 h 4260845"/>
              <a:gd name="connsiteX91-5917" fmla="*/ 1272434 w 3898347"/>
              <a:gd name="connsiteY91-5918" fmla="*/ 4244958 h 4260845"/>
              <a:gd name="connsiteX92-5919" fmla="*/ 1231567 w 3898347"/>
              <a:gd name="connsiteY92-5920" fmla="*/ 4219356 h 4260845"/>
              <a:gd name="connsiteX93-5921" fmla="*/ 1216643 w 3898347"/>
              <a:gd name="connsiteY93-5922" fmla="*/ 4229828 h 4260845"/>
              <a:gd name="connsiteX94-5923" fmla="*/ 1214101 w 3898347"/>
              <a:gd name="connsiteY94-5924" fmla="*/ 4231991 h 4260845"/>
              <a:gd name="connsiteX95-5925" fmla="*/ 1203193 w 3898347"/>
              <a:gd name="connsiteY95-5926" fmla="*/ 4232867 h 4260845"/>
              <a:gd name="connsiteX96-5927" fmla="*/ 1201049 w 3898347"/>
              <a:gd name="connsiteY96-5928" fmla="*/ 4242842 h 4260845"/>
              <a:gd name="connsiteX97-5929" fmla="*/ 1185298 w 3898347"/>
              <a:gd name="connsiteY97-5930" fmla="*/ 4251133 h 4260845"/>
              <a:gd name="connsiteX98-5931" fmla="*/ 1164955 w 3898347"/>
              <a:gd name="connsiteY98-5932" fmla="*/ 4250027 h 4260845"/>
              <a:gd name="connsiteX99-5933" fmla="*/ 1067357 w 3898347"/>
              <a:gd name="connsiteY99-5934" fmla="*/ 4233908 h 4260845"/>
              <a:gd name="connsiteX100-5935" fmla="*/ 1009492 w 3898347"/>
              <a:gd name="connsiteY100-5936" fmla="*/ 4230455 h 4260845"/>
              <a:gd name="connsiteX101-5937" fmla="*/ 988345 w 3898347"/>
              <a:gd name="connsiteY101-5938" fmla="*/ 4238880 h 4260845"/>
              <a:gd name="connsiteX102-5939" fmla="*/ 958251 w 3898347"/>
              <a:gd name="connsiteY102-5940" fmla="*/ 4244100 h 4260845"/>
              <a:gd name="connsiteX103-5941" fmla="*/ 905785 w 3898347"/>
              <a:gd name="connsiteY103-5942" fmla="*/ 4260845 h 4260845"/>
              <a:gd name="connsiteX104-5943" fmla="*/ 837706 w 3898347"/>
              <a:gd name="connsiteY104-5944" fmla="*/ 4245528 h 4260845"/>
              <a:gd name="connsiteX105-5945" fmla="*/ 778474 w 3898347"/>
              <a:gd name="connsiteY105-5946" fmla="*/ 4235526 h 4260845"/>
              <a:gd name="connsiteX106-5947" fmla="*/ 774418 w 3898347"/>
              <a:gd name="connsiteY106-5948" fmla="*/ 4242583 h 4260845"/>
              <a:gd name="connsiteX107-5949" fmla="*/ 737705 w 3898347"/>
              <a:gd name="connsiteY107-5950" fmla="*/ 4238891 h 4260845"/>
              <a:gd name="connsiteX108-5951" fmla="*/ 641839 w 3898347"/>
              <a:gd name="connsiteY108-5952" fmla="*/ 4211160 h 4260845"/>
              <a:gd name="connsiteX109-5953" fmla="*/ 558105 w 3898347"/>
              <a:gd name="connsiteY109-5954" fmla="*/ 4191218 h 4260845"/>
              <a:gd name="connsiteX110-5955" fmla="*/ 515682 w 3898347"/>
              <a:gd name="connsiteY110-5956" fmla="*/ 4193696 h 4260845"/>
              <a:gd name="connsiteX111-5957" fmla="*/ 467082 w 3898347"/>
              <a:gd name="connsiteY111-5958" fmla="*/ 4185616 h 4260845"/>
              <a:gd name="connsiteX112-5959" fmla="*/ 437646 w 3898347"/>
              <a:gd name="connsiteY112-5960" fmla="*/ 4212658 h 4260845"/>
              <a:gd name="connsiteX113-5961" fmla="*/ 402271 w 3898347"/>
              <a:gd name="connsiteY113-5962" fmla="*/ 4212774 h 4260845"/>
              <a:gd name="connsiteX114-5963" fmla="*/ 384907 w 3898347"/>
              <a:gd name="connsiteY114-5964" fmla="*/ 4201195 h 4260845"/>
              <a:gd name="connsiteX115-5965" fmla="*/ 337154 w 3898347"/>
              <a:gd name="connsiteY115-5966" fmla="*/ 4206136 h 4260845"/>
              <a:gd name="connsiteX116-5967" fmla="*/ 298662 w 3898347"/>
              <a:gd name="connsiteY116-5968" fmla="*/ 4211227 h 4260845"/>
              <a:gd name="connsiteX117-5969" fmla="*/ 265740 w 3898347"/>
              <a:gd name="connsiteY117-5970" fmla="*/ 4213623 h 4260845"/>
              <a:gd name="connsiteX118-5971" fmla="*/ 176403 w 3898347"/>
              <a:gd name="connsiteY118-5972" fmla="*/ 4227393 h 4260845"/>
              <a:gd name="connsiteX119-5973" fmla="*/ 82528 w 3898347"/>
              <a:gd name="connsiteY119-5974" fmla="*/ 4243774 h 4260845"/>
              <a:gd name="connsiteX120-5975" fmla="*/ 19464 w 3898347"/>
              <a:gd name="connsiteY120-5976" fmla="*/ 4256103 h 4260845"/>
              <a:gd name="connsiteX121-5977" fmla="*/ 0 w 3898347"/>
              <a:gd name="connsiteY121-5978" fmla="*/ 4221939 h 4260845"/>
              <a:gd name="connsiteX122-5979" fmla="*/ 0 w 3898347"/>
              <a:gd name="connsiteY122-5980" fmla="*/ 15850 h 4260845"/>
              <a:gd name="connsiteX123-5981" fmla="*/ 3898347 w 3898347"/>
              <a:gd name="connsiteY123-5982" fmla="*/ 0 h 4260845"/>
              <a:gd name="connsiteX0-5983" fmla="*/ 3898347 w 3898347"/>
              <a:gd name="connsiteY0-5984" fmla="*/ 0 h 4260845"/>
              <a:gd name="connsiteX1-5985" fmla="*/ 3898347 w 3898347"/>
              <a:gd name="connsiteY1-5986" fmla="*/ 3834445 h 4260845"/>
              <a:gd name="connsiteX2-5987" fmla="*/ 3892314 w 3898347"/>
              <a:gd name="connsiteY2-5988" fmla="*/ 3832951 h 4260845"/>
              <a:gd name="connsiteX3-5989" fmla="*/ 3851953 w 3898347"/>
              <a:gd name="connsiteY3-5990" fmla="*/ 3802983 h 4260845"/>
              <a:gd name="connsiteX4-5991" fmla="*/ 3836418 w 3898347"/>
              <a:gd name="connsiteY4-5992" fmla="*/ 3811513 h 4260845"/>
              <a:gd name="connsiteX5-5993" fmla="*/ 3833758 w 3898347"/>
              <a:gd name="connsiteY5-5994" fmla="*/ 3813341 h 4260845"/>
              <a:gd name="connsiteX6-5995" fmla="*/ 3822673 w 3898347"/>
              <a:gd name="connsiteY6-5996" fmla="*/ 3812913 h 4260845"/>
              <a:gd name="connsiteX7-5997" fmla="*/ 3820104 w 3898347"/>
              <a:gd name="connsiteY7-5998" fmla="*/ 3822466 h 4260845"/>
              <a:gd name="connsiteX8-5999" fmla="*/ 3803816 w 3898347"/>
              <a:gd name="connsiteY8-6000" fmla="*/ 3828757 h 4260845"/>
              <a:gd name="connsiteX9-6001" fmla="*/ 3729936 w 3898347"/>
              <a:gd name="connsiteY9-6002" fmla="*/ 3815386 h 4260845"/>
              <a:gd name="connsiteX10-6003" fmla="*/ 3726018 w 3898347"/>
              <a:gd name="connsiteY10-6004" fmla="*/ 3815100 h 4260845"/>
              <a:gd name="connsiteX11-6005" fmla="*/ 3725413 w 3898347"/>
              <a:gd name="connsiteY11-6006" fmla="*/ 3814615 h 4260845"/>
              <a:gd name="connsiteX12-6007" fmla="*/ 3713801 w 3898347"/>
              <a:gd name="connsiteY12-6008" fmla="*/ 3811018 h 4260845"/>
              <a:gd name="connsiteX13-6009" fmla="*/ 3709087 w 3898347"/>
              <a:gd name="connsiteY13-6010" fmla="*/ 3813195 h 4260845"/>
              <a:gd name="connsiteX14-6011" fmla="*/ 3698038 w 3898347"/>
              <a:gd name="connsiteY14-6012" fmla="*/ 3806182 h 4260845"/>
              <a:gd name="connsiteX15-6013" fmla="*/ 3662227 w 3898347"/>
              <a:gd name="connsiteY15-6014" fmla="*/ 3807761 h 4260845"/>
              <a:gd name="connsiteX16-6015" fmla="*/ 3659872 w 3898347"/>
              <a:gd name="connsiteY16-6016" fmla="*/ 3805524 h 4260845"/>
              <a:gd name="connsiteX17-6017" fmla="*/ 3643454 w 3898347"/>
              <a:gd name="connsiteY17-6018" fmla="*/ 3794831 h 4260845"/>
              <a:gd name="connsiteX18-6019" fmla="*/ 3624789 w 3898347"/>
              <a:gd name="connsiteY18-6020" fmla="*/ 3803185 h 4260845"/>
              <a:gd name="connsiteX19-6021" fmla="*/ 3602327 w 3898347"/>
              <a:gd name="connsiteY19-6022" fmla="*/ 3794616 h 4260845"/>
              <a:gd name="connsiteX20-6023" fmla="*/ 3596645 w 3898347"/>
              <a:gd name="connsiteY20-6024" fmla="*/ 3797108 h 4260845"/>
              <a:gd name="connsiteX21-6025" fmla="*/ 3574144 w 3898347"/>
              <a:gd name="connsiteY21-6026" fmla="*/ 3795108 h 4260845"/>
              <a:gd name="connsiteX22-6027" fmla="*/ 3562310 w 3898347"/>
              <a:gd name="connsiteY22-6028" fmla="*/ 3787534 h 4260845"/>
              <a:gd name="connsiteX23-6029" fmla="*/ 3551635 w 3898347"/>
              <a:gd name="connsiteY23-6030" fmla="*/ 3797705 h 4260845"/>
              <a:gd name="connsiteX24-6031" fmla="*/ 3542668 w 3898347"/>
              <a:gd name="connsiteY24-6032" fmla="*/ 3803283 h 4260845"/>
              <a:gd name="connsiteX25-6033" fmla="*/ 3533033 w 3898347"/>
              <a:gd name="connsiteY25-6034" fmla="*/ 3799071 h 4260845"/>
              <a:gd name="connsiteX26-6035" fmla="*/ 3521726 w 3898347"/>
              <a:gd name="connsiteY26-6036" fmla="*/ 3804691 h 4260845"/>
              <a:gd name="connsiteX27-6037" fmla="*/ 3520080 w 3898347"/>
              <a:gd name="connsiteY27-6038" fmla="*/ 3805210 h 4260845"/>
              <a:gd name="connsiteX28-6039" fmla="*/ 3508491 w 3898347"/>
              <a:gd name="connsiteY28-6040" fmla="*/ 3797398 h 4260845"/>
              <a:gd name="connsiteX29-6041" fmla="*/ 3503787 w 3898347"/>
              <a:gd name="connsiteY29-6042" fmla="*/ 3797787 h 4260845"/>
              <a:gd name="connsiteX30-6043" fmla="*/ 3492165 w 3898347"/>
              <a:gd name="connsiteY30-6044" fmla="*/ 3799887 h 4260845"/>
              <a:gd name="connsiteX31-6045" fmla="*/ 3472233 w 3898347"/>
              <a:gd name="connsiteY31-6046" fmla="*/ 3805682 h 4260845"/>
              <a:gd name="connsiteX32-6047" fmla="*/ 3465921 w 3898347"/>
              <a:gd name="connsiteY32-6048" fmla="*/ 3805814 h 4260845"/>
              <a:gd name="connsiteX33-6049" fmla="*/ 3455541 w 3898347"/>
              <a:gd name="connsiteY33-6050" fmla="*/ 3815505 h 4260845"/>
              <a:gd name="connsiteX34-6051" fmla="*/ 3429027 w 3898347"/>
              <a:gd name="connsiteY34-6052" fmla="*/ 3816906 h 4260845"/>
              <a:gd name="connsiteX35-6053" fmla="*/ 3369507 w 3898347"/>
              <a:gd name="connsiteY35-6054" fmla="*/ 3825563 h 4260845"/>
              <a:gd name="connsiteX36-6055" fmla="*/ 3324491 w 3898347"/>
              <a:gd name="connsiteY36-6056" fmla="*/ 3832006 h 4260845"/>
              <a:gd name="connsiteX37-6057" fmla="*/ 3244235 w 3898347"/>
              <a:gd name="connsiteY37-6058" fmla="*/ 3834376 h 4260845"/>
              <a:gd name="connsiteX38-6059" fmla="*/ 3226507 w 3898347"/>
              <a:gd name="connsiteY38-6060" fmla="*/ 3820131 h 4260845"/>
              <a:gd name="connsiteX39-6061" fmla="*/ 3191688 w 3898347"/>
              <a:gd name="connsiteY39-6062" fmla="*/ 3837359 h 4260845"/>
              <a:gd name="connsiteX40-6063" fmla="*/ 3153779 w 3898347"/>
              <a:gd name="connsiteY40-6064" fmla="*/ 3848439 h 4260845"/>
              <a:gd name="connsiteX41-6065" fmla="*/ 3090188 w 3898347"/>
              <a:gd name="connsiteY41-6066" fmla="*/ 3855036 h 4260845"/>
              <a:gd name="connsiteX42-6067" fmla="*/ 3031422 w 3898347"/>
              <a:gd name="connsiteY42-6068" fmla="*/ 3858298 h 4260845"/>
              <a:gd name="connsiteX43-6069" fmla="*/ 2996288 w 3898347"/>
              <a:gd name="connsiteY43-6070" fmla="*/ 3860020 h 4260845"/>
              <a:gd name="connsiteX44-6071" fmla="*/ 2901661 w 3898347"/>
              <a:gd name="connsiteY44-6072" fmla="*/ 3882243 h 4260845"/>
              <a:gd name="connsiteX45-6073" fmla="*/ 2782141 w 3898347"/>
              <a:gd name="connsiteY45-6074" fmla="*/ 3932983 h 4260845"/>
              <a:gd name="connsiteX46-6075" fmla="*/ 2749597 w 3898347"/>
              <a:gd name="connsiteY46-6076" fmla="*/ 3956746 h 4260845"/>
              <a:gd name="connsiteX47-6077" fmla="*/ 2730493 w 3898347"/>
              <a:gd name="connsiteY47-6078" fmla="*/ 3955236 h 4260845"/>
              <a:gd name="connsiteX48-6079" fmla="*/ 2707507 w 3898347"/>
              <a:gd name="connsiteY48-6080" fmla="*/ 3947771 h 4260845"/>
              <a:gd name="connsiteX49-6081" fmla="*/ 2701937 w 3898347"/>
              <a:gd name="connsiteY49-6082" fmla="*/ 3950565 h 4260845"/>
              <a:gd name="connsiteX50-6083" fmla="*/ 2679435 w 3898347"/>
              <a:gd name="connsiteY50-6084" fmla="*/ 3949768 h 4260845"/>
              <a:gd name="connsiteX51-6085" fmla="*/ 2667352 w 3898347"/>
              <a:gd name="connsiteY51-6086" fmla="*/ 3942821 h 4260845"/>
              <a:gd name="connsiteX52-6087" fmla="*/ 2657096 w 3898347"/>
              <a:gd name="connsiteY52-6088" fmla="*/ 3953571 h 4260845"/>
              <a:gd name="connsiteX53-6089" fmla="*/ 2655161 w 3898347"/>
              <a:gd name="connsiteY53-6090" fmla="*/ 3962216 h 4260845"/>
              <a:gd name="connsiteX54-6091" fmla="*/ 2638604 w 3898347"/>
              <a:gd name="connsiteY54-6092" fmla="*/ 3955936 h 4260845"/>
              <a:gd name="connsiteX55-6093" fmla="*/ 2626185 w 3898347"/>
              <a:gd name="connsiteY55-6094" fmla="*/ 3962937 h 4260845"/>
              <a:gd name="connsiteX56-6095" fmla="*/ 2614077 w 3898347"/>
              <a:gd name="connsiteY56-6096" fmla="*/ 3955576 h 4260845"/>
              <a:gd name="connsiteX57-6097" fmla="*/ 2609403 w 3898347"/>
              <a:gd name="connsiteY57-6098" fmla="*/ 3956215 h 4260845"/>
              <a:gd name="connsiteX58-6099" fmla="*/ 2597896 w 3898347"/>
              <a:gd name="connsiteY58-6100" fmla="*/ 3958939 h 4260845"/>
              <a:gd name="connsiteX59-6101" fmla="*/ 2578251 w 3898347"/>
              <a:gd name="connsiteY59-6102" fmla="*/ 3965812 h 4260845"/>
              <a:gd name="connsiteX60-6103" fmla="*/ 2571961 w 3898347"/>
              <a:gd name="connsiteY60-6104" fmla="*/ 3966278 h 4260845"/>
              <a:gd name="connsiteX61-6105" fmla="*/ 2559399 w 3898347"/>
              <a:gd name="connsiteY61-6106" fmla="*/ 3979193 h 4260845"/>
              <a:gd name="connsiteX62-6107" fmla="*/ 2533560 w 3898347"/>
              <a:gd name="connsiteY62-6108" fmla="*/ 3988160 h 4260845"/>
              <a:gd name="connsiteX63-6109" fmla="*/ 2515299 w 3898347"/>
              <a:gd name="connsiteY63-6110" fmla="*/ 4016867 h 4260845"/>
              <a:gd name="connsiteX64-6111" fmla="*/ 2513423 w 3898347"/>
              <a:gd name="connsiteY64-6112" fmla="*/ 4018759 h 4260845"/>
              <a:gd name="connsiteX65-6113" fmla="*/ 2482991 w 3898347"/>
              <a:gd name="connsiteY65-6114" fmla="*/ 4012935 h 4260845"/>
              <a:gd name="connsiteX66-6115" fmla="*/ 2446940 w 3898347"/>
              <a:gd name="connsiteY66-6116" fmla="*/ 4021172 h 4260845"/>
              <a:gd name="connsiteX67-6117" fmla="*/ 2404883 w 3898347"/>
              <a:gd name="connsiteY67-6118" fmla="*/ 4024808 h 4260845"/>
              <a:gd name="connsiteX68-6119" fmla="*/ 2373894 w 3898347"/>
              <a:gd name="connsiteY68-6120" fmla="*/ 4023827 h 4260845"/>
              <a:gd name="connsiteX69-6121" fmla="*/ 2297080 w 3898347"/>
              <a:gd name="connsiteY69-6122" fmla="*/ 4040841 h 4260845"/>
              <a:gd name="connsiteX70-6123" fmla="*/ 2170615 w 3898347"/>
              <a:gd name="connsiteY70-6124" fmla="*/ 4077196 h 4260845"/>
              <a:gd name="connsiteX71-6125" fmla="*/ 2143580 w 3898347"/>
              <a:gd name="connsiteY71-6126" fmla="*/ 4083102 h 4260845"/>
              <a:gd name="connsiteX72-6127" fmla="*/ 2119893 w 3898347"/>
              <a:gd name="connsiteY72-6128" fmla="*/ 4080874 h 4260845"/>
              <a:gd name="connsiteX73-6129" fmla="*/ 2114008 w 3898347"/>
              <a:gd name="connsiteY73-6130" fmla="*/ 4073996 h 4260845"/>
              <a:gd name="connsiteX74-6131" fmla="*/ 2099067 w 3898347"/>
              <a:gd name="connsiteY74-6132" fmla="*/ 4076068 h 4260845"/>
              <a:gd name="connsiteX75-6133" fmla="*/ 2095000 w 3898347"/>
              <a:gd name="connsiteY75-6134" fmla="*/ 4075096 h 4260845"/>
              <a:gd name="connsiteX76-6135" fmla="*/ 2071767 w 3898347"/>
              <a:gd name="connsiteY76-6136" fmla="*/ 4071044 h 4260845"/>
              <a:gd name="connsiteX77-6137" fmla="*/ 2024486 w 3898347"/>
              <a:gd name="connsiteY77-6138" fmla="*/ 4100276 h 4260845"/>
              <a:gd name="connsiteX78-6139" fmla="*/ 1964411 w 3898347"/>
              <a:gd name="connsiteY78-6140" fmla="*/ 4105069 h 4260845"/>
              <a:gd name="connsiteX79-6141" fmla="*/ 1739945 w 3898347"/>
              <a:gd name="connsiteY79-6142" fmla="*/ 4171795 h 4260845"/>
              <a:gd name="connsiteX80-6143" fmla="*/ 1642330 w 3898347"/>
              <a:gd name="connsiteY80-6144" fmla="*/ 4174762 h 4260845"/>
              <a:gd name="connsiteX81-6145" fmla="*/ 1595989 w 3898347"/>
              <a:gd name="connsiteY81-6146" fmla="*/ 4193679 h 4260845"/>
              <a:gd name="connsiteX82-6147" fmla="*/ 1559231 w 3898347"/>
              <a:gd name="connsiteY82-6148" fmla="*/ 4195932 h 4260845"/>
              <a:gd name="connsiteX83-6149" fmla="*/ 1530136 w 3898347"/>
              <a:gd name="connsiteY83-6150" fmla="*/ 4227121 h 4260845"/>
              <a:gd name="connsiteX84-6151" fmla="*/ 1508787 w 3898347"/>
              <a:gd name="connsiteY84-6152" fmla="*/ 4234213 h 4260845"/>
              <a:gd name="connsiteX85-6153" fmla="*/ 1488914 w 3898347"/>
              <a:gd name="connsiteY85-6154" fmla="*/ 4241772 h 4260845"/>
              <a:gd name="connsiteX86-6155" fmla="*/ 1488999 w 3898347"/>
              <a:gd name="connsiteY86-6156" fmla="*/ 4251186 h 4260845"/>
              <a:gd name="connsiteX87-6157" fmla="*/ 1475364 w 3898347"/>
              <a:gd name="connsiteY87-6158" fmla="*/ 4248364 h 4260845"/>
              <a:gd name="connsiteX88-6159" fmla="*/ 1457275 w 3898347"/>
              <a:gd name="connsiteY88-6160" fmla="*/ 4252863 h 4260845"/>
              <a:gd name="connsiteX89-6161" fmla="*/ 1448085 w 3898347"/>
              <a:gd name="connsiteY89-6162" fmla="*/ 4248391 h 4260845"/>
              <a:gd name="connsiteX90-6163" fmla="*/ 1315306 w 3898347"/>
              <a:gd name="connsiteY90-6164" fmla="*/ 4237004 h 4260845"/>
              <a:gd name="connsiteX91-6165" fmla="*/ 1272434 w 3898347"/>
              <a:gd name="connsiteY91-6166" fmla="*/ 4244958 h 4260845"/>
              <a:gd name="connsiteX92-6167" fmla="*/ 1231567 w 3898347"/>
              <a:gd name="connsiteY92-6168" fmla="*/ 4219356 h 4260845"/>
              <a:gd name="connsiteX93-6169" fmla="*/ 1216643 w 3898347"/>
              <a:gd name="connsiteY93-6170" fmla="*/ 4229828 h 4260845"/>
              <a:gd name="connsiteX94-6171" fmla="*/ 1214101 w 3898347"/>
              <a:gd name="connsiteY94-6172" fmla="*/ 4231991 h 4260845"/>
              <a:gd name="connsiteX95-6173" fmla="*/ 1203193 w 3898347"/>
              <a:gd name="connsiteY95-6174" fmla="*/ 4232867 h 4260845"/>
              <a:gd name="connsiteX96-6175" fmla="*/ 1201049 w 3898347"/>
              <a:gd name="connsiteY96-6176" fmla="*/ 4242842 h 4260845"/>
              <a:gd name="connsiteX97-6177" fmla="*/ 1185298 w 3898347"/>
              <a:gd name="connsiteY97-6178" fmla="*/ 4251133 h 4260845"/>
              <a:gd name="connsiteX98-6179" fmla="*/ 1164955 w 3898347"/>
              <a:gd name="connsiteY98-6180" fmla="*/ 4250027 h 4260845"/>
              <a:gd name="connsiteX99-6181" fmla="*/ 1067357 w 3898347"/>
              <a:gd name="connsiteY99-6182" fmla="*/ 4233908 h 4260845"/>
              <a:gd name="connsiteX100-6183" fmla="*/ 1009492 w 3898347"/>
              <a:gd name="connsiteY100-6184" fmla="*/ 4230455 h 4260845"/>
              <a:gd name="connsiteX101-6185" fmla="*/ 988345 w 3898347"/>
              <a:gd name="connsiteY101-6186" fmla="*/ 4238880 h 4260845"/>
              <a:gd name="connsiteX102-6187" fmla="*/ 958251 w 3898347"/>
              <a:gd name="connsiteY102-6188" fmla="*/ 4244100 h 4260845"/>
              <a:gd name="connsiteX103-6189" fmla="*/ 905785 w 3898347"/>
              <a:gd name="connsiteY103-6190" fmla="*/ 4260845 h 4260845"/>
              <a:gd name="connsiteX104-6191" fmla="*/ 837706 w 3898347"/>
              <a:gd name="connsiteY104-6192" fmla="*/ 4245528 h 4260845"/>
              <a:gd name="connsiteX105-6193" fmla="*/ 778474 w 3898347"/>
              <a:gd name="connsiteY105-6194" fmla="*/ 4235526 h 4260845"/>
              <a:gd name="connsiteX106-6195" fmla="*/ 774418 w 3898347"/>
              <a:gd name="connsiteY106-6196" fmla="*/ 4242583 h 4260845"/>
              <a:gd name="connsiteX107-6197" fmla="*/ 737705 w 3898347"/>
              <a:gd name="connsiteY107-6198" fmla="*/ 4238891 h 4260845"/>
              <a:gd name="connsiteX108-6199" fmla="*/ 641839 w 3898347"/>
              <a:gd name="connsiteY108-6200" fmla="*/ 4211160 h 4260845"/>
              <a:gd name="connsiteX109-6201" fmla="*/ 558105 w 3898347"/>
              <a:gd name="connsiteY109-6202" fmla="*/ 4191218 h 4260845"/>
              <a:gd name="connsiteX110-6203" fmla="*/ 515682 w 3898347"/>
              <a:gd name="connsiteY110-6204" fmla="*/ 4193696 h 4260845"/>
              <a:gd name="connsiteX111-6205" fmla="*/ 467082 w 3898347"/>
              <a:gd name="connsiteY111-6206" fmla="*/ 4185616 h 4260845"/>
              <a:gd name="connsiteX112-6207" fmla="*/ 437646 w 3898347"/>
              <a:gd name="connsiteY112-6208" fmla="*/ 4212658 h 4260845"/>
              <a:gd name="connsiteX113-6209" fmla="*/ 402271 w 3898347"/>
              <a:gd name="connsiteY113-6210" fmla="*/ 4212774 h 4260845"/>
              <a:gd name="connsiteX114-6211" fmla="*/ 384907 w 3898347"/>
              <a:gd name="connsiteY114-6212" fmla="*/ 4201195 h 4260845"/>
              <a:gd name="connsiteX115-6213" fmla="*/ 337154 w 3898347"/>
              <a:gd name="connsiteY115-6214" fmla="*/ 4206136 h 4260845"/>
              <a:gd name="connsiteX116-6215" fmla="*/ 298662 w 3898347"/>
              <a:gd name="connsiteY116-6216" fmla="*/ 4211227 h 4260845"/>
              <a:gd name="connsiteX117-6217" fmla="*/ 265740 w 3898347"/>
              <a:gd name="connsiteY117-6218" fmla="*/ 4213623 h 4260845"/>
              <a:gd name="connsiteX118-6219" fmla="*/ 176403 w 3898347"/>
              <a:gd name="connsiteY118-6220" fmla="*/ 4227393 h 4260845"/>
              <a:gd name="connsiteX119-6221" fmla="*/ 82528 w 3898347"/>
              <a:gd name="connsiteY119-6222" fmla="*/ 4243774 h 4260845"/>
              <a:gd name="connsiteX120-6223" fmla="*/ 19464 w 3898347"/>
              <a:gd name="connsiteY120-6224" fmla="*/ 4256103 h 4260845"/>
              <a:gd name="connsiteX121-6225" fmla="*/ 0 w 3898347"/>
              <a:gd name="connsiteY121-6226" fmla="*/ 4221939 h 4260845"/>
              <a:gd name="connsiteX122-6227" fmla="*/ 0 w 3898347"/>
              <a:gd name="connsiteY122-6228" fmla="*/ 15850 h 4260845"/>
              <a:gd name="connsiteX123-6229" fmla="*/ 3898347 w 3898347"/>
              <a:gd name="connsiteY123-6230" fmla="*/ 0 h 4260845"/>
              <a:gd name="connsiteX0-6231" fmla="*/ 3898347 w 3898347"/>
              <a:gd name="connsiteY0-6232" fmla="*/ 0 h 4260845"/>
              <a:gd name="connsiteX1-6233" fmla="*/ 3898347 w 3898347"/>
              <a:gd name="connsiteY1-6234" fmla="*/ 3834445 h 4260845"/>
              <a:gd name="connsiteX2-6235" fmla="*/ 3892314 w 3898347"/>
              <a:gd name="connsiteY2-6236" fmla="*/ 3832951 h 4260845"/>
              <a:gd name="connsiteX3-6237" fmla="*/ 3851953 w 3898347"/>
              <a:gd name="connsiteY3-6238" fmla="*/ 3802983 h 4260845"/>
              <a:gd name="connsiteX4-6239" fmla="*/ 3836418 w 3898347"/>
              <a:gd name="connsiteY4-6240" fmla="*/ 3811513 h 4260845"/>
              <a:gd name="connsiteX5-6241" fmla="*/ 3833758 w 3898347"/>
              <a:gd name="connsiteY5-6242" fmla="*/ 3813341 h 4260845"/>
              <a:gd name="connsiteX6-6243" fmla="*/ 3822673 w 3898347"/>
              <a:gd name="connsiteY6-6244" fmla="*/ 3812913 h 4260845"/>
              <a:gd name="connsiteX7-6245" fmla="*/ 3820104 w 3898347"/>
              <a:gd name="connsiteY7-6246" fmla="*/ 3822466 h 4260845"/>
              <a:gd name="connsiteX8-6247" fmla="*/ 3803816 w 3898347"/>
              <a:gd name="connsiteY8-6248" fmla="*/ 3828757 h 4260845"/>
              <a:gd name="connsiteX9-6249" fmla="*/ 3729936 w 3898347"/>
              <a:gd name="connsiteY9-6250" fmla="*/ 3815386 h 4260845"/>
              <a:gd name="connsiteX10-6251" fmla="*/ 3726018 w 3898347"/>
              <a:gd name="connsiteY10-6252" fmla="*/ 3815100 h 4260845"/>
              <a:gd name="connsiteX11-6253" fmla="*/ 3725413 w 3898347"/>
              <a:gd name="connsiteY11-6254" fmla="*/ 3814615 h 4260845"/>
              <a:gd name="connsiteX12-6255" fmla="*/ 3713801 w 3898347"/>
              <a:gd name="connsiteY12-6256" fmla="*/ 3811018 h 4260845"/>
              <a:gd name="connsiteX13-6257" fmla="*/ 3709087 w 3898347"/>
              <a:gd name="connsiteY13-6258" fmla="*/ 3813195 h 4260845"/>
              <a:gd name="connsiteX14-6259" fmla="*/ 3698038 w 3898347"/>
              <a:gd name="connsiteY14-6260" fmla="*/ 3806182 h 4260845"/>
              <a:gd name="connsiteX15-6261" fmla="*/ 3662227 w 3898347"/>
              <a:gd name="connsiteY15-6262" fmla="*/ 3807761 h 4260845"/>
              <a:gd name="connsiteX16-6263" fmla="*/ 3659872 w 3898347"/>
              <a:gd name="connsiteY16-6264" fmla="*/ 3805524 h 4260845"/>
              <a:gd name="connsiteX17-6265" fmla="*/ 3643454 w 3898347"/>
              <a:gd name="connsiteY17-6266" fmla="*/ 3794831 h 4260845"/>
              <a:gd name="connsiteX18-6267" fmla="*/ 3624789 w 3898347"/>
              <a:gd name="connsiteY18-6268" fmla="*/ 3803185 h 4260845"/>
              <a:gd name="connsiteX19-6269" fmla="*/ 3602327 w 3898347"/>
              <a:gd name="connsiteY19-6270" fmla="*/ 3794616 h 4260845"/>
              <a:gd name="connsiteX20-6271" fmla="*/ 3596645 w 3898347"/>
              <a:gd name="connsiteY20-6272" fmla="*/ 3797108 h 4260845"/>
              <a:gd name="connsiteX21-6273" fmla="*/ 3574144 w 3898347"/>
              <a:gd name="connsiteY21-6274" fmla="*/ 3795108 h 4260845"/>
              <a:gd name="connsiteX22-6275" fmla="*/ 3562310 w 3898347"/>
              <a:gd name="connsiteY22-6276" fmla="*/ 3787534 h 4260845"/>
              <a:gd name="connsiteX23-6277" fmla="*/ 3551635 w 3898347"/>
              <a:gd name="connsiteY23-6278" fmla="*/ 3797705 h 4260845"/>
              <a:gd name="connsiteX24-6279" fmla="*/ 3542668 w 3898347"/>
              <a:gd name="connsiteY24-6280" fmla="*/ 3803283 h 4260845"/>
              <a:gd name="connsiteX25-6281" fmla="*/ 3533033 w 3898347"/>
              <a:gd name="connsiteY25-6282" fmla="*/ 3799071 h 4260845"/>
              <a:gd name="connsiteX26-6283" fmla="*/ 3521726 w 3898347"/>
              <a:gd name="connsiteY26-6284" fmla="*/ 3804691 h 4260845"/>
              <a:gd name="connsiteX27-6285" fmla="*/ 3520080 w 3898347"/>
              <a:gd name="connsiteY27-6286" fmla="*/ 3805210 h 4260845"/>
              <a:gd name="connsiteX28-6287" fmla="*/ 3508491 w 3898347"/>
              <a:gd name="connsiteY28-6288" fmla="*/ 3797398 h 4260845"/>
              <a:gd name="connsiteX29-6289" fmla="*/ 3503787 w 3898347"/>
              <a:gd name="connsiteY29-6290" fmla="*/ 3797787 h 4260845"/>
              <a:gd name="connsiteX30-6291" fmla="*/ 3492165 w 3898347"/>
              <a:gd name="connsiteY30-6292" fmla="*/ 3799887 h 4260845"/>
              <a:gd name="connsiteX31-6293" fmla="*/ 3472233 w 3898347"/>
              <a:gd name="connsiteY31-6294" fmla="*/ 3805682 h 4260845"/>
              <a:gd name="connsiteX32-6295" fmla="*/ 3465921 w 3898347"/>
              <a:gd name="connsiteY32-6296" fmla="*/ 3805814 h 4260845"/>
              <a:gd name="connsiteX33-6297" fmla="*/ 3455541 w 3898347"/>
              <a:gd name="connsiteY33-6298" fmla="*/ 3815505 h 4260845"/>
              <a:gd name="connsiteX34-6299" fmla="*/ 3429027 w 3898347"/>
              <a:gd name="connsiteY34-6300" fmla="*/ 3816906 h 4260845"/>
              <a:gd name="connsiteX35-6301" fmla="*/ 3369507 w 3898347"/>
              <a:gd name="connsiteY35-6302" fmla="*/ 3825563 h 4260845"/>
              <a:gd name="connsiteX36-6303" fmla="*/ 3324491 w 3898347"/>
              <a:gd name="connsiteY36-6304" fmla="*/ 3832006 h 4260845"/>
              <a:gd name="connsiteX37-6305" fmla="*/ 3244235 w 3898347"/>
              <a:gd name="connsiteY37-6306" fmla="*/ 3834376 h 4260845"/>
              <a:gd name="connsiteX38-6307" fmla="*/ 3226507 w 3898347"/>
              <a:gd name="connsiteY38-6308" fmla="*/ 3820131 h 4260845"/>
              <a:gd name="connsiteX39-6309" fmla="*/ 3191688 w 3898347"/>
              <a:gd name="connsiteY39-6310" fmla="*/ 3837359 h 4260845"/>
              <a:gd name="connsiteX40-6311" fmla="*/ 3153779 w 3898347"/>
              <a:gd name="connsiteY40-6312" fmla="*/ 3848439 h 4260845"/>
              <a:gd name="connsiteX41-6313" fmla="*/ 3090188 w 3898347"/>
              <a:gd name="connsiteY41-6314" fmla="*/ 3855036 h 4260845"/>
              <a:gd name="connsiteX42-6315" fmla="*/ 3031422 w 3898347"/>
              <a:gd name="connsiteY42-6316" fmla="*/ 3858298 h 4260845"/>
              <a:gd name="connsiteX43-6317" fmla="*/ 2996288 w 3898347"/>
              <a:gd name="connsiteY43-6318" fmla="*/ 3860020 h 4260845"/>
              <a:gd name="connsiteX44-6319" fmla="*/ 2901661 w 3898347"/>
              <a:gd name="connsiteY44-6320" fmla="*/ 3882243 h 4260845"/>
              <a:gd name="connsiteX45-6321" fmla="*/ 2782141 w 3898347"/>
              <a:gd name="connsiteY45-6322" fmla="*/ 3932983 h 4260845"/>
              <a:gd name="connsiteX46-6323" fmla="*/ 2749597 w 3898347"/>
              <a:gd name="connsiteY46-6324" fmla="*/ 3956746 h 4260845"/>
              <a:gd name="connsiteX47-6325" fmla="*/ 2730493 w 3898347"/>
              <a:gd name="connsiteY47-6326" fmla="*/ 3955236 h 4260845"/>
              <a:gd name="connsiteX48-6327" fmla="*/ 2707507 w 3898347"/>
              <a:gd name="connsiteY48-6328" fmla="*/ 3947771 h 4260845"/>
              <a:gd name="connsiteX49-6329" fmla="*/ 2701937 w 3898347"/>
              <a:gd name="connsiteY49-6330" fmla="*/ 3950565 h 4260845"/>
              <a:gd name="connsiteX50-6331" fmla="*/ 2679435 w 3898347"/>
              <a:gd name="connsiteY50-6332" fmla="*/ 3949768 h 4260845"/>
              <a:gd name="connsiteX51-6333" fmla="*/ 2667352 w 3898347"/>
              <a:gd name="connsiteY51-6334" fmla="*/ 3942821 h 4260845"/>
              <a:gd name="connsiteX52-6335" fmla="*/ 2657096 w 3898347"/>
              <a:gd name="connsiteY52-6336" fmla="*/ 3953571 h 4260845"/>
              <a:gd name="connsiteX53-6337" fmla="*/ 2655161 w 3898347"/>
              <a:gd name="connsiteY53-6338" fmla="*/ 3962216 h 4260845"/>
              <a:gd name="connsiteX54-6339" fmla="*/ 2638604 w 3898347"/>
              <a:gd name="connsiteY54-6340" fmla="*/ 3955936 h 4260845"/>
              <a:gd name="connsiteX55-6341" fmla="*/ 2626185 w 3898347"/>
              <a:gd name="connsiteY55-6342" fmla="*/ 3962937 h 4260845"/>
              <a:gd name="connsiteX56-6343" fmla="*/ 2614077 w 3898347"/>
              <a:gd name="connsiteY56-6344" fmla="*/ 3955576 h 4260845"/>
              <a:gd name="connsiteX57-6345" fmla="*/ 2609403 w 3898347"/>
              <a:gd name="connsiteY57-6346" fmla="*/ 3956215 h 4260845"/>
              <a:gd name="connsiteX58-6347" fmla="*/ 2597896 w 3898347"/>
              <a:gd name="connsiteY58-6348" fmla="*/ 3958939 h 4260845"/>
              <a:gd name="connsiteX59-6349" fmla="*/ 2578251 w 3898347"/>
              <a:gd name="connsiteY59-6350" fmla="*/ 3965812 h 4260845"/>
              <a:gd name="connsiteX60-6351" fmla="*/ 2571961 w 3898347"/>
              <a:gd name="connsiteY60-6352" fmla="*/ 3966278 h 4260845"/>
              <a:gd name="connsiteX61-6353" fmla="*/ 2559399 w 3898347"/>
              <a:gd name="connsiteY61-6354" fmla="*/ 3979193 h 4260845"/>
              <a:gd name="connsiteX62-6355" fmla="*/ 2533560 w 3898347"/>
              <a:gd name="connsiteY62-6356" fmla="*/ 3988160 h 4260845"/>
              <a:gd name="connsiteX63-6357" fmla="*/ 2515299 w 3898347"/>
              <a:gd name="connsiteY63-6358" fmla="*/ 4016867 h 4260845"/>
              <a:gd name="connsiteX64-6359" fmla="*/ 2513423 w 3898347"/>
              <a:gd name="connsiteY64-6360" fmla="*/ 4018759 h 4260845"/>
              <a:gd name="connsiteX65-6361" fmla="*/ 2482991 w 3898347"/>
              <a:gd name="connsiteY65-6362" fmla="*/ 4012935 h 4260845"/>
              <a:gd name="connsiteX66-6363" fmla="*/ 2446940 w 3898347"/>
              <a:gd name="connsiteY66-6364" fmla="*/ 4021172 h 4260845"/>
              <a:gd name="connsiteX67-6365" fmla="*/ 2404883 w 3898347"/>
              <a:gd name="connsiteY67-6366" fmla="*/ 4024808 h 4260845"/>
              <a:gd name="connsiteX68-6367" fmla="*/ 2373894 w 3898347"/>
              <a:gd name="connsiteY68-6368" fmla="*/ 4023827 h 4260845"/>
              <a:gd name="connsiteX69-6369" fmla="*/ 2297080 w 3898347"/>
              <a:gd name="connsiteY69-6370" fmla="*/ 4040841 h 4260845"/>
              <a:gd name="connsiteX70-6371" fmla="*/ 2170615 w 3898347"/>
              <a:gd name="connsiteY70-6372" fmla="*/ 4077196 h 4260845"/>
              <a:gd name="connsiteX71-6373" fmla="*/ 2143580 w 3898347"/>
              <a:gd name="connsiteY71-6374" fmla="*/ 4083102 h 4260845"/>
              <a:gd name="connsiteX72-6375" fmla="*/ 2119893 w 3898347"/>
              <a:gd name="connsiteY72-6376" fmla="*/ 4080874 h 4260845"/>
              <a:gd name="connsiteX73-6377" fmla="*/ 2114008 w 3898347"/>
              <a:gd name="connsiteY73-6378" fmla="*/ 4073996 h 4260845"/>
              <a:gd name="connsiteX74-6379" fmla="*/ 2099067 w 3898347"/>
              <a:gd name="connsiteY74-6380" fmla="*/ 4076068 h 4260845"/>
              <a:gd name="connsiteX75-6381" fmla="*/ 2095000 w 3898347"/>
              <a:gd name="connsiteY75-6382" fmla="*/ 4075096 h 4260845"/>
              <a:gd name="connsiteX76-6383" fmla="*/ 2071767 w 3898347"/>
              <a:gd name="connsiteY76-6384" fmla="*/ 4071044 h 4260845"/>
              <a:gd name="connsiteX77-6385" fmla="*/ 2024486 w 3898347"/>
              <a:gd name="connsiteY77-6386" fmla="*/ 4100276 h 4260845"/>
              <a:gd name="connsiteX78-6387" fmla="*/ 1964411 w 3898347"/>
              <a:gd name="connsiteY78-6388" fmla="*/ 4105069 h 4260845"/>
              <a:gd name="connsiteX79-6389" fmla="*/ 1739945 w 3898347"/>
              <a:gd name="connsiteY79-6390" fmla="*/ 4171795 h 4260845"/>
              <a:gd name="connsiteX80-6391" fmla="*/ 1642330 w 3898347"/>
              <a:gd name="connsiteY80-6392" fmla="*/ 4174762 h 4260845"/>
              <a:gd name="connsiteX81-6393" fmla="*/ 1595989 w 3898347"/>
              <a:gd name="connsiteY81-6394" fmla="*/ 4193679 h 4260845"/>
              <a:gd name="connsiteX82-6395" fmla="*/ 1559231 w 3898347"/>
              <a:gd name="connsiteY82-6396" fmla="*/ 4195932 h 4260845"/>
              <a:gd name="connsiteX83-6397" fmla="*/ 1537197 w 3898347"/>
              <a:gd name="connsiteY83-6398" fmla="*/ 4209468 h 4260845"/>
              <a:gd name="connsiteX84-6399" fmla="*/ 1508787 w 3898347"/>
              <a:gd name="connsiteY84-6400" fmla="*/ 4234213 h 4260845"/>
              <a:gd name="connsiteX85-6401" fmla="*/ 1488914 w 3898347"/>
              <a:gd name="connsiteY85-6402" fmla="*/ 4241772 h 4260845"/>
              <a:gd name="connsiteX86-6403" fmla="*/ 1488999 w 3898347"/>
              <a:gd name="connsiteY86-6404" fmla="*/ 4251186 h 4260845"/>
              <a:gd name="connsiteX87-6405" fmla="*/ 1475364 w 3898347"/>
              <a:gd name="connsiteY87-6406" fmla="*/ 4248364 h 4260845"/>
              <a:gd name="connsiteX88-6407" fmla="*/ 1457275 w 3898347"/>
              <a:gd name="connsiteY88-6408" fmla="*/ 4252863 h 4260845"/>
              <a:gd name="connsiteX89-6409" fmla="*/ 1448085 w 3898347"/>
              <a:gd name="connsiteY89-6410" fmla="*/ 4248391 h 4260845"/>
              <a:gd name="connsiteX90-6411" fmla="*/ 1315306 w 3898347"/>
              <a:gd name="connsiteY90-6412" fmla="*/ 4237004 h 4260845"/>
              <a:gd name="connsiteX91-6413" fmla="*/ 1272434 w 3898347"/>
              <a:gd name="connsiteY91-6414" fmla="*/ 4244958 h 4260845"/>
              <a:gd name="connsiteX92-6415" fmla="*/ 1231567 w 3898347"/>
              <a:gd name="connsiteY92-6416" fmla="*/ 4219356 h 4260845"/>
              <a:gd name="connsiteX93-6417" fmla="*/ 1216643 w 3898347"/>
              <a:gd name="connsiteY93-6418" fmla="*/ 4229828 h 4260845"/>
              <a:gd name="connsiteX94-6419" fmla="*/ 1214101 w 3898347"/>
              <a:gd name="connsiteY94-6420" fmla="*/ 4231991 h 4260845"/>
              <a:gd name="connsiteX95-6421" fmla="*/ 1203193 w 3898347"/>
              <a:gd name="connsiteY95-6422" fmla="*/ 4232867 h 4260845"/>
              <a:gd name="connsiteX96-6423" fmla="*/ 1201049 w 3898347"/>
              <a:gd name="connsiteY96-6424" fmla="*/ 4242842 h 4260845"/>
              <a:gd name="connsiteX97-6425" fmla="*/ 1185298 w 3898347"/>
              <a:gd name="connsiteY97-6426" fmla="*/ 4251133 h 4260845"/>
              <a:gd name="connsiteX98-6427" fmla="*/ 1164955 w 3898347"/>
              <a:gd name="connsiteY98-6428" fmla="*/ 4250027 h 4260845"/>
              <a:gd name="connsiteX99-6429" fmla="*/ 1067357 w 3898347"/>
              <a:gd name="connsiteY99-6430" fmla="*/ 4233908 h 4260845"/>
              <a:gd name="connsiteX100-6431" fmla="*/ 1009492 w 3898347"/>
              <a:gd name="connsiteY100-6432" fmla="*/ 4230455 h 4260845"/>
              <a:gd name="connsiteX101-6433" fmla="*/ 988345 w 3898347"/>
              <a:gd name="connsiteY101-6434" fmla="*/ 4238880 h 4260845"/>
              <a:gd name="connsiteX102-6435" fmla="*/ 958251 w 3898347"/>
              <a:gd name="connsiteY102-6436" fmla="*/ 4244100 h 4260845"/>
              <a:gd name="connsiteX103-6437" fmla="*/ 905785 w 3898347"/>
              <a:gd name="connsiteY103-6438" fmla="*/ 4260845 h 4260845"/>
              <a:gd name="connsiteX104-6439" fmla="*/ 837706 w 3898347"/>
              <a:gd name="connsiteY104-6440" fmla="*/ 4245528 h 4260845"/>
              <a:gd name="connsiteX105-6441" fmla="*/ 778474 w 3898347"/>
              <a:gd name="connsiteY105-6442" fmla="*/ 4235526 h 4260845"/>
              <a:gd name="connsiteX106-6443" fmla="*/ 774418 w 3898347"/>
              <a:gd name="connsiteY106-6444" fmla="*/ 4242583 h 4260845"/>
              <a:gd name="connsiteX107-6445" fmla="*/ 737705 w 3898347"/>
              <a:gd name="connsiteY107-6446" fmla="*/ 4238891 h 4260845"/>
              <a:gd name="connsiteX108-6447" fmla="*/ 641839 w 3898347"/>
              <a:gd name="connsiteY108-6448" fmla="*/ 4211160 h 4260845"/>
              <a:gd name="connsiteX109-6449" fmla="*/ 558105 w 3898347"/>
              <a:gd name="connsiteY109-6450" fmla="*/ 4191218 h 4260845"/>
              <a:gd name="connsiteX110-6451" fmla="*/ 515682 w 3898347"/>
              <a:gd name="connsiteY110-6452" fmla="*/ 4193696 h 4260845"/>
              <a:gd name="connsiteX111-6453" fmla="*/ 467082 w 3898347"/>
              <a:gd name="connsiteY111-6454" fmla="*/ 4185616 h 4260845"/>
              <a:gd name="connsiteX112-6455" fmla="*/ 437646 w 3898347"/>
              <a:gd name="connsiteY112-6456" fmla="*/ 4212658 h 4260845"/>
              <a:gd name="connsiteX113-6457" fmla="*/ 402271 w 3898347"/>
              <a:gd name="connsiteY113-6458" fmla="*/ 4212774 h 4260845"/>
              <a:gd name="connsiteX114-6459" fmla="*/ 384907 w 3898347"/>
              <a:gd name="connsiteY114-6460" fmla="*/ 4201195 h 4260845"/>
              <a:gd name="connsiteX115-6461" fmla="*/ 337154 w 3898347"/>
              <a:gd name="connsiteY115-6462" fmla="*/ 4206136 h 4260845"/>
              <a:gd name="connsiteX116-6463" fmla="*/ 298662 w 3898347"/>
              <a:gd name="connsiteY116-6464" fmla="*/ 4211227 h 4260845"/>
              <a:gd name="connsiteX117-6465" fmla="*/ 265740 w 3898347"/>
              <a:gd name="connsiteY117-6466" fmla="*/ 4213623 h 4260845"/>
              <a:gd name="connsiteX118-6467" fmla="*/ 176403 w 3898347"/>
              <a:gd name="connsiteY118-6468" fmla="*/ 4227393 h 4260845"/>
              <a:gd name="connsiteX119-6469" fmla="*/ 82528 w 3898347"/>
              <a:gd name="connsiteY119-6470" fmla="*/ 4243774 h 4260845"/>
              <a:gd name="connsiteX120-6471" fmla="*/ 19464 w 3898347"/>
              <a:gd name="connsiteY120-6472" fmla="*/ 4256103 h 4260845"/>
              <a:gd name="connsiteX121-6473" fmla="*/ 0 w 3898347"/>
              <a:gd name="connsiteY121-6474" fmla="*/ 4221939 h 4260845"/>
              <a:gd name="connsiteX122-6475" fmla="*/ 0 w 3898347"/>
              <a:gd name="connsiteY122-6476" fmla="*/ 15850 h 4260845"/>
              <a:gd name="connsiteX123-6477" fmla="*/ 3898347 w 3898347"/>
              <a:gd name="connsiteY123-6478" fmla="*/ 0 h 4260845"/>
              <a:gd name="connsiteX0-6479" fmla="*/ 3898347 w 3898347"/>
              <a:gd name="connsiteY0-6480" fmla="*/ 0 h 4260845"/>
              <a:gd name="connsiteX1-6481" fmla="*/ 3898347 w 3898347"/>
              <a:gd name="connsiteY1-6482" fmla="*/ 3834445 h 4260845"/>
              <a:gd name="connsiteX2-6483" fmla="*/ 3892314 w 3898347"/>
              <a:gd name="connsiteY2-6484" fmla="*/ 3832951 h 4260845"/>
              <a:gd name="connsiteX3-6485" fmla="*/ 3851953 w 3898347"/>
              <a:gd name="connsiteY3-6486" fmla="*/ 3802983 h 4260845"/>
              <a:gd name="connsiteX4-6487" fmla="*/ 3836418 w 3898347"/>
              <a:gd name="connsiteY4-6488" fmla="*/ 3811513 h 4260845"/>
              <a:gd name="connsiteX5-6489" fmla="*/ 3833758 w 3898347"/>
              <a:gd name="connsiteY5-6490" fmla="*/ 3813341 h 4260845"/>
              <a:gd name="connsiteX6-6491" fmla="*/ 3822673 w 3898347"/>
              <a:gd name="connsiteY6-6492" fmla="*/ 3812913 h 4260845"/>
              <a:gd name="connsiteX7-6493" fmla="*/ 3820104 w 3898347"/>
              <a:gd name="connsiteY7-6494" fmla="*/ 3822466 h 4260845"/>
              <a:gd name="connsiteX8-6495" fmla="*/ 3803816 w 3898347"/>
              <a:gd name="connsiteY8-6496" fmla="*/ 3828757 h 4260845"/>
              <a:gd name="connsiteX9-6497" fmla="*/ 3729936 w 3898347"/>
              <a:gd name="connsiteY9-6498" fmla="*/ 3815386 h 4260845"/>
              <a:gd name="connsiteX10-6499" fmla="*/ 3726018 w 3898347"/>
              <a:gd name="connsiteY10-6500" fmla="*/ 3815100 h 4260845"/>
              <a:gd name="connsiteX11-6501" fmla="*/ 3725413 w 3898347"/>
              <a:gd name="connsiteY11-6502" fmla="*/ 3814615 h 4260845"/>
              <a:gd name="connsiteX12-6503" fmla="*/ 3713801 w 3898347"/>
              <a:gd name="connsiteY12-6504" fmla="*/ 3811018 h 4260845"/>
              <a:gd name="connsiteX13-6505" fmla="*/ 3709087 w 3898347"/>
              <a:gd name="connsiteY13-6506" fmla="*/ 3813195 h 4260845"/>
              <a:gd name="connsiteX14-6507" fmla="*/ 3698038 w 3898347"/>
              <a:gd name="connsiteY14-6508" fmla="*/ 3806182 h 4260845"/>
              <a:gd name="connsiteX15-6509" fmla="*/ 3662227 w 3898347"/>
              <a:gd name="connsiteY15-6510" fmla="*/ 3807761 h 4260845"/>
              <a:gd name="connsiteX16-6511" fmla="*/ 3659872 w 3898347"/>
              <a:gd name="connsiteY16-6512" fmla="*/ 3805524 h 4260845"/>
              <a:gd name="connsiteX17-6513" fmla="*/ 3643454 w 3898347"/>
              <a:gd name="connsiteY17-6514" fmla="*/ 3794831 h 4260845"/>
              <a:gd name="connsiteX18-6515" fmla="*/ 3624789 w 3898347"/>
              <a:gd name="connsiteY18-6516" fmla="*/ 3803185 h 4260845"/>
              <a:gd name="connsiteX19-6517" fmla="*/ 3602327 w 3898347"/>
              <a:gd name="connsiteY19-6518" fmla="*/ 3794616 h 4260845"/>
              <a:gd name="connsiteX20-6519" fmla="*/ 3596645 w 3898347"/>
              <a:gd name="connsiteY20-6520" fmla="*/ 3797108 h 4260845"/>
              <a:gd name="connsiteX21-6521" fmla="*/ 3574144 w 3898347"/>
              <a:gd name="connsiteY21-6522" fmla="*/ 3795108 h 4260845"/>
              <a:gd name="connsiteX22-6523" fmla="*/ 3562310 w 3898347"/>
              <a:gd name="connsiteY22-6524" fmla="*/ 3787534 h 4260845"/>
              <a:gd name="connsiteX23-6525" fmla="*/ 3551635 w 3898347"/>
              <a:gd name="connsiteY23-6526" fmla="*/ 3797705 h 4260845"/>
              <a:gd name="connsiteX24-6527" fmla="*/ 3542668 w 3898347"/>
              <a:gd name="connsiteY24-6528" fmla="*/ 3803283 h 4260845"/>
              <a:gd name="connsiteX25-6529" fmla="*/ 3533033 w 3898347"/>
              <a:gd name="connsiteY25-6530" fmla="*/ 3799071 h 4260845"/>
              <a:gd name="connsiteX26-6531" fmla="*/ 3521726 w 3898347"/>
              <a:gd name="connsiteY26-6532" fmla="*/ 3804691 h 4260845"/>
              <a:gd name="connsiteX27-6533" fmla="*/ 3520080 w 3898347"/>
              <a:gd name="connsiteY27-6534" fmla="*/ 3805210 h 4260845"/>
              <a:gd name="connsiteX28-6535" fmla="*/ 3508491 w 3898347"/>
              <a:gd name="connsiteY28-6536" fmla="*/ 3797398 h 4260845"/>
              <a:gd name="connsiteX29-6537" fmla="*/ 3503787 w 3898347"/>
              <a:gd name="connsiteY29-6538" fmla="*/ 3797787 h 4260845"/>
              <a:gd name="connsiteX30-6539" fmla="*/ 3492165 w 3898347"/>
              <a:gd name="connsiteY30-6540" fmla="*/ 3799887 h 4260845"/>
              <a:gd name="connsiteX31-6541" fmla="*/ 3472233 w 3898347"/>
              <a:gd name="connsiteY31-6542" fmla="*/ 3805682 h 4260845"/>
              <a:gd name="connsiteX32-6543" fmla="*/ 3465921 w 3898347"/>
              <a:gd name="connsiteY32-6544" fmla="*/ 3805814 h 4260845"/>
              <a:gd name="connsiteX33-6545" fmla="*/ 3455541 w 3898347"/>
              <a:gd name="connsiteY33-6546" fmla="*/ 3815505 h 4260845"/>
              <a:gd name="connsiteX34-6547" fmla="*/ 3429027 w 3898347"/>
              <a:gd name="connsiteY34-6548" fmla="*/ 3816906 h 4260845"/>
              <a:gd name="connsiteX35-6549" fmla="*/ 3369507 w 3898347"/>
              <a:gd name="connsiteY35-6550" fmla="*/ 3825563 h 4260845"/>
              <a:gd name="connsiteX36-6551" fmla="*/ 3324491 w 3898347"/>
              <a:gd name="connsiteY36-6552" fmla="*/ 3832006 h 4260845"/>
              <a:gd name="connsiteX37-6553" fmla="*/ 3244235 w 3898347"/>
              <a:gd name="connsiteY37-6554" fmla="*/ 3834376 h 4260845"/>
              <a:gd name="connsiteX38-6555" fmla="*/ 3226507 w 3898347"/>
              <a:gd name="connsiteY38-6556" fmla="*/ 3820131 h 4260845"/>
              <a:gd name="connsiteX39-6557" fmla="*/ 3191688 w 3898347"/>
              <a:gd name="connsiteY39-6558" fmla="*/ 3837359 h 4260845"/>
              <a:gd name="connsiteX40-6559" fmla="*/ 3153779 w 3898347"/>
              <a:gd name="connsiteY40-6560" fmla="*/ 3848439 h 4260845"/>
              <a:gd name="connsiteX41-6561" fmla="*/ 3090188 w 3898347"/>
              <a:gd name="connsiteY41-6562" fmla="*/ 3855036 h 4260845"/>
              <a:gd name="connsiteX42-6563" fmla="*/ 3031422 w 3898347"/>
              <a:gd name="connsiteY42-6564" fmla="*/ 3858298 h 4260845"/>
              <a:gd name="connsiteX43-6565" fmla="*/ 2996288 w 3898347"/>
              <a:gd name="connsiteY43-6566" fmla="*/ 3860020 h 4260845"/>
              <a:gd name="connsiteX44-6567" fmla="*/ 2901661 w 3898347"/>
              <a:gd name="connsiteY44-6568" fmla="*/ 3882243 h 4260845"/>
              <a:gd name="connsiteX45-6569" fmla="*/ 2782141 w 3898347"/>
              <a:gd name="connsiteY45-6570" fmla="*/ 3932983 h 4260845"/>
              <a:gd name="connsiteX46-6571" fmla="*/ 2749597 w 3898347"/>
              <a:gd name="connsiteY46-6572" fmla="*/ 3956746 h 4260845"/>
              <a:gd name="connsiteX47-6573" fmla="*/ 2730493 w 3898347"/>
              <a:gd name="connsiteY47-6574" fmla="*/ 3955236 h 4260845"/>
              <a:gd name="connsiteX48-6575" fmla="*/ 2707507 w 3898347"/>
              <a:gd name="connsiteY48-6576" fmla="*/ 3947771 h 4260845"/>
              <a:gd name="connsiteX49-6577" fmla="*/ 2701937 w 3898347"/>
              <a:gd name="connsiteY49-6578" fmla="*/ 3950565 h 4260845"/>
              <a:gd name="connsiteX50-6579" fmla="*/ 2679435 w 3898347"/>
              <a:gd name="connsiteY50-6580" fmla="*/ 3949768 h 4260845"/>
              <a:gd name="connsiteX51-6581" fmla="*/ 2667352 w 3898347"/>
              <a:gd name="connsiteY51-6582" fmla="*/ 3942821 h 4260845"/>
              <a:gd name="connsiteX52-6583" fmla="*/ 2657096 w 3898347"/>
              <a:gd name="connsiteY52-6584" fmla="*/ 3953571 h 4260845"/>
              <a:gd name="connsiteX53-6585" fmla="*/ 2655161 w 3898347"/>
              <a:gd name="connsiteY53-6586" fmla="*/ 3962216 h 4260845"/>
              <a:gd name="connsiteX54-6587" fmla="*/ 2638604 w 3898347"/>
              <a:gd name="connsiteY54-6588" fmla="*/ 3955936 h 4260845"/>
              <a:gd name="connsiteX55-6589" fmla="*/ 2626185 w 3898347"/>
              <a:gd name="connsiteY55-6590" fmla="*/ 3962937 h 4260845"/>
              <a:gd name="connsiteX56-6591" fmla="*/ 2614077 w 3898347"/>
              <a:gd name="connsiteY56-6592" fmla="*/ 3955576 h 4260845"/>
              <a:gd name="connsiteX57-6593" fmla="*/ 2609403 w 3898347"/>
              <a:gd name="connsiteY57-6594" fmla="*/ 3956215 h 4260845"/>
              <a:gd name="connsiteX58-6595" fmla="*/ 2597896 w 3898347"/>
              <a:gd name="connsiteY58-6596" fmla="*/ 3958939 h 4260845"/>
              <a:gd name="connsiteX59-6597" fmla="*/ 2578251 w 3898347"/>
              <a:gd name="connsiteY59-6598" fmla="*/ 3965812 h 4260845"/>
              <a:gd name="connsiteX60-6599" fmla="*/ 2571961 w 3898347"/>
              <a:gd name="connsiteY60-6600" fmla="*/ 3966278 h 4260845"/>
              <a:gd name="connsiteX61-6601" fmla="*/ 2559399 w 3898347"/>
              <a:gd name="connsiteY61-6602" fmla="*/ 3979193 h 4260845"/>
              <a:gd name="connsiteX62-6603" fmla="*/ 2533560 w 3898347"/>
              <a:gd name="connsiteY62-6604" fmla="*/ 3988160 h 4260845"/>
              <a:gd name="connsiteX63-6605" fmla="*/ 2515299 w 3898347"/>
              <a:gd name="connsiteY63-6606" fmla="*/ 4016867 h 4260845"/>
              <a:gd name="connsiteX64-6607" fmla="*/ 2513423 w 3898347"/>
              <a:gd name="connsiteY64-6608" fmla="*/ 4018759 h 4260845"/>
              <a:gd name="connsiteX65-6609" fmla="*/ 2482991 w 3898347"/>
              <a:gd name="connsiteY65-6610" fmla="*/ 4012935 h 4260845"/>
              <a:gd name="connsiteX66-6611" fmla="*/ 2446940 w 3898347"/>
              <a:gd name="connsiteY66-6612" fmla="*/ 4021172 h 4260845"/>
              <a:gd name="connsiteX67-6613" fmla="*/ 2404883 w 3898347"/>
              <a:gd name="connsiteY67-6614" fmla="*/ 4024808 h 4260845"/>
              <a:gd name="connsiteX68-6615" fmla="*/ 2373894 w 3898347"/>
              <a:gd name="connsiteY68-6616" fmla="*/ 4023827 h 4260845"/>
              <a:gd name="connsiteX69-6617" fmla="*/ 2297080 w 3898347"/>
              <a:gd name="connsiteY69-6618" fmla="*/ 4040841 h 4260845"/>
              <a:gd name="connsiteX70-6619" fmla="*/ 2170615 w 3898347"/>
              <a:gd name="connsiteY70-6620" fmla="*/ 4077196 h 4260845"/>
              <a:gd name="connsiteX71-6621" fmla="*/ 2143580 w 3898347"/>
              <a:gd name="connsiteY71-6622" fmla="*/ 4083102 h 4260845"/>
              <a:gd name="connsiteX72-6623" fmla="*/ 2119893 w 3898347"/>
              <a:gd name="connsiteY72-6624" fmla="*/ 4080874 h 4260845"/>
              <a:gd name="connsiteX73-6625" fmla="*/ 2114008 w 3898347"/>
              <a:gd name="connsiteY73-6626" fmla="*/ 4073996 h 4260845"/>
              <a:gd name="connsiteX74-6627" fmla="*/ 2099067 w 3898347"/>
              <a:gd name="connsiteY74-6628" fmla="*/ 4076068 h 4260845"/>
              <a:gd name="connsiteX75-6629" fmla="*/ 2095000 w 3898347"/>
              <a:gd name="connsiteY75-6630" fmla="*/ 4075096 h 4260845"/>
              <a:gd name="connsiteX76-6631" fmla="*/ 2071767 w 3898347"/>
              <a:gd name="connsiteY76-6632" fmla="*/ 4071044 h 4260845"/>
              <a:gd name="connsiteX77-6633" fmla="*/ 2024486 w 3898347"/>
              <a:gd name="connsiteY77-6634" fmla="*/ 4100276 h 4260845"/>
              <a:gd name="connsiteX78-6635" fmla="*/ 1964411 w 3898347"/>
              <a:gd name="connsiteY78-6636" fmla="*/ 4105069 h 4260845"/>
              <a:gd name="connsiteX79-6637" fmla="*/ 1739945 w 3898347"/>
              <a:gd name="connsiteY79-6638" fmla="*/ 4171795 h 4260845"/>
              <a:gd name="connsiteX80-6639" fmla="*/ 1642330 w 3898347"/>
              <a:gd name="connsiteY80-6640" fmla="*/ 4174762 h 4260845"/>
              <a:gd name="connsiteX81-6641" fmla="*/ 1595989 w 3898347"/>
              <a:gd name="connsiteY81-6642" fmla="*/ 4193679 h 4260845"/>
              <a:gd name="connsiteX82-6643" fmla="*/ 1559231 w 3898347"/>
              <a:gd name="connsiteY82-6644" fmla="*/ 4195932 h 4260845"/>
              <a:gd name="connsiteX83-6645" fmla="*/ 1537197 w 3898347"/>
              <a:gd name="connsiteY83-6646" fmla="*/ 4209468 h 4260845"/>
              <a:gd name="connsiteX84-6647" fmla="*/ 1508787 w 3898347"/>
              <a:gd name="connsiteY84-6648" fmla="*/ 4234213 h 4260845"/>
              <a:gd name="connsiteX85-6649" fmla="*/ 1488914 w 3898347"/>
              <a:gd name="connsiteY85-6650" fmla="*/ 4241772 h 4260845"/>
              <a:gd name="connsiteX86-6651" fmla="*/ 1488999 w 3898347"/>
              <a:gd name="connsiteY86-6652" fmla="*/ 4251186 h 4260845"/>
              <a:gd name="connsiteX87-6653" fmla="*/ 1475364 w 3898347"/>
              <a:gd name="connsiteY87-6654" fmla="*/ 4248364 h 4260845"/>
              <a:gd name="connsiteX88-6655" fmla="*/ 1457275 w 3898347"/>
              <a:gd name="connsiteY88-6656" fmla="*/ 4252863 h 4260845"/>
              <a:gd name="connsiteX89-6657" fmla="*/ 1448085 w 3898347"/>
              <a:gd name="connsiteY89-6658" fmla="*/ 4248391 h 4260845"/>
              <a:gd name="connsiteX90-6659" fmla="*/ 1315306 w 3898347"/>
              <a:gd name="connsiteY90-6660" fmla="*/ 4237004 h 4260845"/>
              <a:gd name="connsiteX91-6661" fmla="*/ 1272434 w 3898347"/>
              <a:gd name="connsiteY91-6662" fmla="*/ 4244958 h 4260845"/>
              <a:gd name="connsiteX92-6663" fmla="*/ 1231567 w 3898347"/>
              <a:gd name="connsiteY92-6664" fmla="*/ 4219356 h 4260845"/>
              <a:gd name="connsiteX93-6665" fmla="*/ 1216643 w 3898347"/>
              <a:gd name="connsiteY93-6666" fmla="*/ 4229828 h 4260845"/>
              <a:gd name="connsiteX94-6667" fmla="*/ 1214101 w 3898347"/>
              <a:gd name="connsiteY94-6668" fmla="*/ 4231991 h 4260845"/>
              <a:gd name="connsiteX95-6669" fmla="*/ 1203193 w 3898347"/>
              <a:gd name="connsiteY95-6670" fmla="*/ 4232867 h 4260845"/>
              <a:gd name="connsiteX96-6671" fmla="*/ 1201049 w 3898347"/>
              <a:gd name="connsiteY96-6672" fmla="*/ 4242842 h 4260845"/>
              <a:gd name="connsiteX97-6673" fmla="*/ 1185298 w 3898347"/>
              <a:gd name="connsiteY97-6674" fmla="*/ 4251133 h 4260845"/>
              <a:gd name="connsiteX98-6675" fmla="*/ 1164955 w 3898347"/>
              <a:gd name="connsiteY98-6676" fmla="*/ 4250027 h 4260845"/>
              <a:gd name="connsiteX99-6677" fmla="*/ 1067357 w 3898347"/>
              <a:gd name="connsiteY99-6678" fmla="*/ 4233908 h 4260845"/>
              <a:gd name="connsiteX100-6679" fmla="*/ 1009492 w 3898347"/>
              <a:gd name="connsiteY100-6680" fmla="*/ 4230455 h 4260845"/>
              <a:gd name="connsiteX101-6681" fmla="*/ 988345 w 3898347"/>
              <a:gd name="connsiteY101-6682" fmla="*/ 4238880 h 4260845"/>
              <a:gd name="connsiteX102-6683" fmla="*/ 958251 w 3898347"/>
              <a:gd name="connsiteY102-6684" fmla="*/ 4244100 h 4260845"/>
              <a:gd name="connsiteX103-6685" fmla="*/ 905785 w 3898347"/>
              <a:gd name="connsiteY103-6686" fmla="*/ 4260845 h 4260845"/>
              <a:gd name="connsiteX104-6687" fmla="*/ 837706 w 3898347"/>
              <a:gd name="connsiteY104-6688" fmla="*/ 4245528 h 4260845"/>
              <a:gd name="connsiteX105-6689" fmla="*/ 778474 w 3898347"/>
              <a:gd name="connsiteY105-6690" fmla="*/ 4235526 h 4260845"/>
              <a:gd name="connsiteX106-6691" fmla="*/ 774418 w 3898347"/>
              <a:gd name="connsiteY106-6692" fmla="*/ 4242583 h 4260845"/>
              <a:gd name="connsiteX107-6693" fmla="*/ 737705 w 3898347"/>
              <a:gd name="connsiteY107-6694" fmla="*/ 4238891 h 4260845"/>
              <a:gd name="connsiteX108-6695" fmla="*/ 641839 w 3898347"/>
              <a:gd name="connsiteY108-6696" fmla="*/ 4211160 h 4260845"/>
              <a:gd name="connsiteX109-6697" fmla="*/ 558105 w 3898347"/>
              <a:gd name="connsiteY109-6698" fmla="*/ 4191218 h 4260845"/>
              <a:gd name="connsiteX110-6699" fmla="*/ 515682 w 3898347"/>
              <a:gd name="connsiteY110-6700" fmla="*/ 4193696 h 4260845"/>
              <a:gd name="connsiteX111-6701" fmla="*/ 467082 w 3898347"/>
              <a:gd name="connsiteY111-6702" fmla="*/ 4185616 h 4260845"/>
              <a:gd name="connsiteX112-6703" fmla="*/ 437646 w 3898347"/>
              <a:gd name="connsiteY112-6704" fmla="*/ 4212658 h 4260845"/>
              <a:gd name="connsiteX113-6705" fmla="*/ 402271 w 3898347"/>
              <a:gd name="connsiteY113-6706" fmla="*/ 4212774 h 4260845"/>
              <a:gd name="connsiteX114-6707" fmla="*/ 384907 w 3898347"/>
              <a:gd name="connsiteY114-6708" fmla="*/ 4201195 h 4260845"/>
              <a:gd name="connsiteX115-6709" fmla="*/ 337154 w 3898347"/>
              <a:gd name="connsiteY115-6710" fmla="*/ 4206136 h 4260845"/>
              <a:gd name="connsiteX116-6711" fmla="*/ 298662 w 3898347"/>
              <a:gd name="connsiteY116-6712" fmla="*/ 4211227 h 4260845"/>
              <a:gd name="connsiteX117-6713" fmla="*/ 265740 w 3898347"/>
              <a:gd name="connsiteY117-6714" fmla="*/ 4213623 h 4260845"/>
              <a:gd name="connsiteX118-6715" fmla="*/ 176403 w 3898347"/>
              <a:gd name="connsiteY118-6716" fmla="*/ 4227393 h 4260845"/>
              <a:gd name="connsiteX119-6717" fmla="*/ 82528 w 3898347"/>
              <a:gd name="connsiteY119-6718" fmla="*/ 4243774 h 4260845"/>
              <a:gd name="connsiteX120-6719" fmla="*/ 19464 w 3898347"/>
              <a:gd name="connsiteY120-6720" fmla="*/ 4256103 h 4260845"/>
              <a:gd name="connsiteX121-6721" fmla="*/ 0 w 3898347"/>
              <a:gd name="connsiteY121-6722" fmla="*/ 4221939 h 4260845"/>
              <a:gd name="connsiteX122-6723" fmla="*/ 0 w 3898347"/>
              <a:gd name="connsiteY122-6724" fmla="*/ 15850 h 4260845"/>
              <a:gd name="connsiteX123-6725" fmla="*/ 3898347 w 3898347"/>
              <a:gd name="connsiteY123-6726" fmla="*/ 0 h 4260845"/>
              <a:gd name="connsiteX0-6727" fmla="*/ 3898347 w 3898347"/>
              <a:gd name="connsiteY0-6728" fmla="*/ 0 h 4260845"/>
              <a:gd name="connsiteX1-6729" fmla="*/ 3898347 w 3898347"/>
              <a:gd name="connsiteY1-6730" fmla="*/ 3834445 h 4260845"/>
              <a:gd name="connsiteX2-6731" fmla="*/ 3892314 w 3898347"/>
              <a:gd name="connsiteY2-6732" fmla="*/ 3832951 h 4260845"/>
              <a:gd name="connsiteX3-6733" fmla="*/ 3851953 w 3898347"/>
              <a:gd name="connsiteY3-6734" fmla="*/ 3802983 h 4260845"/>
              <a:gd name="connsiteX4-6735" fmla="*/ 3836418 w 3898347"/>
              <a:gd name="connsiteY4-6736" fmla="*/ 3811513 h 4260845"/>
              <a:gd name="connsiteX5-6737" fmla="*/ 3833758 w 3898347"/>
              <a:gd name="connsiteY5-6738" fmla="*/ 3813341 h 4260845"/>
              <a:gd name="connsiteX6-6739" fmla="*/ 3822673 w 3898347"/>
              <a:gd name="connsiteY6-6740" fmla="*/ 3812913 h 4260845"/>
              <a:gd name="connsiteX7-6741" fmla="*/ 3820104 w 3898347"/>
              <a:gd name="connsiteY7-6742" fmla="*/ 3822466 h 4260845"/>
              <a:gd name="connsiteX8-6743" fmla="*/ 3803816 w 3898347"/>
              <a:gd name="connsiteY8-6744" fmla="*/ 3828757 h 4260845"/>
              <a:gd name="connsiteX9-6745" fmla="*/ 3729936 w 3898347"/>
              <a:gd name="connsiteY9-6746" fmla="*/ 3815386 h 4260845"/>
              <a:gd name="connsiteX10-6747" fmla="*/ 3726018 w 3898347"/>
              <a:gd name="connsiteY10-6748" fmla="*/ 3815100 h 4260845"/>
              <a:gd name="connsiteX11-6749" fmla="*/ 3725413 w 3898347"/>
              <a:gd name="connsiteY11-6750" fmla="*/ 3814615 h 4260845"/>
              <a:gd name="connsiteX12-6751" fmla="*/ 3713801 w 3898347"/>
              <a:gd name="connsiteY12-6752" fmla="*/ 3811018 h 4260845"/>
              <a:gd name="connsiteX13-6753" fmla="*/ 3709087 w 3898347"/>
              <a:gd name="connsiteY13-6754" fmla="*/ 3813195 h 4260845"/>
              <a:gd name="connsiteX14-6755" fmla="*/ 3698038 w 3898347"/>
              <a:gd name="connsiteY14-6756" fmla="*/ 3806182 h 4260845"/>
              <a:gd name="connsiteX15-6757" fmla="*/ 3662227 w 3898347"/>
              <a:gd name="connsiteY15-6758" fmla="*/ 3807761 h 4260845"/>
              <a:gd name="connsiteX16-6759" fmla="*/ 3659872 w 3898347"/>
              <a:gd name="connsiteY16-6760" fmla="*/ 3805524 h 4260845"/>
              <a:gd name="connsiteX17-6761" fmla="*/ 3643454 w 3898347"/>
              <a:gd name="connsiteY17-6762" fmla="*/ 3794831 h 4260845"/>
              <a:gd name="connsiteX18-6763" fmla="*/ 3624789 w 3898347"/>
              <a:gd name="connsiteY18-6764" fmla="*/ 3803185 h 4260845"/>
              <a:gd name="connsiteX19-6765" fmla="*/ 3602327 w 3898347"/>
              <a:gd name="connsiteY19-6766" fmla="*/ 3794616 h 4260845"/>
              <a:gd name="connsiteX20-6767" fmla="*/ 3596645 w 3898347"/>
              <a:gd name="connsiteY20-6768" fmla="*/ 3797108 h 4260845"/>
              <a:gd name="connsiteX21-6769" fmla="*/ 3574144 w 3898347"/>
              <a:gd name="connsiteY21-6770" fmla="*/ 3795108 h 4260845"/>
              <a:gd name="connsiteX22-6771" fmla="*/ 3562310 w 3898347"/>
              <a:gd name="connsiteY22-6772" fmla="*/ 3787534 h 4260845"/>
              <a:gd name="connsiteX23-6773" fmla="*/ 3551635 w 3898347"/>
              <a:gd name="connsiteY23-6774" fmla="*/ 3797705 h 4260845"/>
              <a:gd name="connsiteX24-6775" fmla="*/ 3542668 w 3898347"/>
              <a:gd name="connsiteY24-6776" fmla="*/ 3803283 h 4260845"/>
              <a:gd name="connsiteX25-6777" fmla="*/ 3533033 w 3898347"/>
              <a:gd name="connsiteY25-6778" fmla="*/ 3799071 h 4260845"/>
              <a:gd name="connsiteX26-6779" fmla="*/ 3521726 w 3898347"/>
              <a:gd name="connsiteY26-6780" fmla="*/ 3804691 h 4260845"/>
              <a:gd name="connsiteX27-6781" fmla="*/ 3520080 w 3898347"/>
              <a:gd name="connsiteY27-6782" fmla="*/ 3805210 h 4260845"/>
              <a:gd name="connsiteX28-6783" fmla="*/ 3508491 w 3898347"/>
              <a:gd name="connsiteY28-6784" fmla="*/ 3797398 h 4260845"/>
              <a:gd name="connsiteX29-6785" fmla="*/ 3503787 w 3898347"/>
              <a:gd name="connsiteY29-6786" fmla="*/ 3797787 h 4260845"/>
              <a:gd name="connsiteX30-6787" fmla="*/ 3492165 w 3898347"/>
              <a:gd name="connsiteY30-6788" fmla="*/ 3799887 h 4260845"/>
              <a:gd name="connsiteX31-6789" fmla="*/ 3472233 w 3898347"/>
              <a:gd name="connsiteY31-6790" fmla="*/ 3805682 h 4260845"/>
              <a:gd name="connsiteX32-6791" fmla="*/ 3465921 w 3898347"/>
              <a:gd name="connsiteY32-6792" fmla="*/ 3805814 h 4260845"/>
              <a:gd name="connsiteX33-6793" fmla="*/ 3455541 w 3898347"/>
              <a:gd name="connsiteY33-6794" fmla="*/ 3815505 h 4260845"/>
              <a:gd name="connsiteX34-6795" fmla="*/ 3429027 w 3898347"/>
              <a:gd name="connsiteY34-6796" fmla="*/ 3816906 h 4260845"/>
              <a:gd name="connsiteX35-6797" fmla="*/ 3369507 w 3898347"/>
              <a:gd name="connsiteY35-6798" fmla="*/ 3825563 h 4260845"/>
              <a:gd name="connsiteX36-6799" fmla="*/ 3324491 w 3898347"/>
              <a:gd name="connsiteY36-6800" fmla="*/ 3832006 h 4260845"/>
              <a:gd name="connsiteX37-6801" fmla="*/ 3244235 w 3898347"/>
              <a:gd name="connsiteY37-6802" fmla="*/ 3834376 h 4260845"/>
              <a:gd name="connsiteX38-6803" fmla="*/ 3226507 w 3898347"/>
              <a:gd name="connsiteY38-6804" fmla="*/ 3820131 h 4260845"/>
              <a:gd name="connsiteX39-6805" fmla="*/ 3191688 w 3898347"/>
              <a:gd name="connsiteY39-6806" fmla="*/ 3837359 h 4260845"/>
              <a:gd name="connsiteX40-6807" fmla="*/ 3153779 w 3898347"/>
              <a:gd name="connsiteY40-6808" fmla="*/ 3848439 h 4260845"/>
              <a:gd name="connsiteX41-6809" fmla="*/ 3090188 w 3898347"/>
              <a:gd name="connsiteY41-6810" fmla="*/ 3855036 h 4260845"/>
              <a:gd name="connsiteX42-6811" fmla="*/ 3031422 w 3898347"/>
              <a:gd name="connsiteY42-6812" fmla="*/ 3858298 h 4260845"/>
              <a:gd name="connsiteX43-6813" fmla="*/ 2996288 w 3898347"/>
              <a:gd name="connsiteY43-6814" fmla="*/ 3860020 h 4260845"/>
              <a:gd name="connsiteX44-6815" fmla="*/ 2901661 w 3898347"/>
              <a:gd name="connsiteY44-6816" fmla="*/ 3882243 h 4260845"/>
              <a:gd name="connsiteX45-6817" fmla="*/ 2782141 w 3898347"/>
              <a:gd name="connsiteY45-6818" fmla="*/ 3932983 h 4260845"/>
              <a:gd name="connsiteX46-6819" fmla="*/ 2749597 w 3898347"/>
              <a:gd name="connsiteY46-6820" fmla="*/ 3956746 h 4260845"/>
              <a:gd name="connsiteX47-6821" fmla="*/ 2730493 w 3898347"/>
              <a:gd name="connsiteY47-6822" fmla="*/ 3955236 h 4260845"/>
              <a:gd name="connsiteX48-6823" fmla="*/ 2707507 w 3898347"/>
              <a:gd name="connsiteY48-6824" fmla="*/ 3947771 h 4260845"/>
              <a:gd name="connsiteX49-6825" fmla="*/ 2701937 w 3898347"/>
              <a:gd name="connsiteY49-6826" fmla="*/ 3950565 h 4260845"/>
              <a:gd name="connsiteX50-6827" fmla="*/ 2679435 w 3898347"/>
              <a:gd name="connsiteY50-6828" fmla="*/ 3949768 h 4260845"/>
              <a:gd name="connsiteX51-6829" fmla="*/ 2667352 w 3898347"/>
              <a:gd name="connsiteY51-6830" fmla="*/ 3942821 h 4260845"/>
              <a:gd name="connsiteX52-6831" fmla="*/ 2657096 w 3898347"/>
              <a:gd name="connsiteY52-6832" fmla="*/ 3953571 h 4260845"/>
              <a:gd name="connsiteX53-6833" fmla="*/ 2655161 w 3898347"/>
              <a:gd name="connsiteY53-6834" fmla="*/ 3962216 h 4260845"/>
              <a:gd name="connsiteX54-6835" fmla="*/ 2638604 w 3898347"/>
              <a:gd name="connsiteY54-6836" fmla="*/ 3955936 h 4260845"/>
              <a:gd name="connsiteX55-6837" fmla="*/ 2626185 w 3898347"/>
              <a:gd name="connsiteY55-6838" fmla="*/ 3962937 h 4260845"/>
              <a:gd name="connsiteX56-6839" fmla="*/ 2614077 w 3898347"/>
              <a:gd name="connsiteY56-6840" fmla="*/ 3955576 h 4260845"/>
              <a:gd name="connsiteX57-6841" fmla="*/ 2609403 w 3898347"/>
              <a:gd name="connsiteY57-6842" fmla="*/ 3956215 h 4260845"/>
              <a:gd name="connsiteX58-6843" fmla="*/ 2597896 w 3898347"/>
              <a:gd name="connsiteY58-6844" fmla="*/ 3958939 h 4260845"/>
              <a:gd name="connsiteX59-6845" fmla="*/ 2578251 w 3898347"/>
              <a:gd name="connsiteY59-6846" fmla="*/ 3965812 h 4260845"/>
              <a:gd name="connsiteX60-6847" fmla="*/ 2571961 w 3898347"/>
              <a:gd name="connsiteY60-6848" fmla="*/ 3966278 h 4260845"/>
              <a:gd name="connsiteX61-6849" fmla="*/ 2559399 w 3898347"/>
              <a:gd name="connsiteY61-6850" fmla="*/ 3979193 h 4260845"/>
              <a:gd name="connsiteX62-6851" fmla="*/ 2533560 w 3898347"/>
              <a:gd name="connsiteY62-6852" fmla="*/ 3988160 h 4260845"/>
              <a:gd name="connsiteX63-6853" fmla="*/ 2515299 w 3898347"/>
              <a:gd name="connsiteY63-6854" fmla="*/ 4016867 h 4260845"/>
              <a:gd name="connsiteX64-6855" fmla="*/ 2513423 w 3898347"/>
              <a:gd name="connsiteY64-6856" fmla="*/ 4018759 h 4260845"/>
              <a:gd name="connsiteX65-6857" fmla="*/ 2482991 w 3898347"/>
              <a:gd name="connsiteY65-6858" fmla="*/ 4012935 h 4260845"/>
              <a:gd name="connsiteX66-6859" fmla="*/ 2446940 w 3898347"/>
              <a:gd name="connsiteY66-6860" fmla="*/ 4021172 h 4260845"/>
              <a:gd name="connsiteX67-6861" fmla="*/ 2404883 w 3898347"/>
              <a:gd name="connsiteY67-6862" fmla="*/ 4024808 h 4260845"/>
              <a:gd name="connsiteX68-6863" fmla="*/ 2373894 w 3898347"/>
              <a:gd name="connsiteY68-6864" fmla="*/ 4023827 h 4260845"/>
              <a:gd name="connsiteX69-6865" fmla="*/ 2297080 w 3898347"/>
              <a:gd name="connsiteY69-6866" fmla="*/ 4040841 h 4260845"/>
              <a:gd name="connsiteX70-6867" fmla="*/ 2170615 w 3898347"/>
              <a:gd name="connsiteY70-6868" fmla="*/ 4077196 h 4260845"/>
              <a:gd name="connsiteX71-6869" fmla="*/ 2143580 w 3898347"/>
              <a:gd name="connsiteY71-6870" fmla="*/ 4083102 h 4260845"/>
              <a:gd name="connsiteX72-6871" fmla="*/ 2119893 w 3898347"/>
              <a:gd name="connsiteY72-6872" fmla="*/ 4080874 h 4260845"/>
              <a:gd name="connsiteX73-6873" fmla="*/ 2114008 w 3898347"/>
              <a:gd name="connsiteY73-6874" fmla="*/ 4073996 h 4260845"/>
              <a:gd name="connsiteX74-6875" fmla="*/ 2099067 w 3898347"/>
              <a:gd name="connsiteY74-6876" fmla="*/ 4076068 h 4260845"/>
              <a:gd name="connsiteX75-6877" fmla="*/ 2095000 w 3898347"/>
              <a:gd name="connsiteY75-6878" fmla="*/ 4075096 h 4260845"/>
              <a:gd name="connsiteX76-6879" fmla="*/ 2071767 w 3898347"/>
              <a:gd name="connsiteY76-6880" fmla="*/ 4071044 h 4260845"/>
              <a:gd name="connsiteX77-6881" fmla="*/ 2024486 w 3898347"/>
              <a:gd name="connsiteY77-6882" fmla="*/ 4100276 h 4260845"/>
              <a:gd name="connsiteX78-6883" fmla="*/ 1964411 w 3898347"/>
              <a:gd name="connsiteY78-6884" fmla="*/ 4105069 h 4260845"/>
              <a:gd name="connsiteX79-6885" fmla="*/ 1739945 w 3898347"/>
              <a:gd name="connsiteY79-6886" fmla="*/ 4171795 h 4260845"/>
              <a:gd name="connsiteX80-6887" fmla="*/ 1642330 w 3898347"/>
              <a:gd name="connsiteY80-6888" fmla="*/ 4174762 h 4260845"/>
              <a:gd name="connsiteX81-6889" fmla="*/ 1595989 w 3898347"/>
              <a:gd name="connsiteY81-6890" fmla="*/ 4193679 h 4260845"/>
              <a:gd name="connsiteX82-6891" fmla="*/ 1559231 w 3898347"/>
              <a:gd name="connsiteY82-6892" fmla="*/ 4195932 h 4260845"/>
              <a:gd name="connsiteX83-6893" fmla="*/ 1537197 w 3898347"/>
              <a:gd name="connsiteY83-6894" fmla="*/ 4209468 h 4260845"/>
              <a:gd name="connsiteX84-6895" fmla="*/ 1508787 w 3898347"/>
              <a:gd name="connsiteY84-6896" fmla="*/ 4234213 h 4260845"/>
              <a:gd name="connsiteX85-6897" fmla="*/ 1488914 w 3898347"/>
              <a:gd name="connsiteY85-6898" fmla="*/ 4241772 h 4260845"/>
              <a:gd name="connsiteX86-6899" fmla="*/ 1488999 w 3898347"/>
              <a:gd name="connsiteY86-6900" fmla="*/ 4251186 h 4260845"/>
              <a:gd name="connsiteX87-6901" fmla="*/ 1475364 w 3898347"/>
              <a:gd name="connsiteY87-6902" fmla="*/ 4248364 h 4260845"/>
              <a:gd name="connsiteX88-6903" fmla="*/ 1457275 w 3898347"/>
              <a:gd name="connsiteY88-6904" fmla="*/ 4252863 h 4260845"/>
              <a:gd name="connsiteX89-6905" fmla="*/ 1448085 w 3898347"/>
              <a:gd name="connsiteY89-6906" fmla="*/ 4248391 h 4260845"/>
              <a:gd name="connsiteX90-6907" fmla="*/ 1325174 w 3898347"/>
              <a:gd name="connsiteY90-6908" fmla="*/ 4237004 h 4260845"/>
              <a:gd name="connsiteX91-6909" fmla="*/ 1272434 w 3898347"/>
              <a:gd name="connsiteY91-6910" fmla="*/ 4244958 h 4260845"/>
              <a:gd name="connsiteX92-6911" fmla="*/ 1231567 w 3898347"/>
              <a:gd name="connsiteY92-6912" fmla="*/ 4219356 h 4260845"/>
              <a:gd name="connsiteX93-6913" fmla="*/ 1216643 w 3898347"/>
              <a:gd name="connsiteY93-6914" fmla="*/ 4229828 h 4260845"/>
              <a:gd name="connsiteX94-6915" fmla="*/ 1214101 w 3898347"/>
              <a:gd name="connsiteY94-6916" fmla="*/ 4231991 h 4260845"/>
              <a:gd name="connsiteX95-6917" fmla="*/ 1203193 w 3898347"/>
              <a:gd name="connsiteY95-6918" fmla="*/ 4232867 h 4260845"/>
              <a:gd name="connsiteX96-6919" fmla="*/ 1201049 w 3898347"/>
              <a:gd name="connsiteY96-6920" fmla="*/ 4242842 h 4260845"/>
              <a:gd name="connsiteX97-6921" fmla="*/ 1185298 w 3898347"/>
              <a:gd name="connsiteY97-6922" fmla="*/ 4251133 h 4260845"/>
              <a:gd name="connsiteX98-6923" fmla="*/ 1164955 w 3898347"/>
              <a:gd name="connsiteY98-6924" fmla="*/ 4250027 h 4260845"/>
              <a:gd name="connsiteX99-6925" fmla="*/ 1067357 w 3898347"/>
              <a:gd name="connsiteY99-6926" fmla="*/ 4233908 h 4260845"/>
              <a:gd name="connsiteX100-6927" fmla="*/ 1009492 w 3898347"/>
              <a:gd name="connsiteY100-6928" fmla="*/ 4230455 h 4260845"/>
              <a:gd name="connsiteX101-6929" fmla="*/ 988345 w 3898347"/>
              <a:gd name="connsiteY101-6930" fmla="*/ 4238880 h 4260845"/>
              <a:gd name="connsiteX102-6931" fmla="*/ 958251 w 3898347"/>
              <a:gd name="connsiteY102-6932" fmla="*/ 4244100 h 4260845"/>
              <a:gd name="connsiteX103-6933" fmla="*/ 905785 w 3898347"/>
              <a:gd name="connsiteY103-6934" fmla="*/ 4260845 h 4260845"/>
              <a:gd name="connsiteX104-6935" fmla="*/ 837706 w 3898347"/>
              <a:gd name="connsiteY104-6936" fmla="*/ 4245528 h 4260845"/>
              <a:gd name="connsiteX105-6937" fmla="*/ 778474 w 3898347"/>
              <a:gd name="connsiteY105-6938" fmla="*/ 4235526 h 4260845"/>
              <a:gd name="connsiteX106-6939" fmla="*/ 774418 w 3898347"/>
              <a:gd name="connsiteY106-6940" fmla="*/ 4242583 h 4260845"/>
              <a:gd name="connsiteX107-6941" fmla="*/ 737705 w 3898347"/>
              <a:gd name="connsiteY107-6942" fmla="*/ 4238891 h 4260845"/>
              <a:gd name="connsiteX108-6943" fmla="*/ 641839 w 3898347"/>
              <a:gd name="connsiteY108-6944" fmla="*/ 4211160 h 4260845"/>
              <a:gd name="connsiteX109-6945" fmla="*/ 558105 w 3898347"/>
              <a:gd name="connsiteY109-6946" fmla="*/ 4191218 h 4260845"/>
              <a:gd name="connsiteX110-6947" fmla="*/ 515682 w 3898347"/>
              <a:gd name="connsiteY110-6948" fmla="*/ 4193696 h 4260845"/>
              <a:gd name="connsiteX111-6949" fmla="*/ 467082 w 3898347"/>
              <a:gd name="connsiteY111-6950" fmla="*/ 4185616 h 4260845"/>
              <a:gd name="connsiteX112-6951" fmla="*/ 437646 w 3898347"/>
              <a:gd name="connsiteY112-6952" fmla="*/ 4212658 h 4260845"/>
              <a:gd name="connsiteX113-6953" fmla="*/ 402271 w 3898347"/>
              <a:gd name="connsiteY113-6954" fmla="*/ 4212774 h 4260845"/>
              <a:gd name="connsiteX114-6955" fmla="*/ 384907 w 3898347"/>
              <a:gd name="connsiteY114-6956" fmla="*/ 4201195 h 4260845"/>
              <a:gd name="connsiteX115-6957" fmla="*/ 337154 w 3898347"/>
              <a:gd name="connsiteY115-6958" fmla="*/ 4206136 h 4260845"/>
              <a:gd name="connsiteX116-6959" fmla="*/ 298662 w 3898347"/>
              <a:gd name="connsiteY116-6960" fmla="*/ 4211227 h 4260845"/>
              <a:gd name="connsiteX117-6961" fmla="*/ 265740 w 3898347"/>
              <a:gd name="connsiteY117-6962" fmla="*/ 4213623 h 4260845"/>
              <a:gd name="connsiteX118-6963" fmla="*/ 176403 w 3898347"/>
              <a:gd name="connsiteY118-6964" fmla="*/ 4227393 h 4260845"/>
              <a:gd name="connsiteX119-6965" fmla="*/ 82528 w 3898347"/>
              <a:gd name="connsiteY119-6966" fmla="*/ 4243774 h 4260845"/>
              <a:gd name="connsiteX120-6967" fmla="*/ 19464 w 3898347"/>
              <a:gd name="connsiteY120-6968" fmla="*/ 4256103 h 4260845"/>
              <a:gd name="connsiteX121-6969" fmla="*/ 0 w 3898347"/>
              <a:gd name="connsiteY121-6970" fmla="*/ 4221939 h 4260845"/>
              <a:gd name="connsiteX122-6971" fmla="*/ 0 w 3898347"/>
              <a:gd name="connsiteY122-6972" fmla="*/ 15850 h 4260845"/>
              <a:gd name="connsiteX123-6973" fmla="*/ 3898347 w 3898347"/>
              <a:gd name="connsiteY123-6974" fmla="*/ 0 h 4260845"/>
              <a:gd name="connsiteX0-6975" fmla="*/ 3898347 w 3898347"/>
              <a:gd name="connsiteY0-6976" fmla="*/ 0 h 4260845"/>
              <a:gd name="connsiteX1-6977" fmla="*/ 3898347 w 3898347"/>
              <a:gd name="connsiteY1-6978" fmla="*/ 3834445 h 4260845"/>
              <a:gd name="connsiteX2-6979" fmla="*/ 3892314 w 3898347"/>
              <a:gd name="connsiteY2-6980" fmla="*/ 3832951 h 4260845"/>
              <a:gd name="connsiteX3-6981" fmla="*/ 3851953 w 3898347"/>
              <a:gd name="connsiteY3-6982" fmla="*/ 3802983 h 4260845"/>
              <a:gd name="connsiteX4-6983" fmla="*/ 3836418 w 3898347"/>
              <a:gd name="connsiteY4-6984" fmla="*/ 3811513 h 4260845"/>
              <a:gd name="connsiteX5-6985" fmla="*/ 3833758 w 3898347"/>
              <a:gd name="connsiteY5-6986" fmla="*/ 3813341 h 4260845"/>
              <a:gd name="connsiteX6-6987" fmla="*/ 3822673 w 3898347"/>
              <a:gd name="connsiteY6-6988" fmla="*/ 3812913 h 4260845"/>
              <a:gd name="connsiteX7-6989" fmla="*/ 3820104 w 3898347"/>
              <a:gd name="connsiteY7-6990" fmla="*/ 3822466 h 4260845"/>
              <a:gd name="connsiteX8-6991" fmla="*/ 3803816 w 3898347"/>
              <a:gd name="connsiteY8-6992" fmla="*/ 3828757 h 4260845"/>
              <a:gd name="connsiteX9-6993" fmla="*/ 3729936 w 3898347"/>
              <a:gd name="connsiteY9-6994" fmla="*/ 3815386 h 4260845"/>
              <a:gd name="connsiteX10-6995" fmla="*/ 3726018 w 3898347"/>
              <a:gd name="connsiteY10-6996" fmla="*/ 3815100 h 4260845"/>
              <a:gd name="connsiteX11-6997" fmla="*/ 3725413 w 3898347"/>
              <a:gd name="connsiteY11-6998" fmla="*/ 3814615 h 4260845"/>
              <a:gd name="connsiteX12-6999" fmla="*/ 3713801 w 3898347"/>
              <a:gd name="connsiteY12-7000" fmla="*/ 3811018 h 4260845"/>
              <a:gd name="connsiteX13-7001" fmla="*/ 3709087 w 3898347"/>
              <a:gd name="connsiteY13-7002" fmla="*/ 3813195 h 4260845"/>
              <a:gd name="connsiteX14-7003" fmla="*/ 3698038 w 3898347"/>
              <a:gd name="connsiteY14-7004" fmla="*/ 3806182 h 4260845"/>
              <a:gd name="connsiteX15-7005" fmla="*/ 3662227 w 3898347"/>
              <a:gd name="connsiteY15-7006" fmla="*/ 3807761 h 4260845"/>
              <a:gd name="connsiteX16-7007" fmla="*/ 3659872 w 3898347"/>
              <a:gd name="connsiteY16-7008" fmla="*/ 3805524 h 4260845"/>
              <a:gd name="connsiteX17-7009" fmla="*/ 3643454 w 3898347"/>
              <a:gd name="connsiteY17-7010" fmla="*/ 3794831 h 4260845"/>
              <a:gd name="connsiteX18-7011" fmla="*/ 3624789 w 3898347"/>
              <a:gd name="connsiteY18-7012" fmla="*/ 3803185 h 4260845"/>
              <a:gd name="connsiteX19-7013" fmla="*/ 3602327 w 3898347"/>
              <a:gd name="connsiteY19-7014" fmla="*/ 3794616 h 4260845"/>
              <a:gd name="connsiteX20-7015" fmla="*/ 3596645 w 3898347"/>
              <a:gd name="connsiteY20-7016" fmla="*/ 3797108 h 4260845"/>
              <a:gd name="connsiteX21-7017" fmla="*/ 3574144 w 3898347"/>
              <a:gd name="connsiteY21-7018" fmla="*/ 3795108 h 4260845"/>
              <a:gd name="connsiteX22-7019" fmla="*/ 3562310 w 3898347"/>
              <a:gd name="connsiteY22-7020" fmla="*/ 3787534 h 4260845"/>
              <a:gd name="connsiteX23-7021" fmla="*/ 3551635 w 3898347"/>
              <a:gd name="connsiteY23-7022" fmla="*/ 3797705 h 4260845"/>
              <a:gd name="connsiteX24-7023" fmla="*/ 3542668 w 3898347"/>
              <a:gd name="connsiteY24-7024" fmla="*/ 3803283 h 4260845"/>
              <a:gd name="connsiteX25-7025" fmla="*/ 3533033 w 3898347"/>
              <a:gd name="connsiteY25-7026" fmla="*/ 3799071 h 4260845"/>
              <a:gd name="connsiteX26-7027" fmla="*/ 3521726 w 3898347"/>
              <a:gd name="connsiteY26-7028" fmla="*/ 3804691 h 4260845"/>
              <a:gd name="connsiteX27-7029" fmla="*/ 3520080 w 3898347"/>
              <a:gd name="connsiteY27-7030" fmla="*/ 3805210 h 4260845"/>
              <a:gd name="connsiteX28-7031" fmla="*/ 3508491 w 3898347"/>
              <a:gd name="connsiteY28-7032" fmla="*/ 3797398 h 4260845"/>
              <a:gd name="connsiteX29-7033" fmla="*/ 3503787 w 3898347"/>
              <a:gd name="connsiteY29-7034" fmla="*/ 3797787 h 4260845"/>
              <a:gd name="connsiteX30-7035" fmla="*/ 3492165 w 3898347"/>
              <a:gd name="connsiteY30-7036" fmla="*/ 3799887 h 4260845"/>
              <a:gd name="connsiteX31-7037" fmla="*/ 3472233 w 3898347"/>
              <a:gd name="connsiteY31-7038" fmla="*/ 3805682 h 4260845"/>
              <a:gd name="connsiteX32-7039" fmla="*/ 3465921 w 3898347"/>
              <a:gd name="connsiteY32-7040" fmla="*/ 3805814 h 4260845"/>
              <a:gd name="connsiteX33-7041" fmla="*/ 3455541 w 3898347"/>
              <a:gd name="connsiteY33-7042" fmla="*/ 3815505 h 4260845"/>
              <a:gd name="connsiteX34-7043" fmla="*/ 3429027 w 3898347"/>
              <a:gd name="connsiteY34-7044" fmla="*/ 3816906 h 4260845"/>
              <a:gd name="connsiteX35-7045" fmla="*/ 3369507 w 3898347"/>
              <a:gd name="connsiteY35-7046" fmla="*/ 3825563 h 4260845"/>
              <a:gd name="connsiteX36-7047" fmla="*/ 3324491 w 3898347"/>
              <a:gd name="connsiteY36-7048" fmla="*/ 3832006 h 4260845"/>
              <a:gd name="connsiteX37-7049" fmla="*/ 3244235 w 3898347"/>
              <a:gd name="connsiteY37-7050" fmla="*/ 3834376 h 4260845"/>
              <a:gd name="connsiteX38-7051" fmla="*/ 3226507 w 3898347"/>
              <a:gd name="connsiteY38-7052" fmla="*/ 3820131 h 4260845"/>
              <a:gd name="connsiteX39-7053" fmla="*/ 3191688 w 3898347"/>
              <a:gd name="connsiteY39-7054" fmla="*/ 3837359 h 4260845"/>
              <a:gd name="connsiteX40-7055" fmla="*/ 3153779 w 3898347"/>
              <a:gd name="connsiteY40-7056" fmla="*/ 3848439 h 4260845"/>
              <a:gd name="connsiteX41-7057" fmla="*/ 3090188 w 3898347"/>
              <a:gd name="connsiteY41-7058" fmla="*/ 3855036 h 4260845"/>
              <a:gd name="connsiteX42-7059" fmla="*/ 3031422 w 3898347"/>
              <a:gd name="connsiteY42-7060" fmla="*/ 3858298 h 4260845"/>
              <a:gd name="connsiteX43-7061" fmla="*/ 2996288 w 3898347"/>
              <a:gd name="connsiteY43-7062" fmla="*/ 3860020 h 4260845"/>
              <a:gd name="connsiteX44-7063" fmla="*/ 2901661 w 3898347"/>
              <a:gd name="connsiteY44-7064" fmla="*/ 3882243 h 4260845"/>
              <a:gd name="connsiteX45-7065" fmla="*/ 2782141 w 3898347"/>
              <a:gd name="connsiteY45-7066" fmla="*/ 3932983 h 4260845"/>
              <a:gd name="connsiteX46-7067" fmla="*/ 2749597 w 3898347"/>
              <a:gd name="connsiteY46-7068" fmla="*/ 3956746 h 4260845"/>
              <a:gd name="connsiteX47-7069" fmla="*/ 2730493 w 3898347"/>
              <a:gd name="connsiteY47-7070" fmla="*/ 3955236 h 4260845"/>
              <a:gd name="connsiteX48-7071" fmla="*/ 2707507 w 3898347"/>
              <a:gd name="connsiteY48-7072" fmla="*/ 3947771 h 4260845"/>
              <a:gd name="connsiteX49-7073" fmla="*/ 2701937 w 3898347"/>
              <a:gd name="connsiteY49-7074" fmla="*/ 3950565 h 4260845"/>
              <a:gd name="connsiteX50-7075" fmla="*/ 2679435 w 3898347"/>
              <a:gd name="connsiteY50-7076" fmla="*/ 3949768 h 4260845"/>
              <a:gd name="connsiteX51-7077" fmla="*/ 2667352 w 3898347"/>
              <a:gd name="connsiteY51-7078" fmla="*/ 3942821 h 4260845"/>
              <a:gd name="connsiteX52-7079" fmla="*/ 2657096 w 3898347"/>
              <a:gd name="connsiteY52-7080" fmla="*/ 3953571 h 4260845"/>
              <a:gd name="connsiteX53-7081" fmla="*/ 2655161 w 3898347"/>
              <a:gd name="connsiteY53-7082" fmla="*/ 3962216 h 4260845"/>
              <a:gd name="connsiteX54-7083" fmla="*/ 2638604 w 3898347"/>
              <a:gd name="connsiteY54-7084" fmla="*/ 3955936 h 4260845"/>
              <a:gd name="connsiteX55-7085" fmla="*/ 2626185 w 3898347"/>
              <a:gd name="connsiteY55-7086" fmla="*/ 3962937 h 4260845"/>
              <a:gd name="connsiteX56-7087" fmla="*/ 2614077 w 3898347"/>
              <a:gd name="connsiteY56-7088" fmla="*/ 3955576 h 4260845"/>
              <a:gd name="connsiteX57-7089" fmla="*/ 2609403 w 3898347"/>
              <a:gd name="connsiteY57-7090" fmla="*/ 3956215 h 4260845"/>
              <a:gd name="connsiteX58-7091" fmla="*/ 2597896 w 3898347"/>
              <a:gd name="connsiteY58-7092" fmla="*/ 3958939 h 4260845"/>
              <a:gd name="connsiteX59-7093" fmla="*/ 2578251 w 3898347"/>
              <a:gd name="connsiteY59-7094" fmla="*/ 3965812 h 4260845"/>
              <a:gd name="connsiteX60-7095" fmla="*/ 2571961 w 3898347"/>
              <a:gd name="connsiteY60-7096" fmla="*/ 3966278 h 4260845"/>
              <a:gd name="connsiteX61-7097" fmla="*/ 2559399 w 3898347"/>
              <a:gd name="connsiteY61-7098" fmla="*/ 3979193 h 4260845"/>
              <a:gd name="connsiteX62-7099" fmla="*/ 2533560 w 3898347"/>
              <a:gd name="connsiteY62-7100" fmla="*/ 3988160 h 4260845"/>
              <a:gd name="connsiteX63-7101" fmla="*/ 2515299 w 3898347"/>
              <a:gd name="connsiteY63-7102" fmla="*/ 4016867 h 4260845"/>
              <a:gd name="connsiteX64-7103" fmla="*/ 2513423 w 3898347"/>
              <a:gd name="connsiteY64-7104" fmla="*/ 4018759 h 4260845"/>
              <a:gd name="connsiteX65-7105" fmla="*/ 2482991 w 3898347"/>
              <a:gd name="connsiteY65-7106" fmla="*/ 4012935 h 4260845"/>
              <a:gd name="connsiteX66-7107" fmla="*/ 2446940 w 3898347"/>
              <a:gd name="connsiteY66-7108" fmla="*/ 4021172 h 4260845"/>
              <a:gd name="connsiteX67-7109" fmla="*/ 2404883 w 3898347"/>
              <a:gd name="connsiteY67-7110" fmla="*/ 4024808 h 4260845"/>
              <a:gd name="connsiteX68-7111" fmla="*/ 2373894 w 3898347"/>
              <a:gd name="connsiteY68-7112" fmla="*/ 4023827 h 4260845"/>
              <a:gd name="connsiteX69-7113" fmla="*/ 2297080 w 3898347"/>
              <a:gd name="connsiteY69-7114" fmla="*/ 4040841 h 4260845"/>
              <a:gd name="connsiteX70-7115" fmla="*/ 2170615 w 3898347"/>
              <a:gd name="connsiteY70-7116" fmla="*/ 4077196 h 4260845"/>
              <a:gd name="connsiteX71-7117" fmla="*/ 2143580 w 3898347"/>
              <a:gd name="connsiteY71-7118" fmla="*/ 4083102 h 4260845"/>
              <a:gd name="connsiteX72-7119" fmla="*/ 2119893 w 3898347"/>
              <a:gd name="connsiteY72-7120" fmla="*/ 4080874 h 4260845"/>
              <a:gd name="connsiteX73-7121" fmla="*/ 2114008 w 3898347"/>
              <a:gd name="connsiteY73-7122" fmla="*/ 4073996 h 4260845"/>
              <a:gd name="connsiteX74-7123" fmla="*/ 2099067 w 3898347"/>
              <a:gd name="connsiteY74-7124" fmla="*/ 4076068 h 4260845"/>
              <a:gd name="connsiteX75-7125" fmla="*/ 2095000 w 3898347"/>
              <a:gd name="connsiteY75-7126" fmla="*/ 4075096 h 4260845"/>
              <a:gd name="connsiteX76-7127" fmla="*/ 2071767 w 3898347"/>
              <a:gd name="connsiteY76-7128" fmla="*/ 4071044 h 4260845"/>
              <a:gd name="connsiteX77-7129" fmla="*/ 2024486 w 3898347"/>
              <a:gd name="connsiteY77-7130" fmla="*/ 4100276 h 4260845"/>
              <a:gd name="connsiteX78-7131" fmla="*/ 1964411 w 3898347"/>
              <a:gd name="connsiteY78-7132" fmla="*/ 4105069 h 4260845"/>
              <a:gd name="connsiteX79-7133" fmla="*/ 1739945 w 3898347"/>
              <a:gd name="connsiteY79-7134" fmla="*/ 4171795 h 4260845"/>
              <a:gd name="connsiteX80-7135" fmla="*/ 1642330 w 3898347"/>
              <a:gd name="connsiteY80-7136" fmla="*/ 4174762 h 4260845"/>
              <a:gd name="connsiteX81-7137" fmla="*/ 1595989 w 3898347"/>
              <a:gd name="connsiteY81-7138" fmla="*/ 4193679 h 4260845"/>
              <a:gd name="connsiteX82-7139" fmla="*/ 1559231 w 3898347"/>
              <a:gd name="connsiteY82-7140" fmla="*/ 4195932 h 4260845"/>
              <a:gd name="connsiteX83-7141" fmla="*/ 1537197 w 3898347"/>
              <a:gd name="connsiteY83-7142" fmla="*/ 4209468 h 4260845"/>
              <a:gd name="connsiteX84-7143" fmla="*/ 1508787 w 3898347"/>
              <a:gd name="connsiteY84-7144" fmla="*/ 4234213 h 4260845"/>
              <a:gd name="connsiteX85-7145" fmla="*/ 1488914 w 3898347"/>
              <a:gd name="connsiteY85-7146" fmla="*/ 4241772 h 4260845"/>
              <a:gd name="connsiteX86-7147" fmla="*/ 1488999 w 3898347"/>
              <a:gd name="connsiteY86-7148" fmla="*/ 4251186 h 4260845"/>
              <a:gd name="connsiteX87-7149" fmla="*/ 1475364 w 3898347"/>
              <a:gd name="connsiteY87-7150" fmla="*/ 4248364 h 4260845"/>
              <a:gd name="connsiteX88-7151" fmla="*/ 1457275 w 3898347"/>
              <a:gd name="connsiteY88-7152" fmla="*/ 4252863 h 4260845"/>
              <a:gd name="connsiteX89-7153" fmla="*/ 1405326 w 3898347"/>
              <a:gd name="connsiteY89-7154" fmla="*/ 4248391 h 4260845"/>
              <a:gd name="connsiteX90-7155" fmla="*/ 1325174 w 3898347"/>
              <a:gd name="connsiteY90-7156" fmla="*/ 4237004 h 4260845"/>
              <a:gd name="connsiteX91-7157" fmla="*/ 1272434 w 3898347"/>
              <a:gd name="connsiteY91-7158" fmla="*/ 4244958 h 4260845"/>
              <a:gd name="connsiteX92-7159" fmla="*/ 1231567 w 3898347"/>
              <a:gd name="connsiteY92-7160" fmla="*/ 4219356 h 4260845"/>
              <a:gd name="connsiteX93-7161" fmla="*/ 1216643 w 3898347"/>
              <a:gd name="connsiteY93-7162" fmla="*/ 4229828 h 4260845"/>
              <a:gd name="connsiteX94-7163" fmla="*/ 1214101 w 3898347"/>
              <a:gd name="connsiteY94-7164" fmla="*/ 4231991 h 4260845"/>
              <a:gd name="connsiteX95-7165" fmla="*/ 1203193 w 3898347"/>
              <a:gd name="connsiteY95-7166" fmla="*/ 4232867 h 4260845"/>
              <a:gd name="connsiteX96-7167" fmla="*/ 1201049 w 3898347"/>
              <a:gd name="connsiteY96-7168" fmla="*/ 4242842 h 4260845"/>
              <a:gd name="connsiteX97-7169" fmla="*/ 1185298 w 3898347"/>
              <a:gd name="connsiteY97-7170" fmla="*/ 4251133 h 4260845"/>
              <a:gd name="connsiteX98-7171" fmla="*/ 1164955 w 3898347"/>
              <a:gd name="connsiteY98-7172" fmla="*/ 4250027 h 4260845"/>
              <a:gd name="connsiteX99-7173" fmla="*/ 1067357 w 3898347"/>
              <a:gd name="connsiteY99-7174" fmla="*/ 4233908 h 4260845"/>
              <a:gd name="connsiteX100-7175" fmla="*/ 1009492 w 3898347"/>
              <a:gd name="connsiteY100-7176" fmla="*/ 4230455 h 4260845"/>
              <a:gd name="connsiteX101-7177" fmla="*/ 988345 w 3898347"/>
              <a:gd name="connsiteY101-7178" fmla="*/ 4238880 h 4260845"/>
              <a:gd name="connsiteX102-7179" fmla="*/ 958251 w 3898347"/>
              <a:gd name="connsiteY102-7180" fmla="*/ 4244100 h 4260845"/>
              <a:gd name="connsiteX103-7181" fmla="*/ 905785 w 3898347"/>
              <a:gd name="connsiteY103-7182" fmla="*/ 4260845 h 4260845"/>
              <a:gd name="connsiteX104-7183" fmla="*/ 837706 w 3898347"/>
              <a:gd name="connsiteY104-7184" fmla="*/ 4245528 h 4260845"/>
              <a:gd name="connsiteX105-7185" fmla="*/ 778474 w 3898347"/>
              <a:gd name="connsiteY105-7186" fmla="*/ 4235526 h 4260845"/>
              <a:gd name="connsiteX106-7187" fmla="*/ 774418 w 3898347"/>
              <a:gd name="connsiteY106-7188" fmla="*/ 4242583 h 4260845"/>
              <a:gd name="connsiteX107-7189" fmla="*/ 737705 w 3898347"/>
              <a:gd name="connsiteY107-7190" fmla="*/ 4238891 h 4260845"/>
              <a:gd name="connsiteX108-7191" fmla="*/ 641839 w 3898347"/>
              <a:gd name="connsiteY108-7192" fmla="*/ 4211160 h 4260845"/>
              <a:gd name="connsiteX109-7193" fmla="*/ 558105 w 3898347"/>
              <a:gd name="connsiteY109-7194" fmla="*/ 4191218 h 4260845"/>
              <a:gd name="connsiteX110-7195" fmla="*/ 515682 w 3898347"/>
              <a:gd name="connsiteY110-7196" fmla="*/ 4193696 h 4260845"/>
              <a:gd name="connsiteX111-7197" fmla="*/ 467082 w 3898347"/>
              <a:gd name="connsiteY111-7198" fmla="*/ 4185616 h 4260845"/>
              <a:gd name="connsiteX112-7199" fmla="*/ 437646 w 3898347"/>
              <a:gd name="connsiteY112-7200" fmla="*/ 4212658 h 4260845"/>
              <a:gd name="connsiteX113-7201" fmla="*/ 402271 w 3898347"/>
              <a:gd name="connsiteY113-7202" fmla="*/ 4212774 h 4260845"/>
              <a:gd name="connsiteX114-7203" fmla="*/ 384907 w 3898347"/>
              <a:gd name="connsiteY114-7204" fmla="*/ 4201195 h 4260845"/>
              <a:gd name="connsiteX115-7205" fmla="*/ 337154 w 3898347"/>
              <a:gd name="connsiteY115-7206" fmla="*/ 4206136 h 4260845"/>
              <a:gd name="connsiteX116-7207" fmla="*/ 298662 w 3898347"/>
              <a:gd name="connsiteY116-7208" fmla="*/ 4211227 h 4260845"/>
              <a:gd name="connsiteX117-7209" fmla="*/ 265740 w 3898347"/>
              <a:gd name="connsiteY117-7210" fmla="*/ 4213623 h 4260845"/>
              <a:gd name="connsiteX118-7211" fmla="*/ 176403 w 3898347"/>
              <a:gd name="connsiteY118-7212" fmla="*/ 4227393 h 4260845"/>
              <a:gd name="connsiteX119-7213" fmla="*/ 82528 w 3898347"/>
              <a:gd name="connsiteY119-7214" fmla="*/ 4243774 h 4260845"/>
              <a:gd name="connsiteX120-7215" fmla="*/ 19464 w 3898347"/>
              <a:gd name="connsiteY120-7216" fmla="*/ 4256103 h 4260845"/>
              <a:gd name="connsiteX121-7217" fmla="*/ 0 w 3898347"/>
              <a:gd name="connsiteY121-7218" fmla="*/ 4221939 h 4260845"/>
              <a:gd name="connsiteX122-7219" fmla="*/ 0 w 3898347"/>
              <a:gd name="connsiteY122-7220" fmla="*/ 15850 h 4260845"/>
              <a:gd name="connsiteX123-7221" fmla="*/ 3898347 w 3898347"/>
              <a:gd name="connsiteY123-7222" fmla="*/ 0 h 4260845"/>
              <a:gd name="connsiteX0-7223" fmla="*/ 3898347 w 3898347"/>
              <a:gd name="connsiteY0-7224" fmla="*/ 0 h 4260845"/>
              <a:gd name="connsiteX1-7225" fmla="*/ 3898347 w 3898347"/>
              <a:gd name="connsiteY1-7226" fmla="*/ 3834445 h 4260845"/>
              <a:gd name="connsiteX2-7227" fmla="*/ 3892314 w 3898347"/>
              <a:gd name="connsiteY2-7228" fmla="*/ 3832951 h 4260845"/>
              <a:gd name="connsiteX3-7229" fmla="*/ 3851953 w 3898347"/>
              <a:gd name="connsiteY3-7230" fmla="*/ 3802983 h 4260845"/>
              <a:gd name="connsiteX4-7231" fmla="*/ 3836418 w 3898347"/>
              <a:gd name="connsiteY4-7232" fmla="*/ 3811513 h 4260845"/>
              <a:gd name="connsiteX5-7233" fmla="*/ 3833758 w 3898347"/>
              <a:gd name="connsiteY5-7234" fmla="*/ 3813341 h 4260845"/>
              <a:gd name="connsiteX6-7235" fmla="*/ 3822673 w 3898347"/>
              <a:gd name="connsiteY6-7236" fmla="*/ 3812913 h 4260845"/>
              <a:gd name="connsiteX7-7237" fmla="*/ 3820104 w 3898347"/>
              <a:gd name="connsiteY7-7238" fmla="*/ 3822466 h 4260845"/>
              <a:gd name="connsiteX8-7239" fmla="*/ 3803816 w 3898347"/>
              <a:gd name="connsiteY8-7240" fmla="*/ 3828757 h 4260845"/>
              <a:gd name="connsiteX9-7241" fmla="*/ 3729936 w 3898347"/>
              <a:gd name="connsiteY9-7242" fmla="*/ 3815386 h 4260845"/>
              <a:gd name="connsiteX10-7243" fmla="*/ 3726018 w 3898347"/>
              <a:gd name="connsiteY10-7244" fmla="*/ 3815100 h 4260845"/>
              <a:gd name="connsiteX11-7245" fmla="*/ 3725413 w 3898347"/>
              <a:gd name="connsiteY11-7246" fmla="*/ 3814615 h 4260845"/>
              <a:gd name="connsiteX12-7247" fmla="*/ 3713801 w 3898347"/>
              <a:gd name="connsiteY12-7248" fmla="*/ 3811018 h 4260845"/>
              <a:gd name="connsiteX13-7249" fmla="*/ 3709087 w 3898347"/>
              <a:gd name="connsiteY13-7250" fmla="*/ 3813195 h 4260845"/>
              <a:gd name="connsiteX14-7251" fmla="*/ 3698038 w 3898347"/>
              <a:gd name="connsiteY14-7252" fmla="*/ 3806182 h 4260845"/>
              <a:gd name="connsiteX15-7253" fmla="*/ 3662227 w 3898347"/>
              <a:gd name="connsiteY15-7254" fmla="*/ 3807761 h 4260845"/>
              <a:gd name="connsiteX16-7255" fmla="*/ 3659872 w 3898347"/>
              <a:gd name="connsiteY16-7256" fmla="*/ 3805524 h 4260845"/>
              <a:gd name="connsiteX17-7257" fmla="*/ 3643454 w 3898347"/>
              <a:gd name="connsiteY17-7258" fmla="*/ 3794831 h 4260845"/>
              <a:gd name="connsiteX18-7259" fmla="*/ 3624789 w 3898347"/>
              <a:gd name="connsiteY18-7260" fmla="*/ 3803185 h 4260845"/>
              <a:gd name="connsiteX19-7261" fmla="*/ 3602327 w 3898347"/>
              <a:gd name="connsiteY19-7262" fmla="*/ 3794616 h 4260845"/>
              <a:gd name="connsiteX20-7263" fmla="*/ 3596645 w 3898347"/>
              <a:gd name="connsiteY20-7264" fmla="*/ 3797108 h 4260845"/>
              <a:gd name="connsiteX21-7265" fmla="*/ 3574144 w 3898347"/>
              <a:gd name="connsiteY21-7266" fmla="*/ 3795108 h 4260845"/>
              <a:gd name="connsiteX22-7267" fmla="*/ 3562310 w 3898347"/>
              <a:gd name="connsiteY22-7268" fmla="*/ 3787534 h 4260845"/>
              <a:gd name="connsiteX23-7269" fmla="*/ 3551635 w 3898347"/>
              <a:gd name="connsiteY23-7270" fmla="*/ 3797705 h 4260845"/>
              <a:gd name="connsiteX24-7271" fmla="*/ 3542668 w 3898347"/>
              <a:gd name="connsiteY24-7272" fmla="*/ 3803283 h 4260845"/>
              <a:gd name="connsiteX25-7273" fmla="*/ 3533033 w 3898347"/>
              <a:gd name="connsiteY25-7274" fmla="*/ 3799071 h 4260845"/>
              <a:gd name="connsiteX26-7275" fmla="*/ 3521726 w 3898347"/>
              <a:gd name="connsiteY26-7276" fmla="*/ 3804691 h 4260845"/>
              <a:gd name="connsiteX27-7277" fmla="*/ 3520080 w 3898347"/>
              <a:gd name="connsiteY27-7278" fmla="*/ 3805210 h 4260845"/>
              <a:gd name="connsiteX28-7279" fmla="*/ 3508491 w 3898347"/>
              <a:gd name="connsiteY28-7280" fmla="*/ 3797398 h 4260845"/>
              <a:gd name="connsiteX29-7281" fmla="*/ 3503787 w 3898347"/>
              <a:gd name="connsiteY29-7282" fmla="*/ 3797787 h 4260845"/>
              <a:gd name="connsiteX30-7283" fmla="*/ 3492165 w 3898347"/>
              <a:gd name="connsiteY30-7284" fmla="*/ 3799887 h 4260845"/>
              <a:gd name="connsiteX31-7285" fmla="*/ 3472233 w 3898347"/>
              <a:gd name="connsiteY31-7286" fmla="*/ 3805682 h 4260845"/>
              <a:gd name="connsiteX32-7287" fmla="*/ 3465921 w 3898347"/>
              <a:gd name="connsiteY32-7288" fmla="*/ 3805814 h 4260845"/>
              <a:gd name="connsiteX33-7289" fmla="*/ 3455541 w 3898347"/>
              <a:gd name="connsiteY33-7290" fmla="*/ 3815505 h 4260845"/>
              <a:gd name="connsiteX34-7291" fmla="*/ 3429027 w 3898347"/>
              <a:gd name="connsiteY34-7292" fmla="*/ 3816906 h 4260845"/>
              <a:gd name="connsiteX35-7293" fmla="*/ 3369507 w 3898347"/>
              <a:gd name="connsiteY35-7294" fmla="*/ 3825563 h 4260845"/>
              <a:gd name="connsiteX36-7295" fmla="*/ 3324491 w 3898347"/>
              <a:gd name="connsiteY36-7296" fmla="*/ 3832006 h 4260845"/>
              <a:gd name="connsiteX37-7297" fmla="*/ 3244235 w 3898347"/>
              <a:gd name="connsiteY37-7298" fmla="*/ 3834376 h 4260845"/>
              <a:gd name="connsiteX38-7299" fmla="*/ 3226507 w 3898347"/>
              <a:gd name="connsiteY38-7300" fmla="*/ 3820131 h 4260845"/>
              <a:gd name="connsiteX39-7301" fmla="*/ 3191688 w 3898347"/>
              <a:gd name="connsiteY39-7302" fmla="*/ 3837359 h 4260845"/>
              <a:gd name="connsiteX40-7303" fmla="*/ 3153779 w 3898347"/>
              <a:gd name="connsiteY40-7304" fmla="*/ 3848439 h 4260845"/>
              <a:gd name="connsiteX41-7305" fmla="*/ 3090188 w 3898347"/>
              <a:gd name="connsiteY41-7306" fmla="*/ 3855036 h 4260845"/>
              <a:gd name="connsiteX42-7307" fmla="*/ 3031422 w 3898347"/>
              <a:gd name="connsiteY42-7308" fmla="*/ 3858298 h 4260845"/>
              <a:gd name="connsiteX43-7309" fmla="*/ 2996288 w 3898347"/>
              <a:gd name="connsiteY43-7310" fmla="*/ 3860020 h 4260845"/>
              <a:gd name="connsiteX44-7311" fmla="*/ 2901661 w 3898347"/>
              <a:gd name="connsiteY44-7312" fmla="*/ 3882243 h 4260845"/>
              <a:gd name="connsiteX45-7313" fmla="*/ 2782141 w 3898347"/>
              <a:gd name="connsiteY45-7314" fmla="*/ 3932983 h 4260845"/>
              <a:gd name="connsiteX46-7315" fmla="*/ 2749597 w 3898347"/>
              <a:gd name="connsiteY46-7316" fmla="*/ 3956746 h 4260845"/>
              <a:gd name="connsiteX47-7317" fmla="*/ 2730493 w 3898347"/>
              <a:gd name="connsiteY47-7318" fmla="*/ 3955236 h 4260845"/>
              <a:gd name="connsiteX48-7319" fmla="*/ 2707507 w 3898347"/>
              <a:gd name="connsiteY48-7320" fmla="*/ 3947771 h 4260845"/>
              <a:gd name="connsiteX49-7321" fmla="*/ 2701937 w 3898347"/>
              <a:gd name="connsiteY49-7322" fmla="*/ 3950565 h 4260845"/>
              <a:gd name="connsiteX50-7323" fmla="*/ 2679435 w 3898347"/>
              <a:gd name="connsiteY50-7324" fmla="*/ 3949768 h 4260845"/>
              <a:gd name="connsiteX51-7325" fmla="*/ 2667352 w 3898347"/>
              <a:gd name="connsiteY51-7326" fmla="*/ 3942821 h 4260845"/>
              <a:gd name="connsiteX52-7327" fmla="*/ 2657096 w 3898347"/>
              <a:gd name="connsiteY52-7328" fmla="*/ 3953571 h 4260845"/>
              <a:gd name="connsiteX53-7329" fmla="*/ 2655161 w 3898347"/>
              <a:gd name="connsiteY53-7330" fmla="*/ 3962216 h 4260845"/>
              <a:gd name="connsiteX54-7331" fmla="*/ 2638604 w 3898347"/>
              <a:gd name="connsiteY54-7332" fmla="*/ 3955936 h 4260845"/>
              <a:gd name="connsiteX55-7333" fmla="*/ 2626185 w 3898347"/>
              <a:gd name="connsiteY55-7334" fmla="*/ 3962937 h 4260845"/>
              <a:gd name="connsiteX56-7335" fmla="*/ 2614077 w 3898347"/>
              <a:gd name="connsiteY56-7336" fmla="*/ 3955576 h 4260845"/>
              <a:gd name="connsiteX57-7337" fmla="*/ 2609403 w 3898347"/>
              <a:gd name="connsiteY57-7338" fmla="*/ 3956215 h 4260845"/>
              <a:gd name="connsiteX58-7339" fmla="*/ 2597896 w 3898347"/>
              <a:gd name="connsiteY58-7340" fmla="*/ 3958939 h 4260845"/>
              <a:gd name="connsiteX59-7341" fmla="*/ 2578251 w 3898347"/>
              <a:gd name="connsiteY59-7342" fmla="*/ 3965812 h 4260845"/>
              <a:gd name="connsiteX60-7343" fmla="*/ 2571961 w 3898347"/>
              <a:gd name="connsiteY60-7344" fmla="*/ 3966278 h 4260845"/>
              <a:gd name="connsiteX61-7345" fmla="*/ 2559399 w 3898347"/>
              <a:gd name="connsiteY61-7346" fmla="*/ 3979193 h 4260845"/>
              <a:gd name="connsiteX62-7347" fmla="*/ 2533560 w 3898347"/>
              <a:gd name="connsiteY62-7348" fmla="*/ 3988160 h 4260845"/>
              <a:gd name="connsiteX63-7349" fmla="*/ 2515299 w 3898347"/>
              <a:gd name="connsiteY63-7350" fmla="*/ 4016867 h 4260845"/>
              <a:gd name="connsiteX64-7351" fmla="*/ 2513423 w 3898347"/>
              <a:gd name="connsiteY64-7352" fmla="*/ 4018759 h 4260845"/>
              <a:gd name="connsiteX65-7353" fmla="*/ 2482991 w 3898347"/>
              <a:gd name="connsiteY65-7354" fmla="*/ 4012935 h 4260845"/>
              <a:gd name="connsiteX66-7355" fmla="*/ 2446940 w 3898347"/>
              <a:gd name="connsiteY66-7356" fmla="*/ 4021172 h 4260845"/>
              <a:gd name="connsiteX67-7357" fmla="*/ 2404883 w 3898347"/>
              <a:gd name="connsiteY67-7358" fmla="*/ 4024808 h 4260845"/>
              <a:gd name="connsiteX68-7359" fmla="*/ 2373894 w 3898347"/>
              <a:gd name="connsiteY68-7360" fmla="*/ 4023827 h 4260845"/>
              <a:gd name="connsiteX69-7361" fmla="*/ 2297080 w 3898347"/>
              <a:gd name="connsiteY69-7362" fmla="*/ 4040841 h 4260845"/>
              <a:gd name="connsiteX70-7363" fmla="*/ 2170615 w 3898347"/>
              <a:gd name="connsiteY70-7364" fmla="*/ 4077196 h 4260845"/>
              <a:gd name="connsiteX71-7365" fmla="*/ 2143580 w 3898347"/>
              <a:gd name="connsiteY71-7366" fmla="*/ 4083102 h 4260845"/>
              <a:gd name="connsiteX72-7367" fmla="*/ 2119893 w 3898347"/>
              <a:gd name="connsiteY72-7368" fmla="*/ 4080874 h 4260845"/>
              <a:gd name="connsiteX73-7369" fmla="*/ 2114008 w 3898347"/>
              <a:gd name="connsiteY73-7370" fmla="*/ 4073996 h 4260845"/>
              <a:gd name="connsiteX74-7371" fmla="*/ 2099067 w 3898347"/>
              <a:gd name="connsiteY74-7372" fmla="*/ 4076068 h 4260845"/>
              <a:gd name="connsiteX75-7373" fmla="*/ 2095000 w 3898347"/>
              <a:gd name="connsiteY75-7374" fmla="*/ 4075096 h 4260845"/>
              <a:gd name="connsiteX76-7375" fmla="*/ 2071767 w 3898347"/>
              <a:gd name="connsiteY76-7376" fmla="*/ 4071044 h 4260845"/>
              <a:gd name="connsiteX77-7377" fmla="*/ 2024486 w 3898347"/>
              <a:gd name="connsiteY77-7378" fmla="*/ 4100276 h 4260845"/>
              <a:gd name="connsiteX78-7379" fmla="*/ 1964411 w 3898347"/>
              <a:gd name="connsiteY78-7380" fmla="*/ 4105069 h 4260845"/>
              <a:gd name="connsiteX79-7381" fmla="*/ 1739945 w 3898347"/>
              <a:gd name="connsiteY79-7382" fmla="*/ 4171795 h 4260845"/>
              <a:gd name="connsiteX80-7383" fmla="*/ 1642330 w 3898347"/>
              <a:gd name="connsiteY80-7384" fmla="*/ 4174762 h 4260845"/>
              <a:gd name="connsiteX81-7385" fmla="*/ 1595989 w 3898347"/>
              <a:gd name="connsiteY81-7386" fmla="*/ 4193679 h 4260845"/>
              <a:gd name="connsiteX82-7387" fmla="*/ 1559231 w 3898347"/>
              <a:gd name="connsiteY82-7388" fmla="*/ 4195932 h 4260845"/>
              <a:gd name="connsiteX83-7389" fmla="*/ 1537197 w 3898347"/>
              <a:gd name="connsiteY83-7390" fmla="*/ 4209468 h 4260845"/>
              <a:gd name="connsiteX84-7391" fmla="*/ 1508787 w 3898347"/>
              <a:gd name="connsiteY84-7392" fmla="*/ 4234213 h 4260845"/>
              <a:gd name="connsiteX85-7393" fmla="*/ 1488914 w 3898347"/>
              <a:gd name="connsiteY85-7394" fmla="*/ 4241772 h 4260845"/>
              <a:gd name="connsiteX86-7395" fmla="*/ 1488999 w 3898347"/>
              <a:gd name="connsiteY86-7396" fmla="*/ 4251186 h 4260845"/>
              <a:gd name="connsiteX87-7397" fmla="*/ 1475364 w 3898347"/>
              <a:gd name="connsiteY87-7398" fmla="*/ 4248364 h 4260845"/>
              <a:gd name="connsiteX88-7399" fmla="*/ 1444118 w 3898347"/>
              <a:gd name="connsiteY88-7400" fmla="*/ 4246285 h 4260845"/>
              <a:gd name="connsiteX89-7401" fmla="*/ 1405326 w 3898347"/>
              <a:gd name="connsiteY89-7402" fmla="*/ 4248391 h 4260845"/>
              <a:gd name="connsiteX90-7403" fmla="*/ 1325174 w 3898347"/>
              <a:gd name="connsiteY90-7404" fmla="*/ 4237004 h 4260845"/>
              <a:gd name="connsiteX91-7405" fmla="*/ 1272434 w 3898347"/>
              <a:gd name="connsiteY91-7406" fmla="*/ 4244958 h 4260845"/>
              <a:gd name="connsiteX92-7407" fmla="*/ 1231567 w 3898347"/>
              <a:gd name="connsiteY92-7408" fmla="*/ 4219356 h 4260845"/>
              <a:gd name="connsiteX93-7409" fmla="*/ 1216643 w 3898347"/>
              <a:gd name="connsiteY93-7410" fmla="*/ 4229828 h 4260845"/>
              <a:gd name="connsiteX94-7411" fmla="*/ 1214101 w 3898347"/>
              <a:gd name="connsiteY94-7412" fmla="*/ 4231991 h 4260845"/>
              <a:gd name="connsiteX95-7413" fmla="*/ 1203193 w 3898347"/>
              <a:gd name="connsiteY95-7414" fmla="*/ 4232867 h 4260845"/>
              <a:gd name="connsiteX96-7415" fmla="*/ 1201049 w 3898347"/>
              <a:gd name="connsiteY96-7416" fmla="*/ 4242842 h 4260845"/>
              <a:gd name="connsiteX97-7417" fmla="*/ 1185298 w 3898347"/>
              <a:gd name="connsiteY97-7418" fmla="*/ 4251133 h 4260845"/>
              <a:gd name="connsiteX98-7419" fmla="*/ 1164955 w 3898347"/>
              <a:gd name="connsiteY98-7420" fmla="*/ 4250027 h 4260845"/>
              <a:gd name="connsiteX99-7421" fmla="*/ 1067357 w 3898347"/>
              <a:gd name="connsiteY99-7422" fmla="*/ 4233908 h 4260845"/>
              <a:gd name="connsiteX100-7423" fmla="*/ 1009492 w 3898347"/>
              <a:gd name="connsiteY100-7424" fmla="*/ 4230455 h 4260845"/>
              <a:gd name="connsiteX101-7425" fmla="*/ 988345 w 3898347"/>
              <a:gd name="connsiteY101-7426" fmla="*/ 4238880 h 4260845"/>
              <a:gd name="connsiteX102-7427" fmla="*/ 958251 w 3898347"/>
              <a:gd name="connsiteY102-7428" fmla="*/ 4244100 h 4260845"/>
              <a:gd name="connsiteX103-7429" fmla="*/ 905785 w 3898347"/>
              <a:gd name="connsiteY103-7430" fmla="*/ 4260845 h 4260845"/>
              <a:gd name="connsiteX104-7431" fmla="*/ 837706 w 3898347"/>
              <a:gd name="connsiteY104-7432" fmla="*/ 4245528 h 4260845"/>
              <a:gd name="connsiteX105-7433" fmla="*/ 778474 w 3898347"/>
              <a:gd name="connsiteY105-7434" fmla="*/ 4235526 h 4260845"/>
              <a:gd name="connsiteX106-7435" fmla="*/ 774418 w 3898347"/>
              <a:gd name="connsiteY106-7436" fmla="*/ 4242583 h 4260845"/>
              <a:gd name="connsiteX107-7437" fmla="*/ 737705 w 3898347"/>
              <a:gd name="connsiteY107-7438" fmla="*/ 4238891 h 4260845"/>
              <a:gd name="connsiteX108-7439" fmla="*/ 641839 w 3898347"/>
              <a:gd name="connsiteY108-7440" fmla="*/ 4211160 h 4260845"/>
              <a:gd name="connsiteX109-7441" fmla="*/ 558105 w 3898347"/>
              <a:gd name="connsiteY109-7442" fmla="*/ 4191218 h 4260845"/>
              <a:gd name="connsiteX110-7443" fmla="*/ 515682 w 3898347"/>
              <a:gd name="connsiteY110-7444" fmla="*/ 4193696 h 4260845"/>
              <a:gd name="connsiteX111-7445" fmla="*/ 467082 w 3898347"/>
              <a:gd name="connsiteY111-7446" fmla="*/ 4185616 h 4260845"/>
              <a:gd name="connsiteX112-7447" fmla="*/ 437646 w 3898347"/>
              <a:gd name="connsiteY112-7448" fmla="*/ 4212658 h 4260845"/>
              <a:gd name="connsiteX113-7449" fmla="*/ 402271 w 3898347"/>
              <a:gd name="connsiteY113-7450" fmla="*/ 4212774 h 4260845"/>
              <a:gd name="connsiteX114-7451" fmla="*/ 384907 w 3898347"/>
              <a:gd name="connsiteY114-7452" fmla="*/ 4201195 h 4260845"/>
              <a:gd name="connsiteX115-7453" fmla="*/ 337154 w 3898347"/>
              <a:gd name="connsiteY115-7454" fmla="*/ 4206136 h 4260845"/>
              <a:gd name="connsiteX116-7455" fmla="*/ 298662 w 3898347"/>
              <a:gd name="connsiteY116-7456" fmla="*/ 4211227 h 4260845"/>
              <a:gd name="connsiteX117-7457" fmla="*/ 265740 w 3898347"/>
              <a:gd name="connsiteY117-7458" fmla="*/ 4213623 h 4260845"/>
              <a:gd name="connsiteX118-7459" fmla="*/ 176403 w 3898347"/>
              <a:gd name="connsiteY118-7460" fmla="*/ 4227393 h 4260845"/>
              <a:gd name="connsiteX119-7461" fmla="*/ 82528 w 3898347"/>
              <a:gd name="connsiteY119-7462" fmla="*/ 4243774 h 4260845"/>
              <a:gd name="connsiteX120-7463" fmla="*/ 19464 w 3898347"/>
              <a:gd name="connsiteY120-7464" fmla="*/ 4256103 h 4260845"/>
              <a:gd name="connsiteX121-7465" fmla="*/ 0 w 3898347"/>
              <a:gd name="connsiteY121-7466" fmla="*/ 4221939 h 4260845"/>
              <a:gd name="connsiteX122-7467" fmla="*/ 0 w 3898347"/>
              <a:gd name="connsiteY122-7468" fmla="*/ 15850 h 4260845"/>
              <a:gd name="connsiteX123-7469" fmla="*/ 3898347 w 3898347"/>
              <a:gd name="connsiteY123-7470" fmla="*/ 0 h 4260845"/>
              <a:gd name="connsiteX0-7471" fmla="*/ 3898347 w 3898347"/>
              <a:gd name="connsiteY0-7472" fmla="*/ 0 h 4260845"/>
              <a:gd name="connsiteX1-7473" fmla="*/ 3898347 w 3898347"/>
              <a:gd name="connsiteY1-7474" fmla="*/ 3834445 h 4260845"/>
              <a:gd name="connsiteX2-7475" fmla="*/ 3892314 w 3898347"/>
              <a:gd name="connsiteY2-7476" fmla="*/ 3832951 h 4260845"/>
              <a:gd name="connsiteX3-7477" fmla="*/ 3851953 w 3898347"/>
              <a:gd name="connsiteY3-7478" fmla="*/ 3802983 h 4260845"/>
              <a:gd name="connsiteX4-7479" fmla="*/ 3836418 w 3898347"/>
              <a:gd name="connsiteY4-7480" fmla="*/ 3811513 h 4260845"/>
              <a:gd name="connsiteX5-7481" fmla="*/ 3833758 w 3898347"/>
              <a:gd name="connsiteY5-7482" fmla="*/ 3813341 h 4260845"/>
              <a:gd name="connsiteX6-7483" fmla="*/ 3822673 w 3898347"/>
              <a:gd name="connsiteY6-7484" fmla="*/ 3812913 h 4260845"/>
              <a:gd name="connsiteX7-7485" fmla="*/ 3820104 w 3898347"/>
              <a:gd name="connsiteY7-7486" fmla="*/ 3822466 h 4260845"/>
              <a:gd name="connsiteX8-7487" fmla="*/ 3803816 w 3898347"/>
              <a:gd name="connsiteY8-7488" fmla="*/ 3828757 h 4260845"/>
              <a:gd name="connsiteX9-7489" fmla="*/ 3729936 w 3898347"/>
              <a:gd name="connsiteY9-7490" fmla="*/ 3815386 h 4260845"/>
              <a:gd name="connsiteX10-7491" fmla="*/ 3726018 w 3898347"/>
              <a:gd name="connsiteY10-7492" fmla="*/ 3815100 h 4260845"/>
              <a:gd name="connsiteX11-7493" fmla="*/ 3725413 w 3898347"/>
              <a:gd name="connsiteY11-7494" fmla="*/ 3814615 h 4260845"/>
              <a:gd name="connsiteX12-7495" fmla="*/ 3713801 w 3898347"/>
              <a:gd name="connsiteY12-7496" fmla="*/ 3811018 h 4260845"/>
              <a:gd name="connsiteX13-7497" fmla="*/ 3709087 w 3898347"/>
              <a:gd name="connsiteY13-7498" fmla="*/ 3813195 h 4260845"/>
              <a:gd name="connsiteX14-7499" fmla="*/ 3698038 w 3898347"/>
              <a:gd name="connsiteY14-7500" fmla="*/ 3806182 h 4260845"/>
              <a:gd name="connsiteX15-7501" fmla="*/ 3662227 w 3898347"/>
              <a:gd name="connsiteY15-7502" fmla="*/ 3807761 h 4260845"/>
              <a:gd name="connsiteX16-7503" fmla="*/ 3659872 w 3898347"/>
              <a:gd name="connsiteY16-7504" fmla="*/ 3805524 h 4260845"/>
              <a:gd name="connsiteX17-7505" fmla="*/ 3643454 w 3898347"/>
              <a:gd name="connsiteY17-7506" fmla="*/ 3794831 h 4260845"/>
              <a:gd name="connsiteX18-7507" fmla="*/ 3624789 w 3898347"/>
              <a:gd name="connsiteY18-7508" fmla="*/ 3803185 h 4260845"/>
              <a:gd name="connsiteX19-7509" fmla="*/ 3602327 w 3898347"/>
              <a:gd name="connsiteY19-7510" fmla="*/ 3794616 h 4260845"/>
              <a:gd name="connsiteX20-7511" fmla="*/ 3596645 w 3898347"/>
              <a:gd name="connsiteY20-7512" fmla="*/ 3797108 h 4260845"/>
              <a:gd name="connsiteX21-7513" fmla="*/ 3574144 w 3898347"/>
              <a:gd name="connsiteY21-7514" fmla="*/ 3795108 h 4260845"/>
              <a:gd name="connsiteX22-7515" fmla="*/ 3562310 w 3898347"/>
              <a:gd name="connsiteY22-7516" fmla="*/ 3787534 h 4260845"/>
              <a:gd name="connsiteX23-7517" fmla="*/ 3551635 w 3898347"/>
              <a:gd name="connsiteY23-7518" fmla="*/ 3797705 h 4260845"/>
              <a:gd name="connsiteX24-7519" fmla="*/ 3542668 w 3898347"/>
              <a:gd name="connsiteY24-7520" fmla="*/ 3803283 h 4260845"/>
              <a:gd name="connsiteX25-7521" fmla="*/ 3533033 w 3898347"/>
              <a:gd name="connsiteY25-7522" fmla="*/ 3799071 h 4260845"/>
              <a:gd name="connsiteX26-7523" fmla="*/ 3521726 w 3898347"/>
              <a:gd name="connsiteY26-7524" fmla="*/ 3804691 h 4260845"/>
              <a:gd name="connsiteX27-7525" fmla="*/ 3520080 w 3898347"/>
              <a:gd name="connsiteY27-7526" fmla="*/ 3805210 h 4260845"/>
              <a:gd name="connsiteX28-7527" fmla="*/ 3508491 w 3898347"/>
              <a:gd name="connsiteY28-7528" fmla="*/ 3797398 h 4260845"/>
              <a:gd name="connsiteX29-7529" fmla="*/ 3503787 w 3898347"/>
              <a:gd name="connsiteY29-7530" fmla="*/ 3797787 h 4260845"/>
              <a:gd name="connsiteX30-7531" fmla="*/ 3492165 w 3898347"/>
              <a:gd name="connsiteY30-7532" fmla="*/ 3799887 h 4260845"/>
              <a:gd name="connsiteX31-7533" fmla="*/ 3472233 w 3898347"/>
              <a:gd name="connsiteY31-7534" fmla="*/ 3805682 h 4260845"/>
              <a:gd name="connsiteX32-7535" fmla="*/ 3465921 w 3898347"/>
              <a:gd name="connsiteY32-7536" fmla="*/ 3805814 h 4260845"/>
              <a:gd name="connsiteX33-7537" fmla="*/ 3455541 w 3898347"/>
              <a:gd name="connsiteY33-7538" fmla="*/ 3815505 h 4260845"/>
              <a:gd name="connsiteX34-7539" fmla="*/ 3429027 w 3898347"/>
              <a:gd name="connsiteY34-7540" fmla="*/ 3816906 h 4260845"/>
              <a:gd name="connsiteX35-7541" fmla="*/ 3369507 w 3898347"/>
              <a:gd name="connsiteY35-7542" fmla="*/ 3825563 h 4260845"/>
              <a:gd name="connsiteX36-7543" fmla="*/ 3324491 w 3898347"/>
              <a:gd name="connsiteY36-7544" fmla="*/ 3832006 h 4260845"/>
              <a:gd name="connsiteX37-7545" fmla="*/ 3244235 w 3898347"/>
              <a:gd name="connsiteY37-7546" fmla="*/ 3834376 h 4260845"/>
              <a:gd name="connsiteX38-7547" fmla="*/ 3226507 w 3898347"/>
              <a:gd name="connsiteY38-7548" fmla="*/ 3820131 h 4260845"/>
              <a:gd name="connsiteX39-7549" fmla="*/ 3191688 w 3898347"/>
              <a:gd name="connsiteY39-7550" fmla="*/ 3837359 h 4260845"/>
              <a:gd name="connsiteX40-7551" fmla="*/ 3153779 w 3898347"/>
              <a:gd name="connsiteY40-7552" fmla="*/ 3848439 h 4260845"/>
              <a:gd name="connsiteX41-7553" fmla="*/ 3090188 w 3898347"/>
              <a:gd name="connsiteY41-7554" fmla="*/ 3855036 h 4260845"/>
              <a:gd name="connsiteX42-7555" fmla="*/ 3031422 w 3898347"/>
              <a:gd name="connsiteY42-7556" fmla="*/ 3858298 h 4260845"/>
              <a:gd name="connsiteX43-7557" fmla="*/ 2996288 w 3898347"/>
              <a:gd name="connsiteY43-7558" fmla="*/ 3860020 h 4260845"/>
              <a:gd name="connsiteX44-7559" fmla="*/ 2901661 w 3898347"/>
              <a:gd name="connsiteY44-7560" fmla="*/ 3882243 h 4260845"/>
              <a:gd name="connsiteX45-7561" fmla="*/ 2782141 w 3898347"/>
              <a:gd name="connsiteY45-7562" fmla="*/ 3932983 h 4260845"/>
              <a:gd name="connsiteX46-7563" fmla="*/ 2749597 w 3898347"/>
              <a:gd name="connsiteY46-7564" fmla="*/ 3956746 h 4260845"/>
              <a:gd name="connsiteX47-7565" fmla="*/ 2730493 w 3898347"/>
              <a:gd name="connsiteY47-7566" fmla="*/ 3955236 h 4260845"/>
              <a:gd name="connsiteX48-7567" fmla="*/ 2707507 w 3898347"/>
              <a:gd name="connsiteY48-7568" fmla="*/ 3947771 h 4260845"/>
              <a:gd name="connsiteX49-7569" fmla="*/ 2701937 w 3898347"/>
              <a:gd name="connsiteY49-7570" fmla="*/ 3950565 h 4260845"/>
              <a:gd name="connsiteX50-7571" fmla="*/ 2679435 w 3898347"/>
              <a:gd name="connsiteY50-7572" fmla="*/ 3949768 h 4260845"/>
              <a:gd name="connsiteX51-7573" fmla="*/ 2667352 w 3898347"/>
              <a:gd name="connsiteY51-7574" fmla="*/ 3942821 h 4260845"/>
              <a:gd name="connsiteX52-7575" fmla="*/ 2657096 w 3898347"/>
              <a:gd name="connsiteY52-7576" fmla="*/ 3953571 h 4260845"/>
              <a:gd name="connsiteX53-7577" fmla="*/ 2655161 w 3898347"/>
              <a:gd name="connsiteY53-7578" fmla="*/ 3962216 h 4260845"/>
              <a:gd name="connsiteX54-7579" fmla="*/ 2638604 w 3898347"/>
              <a:gd name="connsiteY54-7580" fmla="*/ 3955936 h 4260845"/>
              <a:gd name="connsiteX55-7581" fmla="*/ 2626185 w 3898347"/>
              <a:gd name="connsiteY55-7582" fmla="*/ 3962937 h 4260845"/>
              <a:gd name="connsiteX56-7583" fmla="*/ 2614077 w 3898347"/>
              <a:gd name="connsiteY56-7584" fmla="*/ 3955576 h 4260845"/>
              <a:gd name="connsiteX57-7585" fmla="*/ 2609403 w 3898347"/>
              <a:gd name="connsiteY57-7586" fmla="*/ 3956215 h 4260845"/>
              <a:gd name="connsiteX58-7587" fmla="*/ 2597896 w 3898347"/>
              <a:gd name="connsiteY58-7588" fmla="*/ 3958939 h 4260845"/>
              <a:gd name="connsiteX59-7589" fmla="*/ 2578251 w 3898347"/>
              <a:gd name="connsiteY59-7590" fmla="*/ 3965812 h 4260845"/>
              <a:gd name="connsiteX60-7591" fmla="*/ 2571961 w 3898347"/>
              <a:gd name="connsiteY60-7592" fmla="*/ 3966278 h 4260845"/>
              <a:gd name="connsiteX61-7593" fmla="*/ 2559399 w 3898347"/>
              <a:gd name="connsiteY61-7594" fmla="*/ 3979193 h 4260845"/>
              <a:gd name="connsiteX62-7595" fmla="*/ 2533560 w 3898347"/>
              <a:gd name="connsiteY62-7596" fmla="*/ 3988160 h 4260845"/>
              <a:gd name="connsiteX63-7597" fmla="*/ 2515299 w 3898347"/>
              <a:gd name="connsiteY63-7598" fmla="*/ 4016867 h 4260845"/>
              <a:gd name="connsiteX64-7599" fmla="*/ 2513423 w 3898347"/>
              <a:gd name="connsiteY64-7600" fmla="*/ 4018759 h 4260845"/>
              <a:gd name="connsiteX65-7601" fmla="*/ 2482991 w 3898347"/>
              <a:gd name="connsiteY65-7602" fmla="*/ 4012935 h 4260845"/>
              <a:gd name="connsiteX66-7603" fmla="*/ 2446940 w 3898347"/>
              <a:gd name="connsiteY66-7604" fmla="*/ 4021172 h 4260845"/>
              <a:gd name="connsiteX67-7605" fmla="*/ 2404883 w 3898347"/>
              <a:gd name="connsiteY67-7606" fmla="*/ 4024808 h 4260845"/>
              <a:gd name="connsiteX68-7607" fmla="*/ 2373894 w 3898347"/>
              <a:gd name="connsiteY68-7608" fmla="*/ 4023827 h 4260845"/>
              <a:gd name="connsiteX69-7609" fmla="*/ 2297080 w 3898347"/>
              <a:gd name="connsiteY69-7610" fmla="*/ 4040841 h 4260845"/>
              <a:gd name="connsiteX70-7611" fmla="*/ 2170615 w 3898347"/>
              <a:gd name="connsiteY70-7612" fmla="*/ 4077196 h 4260845"/>
              <a:gd name="connsiteX71-7613" fmla="*/ 2143580 w 3898347"/>
              <a:gd name="connsiteY71-7614" fmla="*/ 4083102 h 4260845"/>
              <a:gd name="connsiteX72-7615" fmla="*/ 2119893 w 3898347"/>
              <a:gd name="connsiteY72-7616" fmla="*/ 4080874 h 4260845"/>
              <a:gd name="connsiteX73-7617" fmla="*/ 2114008 w 3898347"/>
              <a:gd name="connsiteY73-7618" fmla="*/ 4073996 h 4260845"/>
              <a:gd name="connsiteX74-7619" fmla="*/ 2099067 w 3898347"/>
              <a:gd name="connsiteY74-7620" fmla="*/ 4076068 h 4260845"/>
              <a:gd name="connsiteX75-7621" fmla="*/ 2095000 w 3898347"/>
              <a:gd name="connsiteY75-7622" fmla="*/ 4075096 h 4260845"/>
              <a:gd name="connsiteX76-7623" fmla="*/ 2071767 w 3898347"/>
              <a:gd name="connsiteY76-7624" fmla="*/ 4071044 h 4260845"/>
              <a:gd name="connsiteX77-7625" fmla="*/ 2024486 w 3898347"/>
              <a:gd name="connsiteY77-7626" fmla="*/ 4100276 h 4260845"/>
              <a:gd name="connsiteX78-7627" fmla="*/ 1944675 w 3898347"/>
              <a:gd name="connsiteY78-7628" fmla="*/ 4121515 h 4260845"/>
              <a:gd name="connsiteX79-7629" fmla="*/ 1739945 w 3898347"/>
              <a:gd name="connsiteY79-7630" fmla="*/ 4171795 h 4260845"/>
              <a:gd name="connsiteX80-7631" fmla="*/ 1642330 w 3898347"/>
              <a:gd name="connsiteY80-7632" fmla="*/ 4174762 h 4260845"/>
              <a:gd name="connsiteX81-7633" fmla="*/ 1595989 w 3898347"/>
              <a:gd name="connsiteY81-7634" fmla="*/ 4193679 h 4260845"/>
              <a:gd name="connsiteX82-7635" fmla="*/ 1559231 w 3898347"/>
              <a:gd name="connsiteY82-7636" fmla="*/ 4195932 h 4260845"/>
              <a:gd name="connsiteX83-7637" fmla="*/ 1537197 w 3898347"/>
              <a:gd name="connsiteY83-7638" fmla="*/ 4209468 h 4260845"/>
              <a:gd name="connsiteX84-7639" fmla="*/ 1508787 w 3898347"/>
              <a:gd name="connsiteY84-7640" fmla="*/ 4234213 h 4260845"/>
              <a:gd name="connsiteX85-7641" fmla="*/ 1488914 w 3898347"/>
              <a:gd name="connsiteY85-7642" fmla="*/ 4241772 h 4260845"/>
              <a:gd name="connsiteX86-7643" fmla="*/ 1488999 w 3898347"/>
              <a:gd name="connsiteY86-7644" fmla="*/ 4251186 h 4260845"/>
              <a:gd name="connsiteX87-7645" fmla="*/ 1475364 w 3898347"/>
              <a:gd name="connsiteY87-7646" fmla="*/ 4248364 h 4260845"/>
              <a:gd name="connsiteX88-7647" fmla="*/ 1444118 w 3898347"/>
              <a:gd name="connsiteY88-7648" fmla="*/ 4246285 h 4260845"/>
              <a:gd name="connsiteX89-7649" fmla="*/ 1405326 w 3898347"/>
              <a:gd name="connsiteY89-7650" fmla="*/ 4248391 h 4260845"/>
              <a:gd name="connsiteX90-7651" fmla="*/ 1325174 w 3898347"/>
              <a:gd name="connsiteY90-7652" fmla="*/ 4237004 h 4260845"/>
              <a:gd name="connsiteX91-7653" fmla="*/ 1272434 w 3898347"/>
              <a:gd name="connsiteY91-7654" fmla="*/ 4244958 h 4260845"/>
              <a:gd name="connsiteX92-7655" fmla="*/ 1231567 w 3898347"/>
              <a:gd name="connsiteY92-7656" fmla="*/ 4219356 h 4260845"/>
              <a:gd name="connsiteX93-7657" fmla="*/ 1216643 w 3898347"/>
              <a:gd name="connsiteY93-7658" fmla="*/ 4229828 h 4260845"/>
              <a:gd name="connsiteX94-7659" fmla="*/ 1214101 w 3898347"/>
              <a:gd name="connsiteY94-7660" fmla="*/ 4231991 h 4260845"/>
              <a:gd name="connsiteX95-7661" fmla="*/ 1203193 w 3898347"/>
              <a:gd name="connsiteY95-7662" fmla="*/ 4232867 h 4260845"/>
              <a:gd name="connsiteX96-7663" fmla="*/ 1201049 w 3898347"/>
              <a:gd name="connsiteY96-7664" fmla="*/ 4242842 h 4260845"/>
              <a:gd name="connsiteX97-7665" fmla="*/ 1185298 w 3898347"/>
              <a:gd name="connsiteY97-7666" fmla="*/ 4251133 h 4260845"/>
              <a:gd name="connsiteX98-7667" fmla="*/ 1164955 w 3898347"/>
              <a:gd name="connsiteY98-7668" fmla="*/ 4250027 h 4260845"/>
              <a:gd name="connsiteX99-7669" fmla="*/ 1067357 w 3898347"/>
              <a:gd name="connsiteY99-7670" fmla="*/ 4233908 h 4260845"/>
              <a:gd name="connsiteX100-7671" fmla="*/ 1009492 w 3898347"/>
              <a:gd name="connsiteY100-7672" fmla="*/ 4230455 h 4260845"/>
              <a:gd name="connsiteX101-7673" fmla="*/ 988345 w 3898347"/>
              <a:gd name="connsiteY101-7674" fmla="*/ 4238880 h 4260845"/>
              <a:gd name="connsiteX102-7675" fmla="*/ 958251 w 3898347"/>
              <a:gd name="connsiteY102-7676" fmla="*/ 4244100 h 4260845"/>
              <a:gd name="connsiteX103-7677" fmla="*/ 905785 w 3898347"/>
              <a:gd name="connsiteY103-7678" fmla="*/ 4260845 h 4260845"/>
              <a:gd name="connsiteX104-7679" fmla="*/ 837706 w 3898347"/>
              <a:gd name="connsiteY104-7680" fmla="*/ 4245528 h 4260845"/>
              <a:gd name="connsiteX105-7681" fmla="*/ 778474 w 3898347"/>
              <a:gd name="connsiteY105-7682" fmla="*/ 4235526 h 4260845"/>
              <a:gd name="connsiteX106-7683" fmla="*/ 774418 w 3898347"/>
              <a:gd name="connsiteY106-7684" fmla="*/ 4242583 h 4260845"/>
              <a:gd name="connsiteX107-7685" fmla="*/ 737705 w 3898347"/>
              <a:gd name="connsiteY107-7686" fmla="*/ 4238891 h 4260845"/>
              <a:gd name="connsiteX108-7687" fmla="*/ 641839 w 3898347"/>
              <a:gd name="connsiteY108-7688" fmla="*/ 4211160 h 4260845"/>
              <a:gd name="connsiteX109-7689" fmla="*/ 558105 w 3898347"/>
              <a:gd name="connsiteY109-7690" fmla="*/ 4191218 h 4260845"/>
              <a:gd name="connsiteX110-7691" fmla="*/ 515682 w 3898347"/>
              <a:gd name="connsiteY110-7692" fmla="*/ 4193696 h 4260845"/>
              <a:gd name="connsiteX111-7693" fmla="*/ 467082 w 3898347"/>
              <a:gd name="connsiteY111-7694" fmla="*/ 4185616 h 4260845"/>
              <a:gd name="connsiteX112-7695" fmla="*/ 437646 w 3898347"/>
              <a:gd name="connsiteY112-7696" fmla="*/ 4212658 h 4260845"/>
              <a:gd name="connsiteX113-7697" fmla="*/ 402271 w 3898347"/>
              <a:gd name="connsiteY113-7698" fmla="*/ 4212774 h 4260845"/>
              <a:gd name="connsiteX114-7699" fmla="*/ 384907 w 3898347"/>
              <a:gd name="connsiteY114-7700" fmla="*/ 4201195 h 4260845"/>
              <a:gd name="connsiteX115-7701" fmla="*/ 337154 w 3898347"/>
              <a:gd name="connsiteY115-7702" fmla="*/ 4206136 h 4260845"/>
              <a:gd name="connsiteX116-7703" fmla="*/ 298662 w 3898347"/>
              <a:gd name="connsiteY116-7704" fmla="*/ 4211227 h 4260845"/>
              <a:gd name="connsiteX117-7705" fmla="*/ 265740 w 3898347"/>
              <a:gd name="connsiteY117-7706" fmla="*/ 4213623 h 4260845"/>
              <a:gd name="connsiteX118-7707" fmla="*/ 176403 w 3898347"/>
              <a:gd name="connsiteY118-7708" fmla="*/ 4227393 h 4260845"/>
              <a:gd name="connsiteX119-7709" fmla="*/ 82528 w 3898347"/>
              <a:gd name="connsiteY119-7710" fmla="*/ 4243774 h 4260845"/>
              <a:gd name="connsiteX120-7711" fmla="*/ 19464 w 3898347"/>
              <a:gd name="connsiteY120-7712" fmla="*/ 4256103 h 4260845"/>
              <a:gd name="connsiteX121-7713" fmla="*/ 0 w 3898347"/>
              <a:gd name="connsiteY121-7714" fmla="*/ 4221939 h 4260845"/>
              <a:gd name="connsiteX122-7715" fmla="*/ 0 w 3898347"/>
              <a:gd name="connsiteY122-7716" fmla="*/ 15850 h 4260845"/>
              <a:gd name="connsiteX123-7717" fmla="*/ 3898347 w 3898347"/>
              <a:gd name="connsiteY123-7718" fmla="*/ 0 h 4260845"/>
              <a:gd name="connsiteX0-7719" fmla="*/ 3898347 w 3898347"/>
              <a:gd name="connsiteY0-7720" fmla="*/ 0 h 4260845"/>
              <a:gd name="connsiteX1-7721" fmla="*/ 3898347 w 3898347"/>
              <a:gd name="connsiteY1-7722" fmla="*/ 3834445 h 4260845"/>
              <a:gd name="connsiteX2-7723" fmla="*/ 3892314 w 3898347"/>
              <a:gd name="connsiteY2-7724" fmla="*/ 3832951 h 4260845"/>
              <a:gd name="connsiteX3-7725" fmla="*/ 3851953 w 3898347"/>
              <a:gd name="connsiteY3-7726" fmla="*/ 3802983 h 4260845"/>
              <a:gd name="connsiteX4-7727" fmla="*/ 3836418 w 3898347"/>
              <a:gd name="connsiteY4-7728" fmla="*/ 3811513 h 4260845"/>
              <a:gd name="connsiteX5-7729" fmla="*/ 3833758 w 3898347"/>
              <a:gd name="connsiteY5-7730" fmla="*/ 3813341 h 4260845"/>
              <a:gd name="connsiteX6-7731" fmla="*/ 3822673 w 3898347"/>
              <a:gd name="connsiteY6-7732" fmla="*/ 3812913 h 4260845"/>
              <a:gd name="connsiteX7-7733" fmla="*/ 3820104 w 3898347"/>
              <a:gd name="connsiteY7-7734" fmla="*/ 3822466 h 4260845"/>
              <a:gd name="connsiteX8-7735" fmla="*/ 3803816 w 3898347"/>
              <a:gd name="connsiteY8-7736" fmla="*/ 3828757 h 4260845"/>
              <a:gd name="connsiteX9-7737" fmla="*/ 3729936 w 3898347"/>
              <a:gd name="connsiteY9-7738" fmla="*/ 3815386 h 4260845"/>
              <a:gd name="connsiteX10-7739" fmla="*/ 3726018 w 3898347"/>
              <a:gd name="connsiteY10-7740" fmla="*/ 3815100 h 4260845"/>
              <a:gd name="connsiteX11-7741" fmla="*/ 3725413 w 3898347"/>
              <a:gd name="connsiteY11-7742" fmla="*/ 3814615 h 4260845"/>
              <a:gd name="connsiteX12-7743" fmla="*/ 3713801 w 3898347"/>
              <a:gd name="connsiteY12-7744" fmla="*/ 3811018 h 4260845"/>
              <a:gd name="connsiteX13-7745" fmla="*/ 3709087 w 3898347"/>
              <a:gd name="connsiteY13-7746" fmla="*/ 3813195 h 4260845"/>
              <a:gd name="connsiteX14-7747" fmla="*/ 3698038 w 3898347"/>
              <a:gd name="connsiteY14-7748" fmla="*/ 3806182 h 4260845"/>
              <a:gd name="connsiteX15-7749" fmla="*/ 3662227 w 3898347"/>
              <a:gd name="connsiteY15-7750" fmla="*/ 3807761 h 4260845"/>
              <a:gd name="connsiteX16-7751" fmla="*/ 3659872 w 3898347"/>
              <a:gd name="connsiteY16-7752" fmla="*/ 3805524 h 4260845"/>
              <a:gd name="connsiteX17-7753" fmla="*/ 3643454 w 3898347"/>
              <a:gd name="connsiteY17-7754" fmla="*/ 3794831 h 4260845"/>
              <a:gd name="connsiteX18-7755" fmla="*/ 3624789 w 3898347"/>
              <a:gd name="connsiteY18-7756" fmla="*/ 3803185 h 4260845"/>
              <a:gd name="connsiteX19-7757" fmla="*/ 3602327 w 3898347"/>
              <a:gd name="connsiteY19-7758" fmla="*/ 3794616 h 4260845"/>
              <a:gd name="connsiteX20-7759" fmla="*/ 3596645 w 3898347"/>
              <a:gd name="connsiteY20-7760" fmla="*/ 3797108 h 4260845"/>
              <a:gd name="connsiteX21-7761" fmla="*/ 3574144 w 3898347"/>
              <a:gd name="connsiteY21-7762" fmla="*/ 3795108 h 4260845"/>
              <a:gd name="connsiteX22-7763" fmla="*/ 3562310 w 3898347"/>
              <a:gd name="connsiteY22-7764" fmla="*/ 3787534 h 4260845"/>
              <a:gd name="connsiteX23-7765" fmla="*/ 3551635 w 3898347"/>
              <a:gd name="connsiteY23-7766" fmla="*/ 3797705 h 4260845"/>
              <a:gd name="connsiteX24-7767" fmla="*/ 3542668 w 3898347"/>
              <a:gd name="connsiteY24-7768" fmla="*/ 3803283 h 4260845"/>
              <a:gd name="connsiteX25-7769" fmla="*/ 3533033 w 3898347"/>
              <a:gd name="connsiteY25-7770" fmla="*/ 3799071 h 4260845"/>
              <a:gd name="connsiteX26-7771" fmla="*/ 3521726 w 3898347"/>
              <a:gd name="connsiteY26-7772" fmla="*/ 3804691 h 4260845"/>
              <a:gd name="connsiteX27-7773" fmla="*/ 3520080 w 3898347"/>
              <a:gd name="connsiteY27-7774" fmla="*/ 3805210 h 4260845"/>
              <a:gd name="connsiteX28-7775" fmla="*/ 3508491 w 3898347"/>
              <a:gd name="connsiteY28-7776" fmla="*/ 3797398 h 4260845"/>
              <a:gd name="connsiteX29-7777" fmla="*/ 3503787 w 3898347"/>
              <a:gd name="connsiteY29-7778" fmla="*/ 3797787 h 4260845"/>
              <a:gd name="connsiteX30-7779" fmla="*/ 3492165 w 3898347"/>
              <a:gd name="connsiteY30-7780" fmla="*/ 3799887 h 4260845"/>
              <a:gd name="connsiteX31-7781" fmla="*/ 3472233 w 3898347"/>
              <a:gd name="connsiteY31-7782" fmla="*/ 3805682 h 4260845"/>
              <a:gd name="connsiteX32-7783" fmla="*/ 3465921 w 3898347"/>
              <a:gd name="connsiteY32-7784" fmla="*/ 3805814 h 4260845"/>
              <a:gd name="connsiteX33-7785" fmla="*/ 3455541 w 3898347"/>
              <a:gd name="connsiteY33-7786" fmla="*/ 3815505 h 4260845"/>
              <a:gd name="connsiteX34-7787" fmla="*/ 3429027 w 3898347"/>
              <a:gd name="connsiteY34-7788" fmla="*/ 3816906 h 4260845"/>
              <a:gd name="connsiteX35-7789" fmla="*/ 3369507 w 3898347"/>
              <a:gd name="connsiteY35-7790" fmla="*/ 3825563 h 4260845"/>
              <a:gd name="connsiteX36-7791" fmla="*/ 3324491 w 3898347"/>
              <a:gd name="connsiteY36-7792" fmla="*/ 3832006 h 4260845"/>
              <a:gd name="connsiteX37-7793" fmla="*/ 3244235 w 3898347"/>
              <a:gd name="connsiteY37-7794" fmla="*/ 3834376 h 4260845"/>
              <a:gd name="connsiteX38-7795" fmla="*/ 3226507 w 3898347"/>
              <a:gd name="connsiteY38-7796" fmla="*/ 3820131 h 4260845"/>
              <a:gd name="connsiteX39-7797" fmla="*/ 3191688 w 3898347"/>
              <a:gd name="connsiteY39-7798" fmla="*/ 3837359 h 4260845"/>
              <a:gd name="connsiteX40-7799" fmla="*/ 3153779 w 3898347"/>
              <a:gd name="connsiteY40-7800" fmla="*/ 3848439 h 4260845"/>
              <a:gd name="connsiteX41-7801" fmla="*/ 3090188 w 3898347"/>
              <a:gd name="connsiteY41-7802" fmla="*/ 3855036 h 4260845"/>
              <a:gd name="connsiteX42-7803" fmla="*/ 3031422 w 3898347"/>
              <a:gd name="connsiteY42-7804" fmla="*/ 3858298 h 4260845"/>
              <a:gd name="connsiteX43-7805" fmla="*/ 2996288 w 3898347"/>
              <a:gd name="connsiteY43-7806" fmla="*/ 3860020 h 4260845"/>
              <a:gd name="connsiteX44-7807" fmla="*/ 2901661 w 3898347"/>
              <a:gd name="connsiteY44-7808" fmla="*/ 3882243 h 4260845"/>
              <a:gd name="connsiteX45-7809" fmla="*/ 2782141 w 3898347"/>
              <a:gd name="connsiteY45-7810" fmla="*/ 3932983 h 4260845"/>
              <a:gd name="connsiteX46-7811" fmla="*/ 2749597 w 3898347"/>
              <a:gd name="connsiteY46-7812" fmla="*/ 3956746 h 4260845"/>
              <a:gd name="connsiteX47-7813" fmla="*/ 2730493 w 3898347"/>
              <a:gd name="connsiteY47-7814" fmla="*/ 3955236 h 4260845"/>
              <a:gd name="connsiteX48-7815" fmla="*/ 2707507 w 3898347"/>
              <a:gd name="connsiteY48-7816" fmla="*/ 3947771 h 4260845"/>
              <a:gd name="connsiteX49-7817" fmla="*/ 2701937 w 3898347"/>
              <a:gd name="connsiteY49-7818" fmla="*/ 3950565 h 4260845"/>
              <a:gd name="connsiteX50-7819" fmla="*/ 2679435 w 3898347"/>
              <a:gd name="connsiteY50-7820" fmla="*/ 3949768 h 4260845"/>
              <a:gd name="connsiteX51-7821" fmla="*/ 2667352 w 3898347"/>
              <a:gd name="connsiteY51-7822" fmla="*/ 3942821 h 4260845"/>
              <a:gd name="connsiteX52-7823" fmla="*/ 2657096 w 3898347"/>
              <a:gd name="connsiteY52-7824" fmla="*/ 3953571 h 4260845"/>
              <a:gd name="connsiteX53-7825" fmla="*/ 2655161 w 3898347"/>
              <a:gd name="connsiteY53-7826" fmla="*/ 3962216 h 4260845"/>
              <a:gd name="connsiteX54-7827" fmla="*/ 2638604 w 3898347"/>
              <a:gd name="connsiteY54-7828" fmla="*/ 3955936 h 4260845"/>
              <a:gd name="connsiteX55-7829" fmla="*/ 2626185 w 3898347"/>
              <a:gd name="connsiteY55-7830" fmla="*/ 3962937 h 4260845"/>
              <a:gd name="connsiteX56-7831" fmla="*/ 2614077 w 3898347"/>
              <a:gd name="connsiteY56-7832" fmla="*/ 3955576 h 4260845"/>
              <a:gd name="connsiteX57-7833" fmla="*/ 2609403 w 3898347"/>
              <a:gd name="connsiteY57-7834" fmla="*/ 3956215 h 4260845"/>
              <a:gd name="connsiteX58-7835" fmla="*/ 2597896 w 3898347"/>
              <a:gd name="connsiteY58-7836" fmla="*/ 3958939 h 4260845"/>
              <a:gd name="connsiteX59-7837" fmla="*/ 2578251 w 3898347"/>
              <a:gd name="connsiteY59-7838" fmla="*/ 3965812 h 4260845"/>
              <a:gd name="connsiteX60-7839" fmla="*/ 2571961 w 3898347"/>
              <a:gd name="connsiteY60-7840" fmla="*/ 3966278 h 4260845"/>
              <a:gd name="connsiteX61-7841" fmla="*/ 2559399 w 3898347"/>
              <a:gd name="connsiteY61-7842" fmla="*/ 3979193 h 4260845"/>
              <a:gd name="connsiteX62-7843" fmla="*/ 2533560 w 3898347"/>
              <a:gd name="connsiteY62-7844" fmla="*/ 3988160 h 4260845"/>
              <a:gd name="connsiteX63-7845" fmla="*/ 2515299 w 3898347"/>
              <a:gd name="connsiteY63-7846" fmla="*/ 4016867 h 4260845"/>
              <a:gd name="connsiteX64-7847" fmla="*/ 2513423 w 3898347"/>
              <a:gd name="connsiteY64-7848" fmla="*/ 4018759 h 4260845"/>
              <a:gd name="connsiteX65-7849" fmla="*/ 2482991 w 3898347"/>
              <a:gd name="connsiteY65-7850" fmla="*/ 4012935 h 4260845"/>
              <a:gd name="connsiteX66-7851" fmla="*/ 2446940 w 3898347"/>
              <a:gd name="connsiteY66-7852" fmla="*/ 4021172 h 4260845"/>
              <a:gd name="connsiteX67-7853" fmla="*/ 2404883 w 3898347"/>
              <a:gd name="connsiteY67-7854" fmla="*/ 4024808 h 4260845"/>
              <a:gd name="connsiteX68-7855" fmla="*/ 2373894 w 3898347"/>
              <a:gd name="connsiteY68-7856" fmla="*/ 4023827 h 4260845"/>
              <a:gd name="connsiteX69-7857" fmla="*/ 2297080 w 3898347"/>
              <a:gd name="connsiteY69-7858" fmla="*/ 4040841 h 4260845"/>
              <a:gd name="connsiteX70-7859" fmla="*/ 2170615 w 3898347"/>
              <a:gd name="connsiteY70-7860" fmla="*/ 4077196 h 4260845"/>
              <a:gd name="connsiteX71-7861" fmla="*/ 2143580 w 3898347"/>
              <a:gd name="connsiteY71-7862" fmla="*/ 4083102 h 4260845"/>
              <a:gd name="connsiteX72-7863" fmla="*/ 2119893 w 3898347"/>
              <a:gd name="connsiteY72-7864" fmla="*/ 4080874 h 4260845"/>
              <a:gd name="connsiteX73-7865" fmla="*/ 2114008 w 3898347"/>
              <a:gd name="connsiteY73-7866" fmla="*/ 4073996 h 4260845"/>
              <a:gd name="connsiteX74-7867" fmla="*/ 2099067 w 3898347"/>
              <a:gd name="connsiteY74-7868" fmla="*/ 4076068 h 4260845"/>
              <a:gd name="connsiteX75-7869" fmla="*/ 2095000 w 3898347"/>
              <a:gd name="connsiteY75-7870" fmla="*/ 4075096 h 4260845"/>
              <a:gd name="connsiteX76-7871" fmla="*/ 2071767 w 3898347"/>
              <a:gd name="connsiteY76-7872" fmla="*/ 4071044 h 4260845"/>
              <a:gd name="connsiteX77-7873" fmla="*/ 2024486 w 3898347"/>
              <a:gd name="connsiteY77-7874" fmla="*/ 4100276 h 4260845"/>
              <a:gd name="connsiteX78-7875" fmla="*/ 1944675 w 3898347"/>
              <a:gd name="connsiteY78-7876" fmla="*/ 4121515 h 4260845"/>
              <a:gd name="connsiteX79-7877" fmla="*/ 1739945 w 3898347"/>
              <a:gd name="connsiteY79-7878" fmla="*/ 4171795 h 4260845"/>
              <a:gd name="connsiteX80-7879" fmla="*/ 1662065 w 3898347"/>
              <a:gd name="connsiteY80-7880" fmla="*/ 4184630 h 4260845"/>
              <a:gd name="connsiteX81-7881" fmla="*/ 1595989 w 3898347"/>
              <a:gd name="connsiteY81-7882" fmla="*/ 4193679 h 4260845"/>
              <a:gd name="connsiteX82-7883" fmla="*/ 1559231 w 3898347"/>
              <a:gd name="connsiteY82-7884" fmla="*/ 4195932 h 4260845"/>
              <a:gd name="connsiteX83-7885" fmla="*/ 1537197 w 3898347"/>
              <a:gd name="connsiteY83-7886" fmla="*/ 4209468 h 4260845"/>
              <a:gd name="connsiteX84-7887" fmla="*/ 1508787 w 3898347"/>
              <a:gd name="connsiteY84-7888" fmla="*/ 4234213 h 4260845"/>
              <a:gd name="connsiteX85-7889" fmla="*/ 1488914 w 3898347"/>
              <a:gd name="connsiteY85-7890" fmla="*/ 4241772 h 4260845"/>
              <a:gd name="connsiteX86-7891" fmla="*/ 1488999 w 3898347"/>
              <a:gd name="connsiteY86-7892" fmla="*/ 4251186 h 4260845"/>
              <a:gd name="connsiteX87-7893" fmla="*/ 1475364 w 3898347"/>
              <a:gd name="connsiteY87-7894" fmla="*/ 4248364 h 4260845"/>
              <a:gd name="connsiteX88-7895" fmla="*/ 1444118 w 3898347"/>
              <a:gd name="connsiteY88-7896" fmla="*/ 4246285 h 4260845"/>
              <a:gd name="connsiteX89-7897" fmla="*/ 1405326 w 3898347"/>
              <a:gd name="connsiteY89-7898" fmla="*/ 4248391 h 4260845"/>
              <a:gd name="connsiteX90-7899" fmla="*/ 1325174 w 3898347"/>
              <a:gd name="connsiteY90-7900" fmla="*/ 4237004 h 4260845"/>
              <a:gd name="connsiteX91-7901" fmla="*/ 1272434 w 3898347"/>
              <a:gd name="connsiteY91-7902" fmla="*/ 4244958 h 4260845"/>
              <a:gd name="connsiteX92-7903" fmla="*/ 1231567 w 3898347"/>
              <a:gd name="connsiteY92-7904" fmla="*/ 4219356 h 4260845"/>
              <a:gd name="connsiteX93-7905" fmla="*/ 1216643 w 3898347"/>
              <a:gd name="connsiteY93-7906" fmla="*/ 4229828 h 4260845"/>
              <a:gd name="connsiteX94-7907" fmla="*/ 1214101 w 3898347"/>
              <a:gd name="connsiteY94-7908" fmla="*/ 4231991 h 4260845"/>
              <a:gd name="connsiteX95-7909" fmla="*/ 1203193 w 3898347"/>
              <a:gd name="connsiteY95-7910" fmla="*/ 4232867 h 4260845"/>
              <a:gd name="connsiteX96-7911" fmla="*/ 1201049 w 3898347"/>
              <a:gd name="connsiteY96-7912" fmla="*/ 4242842 h 4260845"/>
              <a:gd name="connsiteX97-7913" fmla="*/ 1185298 w 3898347"/>
              <a:gd name="connsiteY97-7914" fmla="*/ 4251133 h 4260845"/>
              <a:gd name="connsiteX98-7915" fmla="*/ 1164955 w 3898347"/>
              <a:gd name="connsiteY98-7916" fmla="*/ 4250027 h 4260845"/>
              <a:gd name="connsiteX99-7917" fmla="*/ 1067357 w 3898347"/>
              <a:gd name="connsiteY99-7918" fmla="*/ 4233908 h 4260845"/>
              <a:gd name="connsiteX100-7919" fmla="*/ 1009492 w 3898347"/>
              <a:gd name="connsiteY100-7920" fmla="*/ 4230455 h 4260845"/>
              <a:gd name="connsiteX101-7921" fmla="*/ 988345 w 3898347"/>
              <a:gd name="connsiteY101-7922" fmla="*/ 4238880 h 4260845"/>
              <a:gd name="connsiteX102-7923" fmla="*/ 958251 w 3898347"/>
              <a:gd name="connsiteY102-7924" fmla="*/ 4244100 h 4260845"/>
              <a:gd name="connsiteX103-7925" fmla="*/ 905785 w 3898347"/>
              <a:gd name="connsiteY103-7926" fmla="*/ 4260845 h 4260845"/>
              <a:gd name="connsiteX104-7927" fmla="*/ 837706 w 3898347"/>
              <a:gd name="connsiteY104-7928" fmla="*/ 4245528 h 4260845"/>
              <a:gd name="connsiteX105-7929" fmla="*/ 778474 w 3898347"/>
              <a:gd name="connsiteY105-7930" fmla="*/ 4235526 h 4260845"/>
              <a:gd name="connsiteX106-7931" fmla="*/ 774418 w 3898347"/>
              <a:gd name="connsiteY106-7932" fmla="*/ 4242583 h 4260845"/>
              <a:gd name="connsiteX107-7933" fmla="*/ 737705 w 3898347"/>
              <a:gd name="connsiteY107-7934" fmla="*/ 4238891 h 4260845"/>
              <a:gd name="connsiteX108-7935" fmla="*/ 641839 w 3898347"/>
              <a:gd name="connsiteY108-7936" fmla="*/ 4211160 h 4260845"/>
              <a:gd name="connsiteX109-7937" fmla="*/ 558105 w 3898347"/>
              <a:gd name="connsiteY109-7938" fmla="*/ 4191218 h 4260845"/>
              <a:gd name="connsiteX110-7939" fmla="*/ 515682 w 3898347"/>
              <a:gd name="connsiteY110-7940" fmla="*/ 4193696 h 4260845"/>
              <a:gd name="connsiteX111-7941" fmla="*/ 467082 w 3898347"/>
              <a:gd name="connsiteY111-7942" fmla="*/ 4185616 h 4260845"/>
              <a:gd name="connsiteX112-7943" fmla="*/ 437646 w 3898347"/>
              <a:gd name="connsiteY112-7944" fmla="*/ 4212658 h 4260845"/>
              <a:gd name="connsiteX113-7945" fmla="*/ 402271 w 3898347"/>
              <a:gd name="connsiteY113-7946" fmla="*/ 4212774 h 4260845"/>
              <a:gd name="connsiteX114-7947" fmla="*/ 384907 w 3898347"/>
              <a:gd name="connsiteY114-7948" fmla="*/ 4201195 h 4260845"/>
              <a:gd name="connsiteX115-7949" fmla="*/ 337154 w 3898347"/>
              <a:gd name="connsiteY115-7950" fmla="*/ 4206136 h 4260845"/>
              <a:gd name="connsiteX116-7951" fmla="*/ 298662 w 3898347"/>
              <a:gd name="connsiteY116-7952" fmla="*/ 4211227 h 4260845"/>
              <a:gd name="connsiteX117-7953" fmla="*/ 265740 w 3898347"/>
              <a:gd name="connsiteY117-7954" fmla="*/ 4213623 h 4260845"/>
              <a:gd name="connsiteX118-7955" fmla="*/ 176403 w 3898347"/>
              <a:gd name="connsiteY118-7956" fmla="*/ 4227393 h 4260845"/>
              <a:gd name="connsiteX119-7957" fmla="*/ 82528 w 3898347"/>
              <a:gd name="connsiteY119-7958" fmla="*/ 4243774 h 4260845"/>
              <a:gd name="connsiteX120-7959" fmla="*/ 19464 w 3898347"/>
              <a:gd name="connsiteY120-7960" fmla="*/ 4256103 h 4260845"/>
              <a:gd name="connsiteX121-7961" fmla="*/ 0 w 3898347"/>
              <a:gd name="connsiteY121-7962" fmla="*/ 4221939 h 4260845"/>
              <a:gd name="connsiteX122-7963" fmla="*/ 0 w 3898347"/>
              <a:gd name="connsiteY122-7964" fmla="*/ 15850 h 4260845"/>
              <a:gd name="connsiteX123-7965" fmla="*/ 3898347 w 3898347"/>
              <a:gd name="connsiteY123-7966" fmla="*/ 0 h 4260845"/>
              <a:gd name="connsiteX0-7967" fmla="*/ 3898347 w 3898347"/>
              <a:gd name="connsiteY0-7968" fmla="*/ 0 h 4260845"/>
              <a:gd name="connsiteX1-7969" fmla="*/ 3898347 w 3898347"/>
              <a:gd name="connsiteY1-7970" fmla="*/ 3834445 h 4260845"/>
              <a:gd name="connsiteX2-7971" fmla="*/ 3892314 w 3898347"/>
              <a:gd name="connsiteY2-7972" fmla="*/ 3832951 h 4260845"/>
              <a:gd name="connsiteX3-7973" fmla="*/ 3851953 w 3898347"/>
              <a:gd name="connsiteY3-7974" fmla="*/ 3802983 h 4260845"/>
              <a:gd name="connsiteX4-7975" fmla="*/ 3836418 w 3898347"/>
              <a:gd name="connsiteY4-7976" fmla="*/ 3811513 h 4260845"/>
              <a:gd name="connsiteX5-7977" fmla="*/ 3833758 w 3898347"/>
              <a:gd name="connsiteY5-7978" fmla="*/ 3813341 h 4260845"/>
              <a:gd name="connsiteX6-7979" fmla="*/ 3822673 w 3898347"/>
              <a:gd name="connsiteY6-7980" fmla="*/ 3812913 h 4260845"/>
              <a:gd name="connsiteX7-7981" fmla="*/ 3820104 w 3898347"/>
              <a:gd name="connsiteY7-7982" fmla="*/ 3822466 h 4260845"/>
              <a:gd name="connsiteX8-7983" fmla="*/ 3803816 w 3898347"/>
              <a:gd name="connsiteY8-7984" fmla="*/ 3828757 h 4260845"/>
              <a:gd name="connsiteX9-7985" fmla="*/ 3729936 w 3898347"/>
              <a:gd name="connsiteY9-7986" fmla="*/ 3815386 h 4260845"/>
              <a:gd name="connsiteX10-7987" fmla="*/ 3726018 w 3898347"/>
              <a:gd name="connsiteY10-7988" fmla="*/ 3815100 h 4260845"/>
              <a:gd name="connsiteX11-7989" fmla="*/ 3725413 w 3898347"/>
              <a:gd name="connsiteY11-7990" fmla="*/ 3814615 h 4260845"/>
              <a:gd name="connsiteX12-7991" fmla="*/ 3713801 w 3898347"/>
              <a:gd name="connsiteY12-7992" fmla="*/ 3811018 h 4260845"/>
              <a:gd name="connsiteX13-7993" fmla="*/ 3709087 w 3898347"/>
              <a:gd name="connsiteY13-7994" fmla="*/ 3813195 h 4260845"/>
              <a:gd name="connsiteX14-7995" fmla="*/ 3698038 w 3898347"/>
              <a:gd name="connsiteY14-7996" fmla="*/ 3806182 h 4260845"/>
              <a:gd name="connsiteX15-7997" fmla="*/ 3662227 w 3898347"/>
              <a:gd name="connsiteY15-7998" fmla="*/ 3807761 h 4260845"/>
              <a:gd name="connsiteX16-7999" fmla="*/ 3659872 w 3898347"/>
              <a:gd name="connsiteY16-8000" fmla="*/ 3805524 h 4260845"/>
              <a:gd name="connsiteX17-8001" fmla="*/ 3643454 w 3898347"/>
              <a:gd name="connsiteY17-8002" fmla="*/ 3794831 h 4260845"/>
              <a:gd name="connsiteX18-8003" fmla="*/ 3624789 w 3898347"/>
              <a:gd name="connsiteY18-8004" fmla="*/ 3803185 h 4260845"/>
              <a:gd name="connsiteX19-8005" fmla="*/ 3602327 w 3898347"/>
              <a:gd name="connsiteY19-8006" fmla="*/ 3794616 h 4260845"/>
              <a:gd name="connsiteX20-8007" fmla="*/ 3596645 w 3898347"/>
              <a:gd name="connsiteY20-8008" fmla="*/ 3797108 h 4260845"/>
              <a:gd name="connsiteX21-8009" fmla="*/ 3574144 w 3898347"/>
              <a:gd name="connsiteY21-8010" fmla="*/ 3795108 h 4260845"/>
              <a:gd name="connsiteX22-8011" fmla="*/ 3562310 w 3898347"/>
              <a:gd name="connsiteY22-8012" fmla="*/ 3787534 h 4260845"/>
              <a:gd name="connsiteX23-8013" fmla="*/ 3551635 w 3898347"/>
              <a:gd name="connsiteY23-8014" fmla="*/ 3797705 h 4260845"/>
              <a:gd name="connsiteX24-8015" fmla="*/ 3542668 w 3898347"/>
              <a:gd name="connsiteY24-8016" fmla="*/ 3803283 h 4260845"/>
              <a:gd name="connsiteX25-8017" fmla="*/ 3533033 w 3898347"/>
              <a:gd name="connsiteY25-8018" fmla="*/ 3799071 h 4260845"/>
              <a:gd name="connsiteX26-8019" fmla="*/ 3521726 w 3898347"/>
              <a:gd name="connsiteY26-8020" fmla="*/ 3804691 h 4260845"/>
              <a:gd name="connsiteX27-8021" fmla="*/ 3520080 w 3898347"/>
              <a:gd name="connsiteY27-8022" fmla="*/ 3805210 h 4260845"/>
              <a:gd name="connsiteX28-8023" fmla="*/ 3508491 w 3898347"/>
              <a:gd name="connsiteY28-8024" fmla="*/ 3797398 h 4260845"/>
              <a:gd name="connsiteX29-8025" fmla="*/ 3503787 w 3898347"/>
              <a:gd name="connsiteY29-8026" fmla="*/ 3797787 h 4260845"/>
              <a:gd name="connsiteX30-8027" fmla="*/ 3492165 w 3898347"/>
              <a:gd name="connsiteY30-8028" fmla="*/ 3799887 h 4260845"/>
              <a:gd name="connsiteX31-8029" fmla="*/ 3472233 w 3898347"/>
              <a:gd name="connsiteY31-8030" fmla="*/ 3805682 h 4260845"/>
              <a:gd name="connsiteX32-8031" fmla="*/ 3465921 w 3898347"/>
              <a:gd name="connsiteY32-8032" fmla="*/ 3805814 h 4260845"/>
              <a:gd name="connsiteX33-8033" fmla="*/ 3455541 w 3898347"/>
              <a:gd name="connsiteY33-8034" fmla="*/ 3815505 h 4260845"/>
              <a:gd name="connsiteX34-8035" fmla="*/ 3429027 w 3898347"/>
              <a:gd name="connsiteY34-8036" fmla="*/ 3816906 h 4260845"/>
              <a:gd name="connsiteX35-8037" fmla="*/ 3369507 w 3898347"/>
              <a:gd name="connsiteY35-8038" fmla="*/ 3825563 h 4260845"/>
              <a:gd name="connsiteX36-8039" fmla="*/ 3324491 w 3898347"/>
              <a:gd name="connsiteY36-8040" fmla="*/ 3832006 h 4260845"/>
              <a:gd name="connsiteX37-8041" fmla="*/ 3244235 w 3898347"/>
              <a:gd name="connsiteY37-8042" fmla="*/ 3834376 h 4260845"/>
              <a:gd name="connsiteX38-8043" fmla="*/ 3226507 w 3898347"/>
              <a:gd name="connsiteY38-8044" fmla="*/ 3820131 h 4260845"/>
              <a:gd name="connsiteX39-8045" fmla="*/ 3191688 w 3898347"/>
              <a:gd name="connsiteY39-8046" fmla="*/ 3837359 h 4260845"/>
              <a:gd name="connsiteX40-8047" fmla="*/ 3153779 w 3898347"/>
              <a:gd name="connsiteY40-8048" fmla="*/ 3848439 h 4260845"/>
              <a:gd name="connsiteX41-8049" fmla="*/ 3090188 w 3898347"/>
              <a:gd name="connsiteY41-8050" fmla="*/ 3855036 h 4260845"/>
              <a:gd name="connsiteX42-8051" fmla="*/ 3031422 w 3898347"/>
              <a:gd name="connsiteY42-8052" fmla="*/ 3858298 h 4260845"/>
              <a:gd name="connsiteX43-8053" fmla="*/ 2996288 w 3898347"/>
              <a:gd name="connsiteY43-8054" fmla="*/ 3860020 h 4260845"/>
              <a:gd name="connsiteX44-8055" fmla="*/ 2901661 w 3898347"/>
              <a:gd name="connsiteY44-8056" fmla="*/ 3882243 h 4260845"/>
              <a:gd name="connsiteX45-8057" fmla="*/ 2782141 w 3898347"/>
              <a:gd name="connsiteY45-8058" fmla="*/ 3932983 h 4260845"/>
              <a:gd name="connsiteX46-8059" fmla="*/ 2749597 w 3898347"/>
              <a:gd name="connsiteY46-8060" fmla="*/ 3956746 h 4260845"/>
              <a:gd name="connsiteX47-8061" fmla="*/ 2730493 w 3898347"/>
              <a:gd name="connsiteY47-8062" fmla="*/ 3955236 h 4260845"/>
              <a:gd name="connsiteX48-8063" fmla="*/ 2707507 w 3898347"/>
              <a:gd name="connsiteY48-8064" fmla="*/ 3947771 h 4260845"/>
              <a:gd name="connsiteX49-8065" fmla="*/ 2701937 w 3898347"/>
              <a:gd name="connsiteY49-8066" fmla="*/ 3950565 h 4260845"/>
              <a:gd name="connsiteX50-8067" fmla="*/ 2679435 w 3898347"/>
              <a:gd name="connsiteY50-8068" fmla="*/ 3949768 h 4260845"/>
              <a:gd name="connsiteX51-8069" fmla="*/ 2667352 w 3898347"/>
              <a:gd name="connsiteY51-8070" fmla="*/ 3942821 h 4260845"/>
              <a:gd name="connsiteX52-8071" fmla="*/ 2657096 w 3898347"/>
              <a:gd name="connsiteY52-8072" fmla="*/ 3953571 h 4260845"/>
              <a:gd name="connsiteX53-8073" fmla="*/ 2655161 w 3898347"/>
              <a:gd name="connsiteY53-8074" fmla="*/ 3962216 h 4260845"/>
              <a:gd name="connsiteX54-8075" fmla="*/ 2638604 w 3898347"/>
              <a:gd name="connsiteY54-8076" fmla="*/ 3955936 h 4260845"/>
              <a:gd name="connsiteX55-8077" fmla="*/ 2626185 w 3898347"/>
              <a:gd name="connsiteY55-8078" fmla="*/ 3962937 h 4260845"/>
              <a:gd name="connsiteX56-8079" fmla="*/ 2614077 w 3898347"/>
              <a:gd name="connsiteY56-8080" fmla="*/ 3955576 h 4260845"/>
              <a:gd name="connsiteX57-8081" fmla="*/ 2609403 w 3898347"/>
              <a:gd name="connsiteY57-8082" fmla="*/ 3956215 h 4260845"/>
              <a:gd name="connsiteX58-8083" fmla="*/ 2597896 w 3898347"/>
              <a:gd name="connsiteY58-8084" fmla="*/ 3958939 h 4260845"/>
              <a:gd name="connsiteX59-8085" fmla="*/ 2578251 w 3898347"/>
              <a:gd name="connsiteY59-8086" fmla="*/ 3965812 h 4260845"/>
              <a:gd name="connsiteX60-8087" fmla="*/ 2571961 w 3898347"/>
              <a:gd name="connsiteY60-8088" fmla="*/ 3966278 h 4260845"/>
              <a:gd name="connsiteX61-8089" fmla="*/ 2559399 w 3898347"/>
              <a:gd name="connsiteY61-8090" fmla="*/ 3979193 h 4260845"/>
              <a:gd name="connsiteX62-8091" fmla="*/ 2533560 w 3898347"/>
              <a:gd name="connsiteY62-8092" fmla="*/ 3988160 h 4260845"/>
              <a:gd name="connsiteX63-8093" fmla="*/ 2515299 w 3898347"/>
              <a:gd name="connsiteY63-8094" fmla="*/ 4016867 h 4260845"/>
              <a:gd name="connsiteX64-8095" fmla="*/ 2513423 w 3898347"/>
              <a:gd name="connsiteY64-8096" fmla="*/ 4018759 h 4260845"/>
              <a:gd name="connsiteX65-8097" fmla="*/ 2482991 w 3898347"/>
              <a:gd name="connsiteY65-8098" fmla="*/ 4012935 h 4260845"/>
              <a:gd name="connsiteX66-8099" fmla="*/ 2446940 w 3898347"/>
              <a:gd name="connsiteY66-8100" fmla="*/ 4021172 h 4260845"/>
              <a:gd name="connsiteX67-8101" fmla="*/ 2404883 w 3898347"/>
              <a:gd name="connsiteY67-8102" fmla="*/ 4024808 h 4260845"/>
              <a:gd name="connsiteX68-8103" fmla="*/ 2373894 w 3898347"/>
              <a:gd name="connsiteY68-8104" fmla="*/ 4023827 h 4260845"/>
              <a:gd name="connsiteX69-8105" fmla="*/ 2297080 w 3898347"/>
              <a:gd name="connsiteY69-8106" fmla="*/ 4040841 h 4260845"/>
              <a:gd name="connsiteX70-8107" fmla="*/ 2170615 w 3898347"/>
              <a:gd name="connsiteY70-8108" fmla="*/ 4077196 h 4260845"/>
              <a:gd name="connsiteX71-8109" fmla="*/ 2143580 w 3898347"/>
              <a:gd name="connsiteY71-8110" fmla="*/ 4083102 h 4260845"/>
              <a:gd name="connsiteX72-8111" fmla="*/ 2119893 w 3898347"/>
              <a:gd name="connsiteY72-8112" fmla="*/ 4080874 h 4260845"/>
              <a:gd name="connsiteX73-8113" fmla="*/ 2114008 w 3898347"/>
              <a:gd name="connsiteY73-8114" fmla="*/ 4073996 h 4260845"/>
              <a:gd name="connsiteX74-8115" fmla="*/ 2099067 w 3898347"/>
              <a:gd name="connsiteY74-8116" fmla="*/ 4076068 h 4260845"/>
              <a:gd name="connsiteX75-8117" fmla="*/ 2095000 w 3898347"/>
              <a:gd name="connsiteY75-8118" fmla="*/ 4075096 h 4260845"/>
              <a:gd name="connsiteX76-8119" fmla="*/ 2071767 w 3898347"/>
              <a:gd name="connsiteY76-8120" fmla="*/ 4071044 h 4260845"/>
              <a:gd name="connsiteX77-8121" fmla="*/ 2024486 w 3898347"/>
              <a:gd name="connsiteY77-8122" fmla="*/ 4100276 h 4260845"/>
              <a:gd name="connsiteX78-8123" fmla="*/ 1944675 w 3898347"/>
              <a:gd name="connsiteY78-8124" fmla="*/ 4121515 h 4260845"/>
              <a:gd name="connsiteX79-8125" fmla="*/ 1739945 w 3898347"/>
              <a:gd name="connsiteY79-8126" fmla="*/ 4171795 h 4260845"/>
              <a:gd name="connsiteX80-8127" fmla="*/ 1662065 w 3898347"/>
              <a:gd name="connsiteY80-8128" fmla="*/ 4184630 h 4260845"/>
              <a:gd name="connsiteX81-8129" fmla="*/ 1595989 w 3898347"/>
              <a:gd name="connsiteY81-8130" fmla="*/ 4193679 h 4260845"/>
              <a:gd name="connsiteX82-8131" fmla="*/ 1559231 w 3898347"/>
              <a:gd name="connsiteY82-8132" fmla="*/ 4195932 h 4260845"/>
              <a:gd name="connsiteX83-8133" fmla="*/ 1537197 w 3898347"/>
              <a:gd name="connsiteY83-8134" fmla="*/ 4209468 h 4260845"/>
              <a:gd name="connsiteX84-8135" fmla="*/ 1508787 w 3898347"/>
              <a:gd name="connsiteY84-8136" fmla="*/ 4234213 h 4260845"/>
              <a:gd name="connsiteX85-8137" fmla="*/ 1488914 w 3898347"/>
              <a:gd name="connsiteY85-8138" fmla="*/ 4241772 h 4260845"/>
              <a:gd name="connsiteX86-8139" fmla="*/ 1488999 w 3898347"/>
              <a:gd name="connsiteY86-8140" fmla="*/ 4251186 h 4260845"/>
              <a:gd name="connsiteX87-8141" fmla="*/ 1475364 w 3898347"/>
              <a:gd name="connsiteY87-8142" fmla="*/ 4248364 h 4260845"/>
              <a:gd name="connsiteX88-8143" fmla="*/ 1444118 w 3898347"/>
              <a:gd name="connsiteY88-8144" fmla="*/ 4246285 h 4260845"/>
              <a:gd name="connsiteX89-8145" fmla="*/ 1405326 w 3898347"/>
              <a:gd name="connsiteY89-8146" fmla="*/ 4248391 h 4260845"/>
              <a:gd name="connsiteX90-8147" fmla="*/ 1344909 w 3898347"/>
              <a:gd name="connsiteY90-8148" fmla="*/ 4237004 h 4260845"/>
              <a:gd name="connsiteX91-8149" fmla="*/ 1272434 w 3898347"/>
              <a:gd name="connsiteY91-8150" fmla="*/ 4244958 h 4260845"/>
              <a:gd name="connsiteX92-8151" fmla="*/ 1231567 w 3898347"/>
              <a:gd name="connsiteY92-8152" fmla="*/ 4219356 h 4260845"/>
              <a:gd name="connsiteX93-8153" fmla="*/ 1216643 w 3898347"/>
              <a:gd name="connsiteY93-8154" fmla="*/ 4229828 h 4260845"/>
              <a:gd name="connsiteX94-8155" fmla="*/ 1214101 w 3898347"/>
              <a:gd name="connsiteY94-8156" fmla="*/ 4231991 h 4260845"/>
              <a:gd name="connsiteX95-8157" fmla="*/ 1203193 w 3898347"/>
              <a:gd name="connsiteY95-8158" fmla="*/ 4232867 h 4260845"/>
              <a:gd name="connsiteX96-8159" fmla="*/ 1201049 w 3898347"/>
              <a:gd name="connsiteY96-8160" fmla="*/ 4242842 h 4260845"/>
              <a:gd name="connsiteX97-8161" fmla="*/ 1185298 w 3898347"/>
              <a:gd name="connsiteY97-8162" fmla="*/ 4251133 h 4260845"/>
              <a:gd name="connsiteX98-8163" fmla="*/ 1164955 w 3898347"/>
              <a:gd name="connsiteY98-8164" fmla="*/ 4250027 h 4260845"/>
              <a:gd name="connsiteX99-8165" fmla="*/ 1067357 w 3898347"/>
              <a:gd name="connsiteY99-8166" fmla="*/ 4233908 h 4260845"/>
              <a:gd name="connsiteX100-8167" fmla="*/ 1009492 w 3898347"/>
              <a:gd name="connsiteY100-8168" fmla="*/ 4230455 h 4260845"/>
              <a:gd name="connsiteX101-8169" fmla="*/ 988345 w 3898347"/>
              <a:gd name="connsiteY101-8170" fmla="*/ 4238880 h 4260845"/>
              <a:gd name="connsiteX102-8171" fmla="*/ 958251 w 3898347"/>
              <a:gd name="connsiteY102-8172" fmla="*/ 4244100 h 4260845"/>
              <a:gd name="connsiteX103-8173" fmla="*/ 905785 w 3898347"/>
              <a:gd name="connsiteY103-8174" fmla="*/ 4260845 h 4260845"/>
              <a:gd name="connsiteX104-8175" fmla="*/ 837706 w 3898347"/>
              <a:gd name="connsiteY104-8176" fmla="*/ 4245528 h 4260845"/>
              <a:gd name="connsiteX105-8177" fmla="*/ 778474 w 3898347"/>
              <a:gd name="connsiteY105-8178" fmla="*/ 4235526 h 4260845"/>
              <a:gd name="connsiteX106-8179" fmla="*/ 774418 w 3898347"/>
              <a:gd name="connsiteY106-8180" fmla="*/ 4242583 h 4260845"/>
              <a:gd name="connsiteX107-8181" fmla="*/ 737705 w 3898347"/>
              <a:gd name="connsiteY107-8182" fmla="*/ 4238891 h 4260845"/>
              <a:gd name="connsiteX108-8183" fmla="*/ 641839 w 3898347"/>
              <a:gd name="connsiteY108-8184" fmla="*/ 4211160 h 4260845"/>
              <a:gd name="connsiteX109-8185" fmla="*/ 558105 w 3898347"/>
              <a:gd name="connsiteY109-8186" fmla="*/ 4191218 h 4260845"/>
              <a:gd name="connsiteX110-8187" fmla="*/ 515682 w 3898347"/>
              <a:gd name="connsiteY110-8188" fmla="*/ 4193696 h 4260845"/>
              <a:gd name="connsiteX111-8189" fmla="*/ 467082 w 3898347"/>
              <a:gd name="connsiteY111-8190" fmla="*/ 4185616 h 4260845"/>
              <a:gd name="connsiteX112-8191" fmla="*/ 437646 w 3898347"/>
              <a:gd name="connsiteY112-8192" fmla="*/ 4212658 h 4260845"/>
              <a:gd name="connsiteX113-8193" fmla="*/ 402271 w 3898347"/>
              <a:gd name="connsiteY113-8194" fmla="*/ 4212774 h 4260845"/>
              <a:gd name="connsiteX114-8195" fmla="*/ 384907 w 3898347"/>
              <a:gd name="connsiteY114-8196" fmla="*/ 4201195 h 4260845"/>
              <a:gd name="connsiteX115-8197" fmla="*/ 337154 w 3898347"/>
              <a:gd name="connsiteY115-8198" fmla="*/ 4206136 h 4260845"/>
              <a:gd name="connsiteX116-8199" fmla="*/ 298662 w 3898347"/>
              <a:gd name="connsiteY116-8200" fmla="*/ 4211227 h 4260845"/>
              <a:gd name="connsiteX117-8201" fmla="*/ 265740 w 3898347"/>
              <a:gd name="connsiteY117-8202" fmla="*/ 4213623 h 4260845"/>
              <a:gd name="connsiteX118-8203" fmla="*/ 176403 w 3898347"/>
              <a:gd name="connsiteY118-8204" fmla="*/ 4227393 h 4260845"/>
              <a:gd name="connsiteX119-8205" fmla="*/ 82528 w 3898347"/>
              <a:gd name="connsiteY119-8206" fmla="*/ 4243774 h 4260845"/>
              <a:gd name="connsiteX120-8207" fmla="*/ 19464 w 3898347"/>
              <a:gd name="connsiteY120-8208" fmla="*/ 4256103 h 4260845"/>
              <a:gd name="connsiteX121-8209" fmla="*/ 0 w 3898347"/>
              <a:gd name="connsiteY121-8210" fmla="*/ 4221939 h 4260845"/>
              <a:gd name="connsiteX122-8211" fmla="*/ 0 w 3898347"/>
              <a:gd name="connsiteY122-8212" fmla="*/ 15850 h 4260845"/>
              <a:gd name="connsiteX123-8213" fmla="*/ 3898347 w 3898347"/>
              <a:gd name="connsiteY123-8214" fmla="*/ 0 h 4260845"/>
              <a:gd name="connsiteX0-8215" fmla="*/ 3898347 w 3898347"/>
              <a:gd name="connsiteY0-8216" fmla="*/ 0 h 4260845"/>
              <a:gd name="connsiteX1-8217" fmla="*/ 3898347 w 3898347"/>
              <a:gd name="connsiteY1-8218" fmla="*/ 3834445 h 4260845"/>
              <a:gd name="connsiteX2-8219" fmla="*/ 3892314 w 3898347"/>
              <a:gd name="connsiteY2-8220" fmla="*/ 3832951 h 4260845"/>
              <a:gd name="connsiteX3-8221" fmla="*/ 3851953 w 3898347"/>
              <a:gd name="connsiteY3-8222" fmla="*/ 3802983 h 4260845"/>
              <a:gd name="connsiteX4-8223" fmla="*/ 3836418 w 3898347"/>
              <a:gd name="connsiteY4-8224" fmla="*/ 3811513 h 4260845"/>
              <a:gd name="connsiteX5-8225" fmla="*/ 3833758 w 3898347"/>
              <a:gd name="connsiteY5-8226" fmla="*/ 3813341 h 4260845"/>
              <a:gd name="connsiteX6-8227" fmla="*/ 3822673 w 3898347"/>
              <a:gd name="connsiteY6-8228" fmla="*/ 3812913 h 4260845"/>
              <a:gd name="connsiteX7-8229" fmla="*/ 3820104 w 3898347"/>
              <a:gd name="connsiteY7-8230" fmla="*/ 3822466 h 4260845"/>
              <a:gd name="connsiteX8-8231" fmla="*/ 3803816 w 3898347"/>
              <a:gd name="connsiteY8-8232" fmla="*/ 3828757 h 4260845"/>
              <a:gd name="connsiteX9-8233" fmla="*/ 3729936 w 3898347"/>
              <a:gd name="connsiteY9-8234" fmla="*/ 3815386 h 4260845"/>
              <a:gd name="connsiteX10-8235" fmla="*/ 3726018 w 3898347"/>
              <a:gd name="connsiteY10-8236" fmla="*/ 3815100 h 4260845"/>
              <a:gd name="connsiteX11-8237" fmla="*/ 3725413 w 3898347"/>
              <a:gd name="connsiteY11-8238" fmla="*/ 3814615 h 4260845"/>
              <a:gd name="connsiteX12-8239" fmla="*/ 3713801 w 3898347"/>
              <a:gd name="connsiteY12-8240" fmla="*/ 3811018 h 4260845"/>
              <a:gd name="connsiteX13-8241" fmla="*/ 3709087 w 3898347"/>
              <a:gd name="connsiteY13-8242" fmla="*/ 3813195 h 4260845"/>
              <a:gd name="connsiteX14-8243" fmla="*/ 3698038 w 3898347"/>
              <a:gd name="connsiteY14-8244" fmla="*/ 3806182 h 4260845"/>
              <a:gd name="connsiteX15-8245" fmla="*/ 3662227 w 3898347"/>
              <a:gd name="connsiteY15-8246" fmla="*/ 3807761 h 4260845"/>
              <a:gd name="connsiteX16-8247" fmla="*/ 3659872 w 3898347"/>
              <a:gd name="connsiteY16-8248" fmla="*/ 3805524 h 4260845"/>
              <a:gd name="connsiteX17-8249" fmla="*/ 3643454 w 3898347"/>
              <a:gd name="connsiteY17-8250" fmla="*/ 3794831 h 4260845"/>
              <a:gd name="connsiteX18-8251" fmla="*/ 3624789 w 3898347"/>
              <a:gd name="connsiteY18-8252" fmla="*/ 3803185 h 4260845"/>
              <a:gd name="connsiteX19-8253" fmla="*/ 3602327 w 3898347"/>
              <a:gd name="connsiteY19-8254" fmla="*/ 3794616 h 4260845"/>
              <a:gd name="connsiteX20-8255" fmla="*/ 3596645 w 3898347"/>
              <a:gd name="connsiteY20-8256" fmla="*/ 3797108 h 4260845"/>
              <a:gd name="connsiteX21-8257" fmla="*/ 3574144 w 3898347"/>
              <a:gd name="connsiteY21-8258" fmla="*/ 3795108 h 4260845"/>
              <a:gd name="connsiteX22-8259" fmla="*/ 3562310 w 3898347"/>
              <a:gd name="connsiteY22-8260" fmla="*/ 3787534 h 4260845"/>
              <a:gd name="connsiteX23-8261" fmla="*/ 3551635 w 3898347"/>
              <a:gd name="connsiteY23-8262" fmla="*/ 3797705 h 4260845"/>
              <a:gd name="connsiteX24-8263" fmla="*/ 3542668 w 3898347"/>
              <a:gd name="connsiteY24-8264" fmla="*/ 3803283 h 4260845"/>
              <a:gd name="connsiteX25-8265" fmla="*/ 3533033 w 3898347"/>
              <a:gd name="connsiteY25-8266" fmla="*/ 3799071 h 4260845"/>
              <a:gd name="connsiteX26-8267" fmla="*/ 3521726 w 3898347"/>
              <a:gd name="connsiteY26-8268" fmla="*/ 3804691 h 4260845"/>
              <a:gd name="connsiteX27-8269" fmla="*/ 3520080 w 3898347"/>
              <a:gd name="connsiteY27-8270" fmla="*/ 3805210 h 4260845"/>
              <a:gd name="connsiteX28-8271" fmla="*/ 3508491 w 3898347"/>
              <a:gd name="connsiteY28-8272" fmla="*/ 3797398 h 4260845"/>
              <a:gd name="connsiteX29-8273" fmla="*/ 3503787 w 3898347"/>
              <a:gd name="connsiteY29-8274" fmla="*/ 3797787 h 4260845"/>
              <a:gd name="connsiteX30-8275" fmla="*/ 3492165 w 3898347"/>
              <a:gd name="connsiteY30-8276" fmla="*/ 3799887 h 4260845"/>
              <a:gd name="connsiteX31-8277" fmla="*/ 3472233 w 3898347"/>
              <a:gd name="connsiteY31-8278" fmla="*/ 3805682 h 4260845"/>
              <a:gd name="connsiteX32-8279" fmla="*/ 3465921 w 3898347"/>
              <a:gd name="connsiteY32-8280" fmla="*/ 3805814 h 4260845"/>
              <a:gd name="connsiteX33-8281" fmla="*/ 3455541 w 3898347"/>
              <a:gd name="connsiteY33-8282" fmla="*/ 3815505 h 4260845"/>
              <a:gd name="connsiteX34-8283" fmla="*/ 3429027 w 3898347"/>
              <a:gd name="connsiteY34-8284" fmla="*/ 3816906 h 4260845"/>
              <a:gd name="connsiteX35-8285" fmla="*/ 3369507 w 3898347"/>
              <a:gd name="connsiteY35-8286" fmla="*/ 3825563 h 4260845"/>
              <a:gd name="connsiteX36-8287" fmla="*/ 3324491 w 3898347"/>
              <a:gd name="connsiteY36-8288" fmla="*/ 3832006 h 4260845"/>
              <a:gd name="connsiteX37-8289" fmla="*/ 3244235 w 3898347"/>
              <a:gd name="connsiteY37-8290" fmla="*/ 3834376 h 4260845"/>
              <a:gd name="connsiteX38-8291" fmla="*/ 3226507 w 3898347"/>
              <a:gd name="connsiteY38-8292" fmla="*/ 3820131 h 4260845"/>
              <a:gd name="connsiteX39-8293" fmla="*/ 3191688 w 3898347"/>
              <a:gd name="connsiteY39-8294" fmla="*/ 3837359 h 4260845"/>
              <a:gd name="connsiteX40-8295" fmla="*/ 3153779 w 3898347"/>
              <a:gd name="connsiteY40-8296" fmla="*/ 3848439 h 4260845"/>
              <a:gd name="connsiteX41-8297" fmla="*/ 3090188 w 3898347"/>
              <a:gd name="connsiteY41-8298" fmla="*/ 3855036 h 4260845"/>
              <a:gd name="connsiteX42-8299" fmla="*/ 3031422 w 3898347"/>
              <a:gd name="connsiteY42-8300" fmla="*/ 3858298 h 4260845"/>
              <a:gd name="connsiteX43-8301" fmla="*/ 2996288 w 3898347"/>
              <a:gd name="connsiteY43-8302" fmla="*/ 3860020 h 4260845"/>
              <a:gd name="connsiteX44-8303" fmla="*/ 2901661 w 3898347"/>
              <a:gd name="connsiteY44-8304" fmla="*/ 3882243 h 4260845"/>
              <a:gd name="connsiteX45-8305" fmla="*/ 2782141 w 3898347"/>
              <a:gd name="connsiteY45-8306" fmla="*/ 3932983 h 4260845"/>
              <a:gd name="connsiteX46-8307" fmla="*/ 2749597 w 3898347"/>
              <a:gd name="connsiteY46-8308" fmla="*/ 3956746 h 4260845"/>
              <a:gd name="connsiteX47-8309" fmla="*/ 2730493 w 3898347"/>
              <a:gd name="connsiteY47-8310" fmla="*/ 3955236 h 4260845"/>
              <a:gd name="connsiteX48-8311" fmla="*/ 2707507 w 3898347"/>
              <a:gd name="connsiteY48-8312" fmla="*/ 3947771 h 4260845"/>
              <a:gd name="connsiteX49-8313" fmla="*/ 2701937 w 3898347"/>
              <a:gd name="connsiteY49-8314" fmla="*/ 3950565 h 4260845"/>
              <a:gd name="connsiteX50-8315" fmla="*/ 2679435 w 3898347"/>
              <a:gd name="connsiteY50-8316" fmla="*/ 3949768 h 4260845"/>
              <a:gd name="connsiteX51-8317" fmla="*/ 2667352 w 3898347"/>
              <a:gd name="connsiteY51-8318" fmla="*/ 3942821 h 4260845"/>
              <a:gd name="connsiteX52-8319" fmla="*/ 2657096 w 3898347"/>
              <a:gd name="connsiteY52-8320" fmla="*/ 3953571 h 4260845"/>
              <a:gd name="connsiteX53-8321" fmla="*/ 2655161 w 3898347"/>
              <a:gd name="connsiteY53-8322" fmla="*/ 3962216 h 4260845"/>
              <a:gd name="connsiteX54-8323" fmla="*/ 2638604 w 3898347"/>
              <a:gd name="connsiteY54-8324" fmla="*/ 3955936 h 4260845"/>
              <a:gd name="connsiteX55-8325" fmla="*/ 2626185 w 3898347"/>
              <a:gd name="connsiteY55-8326" fmla="*/ 3962937 h 4260845"/>
              <a:gd name="connsiteX56-8327" fmla="*/ 2614077 w 3898347"/>
              <a:gd name="connsiteY56-8328" fmla="*/ 3955576 h 4260845"/>
              <a:gd name="connsiteX57-8329" fmla="*/ 2609403 w 3898347"/>
              <a:gd name="connsiteY57-8330" fmla="*/ 3956215 h 4260845"/>
              <a:gd name="connsiteX58-8331" fmla="*/ 2597896 w 3898347"/>
              <a:gd name="connsiteY58-8332" fmla="*/ 3958939 h 4260845"/>
              <a:gd name="connsiteX59-8333" fmla="*/ 2578251 w 3898347"/>
              <a:gd name="connsiteY59-8334" fmla="*/ 3965812 h 4260845"/>
              <a:gd name="connsiteX60-8335" fmla="*/ 2571961 w 3898347"/>
              <a:gd name="connsiteY60-8336" fmla="*/ 3966278 h 4260845"/>
              <a:gd name="connsiteX61-8337" fmla="*/ 2559399 w 3898347"/>
              <a:gd name="connsiteY61-8338" fmla="*/ 3979193 h 4260845"/>
              <a:gd name="connsiteX62-8339" fmla="*/ 2533560 w 3898347"/>
              <a:gd name="connsiteY62-8340" fmla="*/ 3988160 h 4260845"/>
              <a:gd name="connsiteX63-8341" fmla="*/ 2515299 w 3898347"/>
              <a:gd name="connsiteY63-8342" fmla="*/ 4016867 h 4260845"/>
              <a:gd name="connsiteX64-8343" fmla="*/ 2513423 w 3898347"/>
              <a:gd name="connsiteY64-8344" fmla="*/ 4018759 h 4260845"/>
              <a:gd name="connsiteX65-8345" fmla="*/ 2482991 w 3898347"/>
              <a:gd name="connsiteY65-8346" fmla="*/ 4012935 h 4260845"/>
              <a:gd name="connsiteX66-8347" fmla="*/ 2446940 w 3898347"/>
              <a:gd name="connsiteY66-8348" fmla="*/ 4021172 h 4260845"/>
              <a:gd name="connsiteX67-8349" fmla="*/ 2404883 w 3898347"/>
              <a:gd name="connsiteY67-8350" fmla="*/ 4024808 h 4260845"/>
              <a:gd name="connsiteX68-8351" fmla="*/ 2373894 w 3898347"/>
              <a:gd name="connsiteY68-8352" fmla="*/ 4023827 h 4260845"/>
              <a:gd name="connsiteX69-8353" fmla="*/ 2297080 w 3898347"/>
              <a:gd name="connsiteY69-8354" fmla="*/ 4040841 h 4260845"/>
              <a:gd name="connsiteX70-8355" fmla="*/ 2170615 w 3898347"/>
              <a:gd name="connsiteY70-8356" fmla="*/ 4077196 h 4260845"/>
              <a:gd name="connsiteX71-8357" fmla="*/ 2143580 w 3898347"/>
              <a:gd name="connsiteY71-8358" fmla="*/ 4083102 h 4260845"/>
              <a:gd name="connsiteX72-8359" fmla="*/ 2119893 w 3898347"/>
              <a:gd name="connsiteY72-8360" fmla="*/ 4080874 h 4260845"/>
              <a:gd name="connsiteX73-8361" fmla="*/ 2114008 w 3898347"/>
              <a:gd name="connsiteY73-8362" fmla="*/ 4073996 h 4260845"/>
              <a:gd name="connsiteX74-8363" fmla="*/ 2099067 w 3898347"/>
              <a:gd name="connsiteY74-8364" fmla="*/ 4076068 h 4260845"/>
              <a:gd name="connsiteX75-8365" fmla="*/ 2095000 w 3898347"/>
              <a:gd name="connsiteY75-8366" fmla="*/ 4075096 h 4260845"/>
              <a:gd name="connsiteX76-8367" fmla="*/ 2071767 w 3898347"/>
              <a:gd name="connsiteY76-8368" fmla="*/ 4071044 h 4260845"/>
              <a:gd name="connsiteX77-8369" fmla="*/ 2024486 w 3898347"/>
              <a:gd name="connsiteY77-8370" fmla="*/ 4100276 h 4260845"/>
              <a:gd name="connsiteX78-8371" fmla="*/ 1944675 w 3898347"/>
              <a:gd name="connsiteY78-8372" fmla="*/ 4121515 h 4260845"/>
              <a:gd name="connsiteX79-8373" fmla="*/ 1739945 w 3898347"/>
              <a:gd name="connsiteY79-8374" fmla="*/ 4171795 h 4260845"/>
              <a:gd name="connsiteX80-8375" fmla="*/ 1662065 w 3898347"/>
              <a:gd name="connsiteY80-8376" fmla="*/ 4184630 h 4260845"/>
              <a:gd name="connsiteX81-8377" fmla="*/ 1595989 w 3898347"/>
              <a:gd name="connsiteY81-8378" fmla="*/ 4193679 h 4260845"/>
              <a:gd name="connsiteX82-8379" fmla="*/ 1559231 w 3898347"/>
              <a:gd name="connsiteY82-8380" fmla="*/ 4195932 h 4260845"/>
              <a:gd name="connsiteX83-8381" fmla="*/ 1537197 w 3898347"/>
              <a:gd name="connsiteY83-8382" fmla="*/ 4209468 h 4260845"/>
              <a:gd name="connsiteX84-8383" fmla="*/ 1508787 w 3898347"/>
              <a:gd name="connsiteY84-8384" fmla="*/ 4234213 h 4260845"/>
              <a:gd name="connsiteX85-8385" fmla="*/ 1488914 w 3898347"/>
              <a:gd name="connsiteY85-8386" fmla="*/ 4241772 h 4260845"/>
              <a:gd name="connsiteX86-8387" fmla="*/ 1488999 w 3898347"/>
              <a:gd name="connsiteY86-8388" fmla="*/ 4251186 h 4260845"/>
              <a:gd name="connsiteX87-8389" fmla="*/ 1475364 w 3898347"/>
              <a:gd name="connsiteY87-8390" fmla="*/ 4248364 h 4260845"/>
              <a:gd name="connsiteX88-8391" fmla="*/ 1444118 w 3898347"/>
              <a:gd name="connsiteY88-8392" fmla="*/ 4246285 h 4260845"/>
              <a:gd name="connsiteX89-8393" fmla="*/ 1405326 w 3898347"/>
              <a:gd name="connsiteY89-8394" fmla="*/ 4248391 h 4260845"/>
              <a:gd name="connsiteX90-8395" fmla="*/ 1344909 w 3898347"/>
              <a:gd name="connsiteY90-8396" fmla="*/ 4237004 h 4260845"/>
              <a:gd name="connsiteX91-8397" fmla="*/ 1298748 w 3898347"/>
              <a:gd name="connsiteY91-8398" fmla="*/ 4241669 h 4260845"/>
              <a:gd name="connsiteX92-8399" fmla="*/ 1231567 w 3898347"/>
              <a:gd name="connsiteY92-8400" fmla="*/ 4219356 h 4260845"/>
              <a:gd name="connsiteX93-8401" fmla="*/ 1216643 w 3898347"/>
              <a:gd name="connsiteY93-8402" fmla="*/ 4229828 h 4260845"/>
              <a:gd name="connsiteX94-8403" fmla="*/ 1214101 w 3898347"/>
              <a:gd name="connsiteY94-8404" fmla="*/ 4231991 h 4260845"/>
              <a:gd name="connsiteX95-8405" fmla="*/ 1203193 w 3898347"/>
              <a:gd name="connsiteY95-8406" fmla="*/ 4232867 h 4260845"/>
              <a:gd name="connsiteX96-8407" fmla="*/ 1201049 w 3898347"/>
              <a:gd name="connsiteY96-8408" fmla="*/ 4242842 h 4260845"/>
              <a:gd name="connsiteX97-8409" fmla="*/ 1185298 w 3898347"/>
              <a:gd name="connsiteY97-8410" fmla="*/ 4251133 h 4260845"/>
              <a:gd name="connsiteX98-8411" fmla="*/ 1164955 w 3898347"/>
              <a:gd name="connsiteY98-8412" fmla="*/ 4250027 h 4260845"/>
              <a:gd name="connsiteX99-8413" fmla="*/ 1067357 w 3898347"/>
              <a:gd name="connsiteY99-8414" fmla="*/ 4233908 h 4260845"/>
              <a:gd name="connsiteX100-8415" fmla="*/ 1009492 w 3898347"/>
              <a:gd name="connsiteY100-8416" fmla="*/ 4230455 h 4260845"/>
              <a:gd name="connsiteX101-8417" fmla="*/ 988345 w 3898347"/>
              <a:gd name="connsiteY101-8418" fmla="*/ 4238880 h 4260845"/>
              <a:gd name="connsiteX102-8419" fmla="*/ 958251 w 3898347"/>
              <a:gd name="connsiteY102-8420" fmla="*/ 4244100 h 4260845"/>
              <a:gd name="connsiteX103-8421" fmla="*/ 905785 w 3898347"/>
              <a:gd name="connsiteY103-8422" fmla="*/ 4260845 h 4260845"/>
              <a:gd name="connsiteX104-8423" fmla="*/ 837706 w 3898347"/>
              <a:gd name="connsiteY104-8424" fmla="*/ 4245528 h 4260845"/>
              <a:gd name="connsiteX105-8425" fmla="*/ 778474 w 3898347"/>
              <a:gd name="connsiteY105-8426" fmla="*/ 4235526 h 4260845"/>
              <a:gd name="connsiteX106-8427" fmla="*/ 774418 w 3898347"/>
              <a:gd name="connsiteY106-8428" fmla="*/ 4242583 h 4260845"/>
              <a:gd name="connsiteX107-8429" fmla="*/ 737705 w 3898347"/>
              <a:gd name="connsiteY107-8430" fmla="*/ 4238891 h 4260845"/>
              <a:gd name="connsiteX108-8431" fmla="*/ 641839 w 3898347"/>
              <a:gd name="connsiteY108-8432" fmla="*/ 4211160 h 4260845"/>
              <a:gd name="connsiteX109-8433" fmla="*/ 558105 w 3898347"/>
              <a:gd name="connsiteY109-8434" fmla="*/ 4191218 h 4260845"/>
              <a:gd name="connsiteX110-8435" fmla="*/ 515682 w 3898347"/>
              <a:gd name="connsiteY110-8436" fmla="*/ 4193696 h 4260845"/>
              <a:gd name="connsiteX111-8437" fmla="*/ 467082 w 3898347"/>
              <a:gd name="connsiteY111-8438" fmla="*/ 4185616 h 4260845"/>
              <a:gd name="connsiteX112-8439" fmla="*/ 437646 w 3898347"/>
              <a:gd name="connsiteY112-8440" fmla="*/ 4212658 h 4260845"/>
              <a:gd name="connsiteX113-8441" fmla="*/ 402271 w 3898347"/>
              <a:gd name="connsiteY113-8442" fmla="*/ 4212774 h 4260845"/>
              <a:gd name="connsiteX114-8443" fmla="*/ 384907 w 3898347"/>
              <a:gd name="connsiteY114-8444" fmla="*/ 4201195 h 4260845"/>
              <a:gd name="connsiteX115-8445" fmla="*/ 337154 w 3898347"/>
              <a:gd name="connsiteY115-8446" fmla="*/ 4206136 h 4260845"/>
              <a:gd name="connsiteX116-8447" fmla="*/ 298662 w 3898347"/>
              <a:gd name="connsiteY116-8448" fmla="*/ 4211227 h 4260845"/>
              <a:gd name="connsiteX117-8449" fmla="*/ 265740 w 3898347"/>
              <a:gd name="connsiteY117-8450" fmla="*/ 4213623 h 4260845"/>
              <a:gd name="connsiteX118-8451" fmla="*/ 176403 w 3898347"/>
              <a:gd name="connsiteY118-8452" fmla="*/ 4227393 h 4260845"/>
              <a:gd name="connsiteX119-8453" fmla="*/ 82528 w 3898347"/>
              <a:gd name="connsiteY119-8454" fmla="*/ 4243774 h 4260845"/>
              <a:gd name="connsiteX120-8455" fmla="*/ 19464 w 3898347"/>
              <a:gd name="connsiteY120-8456" fmla="*/ 4256103 h 4260845"/>
              <a:gd name="connsiteX121-8457" fmla="*/ 0 w 3898347"/>
              <a:gd name="connsiteY121-8458" fmla="*/ 4221939 h 4260845"/>
              <a:gd name="connsiteX122-8459" fmla="*/ 0 w 3898347"/>
              <a:gd name="connsiteY122-8460" fmla="*/ 15850 h 4260845"/>
              <a:gd name="connsiteX123-8461" fmla="*/ 3898347 w 3898347"/>
              <a:gd name="connsiteY123-8462" fmla="*/ 0 h 4260845"/>
              <a:gd name="connsiteX0-8463" fmla="*/ 3898347 w 3898347"/>
              <a:gd name="connsiteY0-8464" fmla="*/ 0 h 4260845"/>
              <a:gd name="connsiteX1-8465" fmla="*/ 3898347 w 3898347"/>
              <a:gd name="connsiteY1-8466" fmla="*/ 3834445 h 4260845"/>
              <a:gd name="connsiteX2-8467" fmla="*/ 3892314 w 3898347"/>
              <a:gd name="connsiteY2-8468" fmla="*/ 3832951 h 4260845"/>
              <a:gd name="connsiteX3-8469" fmla="*/ 3851953 w 3898347"/>
              <a:gd name="connsiteY3-8470" fmla="*/ 3802983 h 4260845"/>
              <a:gd name="connsiteX4-8471" fmla="*/ 3836418 w 3898347"/>
              <a:gd name="connsiteY4-8472" fmla="*/ 3811513 h 4260845"/>
              <a:gd name="connsiteX5-8473" fmla="*/ 3833758 w 3898347"/>
              <a:gd name="connsiteY5-8474" fmla="*/ 3813341 h 4260845"/>
              <a:gd name="connsiteX6-8475" fmla="*/ 3822673 w 3898347"/>
              <a:gd name="connsiteY6-8476" fmla="*/ 3812913 h 4260845"/>
              <a:gd name="connsiteX7-8477" fmla="*/ 3820104 w 3898347"/>
              <a:gd name="connsiteY7-8478" fmla="*/ 3822466 h 4260845"/>
              <a:gd name="connsiteX8-8479" fmla="*/ 3803816 w 3898347"/>
              <a:gd name="connsiteY8-8480" fmla="*/ 3828757 h 4260845"/>
              <a:gd name="connsiteX9-8481" fmla="*/ 3729936 w 3898347"/>
              <a:gd name="connsiteY9-8482" fmla="*/ 3815386 h 4260845"/>
              <a:gd name="connsiteX10-8483" fmla="*/ 3726018 w 3898347"/>
              <a:gd name="connsiteY10-8484" fmla="*/ 3815100 h 4260845"/>
              <a:gd name="connsiteX11-8485" fmla="*/ 3725413 w 3898347"/>
              <a:gd name="connsiteY11-8486" fmla="*/ 3814615 h 4260845"/>
              <a:gd name="connsiteX12-8487" fmla="*/ 3713801 w 3898347"/>
              <a:gd name="connsiteY12-8488" fmla="*/ 3811018 h 4260845"/>
              <a:gd name="connsiteX13-8489" fmla="*/ 3709087 w 3898347"/>
              <a:gd name="connsiteY13-8490" fmla="*/ 3813195 h 4260845"/>
              <a:gd name="connsiteX14-8491" fmla="*/ 3698038 w 3898347"/>
              <a:gd name="connsiteY14-8492" fmla="*/ 3806182 h 4260845"/>
              <a:gd name="connsiteX15-8493" fmla="*/ 3662227 w 3898347"/>
              <a:gd name="connsiteY15-8494" fmla="*/ 3807761 h 4260845"/>
              <a:gd name="connsiteX16-8495" fmla="*/ 3659872 w 3898347"/>
              <a:gd name="connsiteY16-8496" fmla="*/ 3805524 h 4260845"/>
              <a:gd name="connsiteX17-8497" fmla="*/ 3643454 w 3898347"/>
              <a:gd name="connsiteY17-8498" fmla="*/ 3794831 h 4260845"/>
              <a:gd name="connsiteX18-8499" fmla="*/ 3624789 w 3898347"/>
              <a:gd name="connsiteY18-8500" fmla="*/ 3803185 h 4260845"/>
              <a:gd name="connsiteX19-8501" fmla="*/ 3602327 w 3898347"/>
              <a:gd name="connsiteY19-8502" fmla="*/ 3794616 h 4260845"/>
              <a:gd name="connsiteX20-8503" fmla="*/ 3596645 w 3898347"/>
              <a:gd name="connsiteY20-8504" fmla="*/ 3797108 h 4260845"/>
              <a:gd name="connsiteX21-8505" fmla="*/ 3574144 w 3898347"/>
              <a:gd name="connsiteY21-8506" fmla="*/ 3795108 h 4260845"/>
              <a:gd name="connsiteX22-8507" fmla="*/ 3562310 w 3898347"/>
              <a:gd name="connsiteY22-8508" fmla="*/ 3787534 h 4260845"/>
              <a:gd name="connsiteX23-8509" fmla="*/ 3551635 w 3898347"/>
              <a:gd name="connsiteY23-8510" fmla="*/ 3797705 h 4260845"/>
              <a:gd name="connsiteX24-8511" fmla="*/ 3542668 w 3898347"/>
              <a:gd name="connsiteY24-8512" fmla="*/ 3803283 h 4260845"/>
              <a:gd name="connsiteX25-8513" fmla="*/ 3533033 w 3898347"/>
              <a:gd name="connsiteY25-8514" fmla="*/ 3799071 h 4260845"/>
              <a:gd name="connsiteX26-8515" fmla="*/ 3521726 w 3898347"/>
              <a:gd name="connsiteY26-8516" fmla="*/ 3804691 h 4260845"/>
              <a:gd name="connsiteX27-8517" fmla="*/ 3520080 w 3898347"/>
              <a:gd name="connsiteY27-8518" fmla="*/ 3805210 h 4260845"/>
              <a:gd name="connsiteX28-8519" fmla="*/ 3508491 w 3898347"/>
              <a:gd name="connsiteY28-8520" fmla="*/ 3797398 h 4260845"/>
              <a:gd name="connsiteX29-8521" fmla="*/ 3503787 w 3898347"/>
              <a:gd name="connsiteY29-8522" fmla="*/ 3797787 h 4260845"/>
              <a:gd name="connsiteX30-8523" fmla="*/ 3492165 w 3898347"/>
              <a:gd name="connsiteY30-8524" fmla="*/ 3799887 h 4260845"/>
              <a:gd name="connsiteX31-8525" fmla="*/ 3472233 w 3898347"/>
              <a:gd name="connsiteY31-8526" fmla="*/ 3805682 h 4260845"/>
              <a:gd name="connsiteX32-8527" fmla="*/ 3465921 w 3898347"/>
              <a:gd name="connsiteY32-8528" fmla="*/ 3805814 h 4260845"/>
              <a:gd name="connsiteX33-8529" fmla="*/ 3455541 w 3898347"/>
              <a:gd name="connsiteY33-8530" fmla="*/ 3815505 h 4260845"/>
              <a:gd name="connsiteX34-8531" fmla="*/ 3429027 w 3898347"/>
              <a:gd name="connsiteY34-8532" fmla="*/ 3816906 h 4260845"/>
              <a:gd name="connsiteX35-8533" fmla="*/ 3369507 w 3898347"/>
              <a:gd name="connsiteY35-8534" fmla="*/ 3825563 h 4260845"/>
              <a:gd name="connsiteX36-8535" fmla="*/ 3324491 w 3898347"/>
              <a:gd name="connsiteY36-8536" fmla="*/ 3832006 h 4260845"/>
              <a:gd name="connsiteX37-8537" fmla="*/ 3244235 w 3898347"/>
              <a:gd name="connsiteY37-8538" fmla="*/ 3834376 h 4260845"/>
              <a:gd name="connsiteX38-8539" fmla="*/ 3226507 w 3898347"/>
              <a:gd name="connsiteY38-8540" fmla="*/ 3820131 h 4260845"/>
              <a:gd name="connsiteX39-8541" fmla="*/ 3191688 w 3898347"/>
              <a:gd name="connsiteY39-8542" fmla="*/ 3837359 h 4260845"/>
              <a:gd name="connsiteX40-8543" fmla="*/ 3153779 w 3898347"/>
              <a:gd name="connsiteY40-8544" fmla="*/ 3848439 h 4260845"/>
              <a:gd name="connsiteX41-8545" fmla="*/ 3090188 w 3898347"/>
              <a:gd name="connsiteY41-8546" fmla="*/ 3855036 h 4260845"/>
              <a:gd name="connsiteX42-8547" fmla="*/ 3031422 w 3898347"/>
              <a:gd name="connsiteY42-8548" fmla="*/ 3858298 h 4260845"/>
              <a:gd name="connsiteX43-8549" fmla="*/ 2996288 w 3898347"/>
              <a:gd name="connsiteY43-8550" fmla="*/ 3860020 h 4260845"/>
              <a:gd name="connsiteX44-8551" fmla="*/ 2901661 w 3898347"/>
              <a:gd name="connsiteY44-8552" fmla="*/ 3882243 h 4260845"/>
              <a:gd name="connsiteX45-8553" fmla="*/ 2782141 w 3898347"/>
              <a:gd name="connsiteY45-8554" fmla="*/ 3932983 h 4260845"/>
              <a:gd name="connsiteX46-8555" fmla="*/ 2749597 w 3898347"/>
              <a:gd name="connsiteY46-8556" fmla="*/ 3956746 h 4260845"/>
              <a:gd name="connsiteX47-8557" fmla="*/ 2730493 w 3898347"/>
              <a:gd name="connsiteY47-8558" fmla="*/ 3955236 h 4260845"/>
              <a:gd name="connsiteX48-8559" fmla="*/ 2707507 w 3898347"/>
              <a:gd name="connsiteY48-8560" fmla="*/ 3947771 h 4260845"/>
              <a:gd name="connsiteX49-8561" fmla="*/ 2701937 w 3898347"/>
              <a:gd name="connsiteY49-8562" fmla="*/ 3950565 h 4260845"/>
              <a:gd name="connsiteX50-8563" fmla="*/ 2679435 w 3898347"/>
              <a:gd name="connsiteY50-8564" fmla="*/ 3949768 h 4260845"/>
              <a:gd name="connsiteX51-8565" fmla="*/ 2667352 w 3898347"/>
              <a:gd name="connsiteY51-8566" fmla="*/ 3942821 h 4260845"/>
              <a:gd name="connsiteX52-8567" fmla="*/ 2657096 w 3898347"/>
              <a:gd name="connsiteY52-8568" fmla="*/ 3953571 h 4260845"/>
              <a:gd name="connsiteX53-8569" fmla="*/ 2655161 w 3898347"/>
              <a:gd name="connsiteY53-8570" fmla="*/ 3962216 h 4260845"/>
              <a:gd name="connsiteX54-8571" fmla="*/ 2638604 w 3898347"/>
              <a:gd name="connsiteY54-8572" fmla="*/ 3955936 h 4260845"/>
              <a:gd name="connsiteX55-8573" fmla="*/ 2626185 w 3898347"/>
              <a:gd name="connsiteY55-8574" fmla="*/ 3962937 h 4260845"/>
              <a:gd name="connsiteX56-8575" fmla="*/ 2614077 w 3898347"/>
              <a:gd name="connsiteY56-8576" fmla="*/ 3955576 h 4260845"/>
              <a:gd name="connsiteX57-8577" fmla="*/ 2609403 w 3898347"/>
              <a:gd name="connsiteY57-8578" fmla="*/ 3956215 h 4260845"/>
              <a:gd name="connsiteX58-8579" fmla="*/ 2597896 w 3898347"/>
              <a:gd name="connsiteY58-8580" fmla="*/ 3958939 h 4260845"/>
              <a:gd name="connsiteX59-8581" fmla="*/ 2578251 w 3898347"/>
              <a:gd name="connsiteY59-8582" fmla="*/ 3965812 h 4260845"/>
              <a:gd name="connsiteX60-8583" fmla="*/ 2571961 w 3898347"/>
              <a:gd name="connsiteY60-8584" fmla="*/ 3966278 h 4260845"/>
              <a:gd name="connsiteX61-8585" fmla="*/ 2559399 w 3898347"/>
              <a:gd name="connsiteY61-8586" fmla="*/ 3979193 h 4260845"/>
              <a:gd name="connsiteX62-8587" fmla="*/ 2533560 w 3898347"/>
              <a:gd name="connsiteY62-8588" fmla="*/ 3988160 h 4260845"/>
              <a:gd name="connsiteX63-8589" fmla="*/ 2515299 w 3898347"/>
              <a:gd name="connsiteY63-8590" fmla="*/ 4016867 h 4260845"/>
              <a:gd name="connsiteX64-8591" fmla="*/ 2513423 w 3898347"/>
              <a:gd name="connsiteY64-8592" fmla="*/ 4018759 h 4260845"/>
              <a:gd name="connsiteX65-8593" fmla="*/ 2482991 w 3898347"/>
              <a:gd name="connsiteY65-8594" fmla="*/ 4012935 h 4260845"/>
              <a:gd name="connsiteX66-8595" fmla="*/ 2446940 w 3898347"/>
              <a:gd name="connsiteY66-8596" fmla="*/ 4021172 h 4260845"/>
              <a:gd name="connsiteX67-8597" fmla="*/ 2404883 w 3898347"/>
              <a:gd name="connsiteY67-8598" fmla="*/ 4024808 h 4260845"/>
              <a:gd name="connsiteX68-8599" fmla="*/ 2373894 w 3898347"/>
              <a:gd name="connsiteY68-8600" fmla="*/ 4023827 h 4260845"/>
              <a:gd name="connsiteX69-8601" fmla="*/ 2297080 w 3898347"/>
              <a:gd name="connsiteY69-8602" fmla="*/ 4040841 h 4260845"/>
              <a:gd name="connsiteX70-8603" fmla="*/ 2170615 w 3898347"/>
              <a:gd name="connsiteY70-8604" fmla="*/ 4077196 h 4260845"/>
              <a:gd name="connsiteX71-8605" fmla="*/ 2143580 w 3898347"/>
              <a:gd name="connsiteY71-8606" fmla="*/ 4083102 h 4260845"/>
              <a:gd name="connsiteX72-8607" fmla="*/ 2119893 w 3898347"/>
              <a:gd name="connsiteY72-8608" fmla="*/ 4080874 h 4260845"/>
              <a:gd name="connsiteX73-8609" fmla="*/ 2114008 w 3898347"/>
              <a:gd name="connsiteY73-8610" fmla="*/ 4073996 h 4260845"/>
              <a:gd name="connsiteX74-8611" fmla="*/ 2099067 w 3898347"/>
              <a:gd name="connsiteY74-8612" fmla="*/ 4076068 h 4260845"/>
              <a:gd name="connsiteX75-8613" fmla="*/ 2095000 w 3898347"/>
              <a:gd name="connsiteY75-8614" fmla="*/ 4075096 h 4260845"/>
              <a:gd name="connsiteX76-8615" fmla="*/ 2071767 w 3898347"/>
              <a:gd name="connsiteY76-8616" fmla="*/ 4071044 h 4260845"/>
              <a:gd name="connsiteX77-8617" fmla="*/ 2024486 w 3898347"/>
              <a:gd name="connsiteY77-8618" fmla="*/ 4100276 h 4260845"/>
              <a:gd name="connsiteX78-8619" fmla="*/ 1944675 w 3898347"/>
              <a:gd name="connsiteY78-8620" fmla="*/ 4121515 h 4260845"/>
              <a:gd name="connsiteX79-8621" fmla="*/ 1739945 w 3898347"/>
              <a:gd name="connsiteY79-8622" fmla="*/ 4171795 h 4260845"/>
              <a:gd name="connsiteX80-8623" fmla="*/ 1662065 w 3898347"/>
              <a:gd name="connsiteY80-8624" fmla="*/ 4184630 h 4260845"/>
              <a:gd name="connsiteX81-8625" fmla="*/ 1595989 w 3898347"/>
              <a:gd name="connsiteY81-8626" fmla="*/ 4193679 h 4260845"/>
              <a:gd name="connsiteX82-8627" fmla="*/ 1559231 w 3898347"/>
              <a:gd name="connsiteY82-8628" fmla="*/ 4195932 h 4260845"/>
              <a:gd name="connsiteX83-8629" fmla="*/ 1537197 w 3898347"/>
              <a:gd name="connsiteY83-8630" fmla="*/ 4209468 h 4260845"/>
              <a:gd name="connsiteX84-8631" fmla="*/ 1508787 w 3898347"/>
              <a:gd name="connsiteY84-8632" fmla="*/ 4234213 h 4260845"/>
              <a:gd name="connsiteX85-8633" fmla="*/ 1488914 w 3898347"/>
              <a:gd name="connsiteY85-8634" fmla="*/ 4241772 h 4260845"/>
              <a:gd name="connsiteX86-8635" fmla="*/ 1488999 w 3898347"/>
              <a:gd name="connsiteY86-8636" fmla="*/ 4251186 h 4260845"/>
              <a:gd name="connsiteX87-8637" fmla="*/ 1475364 w 3898347"/>
              <a:gd name="connsiteY87-8638" fmla="*/ 4248364 h 4260845"/>
              <a:gd name="connsiteX88-8639" fmla="*/ 1444118 w 3898347"/>
              <a:gd name="connsiteY88-8640" fmla="*/ 4246285 h 4260845"/>
              <a:gd name="connsiteX89-8641" fmla="*/ 1405326 w 3898347"/>
              <a:gd name="connsiteY89-8642" fmla="*/ 4248391 h 4260845"/>
              <a:gd name="connsiteX90-8643" fmla="*/ 1344909 w 3898347"/>
              <a:gd name="connsiteY90-8644" fmla="*/ 4237004 h 4260845"/>
              <a:gd name="connsiteX91-8645" fmla="*/ 1298748 w 3898347"/>
              <a:gd name="connsiteY91-8646" fmla="*/ 4241669 h 4260845"/>
              <a:gd name="connsiteX92-8647" fmla="*/ 1251302 w 3898347"/>
              <a:gd name="connsiteY92-8648" fmla="*/ 4232513 h 4260845"/>
              <a:gd name="connsiteX93-8649" fmla="*/ 1216643 w 3898347"/>
              <a:gd name="connsiteY93-8650" fmla="*/ 4229828 h 4260845"/>
              <a:gd name="connsiteX94-8651" fmla="*/ 1214101 w 3898347"/>
              <a:gd name="connsiteY94-8652" fmla="*/ 4231991 h 4260845"/>
              <a:gd name="connsiteX95-8653" fmla="*/ 1203193 w 3898347"/>
              <a:gd name="connsiteY95-8654" fmla="*/ 4232867 h 4260845"/>
              <a:gd name="connsiteX96-8655" fmla="*/ 1201049 w 3898347"/>
              <a:gd name="connsiteY96-8656" fmla="*/ 4242842 h 4260845"/>
              <a:gd name="connsiteX97-8657" fmla="*/ 1185298 w 3898347"/>
              <a:gd name="connsiteY97-8658" fmla="*/ 4251133 h 4260845"/>
              <a:gd name="connsiteX98-8659" fmla="*/ 1164955 w 3898347"/>
              <a:gd name="connsiteY98-8660" fmla="*/ 4250027 h 4260845"/>
              <a:gd name="connsiteX99-8661" fmla="*/ 1067357 w 3898347"/>
              <a:gd name="connsiteY99-8662" fmla="*/ 4233908 h 4260845"/>
              <a:gd name="connsiteX100-8663" fmla="*/ 1009492 w 3898347"/>
              <a:gd name="connsiteY100-8664" fmla="*/ 4230455 h 4260845"/>
              <a:gd name="connsiteX101-8665" fmla="*/ 988345 w 3898347"/>
              <a:gd name="connsiteY101-8666" fmla="*/ 4238880 h 4260845"/>
              <a:gd name="connsiteX102-8667" fmla="*/ 958251 w 3898347"/>
              <a:gd name="connsiteY102-8668" fmla="*/ 4244100 h 4260845"/>
              <a:gd name="connsiteX103-8669" fmla="*/ 905785 w 3898347"/>
              <a:gd name="connsiteY103-8670" fmla="*/ 4260845 h 4260845"/>
              <a:gd name="connsiteX104-8671" fmla="*/ 837706 w 3898347"/>
              <a:gd name="connsiteY104-8672" fmla="*/ 4245528 h 4260845"/>
              <a:gd name="connsiteX105-8673" fmla="*/ 778474 w 3898347"/>
              <a:gd name="connsiteY105-8674" fmla="*/ 4235526 h 4260845"/>
              <a:gd name="connsiteX106-8675" fmla="*/ 774418 w 3898347"/>
              <a:gd name="connsiteY106-8676" fmla="*/ 4242583 h 4260845"/>
              <a:gd name="connsiteX107-8677" fmla="*/ 737705 w 3898347"/>
              <a:gd name="connsiteY107-8678" fmla="*/ 4238891 h 4260845"/>
              <a:gd name="connsiteX108-8679" fmla="*/ 641839 w 3898347"/>
              <a:gd name="connsiteY108-8680" fmla="*/ 4211160 h 4260845"/>
              <a:gd name="connsiteX109-8681" fmla="*/ 558105 w 3898347"/>
              <a:gd name="connsiteY109-8682" fmla="*/ 4191218 h 4260845"/>
              <a:gd name="connsiteX110-8683" fmla="*/ 515682 w 3898347"/>
              <a:gd name="connsiteY110-8684" fmla="*/ 4193696 h 4260845"/>
              <a:gd name="connsiteX111-8685" fmla="*/ 467082 w 3898347"/>
              <a:gd name="connsiteY111-8686" fmla="*/ 4185616 h 4260845"/>
              <a:gd name="connsiteX112-8687" fmla="*/ 437646 w 3898347"/>
              <a:gd name="connsiteY112-8688" fmla="*/ 4212658 h 4260845"/>
              <a:gd name="connsiteX113-8689" fmla="*/ 402271 w 3898347"/>
              <a:gd name="connsiteY113-8690" fmla="*/ 4212774 h 4260845"/>
              <a:gd name="connsiteX114-8691" fmla="*/ 384907 w 3898347"/>
              <a:gd name="connsiteY114-8692" fmla="*/ 4201195 h 4260845"/>
              <a:gd name="connsiteX115-8693" fmla="*/ 337154 w 3898347"/>
              <a:gd name="connsiteY115-8694" fmla="*/ 4206136 h 4260845"/>
              <a:gd name="connsiteX116-8695" fmla="*/ 298662 w 3898347"/>
              <a:gd name="connsiteY116-8696" fmla="*/ 4211227 h 4260845"/>
              <a:gd name="connsiteX117-8697" fmla="*/ 265740 w 3898347"/>
              <a:gd name="connsiteY117-8698" fmla="*/ 4213623 h 4260845"/>
              <a:gd name="connsiteX118-8699" fmla="*/ 176403 w 3898347"/>
              <a:gd name="connsiteY118-8700" fmla="*/ 4227393 h 4260845"/>
              <a:gd name="connsiteX119-8701" fmla="*/ 82528 w 3898347"/>
              <a:gd name="connsiteY119-8702" fmla="*/ 4243774 h 4260845"/>
              <a:gd name="connsiteX120-8703" fmla="*/ 19464 w 3898347"/>
              <a:gd name="connsiteY120-8704" fmla="*/ 4256103 h 4260845"/>
              <a:gd name="connsiteX121-8705" fmla="*/ 0 w 3898347"/>
              <a:gd name="connsiteY121-8706" fmla="*/ 4221939 h 4260845"/>
              <a:gd name="connsiteX122-8707" fmla="*/ 0 w 3898347"/>
              <a:gd name="connsiteY122-8708" fmla="*/ 15850 h 4260845"/>
              <a:gd name="connsiteX123-8709" fmla="*/ 3898347 w 3898347"/>
              <a:gd name="connsiteY123-8710" fmla="*/ 0 h 4260845"/>
              <a:gd name="connsiteX0-8711" fmla="*/ 3898347 w 3898347"/>
              <a:gd name="connsiteY0-8712" fmla="*/ 0 h 4256103"/>
              <a:gd name="connsiteX1-8713" fmla="*/ 3898347 w 3898347"/>
              <a:gd name="connsiteY1-8714" fmla="*/ 3834445 h 4256103"/>
              <a:gd name="connsiteX2-8715" fmla="*/ 3892314 w 3898347"/>
              <a:gd name="connsiteY2-8716" fmla="*/ 3832951 h 4256103"/>
              <a:gd name="connsiteX3-8717" fmla="*/ 3851953 w 3898347"/>
              <a:gd name="connsiteY3-8718" fmla="*/ 3802983 h 4256103"/>
              <a:gd name="connsiteX4-8719" fmla="*/ 3836418 w 3898347"/>
              <a:gd name="connsiteY4-8720" fmla="*/ 3811513 h 4256103"/>
              <a:gd name="connsiteX5-8721" fmla="*/ 3833758 w 3898347"/>
              <a:gd name="connsiteY5-8722" fmla="*/ 3813341 h 4256103"/>
              <a:gd name="connsiteX6-8723" fmla="*/ 3822673 w 3898347"/>
              <a:gd name="connsiteY6-8724" fmla="*/ 3812913 h 4256103"/>
              <a:gd name="connsiteX7-8725" fmla="*/ 3820104 w 3898347"/>
              <a:gd name="connsiteY7-8726" fmla="*/ 3822466 h 4256103"/>
              <a:gd name="connsiteX8-8727" fmla="*/ 3803816 w 3898347"/>
              <a:gd name="connsiteY8-8728" fmla="*/ 3828757 h 4256103"/>
              <a:gd name="connsiteX9-8729" fmla="*/ 3729936 w 3898347"/>
              <a:gd name="connsiteY9-8730" fmla="*/ 3815386 h 4256103"/>
              <a:gd name="connsiteX10-8731" fmla="*/ 3726018 w 3898347"/>
              <a:gd name="connsiteY10-8732" fmla="*/ 3815100 h 4256103"/>
              <a:gd name="connsiteX11-8733" fmla="*/ 3725413 w 3898347"/>
              <a:gd name="connsiteY11-8734" fmla="*/ 3814615 h 4256103"/>
              <a:gd name="connsiteX12-8735" fmla="*/ 3713801 w 3898347"/>
              <a:gd name="connsiteY12-8736" fmla="*/ 3811018 h 4256103"/>
              <a:gd name="connsiteX13-8737" fmla="*/ 3709087 w 3898347"/>
              <a:gd name="connsiteY13-8738" fmla="*/ 3813195 h 4256103"/>
              <a:gd name="connsiteX14-8739" fmla="*/ 3698038 w 3898347"/>
              <a:gd name="connsiteY14-8740" fmla="*/ 3806182 h 4256103"/>
              <a:gd name="connsiteX15-8741" fmla="*/ 3662227 w 3898347"/>
              <a:gd name="connsiteY15-8742" fmla="*/ 3807761 h 4256103"/>
              <a:gd name="connsiteX16-8743" fmla="*/ 3659872 w 3898347"/>
              <a:gd name="connsiteY16-8744" fmla="*/ 3805524 h 4256103"/>
              <a:gd name="connsiteX17-8745" fmla="*/ 3643454 w 3898347"/>
              <a:gd name="connsiteY17-8746" fmla="*/ 3794831 h 4256103"/>
              <a:gd name="connsiteX18-8747" fmla="*/ 3624789 w 3898347"/>
              <a:gd name="connsiteY18-8748" fmla="*/ 3803185 h 4256103"/>
              <a:gd name="connsiteX19-8749" fmla="*/ 3602327 w 3898347"/>
              <a:gd name="connsiteY19-8750" fmla="*/ 3794616 h 4256103"/>
              <a:gd name="connsiteX20-8751" fmla="*/ 3596645 w 3898347"/>
              <a:gd name="connsiteY20-8752" fmla="*/ 3797108 h 4256103"/>
              <a:gd name="connsiteX21-8753" fmla="*/ 3574144 w 3898347"/>
              <a:gd name="connsiteY21-8754" fmla="*/ 3795108 h 4256103"/>
              <a:gd name="connsiteX22-8755" fmla="*/ 3562310 w 3898347"/>
              <a:gd name="connsiteY22-8756" fmla="*/ 3787534 h 4256103"/>
              <a:gd name="connsiteX23-8757" fmla="*/ 3551635 w 3898347"/>
              <a:gd name="connsiteY23-8758" fmla="*/ 3797705 h 4256103"/>
              <a:gd name="connsiteX24-8759" fmla="*/ 3542668 w 3898347"/>
              <a:gd name="connsiteY24-8760" fmla="*/ 3803283 h 4256103"/>
              <a:gd name="connsiteX25-8761" fmla="*/ 3533033 w 3898347"/>
              <a:gd name="connsiteY25-8762" fmla="*/ 3799071 h 4256103"/>
              <a:gd name="connsiteX26-8763" fmla="*/ 3521726 w 3898347"/>
              <a:gd name="connsiteY26-8764" fmla="*/ 3804691 h 4256103"/>
              <a:gd name="connsiteX27-8765" fmla="*/ 3520080 w 3898347"/>
              <a:gd name="connsiteY27-8766" fmla="*/ 3805210 h 4256103"/>
              <a:gd name="connsiteX28-8767" fmla="*/ 3508491 w 3898347"/>
              <a:gd name="connsiteY28-8768" fmla="*/ 3797398 h 4256103"/>
              <a:gd name="connsiteX29-8769" fmla="*/ 3503787 w 3898347"/>
              <a:gd name="connsiteY29-8770" fmla="*/ 3797787 h 4256103"/>
              <a:gd name="connsiteX30-8771" fmla="*/ 3492165 w 3898347"/>
              <a:gd name="connsiteY30-8772" fmla="*/ 3799887 h 4256103"/>
              <a:gd name="connsiteX31-8773" fmla="*/ 3472233 w 3898347"/>
              <a:gd name="connsiteY31-8774" fmla="*/ 3805682 h 4256103"/>
              <a:gd name="connsiteX32-8775" fmla="*/ 3465921 w 3898347"/>
              <a:gd name="connsiteY32-8776" fmla="*/ 3805814 h 4256103"/>
              <a:gd name="connsiteX33-8777" fmla="*/ 3455541 w 3898347"/>
              <a:gd name="connsiteY33-8778" fmla="*/ 3815505 h 4256103"/>
              <a:gd name="connsiteX34-8779" fmla="*/ 3429027 w 3898347"/>
              <a:gd name="connsiteY34-8780" fmla="*/ 3816906 h 4256103"/>
              <a:gd name="connsiteX35-8781" fmla="*/ 3369507 w 3898347"/>
              <a:gd name="connsiteY35-8782" fmla="*/ 3825563 h 4256103"/>
              <a:gd name="connsiteX36-8783" fmla="*/ 3324491 w 3898347"/>
              <a:gd name="connsiteY36-8784" fmla="*/ 3832006 h 4256103"/>
              <a:gd name="connsiteX37-8785" fmla="*/ 3244235 w 3898347"/>
              <a:gd name="connsiteY37-8786" fmla="*/ 3834376 h 4256103"/>
              <a:gd name="connsiteX38-8787" fmla="*/ 3226507 w 3898347"/>
              <a:gd name="connsiteY38-8788" fmla="*/ 3820131 h 4256103"/>
              <a:gd name="connsiteX39-8789" fmla="*/ 3191688 w 3898347"/>
              <a:gd name="connsiteY39-8790" fmla="*/ 3837359 h 4256103"/>
              <a:gd name="connsiteX40-8791" fmla="*/ 3153779 w 3898347"/>
              <a:gd name="connsiteY40-8792" fmla="*/ 3848439 h 4256103"/>
              <a:gd name="connsiteX41-8793" fmla="*/ 3090188 w 3898347"/>
              <a:gd name="connsiteY41-8794" fmla="*/ 3855036 h 4256103"/>
              <a:gd name="connsiteX42-8795" fmla="*/ 3031422 w 3898347"/>
              <a:gd name="connsiteY42-8796" fmla="*/ 3858298 h 4256103"/>
              <a:gd name="connsiteX43-8797" fmla="*/ 2996288 w 3898347"/>
              <a:gd name="connsiteY43-8798" fmla="*/ 3860020 h 4256103"/>
              <a:gd name="connsiteX44-8799" fmla="*/ 2901661 w 3898347"/>
              <a:gd name="connsiteY44-8800" fmla="*/ 3882243 h 4256103"/>
              <a:gd name="connsiteX45-8801" fmla="*/ 2782141 w 3898347"/>
              <a:gd name="connsiteY45-8802" fmla="*/ 3932983 h 4256103"/>
              <a:gd name="connsiteX46-8803" fmla="*/ 2749597 w 3898347"/>
              <a:gd name="connsiteY46-8804" fmla="*/ 3956746 h 4256103"/>
              <a:gd name="connsiteX47-8805" fmla="*/ 2730493 w 3898347"/>
              <a:gd name="connsiteY47-8806" fmla="*/ 3955236 h 4256103"/>
              <a:gd name="connsiteX48-8807" fmla="*/ 2707507 w 3898347"/>
              <a:gd name="connsiteY48-8808" fmla="*/ 3947771 h 4256103"/>
              <a:gd name="connsiteX49-8809" fmla="*/ 2701937 w 3898347"/>
              <a:gd name="connsiteY49-8810" fmla="*/ 3950565 h 4256103"/>
              <a:gd name="connsiteX50-8811" fmla="*/ 2679435 w 3898347"/>
              <a:gd name="connsiteY50-8812" fmla="*/ 3949768 h 4256103"/>
              <a:gd name="connsiteX51-8813" fmla="*/ 2667352 w 3898347"/>
              <a:gd name="connsiteY51-8814" fmla="*/ 3942821 h 4256103"/>
              <a:gd name="connsiteX52-8815" fmla="*/ 2657096 w 3898347"/>
              <a:gd name="connsiteY52-8816" fmla="*/ 3953571 h 4256103"/>
              <a:gd name="connsiteX53-8817" fmla="*/ 2655161 w 3898347"/>
              <a:gd name="connsiteY53-8818" fmla="*/ 3962216 h 4256103"/>
              <a:gd name="connsiteX54-8819" fmla="*/ 2638604 w 3898347"/>
              <a:gd name="connsiteY54-8820" fmla="*/ 3955936 h 4256103"/>
              <a:gd name="connsiteX55-8821" fmla="*/ 2626185 w 3898347"/>
              <a:gd name="connsiteY55-8822" fmla="*/ 3962937 h 4256103"/>
              <a:gd name="connsiteX56-8823" fmla="*/ 2614077 w 3898347"/>
              <a:gd name="connsiteY56-8824" fmla="*/ 3955576 h 4256103"/>
              <a:gd name="connsiteX57-8825" fmla="*/ 2609403 w 3898347"/>
              <a:gd name="connsiteY57-8826" fmla="*/ 3956215 h 4256103"/>
              <a:gd name="connsiteX58-8827" fmla="*/ 2597896 w 3898347"/>
              <a:gd name="connsiteY58-8828" fmla="*/ 3958939 h 4256103"/>
              <a:gd name="connsiteX59-8829" fmla="*/ 2578251 w 3898347"/>
              <a:gd name="connsiteY59-8830" fmla="*/ 3965812 h 4256103"/>
              <a:gd name="connsiteX60-8831" fmla="*/ 2571961 w 3898347"/>
              <a:gd name="connsiteY60-8832" fmla="*/ 3966278 h 4256103"/>
              <a:gd name="connsiteX61-8833" fmla="*/ 2559399 w 3898347"/>
              <a:gd name="connsiteY61-8834" fmla="*/ 3979193 h 4256103"/>
              <a:gd name="connsiteX62-8835" fmla="*/ 2533560 w 3898347"/>
              <a:gd name="connsiteY62-8836" fmla="*/ 3988160 h 4256103"/>
              <a:gd name="connsiteX63-8837" fmla="*/ 2515299 w 3898347"/>
              <a:gd name="connsiteY63-8838" fmla="*/ 4016867 h 4256103"/>
              <a:gd name="connsiteX64-8839" fmla="*/ 2513423 w 3898347"/>
              <a:gd name="connsiteY64-8840" fmla="*/ 4018759 h 4256103"/>
              <a:gd name="connsiteX65-8841" fmla="*/ 2482991 w 3898347"/>
              <a:gd name="connsiteY65-8842" fmla="*/ 4012935 h 4256103"/>
              <a:gd name="connsiteX66-8843" fmla="*/ 2446940 w 3898347"/>
              <a:gd name="connsiteY66-8844" fmla="*/ 4021172 h 4256103"/>
              <a:gd name="connsiteX67-8845" fmla="*/ 2404883 w 3898347"/>
              <a:gd name="connsiteY67-8846" fmla="*/ 4024808 h 4256103"/>
              <a:gd name="connsiteX68-8847" fmla="*/ 2373894 w 3898347"/>
              <a:gd name="connsiteY68-8848" fmla="*/ 4023827 h 4256103"/>
              <a:gd name="connsiteX69-8849" fmla="*/ 2297080 w 3898347"/>
              <a:gd name="connsiteY69-8850" fmla="*/ 4040841 h 4256103"/>
              <a:gd name="connsiteX70-8851" fmla="*/ 2170615 w 3898347"/>
              <a:gd name="connsiteY70-8852" fmla="*/ 4077196 h 4256103"/>
              <a:gd name="connsiteX71-8853" fmla="*/ 2143580 w 3898347"/>
              <a:gd name="connsiteY71-8854" fmla="*/ 4083102 h 4256103"/>
              <a:gd name="connsiteX72-8855" fmla="*/ 2119893 w 3898347"/>
              <a:gd name="connsiteY72-8856" fmla="*/ 4080874 h 4256103"/>
              <a:gd name="connsiteX73-8857" fmla="*/ 2114008 w 3898347"/>
              <a:gd name="connsiteY73-8858" fmla="*/ 4073996 h 4256103"/>
              <a:gd name="connsiteX74-8859" fmla="*/ 2099067 w 3898347"/>
              <a:gd name="connsiteY74-8860" fmla="*/ 4076068 h 4256103"/>
              <a:gd name="connsiteX75-8861" fmla="*/ 2095000 w 3898347"/>
              <a:gd name="connsiteY75-8862" fmla="*/ 4075096 h 4256103"/>
              <a:gd name="connsiteX76-8863" fmla="*/ 2071767 w 3898347"/>
              <a:gd name="connsiteY76-8864" fmla="*/ 4071044 h 4256103"/>
              <a:gd name="connsiteX77-8865" fmla="*/ 2024486 w 3898347"/>
              <a:gd name="connsiteY77-8866" fmla="*/ 4100276 h 4256103"/>
              <a:gd name="connsiteX78-8867" fmla="*/ 1944675 w 3898347"/>
              <a:gd name="connsiteY78-8868" fmla="*/ 4121515 h 4256103"/>
              <a:gd name="connsiteX79-8869" fmla="*/ 1739945 w 3898347"/>
              <a:gd name="connsiteY79-8870" fmla="*/ 4171795 h 4256103"/>
              <a:gd name="connsiteX80-8871" fmla="*/ 1662065 w 3898347"/>
              <a:gd name="connsiteY80-8872" fmla="*/ 4184630 h 4256103"/>
              <a:gd name="connsiteX81-8873" fmla="*/ 1595989 w 3898347"/>
              <a:gd name="connsiteY81-8874" fmla="*/ 4193679 h 4256103"/>
              <a:gd name="connsiteX82-8875" fmla="*/ 1559231 w 3898347"/>
              <a:gd name="connsiteY82-8876" fmla="*/ 4195932 h 4256103"/>
              <a:gd name="connsiteX83-8877" fmla="*/ 1537197 w 3898347"/>
              <a:gd name="connsiteY83-8878" fmla="*/ 4209468 h 4256103"/>
              <a:gd name="connsiteX84-8879" fmla="*/ 1508787 w 3898347"/>
              <a:gd name="connsiteY84-8880" fmla="*/ 4234213 h 4256103"/>
              <a:gd name="connsiteX85-8881" fmla="*/ 1488914 w 3898347"/>
              <a:gd name="connsiteY85-8882" fmla="*/ 4241772 h 4256103"/>
              <a:gd name="connsiteX86-8883" fmla="*/ 1488999 w 3898347"/>
              <a:gd name="connsiteY86-8884" fmla="*/ 4251186 h 4256103"/>
              <a:gd name="connsiteX87-8885" fmla="*/ 1475364 w 3898347"/>
              <a:gd name="connsiteY87-8886" fmla="*/ 4248364 h 4256103"/>
              <a:gd name="connsiteX88-8887" fmla="*/ 1444118 w 3898347"/>
              <a:gd name="connsiteY88-8888" fmla="*/ 4246285 h 4256103"/>
              <a:gd name="connsiteX89-8889" fmla="*/ 1405326 w 3898347"/>
              <a:gd name="connsiteY89-8890" fmla="*/ 4248391 h 4256103"/>
              <a:gd name="connsiteX90-8891" fmla="*/ 1344909 w 3898347"/>
              <a:gd name="connsiteY90-8892" fmla="*/ 4237004 h 4256103"/>
              <a:gd name="connsiteX91-8893" fmla="*/ 1298748 w 3898347"/>
              <a:gd name="connsiteY91-8894" fmla="*/ 4241669 h 4256103"/>
              <a:gd name="connsiteX92-8895" fmla="*/ 1251302 w 3898347"/>
              <a:gd name="connsiteY92-8896" fmla="*/ 4232513 h 4256103"/>
              <a:gd name="connsiteX93-8897" fmla="*/ 1216643 w 3898347"/>
              <a:gd name="connsiteY93-8898" fmla="*/ 4229828 h 4256103"/>
              <a:gd name="connsiteX94-8899" fmla="*/ 1214101 w 3898347"/>
              <a:gd name="connsiteY94-8900" fmla="*/ 4231991 h 4256103"/>
              <a:gd name="connsiteX95-8901" fmla="*/ 1203193 w 3898347"/>
              <a:gd name="connsiteY95-8902" fmla="*/ 4232867 h 4256103"/>
              <a:gd name="connsiteX96-8903" fmla="*/ 1201049 w 3898347"/>
              <a:gd name="connsiteY96-8904" fmla="*/ 4242842 h 4256103"/>
              <a:gd name="connsiteX97-8905" fmla="*/ 1185298 w 3898347"/>
              <a:gd name="connsiteY97-8906" fmla="*/ 4251133 h 4256103"/>
              <a:gd name="connsiteX98-8907" fmla="*/ 1164955 w 3898347"/>
              <a:gd name="connsiteY98-8908" fmla="*/ 4250027 h 4256103"/>
              <a:gd name="connsiteX99-8909" fmla="*/ 1067357 w 3898347"/>
              <a:gd name="connsiteY99-8910" fmla="*/ 4233908 h 4256103"/>
              <a:gd name="connsiteX100-8911" fmla="*/ 1009492 w 3898347"/>
              <a:gd name="connsiteY100-8912" fmla="*/ 4230455 h 4256103"/>
              <a:gd name="connsiteX101-8913" fmla="*/ 988345 w 3898347"/>
              <a:gd name="connsiteY101-8914" fmla="*/ 4238880 h 4256103"/>
              <a:gd name="connsiteX102-8915" fmla="*/ 958251 w 3898347"/>
              <a:gd name="connsiteY102-8916" fmla="*/ 4244100 h 4256103"/>
              <a:gd name="connsiteX103-8917" fmla="*/ 899207 w 3898347"/>
              <a:gd name="connsiteY103-8918" fmla="*/ 4247688 h 4256103"/>
              <a:gd name="connsiteX104-8919" fmla="*/ 837706 w 3898347"/>
              <a:gd name="connsiteY104-8920" fmla="*/ 4245528 h 4256103"/>
              <a:gd name="connsiteX105-8921" fmla="*/ 778474 w 3898347"/>
              <a:gd name="connsiteY105-8922" fmla="*/ 4235526 h 4256103"/>
              <a:gd name="connsiteX106-8923" fmla="*/ 774418 w 3898347"/>
              <a:gd name="connsiteY106-8924" fmla="*/ 4242583 h 4256103"/>
              <a:gd name="connsiteX107-8925" fmla="*/ 737705 w 3898347"/>
              <a:gd name="connsiteY107-8926" fmla="*/ 4238891 h 4256103"/>
              <a:gd name="connsiteX108-8927" fmla="*/ 641839 w 3898347"/>
              <a:gd name="connsiteY108-8928" fmla="*/ 4211160 h 4256103"/>
              <a:gd name="connsiteX109-8929" fmla="*/ 558105 w 3898347"/>
              <a:gd name="connsiteY109-8930" fmla="*/ 4191218 h 4256103"/>
              <a:gd name="connsiteX110-8931" fmla="*/ 515682 w 3898347"/>
              <a:gd name="connsiteY110-8932" fmla="*/ 4193696 h 4256103"/>
              <a:gd name="connsiteX111-8933" fmla="*/ 467082 w 3898347"/>
              <a:gd name="connsiteY111-8934" fmla="*/ 4185616 h 4256103"/>
              <a:gd name="connsiteX112-8935" fmla="*/ 437646 w 3898347"/>
              <a:gd name="connsiteY112-8936" fmla="*/ 4212658 h 4256103"/>
              <a:gd name="connsiteX113-8937" fmla="*/ 402271 w 3898347"/>
              <a:gd name="connsiteY113-8938" fmla="*/ 4212774 h 4256103"/>
              <a:gd name="connsiteX114-8939" fmla="*/ 384907 w 3898347"/>
              <a:gd name="connsiteY114-8940" fmla="*/ 4201195 h 4256103"/>
              <a:gd name="connsiteX115-8941" fmla="*/ 337154 w 3898347"/>
              <a:gd name="connsiteY115-8942" fmla="*/ 4206136 h 4256103"/>
              <a:gd name="connsiteX116-8943" fmla="*/ 298662 w 3898347"/>
              <a:gd name="connsiteY116-8944" fmla="*/ 4211227 h 4256103"/>
              <a:gd name="connsiteX117-8945" fmla="*/ 265740 w 3898347"/>
              <a:gd name="connsiteY117-8946" fmla="*/ 4213623 h 4256103"/>
              <a:gd name="connsiteX118-8947" fmla="*/ 176403 w 3898347"/>
              <a:gd name="connsiteY118-8948" fmla="*/ 4227393 h 4256103"/>
              <a:gd name="connsiteX119-8949" fmla="*/ 82528 w 3898347"/>
              <a:gd name="connsiteY119-8950" fmla="*/ 4243774 h 4256103"/>
              <a:gd name="connsiteX120-8951" fmla="*/ 19464 w 3898347"/>
              <a:gd name="connsiteY120-8952" fmla="*/ 4256103 h 4256103"/>
              <a:gd name="connsiteX121-8953" fmla="*/ 0 w 3898347"/>
              <a:gd name="connsiteY121-8954" fmla="*/ 4221939 h 4256103"/>
              <a:gd name="connsiteX122-8955" fmla="*/ 0 w 3898347"/>
              <a:gd name="connsiteY122-8956" fmla="*/ 15850 h 4256103"/>
              <a:gd name="connsiteX123-8957" fmla="*/ 3898347 w 3898347"/>
              <a:gd name="connsiteY123-8958" fmla="*/ 0 h 4256103"/>
              <a:gd name="connsiteX0-8959" fmla="*/ 3898347 w 3898347"/>
              <a:gd name="connsiteY0-8960" fmla="*/ 0 h 4256103"/>
              <a:gd name="connsiteX1-8961" fmla="*/ 3898347 w 3898347"/>
              <a:gd name="connsiteY1-8962" fmla="*/ 3834445 h 4256103"/>
              <a:gd name="connsiteX2-8963" fmla="*/ 3892314 w 3898347"/>
              <a:gd name="connsiteY2-8964" fmla="*/ 3832951 h 4256103"/>
              <a:gd name="connsiteX3-8965" fmla="*/ 3851953 w 3898347"/>
              <a:gd name="connsiteY3-8966" fmla="*/ 3802983 h 4256103"/>
              <a:gd name="connsiteX4-8967" fmla="*/ 3836418 w 3898347"/>
              <a:gd name="connsiteY4-8968" fmla="*/ 3811513 h 4256103"/>
              <a:gd name="connsiteX5-8969" fmla="*/ 3833758 w 3898347"/>
              <a:gd name="connsiteY5-8970" fmla="*/ 3813341 h 4256103"/>
              <a:gd name="connsiteX6-8971" fmla="*/ 3822673 w 3898347"/>
              <a:gd name="connsiteY6-8972" fmla="*/ 3812913 h 4256103"/>
              <a:gd name="connsiteX7-8973" fmla="*/ 3820104 w 3898347"/>
              <a:gd name="connsiteY7-8974" fmla="*/ 3822466 h 4256103"/>
              <a:gd name="connsiteX8-8975" fmla="*/ 3803816 w 3898347"/>
              <a:gd name="connsiteY8-8976" fmla="*/ 3828757 h 4256103"/>
              <a:gd name="connsiteX9-8977" fmla="*/ 3729936 w 3898347"/>
              <a:gd name="connsiteY9-8978" fmla="*/ 3815386 h 4256103"/>
              <a:gd name="connsiteX10-8979" fmla="*/ 3726018 w 3898347"/>
              <a:gd name="connsiteY10-8980" fmla="*/ 3815100 h 4256103"/>
              <a:gd name="connsiteX11-8981" fmla="*/ 3725413 w 3898347"/>
              <a:gd name="connsiteY11-8982" fmla="*/ 3814615 h 4256103"/>
              <a:gd name="connsiteX12-8983" fmla="*/ 3713801 w 3898347"/>
              <a:gd name="connsiteY12-8984" fmla="*/ 3811018 h 4256103"/>
              <a:gd name="connsiteX13-8985" fmla="*/ 3709087 w 3898347"/>
              <a:gd name="connsiteY13-8986" fmla="*/ 3813195 h 4256103"/>
              <a:gd name="connsiteX14-8987" fmla="*/ 3698038 w 3898347"/>
              <a:gd name="connsiteY14-8988" fmla="*/ 3806182 h 4256103"/>
              <a:gd name="connsiteX15-8989" fmla="*/ 3662227 w 3898347"/>
              <a:gd name="connsiteY15-8990" fmla="*/ 3807761 h 4256103"/>
              <a:gd name="connsiteX16-8991" fmla="*/ 3659872 w 3898347"/>
              <a:gd name="connsiteY16-8992" fmla="*/ 3805524 h 4256103"/>
              <a:gd name="connsiteX17-8993" fmla="*/ 3643454 w 3898347"/>
              <a:gd name="connsiteY17-8994" fmla="*/ 3794831 h 4256103"/>
              <a:gd name="connsiteX18-8995" fmla="*/ 3624789 w 3898347"/>
              <a:gd name="connsiteY18-8996" fmla="*/ 3803185 h 4256103"/>
              <a:gd name="connsiteX19-8997" fmla="*/ 3602327 w 3898347"/>
              <a:gd name="connsiteY19-8998" fmla="*/ 3794616 h 4256103"/>
              <a:gd name="connsiteX20-8999" fmla="*/ 3596645 w 3898347"/>
              <a:gd name="connsiteY20-9000" fmla="*/ 3797108 h 4256103"/>
              <a:gd name="connsiteX21-9001" fmla="*/ 3574144 w 3898347"/>
              <a:gd name="connsiteY21-9002" fmla="*/ 3795108 h 4256103"/>
              <a:gd name="connsiteX22-9003" fmla="*/ 3562310 w 3898347"/>
              <a:gd name="connsiteY22-9004" fmla="*/ 3787534 h 4256103"/>
              <a:gd name="connsiteX23-9005" fmla="*/ 3551635 w 3898347"/>
              <a:gd name="connsiteY23-9006" fmla="*/ 3797705 h 4256103"/>
              <a:gd name="connsiteX24-9007" fmla="*/ 3542668 w 3898347"/>
              <a:gd name="connsiteY24-9008" fmla="*/ 3803283 h 4256103"/>
              <a:gd name="connsiteX25-9009" fmla="*/ 3533033 w 3898347"/>
              <a:gd name="connsiteY25-9010" fmla="*/ 3799071 h 4256103"/>
              <a:gd name="connsiteX26-9011" fmla="*/ 3521726 w 3898347"/>
              <a:gd name="connsiteY26-9012" fmla="*/ 3804691 h 4256103"/>
              <a:gd name="connsiteX27-9013" fmla="*/ 3520080 w 3898347"/>
              <a:gd name="connsiteY27-9014" fmla="*/ 3805210 h 4256103"/>
              <a:gd name="connsiteX28-9015" fmla="*/ 3508491 w 3898347"/>
              <a:gd name="connsiteY28-9016" fmla="*/ 3797398 h 4256103"/>
              <a:gd name="connsiteX29-9017" fmla="*/ 3503787 w 3898347"/>
              <a:gd name="connsiteY29-9018" fmla="*/ 3797787 h 4256103"/>
              <a:gd name="connsiteX30-9019" fmla="*/ 3492165 w 3898347"/>
              <a:gd name="connsiteY30-9020" fmla="*/ 3799887 h 4256103"/>
              <a:gd name="connsiteX31-9021" fmla="*/ 3472233 w 3898347"/>
              <a:gd name="connsiteY31-9022" fmla="*/ 3805682 h 4256103"/>
              <a:gd name="connsiteX32-9023" fmla="*/ 3465921 w 3898347"/>
              <a:gd name="connsiteY32-9024" fmla="*/ 3805814 h 4256103"/>
              <a:gd name="connsiteX33-9025" fmla="*/ 3455541 w 3898347"/>
              <a:gd name="connsiteY33-9026" fmla="*/ 3815505 h 4256103"/>
              <a:gd name="connsiteX34-9027" fmla="*/ 3429027 w 3898347"/>
              <a:gd name="connsiteY34-9028" fmla="*/ 3816906 h 4256103"/>
              <a:gd name="connsiteX35-9029" fmla="*/ 3369507 w 3898347"/>
              <a:gd name="connsiteY35-9030" fmla="*/ 3825563 h 4256103"/>
              <a:gd name="connsiteX36-9031" fmla="*/ 3324491 w 3898347"/>
              <a:gd name="connsiteY36-9032" fmla="*/ 3832006 h 4256103"/>
              <a:gd name="connsiteX37-9033" fmla="*/ 3244235 w 3898347"/>
              <a:gd name="connsiteY37-9034" fmla="*/ 3834376 h 4256103"/>
              <a:gd name="connsiteX38-9035" fmla="*/ 3226507 w 3898347"/>
              <a:gd name="connsiteY38-9036" fmla="*/ 3820131 h 4256103"/>
              <a:gd name="connsiteX39-9037" fmla="*/ 3191688 w 3898347"/>
              <a:gd name="connsiteY39-9038" fmla="*/ 3837359 h 4256103"/>
              <a:gd name="connsiteX40-9039" fmla="*/ 3153779 w 3898347"/>
              <a:gd name="connsiteY40-9040" fmla="*/ 3848439 h 4256103"/>
              <a:gd name="connsiteX41-9041" fmla="*/ 3090188 w 3898347"/>
              <a:gd name="connsiteY41-9042" fmla="*/ 3855036 h 4256103"/>
              <a:gd name="connsiteX42-9043" fmla="*/ 3031422 w 3898347"/>
              <a:gd name="connsiteY42-9044" fmla="*/ 3858298 h 4256103"/>
              <a:gd name="connsiteX43-9045" fmla="*/ 2996288 w 3898347"/>
              <a:gd name="connsiteY43-9046" fmla="*/ 3860020 h 4256103"/>
              <a:gd name="connsiteX44-9047" fmla="*/ 2901661 w 3898347"/>
              <a:gd name="connsiteY44-9048" fmla="*/ 3882243 h 4256103"/>
              <a:gd name="connsiteX45-9049" fmla="*/ 2782141 w 3898347"/>
              <a:gd name="connsiteY45-9050" fmla="*/ 3932983 h 4256103"/>
              <a:gd name="connsiteX46-9051" fmla="*/ 2749597 w 3898347"/>
              <a:gd name="connsiteY46-9052" fmla="*/ 3956746 h 4256103"/>
              <a:gd name="connsiteX47-9053" fmla="*/ 2730493 w 3898347"/>
              <a:gd name="connsiteY47-9054" fmla="*/ 3955236 h 4256103"/>
              <a:gd name="connsiteX48-9055" fmla="*/ 2707507 w 3898347"/>
              <a:gd name="connsiteY48-9056" fmla="*/ 3947771 h 4256103"/>
              <a:gd name="connsiteX49-9057" fmla="*/ 2701937 w 3898347"/>
              <a:gd name="connsiteY49-9058" fmla="*/ 3950565 h 4256103"/>
              <a:gd name="connsiteX50-9059" fmla="*/ 2679435 w 3898347"/>
              <a:gd name="connsiteY50-9060" fmla="*/ 3949768 h 4256103"/>
              <a:gd name="connsiteX51-9061" fmla="*/ 2667352 w 3898347"/>
              <a:gd name="connsiteY51-9062" fmla="*/ 3942821 h 4256103"/>
              <a:gd name="connsiteX52-9063" fmla="*/ 2657096 w 3898347"/>
              <a:gd name="connsiteY52-9064" fmla="*/ 3953571 h 4256103"/>
              <a:gd name="connsiteX53-9065" fmla="*/ 2655161 w 3898347"/>
              <a:gd name="connsiteY53-9066" fmla="*/ 3962216 h 4256103"/>
              <a:gd name="connsiteX54-9067" fmla="*/ 2638604 w 3898347"/>
              <a:gd name="connsiteY54-9068" fmla="*/ 3955936 h 4256103"/>
              <a:gd name="connsiteX55-9069" fmla="*/ 2626185 w 3898347"/>
              <a:gd name="connsiteY55-9070" fmla="*/ 3962937 h 4256103"/>
              <a:gd name="connsiteX56-9071" fmla="*/ 2614077 w 3898347"/>
              <a:gd name="connsiteY56-9072" fmla="*/ 3955576 h 4256103"/>
              <a:gd name="connsiteX57-9073" fmla="*/ 2609403 w 3898347"/>
              <a:gd name="connsiteY57-9074" fmla="*/ 3956215 h 4256103"/>
              <a:gd name="connsiteX58-9075" fmla="*/ 2597896 w 3898347"/>
              <a:gd name="connsiteY58-9076" fmla="*/ 3958939 h 4256103"/>
              <a:gd name="connsiteX59-9077" fmla="*/ 2578251 w 3898347"/>
              <a:gd name="connsiteY59-9078" fmla="*/ 3965812 h 4256103"/>
              <a:gd name="connsiteX60-9079" fmla="*/ 2571961 w 3898347"/>
              <a:gd name="connsiteY60-9080" fmla="*/ 3966278 h 4256103"/>
              <a:gd name="connsiteX61-9081" fmla="*/ 2559399 w 3898347"/>
              <a:gd name="connsiteY61-9082" fmla="*/ 3979193 h 4256103"/>
              <a:gd name="connsiteX62-9083" fmla="*/ 2533560 w 3898347"/>
              <a:gd name="connsiteY62-9084" fmla="*/ 3988160 h 4256103"/>
              <a:gd name="connsiteX63-9085" fmla="*/ 2515299 w 3898347"/>
              <a:gd name="connsiteY63-9086" fmla="*/ 4016867 h 4256103"/>
              <a:gd name="connsiteX64-9087" fmla="*/ 2513423 w 3898347"/>
              <a:gd name="connsiteY64-9088" fmla="*/ 4018759 h 4256103"/>
              <a:gd name="connsiteX65-9089" fmla="*/ 2482991 w 3898347"/>
              <a:gd name="connsiteY65-9090" fmla="*/ 4012935 h 4256103"/>
              <a:gd name="connsiteX66-9091" fmla="*/ 2446940 w 3898347"/>
              <a:gd name="connsiteY66-9092" fmla="*/ 4021172 h 4256103"/>
              <a:gd name="connsiteX67-9093" fmla="*/ 2404883 w 3898347"/>
              <a:gd name="connsiteY67-9094" fmla="*/ 4024808 h 4256103"/>
              <a:gd name="connsiteX68-9095" fmla="*/ 2373894 w 3898347"/>
              <a:gd name="connsiteY68-9096" fmla="*/ 4023827 h 4256103"/>
              <a:gd name="connsiteX69-9097" fmla="*/ 2297080 w 3898347"/>
              <a:gd name="connsiteY69-9098" fmla="*/ 4040841 h 4256103"/>
              <a:gd name="connsiteX70-9099" fmla="*/ 2170615 w 3898347"/>
              <a:gd name="connsiteY70-9100" fmla="*/ 4077196 h 4256103"/>
              <a:gd name="connsiteX71-9101" fmla="*/ 2143580 w 3898347"/>
              <a:gd name="connsiteY71-9102" fmla="*/ 4083102 h 4256103"/>
              <a:gd name="connsiteX72-9103" fmla="*/ 2119893 w 3898347"/>
              <a:gd name="connsiteY72-9104" fmla="*/ 4080874 h 4256103"/>
              <a:gd name="connsiteX73-9105" fmla="*/ 2114008 w 3898347"/>
              <a:gd name="connsiteY73-9106" fmla="*/ 4073996 h 4256103"/>
              <a:gd name="connsiteX74-9107" fmla="*/ 2099067 w 3898347"/>
              <a:gd name="connsiteY74-9108" fmla="*/ 4076068 h 4256103"/>
              <a:gd name="connsiteX75-9109" fmla="*/ 2095000 w 3898347"/>
              <a:gd name="connsiteY75-9110" fmla="*/ 4075096 h 4256103"/>
              <a:gd name="connsiteX76-9111" fmla="*/ 2071767 w 3898347"/>
              <a:gd name="connsiteY76-9112" fmla="*/ 4071044 h 4256103"/>
              <a:gd name="connsiteX77-9113" fmla="*/ 2024486 w 3898347"/>
              <a:gd name="connsiteY77-9114" fmla="*/ 4100276 h 4256103"/>
              <a:gd name="connsiteX78-9115" fmla="*/ 1944675 w 3898347"/>
              <a:gd name="connsiteY78-9116" fmla="*/ 4121515 h 4256103"/>
              <a:gd name="connsiteX79-9117" fmla="*/ 1739945 w 3898347"/>
              <a:gd name="connsiteY79-9118" fmla="*/ 4171795 h 4256103"/>
              <a:gd name="connsiteX80-9119" fmla="*/ 1662065 w 3898347"/>
              <a:gd name="connsiteY80-9120" fmla="*/ 4184630 h 4256103"/>
              <a:gd name="connsiteX81-9121" fmla="*/ 1595989 w 3898347"/>
              <a:gd name="connsiteY81-9122" fmla="*/ 4193679 h 4256103"/>
              <a:gd name="connsiteX82-9123" fmla="*/ 1559231 w 3898347"/>
              <a:gd name="connsiteY82-9124" fmla="*/ 4195932 h 4256103"/>
              <a:gd name="connsiteX83-9125" fmla="*/ 1537197 w 3898347"/>
              <a:gd name="connsiteY83-9126" fmla="*/ 4209468 h 4256103"/>
              <a:gd name="connsiteX84-9127" fmla="*/ 1508787 w 3898347"/>
              <a:gd name="connsiteY84-9128" fmla="*/ 4234213 h 4256103"/>
              <a:gd name="connsiteX85-9129" fmla="*/ 1488914 w 3898347"/>
              <a:gd name="connsiteY85-9130" fmla="*/ 4241772 h 4256103"/>
              <a:gd name="connsiteX86-9131" fmla="*/ 1475364 w 3898347"/>
              <a:gd name="connsiteY86-9132" fmla="*/ 4248364 h 4256103"/>
              <a:gd name="connsiteX87-9133" fmla="*/ 1444118 w 3898347"/>
              <a:gd name="connsiteY87-9134" fmla="*/ 4246285 h 4256103"/>
              <a:gd name="connsiteX88-9135" fmla="*/ 1405326 w 3898347"/>
              <a:gd name="connsiteY88-9136" fmla="*/ 4248391 h 4256103"/>
              <a:gd name="connsiteX89-9137" fmla="*/ 1344909 w 3898347"/>
              <a:gd name="connsiteY89-9138" fmla="*/ 4237004 h 4256103"/>
              <a:gd name="connsiteX90-9139" fmla="*/ 1298748 w 3898347"/>
              <a:gd name="connsiteY90-9140" fmla="*/ 4241669 h 4256103"/>
              <a:gd name="connsiteX91-9141" fmla="*/ 1251302 w 3898347"/>
              <a:gd name="connsiteY91-9142" fmla="*/ 4232513 h 4256103"/>
              <a:gd name="connsiteX92-9143" fmla="*/ 1216643 w 3898347"/>
              <a:gd name="connsiteY92-9144" fmla="*/ 4229828 h 4256103"/>
              <a:gd name="connsiteX93-9145" fmla="*/ 1214101 w 3898347"/>
              <a:gd name="connsiteY93-9146" fmla="*/ 4231991 h 4256103"/>
              <a:gd name="connsiteX94-9147" fmla="*/ 1203193 w 3898347"/>
              <a:gd name="connsiteY94-9148" fmla="*/ 4232867 h 4256103"/>
              <a:gd name="connsiteX95-9149" fmla="*/ 1201049 w 3898347"/>
              <a:gd name="connsiteY95-9150" fmla="*/ 4242842 h 4256103"/>
              <a:gd name="connsiteX96-9151" fmla="*/ 1185298 w 3898347"/>
              <a:gd name="connsiteY96-9152" fmla="*/ 4251133 h 4256103"/>
              <a:gd name="connsiteX97-9153" fmla="*/ 1164955 w 3898347"/>
              <a:gd name="connsiteY97-9154" fmla="*/ 4250027 h 4256103"/>
              <a:gd name="connsiteX98-9155" fmla="*/ 1067357 w 3898347"/>
              <a:gd name="connsiteY98-9156" fmla="*/ 4233908 h 4256103"/>
              <a:gd name="connsiteX99-9157" fmla="*/ 1009492 w 3898347"/>
              <a:gd name="connsiteY99-9158" fmla="*/ 4230455 h 4256103"/>
              <a:gd name="connsiteX100-9159" fmla="*/ 988345 w 3898347"/>
              <a:gd name="connsiteY100-9160" fmla="*/ 4238880 h 4256103"/>
              <a:gd name="connsiteX101-9161" fmla="*/ 958251 w 3898347"/>
              <a:gd name="connsiteY101-9162" fmla="*/ 4244100 h 4256103"/>
              <a:gd name="connsiteX102-9163" fmla="*/ 899207 w 3898347"/>
              <a:gd name="connsiteY102-9164" fmla="*/ 4247688 h 4256103"/>
              <a:gd name="connsiteX103-9165" fmla="*/ 837706 w 3898347"/>
              <a:gd name="connsiteY103-9166" fmla="*/ 4245528 h 4256103"/>
              <a:gd name="connsiteX104-9167" fmla="*/ 778474 w 3898347"/>
              <a:gd name="connsiteY104-9168" fmla="*/ 4235526 h 4256103"/>
              <a:gd name="connsiteX105-9169" fmla="*/ 774418 w 3898347"/>
              <a:gd name="connsiteY105-9170" fmla="*/ 4242583 h 4256103"/>
              <a:gd name="connsiteX106-9171" fmla="*/ 737705 w 3898347"/>
              <a:gd name="connsiteY106-9172" fmla="*/ 4238891 h 4256103"/>
              <a:gd name="connsiteX107-9173" fmla="*/ 641839 w 3898347"/>
              <a:gd name="connsiteY107-9174" fmla="*/ 4211160 h 4256103"/>
              <a:gd name="connsiteX108-9175" fmla="*/ 558105 w 3898347"/>
              <a:gd name="connsiteY108-9176" fmla="*/ 4191218 h 4256103"/>
              <a:gd name="connsiteX109-9177" fmla="*/ 515682 w 3898347"/>
              <a:gd name="connsiteY109-9178" fmla="*/ 4193696 h 4256103"/>
              <a:gd name="connsiteX110-9179" fmla="*/ 467082 w 3898347"/>
              <a:gd name="connsiteY110-9180" fmla="*/ 4185616 h 4256103"/>
              <a:gd name="connsiteX111-9181" fmla="*/ 437646 w 3898347"/>
              <a:gd name="connsiteY111-9182" fmla="*/ 4212658 h 4256103"/>
              <a:gd name="connsiteX112-9183" fmla="*/ 402271 w 3898347"/>
              <a:gd name="connsiteY112-9184" fmla="*/ 4212774 h 4256103"/>
              <a:gd name="connsiteX113-9185" fmla="*/ 384907 w 3898347"/>
              <a:gd name="connsiteY113-9186" fmla="*/ 4201195 h 4256103"/>
              <a:gd name="connsiteX114-9187" fmla="*/ 337154 w 3898347"/>
              <a:gd name="connsiteY114-9188" fmla="*/ 4206136 h 4256103"/>
              <a:gd name="connsiteX115-9189" fmla="*/ 298662 w 3898347"/>
              <a:gd name="connsiteY115-9190" fmla="*/ 4211227 h 4256103"/>
              <a:gd name="connsiteX116-9191" fmla="*/ 265740 w 3898347"/>
              <a:gd name="connsiteY116-9192" fmla="*/ 4213623 h 4256103"/>
              <a:gd name="connsiteX117-9193" fmla="*/ 176403 w 3898347"/>
              <a:gd name="connsiteY117-9194" fmla="*/ 4227393 h 4256103"/>
              <a:gd name="connsiteX118-9195" fmla="*/ 82528 w 3898347"/>
              <a:gd name="connsiteY118-9196" fmla="*/ 4243774 h 4256103"/>
              <a:gd name="connsiteX119-9197" fmla="*/ 19464 w 3898347"/>
              <a:gd name="connsiteY119-9198" fmla="*/ 4256103 h 4256103"/>
              <a:gd name="connsiteX120-9199" fmla="*/ 0 w 3898347"/>
              <a:gd name="connsiteY120-9200" fmla="*/ 4221939 h 4256103"/>
              <a:gd name="connsiteX121-9201" fmla="*/ 0 w 3898347"/>
              <a:gd name="connsiteY121-9202" fmla="*/ 15850 h 4256103"/>
              <a:gd name="connsiteX122-9203" fmla="*/ 3898347 w 3898347"/>
              <a:gd name="connsiteY122-9204" fmla="*/ 0 h 4256103"/>
              <a:gd name="connsiteX0-9205" fmla="*/ 3898347 w 3898347"/>
              <a:gd name="connsiteY0-9206" fmla="*/ 0 h 4256103"/>
              <a:gd name="connsiteX1-9207" fmla="*/ 3898347 w 3898347"/>
              <a:gd name="connsiteY1-9208" fmla="*/ 3834445 h 4256103"/>
              <a:gd name="connsiteX2-9209" fmla="*/ 3892314 w 3898347"/>
              <a:gd name="connsiteY2-9210" fmla="*/ 3832951 h 4256103"/>
              <a:gd name="connsiteX3-9211" fmla="*/ 3851953 w 3898347"/>
              <a:gd name="connsiteY3-9212" fmla="*/ 3802983 h 4256103"/>
              <a:gd name="connsiteX4-9213" fmla="*/ 3836418 w 3898347"/>
              <a:gd name="connsiteY4-9214" fmla="*/ 3811513 h 4256103"/>
              <a:gd name="connsiteX5-9215" fmla="*/ 3833758 w 3898347"/>
              <a:gd name="connsiteY5-9216" fmla="*/ 3813341 h 4256103"/>
              <a:gd name="connsiteX6-9217" fmla="*/ 3822673 w 3898347"/>
              <a:gd name="connsiteY6-9218" fmla="*/ 3812913 h 4256103"/>
              <a:gd name="connsiteX7-9219" fmla="*/ 3820104 w 3898347"/>
              <a:gd name="connsiteY7-9220" fmla="*/ 3822466 h 4256103"/>
              <a:gd name="connsiteX8-9221" fmla="*/ 3803816 w 3898347"/>
              <a:gd name="connsiteY8-9222" fmla="*/ 3828757 h 4256103"/>
              <a:gd name="connsiteX9-9223" fmla="*/ 3729936 w 3898347"/>
              <a:gd name="connsiteY9-9224" fmla="*/ 3815386 h 4256103"/>
              <a:gd name="connsiteX10-9225" fmla="*/ 3726018 w 3898347"/>
              <a:gd name="connsiteY10-9226" fmla="*/ 3815100 h 4256103"/>
              <a:gd name="connsiteX11-9227" fmla="*/ 3725413 w 3898347"/>
              <a:gd name="connsiteY11-9228" fmla="*/ 3814615 h 4256103"/>
              <a:gd name="connsiteX12-9229" fmla="*/ 3713801 w 3898347"/>
              <a:gd name="connsiteY12-9230" fmla="*/ 3811018 h 4256103"/>
              <a:gd name="connsiteX13-9231" fmla="*/ 3709087 w 3898347"/>
              <a:gd name="connsiteY13-9232" fmla="*/ 3813195 h 4256103"/>
              <a:gd name="connsiteX14-9233" fmla="*/ 3698038 w 3898347"/>
              <a:gd name="connsiteY14-9234" fmla="*/ 3806182 h 4256103"/>
              <a:gd name="connsiteX15-9235" fmla="*/ 3662227 w 3898347"/>
              <a:gd name="connsiteY15-9236" fmla="*/ 3807761 h 4256103"/>
              <a:gd name="connsiteX16-9237" fmla="*/ 3659872 w 3898347"/>
              <a:gd name="connsiteY16-9238" fmla="*/ 3805524 h 4256103"/>
              <a:gd name="connsiteX17-9239" fmla="*/ 3643454 w 3898347"/>
              <a:gd name="connsiteY17-9240" fmla="*/ 3794831 h 4256103"/>
              <a:gd name="connsiteX18-9241" fmla="*/ 3624789 w 3898347"/>
              <a:gd name="connsiteY18-9242" fmla="*/ 3803185 h 4256103"/>
              <a:gd name="connsiteX19-9243" fmla="*/ 3602327 w 3898347"/>
              <a:gd name="connsiteY19-9244" fmla="*/ 3794616 h 4256103"/>
              <a:gd name="connsiteX20-9245" fmla="*/ 3596645 w 3898347"/>
              <a:gd name="connsiteY20-9246" fmla="*/ 3797108 h 4256103"/>
              <a:gd name="connsiteX21-9247" fmla="*/ 3574144 w 3898347"/>
              <a:gd name="connsiteY21-9248" fmla="*/ 3795108 h 4256103"/>
              <a:gd name="connsiteX22-9249" fmla="*/ 3562310 w 3898347"/>
              <a:gd name="connsiteY22-9250" fmla="*/ 3787534 h 4256103"/>
              <a:gd name="connsiteX23-9251" fmla="*/ 3551635 w 3898347"/>
              <a:gd name="connsiteY23-9252" fmla="*/ 3797705 h 4256103"/>
              <a:gd name="connsiteX24-9253" fmla="*/ 3542668 w 3898347"/>
              <a:gd name="connsiteY24-9254" fmla="*/ 3803283 h 4256103"/>
              <a:gd name="connsiteX25-9255" fmla="*/ 3533033 w 3898347"/>
              <a:gd name="connsiteY25-9256" fmla="*/ 3799071 h 4256103"/>
              <a:gd name="connsiteX26-9257" fmla="*/ 3521726 w 3898347"/>
              <a:gd name="connsiteY26-9258" fmla="*/ 3804691 h 4256103"/>
              <a:gd name="connsiteX27-9259" fmla="*/ 3520080 w 3898347"/>
              <a:gd name="connsiteY27-9260" fmla="*/ 3805210 h 4256103"/>
              <a:gd name="connsiteX28-9261" fmla="*/ 3508491 w 3898347"/>
              <a:gd name="connsiteY28-9262" fmla="*/ 3797398 h 4256103"/>
              <a:gd name="connsiteX29-9263" fmla="*/ 3503787 w 3898347"/>
              <a:gd name="connsiteY29-9264" fmla="*/ 3797787 h 4256103"/>
              <a:gd name="connsiteX30-9265" fmla="*/ 3492165 w 3898347"/>
              <a:gd name="connsiteY30-9266" fmla="*/ 3799887 h 4256103"/>
              <a:gd name="connsiteX31-9267" fmla="*/ 3472233 w 3898347"/>
              <a:gd name="connsiteY31-9268" fmla="*/ 3805682 h 4256103"/>
              <a:gd name="connsiteX32-9269" fmla="*/ 3465921 w 3898347"/>
              <a:gd name="connsiteY32-9270" fmla="*/ 3805814 h 4256103"/>
              <a:gd name="connsiteX33-9271" fmla="*/ 3455541 w 3898347"/>
              <a:gd name="connsiteY33-9272" fmla="*/ 3815505 h 4256103"/>
              <a:gd name="connsiteX34-9273" fmla="*/ 3429027 w 3898347"/>
              <a:gd name="connsiteY34-9274" fmla="*/ 3816906 h 4256103"/>
              <a:gd name="connsiteX35-9275" fmla="*/ 3369507 w 3898347"/>
              <a:gd name="connsiteY35-9276" fmla="*/ 3825563 h 4256103"/>
              <a:gd name="connsiteX36-9277" fmla="*/ 3324491 w 3898347"/>
              <a:gd name="connsiteY36-9278" fmla="*/ 3832006 h 4256103"/>
              <a:gd name="connsiteX37-9279" fmla="*/ 3244235 w 3898347"/>
              <a:gd name="connsiteY37-9280" fmla="*/ 3834376 h 4256103"/>
              <a:gd name="connsiteX38-9281" fmla="*/ 3226507 w 3898347"/>
              <a:gd name="connsiteY38-9282" fmla="*/ 3820131 h 4256103"/>
              <a:gd name="connsiteX39-9283" fmla="*/ 3191688 w 3898347"/>
              <a:gd name="connsiteY39-9284" fmla="*/ 3837359 h 4256103"/>
              <a:gd name="connsiteX40-9285" fmla="*/ 3153779 w 3898347"/>
              <a:gd name="connsiteY40-9286" fmla="*/ 3848439 h 4256103"/>
              <a:gd name="connsiteX41-9287" fmla="*/ 3090188 w 3898347"/>
              <a:gd name="connsiteY41-9288" fmla="*/ 3855036 h 4256103"/>
              <a:gd name="connsiteX42-9289" fmla="*/ 3031422 w 3898347"/>
              <a:gd name="connsiteY42-9290" fmla="*/ 3858298 h 4256103"/>
              <a:gd name="connsiteX43-9291" fmla="*/ 2996288 w 3898347"/>
              <a:gd name="connsiteY43-9292" fmla="*/ 3860020 h 4256103"/>
              <a:gd name="connsiteX44-9293" fmla="*/ 2901661 w 3898347"/>
              <a:gd name="connsiteY44-9294" fmla="*/ 3882243 h 4256103"/>
              <a:gd name="connsiteX45-9295" fmla="*/ 2782141 w 3898347"/>
              <a:gd name="connsiteY45-9296" fmla="*/ 3932983 h 4256103"/>
              <a:gd name="connsiteX46-9297" fmla="*/ 2749597 w 3898347"/>
              <a:gd name="connsiteY46-9298" fmla="*/ 3956746 h 4256103"/>
              <a:gd name="connsiteX47-9299" fmla="*/ 2730493 w 3898347"/>
              <a:gd name="connsiteY47-9300" fmla="*/ 3955236 h 4256103"/>
              <a:gd name="connsiteX48-9301" fmla="*/ 2707507 w 3898347"/>
              <a:gd name="connsiteY48-9302" fmla="*/ 3947771 h 4256103"/>
              <a:gd name="connsiteX49-9303" fmla="*/ 2701937 w 3898347"/>
              <a:gd name="connsiteY49-9304" fmla="*/ 3950565 h 4256103"/>
              <a:gd name="connsiteX50-9305" fmla="*/ 2679435 w 3898347"/>
              <a:gd name="connsiteY50-9306" fmla="*/ 3949768 h 4256103"/>
              <a:gd name="connsiteX51-9307" fmla="*/ 2667352 w 3898347"/>
              <a:gd name="connsiteY51-9308" fmla="*/ 3942821 h 4256103"/>
              <a:gd name="connsiteX52-9309" fmla="*/ 2657096 w 3898347"/>
              <a:gd name="connsiteY52-9310" fmla="*/ 3953571 h 4256103"/>
              <a:gd name="connsiteX53-9311" fmla="*/ 2655161 w 3898347"/>
              <a:gd name="connsiteY53-9312" fmla="*/ 3962216 h 4256103"/>
              <a:gd name="connsiteX54-9313" fmla="*/ 2638604 w 3898347"/>
              <a:gd name="connsiteY54-9314" fmla="*/ 3955936 h 4256103"/>
              <a:gd name="connsiteX55-9315" fmla="*/ 2626185 w 3898347"/>
              <a:gd name="connsiteY55-9316" fmla="*/ 3962937 h 4256103"/>
              <a:gd name="connsiteX56-9317" fmla="*/ 2614077 w 3898347"/>
              <a:gd name="connsiteY56-9318" fmla="*/ 3955576 h 4256103"/>
              <a:gd name="connsiteX57-9319" fmla="*/ 2609403 w 3898347"/>
              <a:gd name="connsiteY57-9320" fmla="*/ 3956215 h 4256103"/>
              <a:gd name="connsiteX58-9321" fmla="*/ 2597896 w 3898347"/>
              <a:gd name="connsiteY58-9322" fmla="*/ 3958939 h 4256103"/>
              <a:gd name="connsiteX59-9323" fmla="*/ 2578251 w 3898347"/>
              <a:gd name="connsiteY59-9324" fmla="*/ 3965812 h 4256103"/>
              <a:gd name="connsiteX60-9325" fmla="*/ 2571961 w 3898347"/>
              <a:gd name="connsiteY60-9326" fmla="*/ 3966278 h 4256103"/>
              <a:gd name="connsiteX61-9327" fmla="*/ 2559399 w 3898347"/>
              <a:gd name="connsiteY61-9328" fmla="*/ 3979193 h 4256103"/>
              <a:gd name="connsiteX62-9329" fmla="*/ 2533560 w 3898347"/>
              <a:gd name="connsiteY62-9330" fmla="*/ 3988160 h 4256103"/>
              <a:gd name="connsiteX63-9331" fmla="*/ 2515299 w 3898347"/>
              <a:gd name="connsiteY63-9332" fmla="*/ 4016867 h 4256103"/>
              <a:gd name="connsiteX64-9333" fmla="*/ 2513423 w 3898347"/>
              <a:gd name="connsiteY64-9334" fmla="*/ 4018759 h 4256103"/>
              <a:gd name="connsiteX65-9335" fmla="*/ 2482991 w 3898347"/>
              <a:gd name="connsiteY65-9336" fmla="*/ 4012935 h 4256103"/>
              <a:gd name="connsiteX66-9337" fmla="*/ 2446940 w 3898347"/>
              <a:gd name="connsiteY66-9338" fmla="*/ 4021172 h 4256103"/>
              <a:gd name="connsiteX67-9339" fmla="*/ 2404883 w 3898347"/>
              <a:gd name="connsiteY67-9340" fmla="*/ 4024808 h 4256103"/>
              <a:gd name="connsiteX68-9341" fmla="*/ 2373894 w 3898347"/>
              <a:gd name="connsiteY68-9342" fmla="*/ 4023827 h 4256103"/>
              <a:gd name="connsiteX69-9343" fmla="*/ 2297080 w 3898347"/>
              <a:gd name="connsiteY69-9344" fmla="*/ 4040841 h 4256103"/>
              <a:gd name="connsiteX70-9345" fmla="*/ 2170615 w 3898347"/>
              <a:gd name="connsiteY70-9346" fmla="*/ 4077196 h 4256103"/>
              <a:gd name="connsiteX71-9347" fmla="*/ 2143580 w 3898347"/>
              <a:gd name="connsiteY71-9348" fmla="*/ 4083102 h 4256103"/>
              <a:gd name="connsiteX72-9349" fmla="*/ 2119893 w 3898347"/>
              <a:gd name="connsiteY72-9350" fmla="*/ 4080874 h 4256103"/>
              <a:gd name="connsiteX73-9351" fmla="*/ 2114008 w 3898347"/>
              <a:gd name="connsiteY73-9352" fmla="*/ 4073996 h 4256103"/>
              <a:gd name="connsiteX74-9353" fmla="*/ 2099067 w 3898347"/>
              <a:gd name="connsiteY74-9354" fmla="*/ 4076068 h 4256103"/>
              <a:gd name="connsiteX75-9355" fmla="*/ 2095000 w 3898347"/>
              <a:gd name="connsiteY75-9356" fmla="*/ 4075096 h 4256103"/>
              <a:gd name="connsiteX76-9357" fmla="*/ 2071767 w 3898347"/>
              <a:gd name="connsiteY76-9358" fmla="*/ 4071044 h 4256103"/>
              <a:gd name="connsiteX77-9359" fmla="*/ 2024486 w 3898347"/>
              <a:gd name="connsiteY77-9360" fmla="*/ 4100276 h 4256103"/>
              <a:gd name="connsiteX78-9361" fmla="*/ 1944675 w 3898347"/>
              <a:gd name="connsiteY78-9362" fmla="*/ 4121515 h 4256103"/>
              <a:gd name="connsiteX79-9363" fmla="*/ 1739945 w 3898347"/>
              <a:gd name="connsiteY79-9364" fmla="*/ 4171795 h 4256103"/>
              <a:gd name="connsiteX80-9365" fmla="*/ 1662065 w 3898347"/>
              <a:gd name="connsiteY80-9366" fmla="*/ 4184630 h 4256103"/>
              <a:gd name="connsiteX81-9367" fmla="*/ 1595989 w 3898347"/>
              <a:gd name="connsiteY81-9368" fmla="*/ 4193679 h 4256103"/>
              <a:gd name="connsiteX82-9369" fmla="*/ 1559231 w 3898347"/>
              <a:gd name="connsiteY82-9370" fmla="*/ 4195932 h 4256103"/>
              <a:gd name="connsiteX83-9371" fmla="*/ 1537197 w 3898347"/>
              <a:gd name="connsiteY83-9372" fmla="*/ 4209468 h 4256103"/>
              <a:gd name="connsiteX84-9373" fmla="*/ 1508787 w 3898347"/>
              <a:gd name="connsiteY84-9374" fmla="*/ 4234213 h 4256103"/>
              <a:gd name="connsiteX85-9375" fmla="*/ 1488914 w 3898347"/>
              <a:gd name="connsiteY85-9376" fmla="*/ 4241772 h 4256103"/>
              <a:gd name="connsiteX86-9377" fmla="*/ 1465497 w 3898347"/>
              <a:gd name="connsiteY86-9378" fmla="*/ 4245075 h 4256103"/>
              <a:gd name="connsiteX87-9379" fmla="*/ 1444118 w 3898347"/>
              <a:gd name="connsiteY87-9380" fmla="*/ 4246285 h 4256103"/>
              <a:gd name="connsiteX88-9381" fmla="*/ 1405326 w 3898347"/>
              <a:gd name="connsiteY88-9382" fmla="*/ 4248391 h 4256103"/>
              <a:gd name="connsiteX89-9383" fmla="*/ 1344909 w 3898347"/>
              <a:gd name="connsiteY89-9384" fmla="*/ 4237004 h 4256103"/>
              <a:gd name="connsiteX90-9385" fmla="*/ 1298748 w 3898347"/>
              <a:gd name="connsiteY90-9386" fmla="*/ 4241669 h 4256103"/>
              <a:gd name="connsiteX91-9387" fmla="*/ 1251302 w 3898347"/>
              <a:gd name="connsiteY91-9388" fmla="*/ 4232513 h 4256103"/>
              <a:gd name="connsiteX92-9389" fmla="*/ 1216643 w 3898347"/>
              <a:gd name="connsiteY92-9390" fmla="*/ 4229828 h 4256103"/>
              <a:gd name="connsiteX93-9391" fmla="*/ 1214101 w 3898347"/>
              <a:gd name="connsiteY93-9392" fmla="*/ 4231991 h 4256103"/>
              <a:gd name="connsiteX94-9393" fmla="*/ 1203193 w 3898347"/>
              <a:gd name="connsiteY94-9394" fmla="*/ 4232867 h 4256103"/>
              <a:gd name="connsiteX95-9395" fmla="*/ 1201049 w 3898347"/>
              <a:gd name="connsiteY95-9396" fmla="*/ 4242842 h 4256103"/>
              <a:gd name="connsiteX96-9397" fmla="*/ 1185298 w 3898347"/>
              <a:gd name="connsiteY96-9398" fmla="*/ 4251133 h 4256103"/>
              <a:gd name="connsiteX97-9399" fmla="*/ 1164955 w 3898347"/>
              <a:gd name="connsiteY97-9400" fmla="*/ 4250027 h 4256103"/>
              <a:gd name="connsiteX98-9401" fmla="*/ 1067357 w 3898347"/>
              <a:gd name="connsiteY98-9402" fmla="*/ 4233908 h 4256103"/>
              <a:gd name="connsiteX99-9403" fmla="*/ 1009492 w 3898347"/>
              <a:gd name="connsiteY99-9404" fmla="*/ 4230455 h 4256103"/>
              <a:gd name="connsiteX100-9405" fmla="*/ 988345 w 3898347"/>
              <a:gd name="connsiteY100-9406" fmla="*/ 4238880 h 4256103"/>
              <a:gd name="connsiteX101-9407" fmla="*/ 958251 w 3898347"/>
              <a:gd name="connsiteY101-9408" fmla="*/ 4244100 h 4256103"/>
              <a:gd name="connsiteX102-9409" fmla="*/ 899207 w 3898347"/>
              <a:gd name="connsiteY102-9410" fmla="*/ 4247688 h 4256103"/>
              <a:gd name="connsiteX103-9411" fmla="*/ 837706 w 3898347"/>
              <a:gd name="connsiteY103-9412" fmla="*/ 4245528 h 4256103"/>
              <a:gd name="connsiteX104-9413" fmla="*/ 778474 w 3898347"/>
              <a:gd name="connsiteY104-9414" fmla="*/ 4235526 h 4256103"/>
              <a:gd name="connsiteX105-9415" fmla="*/ 774418 w 3898347"/>
              <a:gd name="connsiteY105-9416" fmla="*/ 4242583 h 4256103"/>
              <a:gd name="connsiteX106-9417" fmla="*/ 737705 w 3898347"/>
              <a:gd name="connsiteY106-9418" fmla="*/ 4238891 h 4256103"/>
              <a:gd name="connsiteX107-9419" fmla="*/ 641839 w 3898347"/>
              <a:gd name="connsiteY107-9420" fmla="*/ 4211160 h 4256103"/>
              <a:gd name="connsiteX108-9421" fmla="*/ 558105 w 3898347"/>
              <a:gd name="connsiteY108-9422" fmla="*/ 4191218 h 4256103"/>
              <a:gd name="connsiteX109-9423" fmla="*/ 515682 w 3898347"/>
              <a:gd name="connsiteY109-9424" fmla="*/ 4193696 h 4256103"/>
              <a:gd name="connsiteX110-9425" fmla="*/ 467082 w 3898347"/>
              <a:gd name="connsiteY110-9426" fmla="*/ 4185616 h 4256103"/>
              <a:gd name="connsiteX111-9427" fmla="*/ 437646 w 3898347"/>
              <a:gd name="connsiteY111-9428" fmla="*/ 4212658 h 4256103"/>
              <a:gd name="connsiteX112-9429" fmla="*/ 402271 w 3898347"/>
              <a:gd name="connsiteY112-9430" fmla="*/ 4212774 h 4256103"/>
              <a:gd name="connsiteX113-9431" fmla="*/ 384907 w 3898347"/>
              <a:gd name="connsiteY113-9432" fmla="*/ 4201195 h 4256103"/>
              <a:gd name="connsiteX114-9433" fmla="*/ 337154 w 3898347"/>
              <a:gd name="connsiteY114-9434" fmla="*/ 4206136 h 4256103"/>
              <a:gd name="connsiteX115-9435" fmla="*/ 298662 w 3898347"/>
              <a:gd name="connsiteY115-9436" fmla="*/ 4211227 h 4256103"/>
              <a:gd name="connsiteX116-9437" fmla="*/ 265740 w 3898347"/>
              <a:gd name="connsiteY116-9438" fmla="*/ 4213623 h 4256103"/>
              <a:gd name="connsiteX117-9439" fmla="*/ 176403 w 3898347"/>
              <a:gd name="connsiteY117-9440" fmla="*/ 4227393 h 4256103"/>
              <a:gd name="connsiteX118-9441" fmla="*/ 82528 w 3898347"/>
              <a:gd name="connsiteY118-9442" fmla="*/ 4243774 h 4256103"/>
              <a:gd name="connsiteX119-9443" fmla="*/ 19464 w 3898347"/>
              <a:gd name="connsiteY119-9444" fmla="*/ 4256103 h 4256103"/>
              <a:gd name="connsiteX120-9445" fmla="*/ 0 w 3898347"/>
              <a:gd name="connsiteY120-9446" fmla="*/ 4221939 h 4256103"/>
              <a:gd name="connsiteX121-9447" fmla="*/ 0 w 3898347"/>
              <a:gd name="connsiteY121-9448" fmla="*/ 15850 h 4256103"/>
              <a:gd name="connsiteX122-9449" fmla="*/ 3898347 w 3898347"/>
              <a:gd name="connsiteY122-9450" fmla="*/ 0 h 4256103"/>
              <a:gd name="connsiteX0-9451" fmla="*/ 3898347 w 3898347"/>
              <a:gd name="connsiteY0-9452" fmla="*/ 0 h 4256103"/>
              <a:gd name="connsiteX1-9453" fmla="*/ 3898347 w 3898347"/>
              <a:gd name="connsiteY1-9454" fmla="*/ 3834445 h 4256103"/>
              <a:gd name="connsiteX2-9455" fmla="*/ 3892314 w 3898347"/>
              <a:gd name="connsiteY2-9456" fmla="*/ 3832951 h 4256103"/>
              <a:gd name="connsiteX3-9457" fmla="*/ 3851953 w 3898347"/>
              <a:gd name="connsiteY3-9458" fmla="*/ 3802983 h 4256103"/>
              <a:gd name="connsiteX4-9459" fmla="*/ 3836418 w 3898347"/>
              <a:gd name="connsiteY4-9460" fmla="*/ 3811513 h 4256103"/>
              <a:gd name="connsiteX5-9461" fmla="*/ 3833758 w 3898347"/>
              <a:gd name="connsiteY5-9462" fmla="*/ 3813341 h 4256103"/>
              <a:gd name="connsiteX6-9463" fmla="*/ 3822673 w 3898347"/>
              <a:gd name="connsiteY6-9464" fmla="*/ 3812913 h 4256103"/>
              <a:gd name="connsiteX7-9465" fmla="*/ 3820104 w 3898347"/>
              <a:gd name="connsiteY7-9466" fmla="*/ 3822466 h 4256103"/>
              <a:gd name="connsiteX8-9467" fmla="*/ 3803816 w 3898347"/>
              <a:gd name="connsiteY8-9468" fmla="*/ 3828757 h 4256103"/>
              <a:gd name="connsiteX9-9469" fmla="*/ 3729936 w 3898347"/>
              <a:gd name="connsiteY9-9470" fmla="*/ 3815386 h 4256103"/>
              <a:gd name="connsiteX10-9471" fmla="*/ 3726018 w 3898347"/>
              <a:gd name="connsiteY10-9472" fmla="*/ 3815100 h 4256103"/>
              <a:gd name="connsiteX11-9473" fmla="*/ 3725413 w 3898347"/>
              <a:gd name="connsiteY11-9474" fmla="*/ 3814615 h 4256103"/>
              <a:gd name="connsiteX12-9475" fmla="*/ 3713801 w 3898347"/>
              <a:gd name="connsiteY12-9476" fmla="*/ 3811018 h 4256103"/>
              <a:gd name="connsiteX13-9477" fmla="*/ 3709087 w 3898347"/>
              <a:gd name="connsiteY13-9478" fmla="*/ 3813195 h 4256103"/>
              <a:gd name="connsiteX14-9479" fmla="*/ 3698038 w 3898347"/>
              <a:gd name="connsiteY14-9480" fmla="*/ 3806182 h 4256103"/>
              <a:gd name="connsiteX15-9481" fmla="*/ 3662227 w 3898347"/>
              <a:gd name="connsiteY15-9482" fmla="*/ 3807761 h 4256103"/>
              <a:gd name="connsiteX16-9483" fmla="*/ 3659872 w 3898347"/>
              <a:gd name="connsiteY16-9484" fmla="*/ 3805524 h 4256103"/>
              <a:gd name="connsiteX17-9485" fmla="*/ 3643454 w 3898347"/>
              <a:gd name="connsiteY17-9486" fmla="*/ 3794831 h 4256103"/>
              <a:gd name="connsiteX18-9487" fmla="*/ 3624789 w 3898347"/>
              <a:gd name="connsiteY18-9488" fmla="*/ 3803185 h 4256103"/>
              <a:gd name="connsiteX19-9489" fmla="*/ 3602327 w 3898347"/>
              <a:gd name="connsiteY19-9490" fmla="*/ 3794616 h 4256103"/>
              <a:gd name="connsiteX20-9491" fmla="*/ 3596645 w 3898347"/>
              <a:gd name="connsiteY20-9492" fmla="*/ 3797108 h 4256103"/>
              <a:gd name="connsiteX21-9493" fmla="*/ 3574144 w 3898347"/>
              <a:gd name="connsiteY21-9494" fmla="*/ 3795108 h 4256103"/>
              <a:gd name="connsiteX22-9495" fmla="*/ 3562310 w 3898347"/>
              <a:gd name="connsiteY22-9496" fmla="*/ 3787534 h 4256103"/>
              <a:gd name="connsiteX23-9497" fmla="*/ 3551635 w 3898347"/>
              <a:gd name="connsiteY23-9498" fmla="*/ 3797705 h 4256103"/>
              <a:gd name="connsiteX24-9499" fmla="*/ 3542668 w 3898347"/>
              <a:gd name="connsiteY24-9500" fmla="*/ 3803283 h 4256103"/>
              <a:gd name="connsiteX25-9501" fmla="*/ 3533033 w 3898347"/>
              <a:gd name="connsiteY25-9502" fmla="*/ 3799071 h 4256103"/>
              <a:gd name="connsiteX26-9503" fmla="*/ 3521726 w 3898347"/>
              <a:gd name="connsiteY26-9504" fmla="*/ 3804691 h 4256103"/>
              <a:gd name="connsiteX27-9505" fmla="*/ 3520080 w 3898347"/>
              <a:gd name="connsiteY27-9506" fmla="*/ 3805210 h 4256103"/>
              <a:gd name="connsiteX28-9507" fmla="*/ 3508491 w 3898347"/>
              <a:gd name="connsiteY28-9508" fmla="*/ 3797398 h 4256103"/>
              <a:gd name="connsiteX29-9509" fmla="*/ 3503787 w 3898347"/>
              <a:gd name="connsiteY29-9510" fmla="*/ 3797787 h 4256103"/>
              <a:gd name="connsiteX30-9511" fmla="*/ 3492165 w 3898347"/>
              <a:gd name="connsiteY30-9512" fmla="*/ 3799887 h 4256103"/>
              <a:gd name="connsiteX31-9513" fmla="*/ 3472233 w 3898347"/>
              <a:gd name="connsiteY31-9514" fmla="*/ 3805682 h 4256103"/>
              <a:gd name="connsiteX32-9515" fmla="*/ 3465921 w 3898347"/>
              <a:gd name="connsiteY32-9516" fmla="*/ 3805814 h 4256103"/>
              <a:gd name="connsiteX33-9517" fmla="*/ 3455541 w 3898347"/>
              <a:gd name="connsiteY33-9518" fmla="*/ 3815505 h 4256103"/>
              <a:gd name="connsiteX34-9519" fmla="*/ 3429027 w 3898347"/>
              <a:gd name="connsiteY34-9520" fmla="*/ 3816906 h 4256103"/>
              <a:gd name="connsiteX35-9521" fmla="*/ 3369507 w 3898347"/>
              <a:gd name="connsiteY35-9522" fmla="*/ 3825563 h 4256103"/>
              <a:gd name="connsiteX36-9523" fmla="*/ 3324491 w 3898347"/>
              <a:gd name="connsiteY36-9524" fmla="*/ 3832006 h 4256103"/>
              <a:gd name="connsiteX37-9525" fmla="*/ 3244235 w 3898347"/>
              <a:gd name="connsiteY37-9526" fmla="*/ 3834376 h 4256103"/>
              <a:gd name="connsiteX38-9527" fmla="*/ 3226507 w 3898347"/>
              <a:gd name="connsiteY38-9528" fmla="*/ 3820131 h 4256103"/>
              <a:gd name="connsiteX39-9529" fmla="*/ 3191688 w 3898347"/>
              <a:gd name="connsiteY39-9530" fmla="*/ 3837359 h 4256103"/>
              <a:gd name="connsiteX40-9531" fmla="*/ 3153779 w 3898347"/>
              <a:gd name="connsiteY40-9532" fmla="*/ 3848439 h 4256103"/>
              <a:gd name="connsiteX41-9533" fmla="*/ 3090188 w 3898347"/>
              <a:gd name="connsiteY41-9534" fmla="*/ 3855036 h 4256103"/>
              <a:gd name="connsiteX42-9535" fmla="*/ 3031422 w 3898347"/>
              <a:gd name="connsiteY42-9536" fmla="*/ 3858298 h 4256103"/>
              <a:gd name="connsiteX43-9537" fmla="*/ 2996288 w 3898347"/>
              <a:gd name="connsiteY43-9538" fmla="*/ 3860020 h 4256103"/>
              <a:gd name="connsiteX44-9539" fmla="*/ 2901661 w 3898347"/>
              <a:gd name="connsiteY44-9540" fmla="*/ 3882243 h 4256103"/>
              <a:gd name="connsiteX45-9541" fmla="*/ 2782141 w 3898347"/>
              <a:gd name="connsiteY45-9542" fmla="*/ 3932983 h 4256103"/>
              <a:gd name="connsiteX46-9543" fmla="*/ 2749597 w 3898347"/>
              <a:gd name="connsiteY46-9544" fmla="*/ 3956746 h 4256103"/>
              <a:gd name="connsiteX47-9545" fmla="*/ 2730493 w 3898347"/>
              <a:gd name="connsiteY47-9546" fmla="*/ 3955236 h 4256103"/>
              <a:gd name="connsiteX48-9547" fmla="*/ 2707507 w 3898347"/>
              <a:gd name="connsiteY48-9548" fmla="*/ 3947771 h 4256103"/>
              <a:gd name="connsiteX49-9549" fmla="*/ 2701937 w 3898347"/>
              <a:gd name="connsiteY49-9550" fmla="*/ 3950565 h 4256103"/>
              <a:gd name="connsiteX50-9551" fmla="*/ 2679435 w 3898347"/>
              <a:gd name="connsiteY50-9552" fmla="*/ 3949768 h 4256103"/>
              <a:gd name="connsiteX51-9553" fmla="*/ 2667352 w 3898347"/>
              <a:gd name="connsiteY51-9554" fmla="*/ 3942821 h 4256103"/>
              <a:gd name="connsiteX52-9555" fmla="*/ 2657096 w 3898347"/>
              <a:gd name="connsiteY52-9556" fmla="*/ 3953571 h 4256103"/>
              <a:gd name="connsiteX53-9557" fmla="*/ 2655161 w 3898347"/>
              <a:gd name="connsiteY53-9558" fmla="*/ 3962216 h 4256103"/>
              <a:gd name="connsiteX54-9559" fmla="*/ 2638604 w 3898347"/>
              <a:gd name="connsiteY54-9560" fmla="*/ 3955936 h 4256103"/>
              <a:gd name="connsiteX55-9561" fmla="*/ 2626185 w 3898347"/>
              <a:gd name="connsiteY55-9562" fmla="*/ 3962937 h 4256103"/>
              <a:gd name="connsiteX56-9563" fmla="*/ 2614077 w 3898347"/>
              <a:gd name="connsiteY56-9564" fmla="*/ 3955576 h 4256103"/>
              <a:gd name="connsiteX57-9565" fmla="*/ 2609403 w 3898347"/>
              <a:gd name="connsiteY57-9566" fmla="*/ 3956215 h 4256103"/>
              <a:gd name="connsiteX58-9567" fmla="*/ 2597896 w 3898347"/>
              <a:gd name="connsiteY58-9568" fmla="*/ 3958939 h 4256103"/>
              <a:gd name="connsiteX59-9569" fmla="*/ 2578251 w 3898347"/>
              <a:gd name="connsiteY59-9570" fmla="*/ 3965812 h 4256103"/>
              <a:gd name="connsiteX60-9571" fmla="*/ 2571961 w 3898347"/>
              <a:gd name="connsiteY60-9572" fmla="*/ 3966278 h 4256103"/>
              <a:gd name="connsiteX61-9573" fmla="*/ 2559399 w 3898347"/>
              <a:gd name="connsiteY61-9574" fmla="*/ 3979193 h 4256103"/>
              <a:gd name="connsiteX62-9575" fmla="*/ 2533560 w 3898347"/>
              <a:gd name="connsiteY62-9576" fmla="*/ 3988160 h 4256103"/>
              <a:gd name="connsiteX63-9577" fmla="*/ 2515299 w 3898347"/>
              <a:gd name="connsiteY63-9578" fmla="*/ 4016867 h 4256103"/>
              <a:gd name="connsiteX64-9579" fmla="*/ 2513423 w 3898347"/>
              <a:gd name="connsiteY64-9580" fmla="*/ 4018759 h 4256103"/>
              <a:gd name="connsiteX65-9581" fmla="*/ 2482991 w 3898347"/>
              <a:gd name="connsiteY65-9582" fmla="*/ 4012935 h 4256103"/>
              <a:gd name="connsiteX66-9583" fmla="*/ 2446940 w 3898347"/>
              <a:gd name="connsiteY66-9584" fmla="*/ 4021172 h 4256103"/>
              <a:gd name="connsiteX67-9585" fmla="*/ 2404883 w 3898347"/>
              <a:gd name="connsiteY67-9586" fmla="*/ 4024808 h 4256103"/>
              <a:gd name="connsiteX68-9587" fmla="*/ 2373894 w 3898347"/>
              <a:gd name="connsiteY68-9588" fmla="*/ 4023827 h 4256103"/>
              <a:gd name="connsiteX69-9589" fmla="*/ 2297080 w 3898347"/>
              <a:gd name="connsiteY69-9590" fmla="*/ 4040841 h 4256103"/>
              <a:gd name="connsiteX70-9591" fmla="*/ 2170615 w 3898347"/>
              <a:gd name="connsiteY70-9592" fmla="*/ 4077196 h 4256103"/>
              <a:gd name="connsiteX71-9593" fmla="*/ 2143580 w 3898347"/>
              <a:gd name="connsiteY71-9594" fmla="*/ 4083102 h 4256103"/>
              <a:gd name="connsiteX72-9595" fmla="*/ 2119893 w 3898347"/>
              <a:gd name="connsiteY72-9596" fmla="*/ 4080874 h 4256103"/>
              <a:gd name="connsiteX73-9597" fmla="*/ 2114008 w 3898347"/>
              <a:gd name="connsiteY73-9598" fmla="*/ 4073996 h 4256103"/>
              <a:gd name="connsiteX74-9599" fmla="*/ 2099067 w 3898347"/>
              <a:gd name="connsiteY74-9600" fmla="*/ 4076068 h 4256103"/>
              <a:gd name="connsiteX75-9601" fmla="*/ 2095000 w 3898347"/>
              <a:gd name="connsiteY75-9602" fmla="*/ 4075096 h 4256103"/>
              <a:gd name="connsiteX76-9603" fmla="*/ 2071767 w 3898347"/>
              <a:gd name="connsiteY76-9604" fmla="*/ 4071044 h 4256103"/>
              <a:gd name="connsiteX77-9605" fmla="*/ 2024486 w 3898347"/>
              <a:gd name="connsiteY77-9606" fmla="*/ 4100276 h 4256103"/>
              <a:gd name="connsiteX78-9607" fmla="*/ 1944675 w 3898347"/>
              <a:gd name="connsiteY78-9608" fmla="*/ 4121515 h 4256103"/>
              <a:gd name="connsiteX79-9609" fmla="*/ 1739945 w 3898347"/>
              <a:gd name="connsiteY79-9610" fmla="*/ 4171795 h 4256103"/>
              <a:gd name="connsiteX80-9611" fmla="*/ 1662065 w 3898347"/>
              <a:gd name="connsiteY80-9612" fmla="*/ 4184630 h 4256103"/>
              <a:gd name="connsiteX81-9613" fmla="*/ 1595989 w 3898347"/>
              <a:gd name="connsiteY81-9614" fmla="*/ 4193679 h 4256103"/>
              <a:gd name="connsiteX82-9615" fmla="*/ 1559231 w 3898347"/>
              <a:gd name="connsiteY82-9616" fmla="*/ 4195932 h 4256103"/>
              <a:gd name="connsiteX83-9617" fmla="*/ 1537197 w 3898347"/>
              <a:gd name="connsiteY83-9618" fmla="*/ 4209468 h 4256103"/>
              <a:gd name="connsiteX84-9619" fmla="*/ 1508787 w 3898347"/>
              <a:gd name="connsiteY84-9620" fmla="*/ 4230924 h 4256103"/>
              <a:gd name="connsiteX85-9621" fmla="*/ 1488914 w 3898347"/>
              <a:gd name="connsiteY85-9622" fmla="*/ 4241772 h 4256103"/>
              <a:gd name="connsiteX86-9623" fmla="*/ 1465497 w 3898347"/>
              <a:gd name="connsiteY86-9624" fmla="*/ 4245075 h 4256103"/>
              <a:gd name="connsiteX87-9625" fmla="*/ 1444118 w 3898347"/>
              <a:gd name="connsiteY87-9626" fmla="*/ 4246285 h 4256103"/>
              <a:gd name="connsiteX88-9627" fmla="*/ 1405326 w 3898347"/>
              <a:gd name="connsiteY88-9628" fmla="*/ 4248391 h 4256103"/>
              <a:gd name="connsiteX89-9629" fmla="*/ 1344909 w 3898347"/>
              <a:gd name="connsiteY89-9630" fmla="*/ 4237004 h 4256103"/>
              <a:gd name="connsiteX90-9631" fmla="*/ 1298748 w 3898347"/>
              <a:gd name="connsiteY90-9632" fmla="*/ 4241669 h 4256103"/>
              <a:gd name="connsiteX91-9633" fmla="*/ 1251302 w 3898347"/>
              <a:gd name="connsiteY91-9634" fmla="*/ 4232513 h 4256103"/>
              <a:gd name="connsiteX92-9635" fmla="*/ 1216643 w 3898347"/>
              <a:gd name="connsiteY92-9636" fmla="*/ 4229828 h 4256103"/>
              <a:gd name="connsiteX93-9637" fmla="*/ 1214101 w 3898347"/>
              <a:gd name="connsiteY93-9638" fmla="*/ 4231991 h 4256103"/>
              <a:gd name="connsiteX94-9639" fmla="*/ 1203193 w 3898347"/>
              <a:gd name="connsiteY94-9640" fmla="*/ 4232867 h 4256103"/>
              <a:gd name="connsiteX95-9641" fmla="*/ 1201049 w 3898347"/>
              <a:gd name="connsiteY95-9642" fmla="*/ 4242842 h 4256103"/>
              <a:gd name="connsiteX96-9643" fmla="*/ 1185298 w 3898347"/>
              <a:gd name="connsiteY96-9644" fmla="*/ 4251133 h 4256103"/>
              <a:gd name="connsiteX97-9645" fmla="*/ 1164955 w 3898347"/>
              <a:gd name="connsiteY97-9646" fmla="*/ 4250027 h 4256103"/>
              <a:gd name="connsiteX98-9647" fmla="*/ 1067357 w 3898347"/>
              <a:gd name="connsiteY98-9648" fmla="*/ 4233908 h 4256103"/>
              <a:gd name="connsiteX99-9649" fmla="*/ 1009492 w 3898347"/>
              <a:gd name="connsiteY99-9650" fmla="*/ 4230455 h 4256103"/>
              <a:gd name="connsiteX100-9651" fmla="*/ 988345 w 3898347"/>
              <a:gd name="connsiteY100-9652" fmla="*/ 4238880 h 4256103"/>
              <a:gd name="connsiteX101-9653" fmla="*/ 958251 w 3898347"/>
              <a:gd name="connsiteY101-9654" fmla="*/ 4244100 h 4256103"/>
              <a:gd name="connsiteX102-9655" fmla="*/ 899207 w 3898347"/>
              <a:gd name="connsiteY102-9656" fmla="*/ 4247688 h 4256103"/>
              <a:gd name="connsiteX103-9657" fmla="*/ 837706 w 3898347"/>
              <a:gd name="connsiteY103-9658" fmla="*/ 4245528 h 4256103"/>
              <a:gd name="connsiteX104-9659" fmla="*/ 778474 w 3898347"/>
              <a:gd name="connsiteY104-9660" fmla="*/ 4235526 h 4256103"/>
              <a:gd name="connsiteX105-9661" fmla="*/ 774418 w 3898347"/>
              <a:gd name="connsiteY105-9662" fmla="*/ 4242583 h 4256103"/>
              <a:gd name="connsiteX106-9663" fmla="*/ 737705 w 3898347"/>
              <a:gd name="connsiteY106-9664" fmla="*/ 4238891 h 4256103"/>
              <a:gd name="connsiteX107-9665" fmla="*/ 641839 w 3898347"/>
              <a:gd name="connsiteY107-9666" fmla="*/ 4211160 h 4256103"/>
              <a:gd name="connsiteX108-9667" fmla="*/ 558105 w 3898347"/>
              <a:gd name="connsiteY108-9668" fmla="*/ 4191218 h 4256103"/>
              <a:gd name="connsiteX109-9669" fmla="*/ 515682 w 3898347"/>
              <a:gd name="connsiteY109-9670" fmla="*/ 4193696 h 4256103"/>
              <a:gd name="connsiteX110-9671" fmla="*/ 467082 w 3898347"/>
              <a:gd name="connsiteY110-9672" fmla="*/ 4185616 h 4256103"/>
              <a:gd name="connsiteX111-9673" fmla="*/ 437646 w 3898347"/>
              <a:gd name="connsiteY111-9674" fmla="*/ 4212658 h 4256103"/>
              <a:gd name="connsiteX112-9675" fmla="*/ 402271 w 3898347"/>
              <a:gd name="connsiteY112-9676" fmla="*/ 4212774 h 4256103"/>
              <a:gd name="connsiteX113-9677" fmla="*/ 384907 w 3898347"/>
              <a:gd name="connsiteY113-9678" fmla="*/ 4201195 h 4256103"/>
              <a:gd name="connsiteX114-9679" fmla="*/ 337154 w 3898347"/>
              <a:gd name="connsiteY114-9680" fmla="*/ 4206136 h 4256103"/>
              <a:gd name="connsiteX115-9681" fmla="*/ 298662 w 3898347"/>
              <a:gd name="connsiteY115-9682" fmla="*/ 4211227 h 4256103"/>
              <a:gd name="connsiteX116-9683" fmla="*/ 265740 w 3898347"/>
              <a:gd name="connsiteY116-9684" fmla="*/ 4213623 h 4256103"/>
              <a:gd name="connsiteX117-9685" fmla="*/ 176403 w 3898347"/>
              <a:gd name="connsiteY117-9686" fmla="*/ 4227393 h 4256103"/>
              <a:gd name="connsiteX118-9687" fmla="*/ 82528 w 3898347"/>
              <a:gd name="connsiteY118-9688" fmla="*/ 4243774 h 4256103"/>
              <a:gd name="connsiteX119-9689" fmla="*/ 19464 w 3898347"/>
              <a:gd name="connsiteY119-9690" fmla="*/ 4256103 h 4256103"/>
              <a:gd name="connsiteX120-9691" fmla="*/ 0 w 3898347"/>
              <a:gd name="connsiteY120-9692" fmla="*/ 4221939 h 4256103"/>
              <a:gd name="connsiteX121-9693" fmla="*/ 0 w 3898347"/>
              <a:gd name="connsiteY121-9694" fmla="*/ 15850 h 4256103"/>
              <a:gd name="connsiteX122-9695" fmla="*/ 3898347 w 3898347"/>
              <a:gd name="connsiteY122-9696" fmla="*/ 0 h 4256103"/>
              <a:gd name="connsiteX0-9697" fmla="*/ 3898347 w 3898347"/>
              <a:gd name="connsiteY0-9698" fmla="*/ 0 h 4256103"/>
              <a:gd name="connsiteX1-9699" fmla="*/ 3898347 w 3898347"/>
              <a:gd name="connsiteY1-9700" fmla="*/ 3834445 h 4256103"/>
              <a:gd name="connsiteX2-9701" fmla="*/ 3892314 w 3898347"/>
              <a:gd name="connsiteY2-9702" fmla="*/ 3832951 h 4256103"/>
              <a:gd name="connsiteX3-9703" fmla="*/ 3851953 w 3898347"/>
              <a:gd name="connsiteY3-9704" fmla="*/ 3802983 h 4256103"/>
              <a:gd name="connsiteX4-9705" fmla="*/ 3836418 w 3898347"/>
              <a:gd name="connsiteY4-9706" fmla="*/ 3811513 h 4256103"/>
              <a:gd name="connsiteX5-9707" fmla="*/ 3833758 w 3898347"/>
              <a:gd name="connsiteY5-9708" fmla="*/ 3813341 h 4256103"/>
              <a:gd name="connsiteX6-9709" fmla="*/ 3822673 w 3898347"/>
              <a:gd name="connsiteY6-9710" fmla="*/ 3812913 h 4256103"/>
              <a:gd name="connsiteX7-9711" fmla="*/ 3820104 w 3898347"/>
              <a:gd name="connsiteY7-9712" fmla="*/ 3822466 h 4256103"/>
              <a:gd name="connsiteX8-9713" fmla="*/ 3803816 w 3898347"/>
              <a:gd name="connsiteY8-9714" fmla="*/ 3828757 h 4256103"/>
              <a:gd name="connsiteX9-9715" fmla="*/ 3729936 w 3898347"/>
              <a:gd name="connsiteY9-9716" fmla="*/ 3815386 h 4256103"/>
              <a:gd name="connsiteX10-9717" fmla="*/ 3726018 w 3898347"/>
              <a:gd name="connsiteY10-9718" fmla="*/ 3815100 h 4256103"/>
              <a:gd name="connsiteX11-9719" fmla="*/ 3725413 w 3898347"/>
              <a:gd name="connsiteY11-9720" fmla="*/ 3814615 h 4256103"/>
              <a:gd name="connsiteX12-9721" fmla="*/ 3713801 w 3898347"/>
              <a:gd name="connsiteY12-9722" fmla="*/ 3811018 h 4256103"/>
              <a:gd name="connsiteX13-9723" fmla="*/ 3709087 w 3898347"/>
              <a:gd name="connsiteY13-9724" fmla="*/ 3813195 h 4256103"/>
              <a:gd name="connsiteX14-9725" fmla="*/ 3698038 w 3898347"/>
              <a:gd name="connsiteY14-9726" fmla="*/ 3806182 h 4256103"/>
              <a:gd name="connsiteX15-9727" fmla="*/ 3662227 w 3898347"/>
              <a:gd name="connsiteY15-9728" fmla="*/ 3807761 h 4256103"/>
              <a:gd name="connsiteX16-9729" fmla="*/ 3659872 w 3898347"/>
              <a:gd name="connsiteY16-9730" fmla="*/ 3805524 h 4256103"/>
              <a:gd name="connsiteX17-9731" fmla="*/ 3643454 w 3898347"/>
              <a:gd name="connsiteY17-9732" fmla="*/ 3794831 h 4256103"/>
              <a:gd name="connsiteX18-9733" fmla="*/ 3624789 w 3898347"/>
              <a:gd name="connsiteY18-9734" fmla="*/ 3803185 h 4256103"/>
              <a:gd name="connsiteX19-9735" fmla="*/ 3602327 w 3898347"/>
              <a:gd name="connsiteY19-9736" fmla="*/ 3794616 h 4256103"/>
              <a:gd name="connsiteX20-9737" fmla="*/ 3596645 w 3898347"/>
              <a:gd name="connsiteY20-9738" fmla="*/ 3797108 h 4256103"/>
              <a:gd name="connsiteX21-9739" fmla="*/ 3574144 w 3898347"/>
              <a:gd name="connsiteY21-9740" fmla="*/ 3795108 h 4256103"/>
              <a:gd name="connsiteX22-9741" fmla="*/ 3562310 w 3898347"/>
              <a:gd name="connsiteY22-9742" fmla="*/ 3787534 h 4256103"/>
              <a:gd name="connsiteX23-9743" fmla="*/ 3551635 w 3898347"/>
              <a:gd name="connsiteY23-9744" fmla="*/ 3797705 h 4256103"/>
              <a:gd name="connsiteX24-9745" fmla="*/ 3542668 w 3898347"/>
              <a:gd name="connsiteY24-9746" fmla="*/ 3803283 h 4256103"/>
              <a:gd name="connsiteX25-9747" fmla="*/ 3533033 w 3898347"/>
              <a:gd name="connsiteY25-9748" fmla="*/ 3799071 h 4256103"/>
              <a:gd name="connsiteX26-9749" fmla="*/ 3521726 w 3898347"/>
              <a:gd name="connsiteY26-9750" fmla="*/ 3804691 h 4256103"/>
              <a:gd name="connsiteX27-9751" fmla="*/ 3520080 w 3898347"/>
              <a:gd name="connsiteY27-9752" fmla="*/ 3805210 h 4256103"/>
              <a:gd name="connsiteX28-9753" fmla="*/ 3508491 w 3898347"/>
              <a:gd name="connsiteY28-9754" fmla="*/ 3797398 h 4256103"/>
              <a:gd name="connsiteX29-9755" fmla="*/ 3503787 w 3898347"/>
              <a:gd name="connsiteY29-9756" fmla="*/ 3797787 h 4256103"/>
              <a:gd name="connsiteX30-9757" fmla="*/ 3492165 w 3898347"/>
              <a:gd name="connsiteY30-9758" fmla="*/ 3799887 h 4256103"/>
              <a:gd name="connsiteX31-9759" fmla="*/ 3472233 w 3898347"/>
              <a:gd name="connsiteY31-9760" fmla="*/ 3805682 h 4256103"/>
              <a:gd name="connsiteX32-9761" fmla="*/ 3465921 w 3898347"/>
              <a:gd name="connsiteY32-9762" fmla="*/ 3805814 h 4256103"/>
              <a:gd name="connsiteX33-9763" fmla="*/ 3455541 w 3898347"/>
              <a:gd name="connsiteY33-9764" fmla="*/ 3815505 h 4256103"/>
              <a:gd name="connsiteX34-9765" fmla="*/ 3429027 w 3898347"/>
              <a:gd name="connsiteY34-9766" fmla="*/ 3816906 h 4256103"/>
              <a:gd name="connsiteX35-9767" fmla="*/ 3369507 w 3898347"/>
              <a:gd name="connsiteY35-9768" fmla="*/ 3825563 h 4256103"/>
              <a:gd name="connsiteX36-9769" fmla="*/ 3324491 w 3898347"/>
              <a:gd name="connsiteY36-9770" fmla="*/ 3832006 h 4256103"/>
              <a:gd name="connsiteX37-9771" fmla="*/ 3244235 w 3898347"/>
              <a:gd name="connsiteY37-9772" fmla="*/ 3834376 h 4256103"/>
              <a:gd name="connsiteX38-9773" fmla="*/ 3226507 w 3898347"/>
              <a:gd name="connsiteY38-9774" fmla="*/ 3820131 h 4256103"/>
              <a:gd name="connsiteX39-9775" fmla="*/ 3191688 w 3898347"/>
              <a:gd name="connsiteY39-9776" fmla="*/ 3837359 h 4256103"/>
              <a:gd name="connsiteX40-9777" fmla="*/ 3153779 w 3898347"/>
              <a:gd name="connsiteY40-9778" fmla="*/ 3848439 h 4256103"/>
              <a:gd name="connsiteX41-9779" fmla="*/ 3090188 w 3898347"/>
              <a:gd name="connsiteY41-9780" fmla="*/ 3855036 h 4256103"/>
              <a:gd name="connsiteX42-9781" fmla="*/ 3031422 w 3898347"/>
              <a:gd name="connsiteY42-9782" fmla="*/ 3858298 h 4256103"/>
              <a:gd name="connsiteX43-9783" fmla="*/ 2996288 w 3898347"/>
              <a:gd name="connsiteY43-9784" fmla="*/ 3860020 h 4256103"/>
              <a:gd name="connsiteX44-9785" fmla="*/ 2901661 w 3898347"/>
              <a:gd name="connsiteY44-9786" fmla="*/ 3882243 h 4256103"/>
              <a:gd name="connsiteX45-9787" fmla="*/ 2782141 w 3898347"/>
              <a:gd name="connsiteY45-9788" fmla="*/ 3932983 h 4256103"/>
              <a:gd name="connsiteX46-9789" fmla="*/ 2749597 w 3898347"/>
              <a:gd name="connsiteY46-9790" fmla="*/ 3956746 h 4256103"/>
              <a:gd name="connsiteX47-9791" fmla="*/ 2730493 w 3898347"/>
              <a:gd name="connsiteY47-9792" fmla="*/ 3955236 h 4256103"/>
              <a:gd name="connsiteX48-9793" fmla="*/ 2707507 w 3898347"/>
              <a:gd name="connsiteY48-9794" fmla="*/ 3947771 h 4256103"/>
              <a:gd name="connsiteX49-9795" fmla="*/ 2701937 w 3898347"/>
              <a:gd name="connsiteY49-9796" fmla="*/ 3950565 h 4256103"/>
              <a:gd name="connsiteX50-9797" fmla="*/ 2679435 w 3898347"/>
              <a:gd name="connsiteY50-9798" fmla="*/ 3949768 h 4256103"/>
              <a:gd name="connsiteX51-9799" fmla="*/ 2667352 w 3898347"/>
              <a:gd name="connsiteY51-9800" fmla="*/ 3942821 h 4256103"/>
              <a:gd name="connsiteX52-9801" fmla="*/ 2657096 w 3898347"/>
              <a:gd name="connsiteY52-9802" fmla="*/ 3953571 h 4256103"/>
              <a:gd name="connsiteX53-9803" fmla="*/ 2655161 w 3898347"/>
              <a:gd name="connsiteY53-9804" fmla="*/ 3962216 h 4256103"/>
              <a:gd name="connsiteX54-9805" fmla="*/ 2638604 w 3898347"/>
              <a:gd name="connsiteY54-9806" fmla="*/ 3955936 h 4256103"/>
              <a:gd name="connsiteX55-9807" fmla="*/ 2626185 w 3898347"/>
              <a:gd name="connsiteY55-9808" fmla="*/ 3962937 h 4256103"/>
              <a:gd name="connsiteX56-9809" fmla="*/ 2614077 w 3898347"/>
              <a:gd name="connsiteY56-9810" fmla="*/ 3955576 h 4256103"/>
              <a:gd name="connsiteX57-9811" fmla="*/ 2609403 w 3898347"/>
              <a:gd name="connsiteY57-9812" fmla="*/ 3956215 h 4256103"/>
              <a:gd name="connsiteX58-9813" fmla="*/ 2597896 w 3898347"/>
              <a:gd name="connsiteY58-9814" fmla="*/ 3958939 h 4256103"/>
              <a:gd name="connsiteX59-9815" fmla="*/ 2578251 w 3898347"/>
              <a:gd name="connsiteY59-9816" fmla="*/ 3965812 h 4256103"/>
              <a:gd name="connsiteX60-9817" fmla="*/ 2571961 w 3898347"/>
              <a:gd name="connsiteY60-9818" fmla="*/ 3966278 h 4256103"/>
              <a:gd name="connsiteX61-9819" fmla="*/ 2559399 w 3898347"/>
              <a:gd name="connsiteY61-9820" fmla="*/ 3979193 h 4256103"/>
              <a:gd name="connsiteX62-9821" fmla="*/ 2533560 w 3898347"/>
              <a:gd name="connsiteY62-9822" fmla="*/ 3988160 h 4256103"/>
              <a:gd name="connsiteX63-9823" fmla="*/ 2515299 w 3898347"/>
              <a:gd name="connsiteY63-9824" fmla="*/ 4016867 h 4256103"/>
              <a:gd name="connsiteX64-9825" fmla="*/ 2513423 w 3898347"/>
              <a:gd name="connsiteY64-9826" fmla="*/ 4018759 h 4256103"/>
              <a:gd name="connsiteX65-9827" fmla="*/ 2482991 w 3898347"/>
              <a:gd name="connsiteY65-9828" fmla="*/ 4012935 h 4256103"/>
              <a:gd name="connsiteX66-9829" fmla="*/ 2446940 w 3898347"/>
              <a:gd name="connsiteY66-9830" fmla="*/ 4021172 h 4256103"/>
              <a:gd name="connsiteX67-9831" fmla="*/ 2404883 w 3898347"/>
              <a:gd name="connsiteY67-9832" fmla="*/ 4024808 h 4256103"/>
              <a:gd name="connsiteX68-9833" fmla="*/ 2373894 w 3898347"/>
              <a:gd name="connsiteY68-9834" fmla="*/ 4023827 h 4256103"/>
              <a:gd name="connsiteX69-9835" fmla="*/ 2297080 w 3898347"/>
              <a:gd name="connsiteY69-9836" fmla="*/ 4040841 h 4256103"/>
              <a:gd name="connsiteX70-9837" fmla="*/ 2170615 w 3898347"/>
              <a:gd name="connsiteY70-9838" fmla="*/ 4077196 h 4256103"/>
              <a:gd name="connsiteX71-9839" fmla="*/ 2143580 w 3898347"/>
              <a:gd name="connsiteY71-9840" fmla="*/ 4083102 h 4256103"/>
              <a:gd name="connsiteX72-9841" fmla="*/ 2119893 w 3898347"/>
              <a:gd name="connsiteY72-9842" fmla="*/ 4080874 h 4256103"/>
              <a:gd name="connsiteX73-9843" fmla="*/ 2114008 w 3898347"/>
              <a:gd name="connsiteY73-9844" fmla="*/ 4073996 h 4256103"/>
              <a:gd name="connsiteX74-9845" fmla="*/ 2099067 w 3898347"/>
              <a:gd name="connsiteY74-9846" fmla="*/ 4076068 h 4256103"/>
              <a:gd name="connsiteX75-9847" fmla="*/ 2095000 w 3898347"/>
              <a:gd name="connsiteY75-9848" fmla="*/ 4075096 h 4256103"/>
              <a:gd name="connsiteX76-9849" fmla="*/ 2071767 w 3898347"/>
              <a:gd name="connsiteY76-9850" fmla="*/ 4071044 h 4256103"/>
              <a:gd name="connsiteX77-9851" fmla="*/ 2024486 w 3898347"/>
              <a:gd name="connsiteY77-9852" fmla="*/ 4100276 h 4256103"/>
              <a:gd name="connsiteX78-9853" fmla="*/ 1944675 w 3898347"/>
              <a:gd name="connsiteY78-9854" fmla="*/ 4121515 h 4256103"/>
              <a:gd name="connsiteX79-9855" fmla="*/ 1739945 w 3898347"/>
              <a:gd name="connsiteY79-9856" fmla="*/ 4171795 h 4256103"/>
              <a:gd name="connsiteX80-9857" fmla="*/ 1662065 w 3898347"/>
              <a:gd name="connsiteY80-9858" fmla="*/ 4184630 h 4256103"/>
              <a:gd name="connsiteX81-9859" fmla="*/ 1595989 w 3898347"/>
              <a:gd name="connsiteY81-9860" fmla="*/ 4193679 h 4256103"/>
              <a:gd name="connsiteX82-9861" fmla="*/ 1559231 w 3898347"/>
              <a:gd name="connsiteY82-9862" fmla="*/ 4195932 h 4256103"/>
              <a:gd name="connsiteX83-9863" fmla="*/ 1537197 w 3898347"/>
              <a:gd name="connsiteY83-9864" fmla="*/ 4209468 h 4256103"/>
              <a:gd name="connsiteX84-9865" fmla="*/ 1508787 w 3898347"/>
              <a:gd name="connsiteY84-9866" fmla="*/ 4230924 h 4256103"/>
              <a:gd name="connsiteX85-9867" fmla="*/ 1488914 w 3898347"/>
              <a:gd name="connsiteY85-9868" fmla="*/ 4241772 h 4256103"/>
              <a:gd name="connsiteX86-9869" fmla="*/ 1465497 w 3898347"/>
              <a:gd name="connsiteY86-9870" fmla="*/ 4245075 h 4256103"/>
              <a:gd name="connsiteX87-9871" fmla="*/ 1444118 w 3898347"/>
              <a:gd name="connsiteY87-9872" fmla="*/ 4246285 h 4256103"/>
              <a:gd name="connsiteX88-9873" fmla="*/ 1405326 w 3898347"/>
              <a:gd name="connsiteY88-9874" fmla="*/ 4248391 h 4256103"/>
              <a:gd name="connsiteX89-9875" fmla="*/ 1344909 w 3898347"/>
              <a:gd name="connsiteY89-9876" fmla="*/ 4237004 h 4256103"/>
              <a:gd name="connsiteX90-9877" fmla="*/ 1298748 w 3898347"/>
              <a:gd name="connsiteY90-9878" fmla="*/ 4241669 h 4256103"/>
              <a:gd name="connsiteX91-9879" fmla="*/ 1251302 w 3898347"/>
              <a:gd name="connsiteY91-9880" fmla="*/ 4232513 h 4256103"/>
              <a:gd name="connsiteX92-9881" fmla="*/ 1216643 w 3898347"/>
              <a:gd name="connsiteY92-9882" fmla="*/ 4229828 h 4256103"/>
              <a:gd name="connsiteX93-9883" fmla="*/ 1214101 w 3898347"/>
              <a:gd name="connsiteY93-9884" fmla="*/ 4231991 h 4256103"/>
              <a:gd name="connsiteX94-9885" fmla="*/ 1203193 w 3898347"/>
              <a:gd name="connsiteY94-9886" fmla="*/ 4232867 h 4256103"/>
              <a:gd name="connsiteX95-9887" fmla="*/ 1201049 w 3898347"/>
              <a:gd name="connsiteY95-9888" fmla="*/ 4242842 h 4256103"/>
              <a:gd name="connsiteX96-9889" fmla="*/ 1185298 w 3898347"/>
              <a:gd name="connsiteY96-9890" fmla="*/ 4251133 h 4256103"/>
              <a:gd name="connsiteX97-9891" fmla="*/ 1164955 w 3898347"/>
              <a:gd name="connsiteY97-9892" fmla="*/ 4250027 h 4256103"/>
              <a:gd name="connsiteX98-9893" fmla="*/ 1067357 w 3898347"/>
              <a:gd name="connsiteY98-9894" fmla="*/ 4233908 h 4256103"/>
              <a:gd name="connsiteX99-9895" fmla="*/ 1009492 w 3898347"/>
              <a:gd name="connsiteY99-9896" fmla="*/ 4230455 h 4256103"/>
              <a:gd name="connsiteX100-9897" fmla="*/ 988345 w 3898347"/>
              <a:gd name="connsiteY100-9898" fmla="*/ 4238880 h 4256103"/>
              <a:gd name="connsiteX101-9899" fmla="*/ 958251 w 3898347"/>
              <a:gd name="connsiteY101-9900" fmla="*/ 4244100 h 4256103"/>
              <a:gd name="connsiteX102-9901" fmla="*/ 899207 w 3898347"/>
              <a:gd name="connsiteY102-9902" fmla="*/ 4247688 h 4256103"/>
              <a:gd name="connsiteX103-9903" fmla="*/ 837706 w 3898347"/>
              <a:gd name="connsiteY103-9904" fmla="*/ 4245528 h 4256103"/>
              <a:gd name="connsiteX104-9905" fmla="*/ 778474 w 3898347"/>
              <a:gd name="connsiteY104-9906" fmla="*/ 4235526 h 4256103"/>
              <a:gd name="connsiteX105-9907" fmla="*/ 774418 w 3898347"/>
              <a:gd name="connsiteY105-9908" fmla="*/ 4242583 h 4256103"/>
              <a:gd name="connsiteX106-9909" fmla="*/ 737705 w 3898347"/>
              <a:gd name="connsiteY106-9910" fmla="*/ 4238891 h 4256103"/>
              <a:gd name="connsiteX107-9911" fmla="*/ 641839 w 3898347"/>
              <a:gd name="connsiteY107-9912" fmla="*/ 4211160 h 4256103"/>
              <a:gd name="connsiteX108-9913" fmla="*/ 558105 w 3898347"/>
              <a:gd name="connsiteY108-9914" fmla="*/ 4191218 h 4256103"/>
              <a:gd name="connsiteX109-9915" fmla="*/ 515682 w 3898347"/>
              <a:gd name="connsiteY109-9916" fmla="*/ 4193696 h 4256103"/>
              <a:gd name="connsiteX110-9917" fmla="*/ 467082 w 3898347"/>
              <a:gd name="connsiteY110-9918" fmla="*/ 4185616 h 4256103"/>
              <a:gd name="connsiteX111-9919" fmla="*/ 437646 w 3898347"/>
              <a:gd name="connsiteY111-9920" fmla="*/ 4212658 h 4256103"/>
              <a:gd name="connsiteX112-9921" fmla="*/ 402271 w 3898347"/>
              <a:gd name="connsiteY112-9922" fmla="*/ 4212774 h 4256103"/>
              <a:gd name="connsiteX113-9923" fmla="*/ 384907 w 3898347"/>
              <a:gd name="connsiteY113-9924" fmla="*/ 4201195 h 4256103"/>
              <a:gd name="connsiteX114-9925" fmla="*/ 337154 w 3898347"/>
              <a:gd name="connsiteY114-9926" fmla="*/ 4206136 h 4256103"/>
              <a:gd name="connsiteX115-9927" fmla="*/ 298662 w 3898347"/>
              <a:gd name="connsiteY115-9928" fmla="*/ 4211227 h 4256103"/>
              <a:gd name="connsiteX116-9929" fmla="*/ 265740 w 3898347"/>
              <a:gd name="connsiteY116-9930" fmla="*/ 4213623 h 4256103"/>
              <a:gd name="connsiteX117-9931" fmla="*/ 176403 w 3898347"/>
              <a:gd name="connsiteY117-9932" fmla="*/ 4227393 h 4256103"/>
              <a:gd name="connsiteX118-9933" fmla="*/ 82528 w 3898347"/>
              <a:gd name="connsiteY118-9934" fmla="*/ 4243774 h 4256103"/>
              <a:gd name="connsiteX119-9935" fmla="*/ 19464 w 3898347"/>
              <a:gd name="connsiteY119-9936" fmla="*/ 4256103 h 4256103"/>
              <a:gd name="connsiteX120-9937" fmla="*/ 0 w 3898347"/>
              <a:gd name="connsiteY120-9938" fmla="*/ 4221939 h 4256103"/>
              <a:gd name="connsiteX121-9939" fmla="*/ 0 w 3898347"/>
              <a:gd name="connsiteY121-9940" fmla="*/ 15850 h 4256103"/>
              <a:gd name="connsiteX122-9941" fmla="*/ 3898347 w 3898347"/>
              <a:gd name="connsiteY122-9942" fmla="*/ 0 h 4256103"/>
              <a:gd name="connsiteX0-9943" fmla="*/ 3898347 w 3898347"/>
              <a:gd name="connsiteY0-9944" fmla="*/ 0 h 4256103"/>
              <a:gd name="connsiteX1-9945" fmla="*/ 3898347 w 3898347"/>
              <a:gd name="connsiteY1-9946" fmla="*/ 3834445 h 4256103"/>
              <a:gd name="connsiteX2-9947" fmla="*/ 3892314 w 3898347"/>
              <a:gd name="connsiteY2-9948" fmla="*/ 3832951 h 4256103"/>
              <a:gd name="connsiteX3-9949" fmla="*/ 3851953 w 3898347"/>
              <a:gd name="connsiteY3-9950" fmla="*/ 3802983 h 4256103"/>
              <a:gd name="connsiteX4-9951" fmla="*/ 3836418 w 3898347"/>
              <a:gd name="connsiteY4-9952" fmla="*/ 3811513 h 4256103"/>
              <a:gd name="connsiteX5-9953" fmla="*/ 3833758 w 3898347"/>
              <a:gd name="connsiteY5-9954" fmla="*/ 3813341 h 4256103"/>
              <a:gd name="connsiteX6-9955" fmla="*/ 3822673 w 3898347"/>
              <a:gd name="connsiteY6-9956" fmla="*/ 3812913 h 4256103"/>
              <a:gd name="connsiteX7-9957" fmla="*/ 3820104 w 3898347"/>
              <a:gd name="connsiteY7-9958" fmla="*/ 3822466 h 4256103"/>
              <a:gd name="connsiteX8-9959" fmla="*/ 3777502 w 3898347"/>
              <a:gd name="connsiteY8-9960" fmla="*/ 3828757 h 4256103"/>
              <a:gd name="connsiteX9-9961" fmla="*/ 3729936 w 3898347"/>
              <a:gd name="connsiteY9-9962" fmla="*/ 3815386 h 4256103"/>
              <a:gd name="connsiteX10-9963" fmla="*/ 3726018 w 3898347"/>
              <a:gd name="connsiteY10-9964" fmla="*/ 3815100 h 4256103"/>
              <a:gd name="connsiteX11-9965" fmla="*/ 3725413 w 3898347"/>
              <a:gd name="connsiteY11-9966" fmla="*/ 3814615 h 4256103"/>
              <a:gd name="connsiteX12-9967" fmla="*/ 3713801 w 3898347"/>
              <a:gd name="connsiteY12-9968" fmla="*/ 3811018 h 4256103"/>
              <a:gd name="connsiteX13-9969" fmla="*/ 3709087 w 3898347"/>
              <a:gd name="connsiteY13-9970" fmla="*/ 3813195 h 4256103"/>
              <a:gd name="connsiteX14-9971" fmla="*/ 3698038 w 3898347"/>
              <a:gd name="connsiteY14-9972" fmla="*/ 3806182 h 4256103"/>
              <a:gd name="connsiteX15-9973" fmla="*/ 3662227 w 3898347"/>
              <a:gd name="connsiteY15-9974" fmla="*/ 3807761 h 4256103"/>
              <a:gd name="connsiteX16-9975" fmla="*/ 3659872 w 3898347"/>
              <a:gd name="connsiteY16-9976" fmla="*/ 3805524 h 4256103"/>
              <a:gd name="connsiteX17-9977" fmla="*/ 3643454 w 3898347"/>
              <a:gd name="connsiteY17-9978" fmla="*/ 3794831 h 4256103"/>
              <a:gd name="connsiteX18-9979" fmla="*/ 3624789 w 3898347"/>
              <a:gd name="connsiteY18-9980" fmla="*/ 3803185 h 4256103"/>
              <a:gd name="connsiteX19-9981" fmla="*/ 3602327 w 3898347"/>
              <a:gd name="connsiteY19-9982" fmla="*/ 3794616 h 4256103"/>
              <a:gd name="connsiteX20-9983" fmla="*/ 3596645 w 3898347"/>
              <a:gd name="connsiteY20-9984" fmla="*/ 3797108 h 4256103"/>
              <a:gd name="connsiteX21-9985" fmla="*/ 3574144 w 3898347"/>
              <a:gd name="connsiteY21-9986" fmla="*/ 3795108 h 4256103"/>
              <a:gd name="connsiteX22-9987" fmla="*/ 3562310 w 3898347"/>
              <a:gd name="connsiteY22-9988" fmla="*/ 3787534 h 4256103"/>
              <a:gd name="connsiteX23-9989" fmla="*/ 3551635 w 3898347"/>
              <a:gd name="connsiteY23-9990" fmla="*/ 3797705 h 4256103"/>
              <a:gd name="connsiteX24-9991" fmla="*/ 3542668 w 3898347"/>
              <a:gd name="connsiteY24-9992" fmla="*/ 3803283 h 4256103"/>
              <a:gd name="connsiteX25-9993" fmla="*/ 3533033 w 3898347"/>
              <a:gd name="connsiteY25-9994" fmla="*/ 3799071 h 4256103"/>
              <a:gd name="connsiteX26-9995" fmla="*/ 3521726 w 3898347"/>
              <a:gd name="connsiteY26-9996" fmla="*/ 3804691 h 4256103"/>
              <a:gd name="connsiteX27-9997" fmla="*/ 3520080 w 3898347"/>
              <a:gd name="connsiteY27-9998" fmla="*/ 3805210 h 4256103"/>
              <a:gd name="connsiteX28-9999" fmla="*/ 3508491 w 3898347"/>
              <a:gd name="connsiteY28-10000" fmla="*/ 3797398 h 4256103"/>
              <a:gd name="connsiteX29-10001" fmla="*/ 3503787 w 3898347"/>
              <a:gd name="connsiteY29-10002" fmla="*/ 3797787 h 4256103"/>
              <a:gd name="connsiteX30-10003" fmla="*/ 3492165 w 3898347"/>
              <a:gd name="connsiteY30-10004" fmla="*/ 3799887 h 4256103"/>
              <a:gd name="connsiteX31-10005" fmla="*/ 3472233 w 3898347"/>
              <a:gd name="connsiteY31-10006" fmla="*/ 3805682 h 4256103"/>
              <a:gd name="connsiteX32-10007" fmla="*/ 3465921 w 3898347"/>
              <a:gd name="connsiteY32-10008" fmla="*/ 3805814 h 4256103"/>
              <a:gd name="connsiteX33-10009" fmla="*/ 3455541 w 3898347"/>
              <a:gd name="connsiteY33-10010" fmla="*/ 3815505 h 4256103"/>
              <a:gd name="connsiteX34-10011" fmla="*/ 3429027 w 3898347"/>
              <a:gd name="connsiteY34-10012" fmla="*/ 3816906 h 4256103"/>
              <a:gd name="connsiteX35-10013" fmla="*/ 3369507 w 3898347"/>
              <a:gd name="connsiteY35-10014" fmla="*/ 3825563 h 4256103"/>
              <a:gd name="connsiteX36-10015" fmla="*/ 3324491 w 3898347"/>
              <a:gd name="connsiteY36-10016" fmla="*/ 3832006 h 4256103"/>
              <a:gd name="connsiteX37-10017" fmla="*/ 3244235 w 3898347"/>
              <a:gd name="connsiteY37-10018" fmla="*/ 3834376 h 4256103"/>
              <a:gd name="connsiteX38-10019" fmla="*/ 3226507 w 3898347"/>
              <a:gd name="connsiteY38-10020" fmla="*/ 3820131 h 4256103"/>
              <a:gd name="connsiteX39-10021" fmla="*/ 3191688 w 3898347"/>
              <a:gd name="connsiteY39-10022" fmla="*/ 3837359 h 4256103"/>
              <a:gd name="connsiteX40-10023" fmla="*/ 3153779 w 3898347"/>
              <a:gd name="connsiteY40-10024" fmla="*/ 3848439 h 4256103"/>
              <a:gd name="connsiteX41-10025" fmla="*/ 3090188 w 3898347"/>
              <a:gd name="connsiteY41-10026" fmla="*/ 3855036 h 4256103"/>
              <a:gd name="connsiteX42-10027" fmla="*/ 3031422 w 3898347"/>
              <a:gd name="connsiteY42-10028" fmla="*/ 3858298 h 4256103"/>
              <a:gd name="connsiteX43-10029" fmla="*/ 2996288 w 3898347"/>
              <a:gd name="connsiteY43-10030" fmla="*/ 3860020 h 4256103"/>
              <a:gd name="connsiteX44-10031" fmla="*/ 2901661 w 3898347"/>
              <a:gd name="connsiteY44-10032" fmla="*/ 3882243 h 4256103"/>
              <a:gd name="connsiteX45-10033" fmla="*/ 2782141 w 3898347"/>
              <a:gd name="connsiteY45-10034" fmla="*/ 3932983 h 4256103"/>
              <a:gd name="connsiteX46-10035" fmla="*/ 2749597 w 3898347"/>
              <a:gd name="connsiteY46-10036" fmla="*/ 3956746 h 4256103"/>
              <a:gd name="connsiteX47-10037" fmla="*/ 2730493 w 3898347"/>
              <a:gd name="connsiteY47-10038" fmla="*/ 3955236 h 4256103"/>
              <a:gd name="connsiteX48-10039" fmla="*/ 2707507 w 3898347"/>
              <a:gd name="connsiteY48-10040" fmla="*/ 3947771 h 4256103"/>
              <a:gd name="connsiteX49-10041" fmla="*/ 2701937 w 3898347"/>
              <a:gd name="connsiteY49-10042" fmla="*/ 3950565 h 4256103"/>
              <a:gd name="connsiteX50-10043" fmla="*/ 2679435 w 3898347"/>
              <a:gd name="connsiteY50-10044" fmla="*/ 3949768 h 4256103"/>
              <a:gd name="connsiteX51-10045" fmla="*/ 2667352 w 3898347"/>
              <a:gd name="connsiteY51-10046" fmla="*/ 3942821 h 4256103"/>
              <a:gd name="connsiteX52-10047" fmla="*/ 2657096 w 3898347"/>
              <a:gd name="connsiteY52-10048" fmla="*/ 3953571 h 4256103"/>
              <a:gd name="connsiteX53-10049" fmla="*/ 2655161 w 3898347"/>
              <a:gd name="connsiteY53-10050" fmla="*/ 3962216 h 4256103"/>
              <a:gd name="connsiteX54-10051" fmla="*/ 2638604 w 3898347"/>
              <a:gd name="connsiteY54-10052" fmla="*/ 3955936 h 4256103"/>
              <a:gd name="connsiteX55-10053" fmla="*/ 2626185 w 3898347"/>
              <a:gd name="connsiteY55-10054" fmla="*/ 3962937 h 4256103"/>
              <a:gd name="connsiteX56-10055" fmla="*/ 2614077 w 3898347"/>
              <a:gd name="connsiteY56-10056" fmla="*/ 3955576 h 4256103"/>
              <a:gd name="connsiteX57-10057" fmla="*/ 2609403 w 3898347"/>
              <a:gd name="connsiteY57-10058" fmla="*/ 3956215 h 4256103"/>
              <a:gd name="connsiteX58-10059" fmla="*/ 2597896 w 3898347"/>
              <a:gd name="connsiteY58-10060" fmla="*/ 3958939 h 4256103"/>
              <a:gd name="connsiteX59-10061" fmla="*/ 2578251 w 3898347"/>
              <a:gd name="connsiteY59-10062" fmla="*/ 3965812 h 4256103"/>
              <a:gd name="connsiteX60-10063" fmla="*/ 2571961 w 3898347"/>
              <a:gd name="connsiteY60-10064" fmla="*/ 3966278 h 4256103"/>
              <a:gd name="connsiteX61-10065" fmla="*/ 2559399 w 3898347"/>
              <a:gd name="connsiteY61-10066" fmla="*/ 3979193 h 4256103"/>
              <a:gd name="connsiteX62-10067" fmla="*/ 2533560 w 3898347"/>
              <a:gd name="connsiteY62-10068" fmla="*/ 3988160 h 4256103"/>
              <a:gd name="connsiteX63-10069" fmla="*/ 2515299 w 3898347"/>
              <a:gd name="connsiteY63-10070" fmla="*/ 4016867 h 4256103"/>
              <a:gd name="connsiteX64-10071" fmla="*/ 2513423 w 3898347"/>
              <a:gd name="connsiteY64-10072" fmla="*/ 4018759 h 4256103"/>
              <a:gd name="connsiteX65-10073" fmla="*/ 2482991 w 3898347"/>
              <a:gd name="connsiteY65-10074" fmla="*/ 4012935 h 4256103"/>
              <a:gd name="connsiteX66-10075" fmla="*/ 2446940 w 3898347"/>
              <a:gd name="connsiteY66-10076" fmla="*/ 4021172 h 4256103"/>
              <a:gd name="connsiteX67-10077" fmla="*/ 2404883 w 3898347"/>
              <a:gd name="connsiteY67-10078" fmla="*/ 4024808 h 4256103"/>
              <a:gd name="connsiteX68-10079" fmla="*/ 2373894 w 3898347"/>
              <a:gd name="connsiteY68-10080" fmla="*/ 4023827 h 4256103"/>
              <a:gd name="connsiteX69-10081" fmla="*/ 2297080 w 3898347"/>
              <a:gd name="connsiteY69-10082" fmla="*/ 4040841 h 4256103"/>
              <a:gd name="connsiteX70-10083" fmla="*/ 2170615 w 3898347"/>
              <a:gd name="connsiteY70-10084" fmla="*/ 4077196 h 4256103"/>
              <a:gd name="connsiteX71-10085" fmla="*/ 2143580 w 3898347"/>
              <a:gd name="connsiteY71-10086" fmla="*/ 4083102 h 4256103"/>
              <a:gd name="connsiteX72-10087" fmla="*/ 2119893 w 3898347"/>
              <a:gd name="connsiteY72-10088" fmla="*/ 4080874 h 4256103"/>
              <a:gd name="connsiteX73-10089" fmla="*/ 2114008 w 3898347"/>
              <a:gd name="connsiteY73-10090" fmla="*/ 4073996 h 4256103"/>
              <a:gd name="connsiteX74-10091" fmla="*/ 2099067 w 3898347"/>
              <a:gd name="connsiteY74-10092" fmla="*/ 4076068 h 4256103"/>
              <a:gd name="connsiteX75-10093" fmla="*/ 2095000 w 3898347"/>
              <a:gd name="connsiteY75-10094" fmla="*/ 4075096 h 4256103"/>
              <a:gd name="connsiteX76-10095" fmla="*/ 2071767 w 3898347"/>
              <a:gd name="connsiteY76-10096" fmla="*/ 4071044 h 4256103"/>
              <a:gd name="connsiteX77-10097" fmla="*/ 2024486 w 3898347"/>
              <a:gd name="connsiteY77-10098" fmla="*/ 4100276 h 4256103"/>
              <a:gd name="connsiteX78-10099" fmla="*/ 1944675 w 3898347"/>
              <a:gd name="connsiteY78-10100" fmla="*/ 4121515 h 4256103"/>
              <a:gd name="connsiteX79-10101" fmla="*/ 1739945 w 3898347"/>
              <a:gd name="connsiteY79-10102" fmla="*/ 4171795 h 4256103"/>
              <a:gd name="connsiteX80-10103" fmla="*/ 1662065 w 3898347"/>
              <a:gd name="connsiteY80-10104" fmla="*/ 4184630 h 4256103"/>
              <a:gd name="connsiteX81-10105" fmla="*/ 1595989 w 3898347"/>
              <a:gd name="connsiteY81-10106" fmla="*/ 4193679 h 4256103"/>
              <a:gd name="connsiteX82-10107" fmla="*/ 1559231 w 3898347"/>
              <a:gd name="connsiteY82-10108" fmla="*/ 4195932 h 4256103"/>
              <a:gd name="connsiteX83-10109" fmla="*/ 1537197 w 3898347"/>
              <a:gd name="connsiteY83-10110" fmla="*/ 4209468 h 4256103"/>
              <a:gd name="connsiteX84-10111" fmla="*/ 1508787 w 3898347"/>
              <a:gd name="connsiteY84-10112" fmla="*/ 4230924 h 4256103"/>
              <a:gd name="connsiteX85-10113" fmla="*/ 1488914 w 3898347"/>
              <a:gd name="connsiteY85-10114" fmla="*/ 4241772 h 4256103"/>
              <a:gd name="connsiteX86-10115" fmla="*/ 1465497 w 3898347"/>
              <a:gd name="connsiteY86-10116" fmla="*/ 4245075 h 4256103"/>
              <a:gd name="connsiteX87-10117" fmla="*/ 1444118 w 3898347"/>
              <a:gd name="connsiteY87-10118" fmla="*/ 4246285 h 4256103"/>
              <a:gd name="connsiteX88-10119" fmla="*/ 1405326 w 3898347"/>
              <a:gd name="connsiteY88-10120" fmla="*/ 4248391 h 4256103"/>
              <a:gd name="connsiteX89-10121" fmla="*/ 1344909 w 3898347"/>
              <a:gd name="connsiteY89-10122" fmla="*/ 4237004 h 4256103"/>
              <a:gd name="connsiteX90-10123" fmla="*/ 1298748 w 3898347"/>
              <a:gd name="connsiteY90-10124" fmla="*/ 4241669 h 4256103"/>
              <a:gd name="connsiteX91-10125" fmla="*/ 1251302 w 3898347"/>
              <a:gd name="connsiteY91-10126" fmla="*/ 4232513 h 4256103"/>
              <a:gd name="connsiteX92-10127" fmla="*/ 1216643 w 3898347"/>
              <a:gd name="connsiteY92-10128" fmla="*/ 4229828 h 4256103"/>
              <a:gd name="connsiteX93-10129" fmla="*/ 1214101 w 3898347"/>
              <a:gd name="connsiteY93-10130" fmla="*/ 4231991 h 4256103"/>
              <a:gd name="connsiteX94-10131" fmla="*/ 1203193 w 3898347"/>
              <a:gd name="connsiteY94-10132" fmla="*/ 4232867 h 4256103"/>
              <a:gd name="connsiteX95-10133" fmla="*/ 1201049 w 3898347"/>
              <a:gd name="connsiteY95-10134" fmla="*/ 4242842 h 4256103"/>
              <a:gd name="connsiteX96-10135" fmla="*/ 1185298 w 3898347"/>
              <a:gd name="connsiteY96-10136" fmla="*/ 4251133 h 4256103"/>
              <a:gd name="connsiteX97-10137" fmla="*/ 1164955 w 3898347"/>
              <a:gd name="connsiteY97-10138" fmla="*/ 4250027 h 4256103"/>
              <a:gd name="connsiteX98-10139" fmla="*/ 1067357 w 3898347"/>
              <a:gd name="connsiteY98-10140" fmla="*/ 4233908 h 4256103"/>
              <a:gd name="connsiteX99-10141" fmla="*/ 1009492 w 3898347"/>
              <a:gd name="connsiteY99-10142" fmla="*/ 4230455 h 4256103"/>
              <a:gd name="connsiteX100-10143" fmla="*/ 988345 w 3898347"/>
              <a:gd name="connsiteY100-10144" fmla="*/ 4238880 h 4256103"/>
              <a:gd name="connsiteX101-10145" fmla="*/ 958251 w 3898347"/>
              <a:gd name="connsiteY101-10146" fmla="*/ 4244100 h 4256103"/>
              <a:gd name="connsiteX102-10147" fmla="*/ 899207 w 3898347"/>
              <a:gd name="connsiteY102-10148" fmla="*/ 4247688 h 4256103"/>
              <a:gd name="connsiteX103-10149" fmla="*/ 837706 w 3898347"/>
              <a:gd name="connsiteY103-10150" fmla="*/ 4245528 h 4256103"/>
              <a:gd name="connsiteX104-10151" fmla="*/ 778474 w 3898347"/>
              <a:gd name="connsiteY104-10152" fmla="*/ 4235526 h 4256103"/>
              <a:gd name="connsiteX105-10153" fmla="*/ 774418 w 3898347"/>
              <a:gd name="connsiteY105-10154" fmla="*/ 4242583 h 4256103"/>
              <a:gd name="connsiteX106-10155" fmla="*/ 737705 w 3898347"/>
              <a:gd name="connsiteY106-10156" fmla="*/ 4238891 h 4256103"/>
              <a:gd name="connsiteX107-10157" fmla="*/ 641839 w 3898347"/>
              <a:gd name="connsiteY107-10158" fmla="*/ 4211160 h 4256103"/>
              <a:gd name="connsiteX108-10159" fmla="*/ 558105 w 3898347"/>
              <a:gd name="connsiteY108-10160" fmla="*/ 4191218 h 4256103"/>
              <a:gd name="connsiteX109-10161" fmla="*/ 515682 w 3898347"/>
              <a:gd name="connsiteY109-10162" fmla="*/ 4193696 h 4256103"/>
              <a:gd name="connsiteX110-10163" fmla="*/ 467082 w 3898347"/>
              <a:gd name="connsiteY110-10164" fmla="*/ 4185616 h 4256103"/>
              <a:gd name="connsiteX111-10165" fmla="*/ 437646 w 3898347"/>
              <a:gd name="connsiteY111-10166" fmla="*/ 4212658 h 4256103"/>
              <a:gd name="connsiteX112-10167" fmla="*/ 402271 w 3898347"/>
              <a:gd name="connsiteY112-10168" fmla="*/ 4212774 h 4256103"/>
              <a:gd name="connsiteX113-10169" fmla="*/ 384907 w 3898347"/>
              <a:gd name="connsiteY113-10170" fmla="*/ 4201195 h 4256103"/>
              <a:gd name="connsiteX114-10171" fmla="*/ 337154 w 3898347"/>
              <a:gd name="connsiteY114-10172" fmla="*/ 4206136 h 4256103"/>
              <a:gd name="connsiteX115-10173" fmla="*/ 298662 w 3898347"/>
              <a:gd name="connsiteY115-10174" fmla="*/ 4211227 h 4256103"/>
              <a:gd name="connsiteX116-10175" fmla="*/ 265740 w 3898347"/>
              <a:gd name="connsiteY116-10176" fmla="*/ 4213623 h 4256103"/>
              <a:gd name="connsiteX117-10177" fmla="*/ 176403 w 3898347"/>
              <a:gd name="connsiteY117-10178" fmla="*/ 4227393 h 4256103"/>
              <a:gd name="connsiteX118-10179" fmla="*/ 82528 w 3898347"/>
              <a:gd name="connsiteY118-10180" fmla="*/ 4243774 h 4256103"/>
              <a:gd name="connsiteX119-10181" fmla="*/ 19464 w 3898347"/>
              <a:gd name="connsiteY119-10182" fmla="*/ 4256103 h 4256103"/>
              <a:gd name="connsiteX120-10183" fmla="*/ 0 w 3898347"/>
              <a:gd name="connsiteY120-10184" fmla="*/ 4221939 h 4256103"/>
              <a:gd name="connsiteX121-10185" fmla="*/ 0 w 3898347"/>
              <a:gd name="connsiteY121-10186" fmla="*/ 15850 h 4256103"/>
              <a:gd name="connsiteX122-10187" fmla="*/ 3898347 w 3898347"/>
              <a:gd name="connsiteY122-10188" fmla="*/ 0 h 4256103"/>
              <a:gd name="connsiteX0-10189" fmla="*/ 3898347 w 3898347"/>
              <a:gd name="connsiteY0-10190" fmla="*/ 0 h 4256103"/>
              <a:gd name="connsiteX1-10191" fmla="*/ 3898347 w 3898347"/>
              <a:gd name="connsiteY1-10192" fmla="*/ 3834445 h 4256103"/>
              <a:gd name="connsiteX2-10193" fmla="*/ 3892314 w 3898347"/>
              <a:gd name="connsiteY2-10194" fmla="*/ 3832951 h 4256103"/>
              <a:gd name="connsiteX3-10195" fmla="*/ 3851953 w 3898347"/>
              <a:gd name="connsiteY3-10196" fmla="*/ 3816140 h 4256103"/>
              <a:gd name="connsiteX4-10197" fmla="*/ 3836418 w 3898347"/>
              <a:gd name="connsiteY4-10198" fmla="*/ 3811513 h 4256103"/>
              <a:gd name="connsiteX5-10199" fmla="*/ 3833758 w 3898347"/>
              <a:gd name="connsiteY5-10200" fmla="*/ 3813341 h 4256103"/>
              <a:gd name="connsiteX6-10201" fmla="*/ 3822673 w 3898347"/>
              <a:gd name="connsiteY6-10202" fmla="*/ 3812913 h 4256103"/>
              <a:gd name="connsiteX7-10203" fmla="*/ 3820104 w 3898347"/>
              <a:gd name="connsiteY7-10204" fmla="*/ 3822466 h 4256103"/>
              <a:gd name="connsiteX8-10205" fmla="*/ 3777502 w 3898347"/>
              <a:gd name="connsiteY8-10206" fmla="*/ 3828757 h 4256103"/>
              <a:gd name="connsiteX9-10207" fmla="*/ 3729936 w 3898347"/>
              <a:gd name="connsiteY9-10208" fmla="*/ 3815386 h 4256103"/>
              <a:gd name="connsiteX10-10209" fmla="*/ 3726018 w 3898347"/>
              <a:gd name="connsiteY10-10210" fmla="*/ 3815100 h 4256103"/>
              <a:gd name="connsiteX11-10211" fmla="*/ 3725413 w 3898347"/>
              <a:gd name="connsiteY11-10212" fmla="*/ 3814615 h 4256103"/>
              <a:gd name="connsiteX12-10213" fmla="*/ 3713801 w 3898347"/>
              <a:gd name="connsiteY12-10214" fmla="*/ 3811018 h 4256103"/>
              <a:gd name="connsiteX13-10215" fmla="*/ 3709087 w 3898347"/>
              <a:gd name="connsiteY13-10216" fmla="*/ 3813195 h 4256103"/>
              <a:gd name="connsiteX14-10217" fmla="*/ 3698038 w 3898347"/>
              <a:gd name="connsiteY14-10218" fmla="*/ 3806182 h 4256103"/>
              <a:gd name="connsiteX15-10219" fmla="*/ 3662227 w 3898347"/>
              <a:gd name="connsiteY15-10220" fmla="*/ 3807761 h 4256103"/>
              <a:gd name="connsiteX16-10221" fmla="*/ 3659872 w 3898347"/>
              <a:gd name="connsiteY16-10222" fmla="*/ 3805524 h 4256103"/>
              <a:gd name="connsiteX17-10223" fmla="*/ 3643454 w 3898347"/>
              <a:gd name="connsiteY17-10224" fmla="*/ 3794831 h 4256103"/>
              <a:gd name="connsiteX18-10225" fmla="*/ 3624789 w 3898347"/>
              <a:gd name="connsiteY18-10226" fmla="*/ 3803185 h 4256103"/>
              <a:gd name="connsiteX19-10227" fmla="*/ 3602327 w 3898347"/>
              <a:gd name="connsiteY19-10228" fmla="*/ 3794616 h 4256103"/>
              <a:gd name="connsiteX20-10229" fmla="*/ 3596645 w 3898347"/>
              <a:gd name="connsiteY20-10230" fmla="*/ 3797108 h 4256103"/>
              <a:gd name="connsiteX21-10231" fmla="*/ 3574144 w 3898347"/>
              <a:gd name="connsiteY21-10232" fmla="*/ 3795108 h 4256103"/>
              <a:gd name="connsiteX22-10233" fmla="*/ 3562310 w 3898347"/>
              <a:gd name="connsiteY22-10234" fmla="*/ 3787534 h 4256103"/>
              <a:gd name="connsiteX23-10235" fmla="*/ 3551635 w 3898347"/>
              <a:gd name="connsiteY23-10236" fmla="*/ 3797705 h 4256103"/>
              <a:gd name="connsiteX24-10237" fmla="*/ 3542668 w 3898347"/>
              <a:gd name="connsiteY24-10238" fmla="*/ 3803283 h 4256103"/>
              <a:gd name="connsiteX25-10239" fmla="*/ 3533033 w 3898347"/>
              <a:gd name="connsiteY25-10240" fmla="*/ 3799071 h 4256103"/>
              <a:gd name="connsiteX26-10241" fmla="*/ 3521726 w 3898347"/>
              <a:gd name="connsiteY26-10242" fmla="*/ 3804691 h 4256103"/>
              <a:gd name="connsiteX27-10243" fmla="*/ 3520080 w 3898347"/>
              <a:gd name="connsiteY27-10244" fmla="*/ 3805210 h 4256103"/>
              <a:gd name="connsiteX28-10245" fmla="*/ 3508491 w 3898347"/>
              <a:gd name="connsiteY28-10246" fmla="*/ 3797398 h 4256103"/>
              <a:gd name="connsiteX29-10247" fmla="*/ 3503787 w 3898347"/>
              <a:gd name="connsiteY29-10248" fmla="*/ 3797787 h 4256103"/>
              <a:gd name="connsiteX30-10249" fmla="*/ 3492165 w 3898347"/>
              <a:gd name="connsiteY30-10250" fmla="*/ 3799887 h 4256103"/>
              <a:gd name="connsiteX31-10251" fmla="*/ 3472233 w 3898347"/>
              <a:gd name="connsiteY31-10252" fmla="*/ 3805682 h 4256103"/>
              <a:gd name="connsiteX32-10253" fmla="*/ 3465921 w 3898347"/>
              <a:gd name="connsiteY32-10254" fmla="*/ 3805814 h 4256103"/>
              <a:gd name="connsiteX33-10255" fmla="*/ 3455541 w 3898347"/>
              <a:gd name="connsiteY33-10256" fmla="*/ 3815505 h 4256103"/>
              <a:gd name="connsiteX34-10257" fmla="*/ 3429027 w 3898347"/>
              <a:gd name="connsiteY34-10258" fmla="*/ 3816906 h 4256103"/>
              <a:gd name="connsiteX35-10259" fmla="*/ 3369507 w 3898347"/>
              <a:gd name="connsiteY35-10260" fmla="*/ 3825563 h 4256103"/>
              <a:gd name="connsiteX36-10261" fmla="*/ 3324491 w 3898347"/>
              <a:gd name="connsiteY36-10262" fmla="*/ 3832006 h 4256103"/>
              <a:gd name="connsiteX37-10263" fmla="*/ 3244235 w 3898347"/>
              <a:gd name="connsiteY37-10264" fmla="*/ 3834376 h 4256103"/>
              <a:gd name="connsiteX38-10265" fmla="*/ 3226507 w 3898347"/>
              <a:gd name="connsiteY38-10266" fmla="*/ 3820131 h 4256103"/>
              <a:gd name="connsiteX39-10267" fmla="*/ 3191688 w 3898347"/>
              <a:gd name="connsiteY39-10268" fmla="*/ 3837359 h 4256103"/>
              <a:gd name="connsiteX40-10269" fmla="*/ 3153779 w 3898347"/>
              <a:gd name="connsiteY40-10270" fmla="*/ 3848439 h 4256103"/>
              <a:gd name="connsiteX41-10271" fmla="*/ 3090188 w 3898347"/>
              <a:gd name="connsiteY41-10272" fmla="*/ 3855036 h 4256103"/>
              <a:gd name="connsiteX42-10273" fmla="*/ 3031422 w 3898347"/>
              <a:gd name="connsiteY42-10274" fmla="*/ 3858298 h 4256103"/>
              <a:gd name="connsiteX43-10275" fmla="*/ 2996288 w 3898347"/>
              <a:gd name="connsiteY43-10276" fmla="*/ 3860020 h 4256103"/>
              <a:gd name="connsiteX44-10277" fmla="*/ 2901661 w 3898347"/>
              <a:gd name="connsiteY44-10278" fmla="*/ 3882243 h 4256103"/>
              <a:gd name="connsiteX45-10279" fmla="*/ 2782141 w 3898347"/>
              <a:gd name="connsiteY45-10280" fmla="*/ 3932983 h 4256103"/>
              <a:gd name="connsiteX46-10281" fmla="*/ 2749597 w 3898347"/>
              <a:gd name="connsiteY46-10282" fmla="*/ 3956746 h 4256103"/>
              <a:gd name="connsiteX47-10283" fmla="*/ 2730493 w 3898347"/>
              <a:gd name="connsiteY47-10284" fmla="*/ 3955236 h 4256103"/>
              <a:gd name="connsiteX48-10285" fmla="*/ 2707507 w 3898347"/>
              <a:gd name="connsiteY48-10286" fmla="*/ 3947771 h 4256103"/>
              <a:gd name="connsiteX49-10287" fmla="*/ 2701937 w 3898347"/>
              <a:gd name="connsiteY49-10288" fmla="*/ 3950565 h 4256103"/>
              <a:gd name="connsiteX50-10289" fmla="*/ 2679435 w 3898347"/>
              <a:gd name="connsiteY50-10290" fmla="*/ 3949768 h 4256103"/>
              <a:gd name="connsiteX51-10291" fmla="*/ 2667352 w 3898347"/>
              <a:gd name="connsiteY51-10292" fmla="*/ 3942821 h 4256103"/>
              <a:gd name="connsiteX52-10293" fmla="*/ 2657096 w 3898347"/>
              <a:gd name="connsiteY52-10294" fmla="*/ 3953571 h 4256103"/>
              <a:gd name="connsiteX53-10295" fmla="*/ 2655161 w 3898347"/>
              <a:gd name="connsiteY53-10296" fmla="*/ 3962216 h 4256103"/>
              <a:gd name="connsiteX54-10297" fmla="*/ 2638604 w 3898347"/>
              <a:gd name="connsiteY54-10298" fmla="*/ 3955936 h 4256103"/>
              <a:gd name="connsiteX55-10299" fmla="*/ 2626185 w 3898347"/>
              <a:gd name="connsiteY55-10300" fmla="*/ 3962937 h 4256103"/>
              <a:gd name="connsiteX56-10301" fmla="*/ 2614077 w 3898347"/>
              <a:gd name="connsiteY56-10302" fmla="*/ 3955576 h 4256103"/>
              <a:gd name="connsiteX57-10303" fmla="*/ 2609403 w 3898347"/>
              <a:gd name="connsiteY57-10304" fmla="*/ 3956215 h 4256103"/>
              <a:gd name="connsiteX58-10305" fmla="*/ 2597896 w 3898347"/>
              <a:gd name="connsiteY58-10306" fmla="*/ 3958939 h 4256103"/>
              <a:gd name="connsiteX59-10307" fmla="*/ 2578251 w 3898347"/>
              <a:gd name="connsiteY59-10308" fmla="*/ 3965812 h 4256103"/>
              <a:gd name="connsiteX60-10309" fmla="*/ 2571961 w 3898347"/>
              <a:gd name="connsiteY60-10310" fmla="*/ 3966278 h 4256103"/>
              <a:gd name="connsiteX61-10311" fmla="*/ 2559399 w 3898347"/>
              <a:gd name="connsiteY61-10312" fmla="*/ 3979193 h 4256103"/>
              <a:gd name="connsiteX62-10313" fmla="*/ 2533560 w 3898347"/>
              <a:gd name="connsiteY62-10314" fmla="*/ 3988160 h 4256103"/>
              <a:gd name="connsiteX63-10315" fmla="*/ 2515299 w 3898347"/>
              <a:gd name="connsiteY63-10316" fmla="*/ 4016867 h 4256103"/>
              <a:gd name="connsiteX64-10317" fmla="*/ 2513423 w 3898347"/>
              <a:gd name="connsiteY64-10318" fmla="*/ 4018759 h 4256103"/>
              <a:gd name="connsiteX65-10319" fmla="*/ 2482991 w 3898347"/>
              <a:gd name="connsiteY65-10320" fmla="*/ 4012935 h 4256103"/>
              <a:gd name="connsiteX66-10321" fmla="*/ 2446940 w 3898347"/>
              <a:gd name="connsiteY66-10322" fmla="*/ 4021172 h 4256103"/>
              <a:gd name="connsiteX67-10323" fmla="*/ 2404883 w 3898347"/>
              <a:gd name="connsiteY67-10324" fmla="*/ 4024808 h 4256103"/>
              <a:gd name="connsiteX68-10325" fmla="*/ 2373894 w 3898347"/>
              <a:gd name="connsiteY68-10326" fmla="*/ 4023827 h 4256103"/>
              <a:gd name="connsiteX69-10327" fmla="*/ 2297080 w 3898347"/>
              <a:gd name="connsiteY69-10328" fmla="*/ 4040841 h 4256103"/>
              <a:gd name="connsiteX70-10329" fmla="*/ 2170615 w 3898347"/>
              <a:gd name="connsiteY70-10330" fmla="*/ 4077196 h 4256103"/>
              <a:gd name="connsiteX71-10331" fmla="*/ 2143580 w 3898347"/>
              <a:gd name="connsiteY71-10332" fmla="*/ 4083102 h 4256103"/>
              <a:gd name="connsiteX72-10333" fmla="*/ 2119893 w 3898347"/>
              <a:gd name="connsiteY72-10334" fmla="*/ 4080874 h 4256103"/>
              <a:gd name="connsiteX73-10335" fmla="*/ 2114008 w 3898347"/>
              <a:gd name="connsiteY73-10336" fmla="*/ 4073996 h 4256103"/>
              <a:gd name="connsiteX74-10337" fmla="*/ 2099067 w 3898347"/>
              <a:gd name="connsiteY74-10338" fmla="*/ 4076068 h 4256103"/>
              <a:gd name="connsiteX75-10339" fmla="*/ 2095000 w 3898347"/>
              <a:gd name="connsiteY75-10340" fmla="*/ 4075096 h 4256103"/>
              <a:gd name="connsiteX76-10341" fmla="*/ 2071767 w 3898347"/>
              <a:gd name="connsiteY76-10342" fmla="*/ 4071044 h 4256103"/>
              <a:gd name="connsiteX77-10343" fmla="*/ 2024486 w 3898347"/>
              <a:gd name="connsiteY77-10344" fmla="*/ 4100276 h 4256103"/>
              <a:gd name="connsiteX78-10345" fmla="*/ 1944675 w 3898347"/>
              <a:gd name="connsiteY78-10346" fmla="*/ 4121515 h 4256103"/>
              <a:gd name="connsiteX79-10347" fmla="*/ 1739945 w 3898347"/>
              <a:gd name="connsiteY79-10348" fmla="*/ 4171795 h 4256103"/>
              <a:gd name="connsiteX80-10349" fmla="*/ 1662065 w 3898347"/>
              <a:gd name="connsiteY80-10350" fmla="*/ 4184630 h 4256103"/>
              <a:gd name="connsiteX81-10351" fmla="*/ 1595989 w 3898347"/>
              <a:gd name="connsiteY81-10352" fmla="*/ 4193679 h 4256103"/>
              <a:gd name="connsiteX82-10353" fmla="*/ 1559231 w 3898347"/>
              <a:gd name="connsiteY82-10354" fmla="*/ 4195932 h 4256103"/>
              <a:gd name="connsiteX83-10355" fmla="*/ 1537197 w 3898347"/>
              <a:gd name="connsiteY83-10356" fmla="*/ 4209468 h 4256103"/>
              <a:gd name="connsiteX84-10357" fmla="*/ 1508787 w 3898347"/>
              <a:gd name="connsiteY84-10358" fmla="*/ 4230924 h 4256103"/>
              <a:gd name="connsiteX85-10359" fmla="*/ 1488914 w 3898347"/>
              <a:gd name="connsiteY85-10360" fmla="*/ 4241772 h 4256103"/>
              <a:gd name="connsiteX86-10361" fmla="*/ 1465497 w 3898347"/>
              <a:gd name="connsiteY86-10362" fmla="*/ 4245075 h 4256103"/>
              <a:gd name="connsiteX87-10363" fmla="*/ 1444118 w 3898347"/>
              <a:gd name="connsiteY87-10364" fmla="*/ 4246285 h 4256103"/>
              <a:gd name="connsiteX88-10365" fmla="*/ 1405326 w 3898347"/>
              <a:gd name="connsiteY88-10366" fmla="*/ 4248391 h 4256103"/>
              <a:gd name="connsiteX89-10367" fmla="*/ 1344909 w 3898347"/>
              <a:gd name="connsiteY89-10368" fmla="*/ 4237004 h 4256103"/>
              <a:gd name="connsiteX90-10369" fmla="*/ 1298748 w 3898347"/>
              <a:gd name="connsiteY90-10370" fmla="*/ 4241669 h 4256103"/>
              <a:gd name="connsiteX91-10371" fmla="*/ 1251302 w 3898347"/>
              <a:gd name="connsiteY91-10372" fmla="*/ 4232513 h 4256103"/>
              <a:gd name="connsiteX92-10373" fmla="*/ 1216643 w 3898347"/>
              <a:gd name="connsiteY92-10374" fmla="*/ 4229828 h 4256103"/>
              <a:gd name="connsiteX93-10375" fmla="*/ 1214101 w 3898347"/>
              <a:gd name="connsiteY93-10376" fmla="*/ 4231991 h 4256103"/>
              <a:gd name="connsiteX94-10377" fmla="*/ 1203193 w 3898347"/>
              <a:gd name="connsiteY94-10378" fmla="*/ 4232867 h 4256103"/>
              <a:gd name="connsiteX95-10379" fmla="*/ 1201049 w 3898347"/>
              <a:gd name="connsiteY95-10380" fmla="*/ 4242842 h 4256103"/>
              <a:gd name="connsiteX96-10381" fmla="*/ 1185298 w 3898347"/>
              <a:gd name="connsiteY96-10382" fmla="*/ 4251133 h 4256103"/>
              <a:gd name="connsiteX97-10383" fmla="*/ 1164955 w 3898347"/>
              <a:gd name="connsiteY97-10384" fmla="*/ 4250027 h 4256103"/>
              <a:gd name="connsiteX98-10385" fmla="*/ 1067357 w 3898347"/>
              <a:gd name="connsiteY98-10386" fmla="*/ 4233908 h 4256103"/>
              <a:gd name="connsiteX99-10387" fmla="*/ 1009492 w 3898347"/>
              <a:gd name="connsiteY99-10388" fmla="*/ 4230455 h 4256103"/>
              <a:gd name="connsiteX100-10389" fmla="*/ 988345 w 3898347"/>
              <a:gd name="connsiteY100-10390" fmla="*/ 4238880 h 4256103"/>
              <a:gd name="connsiteX101-10391" fmla="*/ 958251 w 3898347"/>
              <a:gd name="connsiteY101-10392" fmla="*/ 4244100 h 4256103"/>
              <a:gd name="connsiteX102-10393" fmla="*/ 899207 w 3898347"/>
              <a:gd name="connsiteY102-10394" fmla="*/ 4247688 h 4256103"/>
              <a:gd name="connsiteX103-10395" fmla="*/ 837706 w 3898347"/>
              <a:gd name="connsiteY103-10396" fmla="*/ 4245528 h 4256103"/>
              <a:gd name="connsiteX104-10397" fmla="*/ 778474 w 3898347"/>
              <a:gd name="connsiteY104-10398" fmla="*/ 4235526 h 4256103"/>
              <a:gd name="connsiteX105-10399" fmla="*/ 774418 w 3898347"/>
              <a:gd name="connsiteY105-10400" fmla="*/ 4242583 h 4256103"/>
              <a:gd name="connsiteX106-10401" fmla="*/ 737705 w 3898347"/>
              <a:gd name="connsiteY106-10402" fmla="*/ 4238891 h 4256103"/>
              <a:gd name="connsiteX107-10403" fmla="*/ 641839 w 3898347"/>
              <a:gd name="connsiteY107-10404" fmla="*/ 4211160 h 4256103"/>
              <a:gd name="connsiteX108-10405" fmla="*/ 558105 w 3898347"/>
              <a:gd name="connsiteY108-10406" fmla="*/ 4191218 h 4256103"/>
              <a:gd name="connsiteX109-10407" fmla="*/ 515682 w 3898347"/>
              <a:gd name="connsiteY109-10408" fmla="*/ 4193696 h 4256103"/>
              <a:gd name="connsiteX110-10409" fmla="*/ 467082 w 3898347"/>
              <a:gd name="connsiteY110-10410" fmla="*/ 4185616 h 4256103"/>
              <a:gd name="connsiteX111-10411" fmla="*/ 437646 w 3898347"/>
              <a:gd name="connsiteY111-10412" fmla="*/ 4212658 h 4256103"/>
              <a:gd name="connsiteX112-10413" fmla="*/ 402271 w 3898347"/>
              <a:gd name="connsiteY112-10414" fmla="*/ 4212774 h 4256103"/>
              <a:gd name="connsiteX113-10415" fmla="*/ 384907 w 3898347"/>
              <a:gd name="connsiteY113-10416" fmla="*/ 4201195 h 4256103"/>
              <a:gd name="connsiteX114-10417" fmla="*/ 337154 w 3898347"/>
              <a:gd name="connsiteY114-10418" fmla="*/ 4206136 h 4256103"/>
              <a:gd name="connsiteX115-10419" fmla="*/ 298662 w 3898347"/>
              <a:gd name="connsiteY115-10420" fmla="*/ 4211227 h 4256103"/>
              <a:gd name="connsiteX116-10421" fmla="*/ 265740 w 3898347"/>
              <a:gd name="connsiteY116-10422" fmla="*/ 4213623 h 4256103"/>
              <a:gd name="connsiteX117-10423" fmla="*/ 176403 w 3898347"/>
              <a:gd name="connsiteY117-10424" fmla="*/ 4227393 h 4256103"/>
              <a:gd name="connsiteX118-10425" fmla="*/ 82528 w 3898347"/>
              <a:gd name="connsiteY118-10426" fmla="*/ 4243774 h 4256103"/>
              <a:gd name="connsiteX119-10427" fmla="*/ 19464 w 3898347"/>
              <a:gd name="connsiteY119-10428" fmla="*/ 4256103 h 4256103"/>
              <a:gd name="connsiteX120-10429" fmla="*/ 0 w 3898347"/>
              <a:gd name="connsiteY120-10430" fmla="*/ 4221939 h 4256103"/>
              <a:gd name="connsiteX121-10431" fmla="*/ 0 w 3898347"/>
              <a:gd name="connsiteY121-10432" fmla="*/ 15850 h 4256103"/>
              <a:gd name="connsiteX122-10433" fmla="*/ 3898347 w 3898347"/>
              <a:gd name="connsiteY122-10434" fmla="*/ 0 h 4256103"/>
              <a:gd name="connsiteX0-10435" fmla="*/ 3898347 w 3898347"/>
              <a:gd name="connsiteY0-10436" fmla="*/ 0 h 4256103"/>
              <a:gd name="connsiteX1-10437" fmla="*/ 3898347 w 3898347"/>
              <a:gd name="connsiteY1-10438" fmla="*/ 3834445 h 4256103"/>
              <a:gd name="connsiteX2-10439" fmla="*/ 3879157 w 3898347"/>
              <a:gd name="connsiteY2-10440" fmla="*/ 3836240 h 4256103"/>
              <a:gd name="connsiteX3-10441" fmla="*/ 3851953 w 3898347"/>
              <a:gd name="connsiteY3-10442" fmla="*/ 3816140 h 4256103"/>
              <a:gd name="connsiteX4-10443" fmla="*/ 3836418 w 3898347"/>
              <a:gd name="connsiteY4-10444" fmla="*/ 3811513 h 4256103"/>
              <a:gd name="connsiteX5-10445" fmla="*/ 3833758 w 3898347"/>
              <a:gd name="connsiteY5-10446" fmla="*/ 3813341 h 4256103"/>
              <a:gd name="connsiteX6-10447" fmla="*/ 3822673 w 3898347"/>
              <a:gd name="connsiteY6-10448" fmla="*/ 3812913 h 4256103"/>
              <a:gd name="connsiteX7-10449" fmla="*/ 3820104 w 3898347"/>
              <a:gd name="connsiteY7-10450" fmla="*/ 3822466 h 4256103"/>
              <a:gd name="connsiteX8-10451" fmla="*/ 3777502 w 3898347"/>
              <a:gd name="connsiteY8-10452" fmla="*/ 3828757 h 4256103"/>
              <a:gd name="connsiteX9-10453" fmla="*/ 3729936 w 3898347"/>
              <a:gd name="connsiteY9-10454" fmla="*/ 3815386 h 4256103"/>
              <a:gd name="connsiteX10-10455" fmla="*/ 3726018 w 3898347"/>
              <a:gd name="connsiteY10-10456" fmla="*/ 3815100 h 4256103"/>
              <a:gd name="connsiteX11-10457" fmla="*/ 3725413 w 3898347"/>
              <a:gd name="connsiteY11-10458" fmla="*/ 3814615 h 4256103"/>
              <a:gd name="connsiteX12-10459" fmla="*/ 3713801 w 3898347"/>
              <a:gd name="connsiteY12-10460" fmla="*/ 3811018 h 4256103"/>
              <a:gd name="connsiteX13-10461" fmla="*/ 3709087 w 3898347"/>
              <a:gd name="connsiteY13-10462" fmla="*/ 3813195 h 4256103"/>
              <a:gd name="connsiteX14-10463" fmla="*/ 3698038 w 3898347"/>
              <a:gd name="connsiteY14-10464" fmla="*/ 3806182 h 4256103"/>
              <a:gd name="connsiteX15-10465" fmla="*/ 3662227 w 3898347"/>
              <a:gd name="connsiteY15-10466" fmla="*/ 3807761 h 4256103"/>
              <a:gd name="connsiteX16-10467" fmla="*/ 3659872 w 3898347"/>
              <a:gd name="connsiteY16-10468" fmla="*/ 3805524 h 4256103"/>
              <a:gd name="connsiteX17-10469" fmla="*/ 3643454 w 3898347"/>
              <a:gd name="connsiteY17-10470" fmla="*/ 3794831 h 4256103"/>
              <a:gd name="connsiteX18-10471" fmla="*/ 3624789 w 3898347"/>
              <a:gd name="connsiteY18-10472" fmla="*/ 3803185 h 4256103"/>
              <a:gd name="connsiteX19-10473" fmla="*/ 3602327 w 3898347"/>
              <a:gd name="connsiteY19-10474" fmla="*/ 3794616 h 4256103"/>
              <a:gd name="connsiteX20-10475" fmla="*/ 3596645 w 3898347"/>
              <a:gd name="connsiteY20-10476" fmla="*/ 3797108 h 4256103"/>
              <a:gd name="connsiteX21-10477" fmla="*/ 3574144 w 3898347"/>
              <a:gd name="connsiteY21-10478" fmla="*/ 3795108 h 4256103"/>
              <a:gd name="connsiteX22-10479" fmla="*/ 3562310 w 3898347"/>
              <a:gd name="connsiteY22-10480" fmla="*/ 3787534 h 4256103"/>
              <a:gd name="connsiteX23-10481" fmla="*/ 3551635 w 3898347"/>
              <a:gd name="connsiteY23-10482" fmla="*/ 3797705 h 4256103"/>
              <a:gd name="connsiteX24-10483" fmla="*/ 3542668 w 3898347"/>
              <a:gd name="connsiteY24-10484" fmla="*/ 3803283 h 4256103"/>
              <a:gd name="connsiteX25-10485" fmla="*/ 3533033 w 3898347"/>
              <a:gd name="connsiteY25-10486" fmla="*/ 3799071 h 4256103"/>
              <a:gd name="connsiteX26-10487" fmla="*/ 3521726 w 3898347"/>
              <a:gd name="connsiteY26-10488" fmla="*/ 3804691 h 4256103"/>
              <a:gd name="connsiteX27-10489" fmla="*/ 3520080 w 3898347"/>
              <a:gd name="connsiteY27-10490" fmla="*/ 3805210 h 4256103"/>
              <a:gd name="connsiteX28-10491" fmla="*/ 3508491 w 3898347"/>
              <a:gd name="connsiteY28-10492" fmla="*/ 3797398 h 4256103"/>
              <a:gd name="connsiteX29-10493" fmla="*/ 3503787 w 3898347"/>
              <a:gd name="connsiteY29-10494" fmla="*/ 3797787 h 4256103"/>
              <a:gd name="connsiteX30-10495" fmla="*/ 3492165 w 3898347"/>
              <a:gd name="connsiteY30-10496" fmla="*/ 3799887 h 4256103"/>
              <a:gd name="connsiteX31-10497" fmla="*/ 3472233 w 3898347"/>
              <a:gd name="connsiteY31-10498" fmla="*/ 3805682 h 4256103"/>
              <a:gd name="connsiteX32-10499" fmla="*/ 3465921 w 3898347"/>
              <a:gd name="connsiteY32-10500" fmla="*/ 3805814 h 4256103"/>
              <a:gd name="connsiteX33-10501" fmla="*/ 3455541 w 3898347"/>
              <a:gd name="connsiteY33-10502" fmla="*/ 3815505 h 4256103"/>
              <a:gd name="connsiteX34-10503" fmla="*/ 3429027 w 3898347"/>
              <a:gd name="connsiteY34-10504" fmla="*/ 3816906 h 4256103"/>
              <a:gd name="connsiteX35-10505" fmla="*/ 3369507 w 3898347"/>
              <a:gd name="connsiteY35-10506" fmla="*/ 3825563 h 4256103"/>
              <a:gd name="connsiteX36-10507" fmla="*/ 3324491 w 3898347"/>
              <a:gd name="connsiteY36-10508" fmla="*/ 3832006 h 4256103"/>
              <a:gd name="connsiteX37-10509" fmla="*/ 3244235 w 3898347"/>
              <a:gd name="connsiteY37-10510" fmla="*/ 3834376 h 4256103"/>
              <a:gd name="connsiteX38-10511" fmla="*/ 3226507 w 3898347"/>
              <a:gd name="connsiteY38-10512" fmla="*/ 3820131 h 4256103"/>
              <a:gd name="connsiteX39-10513" fmla="*/ 3191688 w 3898347"/>
              <a:gd name="connsiteY39-10514" fmla="*/ 3837359 h 4256103"/>
              <a:gd name="connsiteX40-10515" fmla="*/ 3153779 w 3898347"/>
              <a:gd name="connsiteY40-10516" fmla="*/ 3848439 h 4256103"/>
              <a:gd name="connsiteX41-10517" fmla="*/ 3090188 w 3898347"/>
              <a:gd name="connsiteY41-10518" fmla="*/ 3855036 h 4256103"/>
              <a:gd name="connsiteX42-10519" fmla="*/ 3031422 w 3898347"/>
              <a:gd name="connsiteY42-10520" fmla="*/ 3858298 h 4256103"/>
              <a:gd name="connsiteX43-10521" fmla="*/ 2996288 w 3898347"/>
              <a:gd name="connsiteY43-10522" fmla="*/ 3860020 h 4256103"/>
              <a:gd name="connsiteX44-10523" fmla="*/ 2901661 w 3898347"/>
              <a:gd name="connsiteY44-10524" fmla="*/ 3882243 h 4256103"/>
              <a:gd name="connsiteX45-10525" fmla="*/ 2782141 w 3898347"/>
              <a:gd name="connsiteY45-10526" fmla="*/ 3932983 h 4256103"/>
              <a:gd name="connsiteX46-10527" fmla="*/ 2749597 w 3898347"/>
              <a:gd name="connsiteY46-10528" fmla="*/ 3956746 h 4256103"/>
              <a:gd name="connsiteX47-10529" fmla="*/ 2730493 w 3898347"/>
              <a:gd name="connsiteY47-10530" fmla="*/ 3955236 h 4256103"/>
              <a:gd name="connsiteX48-10531" fmla="*/ 2707507 w 3898347"/>
              <a:gd name="connsiteY48-10532" fmla="*/ 3947771 h 4256103"/>
              <a:gd name="connsiteX49-10533" fmla="*/ 2701937 w 3898347"/>
              <a:gd name="connsiteY49-10534" fmla="*/ 3950565 h 4256103"/>
              <a:gd name="connsiteX50-10535" fmla="*/ 2679435 w 3898347"/>
              <a:gd name="connsiteY50-10536" fmla="*/ 3949768 h 4256103"/>
              <a:gd name="connsiteX51-10537" fmla="*/ 2667352 w 3898347"/>
              <a:gd name="connsiteY51-10538" fmla="*/ 3942821 h 4256103"/>
              <a:gd name="connsiteX52-10539" fmla="*/ 2657096 w 3898347"/>
              <a:gd name="connsiteY52-10540" fmla="*/ 3953571 h 4256103"/>
              <a:gd name="connsiteX53-10541" fmla="*/ 2655161 w 3898347"/>
              <a:gd name="connsiteY53-10542" fmla="*/ 3962216 h 4256103"/>
              <a:gd name="connsiteX54-10543" fmla="*/ 2638604 w 3898347"/>
              <a:gd name="connsiteY54-10544" fmla="*/ 3955936 h 4256103"/>
              <a:gd name="connsiteX55-10545" fmla="*/ 2626185 w 3898347"/>
              <a:gd name="connsiteY55-10546" fmla="*/ 3962937 h 4256103"/>
              <a:gd name="connsiteX56-10547" fmla="*/ 2614077 w 3898347"/>
              <a:gd name="connsiteY56-10548" fmla="*/ 3955576 h 4256103"/>
              <a:gd name="connsiteX57-10549" fmla="*/ 2609403 w 3898347"/>
              <a:gd name="connsiteY57-10550" fmla="*/ 3956215 h 4256103"/>
              <a:gd name="connsiteX58-10551" fmla="*/ 2597896 w 3898347"/>
              <a:gd name="connsiteY58-10552" fmla="*/ 3958939 h 4256103"/>
              <a:gd name="connsiteX59-10553" fmla="*/ 2578251 w 3898347"/>
              <a:gd name="connsiteY59-10554" fmla="*/ 3965812 h 4256103"/>
              <a:gd name="connsiteX60-10555" fmla="*/ 2571961 w 3898347"/>
              <a:gd name="connsiteY60-10556" fmla="*/ 3966278 h 4256103"/>
              <a:gd name="connsiteX61-10557" fmla="*/ 2559399 w 3898347"/>
              <a:gd name="connsiteY61-10558" fmla="*/ 3979193 h 4256103"/>
              <a:gd name="connsiteX62-10559" fmla="*/ 2533560 w 3898347"/>
              <a:gd name="connsiteY62-10560" fmla="*/ 3988160 h 4256103"/>
              <a:gd name="connsiteX63-10561" fmla="*/ 2515299 w 3898347"/>
              <a:gd name="connsiteY63-10562" fmla="*/ 4016867 h 4256103"/>
              <a:gd name="connsiteX64-10563" fmla="*/ 2513423 w 3898347"/>
              <a:gd name="connsiteY64-10564" fmla="*/ 4018759 h 4256103"/>
              <a:gd name="connsiteX65-10565" fmla="*/ 2482991 w 3898347"/>
              <a:gd name="connsiteY65-10566" fmla="*/ 4012935 h 4256103"/>
              <a:gd name="connsiteX66-10567" fmla="*/ 2446940 w 3898347"/>
              <a:gd name="connsiteY66-10568" fmla="*/ 4021172 h 4256103"/>
              <a:gd name="connsiteX67-10569" fmla="*/ 2404883 w 3898347"/>
              <a:gd name="connsiteY67-10570" fmla="*/ 4024808 h 4256103"/>
              <a:gd name="connsiteX68-10571" fmla="*/ 2373894 w 3898347"/>
              <a:gd name="connsiteY68-10572" fmla="*/ 4023827 h 4256103"/>
              <a:gd name="connsiteX69-10573" fmla="*/ 2297080 w 3898347"/>
              <a:gd name="connsiteY69-10574" fmla="*/ 4040841 h 4256103"/>
              <a:gd name="connsiteX70-10575" fmla="*/ 2170615 w 3898347"/>
              <a:gd name="connsiteY70-10576" fmla="*/ 4077196 h 4256103"/>
              <a:gd name="connsiteX71-10577" fmla="*/ 2143580 w 3898347"/>
              <a:gd name="connsiteY71-10578" fmla="*/ 4083102 h 4256103"/>
              <a:gd name="connsiteX72-10579" fmla="*/ 2119893 w 3898347"/>
              <a:gd name="connsiteY72-10580" fmla="*/ 4080874 h 4256103"/>
              <a:gd name="connsiteX73-10581" fmla="*/ 2114008 w 3898347"/>
              <a:gd name="connsiteY73-10582" fmla="*/ 4073996 h 4256103"/>
              <a:gd name="connsiteX74-10583" fmla="*/ 2099067 w 3898347"/>
              <a:gd name="connsiteY74-10584" fmla="*/ 4076068 h 4256103"/>
              <a:gd name="connsiteX75-10585" fmla="*/ 2095000 w 3898347"/>
              <a:gd name="connsiteY75-10586" fmla="*/ 4075096 h 4256103"/>
              <a:gd name="connsiteX76-10587" fmla="*/ 2071767 w 3898347"/>
              <a:gd name="connsiteY76-10588" fmla="*/ 4071044 h 4256103"/>
              <a:gd name="connsiteX77-10589" fmla="*/ 2024486 w 3898347"/>
              <a:gd name="connsiteY77-10590" fmla="*/ 4100276 h 4256103"/>
              <a:gd name="connsiteX78-10591" fmla="*/ 1944675 w 3898347"/>
              <a:gd name="connsiteY78-10592" fmla="*/ 4121515 h 4256103"/>
              <a:gd name="connsiteX79-10593" fmla="*/ 1739945 w 3898347"/>
              <a:gd name="connsiteY79-10594" fmla="*/ 4171795 h 4256103"/>
              <a:gd name="connsiteX80-10595" fmla="*/ 1662065 w 3898347"/>
              <a:gd name="connsiteY80-10596" fmla="*/ 4184630 h 4256103"/>
              <a:gd name="connsiteX81-10597" fmla="*/ 1595989 w 3898347"/>
              <a:gd name="connsiteY81-10598" fmla="*/ 4193679 h 4256103"/>
              <a:gd name="connsiteX82-10599" fmla="*/ 1559231 w 3898347"/>
              <a:gd name="connsiteY82-10600" fmla="*/ 4195932 h 4256103"/>
              <a:gd name="connsiteX83-10601" fmla="*/ 1537197 w 3898347"/>
              <a:gd name="connsiteY83-10602" fmla="*/ 4209468 h 4256103"/>
              <a:gd name="connsiteX84-10603" fmla="*/ 1508787 w 3898347"/>
              <a:gd name="connsiteY84-10604" fmla="*/ 4230924 h 4256103"/>
              <a:gd name="connsiteX85-10605" fmla="*/ 1488914 w 3898347"/>
              <a:gd name="connsiteY85-10606" fmla="*/ 4241772 h 4256103"/>
              <a:gd name="connsiteX86-10607" fmla="*/ 1465497 w 3898347"/>
              <a:gd name="connsiteY86-10608" fmla="*/ 4245075 h 4256103"/>
              <a:gd name="connsiteX87-10609" fmla="*/ 1444118 w 3898347"/>
              <a:gd name="connsiteY87-10610" fmla="*/ 4246285 h 4256103"/>
              <a:gd name="connsiteX88-10611" fmla="*/ 1405326 w 3898347"/>
              <a:gd name="connsiteY88-10612" fmla="*/ 4248391 h 4256103"/>
              <a:gd name="connsiteX89-10613" fmla="*/ 1344909 w 3898347"/>
              <a:gd name="connsiteY89-10614" fmla="*/ 4237004 h 4256103"/>
              <a:gd name="connsiteX90-10615" fmla="*/ 1298748 w 3898347"/>
              <a:gd name="connsiteY90-10616" fmla="*/ 4241669 h 4256103"/>
              <a:gd name="connsiteX91-10617" fmla="*/ 1251302 w 3898347"/>
              <a:gd name="connsiteY91-10618" fmla="*/ 4232513 h 4256103"/>
              <a:gd name="connsiteX92-10619" fmla="*/ 1216643 w 3898347"/>
              <a:gd name="connsiteY92-10620" fmla="*/ 4229828 h 4256103"/>
              <a:gd name="connsiteX93-10621" fmla="*/ 1214101 w 3898347"/>
              <a:gd name="connsiteY93-10622" fmla="*/ 4231991 h 4256103"/>
              <a:gd name="connsiteX94-10623" fmla="*/ 1203193 w 3898347"/>
              <a:gd name="connsiteY94-10624" fmla="*/ 4232867 h 4256103"/>
              <a:gd name="connsiteX95-10625" fmla="*/ 1201049 w 3898347"/>
              <a:gd name="connsiteY95-10626" fmla="*/ 4242842 h 4256103"/>
              <a:gd name="connsiteX96-10627" fmla="*/ 1185298 w 3898347"/>
              <a:gd name="connsiteY96-10628" fmla="*/ 4251133 h 4256103"/>
              <a:gd name="connsiteX97-10629" fmla="*/ 1164955 w 3898347"/>
              <a:gd name="connsiteY97-10630" fmla="*/ 4250027 h 4256103"/>
              <a:gd name="connsiteX98-10631" fmla="*/ 1067357 w 3898347"/>
              <a:gd name="connsiteY98-10632" fmla="*/ 4233908 h 4256103"/>
              <a:gd name="connsiteX99-10633" fmla="*/ 1009492 w 3898347"/>
              <a:gd name="connsiteY99-10634" fmla="*/ 4230455 h 4256103"/>
              <a:gd name="connsiteX100-10635" fmla="*/ 988345 w 3898347"/>
              <a:gd name="connsiteY100-10636" fmla="*/ 4238880 h 4256103"/>
              <a:gd name="connsiteX101-10637" fmla="*/ 958251 w 3898347"/>
              <a:gd name="connsiteY101-10638" fmla="*/ 4244100 h 4256103"/>
              <a:gd name="connsiteX102-10639" fmla="*/ 899207 w 3898347"/>
              <a:gd name="connsiteY102-10640" fmla="*/ 4247688 h 4256103"/>
              <a:gd name="connsiteX103-10641" fmla="*/ 837706 w 3898347"/>
              <a:gd name="connsiteY103-10642" fmla="*/ 4245528 h 4256103"/>
              <a:gd name="connsiteX104-10643" fmla="*/ 778474 w 3898347"/>
              <a:gd name="connsiteY104-10644" fmla="*/ 4235526 h 4256103"/>
              <a:gd name="connsiteX105-10645" fmla="*/ 774418 w 3898347"/>
              <a:gd name="connsiteY105-10646" fmla="*/ 4242583 h 4256103"/>
              <a:gd name="connsiteX106-10647" fmla="*/ 737705 w 3898347"/>
              <a:gd name="connsiteY106-10648" fmla="*/ 4238891 h 4256103"/>
              <a:gd name="connsiteX107-10649" fmla="*/ 641839 w 3898347"/>
              <a:gd name="connsiteY107-10650" fmla="*/ 4211160 h 4256103"/>
              <a:gd name="connsiteX108-10651" fmla="*/ 558105 w 3898347"/>
              <a:gd name="connsiteY108-10652" fmla="*/ 4191218 h 4256103"/>
              <a:gd name="connsiteX109-10653" fmla="*/ 515682 w 3898347"/>
              <a:gd name="connsiteY109-10654" fmla="*/ 4193696 h 4256103"/>
              <a:gd name="connsiteX110-10655" fmla="*/ 467082 w 3898347"/>
              <a:gd name="connsiteY110-10656" fmla="*/ 4185616 h 4256103"/>
              <a:gd name="connsiteX111-10657" fmla="*/ 437646 w 3898347"/>
              <a:gd name="connsiteY111-10658" fmla="*/ 4212658 h 4256103"/>
              <a:gd name="connsiteX112-10659" fmla="*/ 402271 w 3898347"/>
              <a:gd name="connsiteY112-10660" fmla="*/ 4212774 h 4256103"/>
              <a:gd name="connsiteX113-10661" fmla="*/ 384907 w 3898347"/>
              <a:gd name="connsiteY113-10662" fmla="*/ 4201195 h 4256103"/>
              <a:gd name="connsiteX114-10663" fmla="*/ 337154 w 3898347"/>
              <a:gd name="connsiteY114-10664" fmla="*/ 4206136 h 4256103"/>
              <a:gd name="connsiteX115-10665" fmla="*/ 298662 w 3898347"/>
              <a:gd name="connsiteY115-10666" fmla="*/ 4211227 h 4256103"/>
              <a:gd name="connsiteX116-10667" fmla="*/ 265740 w 3898347"/>
              <a:gd name="connsiteY116-10668" fmla="*/ 4213623 h 4256103"/>
              <a:gd name="connsiteX117-10669" fmla="*/ 176403 w 3898347"/>
              <a:gd name="connsiteY117-10670" fmla="*/ 4227393 h 4256103"/>
              <a:gd name="connsiteX118-10671" fmla="*/ 82528 w 3898347"/>
              <a:gd name="connsiteY118-10672" fmla="*/ 4243774 h 4256103"/>
              <a:gd name="connsiteX119-10673" fmla="*/ 19464 w 3898347"/>
              <a:gd name="connsiteY119-10674" fmla="*/ 4256103 h 4256103"/>
              <a:gd name="connsiteX120-10675" fmla="*/ 0 w 3898347"/>
              <a:gd name="connsiteY120-10676" fmla="*/ 4221939 h 4256103"/>
              <a:gd name="connsiteX121-10677" fmla="*/ 0 w 3898347"/>
              <a:gd name="connsiteY121-10678" fmla="*/ 15850 h 4256103"/>
              <a:gd name="connsiteX122-10679" fmla="*/ 3898347 w 3898347"/>
              <a:gd name="connsiteY122-10680" fmla="*/ 0 h 42561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 ang="0">
                <a:pos x="connsiteX111-223" y="connsiteY111-224"/>
              </a:cxn>
              <a:cxn ang="0">
                <a:pos x="connsiteX112-225" y="connsiteY112-226"/>
              </a:cxn>
              <a:cxn ang="0">
                <a:pos x="connsiteX113-227" y="connsiteY113-228"/>
              </a:cxn>
              <a:cxn ang="0">
                <a:pos x="connsiteX114-229" y="connsiteY114-230"/>
              </a:cxn>
              <a:cxn ang="0">
                <a:pos x="connsiteX115-231" y="connsiteY115-232"/>
              </a:cxn>
              <a:cxn ang="0">
                <a:pos x="connsiteX116-233" y="connsiteY116-234"/>
              </a:cxn>
              <a:cxn ang="0">
                <a:pos x="connsiteX117-235" y="connsiteY117-236"/>
              </a:cxn>
              <a:cxn ang="0">
                <a:pos x="connsiteX118-237" y="connsiteY118-238"/>
              </a:cxn>
              <a:cxn ang="0">
                <a:pos x="connsiteX119-239" y="connsiteY119-240"/>
              </a:cxn>
              <a:cxn ang="0">
                <a:pos x="connsiteX120-241" y="connsiteY120-242"/>
              </a:cxn>
              <a:cxn ang="0">
                <a:pos x="connsiteX121-243" y="connsiteY121-244"/>
              </a:cxn>
              <a:cxn ang="0">
                <a:pos x="connsiteX122-245" y="connsiteY122-246"/>
              </a:cxn>
            </a:cxnLst>
            <a:rect l="l" t="t" r="r" b="b"/>
            <a:pathLst>
              <a:path w="3898347" h="4256103">
                <a:moveTo>
                  <a:pt x="3898347" y="0"/>
                </a:moveTo>
                <a:lnTo>
                  <a:pt x="3898347" y="3834445"/>
                </a:lnTo>
                <a:lnTo>
                  <a:pt x="3879157" y="3836240"/>
                </a:lnTo>
                <a:cubicBezTo>
                  <a:pt x="3885307" y="3798226"/>
                  <a:pt x="3856203" y="3861184"/>
                  <a:pt x="3851953" y="3816140"/>
                </a:cubicBezTo>
                <a:cubicBezTo>
                  <a:pt x="3846568" y="3817958"/>
                  <a:pt x="3841484" y="3807983"/>
                  <a:pt x="3836418" y="3811513"/>
                </a:cubicBezTo>
                <a:lnTo>
                  <a:pt x="3833758" y="3813341"/>
                </a:lnTo>
                <a:lnTo>
                  <a:pt x="3822673" y="3812913"/>
                </a:lnTo>
                <a:lnTo>
                  <a:pt x="3820104" y="3822466"/>
                </a:lnTo>
                <a:lnTo>
                  <a:pt x="3777502" y="3828757"/>
                </a:lnTo>
                <a:cubicBezTo>
                  <a:pt x="3762474" y="3827577"/>
                  <a:pt x="3742902" y="3817662"/>
                  <a:pt x="3729936" y="3815386"/>
                </a:cubicBezTo>
                <a:lnTo>
                  <a:pt x="3726018" y="3815100"/>
                </a:lnTo>
                <a:lnTo>
                  <a:pt x="3725413" y="3814615"/>
                </a:lnTo>
                <a:cubicBezTo>
                  <a:pt x="3721569" y="3812283"/>
                  <a:pt x="3717711" y="3810892"/>
                  <a:pt x="3713801" y="3811018"/>
                </a:cubicBezTo>
                <a:lnTo>
                  <a:pt x="3709087" y="3813195"/>
                </a:lnTo>
                <a:lnTo>
                  <a:pt x="3698038" y="3806182"/>
                </a:lnTo>
                <a:lnTo>
                  <a:pt x="3662227" y="3807761"/>
                </a:lnTo>
                <a:lnTo>
                  <a:pt x="3659872" y="3805524"/>
                </a:lnTo>
                <a:cubicBezTo>
                  <a:pt x="3654837" y="3800238"/>
                  <a:pt x="3649779" y="3795747"/>
                  <a:pt x="3643454" y="3794831"/>
                </a:cubicBezTo>
                <a:lnTo>
                  <a:pt x="3624789" y="3803185"/>
                </a:lnTo>
                <a:lnTo>
                  <a:pt x="3602327" y="3794616"/>
                </a:lnTo>
                <a:lnTo>
                  <a:pt x="3596645" y="3797108"/>
                </a:lnTo>
                <a:cubicBezTo>
                  <a:pt x="3586358" y="3794741"/>
                  <a:pt x="3572046" y="3779403"/>
                  <a:pt x="3574144" y="3795108"/>
                </a:cubicBezTo>
                <a:lnTo>
                  <a:pt x="3562310" y="3787534"/>
                </a:lnTo>
                <a:lnTo>
                  <a:pt x="3551635" y="3797705"/>
                </a:lnTo>
                <a:lnTo>
                  <a:pt x="3542668" y="3803283"/>
                </a:lnTo>
                <a:lnTo>
                  <a:pt x="3533033" y="3799071"/>
                </a:lnTo>
                <a:lnTo>
                  <a:pt x="3521726" y="3804691"/>
                </a:lnTo>
                <a:lnTo>
                  <a:pt x="3520080" y="3805210"/>
                </a:lnTo>
                <a:lnTo>
                  <a:pt x="3508491" y="3797398"/>
                </a:lnTo>
                <a:lnTo>
                  <a:pt x="3503787" y="3797787"/>
                </a:lnTo>
                <a:lnTo>
                  <a:pt x="3492165" y="3799887"/>
                </a:lnTo>
                <a:cubicBezTo>
                  <a:pt x="3486252" y="3801787"/>
                  <a:pt x="3479649" y="3804176"/>
                  <a:pt x="3472233" y="3805682"/>
                </a:cubicBezTo>
                <a:lnTo>
                  <a:pt x="3465921" y="3805814"/>
                </a:lnTo>
                <a:lnTo>
                  <a:pt x="3455541" y="3815505"/>
                </a:lnTo>
                <a:lnTo>
                  <a:pt x="3429027" y="3816906"/>
                </a:lnTo>
                <a:cubicBezTo>
                  <a:pt x="3408521" y="3817753"/>
                  <a:pt x="3388898" y="3819475"/>
                  <a:pt x="3369507" y="3825563"/>
                </a:cubicBezTo>
                <a:cubicBezTo>
                  <a:pt x="3353730" y="3819534"/>
                  <a:pt x="3338870" y="3818175"/>
                  <a:pt x="3324491" y="3832006"/>
                </a:cubicBezTo>
                <a:cubicBezTo>
                  <a:pt x="3281706" y="3833409"/>
                  <a:pt x="3271319" y="3817569"/>
                  <a:pt x="3244235" y="3834376"/>
                </a:cubicBezTo>
                <a:cubicBezTo>
                  <a:pt x="3236206" y="3826142"/>
                  <a:pt x="3230700" y="3821848"/>
                  <a:pt x="3226507" y="3820131"/>
                </a:cubicBezTo>
                <a:cubicBezTo>
                  <a:pt x="3213924" y="3814979"/>
                  <a:pt x="3213172" y="3833011"/>
                  <a:pt x="3191688" y="3837359"/>
                </a:cubicBezTo>
                <a:cubicBezTo>
                  <a:pt x="3168723" y="3844588"/>
                  <a:pt x="3175642" y="3846041"/>
                  <a:pt x="3153779" y="3848439"/>
                </a:cubicBezTo>
                <a:cubicBezTo>
                  <a:pt x="3136862" y="3851385"/>
                  <a:pt x="3115876" y="3855158"/>
                  <a:pt x="3090188" y="3855036"/>
                </a:cubicBezTo>
                <a:cubicBezTo>
                  <a:pt x="3066058" y="3880979"/>
                  <a:pt x="3059981" y="3849823"/>
                  <a:pt x="3031422" y="3858298"/>
                </a:cubicBezTo>
                <a:cubicBezTo>
                  <a:pt x="3017157" y="3868236"/>
                  <a:pt x="3007595" y="3870098"/>
                  <a:pt x="2996288" y="3860020"/>
                </a:cubicBezTo>
                <a:cubicBezTo>
                  <a:pt x="2930242" y="3908295"/>
                  <a:pt x="2959927" y="3862932"/>
                  <a:pt x="2901661" y="3882243"/>
                </a:cubicBezTo>
                <a:cubicBezTo>
                  <a:pt x="2863654" y="3897291"/>
                  <a:pt x="2822551" y="3908676"/>
                  <a:pt x="2782141" y="3932983"/>
                </a:cubicBezTo>
                <a:lnTo>
                  <a:pt x="2749597" y="3956746"/>
                </a:lnTo>
                <a:lnTo>
                  <a:pt x="2730493" y="3955236"/>
                </a:lnTo>
                <a:lnTo>
                  <a:pt x="2707507" y="3947771"/>
                </a:lnTo>
                <a:lnTo>
                  <a:pt x="2701937" y="3950565"/>
                </a:lnTo>
                <a:cubicBezTo>
                  <a:pt x="2691594" y="3948746"/>
                  <a:pt x="2676749" y="3934159"/>
                  <a:pt x="2679435" y="3949768"/>
                </a:cubicBezTo>
                <a:lnTo>
                  <a:pt x="2667352" y="3942821"/>
                </a:lnTo>
                <a:lnTo>
                  <a:pt x="2657096" y="3953571"/>
                </a:lnTo>
                <a:cubicBezTo>
                  <a:pt x="2656117" y="3956261"/>
                  <a:pt x="2655464" y="3959177"/>
                  <a:pt x="2655161" y="3962216"/>
                </a:cubicBezTo>
                <a:lnTo>
                  <a:pt x="2638604" y="3955936"/>
                </a:lnTo>
                <a:lnTo>
                  <a:pt x="2626185" y="3962937"/>
                </a:lnTo>
                <a:lnTo>
                  <a:pt x="2614077" y="3955576"/>
                </a:lnTo>
                <a:lnTo>
                  <a:pt x="2609403" y="3956215"/>
                </a:lnTo>
                <a:lnTo>
                  <a:pt x="2597896" y="3958939"/>
                </a:lnTo>
                <a:cubicBezTo>
                  <a:pt x="2592077" y="3961159"/>
                  <a:pt x="2585584" y="3963907"/>
                  <a:pt x="2578251" y="3965812"/>
                </a:cubicBezTo>
                <a:lnTo>
                  <a:pt x="2571961" y="3966278"/>
                </a:lnTo>
                <a:lnTo>
                  <a:pt x="2559399" y="3979193"/>
                </a:lnTo>
                <a:cubicBezTo>
                  <a:pt x="2550305" y="3989010"/>
                  <a:pt x="2543019" y="3995469"/>
                  <a:pt x="2533560" y="3988160"/>
                </a:cubicBezTo>
                <a:cubicBezTo>
                  <a:pt x="2526682" y="3994363"/>
                  <a:pt x="2521563" y="4007257"/>
                  <a:pt x="2515299" y="4016867"/>
                </a:cubicBezTo>
                <a:lnTo>
                  <a:pt x="2513423" y="4018759"/>
                </a:lnTo>
                <a:lnTo>
                  <a:pt x="2482991" y="4012935"/>
                </a:lnTo>
                <a:cubicBezTo>
                  <a:pt x="2469558" y="4010479"/>
                  <a:pt x="2456714" y="4010658"/>
                  <a:pt x="2446940" y="4021172"/>
                </a:cubicBezTo>
                <a:cubicBezTo>
                  <a:pt x="2445490" y="4004762"/>
                  <a:pt x="2418263" y="4035043"/>
                  <a:pt x="2404883" y="4024808"/>
                </a:cubicBezTo>
                <a:cubicBezTo>
                  <a:pt x="2395527" y="4015768"/>
                  <a:pt x="2385089" y="4022846"/>
                  <a:pt x="2373894" y="4023827"/>
                </a:cubicBezTo>
                <a:cubicBezTo>
                  <a:pt x="2360273" y="4016866"/>
                  <a:pt x="2310801" y="4031114"/>
                  <a:pt x="2297080" y="4040841"/>
                </a:cubicBezTo>
                <a:cubicBezTo>
                  <a:pt x="2262890" y="4074342"/>
                  <a:pt x="2198735" y="4051487"/>
                  <a:pt x="2170615" y="4077196"/>
                </a:cubicBezTo>
                <a:cubicBezTo>
                  <a:pt x="2161158" y="4081087"/>
                  <a:pt x="2152190" y="4082780"/>
                  <a:pt x="2143580" y="4083102"/>
                </a:cubicBezTo>
                <a:lnTo>
                  <a:pt x="2119893" y="4080874"/>
                </a:lnTo>
                <a:lnTo>
                  <a:pt x="2114008" y="4073996"/>
                </a:lnTo>
                <a:lnTo>
                  <a:pt x="2099067" y="4076068"/>
                </a:lnTo>
                <a:lnTo>
                  <a:pt x="2095000" y="4075096"/>
                </a:lnTo>
                <a:cubicBezTo>
                  <a:pt x="2087230" y="4073204"/>
                  <a:pt x="2079536" y="4071577"/>
                  <a:pt x="2071767" y="4071044"/>
                </a:cubicBezTo>
                <a:cubicBezTo>
                  <a:pt x="2077287" y="4106066"/>
                  <a:pt x="2006612" y="4072253"/>
                  <a:pt x="2024486" y="4100276"/>
                </a:cubicBezTo>
                <a:cubicBezTo>
                  <a:pt x="1982770" y="4103418"/>
                  <a:pt x="1990990" y="4145711"/>
                  <a:pt x="1944675" y="4121515"/>
                </a:cubicBezTo>
                <a:cubicBezTo>
                  <a:pt x="1876432" y="4151801"/>
                  <a:pt x="1796287" y="4126915"/>
                  <a:pt x="1739945" y="4171795"/>
                </a:cubicBezTo>
                <a:cubicBezTo>
                  <a:pt x="1680970" y="4182234"/>
                  <a:pt x="1693119" y="4173922"/>
                  <a:pt x="1662065" y="4184630"/>
                </a:cubicBezTo>
                <a:cubicBezTo>
                  <a:pt x="1658816" y="4205398"/>
                  <a:pt x="1624608" y="4174561"/>
                  <a:pt x="1595989" y="4193679"/>
                </a:cubicBezTo>
                <a:lnTo>
                  <a:pt x="1559231" y="4195932"/>
                </a:lnTo>
                <a:lnTo>
                  <a:pt x="1537197" y="4209468"/>
                </a:lnTo>
                <a:cubicBezTo>
                  <a:pt x="1524267" y="4212789"/>
                  <a:pt x="1508603" y="4203060"/>
                  <a:pt x="1508787" y="4230924"/>
                </a:cubicBezTo>
                <a:cubicBezTo>
                  <a:pt x="1500688" y="4227785"/>
                  <a:pt x="1493126" y="4234837"/>
                  <a:pt x="1488914" y="4241772"/>
                </a:cubicBezTo>
                <a:cubicBezTo>
                  <a:pt x="1483344" y="4244130"/>
                  <a:pt x="1472963" y="4244323"/>
                  <a:pt x="1465497" y="4245075"/>
                </a:cubicBezTo>
                <a:lnTo>
                  <a:pt x="1444118" y="4246285"/>
                </a:lnTo>
                <a:lnTo>
                  <a:pt x="1405326" y="4248391"/>
                </a:lnTo>
                <a:cubicBezTo>
                  <a:pt x="1362233" y="4238681"/>
                  <a:pt x="1386645" y="4253541"/>
                  <a:pt x="1344909" y="4237004"/>
                </a:cubicBezTo>
                <a:cubicBezTo>
                  <a:pt x="1319660" y="4278048"/>
                  <a:pt x="1328465" y="4235908"/>
                  <a:pt x="1298748" y="4241669"/>
                </a:cubicBezTo>
                <a:cubicBezTo>
                  <a:pt x="1303263" y="4202446"/>
                  <a:pt x="1257287" y="4277634"/>
                  <a:pt x="1251302" y="4232513"/>
                </a:cubicBezTo>
                <a:cubicBezTo>
                  <a:pt x="1246083" y="4234987"/>
                  <a:pt x="1221483" y="4225653"/>
                  <a:pt x="1216643" y="4229828"/>
                </a:cubicBezTo>
                <a:lnTo>
                  <a:pt x="1214101" y="4231991"/>
                </a:lnTo>
                <a:lnTo>
                  <a:pt x="1203193" y="4232867"/>
                </a:lnTo>
                <a:lnTo>
                  <a:pt x="1201049" y="4242842"/>
                </a:lnTo>
                <a:lnTo>
                  <a:pt x="1185298" y="4251133"/>
                </a:lnTo>
                <a:cubicBezTo>
                  <a:pt x="1179255" y="4252733"/>
                  <a:pt x="1172580" y="4252698"/>
                  <a:pt x="1164955" y="4250027"/>
                </a:cubicBezTo>
                <a:cubicBezTo>
                  <a:pt x="1138322" y="4224376"/>
                  <a:pt x="1100363" y="4267890"/>
                  <a:pt x="1067357" y="4233908"/>
                </a:cubicBezTo>
                <a:cubicBezTo>
                  <a:pt x="1055150" y="4224918"/>
                  <a:pt x="1016960" y="4218576"/>
                  <a:pt x="1009492" y="4230455"/>
                </a:cubicBezTo>
                <a:cubicBezTo>
                  <a:pt x="1001480" y="4231829"/>
                  <a:pt x="992281" y="4225396"/>
                  <a:pt x="988345" y="4238880"/>
                </a:cubicBezTo>
                <a:cubicBezTo>
                  <a:pt x="981958" y="4254801"/>
                  <a:pt x="954663" y="4223227"/>
                  <a:pt x="958251" y="4244100"/>
                </a:cubicBezTo>
                <a:cubicBezTo>
                  <a:pt x="938858" y="4222336"/>
                  <a:pt x="915951" y="4241975"/>
                  <a:pt x="899207" y="4247688"/>
                </a:cubicBezTo>
                <a:cubicBezTo>
                  <a:pt x="884002" y="4226854"/>
                  <a:pt x="873981" y="4247833"/>
                  <a:pt x="837706" y="4245528"/>
                </a:cubicBezTo>
                <a:cubicBezTo>
                  <a:pt x="821001" y="4221598"/>
                  <a:pt x="809746" y="4268977"/>
                  <a:pt x="778474" y="4235526"/>
                </a:cubicBezTo>
                <a:cubicBezTo>
                  <a:pt x="777421" y="4238161"/>
                  <a:pt x="776057" y="4240538"/>
                  <a:pt x="774418" y="4242583"/>
                </a:cubicBezTo>
                <a:cubicBezTo>
                  <a:pt x="764902" y="4254463"/>
                  <a:pt x="748468" y="4252810"/>
                  <a:pt x="737705" y="4238891"/>
                </a:cubicBezTo>
                <a:cubicBezTo>
                  <a:pt x="688302" y="4193107"/>
                  <a:pt x="682485" y="4224501"/>
                  <a:pt x="641839" y="4211160"/>
                </a:cubicBezTo>
                <a:cubicBezTo>
                  <a:pt x="596156" y="4200529"/>
                  <a:pt x="617273" y="4236299"/>
                  <a:pt x="558105" y="4191218"/>
                </a:cubicBezTo>
                <a:cubicBezTo>
                  <a:pt x="553107" y="4206459"/>
                  <a:pt x="528323" y="4202818"/>
                  <a:pt x="515682" y="4193696"/>
                </a:cubicBezTo>
                <a:cubicBezTo>
                  <a:pt x="493567" y="4189726"/>
                  <a:pt x="491022" y="4212483"/>
                  <a:pt x="467082" y="4185616"/>
                </a:cubicBezTo>
                <a:cubicBezTo>
                  <a:pt x="472585" y="4207692"/>
                  <a:pt x="425896" y="4188982"/>
                  <a:pt x="437646" y="4212658"/>
                </a:cubicBezTo>
                <a:cubicBezTo>
                  <a:pt x="424682" y="4230622"/>
                  <a:pt x="415313" y="4197369"/>
                  <a:pt x="402271" y="4212774"/>
                </a:cubicBezTo>
                <a:cubicBezTo>
                  <a:pt x="386486" y="4214846"/>
                  <a:pt x="402806" y="4204907"/>
                  <a:pt x="384907" y="4201195"/>
                </a:cubicBezTo>
                <a:cubicBezTo>
                  <a:pt x="363484" y="4200591"/>
                  <a:pt x="360732" y="4185695"/>
                  <a:pt x="337154" y="4206136"/>
                </a:cubicBezTo>
                <a:cubicBezTo>
                  <a:pt x="313728" y="4191390"/>
                  <a:pt x="328632" y="4203044"/>
                  <a:pt x="298662" y="4211227"/>
                </a:cubicBezTo>
                <a:cubicBezTo>
                  <a:pt x="284852" y="4197257"/>
                  <a:pt x="274958" y="4202411"/>
                  <a:pt x="265740" y="4213623"/>
                </a:cubicBezTo>
                <a:cubicBezTo>
                  <a:pt x="235520" y="4207388"/>
                  <a:pt x="209548" y="4223241"/>
                  <a:pt x="176403" y="4227393"/>
                </a:cubicBezTo>
                <a:cubicBezTo>
                  <a:pt x="138304" y="4239982"/>
                  <a:pt x="110954" y="4232182"/>
                  <a:pt x="82528" y="4243774"/>
                </a:cubicBezTo>
                <a:cubicBezTo>
                  <a:pt x="48751" y="4221865"/>
                  <a:pt x="39523" y="4251971"/>
                  <a:pt x="19464" y="4256103"/>
                </a:cubicBezTo>
                <a:lnTo>
                  <a:pt x="0" y="4221939"/>
                </a:lnTo>
                <a:lnTo>
                  <a:pt x="0" y="15850"/>
                </a:lnTo>
                <a:lnTo>
                  <a:pt x="3898347" y="0"/>
                </a:lnTo>
                <a:close/>
              </a:path>
            </a:pathLst>
          </a:custGeom>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Freeform: Shape 12"/>
          <p:cNvSpPr>
            <a:spLocks noGrp="1" noRot="1" noChangeAspect="1" noMove="1" noResize="1" noEditPoints="1" noAdjustHandles="1" noChangeArrowheads="1" noChangeShapeType="1" noTextEdit="1"/>
          </p:cNvSpPr>
          <p:nvPr/>
        </p:nvSpPr>
        <p:spPr>
          <a:xfrm>
            <a:off x="433232" y="727064"/>
            <a:ext cx="3898347" cy="4256103"/>
          </a:xfrm>
          <a:custGeom>
            <a:avLst/>
            <a:gdLst>
              <a:gd name="connsiteX0" fmla="*/ 3898347 w 3898347"/>
              <a:gd name="connsiteY0" fmla="*/ 0 h 4299085"/>
              <a:gd name="connsiteX1" fmla="*/ 3898347 w 3898347"/>
              <a:gd name="connsiteY1" fmla="*/ 3834445 h 4299085"/>
              <a:gd name="connsiteX2" fmla="*/ 3892314 w 3898347"/>
              <a:gd name="connsiteY2" fmla="*/ 3832951 h 4299085"/>
              <a:gd name="connsiteX3" fmla="*/ 3851953 w 3898347"/>
              <a:gd name="connsiteY3" fmla="*/ 3802983 h 4299085"/>
              <a:gd name="connsiteX4" fmla="*/ 3836418 w 3898347"/>
              <a:gd name="connsiteY4" fmla="*/ 3811513 h 4299085"/>
              <a:gd name="connsiteX5" fmla="*/ 3833758 w 3898347"/>
              <a:gd name="connsiteY5" fmla="*/ 3813341 h 4299085"/>
              <a:gd name="connsiteX6" fmla="*/ 3822673 w 3898347"/>
              <a:gd name="connsiteY6" fmla="*/ 3812913 h 4299085"/>
              <a:gd name="connsiteX7" fmla="*/ 3820104 w 3898347"/>
              <a:gd name="connsiteY7" fmla="*/ 3822466 h 4299085"/>
              <a:gd name="connsiteX8" fmla="*/ 3803816 w 3898347"/>
              <a:gd name="connsiteY8" fmla="*/ 3828757 h 4299085"/>
              <a:gd name="connsiteX9" fmla="*/ 3783259 w 3898347"/>
              <a:gd name="connsiteY9" fmla="*/ 3825276 h 4299085"/>
              <a:gd name="connsiteX10" fmla="*/ 3729936 w 3898347"/>
              <a:gd name="connsiteY10" fmla="*/ 3815386 h 4299085"/>
              <a:gd name="connsiteX11" fmla="*/ 3726018 w 3898347"/>
              <a:gd name="connsiteY11" fmla="*/ 3815100 h 4299085"/>
              <a:gd name="connsiteX12" fmla="*/ 3725413 w 3898347"/>
              <a:gd name="connsiteY12" fmla="*/ 3814615 h 4299085"/>
              <a:gd name="connsiteX13" fmla="*/ 3713801 w 3898347"/>
              <a:gd name="connsiteY13" fmla="*/ 3811018 h 4299085"/>
              <a:gd name="connsiteX14" fmla="*/ 3709087 w 3898347"/>
              <a:gd name="connsiteY14" fmla="*/ 3813195 h 4299085"/>
              <a:gd name="connsiteX15" fmla="*/ 3698038 w 3898347"/>
              <a:gd name="connsiteY15" fmla="*/ 3806182 h 4299085"/>
              <a:gd name="connsiteX16" fmla="*/ 3662227 w 3898347"/>
              <a:gd name="connsiteY16" fmla="*/ 3807761 h 4299085"/>
              <a:gd name="connsiteX17" fmla="*/ 3659872 w 3898347"/>
              <a:gd name="connsiteY17" fmla="*/ 3805524 h 4299085"/>
              <a:gd name="connsiteX18" fmla="*/ 3643454 w 3898347"/>
              <a:gd name="connsiteY18" fmla="*/ 3794831 h 4299085"/>
              <a:gd name="connsiteX19" fmla="*/ 3624789 w 3898347"/>
              <a:gd name="connsiteY19" fmla="*/ 3803185 h 4299085"/>
              <a:gd name="connsiteX20" fmla="*/ 3602327 w 3898347"/>
              <a:gd name="connsiteY20" fmla="*/ 3794616 h 4299085"/>
              <a:gd name="connsiteX21" fmla="*/ 3596645 w 3898347"/>
              <a:gd name="connsiteY21" fmla="*/ 3797108 h 4299085"/>
              <a:gd name="connsiteX22" fmla="*/ 3574144 w 3898347"/>
              <a:gd name="connsiteY22" fmla="*/ 3795108 h 4299085"/>
              <a:gd name="connsiteX23" fmla="*/ 3562310 w 3898347"/>
              <a:gd name="connsiteY23" fmla="*/ 3787534 h 4299085"/>
              <a:gd name="connsiteX24" fmla="*/ 3551635 w 3898347"/>
              <a:gd name="connsiteY24" fmla="*/ 3797705 h 4299085"/>
              <a:gd name="connsiteX25" fmla="*/ 3550175 w 3898347"/>
              <a:gd name="connsiteY25" fmla="*/ 3803199 h 4299085"/>
              <a:gd name="connsiteX26" fmla="*/ 3542668 w 3898347"/>
              <a:gd name="connsiteY26" fmla="*/ 3803283 h 4299085"/>
              <a:gd name="connsiteX27" fmla="*/ 3533033 w 3898347"/>
              <a:gd name="connsiteY27" fmla="*/ 3799071 h 4299085"/>
              <a:gd name="connsiteX28" fmla="*/ 3521726 w 3898347"/>
              <a:gd name="connsiteY28" fmla="*/ 3804691 h 4299085"/>
              <a:gd name="connsiteX29" fmla="*/ 3520080 w 3898347"/>
              <a:gd name="connsiteY29" fmla="*/ 3805210 h 4299085"/>
              <a:gd name="connsiteX30" fmla="*/ 3508491 w 3898347"/>
              <a:gd name="connsiteY30" fmla="*/ 3797398 h 4299085"/>
              <a:gd name="connsiteX31" fmla="*/ 3503787 w 3898347"/>
              <a:gd name="connsiteY31" fmla="*/ 3797787 h 4299085"/>
              <a:gd name="connsiteX32" fmla="*/ 3492165 w 3898347"/>
              <a:gd name="connsiteY32" fmla="*/ 3799887 h 4299085"/>
              <a:gd name="connsiteX33" fmla="*/ 3472233 w 3898347"/>
              <a:gd name="connsiteY33" fmla="*/ 3805682 h 4299085"/>
              <a:gd name="connsiteX34" fmla="*/ 3465921 w 3898347"/>
              <a:gd name="connsiteY34" fmla="*/ 3805814 h 4299085"/>
              <a:gd name="connsiteX35" fmla="*/ 3455541 w 3898347"/>
              <a:gd name="connsiteY35" fmla="*/ 3815505 h 4299085"/>
              <a:gd name="connsiteX36" fmla="*/ 3429027 w 3898347"/>
              <a:gd name="connsiteY36" fmla="*/ 3816906 h 4299085"/>
              <a:gd name="connsiteX37" fmla="*/ 3369507 w 3898347"/>
              <a:gd name="connsiteY37" fmla="*/ 3825563 h 4299085"/>
              <a:gd name="connsiteX38" fmla="*/ 3324491 w 3898347"/>
              <a:gd name="connsiteY38" fmla="*/ 3832006 h 4299085"/>
              <a:gd name="connsiteX39" fmla="*/ 3244235 w 3898347"/>
              <a:gd name="connsiteY39" fmla="*/ 3834376 h 4299085"/>
              <a:gd name="connsiteX40" fmla="*/ 3226507 w 3898347"/>
              <a:gd name="connsiteY40" fmla="*/ 3820131 h 4299085"/>
              <a:gd name="connsiteX41" fmla="*/ 3191688 w 3898347"/>
              <a:gd name="connsiteY41" fmla="*/ 3837359 h 4299085"/>
              <a:gd name="connsiteX42" fmla="*/ 3185553 w 3898347"/>
              <a:gd name="connsiteY42" fmla="*/ 3859030 h 4299085"/>
              <a:gd name="connsiteX43" fmla="*/ 3137926 w 3898347"/>
              <a:gd name="connsiteY43" fmla="*/ 3867782 h 4299085"/>
              <a:gd name="connsiteX44" fmla="*/ 3090188 w 3898347"/>
              <a:gd name="connsiteY44" fmla="*/ 3855036 h 4299085"/>
              <a:gd name="connsiteX45" fmla="*/ 3031422 w 3898347"/>
              <a:gd name="connsiteY45" fmla="*/ 3858298 h 4299085"/>
              <a:gd name="connsiteX46" fmla="*/ 2996288 w 3898347"/>
              <a:gd name="connsiteY46" fmla="*/ 3860020 h 4299085"/>
              <a:gd name="connsiteX47" fmla="*/ 2901661 w 3898347"/>
              <a:gd name="connsiteY47" fmla="*/ 3882243 h 4299085"/>
              <a:gd name="connsiteX48" fmla="*/ 2782141 w 3898347"/>
              <a:gd name="connsiteY48" fmla="*/ 3932983 h 4299085"/>
              <a:gd name="connsiteX49" fmla="*/ 2749597 w 3898347"/>
              <a:gd name="connsiteY49" fmla="*/ 3956746 h 4299085"/>
              <a:gd name="connsiteX50" fmla="*/ 2730493 w 3898347"/>
              <a:gd name="connsiteY50" fmla="*/ 3955236 h 4299085"/>
              <a:gd name="connsiteX51" fmla="*/ 2707507 w 3898347"/>
              <a:gd name="connsiteY51" fmla="*/ 3947771 h 4299085"/>
              <a:gd name="connsiteX52" fmla="*/ 2701937 w 3898347"/>
              <a:gd name="connsiteY52" fmla="*/ 3950565 h 4299085"/>
              <a:gd name="connsiteX53" fmla="*/ 2679435 w 3898347"/>
              <a:gd name="connsiteY53" fmla="*/ 3949768 h 4299085"/>
              <a:gd name="connsiteX54" fmla="*/ 2667352 w 3898347"/>
              <a:gd name="connsiteY54" fmla="*/ 3942821 h 4299085"/>
              <a:gd name="connsiteX55" fmla="*/ 2657096 w 3898347"/>
              <a:gd name="connsiteY55" fmla="*/ 3953571 h 4299085"/>
              <a:gd name="connsiteX56" fmla="*/ 2655161 w 3898347"/>
              <a:gd name="connsiteY56" fmla="*/ 3962216 h 4299085"/>
              <a:gd name="connsiteX57" fmla="*/ 2638604 w 3898347"/>
              <a:gd name="connsiteY57" fmla="*/ 3955936 h 4299085"/>
              <a:gd name="connsiteX58" fmla="*/ 2626185 w 3898347"/>
              <a:gd name="connsiteY58" fmla="*/ 3962937 h 4299085"/>
              <a:gd name="connsiteX59" fmla="*/ 2614077 w 3898347"/>
              <a:gd name="connsiteY59" fmla="*/ 3955576 h 4299085"/>
              <a:gd name="connsiteX60" fmla="*/ 2609403 w 3898347"/>
              <a:gd name="connsiteY60" fmla="*/ 3956215 h 4299085"/>
              <a:gd name="connsiteX61" fmla="*/ 2597896 w 3898347"/>
              <a:gd name="connsiteY61" fmla="*/ 3958939 h 4299085"/>
              <a:gd name="connsiteX62" fmla="*/ 2578251 w 3898347"/>
              <a:gd name="connsiteY62" fmla="*/ 3965812 h 4299085"/>
              <a:gd name="connsiteX63" fmla="*/ 2571961 w 3898347"/>
              <a:gd name="connsiteY63" fmla="*/ 3966278 h 4299085"/>
              <a:gd name="connsiteX64" fmla="*/ 2559399 w 3898347"/>
              <a:gd name="connsiteY64" fmla="*/ 3979193 h 4299085"/>
              <a:gd name="connsiteX65" fmla="*/ 2533560 w 3898347"/>
              <a:gd name="connsiteY65" fmla="*/ 3988160 h 4299085"/>
              <a:gd name="connsiteX66" fmla="*/ 2515299 w 3898347"/>
              <a:gd name="connsiteY66" fmla="*/ 4016867 h 4299085"/>
              <a:gd name="connsiteX67" fmla="*/ 2513423 w 3898347"/>
              <a:gd name="connsiteY67" fmla="*/ 4018759 h 4299085"/>
              <a:gd name="connsiteX68" fmla="*/ 2482991 w 3898347"/>
              <a:gd name="connsiteY68" fmla="*/ 4012935 h 4299085"/>
              <a:gd name="connsiteX69" fmla="*/ 2446940 w 3898347"/>
              <a:gd name="connsiteY69" fmla="*/ 4021172 h 4299085"/>
              <a:gd name="connsiteX70" fmla="*/ 2404883 w 3898347"/>
              <a:gd name="connsiteY70" fmla="*/ 4024808 h 4299085"/>
              <a:gd name="connsiteX71" fmla="*/ 2373894 w 3898347"/>
              <a:gd name="connsiteY71" fmla="*/ 4023827 h 4299085"/>
              <a:gd name="connsiteX72" fmla="*/ 2297080 w 3898347"/>
              <a:gd name="connsiteY72" fmla="*/ 4040841 h 4299085"/>
              <a:gd name="connsiteX73" fmla="*/ 2170615 w 3898347"/>
              <a:gd name="connsiteY73" fmla="*/ 4077196 h 4299085"/>
              <a:gd name="connsiteX74" fmla="*/ 2143580 w 3898347"/>
              <a:gd name="connsiteY74" fmla="*/ 4083102 h 4299085"/>
              <a:gd name="connsiteX75" fmla="*/ 2119893 w 3898347"/>
              <a:gd name="connsiteY75" fmla="*/ 4080874 h 4299085"/>
              <a:gd name="connsiteX76" fmla="*/ 2114008 w 3898347"/>
              <a:gd name="connsiteY76" fmla="*/ 4073996 h 4299085"/>
              <a:gd name="connsiteX77" fmla="*/ 2099067 w 3898347"/>
              <a:gd name="connsiteY77" fmla="*/ 4076068 h 4299085"/>
              <a:gd name="connsiteX78" fmla="*/ 2095000 w 3898347"/>
              <a:gd name="connsiteY78" fmla="*/ 4075096 h 4299085"/>
              <a:gd name="connsiteX79" fmla="*/ 2071767 w 3898347"/>
              <a:gd name="connsiteY79" fmla="*/ 4071044 h 4299085"/>
              <a:gd name="connsiteX80" fmla="*/ 2024486 w 3898347"/>
              <a:gd name="connsiteY80" fmla="*/ 4100276 h 4299085"/>
              <a:gd name="connsiteX81" fmla="*/ 1964411 w 3898347"/>
              <a:gd name="connsiteY81" fmla="*/ 4105069 h 4299085"/>
              <a:gd name="connsiteX82" fmla="*/ 1739945 w 3898347"/>
              <a:gd name="connsiteY82" fmla="*/ 4171795 h 4299085"/>
              <a:gd name="connsiteX83" fmla="*/ 1610556 w 3898347"/>
              <a:gd name="connsiteY83" fmla="*/ 4167701 h 4299085"/>
              <a:gd name="connsiteX84" fmla="*/ 1553623 w 3898347"/>
              <a:gd name="connsiteY84" fmla="*/ 4236045 h 4299085"/>
              <a:gd name="connsiteX85" fmla="*/ 1548640 w 3898347"/>
              <a:gd name="connsiteY85" fmla="*/ 4238297 h 4299085"/>
              <a:gd name="connsiteX86" fmla="*/ 1530136 w 3898347"/>
              <a:gd name="connsiteY86" fmla="*/ 4227121 h 4299085"/>
              <a:gd name="connsiteX87" fmla="*/ 1508787 w 3898347"/>
              <a:gd name="connsiteY87" fmla="*/ 4234213 h 4299085"/>
              <a:gd name="connsiteX88" fmla="*/ 1488914 w 3898347"/>
              <a:gd name="connsiteY88" fmla="*/ 4241772 h 4299085"/>
              <a:gd name="connsiteX89" fmla="*/ 1488999 w 3898347"/>
              <a:gd name="connsiteY89" fmla="*/ 4251186 h 4299085"/>
              <a:gd name="connsiteX90" fmla="*/ 1475364 w 3898347"/>
              <a:gd name="connsiteY90" fmla="*/ 4248364 h 4299085"/>
              <a:gd name="connsiteX91" fmla="*/ 1457275 w 3898347"/>
              <a:gd name="connsiteY91" fmla="*/ 4252863 h 4299085"/>
              <a:gd name="connsiteX92" fmla="*/ 1448085 w 3898347"/>
              <a:gd name="connsiteY92" fmla="*/ 4248391 h 4299085"/>
              <a:gd name="connsiteX93" fmla="*/ 1315306 w 3898347"/>
              <a:gd name="connsiteY93" fmla="*/ 4237004 h 4299085"/>
              <a:gd name="connsiteX94" fmla="*/ 1272434 w 3898347"/>
              <a:gd name="connsiteY94" fmla="*/ 4244958 h 4299085"/>
              <a:gd name="connsiteX95" fmla="*/ 1231567 w 3898347"/>
              <a:gd name="connsiteY95" fmla="*/ 4219356 h 4299085"/>
              <a:gd name="connsiteX96" fmla="*/ 1216643 w 3898347"/>
              <a:gd name="connsiteY96" fmla="*/ 4229828 h 4299085"/>
              <a:gd name="connsiteX97" fmla="*/ 1214101 w 3898347"/>
              <a:gd name="connsiteY97" fmla="*/ 4231991 h 4299085"/>
              <a:gd name="connsiteX98" fmla="*/ 1203193 w 3898347"/>
              <a:gd name="connsiteY98" fmla="*/ 4232867 h 4299085"/>
              <a:gd name="connsiteX99" fmla="*/ 1201049 w 3898347"/>
              <a:gd name="connsiteY99" fmla="*/ 4242842 h 4299085"/>
              <a:gd name="connsiteX100" fmla="*/ 1185298 w 3898347"/>
              <a:gd name="connsiteY100" fmla="*/ 4251133 h 4299085"/>
              <a:gd name="connsiteX101" fmla="*/ 1164955 w 3898347"/>
              <a:gd name="connsiteY101" fmla="*/ 4250027 h 4299085"/>
              <a:gd name="connsiteX102" fmla="*/ 1067357 w 3898347"/>
              <a:gd name="connsiteY102" fmla="*/ 4233908 h 4299085"/>
              <a:gd name="connsiteX103" fmla="*/ 1009492 w 3898347"/>
              <a:gd name="connsiteY103" fmla="*/ 4230455 h 4299085"/>
              <a:gd name="connsiteX104" fmla="*/ 988345 w 3898347"/>
              <a:gd name="connsiteY104" fmla="*/ 4238880 h 4299085"/>
              <a:gd name="connsiteX105" fmla="*/ 958251 w 3898347"/>
              <a:gd name="connsiteY105" fmla="*/ 4244100 h 4299085"/>
              <a:gd name="connsiteX106" fmla="*/ 905785 w 3898347"/>
              <a:gd name="connsiteY106" fmla="*/ 4260845 h 4299085"/>
              <a:gd name="connsiteX107" fmla="*/ 834176 w 3898347"/>
              <a:gd name="connsiteY107" fmla="*/ 4270241 h 4299085"/>
              <a:gd name="connsiteX108" fmla="*/ 778474 w 3898347"/>
              <a:gd name="connsiteY108" fmla="*/ 4235526 h 4299085"/>
              <a:gd name="connsiteX109" fmla="*/ 774418 w 3898347"/>
              <a:gd name="connsiteY109" fmla="*/ 4242583 h 4299085"/>
              <a:gd name="connsiteX110" fmla="*/ 737705 w 3898347"/>
              <a:gd name="connsiteY110" fmla="*/ 4238891 h 4299085"/>
              <a:gd name="connsiteX111" fmla="*/ 605027 w 3898347"/>
              <a:gd name="connsiteY111" fmla="*/ 4175863 h 4299085"/>
              <a:gd name="connsiteX112" fmla="*/ 533391 w 3898347"/>
              <a:gd name="connsiteY112" fmla="*/ 4170035 h 4299085"/>
              <a:gd name="connsiteX113" fmla="*/ 508621 w 3898347"/>
              <a:gd name="connsiteY113" fmla="*/ 4176044 h 4299085"/>
              <a:gd name="connsiteX114" fmla="*/ 467082 w 3898347"/>
              <a:gd name="connsiteY114" fmla="*/ 4185616 h 4299085"/>
              <a:gd name="connsiteX115" fmla="*/ 437646 w 3898347"/>
              <a:gd name="connsiteY115" fmla="*/ 4212658 h 4299085"/>
              <a:gd name="connsiteX116" fmla="*/ 402271 w 3898347"/>
              <a:gd name="connsiteY116" fmla="*/ 4212774 h 4299085"/>
              <a:gd name="connsiteX117" fmla="*/ 391968 w 3898347"/>
              <a:gd name="connsiteY117" fmla="*/ 4187073 h 4299085"/>
              <a:gd name="connsiteX118" fmla="*/ 354806 w 3898347"/>
              <a:gd name="connsiteY118" fmla="*/ 4195545 h 4299085"/>
              <a:gd name="connsiteX119" fmla="*/ 298662 w 3898347"/>
              <a:gd name="connsiteY119" fmla="*/ 4211227 h 4299085"/>
              <a:gd name="connsiteX120" fmla="*/ 265740 w 3898347"/>
              <a:gd name="connsiteY120" fmla="*/ 4213623 h 4299085"/>
              <a:gd name="connsiteX121" fmla="*/ 176403 w 3898347"/>
              <a:gd name="connsiteY121" fmla="*/ 4227393 h 4299085"/>
              <a:gd name="connsiteX122" fmla="*/ 87367 w 3898347"/>
              <a:gd name="connsiteY122" fmla="*/ 4246680 h 4299085"/>
              <a:gd name="connsiteX123" fmla="*/ 37148 w 3898347"/>
              <a:gd name="connsiteY123" fmla="*/ 4289154 h 4299085"/>
              <a:gd name="connsiteX124" fmla="*/ 5850 w 3898347"/>
              <a:gd name="connsiteY124" fmla="*/ 4296945 h 4299085"/>
              <a:gd name="connsiteX125" fmla="*/ 0 w 3898347"/>
              <a:gd name="connsiteY125" fmla="*/ 4299085 h 4299085"/>
              <a:gd name="connsiteX126" fmla="*/ 0 w 3898347"/>
              <a:gd name="connsiteY126" fmla="*/ 15850 h 4299085"/>
              <a:gd name="connsiteX0-1" fmla="*/ 3898347 w 3898347"/>
              <a:gd name="connsiteY0-2" fmla="*/ 0 h 4299085"/>
              <a:gd name="connsiteX1-3" fmla="*/ 3898347 w 3898347"/>
              <a:gd name="connsiteY1-4" fmla="*/ 3834445 h 4299085"/>
              <a:gd name="connsiteX2-5" fmla="*/ 3892314 w 3898347"/>
              <a:gd name="connsiteY2-6" fmla="*/ 3832951 h 4299085"/>
              <a:gd name="connsiteX3-7" fmla="*/ 3851953 w 3898347"/>
              <a:gd name="connsiteY3-8" fmla="*/ 3802983 h 4299085"/>
              <a:gd name="connsiteX4-9" fmla="*/ 3836418 w 3898347"/>
              <a:gd name="connsiteY4-10" fmla="*/ 3811513 h 4299085"/>
              <a:gd name="connsiteX5-11" fmla="*/ 3833758 w 3898347"/>
              <a:gd name="connsiteY5-12" fmla="*/ 3813341 h 4299085"/>
              <a:gd name="connsiteX6-13" fmla="*/ 3822673 w 3898347"/>
              <a:gd name="connsiteY6-14" fmla="*/ 3812913 h 4299085"/>
              <a:gd name="connsiteX7-15" fmla="*/ 3820104 w 3898347"/>
              <a:gd name="connsiteY7-16" fmla="*/ 3822466 h 4299085"/>
              <a:gd name="connsiteX8-17" fmla="*/ 3803816 w 3898347"/>
              <a:gd name="connsiteY8-18" fmla="*/ 3828757 h 4299085"/>
              <a:gd name="connsiteX9-19" fmla="*/ 3783259 w 3898347"/>
              <a:gd name="connsiteY9-20" fmla="*/ 3825276 h 4299085"/>
              <a:gd name="connsiteX10-21" fmla="*/ 3729936 w 3898347"/>
              <a:gd name="connsiteY10-22" fmla="*/ 3815386 h 4299085"/>
              <a:gd name="connsiteX11-23" fmla="*/ 3726018 w 3898347"/>
              <a:gd name="connsiteY11-24" fmla="*/ 3815100 h 4299085"/>
              <a:gd name="connsiteX12-25" fmla="*/ 3725413 w 3898347"/>
              <a:gd name="connsiteY12-26" fmla="*/ 3814615 h 4299085"/>
              <a:gd name="connsiteX13-27" fmla="*/ 3713801 w 3898347"/>
              <a:gd name="connsiteY13-28" fmla="*/ 3811018 h 4299085"/>
              <a:gd name="connsiteX14-29" fmla="*/ 3709087 w 3898347"/>
              <a:gd name="connsiteY14-30" fmla="*/ 3813195 h 4299085"/>
              <a:gd name="connsiteX15-31" fmla="*/ 3698038 w 3898347"/>
              <a:gd name="connsiteY15-32" fmla="*/ 3806182 h 4299085"/>
              <a:gd name="connsiteX16-33" fmla="*/ 3662227 w 3898347"/>
              <a:gd name="connsiteY16-34" fmla="*/ 3807761 h 4299085"/>
              <a:gd name="connsiteX17-35" fmla="*/ 3659872 w 3898347"/>
              <a:gd name="connsiteY17-36" fmla="*/ 3805524 h 4299085"/>
              <a:gd name="connsiteX18-37" fmla="*/ 3643454 w 3898347"/>
              <a:gd name="connsiteY18-38" fmla="*/ 3794831 h 4299085"/>
              <a:gd name="connsiteX19-39" fmla="*/ 3624789 w 3898347"/>
              <a:gd name="connsiteY19-40" fmla="*/ 3803185 h 4299085"/>
              <a:gd name="connsiteX20-41" fmla="*/ 3602327 w 3898347"/>
              <a:gd name="connsiteY20-42" fmla="*/ 3794616 h 4299085"/>
              <a:gd name="connsiteX21-43" fmla="*/ 3596645 w 3898347"/>
              <a:gd name="connsiteY21-44" fmla="*/ 3797108 h 4299085"/>
              <a:gd name="connsiteX22-45" fmla="*/ 3574144 w 3898347"/>
              <a:gd name="connsiteY22-46" fmla="*/ 3795108 h 4299085"/>
              <a:gd name="connsiteX23-47" fmla="*/ 3562310 w 3898347"/>
              <a:gd name="connsiteY23-48" fmla="*/ 3787534 h 4299085"/>
              <a:gd name="connsiteX24-49" fmla="*/ 3551635 w 3898347"/>
              <a:gd name="connsiteY24-50" fmla="*/ 3797705 h 4299085"/>
              <a:gd name="connsiteX25-51" fmla="*/ 3550175 w 3898347"/>
              <a:gd name="connsiteY25-52" fmla="*/ 3803199 h 4299085"/>
              <a:gd name="connsiteX26-53" fmla="*/ 3542668 w 3898347"/>
              <a:gd name="connsiteY26-54" fmla="*/ 3803283 h 4299085"/>
              <a:gd name="connsiteX27-55" fmla="*/ 3533033 w 3898347"/>
              <a:gd name="connsiteY27-56" fmla="*/ 3799071 h 4299085"/>
              <a:gd name="connsiteX28-57" fmla="*/ 3521726 w 3898347"/>
              <a:gd name="connsiteY28-58" fmla="*/ 3804691 h 4299085"/>
              <a:gd name="connsiteX29-59" fmla="*/ 3520080 w 3898347"/>
              <a:gd name="connsiteY29-60" fmla="*/ 3805210 h 4299085"/>
              <a:gd name="connsiteX30-61" fmla="*/ 3508491 w 3898347"/>
              <a:gd name="connsiteY30-62" fmla="*/ 3797398 h 4299085"/>
              <a:gd name="connsiteX31-63" fmla="*/ 3503787 w 3898347"/>
              <a:gd name="connsiteY31-64" fmla="*/ 3797787 h 4299085"/>
              <a:gd name="connsiteX32-65" fmla="*/ 3492165 w 3898347"/>
              <a:gd name="connsiteY32-66" fmla="*/ 3799887 h 4299085"/>
              <a:gd name="connsiteX33-67" fmla="*/ 3472233 w 3898347"/>
              <a:gd name="connsiteY33-68" fmla="*/ 3805682 h 4299085"/>
              <a:gd name="connsiteX34-69" fmla="*/ 3465921 w 3898347"/>
              <a:gd name="connsiteY34-70" fmla="*/ 3805814 h 4299085"/>
              <a:gd name="connsiteX35-71" fmla="*/ 3455541 w 3898347"/>
              <a:gd name="connsiteY35-72" fmla="*/ 3815505 h 4299085"/>
              <a:gd name="connsiteX36-73" fmla="*/ 3429027 w 3898347"/>
              <a:gd name="connsiteY36-74" fmla="*/ 3816906 h 4299085"/>
              <a:gd name="connsiteX37-75" fmla="*/ 3369507 w 3898347"/>
              <a:gd name="connsiteY37-76" fmla="*/ 3825563 h 4299085"/>
              <a:gd name="connsiteX38-77" fmla="*/ 3324491 w 3898347"/>
              <a:gd name="connsiteY38-78" fmla="*/ 3832006 h 4299085"/>
              <a:gd name="connsiteX39-79" fmla="*/ 3244235 w 3898347"/>
              <a:gd name="connsiteY39-80" fmla="*/ 3834376 h 4299085"/>
              <a:gd name="connsiteX40-81" fmla="*/ 3226507 w 3898347"/>
              <a:gd name="connsiteY40-82" fmla="*/ 3820131 h 4299085"/>
              <a:gd name="connsiteX41-83" fmla="*/ 3191688 w 3898347"/>
              <a:gd name="connsiteY41-84" fmla="*/ 3837359 h 4299085"/>
              <a:gd name="connsiteX42-85" fmla="*/ 3185553 w 3898347"/>
              <a:gd name="connsiteY42-86" fmla="*/ 3859030 h 4299085"/>
              <a:gd name="connsiteX43-87" fmla="*/ 3137926 w 3898347"/>
              <a:gd name="connsiteY43-88" fmla="*/ 3867782 h 4299085"/>
              <a:gd name="connsiteX44-89" fmla="*/ 3090188 w 3898347"/>
              <a:gd name="connsiteY44-90" fmla="*/ 3855036 h 4299085"/>
              <a:gd name="connsiteX45-91" fmla="*/ 3031422 w 3898347"/>
              <a:gd name="connsiteY45-92" fmla="*/ 3858298 h 4299085"/>
              <a:gd name="connsiteX46-93" fmla="*/ 2996288 w 3898347"/>
              <a:gd name="connsiteY46-94" fmla="*/ 3860020 h 4299085"/>
              <a:gd name="connsiteX47-95" fmla="*/ 2901661 w 3898347"/>
              <a:gd name="connsiteY47-96" fmla="*/ 3882243 h 4299085"/>
              <a:gd name="connsiteX48-97" fmla="*/ 2782141 w 3898347"/>
              <a:gd name="connsiteY48-98" fmla="*/ 3932983 h 4299085"/>
              <a:gd name="connsiteX49-99" fmla="*/ 2749597 w 3898347"/>
              <a:gd name="connsiteY49-100" fmla="*/ 3956746 h 4299085"/>
              <a:gd name="connsiteX50-101" fmla="*/ 2730493 w 3898347"/>
              <a:gd name="connsiteY50-102" fmla="*/ 3955236 h 4299085"/>
              <a:gd name="connsiteX51-103" fmla="*/ 2707507 w 3898347"/>
              <a:gd name="connsiteY51-104" fmla="*/ 3947771 h 4299085"/>
              <a:gd name="connsiteX52-105" fmla="*/ 2701937 w 3898347"/>
              <a:gd name="connsiteY52-106" fmla="*/ 3950565 h 4299085"/>
              <a:gd name="connsiteX53-107" fmla="*/ 2679435 w 3898347"/>
              <a:gd name="connsiteY53-108" fmla="*/ 3949768 h 4299085"/>
              <a:gd name="connsiteX54-109" fmla="*/ 2667352 w 3898347"/>
              <a:gd name="connsiteY54-110" fmla="*/ 3942821 h 4299085"/>
              <a:gd name="connsiteX55-111" fmla="*/ 2657096 w 3898347"/>
              <a:gd name="connsiteY55-112" fmla="*/ 3953571 h 4299085"/>
              <a:gd name="connsiteX56-113" fmla="*/ 2655161 w 3898347"/>
              <a:gd name="connsiteY56-114" fmla="*/ 3962216 h 4299085"/>
              <a:gd name="connsiteX57-115" fmla="*/ 2638604 w 3898347"/>
              <a:gd name="connsiteY57-116" fmla="*/ 3955936 h 4299085"/>
              <a:gd name="connsiteX58-117" fmla="*/ 2626185 w 3898347"/>
              <a:gd name="connsiteY58-118" fmla="*/ 3962937 h 4299085"/>
              <a:gd name="connsiteX59-119" fmla="*/ 2614077 w 3898347"/>
              <a:gd name="connsiteY59-120" fmla="*/ 3955576 h 4299085"/>
              <a:gd name="connsiteX60-121" fmla="*/ 2609403 w 3898347"/>
              <a:gd name="connsiteY60-122" fmla="*/ 3956215 h 4299085"/>
              <a:gd name="connsiteX61-123" fmla="*/ 2597896 w 3898347"/>
              <a:gd name="connsiteY61-124" fmla="*/ 3958939 h 4299085"/>
              <a:gd name="connsiteX62-125" fmla="*/ 2578251 w 3898347"/>
              <a:gd name="connsiteY62-126" fmla="*/ 3965812 h 4299085"/>
              <a:gd name="connsiteX63-127" fmla="*/ 2571961 w 3898347"/>
              <a:gd name="connsiteY63-128" fmla="*/ 3966278 h 4299085"/>
              <a:gd name="connsiteX64-129" fmla="*/ 2559399 w 3898347"/>
              <a:gd name="connsiteY64-130" fmla="*/ 3979193 h 4299085"/>
              <a:gd name="connsiteX65-131" fmla="*/ 2533560 w 3898347"/>
              <a:gd name="connsiteY65-132" fmla="*/ 3988160 h 4299085"/>
              <a:gd name="connsiteX66-133" fmla="*/ 2515299 w 3898347"/>
              <a:gd name="connsiteY66-134" fmla="*/ 4016867 h 4299085"/>
              <a:gd name="connsiteX67-135" fmla="*/ 2513423 w 3898347"/>
              <a:gd name="connsiteY67-136" fmla="*/ 4018759 h 4299085"/>
              <a:gd name="connsiteX68-137" fmla="*/ 2482991 w 3898347"/>
              <a:gd name="connsiteY68-138" fmla="*/ 4012935 h 4299085"/>
              <a:gd name="connsiteX69-139" fmla="*/ 2446940 w 3898347"/>
              <a:gd name="connsiteY69-140" fmla="*/ 4021172 h 4299085"/>
              <a:gd name="connsiteX70-141" fmla="*/ 2404883 w 3898347"/>
              <a:gd name="connsiteY70-142" fmla="*/ 4024808 h 4299085"/>
              <a:gd name="connsiteX71-143" fmla="*/ 2373894 w 3898347"/>
              <a:gd name="connsiteY71-144" fmla="*/ 4023827 h 4299085"/>
              <a:gd name="connsiteX72-145" fmla="*/ 2297080 w 3898347"/>
              <a:gd name="connsiteY72-146" fmla="*/ 4040841 h 4299085"/>
              <a:gd name="connsiteX73-147" fmla="*/ 2170615 w 3898347"/>
              <a:gd name="connsiteY73-148" fmla="*/ 4077196 h 4299085"/>
              <a:gd name="connsiteX74-149" fmla="*/ 2143580 w 3898347"/>
              <a:gd name="connsiteY74-150" fmla="*/ 4083102 h 4299085"/>
              <a:gd name="connsiteX75-151" fmla="*/ 2119893 w 3898347"/>
              <a:gd name="connsiteY75-152" fmla="*/ 4080874 h 4299085"/>
              <a:gd name="connsiteX76-153" fmla="*/ 2114008 w 3898347"/>
              <a:gd name="connsiteY76-154" fmla="*/ 4073996 h 4299085"/>
              <a:gd name="connsiteX77-155" fmla="*/ 2099067 w 3898347"/>
              <a:gd name="connsiteY77-156" fmla="*/ 4076068 h 4299085"/>
              <a:gd name="connsiteX78-157" fmla="*/ 2095000 w 3898347"/>
              <a:gd name="connsiteY78-158" fmla="*/ 4075096 h 4299085"/>
              <a:gd name="connsiteX79-159" fmla="*/ 2071767 w 3898347"/>
              <a:gd name="connsiteY79-160" fmla="*/ 4071044 h 4299085"/>
              <a:gd name="connsiteX80-161" fmla="*/ 2024486 w 3898347"/>
              <a:gd name="connsiteY80-162" fmla="*/ 4100276 h 4299085"/>
              <a:gd name="connsiteX81-163" fmla="*/ 1964411 w 3898347"/>
              <a:gd name="connsiteY81-164" fmla="*/ 4105069 h 4299085"/>
              <a:gd name="connsiteX82-165" fmla="*/ 1739945 w 3898347"/>
              <a:gd name="connsiteY82-166" fmla="*/ 4171795 h 4299085"/>
              <a:gd name="connsiteX83-167" fmla="*/ 1610556 w 3898347"/>
              <a:gd name="connsiteY83-168" fmla="*/ 4167701 h 4299085"/>
              <a:gd name="connsiteX84-169" fmla="*/ 1553623 w 3898347"/>
              <a:gd name="connsiteY84-170" fmla="*/ 4236045 h 4299085"/>
              <a:gd name="connsiteX85-171" fmla="*/ 1548640 w 3898347"/>
              <a:gd name="connsiteY85-172" fmla="*/ 4238297 h 4299085"/>
              <a:gd name="connsiteX86-173" fmla="*/ 1530136 w 3898347"/>
              <a:gd name="connsiteY86-174" fmla="*/ 4227121 h 4299085"/>
              <a:gd name="connsiteX87-175" fmla="*/ 1508787 w 3898347"/>
              <a:gd name="connsiteY87-176" fmla="*/ 4234213 h 4299085"/>
              <a:gd name="connsiteX88-177" fmla="*/ 1488914 w 3898347"/>
              <a:gd name="connsiteY88-178" fmla="*/ 4241772 h 4299085"/>
              <a:gd name="connsiteX89-179" fmla="*/ 1488999 w 3898347"/>
              <a:gd name="connsiteY89-180" fmla="*/ 4251186 h 4299085"/>
              <a:gd name="connsiteX90-181" fmla="*/ 1475364 w 3898347"/>
              <a:gd name="connsiteY90-182" fmla="*/ 4248364 h 4299085"/>
              <a:gd name="connsiteX91-183" fmla="*/ 1457275 w 3898347"/>
              <a:gd name="connsiteY91-184" fmla="*/ 4252863 h 4299085"/>
              <a:gd name="connsiteX92-185" fmla="*/ 1448085 w 3898347"/>
              <a:gd name="connsiteY92-186" fmla="*/ 4248391 h 4299085"/>
              <a:gd name="connsiteX93-187" fmla="*/ 1315306 w 3898347"/>
              <a:gd name="connsiteY93-188" fmla="*/ 4237004 h 4299085"/>
              <a:gd name="connsiteX94-189" fmla="*/ 1272434 w 3898347"/>
              <a:gd name="connsiteY94-190" fmla="*/ 4244958 h 4299085"/>
              <a:gd name="connsiteX95-191" fmla="*/ 1231567 w 3898347"/>
              <a:gd name="connsiteY95-192" fmla="*/ 4219356 h 4299085"/>
              <a:gd name="connsiteX96-193" fmla="*/ 1216643 w 3898347"/>
              <a:gd name="connsiteY96-194" fmla="*/ 4229828 h 4299085"/>
              <a:gd name="connsiteX97-195" fmla="*/ 1214101 w 3898347"/>
              <a:gd name="connsiteY97-196" fmla="*/ 4231991 h 4299085"/>
              <a:gd name="connsiteX98-197" fmla="*/ 1203193 w 3898347"/>
              <a:gd name="connsiteY98-198" fmla="*/ 4232867 h 4299085"/>
              <a:gd name="connsiteX99-199" fmla="*/ 1201049 w 3898347"/>
              <a:gd name="connsiteY99-200" fmla="*/ 4242842 h 4299085"/>
              <a:gd name="connsiteX100-201" fmla="*/ 1185298 w 3898347"/>
              <a:gd name="connsiteY100-202" fmla="*/ 4251133 h 4299085"/>
              <a:gd name="connsiteX101-203" fmla="*/ 1164955 w 3898347"/>
              <a:gd name="connsiteY101-204" fmla="*/ 4250027 h 4299085"/>
              <a:gd name="connsiteX102-205" fmla="*/ 1067357 w 3898347"/>
              <a:gd name="connsiteY102-206" fmla="*/ 4233908 h 4299085"/>
              <a:gd name="connsiteX103-207" fmla="*/ 1009492 w 3898347"/>
              <a:gd name="connsiteY103-208" fmla="*/ 4230455 h 4299085"/>
              <a:gd name="connsiteX104-209" fmla="*/ 988345 w 3898347"/>
              <a:gd name="connsiteY104-210" fmla="*/ 4238880 h 4299085"/>
              <a:gd name="connsiteX105-211" fmla="*/ 958251 w 3898347"/>
              <a:gd name="connsiteY105-212" fmla="*/ 4244100 h 4299085"/>
              <a:gd name="connsiteX106-213" fmla="*/ 905785 w 3898347"/>
              <a:gd name="connsiteY106-214" fmla="*/ 4260845 h 4299085"/>
              <a:gd name="connsiteX107-215" fmla="*/ 834176 w 3898347"/>
              <a:gd name="connsiteY107-216" fmla="*/ 4270241 h 4299085"/>
              <a:gd name="connsiteX108-217" fmla="*/ 778474 w 3898347"/>
              <a:gd name="connsiteY108-218" fmla="*/ 4235526 h 4299085"/>
              <a:gd name="connsiteX109-219" fmla="*/ 774418 w 3898347"/>
              <a:gd name="connsiteY109-220" fmla="*/ 4242583 h 4299085"/>
              <a:gd name="connsiteX110-221" fmla="*/ 737705 w 3898347"/>
              <a:gd name="connsiteY110-222" fmla="*/ 4238891 h 4299085"/>
              <a:gd name="connsiteX111-223" fmla="*/ 605027 w 3898347"/>
              <a:gd name="connsiteY111-224" fmla="*/ 4175863 h 4299085"/>
              <a:gd name="connsiteX112-225" fmla="*/ 533391 w 3898347"/>
              <a:gd name="connsiteY112-226" fmla="*/ 4170035 h 4299085"/>
              <a:gd name="connsiteX113-227" fmla="*/ 508621 w 3898347"/>
              <a:gd name="connsiteY113-228" fmla="*/ 4176044 h 4299085"/>
              <a:gd name="connsiteX114-229" fmla="*/ 467082 w 3898347"/>
              <a:gd name="connsiteY114-230" fmla="*/ 4185616 h 4299085"/>
              <a:gd name="connsiteX115-231" fmla="*/ 437646 w 3898347"/>
              <a:gd name="connsiteY115-232" fmla="*/ 4212658 h 4299085"/>
              <a:gd name="connsiteX116-233" fmla="*/ 402271 w 3898347"/>
              <a:gd name="connsiteY116-234" fmla="*/ 4212774 h 4299085"/>
              <a:gd name="connsiteX117-235" fmla="*/ 391968 w 3898347"/>
              <a:gd name="connsiteY117-236" fmla="*/ 4187073 h 4299085"/>
              <a:gd name="connsiteX118-237" fmla="*/ 354806 w 3898347"/>
              <a:gd name="connsiteY118-238" fmla="*/ 4195545 h 4299085"/>
              <a:gd name="connsiteX119-239" fmla="*/ 298662 w 3898347"/>
              <a:gd name="connsiteY119-240" fmla="*/ 4211227 h 4299085"/>
              <a:gd name="connsiteX120-241" fmla="*/ 265740 w 3898347"/>
              <a:gd name="connsiteY120-242" fmla="*/ 4213623 h 4299085"/>
              <a:gd name="connsiteX121-243" fmla="*/ 176403 w 3898347"/>
              <a:gd name="connsiteY121-244" fmla="*/ 4227393 h 4299085"/>
              <a:gd name="connsiteX122-245" fmla="*/ 37148 w 3898347"/>
              <a:gd name="connsiteY122-246" fmla="*/ 4289154 h 4299085"/>
              <a:gd name="connsiteX123-247" fmla="*/ 5850 w 3898347"/>
              <a:gd name="connsiteY123-248" fmla="*/ 4296945 h 4299085"/>
              <a:gd name="connsiteX124-249" fmla="*/ 0 w 3898347"/>
              <a:gd name="connsiteY124-250" fmla="*/ 4299085 h 4299085"/>
              <a:gd name="connsiteX125-251" fmla="*/ 0 w 3898347"/>
              <a:gd name="connsiteY125-252" fmla="*/ 15850 h 4299085"/>
              <a:gd name="connsiteX126-253" fmla="*/ 3898347 w 3898347"/>
              <a:gd name="connsiteY126-254" fmla="*/ 0 h 4299085"/>
              <a:gd name="connsiteX0-255" fmla="*/ 3898347 w 3898347"/>
              <a:gd name="connsiteY0-256" fmla="*/ 0 h 4296945"/>
              <a:gd name="connsiteX1-257" fmla="*/ 3898347 w 3898347"/>
              <a:gd name="connsiteY1-258" fmla="*/ 3834445 h 4296945"/>
              <a:gd name="connsiteX2-259" fmla="*/ 3892314 w 3898347"/>
              <a:gd name="connsiteY2-260" fmla="*/ 3832951 h 4296945"/>
              <a:gd name="connsiteX3-261" fmla="*/ 3851953 w 3898347"/>
              <a:gd name="connsiteY3-262" fmla="*/ 3802983 h 4296945"/>
              <a:gd name="connsiteX4-263" fmla="*/ 3836418 w 3898347"/>
              <a:gd name="connsiteY4-264" fmla="*/ 3811513 h 4296945"/>
              <a:gd name="connsiteX5-265" fmla="*/ 3833758 w 3898347"/>
              <a:gd name="connsiteY5-266" fmla="*/ 3813341 h 4296945"/>
              <a:gd name="connsiteX6-267" fmla="*/ 3822673 w 3898347"/>
              <a:gd name="connsiteY6-268" fmla="*/ 3812913 h 4296945"/>
              <a:gd name="connsiteX7-269" fmla="*/ 3820104 w 3898347"/>
              <a:gd name="connsiteY7-270" fmla="*/ 3822466 h 4296945"/>
              <a:gd name="connsiteX8-271" fmla="*/ 3803816 w 3898347"/>
              <a:gd name="connsiteY8-272" fmla="*/ 3828757 h 4296945"/>
              <a:gd name="connsiteX9-273" fmla="*/ 3783259 w 3898347"/>
              <a:gd name="connsiteY9-274" fmla="*/ 3825276 h 4296945"/>
              <a:gd name="connsiteX10-275" fmla="*/ 3729936 w 3898347"/>
              <a:gd name="connsiteY10-276" fmla="*/ 3815386 h 4296945"/>
              <a:gd name="connsiteX11-277" fmla="*/ 3726018 w 3898347"/>
              <a:gd name="connsiteY11-278" fmla="*/ 3815100 h 4296945"/>
              <a:gd name="connsiteX12-279" fmla="*/ 3725413 w 3898347"/>
              <a:gd name="connsiteY12-280" fmla="*/ 3814615 h 4296945"/>
              <a:gd name="connsiteX13-281" fmla="*/ 3713801 w 3898347"/>
              <a:gd name="connsiteY13-282" fmla="*/ 3811018 h 4296945"/>
              <a:gd name="connsiteX14-283" fmla="*/ 3709087 w 3898347"/>
              <a:gd name="connsiteY14-284" fmla="*/ 3813195 h 4296945"/>
              <a:gd name="connsiteX15-285" fmla="*/ 3698038 w 3898347"/>
              <a:gd name="connsiteY15-286" fmla="*/ 3806182 h 4296945"/>
              <a:gd name="connsiteX16-287" fmla="*/ 3662227 w 3898347"/>
              <a:gd name="connsiteY16-288" fmla="*/ 3807761 h 4296945"/>
              <a:gd name="connsiteX17-289" fmla="*/ 3659872 w 3898347"/>
              <a:gd name="connsiteY17-290" fmla="*/ 3805524 h 4296945"/>
              <a:gd name="connsiteX18-291" fmla="*/ 3643454 w 3898347"/>
              <a:gd name="connsiteY18-292" fmla="*/ 3794831 h 4296945"/>
              <a:gd name="connsiteX19-293" fmla="*/ 3624789 w 3898347"/>
              <a:gd name="connsiteY19-294" fmla="*/ 3803185 h 4296945"/>
              <a:gd name="connsiteX20-295" fmla="*/ 3602327 w 3898347"/>
              <a:gd name="connsiteY20-296" fmla="*/ 3794616 h 4296945"/>
              <a:gd name="connsiteX21-297" fmla="*/ 3596645 w 3898347"/>
              <a:gd name="connsiteY21-298" fmla="*/ 3797108 h 4296945"/>
              <a:gd name="connsiteX22-299" fmla="*/ 3574144 w 3898347"/>
              <a:gd name="connsiteY22-300" fmla="*/ 3795108 h 4296945"/>
              <a:gd name="connsiteX23-301" fmla="*/ 3562310 w 3898347"/>
              <a:gd name="connsiteY23-302" fmla="*/ 3787534 h 4296945"/>
              <a:gd name="connsiteX24-303" fmla="*/ 3551635 w 3898347"/>
              <a:gd name="connsiteY24-304" fmla="*/ 3797705 h 4296945"/>
              <a:gd name="connsiteX25-305" fmla="*/ 3550175 w 3898347"/>
              <a:gd name="connsiteY25-306" fmla="*/ 3803199 h 4296945"/>
              <a:gd name="connsiteX26-307" fmla="*/ 3542668 w 3898347"/>
              <a:gd name="connsiteY26-308" fmla="*/ 3803283 h 4296945"/>
              <a:gd name="connsiteX27-309" fmla="*/ 3533033 w 3898347"/>
              <a:gd name="connsiteY27-310" fmla="*/ 3799071 h 4296945"/>
              <a:gd name="connsiteX28-311" fmla="*/ 3521726 w 3898347"/>
              <a:gd name="connsiteY28-312" fmla="*/ 3804691 h 4296945"/>
              <a:gd name="connsiteX29-313" fmla="*/ 3520080 w 3898347"/>
              <a:gd name="connsiteY29-314" fmla="*/ 3805210 h 4296945"/>
              <a:gd name="connsiteX30-315" fmla="*/ 3508491 w 3898347"/>
              <a:gd name="connsiteY30-316" fmla="*/ 3797398 h 4296945"/>
              <a:gd name="connsiteX31-317" fmla="*/ 3503787 w 3898347"/>
              <a:gd name="connsiteY31-318" fmla="*/ 3797787 h 4296945"/>
              <a:gd name="connsiteX32-319" fmla="*/ 3492165 w 3898347"/>
              <a:gd name="connsiteY32-320" fmla="*/ 3799887 h 4296945"/>
              <a:gd name="connsiteX33-321" fmla="*/ 3472233 w 3898347"/>
              <a:gd name="connsiteY33-322" fmla="*/ 3805682 h 4296945"/>
              <a:gd name="connsiteX34-323" fmla="*/ 3465921 w 3898347"/>
              <a:gd name="connsiteY34-324" fmla="*/ 3805814 h 4296945"/>
              <a:gd name="connsiteX35-325" fmla="*/ 3455541 w 3898347"/>
              <a:gd name="connsiteY35-326" fmla="*/ 3815505 h 4296945"/>
              <a:gd name="connsiteX36-327" fmla="*/ 3429027 w 3898347"/>
              <a:gd name="connsiteY36-328" fmla="*/ 3816906 h 4296945"/>
              <a:gd name="connsiteX37-329" fmla="*/ 3369507 w 3898347"/>
              <a:gd name="connsiteY37-330" fmla="*/ 3825563 h 4296945"/>
              <a:gd name="connsiteX38-331" fmla="*/ 3324491 w 3898347"/>
              <a:gd name="connsiteY38-332" fmla="*/ 3832006 h 4296945"/>
              <a:gd name="connsiteX39-333" fmla="*/ 3244235 w 3898347"/>
              <a:gd name="connsiteY39-334" fmla="*/ 3834376 h 4296945"/>
              <a:gd name="connsiteX40-335" fmla="*/ 3226507 w 3898347"/>
              <a:gd name="connsiteY40-336" fmla="*/ 3820131 h 4296945"/>
              <a:gd name="connsiteX41-337" fmla="*/ 3191688 w 3898347"/>
              <a:gd name="connsiteY41-338" fmla="*/ 3837359 h 4296945"/>
              <a:gd name="connsiteX42-339" fmla="*/ 3185553 w 3898347"/>
              <a:gd name="connsiteY42-340" fmla="*/ 3859030 h 4296945"/>
              <a:gd name="connsiteX43-341" fmla="*/ 3137926 w 3898347"/>
              <a:gd name="connsiteY43-342" fmla="*/ 3867782 h 4296945"/>
              <a:gd name="connsiteX44-343" fmla="*/ 3090188 w 3898347"/>
              <a:gd name="connsiteY44-344" fmla="*/ 3855036 h 4296945"/>
              <a:gd name="connsiteX45-345" fmla="*/ 3031422 w 3898347"/>
              <a:gd name="connsiteY45-346" fmla="*/ 3858298 h 4296945"/>
              <a:gd name="connsiteX46-347" fmla="*/ 2996288 w 3898347"/>
              <a:gd name="connsiteY46-348" fmla="*/ 3860020 h 4296945"/>
              <a:gd name="connsiteX47-349" fmla="*/ 2901661 w 3898347"/>
              <a:gd name="connsiteY47-350" fmla="*/ 3882243 h 4296945"/>
              <a:gd name="connsiteX48-351" fmla="*/ 2782141 w 3898347"/>
              <a:gd name="connsiteY48-352" fmla="*/ 3932983 h 4296945"/>
              <a:gd name="connsiteX49-353" fmla="*/ 2749597 w 3898347"/>
              <a:gd name="connsiteY49-354" fmla="*/ 3956746 h 4296945"/>
              <a:gd name="connsiteX50-355" fmla="*/ 2730493 w 3898347"/>
              <a:gd name="connsiteY50-356" fmla="*/ 3955236 h 4296945"/>
              <a:gd name="connsiteX51-357" fmla="*/ 2707507 w 3898347"/>
              <a:gd name="connsiteY51-358" fmla="*/ 3947771 h 4296945"/>
              <a:gd name="connsiteX52-359" fmla="*/ 2701937 w 3898347"/>
              <a:gd name="connsiteY52-360" fmla="*/ 3950565 h 4296945"/>
              <a:gd name="connsiteX53-361" fmla="*/ 2679435 w 3898347"/>
              <a:gd name="connsiteY53-362" fmla="*/ 3949768 h 4296945"/>
              <a:gd name="connsiteX54-363" fmla="*/ 2667352 w 3898347"/>
              <a:gd name="connsiteY54-364" fmla="*/ 3942821 h 4296945"/>
              <a:gd name="connsiteX55-365" fmla="*/ 2657096 w 3898347"/>
              <a:gd name="connsiteY55-366" fmla="*/ 3953571 h 4296945"/>
              <a:gd name="connsiteX56-367" fmla="*/ 2655161 w 3898347"/>
              <a:gd name="connsiteY56-368" fmla="*/ 3962216 h 4296945"/>
              <a:gd name="connsiteX57-369" fmla="*/ 2638604 w 3898347"/>
              <a:gd name="connsiteY57-370" fmla="*/ 3955936 h 4296945"/>
              <a:gd name="connsiteX58-371" fmla="*/ 2626185 w 3898347"/>
              <a:gd name="connsiteY58-372" fmla="*/ 3962937 h 4296945"/>
              <a:gd name="connsiteX59-373" fmla="*/ 2614077 w 3898347"/>
              <a:gd name="connsiteY59-374" fmla="*/ 3955576 h 4296945"/>
              <a:gd name="connsiteX60-375" fmla="*/ 2609403 w 3898347"/>
              <a:gd name="connsiteY60-376" fmla="*/ 3956215 h 4296945"/>
              <a:gd name="connsiteX61-377" fmla="*/ 2597896 w 3898347"/>
              <a:gd name="connsiteY61-378" fmla="*/ 3958939 h 4296945"/>
              <a:gd name="connsiteX62-379" fmla="*/ 2578251 w 3898347"/>
              <a:gd name="connsiteY62-380" fmla="*/ 3965812 h 4296945"/>
              <a:gd name="connsiteX63-381" fmla="*/ 2571961 w 3898347"/>
              <a:gd name="connsiteY63-382" fmla="*/ 3966278 h 4296945"/>
              <a:gd name="connsiteX64-383" fmla="*/ 2559399 w 3898347"/>
              <a:gd name="connsiteY64-384" fmla="*/ 3979193 h 4296945"/>
              <a:gd name="connsiteX65-385" fmla="*/ 2533560 w 3898347"/>
              <a:gd name="connsiteY65-386" fmla="*/ 3988160 h 4296945"/>
              <a:gd name="connsiteX66-387" fmla="*/ 2515299 w 3898347"/>
              <a:gd name="connsiteY66-388" fmla="*/ 4016867 h 4296945"/>
              <a:gd name="connsiteX67-389" fmla="*/ 2513423 w 3898347"/>
              <a:gd name="connsiteY67-390" fmla="*/ 4018759 h 4296945"/>
              <a:gd name="connsiteX68-391" fmla="*/ 2482991 w 3898347"/>
              <a:gd name="connsiteY68-392" fmla="*/ 4012935 h 4296945"/>
              <a:gd name="connsiteX69-393" fmla="*/ 2446940 w 3898347"/>
              <a:gd name="connsiteY69-394" fmla="*/ 4021172 h 4296945"/>
              <a:gd name="connsiteX70-395" fmla="*/ 2404883 w 3898347"/>
              <a:gd name="connsiteY70-396" fmla="*/ 4024808 h 4296945"/>
              <a:gd name="connsiteX71-397" fmla="*/ 2373894 w 3898347"/>
              <a:gd name="connsiteY71-398" fmla="*/ 4023827 h 4296945"/>
              <a:gd name="connsiteX72-399" fmla="*/ 2297080 w 3898347"/>
              <a:gd name="connsiteY72-400" fmla="*/ 4040841 h 4296945"/>
              <a:gd name="connsiteX73-401" fmla="*/ 2170615 w 3898347"/>
              <a:gd name="connsiteY73-402" fmla="*/ 4077196 h 4296945"/>
              <a:gd name="connsiteX74-403" fmla="*/ 2143580 w 3898347"/>
              <a:gd name="connsiteY74-404" fmla="*/ 4083102 h 4296945"/>
              <a:gd name="connsiteX75-405" fmla="*/ 2119893 w 3898347"/>
              <a:gd name="connsiteY75-406" fmla="*/ 4080874 h 4296945"/>
              <a:gd name="connsiteX76-407" fmla="*/ 2114008 w 3898347"/>
              <a:gd name="connsiteY76-408" fmla="*/ 4073996 h 4296945"/>
              <a:gd name="connsiteX77-409" fmla="*/ 2099067 w 3898347"/>
              <a:gd name="connsiteY77-410" fmla="*/ 4076068 h 4296945"/>
              <a:gd name="connsiteX78-411" fmla="*/ 2095000 w 3898347"/>
              <a:gd name="connsiteY78-412" fmla="*/ 4075096 h 4296945"/>
              <a:gd name="connsiteX79-413" fmla="*/ 2071767 w 3898347"/>
              <a:gd name="connsiteY79-414" fmla="*/ 4071044 h 4296945"/>
              <a:gd name="connsiteX80-415" fmla="*/ 2024486 w 3898347"/>
              <a:gd name="connsiteY80-416" fmla="*/ 4100276 h 4296945"/>
              <a:gd name="connsiteX81-417" fmla="*/ 1964411 w 3898347"/>
              <a:gd name="connsiteY81-418" fmla="*/ 4105069 h 4296945"/>
              <a:gd name="connsiteX82-419" fmla="*/ 1739945 w 3898347"/>
              <a:gd name="connsiteY82-420" fmla="*/ 4171795 h 4296945"/>
              <a:gd name="connsiteX83-421" fmla="*/ 1610556 w 3898347"/>
              <a:gd name="connsiteY83-422" fmla="*/ 4167701 h 4296945"/>
              <a:gd name="connsiteX84-423" fmla="*/ 1553623 w 3898347"/>
              <a:gd name="connsiteY84-424" fmla="*/ 4236045 h 4296945"/>
              <a:gd name="connsiteX85-425" fmla="*/ 1548640 w 3898347"/>
              <a:gd name="connsiteY85-426" fmla="*/ 4238297 h 4296945"/>
              <a:gd name="connsiteX86-427" fmla="*/ 1530136 w 3898347"/>
              <a:gd name="connsiteY86-428" fmla="*/ 4227121 h 4296945"/>
              <a:gd name="connsiteX87-429" fmla="*/ 1508787 w 3898347"/>
              <a:gd name="connsiteY87-430" fmla="*/ 4234213 h 4296945"/>
              <a:gd name="connsiteX88-431" fmla="*/ 1488914 w 3898347"/>
              <a:gd name="connsiteY88-432" fmla="*/ 4241772 h 4296945"/>
              <a:gd name="connsiteX89-433" fmla="*/ 1488999 w 3898347"/>
              <a:gd name="connsiteY89-434" fmla="*/ 4251186 h 4296945"/>
              <a:gd name="connsiteX90-435" fmla="*/ 1475364 w 3898347"/>
              <a:gd name="connsiteY90-436" fmla="*/ 4248364 h 4296945"/>
              <a:gd name="connsiteX91-437" fmla="*/ 1457275 w 3898347"/>
              <a:gd name="connsiteY91-438" fmla="*/ 4252863 h 4296945"/>
              <a:gd name="connsiteX92-439" fmla="*/ 1448085 w 3898347"/>
              <a:gd name="connsiteY92-440" fmla="*/ 4248391 h 4296945"/>
              <a:gd name="connsiteX93-441" fmla="*/ 1315306 w 3898347"/>
              <a:gd name="connsiteY93-442" fmla="*/ 4237004 h 4296945"/>
              <a:gd name="connsiteX94-443" fmla="*/ 1272434 w 3898347"/>
              <a:gd name="connsiteY94-444" fmla="*/ 4244958 h 4296945"/>
              <a:gd name="connsiteX95-445" fmla="*/ 1231567 w 3898347"/>
              <a:gd name="connsiteY95-446" fmla="*/ 4219356 h 4296945"/>
              <a:gd name="connsiteX96-447" fmla="*/ 1216643 w 3898347"/>
              <a:gd name="connsiteY96-448" fmla="*/ 4229828 h 4296945"/>
              <a:gd name="connsiteX97-449" fmla="*/ 1214101 w 3898347"/>
              <a:gd name="connsiteY97-450" fmla="*/ 4231991 h 4296945"/>
              <a:gd name="connsiteX98-451" fmla="*/ 1203193 w 3898347"/>
              <a:gd name="connsiteY98-452" fmla="*/ 4232867 h 4296945"/>
              <a:gd name="connsiteX99-453" fmla="*/ 1201049 w 3898347"/>
              <a:gd name="connsiteY99-454" fmla="*/ 4242842 h 4296945"/>
              <a:gd name="connsiteX100-455" fmla="*/ 1185298 w 3898347"/>
              <a:gd name="connsiteY100-456" fmla="*/ 4251133 h 4296945"/>
              <a:gd name="connsiteX101-457" fmla="*/ 1164955 w 3898347"/>
              <a:gd name="connsiteY101-458" fmla="*/ 4250027 h 4296945"/>
              <a:gd name="connsiteX102-459" fmla="*/ 1067357 w 3898347"/>
              <a:gd name="connsiteY102-460" fmla="*/ 4233908 h 4296945"/>
              <a:gd name="connsiteX103-461" fmla="*/ 1009492 w 3898347"/>
              <a:gd name="connsiteY103-462" fmla="*/ 4230455 h 4296945"/>
              <a:gd name="connsiteX104-463" fmla="*/ 988345 w 3898347"/>
              <a:gd name="connsiteY104-464" fmla="*/ 4238880 h 4296945"/>
              <a:gd name="connsiteX105-465" fmla="*/ 958251 w 3898347"/>
              <a:gd name="connsiteY105-466" fmla="*/ 4244100 h 4296945"/>
              <a:gd name="connsiteX106-467" fmla="*/ 905785 w 3898347"/>
              <a:gd name="connsiteY106-468" fmla="*/ 4260845 h 4296945"/>
              <a:gd name="connsiteX107-469" fmla="*/ 834176 w 3898347"/>
              <a:gd name="connsiteY107-470" fmla="*/ 4270241 h 4296945"/>
              <a:gd name="connsiteX108-471" fmla="*/ 778474 w 3898347"/>
              <a:gd name="connsiteY108-472" fmla="*/ 4235526 h 4296945"/>
              <a:gd name="connsiteX109-473" fmla="*/ 774418 w 3898347"/>
              <a:gd name="connsiteY109-474" fmla="*/ 4242583 h 4296945"/>
              <a:gd name="connsiteX110-475" fmla="*/ 737705 w 3898347"/>
              <a:gd name="connsiteY110-476" fmla="*/ 4238891 h 4296945"/>
              <a:gd name="connsiteX111-477" fmla="*/ 605027 w 3898347"/>
              <a:gd name="connsiteY111-478" fmla="*/ 4175863 h 4296945"/>
              <a:gd name="connsiteX112-479" fmla="*/ 533391 w 3898347"/>
              <a:gd name="connsiteY112-480" fmla="*/ 4170035 h 4296945"/>
              <a:gd name="connsiteX113-481" fmla="*/ 508621 w 3898347"/>
              <a:gd name="connsiteY113-482" fmla="*/ 4176044 h 4296945"/>
              <a:gd name="connsiteX114-483" fmla="*/ 467082 w 3898347"/>
              <a:gd name="connsiteY114-484" fmla="*/ 4185616 h 4296945"/>
              <a:gd name="connsiteX115-485" fmla="*/ 437646 w 3898347"/>
              <a:gd name="connsiteY115-486" fmla="*/ 4212658 h 4296945"/>
              <a:gd name="connsiteX116-487" fmla="*/ 402271 w 3898347"/>
              <a:gd name="connsiteY116-488" fmla="*/ 4212774 h 4296945"/>
              <a:gd name="connsiteX117-489" fmla="*/ 391968 w 3898347"/>
              <a:gd name="connsiteY117-490" fmla="*/ 4187073 h 4296945"/>
              <a:gd name="connsiteX118-491" fmla="*/ 354806 w 3898347"/>
              <a:gd name="connsiteY118-492" fmla="*/ 4195545 h 4296945"/>
              <a:gd name="connsiteX119-493" fmla="*/ 298662 w 3898347"/>
              <a:gd name="connsiteY119-494" fmla="*/ 4211227 h 4296945"/>
              <a:gd name="connsiteX120-495" fmla="*/ 265740 w 3898347"/>
              <a:gd name="connsiteY120-496" fmla="*/ 4213623 h 4296945"/>
              <a:gd name="connsiteX121-497" fmla="*/ 176403 w 3898347"/>
              <a:gd name="connsiteY121-498" fmla="*/ 4227393 h 4296945"/>
              <a:gd name="connsiteX122-499" fmla="*/ 37148 w 3898347"/>
              <a:gd name="connsiteY122-500" fmla="*/ 4289154 h 4296945"/>
              <a:gd name="connsiteX123-501" fmla="*/ 5850 w 3898347"/>
              <a:gd name="connsiteY123-502" fmla="*/ 4296945 h 4296945"/>
              <a:gd name="connsiteX124-503" fmla="*/ 0 w 3898347"/>
              <a:gd name="connsiteY124-504" fmla="*/ 4221939 h 4296945"/>
              <a:gd name="connsiteX125-505" fmla="*/ 0 w 3898347"/>
              <a:gd name="connsiteY125-506" fmla="*/ 15850 h 4296945"/>
              <a:gd name="connsiteX126-507" fmla="*/ 3898347 w 3898347"/>
              <a:gd name="connsiteY126-508" fmla="*/ 0 h 4296945"/>
              <a:gd name="connsiteX0-509" fmla="*/ 3898347 w 3898347"/>
              <a:gd name="connsiteY0-510" fmla="*/ 0 h 4296945"/>
              <a:gd name="connsiteX1-511" fmla="*/ 3898347 w 3898347"/>
              <a:gd name="connsiteY1-512" fmla="*/ 3834445 h 4296945"/>
              <a:gd name="connsiteX2-513" fmla="*/ 3892314 w 3898347"/>
              <a:gd name="connsiteY2-514" fmla="*/ 3832951 h 4296945"/>
              <a:gd name="connsiteX3-515" fmla="*/ 3851953 w 3898347"/>
              <a:gd name="connsiteY3-516" fmla="*/ 3802983 h 4296945"/>
              <a:gd name="connsiteX4-517" fmla="*/ 3836418 w 3898347"/>
              <a:gd name="connsiteY4-518" fmla="*/ 3811513 h 4296945"/>
              <a:gd name="connsiteX5-519" fmla="*/ 3833758 w 3898347"/>
              <a:gd name="connsiteY5-520" fmla="*/ 3813341 h 4296945"/>
              <a:gd name="connsiteX6-521" fmla="*/ 3822673 w 3898347"/>
              <a:gd name="connsiteY6-522" fmla="*/ 3812913 h 4296945"/>
              <a:gd name="connsiteX7-523" fmla="*/ 3820104 w 3898347"/>
              <a:gd name="connsiteY7-524" fmla="*/ 3822466 h 4296945"/>
              <a:gd name="connsiteX8-525" fmla="*/ 3803816 w 3898347"/>
              <a:gd name="connsiteY8-526" fmla="*/ 3828757 h 4296945"/>
              <a:gd name="connsiteX9-527" fmla="*/ 3783259 w 3898347"/>
              <a:gd name="connsiteY9-528" fmla="*/ 3825276 h 4296945"/>
              <a:gd name="connsiteX10-529" fmla="*/ 3729936 w 3898347"/>
              <a:gd name="connsiteY10-530" fmla="*/ 3815386 h 4296945"/>
              <a:gd name="connsiteX11-531" fmla="*/ 3726018 w 3898347"/>
              <a:gd name="connsiteY11-532" fmla="*/ 3815100 h 4296945"/>
              <a:gd name="connsiteX12-533" fmla="*/ 3725413 w 3898347"/>
              <a:gd name="connsiteY12-534" fmla="*/ 3814615 h 4296945"/>
              <a:gd name="connsiteX13-535" fmla="*/ 3713801 w 3898347"/>
              <a:gd name="connsiteY13-536" fmla="*/ 3811018 h 4296945"/>
              <a:gd name="connsiteX14-537" fmla="*/ 3709087 w 3898347"/>
              <a:gd name="connsiteY14-538" fmla="*/ 3813195 h 4296945"/>
              <a:gd name="connsiteX15-539" fmla="*/ 3698038 w 3898347"/>
              <a:gd name="connsiteY15-540" fmla="*/ 3806182 h 4296945"/>
              <a:gd name="connsiteX16-541" fmla="*/ 3662227 w 3898347"/>
              <a:gd name="connsiteY16-542" fmla="*/ 3807761 h 4296945"/>
              <a:gd name="connsiteX17-543" fmla="*/ 3659872 w 3898347"/>
              <a:gd name="connsiteY17-544" fmla="*/ 3805524 h 4296945"/>
              <a:gd name="connsiteX18-545" fmla="*/ 3643454 w 3898347"/>
              <a:gd name="connsiteY18-546" fmla="*/ 3794831 h 4296945"/>
              <a:gd name="connsiteX19-547" fmla="*/ 3624789 w 3898347"/>
              <a:gd name="connsiteY19-548" fmla="*/ 3803185 h 4296945"/>
              <a:gd name="connsiteX20-549" fmla="*/ 3602327 w 3898347"/>
              <a:gd name="connsiteY20-550" fmla="*/ 3794616 h 4296945"/>
              <a:gd name="connsiteX21-551" fmla="*/ 3596645 w 3898347"/>
              <a:gd name="connsiteY21-552" fmla="*/ 3797108 h 4296945"/>
              <a:gd name="connsiteX22-553" fmla="*/ 3574144 w 3898347"/>
              <a:gd name="connsiteY22-554" fmla="*/ 3795108 h 4296945"/>
              <a:gd name="connsiteX23-555" fmla="*/ 3562310 w 3898347"/>
              <a:gd name="connsiteY23-556" fmla="*/ 3787534 h 4296945"/>
              <a:gd name="connsiteX24-557" fmla="*/ 3551635 w 3898347"/>
              <a:gd name="connsiteY24-558" fmla="*/ 3797705 h 4296945"/>
              <a:gd name="connsiteX25-559" fmla="*/ 3550175 w 3898347"/>
              <a:gd name="connsiteY25-560" fmla="*/ 3803199 h 4296945"/>
              <a:gd name="connsiteX26-561" fmla="*/ 3542668 w 3898347"/>
              <a:gd name="connsiteY26-562" fmla="*/ 3803283 h 4296945"/>
              <a:gd name="connsiteX27-563" fmla="*/ 3533033 w 3898347"/>
              <a:gd name="connsiteY27-564" fmla="*/ 3799071 h 4296945"/>
              <a:gd name="connsiteX28-565" fmla="*/ 3521726 w 3898347"/>
              <a:gd name="connsiteY28-566" fmla="*/ 3804691 h 4296945"/>
              <a:gd name="connsiteX29-567" fmla="*/ 3520080 w 3898347"/>
              <a:gd name="connsiteY29-568" fmla="*/ 3805210 h 4296945"/>
              <a:gd name="connsiteX30-569" fmla="*/ 3508491 w 3898347"/>
              <a:gd name="connsiteY30-570" fmla="*/ 3797398 h 4296945"/>
              <a:gd name="connsiteX31-571" fmla="*/ 3503787 w 3898347"/>
              <a:gd name="connsiteY31-572" fmla="*/ 3797787 h 4296945"/>
              <a:gd name="connsiteX32-573" fmla="*/ 3492165 w 3898347"/>
              <a:gd name="connsiteY32-574" fmla="*/ 3799887 h 4296945"/>
              <a:gd name="connsiteX33-575" fmla="*/ 3472233 w 3898347"/>
              <a:gd name="connsiteY33-576" fmla="*/ 3805682 h 4296945"/>
              <a:gd name="connsiteX34-577" fmla="*/ 3465921 w 3898347"/>
              <a:gd name="connsiteY34-578" fmla="*/ 3805814 h 4296945"/>
              <a:gd name="connsiteX35-579" fmla="*/ 3455541 w 3898347"/>
              <a:gd name="connsiteY35-580" fmla="*/ 3815505 h 4296945"/>
              <a:gd name="connsiteX36-581" fmla="*/ 3429027 w 3898347"/>
              <a:gd name="connsiteY36-582" fmla="*/ 3816906 h 4296945"/>
              <a:gd name="connsiteX37-583" fmla="*/ 3369507 w 3898347"/>
              <a:gd name="connsiteY37-584" fmla="*/ 3825563 h 4296945"/>
              <a:gd name="connsiteX38-585" fmla="*/ 3324491 w 3898347"/>
              <a:gd name="connsiteY38-586" fmla="*/ 3832006 h 4296945"/>
              <a:gd name="connsiteX39-587" fmla="*/ 3244235 w 3898347"/>
              <a:gd name="connsiteY39-588" fmla="*/ 3834376 h 4296945"/>
              <a:gd name="connsiteX40-589" fmla="*/ 3226507 w 3898347"/>
              <a:gd name="connsiteY40-590" fmla="*/ 3820131 h 4296945"/>
              <a:gd name="connsiteX41-591" fmla="*/ 3191688 w 3898347"/>
              <a:gd name="connsiteY41-592" fmla="*/ 3837359 h 4296945"/>
              <a:gd name="connsiteX42-593" fmla="*/ 3185553 w 3898347"/>
              <a:gd name="connsiteY42-594" fmla="*/ 3859030 h 4296945"/>
              <a:gd name="connsiteX43-595" fmla="*/ 3137926 w 3898347"/>
              <a:gd name="connsiteY43-596" fmla="*/ 3867782 h 4296945"/>
              <a:gd name="connsiteX44-597" fmla="*/ 3090188 w 3898347"/>
              <a:gd name="connsiteY44-598" fmla="*/ 3855036 h 4296945"/>
              <a:gd name="connsiteX45-599" fmla="*/ 3031422 w 3898347"/>
              <a:gd name="connsiteY45-600" fmla="*/ 3858298 h 4296945"/>
              <a:gd name="connsiteX46-601" fmla="*/ 2996288 w 3898347"/>
              <a:gd name="connsiteY46-602" fmla="*/ 3860020 h 4296945"/>
              <a:gd name="connsiteX47-603" fmla="*/ 2901661 w 3898347"/>
              <a:gd name="connsiteY47-604" fmla="*/ 3882243 h 4296945"/>
              <a:gd name="connsiteX48-605" fmla="*/ 2782141 w 3898347"/>
              <a:gd name="connsiteY48-606" fmla="*/ 3932983 h 4296945"/>
              <a:gd name="connsiteX49-607" fmla="*/ 2749597 w 3898347"/>
              <a:gd name="connsiteY49-608" fmla="*/ 3956746 h 4296945"/>
              <a:gd name="connsiteX50-609" fmla="*/ 2730493 w 3898347"/>
              <a:gd name="connsiteY50-610" fmla="*/ 3955236 h 4296945"/>
              <a:gd name="connsiteX51-611" fmla="*/ 2707507 w 3898347"/>
              <a:gd name="connsiteY51-612" fmla="*/ 3947771 h 4296945"/>
              <a:gd name="connsiteX52-613" fmla="*/ 2701937 w 3898347"/>
              <a:gd name="connsiteY52-614" fmla="*/ 3950565 h 4296945"/>
              <a:gd name="connsiteX53-615" fmla="*/ 2679435 w 3898347"/>
              <a:gd name="connsiteY53-616" fmla="*/ 3949768 h 4296945"/>
              <a:gd name="connsiteX54-617" fmla="*/ 2667352 w 3898347"/>
              <a:gd name="connsiteY54-618" fmla="*/ 3942821 h 4296945"/>
              <a:gd name="connsiteX55-619" fmla="*/ 2657096 w 3898347"/>
              <a:gd name="connsiteY55-620" fmla="*/ 3953571 h 4296945"/>
              <a:gd name="connsiteX56-621" fmla="*/ 2655161 w 3898347"/>
              <a:gd name="connsiteY56-622" fmla="*/ 3962216 h 4296945"/>
              <a:gd name="connsiteX57-623" fmla="*/ 2638604 w 3898347"/>
              <a:gd name="connsiteY57-624" fmla="*/ 3955936 h 4296945"/>
              <a:gd name="connsiteX58-625" fmla="*/ 2626185 w 3898347"/>
              <a:gd name="connsiteY58-626" fmla="*/ 3962937 h 4296945"/>
              <a:gd name="connsiteX59-627" fmla="*/ 2614077 w 3898347"/>
              <a:gd name="connsiteY59-628" fmla="*/ 3955576 h 4296945"/>
              <a:gd name="connsiteX60-629" fmla="*/ 2609403 w 3898347"/>
              <a:gd name="connsiteY60-630" fmla="*/ 3956215 h 4296945"/>
              <a:gd name="connsiteX61-631" fmla="*/ 2597896 w 3898347"/>
              <a:gd name="connsiteY61-632" fmla="*/ 3958939 h 4296945"/>
              <a:gd name="connsiteX62-633" fmla="*/ 2578251 w 3898347"/>
              <a:gd name="connsiteY62-634" fmla="*/ 3965812 h 4296945"/>
              <a:gd name="connsiteX63-635" fmla="*/ 2571961 w 3898347"/>
              <a:gd name="connsiteY63-636" fmla="*/ 3966278 h 4296945"/>
              <a:gd name="connsiteX64-637" fmla="*/ 2559399 w 3898347"/>
              <a:gd name="connsiteY64-638" fmla="*/ 3979193 h 4296945"/>
              <a:gd name="connsiteX65-639" fmla="*/ 2533560 w 3898347"/>
              <a:gd name="connsiteY65-640" fmla="*/ 3988160 h 4296945"/>
              <a:gd name="connsiteX66-641" fmla="*/ 2515299 w 3898347"/>
              <a:gd name="connsiteY66-642" fmla="*/ 4016867 h 4296945"/>
              <a:gd name="connsiteX67-643" fmla="*/ 2513423 w 3898347"/>
              <a:gd name="connsiteY67-644" fmla="*/ 4018759 h 4296945"/>
              <a:gd name="connsiteX68-645" fmla="*/ 2482991 w 3898347"/>
              <a:gd name="connsiteY68-646" fmla="*/ 4012935 h 4296945"/>
              <a:gd name="connsiteX69-647" fmla="*/ 2446940 w 3898347"/>
              <a:gd name="connsiteY69-648" fmla="*/ 4021172 h 4296945"/>
              <a:gd name="connsiteX70-649" fmla="*/ 2404883 w 3898347"/>
              <a:gd name="connsiteY70-650" fmla="*/ 4024808 h 4296945"/>
              <a:gd name="connsiteX71-651" fmla="*/ 2373894 w 3898347"/>
              <a:gd name="connsiteY71-652" fmla="*/ 4023827 h 4296945"/>
              <a:gd name="connsiteX72-653" fmla="*/ 2297080 w 3898347"/>
              <a:gd name="connsiteY72-654" fmla="*/ 4040841 h 4296945"/>
              <a:gd name="connsiteX73-655" fmla="*/ 2170615 w 3898347"/>
              <a:gd name="connsiteY73-656" fmla="*/ 4077196 h 4296945"/>
              <a:gd name="connsiteX74-657" fmla="*/ 2143580 w 3898347"/>
              <a:gd name="connsiteY74-658" fmla="*/ 4083102 h 4296945"/>
              <a:gd name="connsiteX75-659" fmla="*/ 2119893 w 3898347"/>
              <a:gd name="connsiteY75-660" fmla="*/ 4080874 h 4296945"/>
              <a:gd name="connsiteX76-661" fmla="*/ 2114008 w 3898347"/>
              <a:gd name="connsiteY76-662" fmla="*/ 4073996 h 4296945"/>
              <a:gd name="connsiteX77-663" fmla="*/ 2099067 w 3898347"/>
              <a:gd name="connsiteY77-664" fmla="*/ 4076068 h 4296945"/>
              <a:gd name="connsiteX78-665" fmla="*/ 2095000 w 3898347"/>
              <a:gd name="connsiteY78-666" fmla="*/ 4075096 h 4296945"/>
              <a:gd name="connsiteX79-667" fmla="*/ 2071767 w 3898347"/>
              <a:gd name="connsiteY79-668" fmla="*/ 4071044 h 4296945"/>
              <a:gd name="connsiteX80-669" fmla="*/ 2024486 w 3898347"/>
              <a:gd name="connsiteY80-670" fmla="*/ 4100276 h 4296945"/>
              <a:gd name="connsiteX81-671" fmla="*/ 1964411 w 3898347"/>
              <a:gd name="connsiteY81-672" fmla="*/ 4105069 h 4296945"/>
              <a:gd name="connsiteX82-673" fmla="*/ 1739945 w 3898347"/>
              <a:gd name="connsiteY82-674" fmla="*/ 4171795 h 4296945"/>
              <a:gd name="connsiteX83-675" fmla="*/ 1610556 w 3898347"/>
              <a:gd name="connsiteY83-676" fmla="*/ 4167701 h 4296945"/>
              <a:gd name="connsiteX84-677" fmla="*/ 1553623 w 3898347"/>
              <a:gd name="connsiteY84-678" fmla="*/ 4236045 h 4296945"/>
              <a:gd name="connsiteX85-679" fmla="*/ 1548640 w 3898347"/>
              <a:gd name="connsiteY85-680" fmla="*/ 4238297 h 4296945"/>
              <a:gd name="connsiteX86-681" fmla="*/ 1530136 w 3898347"/>
              <a:gd name="connsiteY86-682" fmla="*/ 4227121 h 4296945"/>
              <a:gd name="connsiteX87-683" fmla="*/ 1508787 w 3898347"/>
              <a:gd name="connsiteY87-684" fmla="*/ 4234213 h 4296945"/>
              <a:gd name="connsiteX88-685" fmla="*/ 1488914 w 3898347"/>
              <a:gd name="connsiteY88-686" fmla="*/ 4241772 h 4296945"/>
              <a:gd name="connsiteX89-687" fmla="*/ 1488999 w 3898347"/>
              <a:gd name="connsiteY89-688" fmla="*/ 4251186 h 4296945"/>
              <a:gd name="connsiteX90-689" fmla="*/ 1475364 w 3898347"/>
              <a:gd name="connsiteY90-690" fmla="*/ 4248364 h 4296945"/>
              <a:gd name="connsiteX91-691" fmla="*/ 1457275 w 3898347"/>
              <a:gd name="connsiteY91-692" fmla="*/ 4252863 h 4296945"/>
              <a:gd name="connsiteX92-693" fmla="*/ 1448085 w 3898347"/>
              <a:gd name="connsiteY92-694" fmla="*/ 4248391 h 4296945"/>
              <a:gd name="connsiteX93-695" fmla="*/ 1315306 w 3898347"/>
              <a:gd name="connsiteY93-696" fmla="*/ 4237004 h 4296945"/>
              <a:gd name="connsiteX94-697" fmla="*/ 1272434 w 3898347"/>
              <a:gd name="connsiteY94-698" fmla="*/ 4244958 h 4296945"/>
              <a:gd name="connsiteX95-699" fmla="*/ 1231567 w 3898347"/>
              <a:gd name="connsiteY95-700" fmla="*/ 4219356 h 4296945"/>
              <a:gd name="connsiteX96-701" fmla="*/ 1216643 w 3898347"/>
              <a:gd name="connsiteY96-702" fmla="*/ 4229828 h 4296945"/>
              <a:gd name="connsiteX97-703" fmla="*/ 1214101 w 3898347"/>
              <a:gd name="connsiteY97-704" fmla="*/ 4231991 h 4296945"/>
              <a:gd name="connsiteX98-705" fmla="*/ 1203193 w 3898347"/>
              <a:gd name="connsiteY98-706" fmla="*/ 4232867 h 4296945"/>
              <a:gd name="connsiteX99-707" fmla="*/ 1201049 w 3898347"/>
              <a:gd name="connsiteY99-708" fmla="*/ 4242842 h 4296945"/>
              <a:gd name="connsiteX100-709" fmla="*/ 1185298 w 3898347"/>
              <a:gd name="connsiteY100-710" fmla="*/ 4251133 h 4296945"/>
              <a:gd name="connsiteX101-711" fmla="*/ 1164955 w 3898347"/>
              <a:gd name="connsiteY101-712" fmla="*/ 4250027 h 4296945"/>
              <a:gd name="connsiteX102-713" fmla="*/ 1067357 w 3898347"/>
              <a:gd name="connsiteY102-714" fmla="*/ 4233908 h 4296945"/>
              <a:gd name="connsiteX103-715" fmla="*/ 1009492 w 3898347"/>
              <a:gd name="connsiteY103-716" fmla="*/ 4230455 h 4296945"/>
              <a:gd name="connsiteX104-717" fmla="*/ 988345 w 3898347"/>
              <a:gd name="connsiteY104-718" fmla="*/ 4238880 h 4296945"/>
              <a:gd name="connsiteX105-719" fmla="*/ 958251 w 3898347"/>
              <a:gd name="connsiteY105-720" fmla="*/ 4244100 h 4296945"/>
              <a:gd name="connsiteX106-721" fmla="*/ 905785 w 3898347"/>
              <a:gd name="connsiteY106-722" fmla="*/ 4260845 h 4296945"/>
              <a:gd name="connsiteX107-723" fmla="*/ 834176 w 3898347"/>
              <a:gd name="connsiteY107-724" fmla="*/ 4270241 h 4296945"/>
              <a:gd name="connsiteX108-725" fmla="*/ 778474 w 3898347"/>
              <a:gd name="connsiteY108-726" fmla="*/ 4235526 h 4296945"/>
              <a:gd name="connsiteX109-727" fmla="*/ 774418 w 3898347"/>
              <a:gd name="connsiteY109-728" fmla="*/ 4242583 h 4296945"/>
              <a:gd name="connsiteX110-729" fmla="*/ 737705 w 3898347"/>
              <a:gd name="connsiteY110-730" fmla="*/ 4238891 h 4296945"/>
              <a:gd name="connsiteX111-731" fmla="*/ 605027 w 3898347"/>
              <a:gd name="connsiteY111-732" fmla="*/ 4175863 h 4296945"/>
              <a:gd name="connsiteX112-733" fmla="*/ 533391 w 3898347"/>
              <a:gd name="connsiteY112-734" fmla="*/ 4170035 h 4296945"/>
              <a:gd name="connsiteX113-735" fmla="*/ 508621 w 3898347"/>
              <a:gd name="connsiteY113-736" fmla="*/ 4176044 h 4296945"/>
              <a:gd name="connsiteX114-737" fmla="*/ 467082 w 3898347"/>
              <a:gd name="connsiteY114-738" fmla="*/ 4185616 h 4296945"/>
              <a:gd name="connsiteX115-739" fmla="*/ 437646 w 3898347"/>
              <a:gd name="connsiteY115-740" fmla="*/ 4212658 h 4296945"/>
              <a:gd name="connsiteX116-741" fmla="*/ 402271 w 3898347"/>
              <a:gd name="connsiteY116-742" fmla="*/ 4212774 h 4296945"/>
              <a:gd name="connsiteX117-743" fmla="*/ 391968 w 3898347"/>
              <a:gd name="connsiteY117-744" fmla="*/ 4187073 h 4296945"/>
              <a:gd name="connsiteX118-745" fmla="*/ 354806 w 3898347"/>
              <a:gd name="connsiteY118-746" fmla="*/ 4195545 h 4296945"/>
              <a:gd name="connsiteX119-747" fmla="*/ 298662 w 3898347"/>
              <a:gd name="connsiteY119-748" fmla="*/ 4211227 h 4296945"/>
              <a:gd name="connsiteX120-749" fmla="*/ 265740 w 3898347"/>
              <a:gd name="connsiteY120-750" fmla="*/ 4213623 h 4296945"/>
              <a:gd name="connsiteX121-751" fmla="*/ 176403 w 3898347"/>
              <a:gd name="connsiteY121-752" fmla="*/ 4227393 h 4296945"/>
              <a:gd name="connsiteX122-753" fmla="*/ 82528 w 3898347"/>
              <a:gd name="connsiteY122-754" fmla="*/ 4275540 h 4296945"/>
              <a:gd name="connsiteX123-755" fmla="*/ 5850 w 3898347"/>
              <a:gd name="connsiteY123-756" fmla="*/ 4296945 h 4296945"/>
              <a:gd name="connsiteX124-757" fmla="*/ 0 w 3898347"/>
              <a:gd name="connsiteY124-758" fmla="*/ 4221939 h 4296945"/>
              <a:gd name="connsiteX125-759" fmla="*/ 0 w 3898347"/>
              <a:gd name="connsiteY125-760" fmla="*/ 15850 h 4296945"/>
              <a:gd name="connsiteX126-761" fmla="*/ 3898347 w 3898347"/>
              <a:gd name="connsiteY126-762" fmla="*/ 0 h 4296945"/>
              <a:gd name="connsiteX0-763" fmla="*/ 3898347 w 3898347"/>
              <a:gd name="connsiteY0-764" fmla="*/ 0 h 4275540"/>
              <a:gd name="connsiteX1-765" fmla="*/ 3898347 w 3898347"/>
              <a:gd name="connsiteY1-766" fmla="*/ 3834445 h 4275540"/>
              <a:gd name="connsiteX2-767" fmla="*/ 3892314 w 3898347"/>
              <a:gd name="connsiteY2-768" fmla="*/ 3832951 h 4275540"/>
              <a:gd name="connsiteX3-769" fmla="*/ 3851953 w 3898347"/>
              <a:gd name="connsiteY3-770" fmla="*/ 3802983 h 4275540"/>
              <a:gd name="connsiteX4-771" fmla="*/ 3836418 w 3898347"/>
              <a:gd name="connsiteY4-772" fmla="*/ 3811513 h 4275540"/>
              <a:gd name="connsiteX5-773" fmla="*/ 3833758 w 3898347"/>
              <a:gd name="connsiteY5-774" fmla="*/ 3813341 h 4275540"/>
              <a:gd name="connsiteX6-775" fmla="*/ 3822673 w 3898347"/>
              <a:gd name="connsiteY6-776" fmla="*/ 3812913 h 4275540"/>
              <a:gd name="connsiteX7-777" fmla="*/ 3820104 w 3898347"/>
              <a:gd name="connsiteY7-778" fmla="*/ 3822466 h 4275540"/>
              <a:gd name="connsiteX8-779" fmla="*/ 3803816 w 3898347"/>
              <a:gd name="connsiteY8-780" fmla="*/ 3828757 h 4275540"/>
              <a:gd name="connsiteX9-781" fmla="*/ 3783259 w 3898347"/>
              <a:gd name="connsiteY9-782" fmla="*/ 3825276 h 4275540"/>
              <a:gd name="connsiteX10-783" fmla="*/ 3729936 w 3898347"/>
              <a:gd name="connsiteY10-784" fmla="*/ 3815386 h 4275540"/>
              <a:gd name="connsiteX11-785" fmla="*/ 3726018 w 3898347"/>
              <a:gd name="connsiteY11-786" fmla="*/ 3815100 h 4275540"/>
              <a:gd name="connsiteX12-787" fmla="*/ 3725413 w 3898347"/>
              <a:gd name="connsiteY12-788" fmla="*/ 3814615 h 4275540"/>
              <a:gd name="connsiteX13-789" fmla="*/ 3713801 w 3898347"/>
              <a:gd name="connsiteY13-790" fmla="*/ 3811018 h 4275540"/>
              <a:gd name="connsiteX14-791" fmla="*/ 3709087 w 3898347"/>
              <a:gd name="connsiteY14-792" fmla="*/ 3813195 h 4275540"/>
              <a:gd name="connsiteX15-793" fmla="*/ 3698038 w 3898347"/>
              <a:gd name="connsiteY15-794" fmla="*/ 3806182 h 4275540"/>
              <a:gd name="connsiteX16-795" fmla="*/ 3662227 w 3898347"/>
              <a:gd name="connsiteY16-796" fmla="*/ 3807761 h 4275540"/>
              <a:gd name="connsiteX17-797" fmla="*/ 3659872 w 3898347"/>
              <a:gd name="connsiteY17-798" fmla="*/ 3805524 h 4275540"/>
              <a:gd name="connsiteX18-799" fmla="*/ 3643454 w 3898347"/>
              <a:gd name="connsiteY18-800" fmla="*/ 3794831 h 4275540"/>
              <a:gd name="connsiteX19-801" fmla="*/ 3624789 w 3898347"/>
              <a:gd name="connsiteY19-802" fmla="*/ 3803185 h 4275540"/>
              <a:gd name="connsiteX20-803" fmla="*/ 3602327 w 3898347"/>
              <a:gd name="connsiteY20-804" fmla="*/ 3794616 h 4275540"/>
              <a:gd name="connsiteX21-805" fmla="*/ 3596645 w 3898347"/>
              <a:gd name="connsiteY21-806" fmla="*/ 3797108 h 4275540"/>
              <a:gd name="connsiteX22-807" fmla="*/ 3574144 w 3898347"/>
              <a:gd name="connsiteY22-808" fmla="*/ 3795108 h 4275540"/>
              <a:gd name="connsiteX23-809" fmla="*/ 3562310 w 3898347"/>
              <a:gd name="connsiteY23-810" fmla="*/ 3787534 h 4275540"/>
              <a:gd name="connsiteX24-811" fmla="*/ 3551635 w 3898347"/>
              <a:gd name="connsiteY24-812" fmla="*/ 3797705 h 4275540"/>
              <a:gd name="connsiteX25-813" fmla="*/ 3550175 w 3898347"/>
              <a:gd name="connsiteY25-814" fmla="*/ 3803199 h 4275540"/>
              <a:gd name="connsiteX26-815" fmla="*/ 3542668 w 3898347"/>
              <a:gd name="connsiteY26-816" fmla="*/ 3803283 h 4275540"/>
              <a:gd name="connsiteX27-817" fmla="*/ 3533033 w 3898347"/>
              <a:gd name="connsiteY27-818" fmla="*/ 3799071 h 4275540"/>
              <a:gd name="connsiteX28-819" fmla="*/ 3521726 w 3898347"/>
              <a:gd name="connsiteY28-820" fmla="*/ 3804691 h 4275540"/>
              <a:gd name="connsiteX29-821" fmla="*/ 3520080 w 3898347"/>
              <a:gd name="connsiteY29-822" fmla="*/ 3805210 h 4275540"/>
              <a:gd name="connsiteX30-823" fmla="*/ 3508491 w 3898347"/>
              <a:gd name="connsiteY30-824" fmla="*/ 3797398 h 4275540"/>
              <a:gd name="connsiteX31-825" fmla="*/ 3503787 w 3898347"/>
              <a:gd name="connsiteY31-826" fmla="*/ 3797787 h 4275540"/>
              <a:gd name="connsiteX32-827" fmla="*/ 3492165 w 3898347"/>
              <a:gd name="connsiteY32-828" fmla="*/ 3799887 h 4275540"/>
              <a:gd name="connsiteX33-829" fmla="*/ 3472233 w 3898347"/>
              <a:gd name="connsiteY33-830" fmla="*/ 3805682 h 4275540"/>
              <a:gd name="connsiteX34-831" fmla="*/ 3465921 w 3898347"/>
              <a:gd name="connsiteY34-832" fmla="*/ 3805814 h 4275540"/>
              <a:gd name="connsiteX35-833" fmla="*/ 3455541 w 3898347"/>
              <a:gd name="connsiteY35-834" fmla="*/ 3815505 h 4275540"/>
              <a:gd name="connsiteX36-835" fmla="*/ 3429027 w 3898347"/>
              <a:gd name="connsiteY36-836" fmla="*/ 3816906 h 4275540"/>
              <a:gd name="connsiteX37-837" fmla="*/ 3369507 w 3898347"/>
              <a:gd name="connsiteY37-838" fmla="*/ 3825563 h 4275540"/>
              <a:gd name="connsiteX38-839" fmla="*/ 3324491 w 3898347"/>
              <a:gd name="connsiteY38-840" fmla="*/ 3832006 h 4275540"/>
              <a:gd name="connsiteX39-841" fmla="*/ 3244235 w 3898347"/>
              <a:gd name="connsiteY39-842" fmla="*/ 3834376 h 4275540"/>
              <a:gd name="connsiteX40-843" fmla="*/ 3226507 w 3898347"/>
              <a:gd name="connsiteY40-844" fmla="*/ 3820131 h 4275540"/>
              <a:gd name="connsiteX41-845" fmla="*/ 3191688 w 3898347"/>
              <a:gd name="connsiteY41-846" fmla="*/ 3837359 h 4275540"/>
              <a:gd name="connsiteX42-847" fmla="*/ 3185553 w 3898347"/>
              <a:gd name="connsiteY42-848" fmla="*/ 3859030 h 4275540"/>
              <a:gd name="connsiteX43-849" fmla="*/ 3137926 w 3898347"/>
              <a:gd name="connsiteY43-850" fmla="*/ 3867782 h 4275540"/>
              <a:gd name="connsiteX44-851" fmla="*/ 3090188 w 3898347"/>
              <a:gd name="connsiteY44-852" fmla="*/ 3855036 h 4275540"/>
              <a:gd name="connsiteX45-853" fmla="*/ 3031422 w 3898347"/>
              <a:gd name="connsiteY45-854" fmla="*/ 3858298 h 4275540"/>
              <a:gd name="connsiteX46-855" fmla="*/ 2996288 w 3898347"/>
              <a:gd name="connsiteY46-856" fmla="*/ 3860020 h 4275540"/>
              <a:gd name="connsiteX47-857" fmla="*/ 2901661 w 3898347"/>
              <a:gd name="connsiteY47-858" fmla="*/ 3882243 h 4275540"/>
              <a:gd name="connsiteX48-859" fmla="*/ 2782141 w 3898347"/>
              <a:gd name="connsiteY48-860" fmla="*/ 3932983 h 4275540"/>
              <a:gd name="connsiteX49-861" fmla="*/ 2749597 w 3898347"/>
              <a:gd name="connsiteY49-862" fmla="*/ 3956746 h 4275540"/>
              <a:gd name="connsiteX50-863" fmla="*/ 2730493 w 3898347"/>
              <a:gd name="connsiteY50-864" fmla="*/ 3955236 h 4275540"/>
              <a:gd name="connsiteX51-865" fmla="*/ 2707507 w 3898347"/>
              <a:gd name="connsiteY51-866" fmla="*/ 3947771 h 4275540"/>
              <a:gd name="connsiteX52-867" fmla="*/ 2701937 w 3898347"/>
              <a:gd name="connsiteY52-868" fmla="*/ 3950565 h 4275540"/>
              <a:gd name="connsiteX53-869" fmla="*/ 2679435 w 3898347"/>
              <a:gd name="connsiteY53-870" fmla="*/ 3949768 h 4275540"/>
              <a:gd name="connsiteX54-871" fmla="*/ 2667352 w 3898347"/>
              <a:gd name="connsiteY54-872" fmla="*/ 3942821 h 4275540"/>
              <a:gd name="connsiteX55-873" fmla="*/ 2657096 w 3898347"/>
              <a:gd name="connsiteY55-874" fmla="*/ 3953571 h 4275540"/>
              <a:gd name="connsiteX56-875" fmla="*/ 2655161 w 3898347"/>
              <a:gd name="connsiteY56-876" fmla="*/ 3962216 h 4275540"/>
              <a:gd name="connsiteX57-877" fmla="*/ 2638604 w 3898347"/>
              <a:gd name="connsiteY57-878" fmla="*/ 3955936 h 4275540"/>
              <a:gd name="connsiteX58-879" fmla="*/ 2626185 w 3898347"/>
              <a:gd name="connsiteY58-880" fmla="*/ 3962937 h 4275540"/>
              <a:gd name="connsiteX59-881" fmla="*/ 2614077 w 3898347"/>
              <a:gd name="connsiteY59-882" fmla="*/ 3955576 h 4275540"/>
              <a:gd name="connsiteX60-883" fmla="*/ 2609403 w 3898347"/>
              <a:gd name="connsiteY60-884" fmla="*/ 3956215 h 4275540"/>
              <a:gd name="connsiteX61-885" fmla="*/ 2597896 w 3898347"/>
              <a:gd name="connsiteY61-886" fmla="*/ 3958939 h 4275540"/>
              <a:gd name="connsiteX62-887" fmla="*/ 2578251 w 3898347"/>
              <a:gd name="connsiteY62-888" fmla="*/ 3965812 h 4275540"/>
              <a:gd name="connsiteX63-889" fmla="*/ 2571961 w 3898347"/>
              <a:gd name="connsiteY63-890" fmla="*/ 3966278 h 4275540"/>
              <a:gd name="connsiteX64-891" fmla="*/ 2559399 w 3898347"/>
              <a:gd name="connsiteY64-892" fmla="*/ 3979193 h 4275540"/>
              <a:gd name="connsiteX65-893" fmla="*/ 2533560 w 3898347"/>
              <a:gd name="connsiteY65-894" fmla="*/ 3988160 h 4275540"/>
              <a:gd name="connsiteX66-895" fmla="*/ 2515299 w 3898347"/>
              <a:gd name="connsiteY66-896" fmla="*/ 4016867 h 4275540"/>
              <a:gd name="connsiteX67-897" fmla="*/ 2513423 w 3898347"/>
              <a:gd name="connsiteY67-898" fmla="*/ 4018759 h 4275540"/>
              <a:gd name="connsiteX68-899" fmla="*/ 2482991 w 3898347"/>
              <a:gd name="connsiteY68-900" fmla="*/ 4012935 h 4275540"/>
              <a:gd name="connsiteX69-901" fmla="*/ 2446940 w 3898347"/>
              <a:gd name="connsiteY69-902" fmla="*/ 4021172 h 4275540"/>
              <a:gd name="connsiteX70-903" fmla="*/ 2404883 w 3898347"/>
              <a:gd name="connsiteY70-904" fmla="*/ 4024808 h 4275540"/>
              <a:gd name="connsiteX71-905" fmla="*/ 2373894 w 3898347"/>
              <a:gd name="connsiteY71-906" fmla="*/ 4023827 h 4275540"/>
              <a:gd name="connsiteX72-907" fmla="*/ 2297080 w 3898347"/>
              <a:gd name="connsiteY72-908" fmla="*/ 4040841 h 4275540"/>
              <a:gd name="connsiteX73-909" fmla="*/ 2170615 w 3898347"/>
              <a:gd name="connsiteY73-910" fmla="*/ 4077196 h 4275540"/>
              <a:gd name="connsiteX74-911" fmla="*/ 2143580 w 3898347"/>
              <a:gd name="connsiteY74-912" fmla="*/ 4083102 h 4275540"/>
              <a:gd name="connsiteX75-913" fmla="*/ 2119893 w 3898347"/>
              <a:gd name="connsiteY75-914" fmla="*/ 4080874 h 4275540"/>
              <a:gd name="connsiteX76-915" fmla="*/ 2114008 w 3898347"/>
              <a:gd name="connsiteY76-916" fmla="*/ 4073996 h 4275540"/>
              <a:gd name="connsiteX77-917" fmla="*/ 2099067 w 3898347"/>
              <a:gd name="connsiteY77-918" fmla="*/ 4076068 h 4275540"/>
              <a:gd name="connsiteX78-919" fmla="*/ 2095000 w 3898347"/>
              <a:gd name="connsiteY78-920" fmla="*/ 4075096 h 4275540"/>
              <a:gd name="connsiteX79-921" fmla="*/ 2071767 w 3898347"/>
              <a:gd name="connsiteY79-922" fmla="*/ 4071044 h 4275540"/>
              <a:gd name="connsiteX80-923" fmla="*/ 2024486 w 3898347"/>
              <a:gd name="connsiteY80-924" fmla="*/ 4100276 h 4275540"/>
              <a:gd name="connsiteX81-925" fmla="*/ 1964411 w 3898347"/>
              <a:gd name="connsiteY81-926" fmla="*/ 4105069 h 4275540"/>
              <a:gd name="connsiteX82-927" fmla="*/ 1739945 w 3898347"/>
              <a:gd name="connsiteY82-928" fmla="*/ 4171795 h 4275540"/>
              <a:gd name="connsiteX83-929" fmla="*/ 1610556 w 3898347"/>
              <a:gd name="connsiteY83-930" fmla="*/ 4167701 h 4275540"/>
              <a:gd name="connsiteX84-931" fmla="*/ 1553623 w 3898347"/>
              <a:gd name="connsiteY84-932" fmla="*/ 4236045 h 4275540"/>
              <a:gd name="connsiteX85-933" fmla="*/ 1548640 w 3898347"/>
              <a:gd name="connsiteY85-934" fmla="*/ 4238297 h 4275540"/>
              <a:gd name="connsiteX86-935" fmla="*/ 1530136 w 3898347"/>
              <a:gd name="connsiteY86-936" fmla="*/ 4227121 h 4275540"/>
              <a:gd name="connsiteX87-937" fmla="*/ 1508787 w 3898347"/>
              <a:gd name="connsiteY87-938" fmla="*/ 4234213 h 4275540"/>
              <a:gd name="connsiteX88-939" fmla="*/ 1488914 w 3898347"/>
              <a:gd name="connsiteY88-940" fmla="*/ 4241772 h 4275540"/>
              <a:gd name="connsiteX89-941" fmla="*/ 1488999 w 3898347"/>
              <a:gd name="connsiteY89-942" fmla="*/ 4251186 h 4275540"/>
              <a:gd name="connsiteX90-943" fmla="*/ 1475364 w 3898347"/>
              <a:gd name="connsiteY90-944" fmla="*/ 4248364 h 4275540"/>
              <a:gd name="connsiteX91-945" fmla="*/ 1457275 w 3898347"/>
              <a:gd name="connsiteY91-946" fmla="*/ 4252863 h 4275540"/>
              <a:gd name="connsiteX92-947" fmla="*/ 1448085 w 3898347"/>
              <a:gd name="connsiteY92-948" fmla="*/ 4248391 h 4275540"/>
              <a:gd name="connsiteX93-949" fmla="*/ 1315306 w 3898347"/>
              <a:gd name="connsiteY93-950" fmla="*/ 4237004 h 4275540"/>
              <a:gd name="connsiteX94-951" fmla="*/ 1272434 w 3898347"/>
              <a:gd name="connsiteY94-952" fmla="*/ 4244958 h 4275540"/>
              <a:gd name="connsiteX95-953" fmla="*/ 1231567 w 3898347"/>
              <a:gd name="connsiteY95-954" fmla="*/ 4219356 h 4275540"/>
              <a:gd name="connsiteX96-955" fmla="*/ 1216643 w 3898347"/>
              <a:gd name="connsiteY96-956" fmla="*/ 4229828 h 4275540"/>
              <a:gd name="connsiteX97-957" fmla="*/ 1214101 w 3898347"/>
              <a:gd name="connsiteY97-958" fmla="*/ 4231991 h 4275540"/>
              <a:gd name="connsiteX98-959" fmla="*/ 1203193 w 3898347"/>
              <a:gd name="connsiteY98-960" fmla="*/ 4232867 h 4275540"/>
              <a:gd name="connsiteX99-961" fmla="*/ 1201049 w 3898347"/>
              <a:gd name="connsiteY99-962" fmla="*/ 4242842 h 4275540"/>
              <a:gd name="connsiteX100-963" fmla="*/ 1185298 w 3898347"/>
              <a:gd name="connsiteY100-964" fmla="*/ 4251133 h 4275540"/>
              <a:gd name="connsiteX101-965" fmla="*/ 1164955 w 3898347"/>
              <a:gd name="connsiteY101-966" fmla="*/ 4250027 h 4275540"/>
              <a:gd name="connsiteX102-967" fmla="*/ 1067357 w 3898347"/>
              <a:gd name="connsiteY102-968" fmla="*/ 4233908 h 4275540"/>
              <a:gd name="connsiteX103-969" fmla="*/ 1009492 w 3898347"/>
              <a:gd name="connsiteY103-970" fmla="*/ 4230455 h 4275540"/>
              <a:gd name="connsiteX104-971" fmla="*/ 988345 w 3898347"/>
              <a:gd name="connsiteY104-972" fmla="*/ 4238880 h 4275540"/>
              <a:gd name="connsiteX105-973" fmla="*/ 958251 w 3898347"/>
              <a:gd name="connsiteY105-974" fmla="*/ 4244100 h 4275540"/>
              <a:gd name="connsiteX106-975" fmla="*/ 905785 w 3898347"/>
              <a:gd name="connsiteY106-976" fmla="*/ 4260845 h 4275540"/>
              <a:gd name="connsiteX107-977" fmla="*/ 834176 w 3898347"/>
              <a:gd name="connsiteY107-978" fmla="*/ 4270241 h 4275540"/>
              <a:gd name="connsiteX108-979" fmla="*/ 778474 w 3898347"/>
              <a:gd name="connsiteY108-980" fmla="*/ 4235526 h 4275540"/>
              <a:gd name="connsiteX109-981" fmla="*/ 774418 w 3898347"/>
              <a:gd name="connsiteY109-982" fmla="*/ 4242583 h 4275540"/>
              <a:gd name="connsiteX110-983" fmla="*/ 737705 w 3898347"/>
              <a:gd name="connsiteY110-984" fmla="*/ 4238891 h 4275540"/>
              <a:gd name="connsiteX111-985" fmla="*/ 605027 w 3898347"/>
              <a:gd name="connsiteY111-986" fmla="*/ 4175863 h 4275540"/>
              <a:gd name="connsiteX112-987" fmla="*/ 533391 w 3898347"/>
              <a:gd name="connsiteY112-988" fmla="*/ 4170035 h 4275540"/>
              <a:gd name="connsiteX113-989" fmla="*/ 508621 w 3898347"/>
              <a:gd name="connsiteY113-990" fmla="*/ 4176044 h 4275540"/>
              <a:gd name="connsiteX114-991" fmla="*/ 467082 w 3898347"/>
              <a:gd name="connsiteY114-992" fmla="*/ 4185616 h 4275540"/>
              <a:gd name="connsiteX115-993" fmla="*/ 437646 w 3898347"/>
              <a:gd name="connsiteY115-994" fmla="*/ 4212658 h 4275540"/>
              <a:gd name="connsiteX116-995" fmla="*/ 402271 w 3898347"/>
              <a:gd name="connsiteY116-996" fmla="*/ 4212774 h 4275540"/>
              <a:gd name="connsiteX117-997" fmla="*/ 391968 w 3898347"/>
              <a:gd name="connsiteY117-998" fmla="*/ 4187073 h 4275540"/>
              <a:gd name="connsiteX118-999" fmla="*/ 354806 w 3898347"/>
              <a:gd name="connsiteY118-1000" fmla="*/ 4195545 h 4275540"/>
              <a:gd name="connsiteX119-1001" fmla="*/ 298662 w 3898347"/>
              <a:gd name="connsiteY119-1002" fmla="*/ 4211227 h 4275540"/>
              <a:gd name="connsiteX120-1003" fmla="*/ 265740 w 3898347"/>
              <a:gd name="connsiteY120-1004" fmla="*/ 4213623 h 4275540"/>
              <a:gd name="connsiteX121-1005" fmla="*/ 176403 w 3898347"/>
              <a:gd name="connsiteY121-1006" fmla="*/ 4227393 h 4275540"/>
              <a:gd name="connsiteX122-1007" fmla="*/ 82528 w 3898347"/>
              <a:gd name="connsiteY122-1008" fmla="*/ 4275540 h 4275540"/>
              <a:gd name="connsiteX123-1009" fmla="*/ 19464 w 3898347"/>
              <a:gd name="connsiteY123-1010" fmla="*/ 4256103 h 4275540"/>
              <a:gd name="connsiteX124-1011" fmla="*/ 0 w 3898347"/>
              <a:gd name="connsiteY124-1012" fmla="*/ 4221939 h 4275540"/>
              <a:gd name="connsiteX125-1013" fmla="*/ 0 w 3898347"/>
              <a:gd name="connsiteY125-1014" fmla="*/ 15850 h 4275540"/>
              <a:gd name="connsiteX126-1015" fmla="*/ 3898347 w 3898347"/>
              <a:gd name="connsiteY126-1016" fmla="*/ 0 h 4275540"/>
              <a:gd name="connsiteX0-1017" fmla="*/ 3898347 w 3898347"/>
              <a:gd name="connsiteY0-1018" fmla="*/ 0 h 4275540"/>
              <a:gd name="connsiteX1-1019" fmla="*/ 3898347 w 3898347"/>
              <a:gd name="connsiteY1-1020" fmla="*/ 3834445 h 4275540"/>
              <a:gd name="connsiteX2-1021" fmla="*/ 3892314 w 3898347"/>
              <a:gd name="connsiteY2-1022" fmla="*/ 3832951 h 4275540"/>
              <a:gd name="connsiteX3-1023" fmla="*/ 3851953 w 3898347"/>
              <a:gd name="connsiteY3-1024" fmla="*/ 3802983 h 4275540"/>
              <a:gd name="connsiteX4-1025" fmla="*/ 3836418 w 3898347"/>
              <a:gd name="connsiteY4-1026" fmla="*/ 3811513 h 4275540"/>
              <a:gd name="connsiteX5-1027" fmla="*/ 3833758 w 3898347"/>
              <a:gd name="connsiteY5-1028" fmla="*/ 3813341 h 4275540"/>
              <a:gd name="connsiteX6-1029" fmla="*/ 3822673 w 3898347"/>
              <a:gd name="connsiteY6-1030" fmla="*/ 3812913 h 4275540"/>
              <a:gd name="connsiteX7-1031" fmla="*/ 3820104 w 3898347"/>
              <a:gd name="connsiteY7-1032" fmla="*/ 3822466 h 4275540"/>
              <a:gd name="connsiteX8-1033" fmla="*/ 3803816 w 3898347"/>
              <a:gd name="connsiteY8-1034" fmla="*/ 3828757 h 4275540"/>
              <a:gd name="connsiteX9-1035" fmla="*/ 3729936 w 3898347"/>
              <a:gd name="connsiteY9-1036" fmla="*/ 3815386 h 4275540"/>
              <a:gd name="connsiteX10-1037" fmla="*/ 3726018 w 3898347"/>
              <a:gd name="connsiteY10-1038" fmla="*/ 3815100 h 4275540"/>
              <a:gd name="connsiteX11-1039" fmla="*/ 3725413 w 3898347"/>
              <a:gd name="connsiteY11-1040" fmla="*/ 3814615 h 4275540"/>
              <a:gd name="connsiteX12-1041" fmla="*/ 3713801 w 3898347"/>
              <a:gd name="connsiteY12-1042" fmla="*/ 3811018 h 4275540"/>
              <a:gd name="connsiteX13-1043" fmla="*/ 3709087 w 3898347"/>
              <a:gd name="connsiteY13-1044" fmla="*/ 3813195 h 4275540"/>
              <a:gd name="connsiteX14-1045" fmla="*/ 3698038 w 3898347"/>
              <a:gd name="connsiteY14-1046" fmla="*/ 3806182 h 4275540"/>
              <a:gd name="connsiteX15-1047" fmla="*/ 3662227 w 3898347"/>
              <a:gd name="connsiteY15-1048" fmla="*/ 3807761 h 4275540"/>
              <a:gd name="connsiteX16-1049" fmla="*/ 3659872 w 3898347"/>
              <a:gd name="connsiteY16-1050" fmla="*/ 3805524 h 4275540"/>
              <a:gd name="connsiteX17-1051" fmla="*/ 3643454 w 3898347"/>
              <a:gd name="connsiteY17-1052" fmla="*/ 3794831 h 4275540"/>
              <a:gd name="connsiteX18-1053" fmla="*/ 3624789 w 3898347"/>
              <a:gd name="connsiteY18-1054" fmla="*/ 3803185 h 4275540"/>
              <a:gd name="connsiteX19-1055" fmla="*/ 3602327 w 3898347"/>
              <a:gd name="connsiteY19-1056" fmla="*/ 3794616 h 4275540"/>
              <a:gd name="connsiteX20-1057" fmla="*/ 3596645 w 3898347"/>
              <a:gd name="connsiteY20-1058" fmla="*/ 3797108 h 4275540"/>
              <a:gd name="connsiteX21-1059" fmla="*/ 3574144 w 3898347"/>
              <a:gd name="connsiteY21-1060" fmla="*/ 3795108 h 4275540"/>
              <a:gd name="connsiteX22-1061" fmla="*/ 3562310 w 3898347"/>
              <a:gd name="connsiteY22-1062" fmla="*/ 3787534 h 4275540"/>
              <a:gd name="connsiteX23-1063" fmla="*/ 3551635 w 3898347"/>
              <a:gd name="connsiteY23-1064" fmla="*/ 3797705 h 4275540"/>
              <a:gd name="connsiteX24-1065" fmla="*/ 3550175 w 3898347"/>
              <a:gd name="connsiteY24-1066" fmla="*/ 3803199 h 4275540"/>
              <a:gd name="connsiteX25-1067" fmla="*/ 3542668 w 3898347"/>
              <a:gd name="connsiteY25-1068" fmla="*/ 3803283 h 4275540"/>
              <a:gd name="connsiteX26-1069" fmla="*/ 3533033 w 3898347"/>
              <a:gd name="connsiteY26-1070" fmla="*/ 3799071 h 4275540"/>
              <a:gd name="connsiteX27-1071" fmla="*/ 3521726 w 3898347"/>
              <a:gd name="connsiteY27-1072" fmla="*/ 3804691 h 4275540"/>
              <a:gd name="connsiteX28-1073" fmla="*/ 3520080 w 3898347"/>
              <a:gd name="connsiteY28-1074" fmla="*/ 3805210 h 4275540"/>
              <a:gd name="connsiteX29-1075" fmla="*/ 3508491 w 3898347"/>
              <a:gd name="connsiteY29-1076" fmla="*/ 3797398 h 4275540"/>
              <a:gd name="connsiteX30-1077" fmla="*/ 3503787 w 3898347"/>
              <a:gd name="connsiteY30-1078" fmla="*/ 3797787 h 4275540"/>
              <a:gd name="connsiteX31-1079" fmla="*/ 3492165 w 3898347"/>
              <a:gd name="connsiteY31-1080" fmla="*/ 3799887 h 4275540"/>
              <a:gd name="connsiteX32-1081" fmla="*/ 3472233 w 3898347"/>
              <a:gd name="connsiteY32-1082" fmla="*/ 3805682 h 4275540"/>
              <a:gd name="connsiteX33-1083" fmla="*/ 3465921 w 3898347"/>
              <a:gd name="connsiteY33-1084" fmla="*/ 3805814 h 4275540"/>
              <a:gd name="connsiteX34-1085" fmla="*/ 3455541 w 3898347"/>
              <a:gd name="connsiteY34-1086" fmla="*/ 3815505 h 4275540"/>
              <a:gd name="connsiteX35-1087" fmla="*/ 3429027 w 3898347"/>
              <a:gd name="connsiteY35-1088" fmla="*/ 3816906 h 4275540"/>
              <a:gd name="connsiteX36-1089" fmla="*/ 3369507 w 3898347"/>
              <a:gd name="connsiteY36-1090" fmla="*/ 3825563 h 4275540"/>
              <a:gd name="connsiteX37-1091" fmla="*/ 3324491 w 3898347"/>
              <a:gd name="connsiteY37-1092" fmla="*/ 3832006 h 4275540"/>
              <a:gd name="connsiteX38-1093" fmla="*/ 3244235 w 3898347"/>
              <a:gd name="connsiteY38-1094" fmla="*/ 3834376 h 4275540"/>
              <a:gd name="connsiteX39-1095" fmla="*/ 3226507 w 3898347"/>
              <a:gd name="connsiteY39-1096" fmla="*/ 3820131 h 4275540"/>
              <a:gd name="connsiteX40-1097" fmla="*/ 3191688 w 3898347"/>
              <a:gd name="connsiteY40-1098" fmla="*/ 3837359 h 4275540"/>
              <a:gd name="connsiteX41-1099" fmla="*/ 3185553 w 3898347"/>
              <a:gd name="connsiteY41-1100" fmla="*/ 3859030 h 4275540"/>
              <a:gd name="connsiteX42-1101" fmla="*/ 3137926 w 3898347"/>
              <a:gd name="connsiteY42-1102" fmla="*/ 3867782 h 4275540"/>
              <a:gd name="connsiteX43-1103" fmla="*/ 3090188 w 3898347"/>
              <a:gd name="connsiteY43-1104" fmla="*/ 3855036 h 4275540"/>
              <a:gd name="connsiteX44-1105" fmla="*/ 3031422 w 3898347"/>
              <a:gd name="connsiteY44-1106" fmla="*/ 3858298 h 4275540"/>
              <a:gd name="connsiteX45-1107" fmla="*/ 2996288 w 3898347"/>
              <a:gd name="connsiteY45-1108" fmla="*/ 3860020 h 4275540"/>
              <a:gd name="connsiteX46-1109" fmla="*/ 2901661 w 3898347"/>
              <a:gd name="connsiteY46-1110" fmla="*/ 3882243 h 4275540"/>
              <a:gd name="connsiteX47-1111" fmla="*/ 2782141 w 3898347"/>
              <a:gd name="connsiteY47-1112" fmla="*/ 3932983 h 4275540"/>
              <a:gd name="connsiteX48-1113" fmla="*/ 2749597 w 3898347"/>
              <a:gd name="connsiteY48-1114" fmla="*/ 3956746 h 4275540"/>
              <a:gd name="connsiteX49-1115" fmla="*/ 2730493 w 3898347"/>
              <a:gd name="connsiteY49-1116" fmla="*/ 3955236 h 4275540"/>
              <a:gd name="connsiteX50-1117" fmla="*/ 2707507 w 3898347"/>
              <a:gd name="connsiteY50-1118" fmla="*/ 3947771 h 4275540"/>
              <a:gd name="connsiteX51-1119" fmla="*/ 2701937 w 3898347"/>
              <a:gd name="connsiteY51-1120" fmla="*/ 3950565 h 4275540"/>
              <a:gd name="connsiteX52-1121" fmla="*/ 2679435 w 3898347"/>
              <a:gd name="connsiteY52-1122" fmla="*/ 3949768 h 4275540"/>
              <a:gd name="connsiteX53-1123" fmla="*/ 2667352 w 3898347"/>
              <a:gd name="connsiteY53-1124" fmla="*/ 3942821 h 4275540"/>
              <a:gd name="connsiteX54-1125" fmla="*/ 2657096 w 3898347"/>
              <a:gd name="connsiteY54-1126" fmla="*/ 3953571 h 4275540"/>
              <a:gd name="connsiteX55-1127" fmla="*/ 2655161 w 3898347"/>
              <a:gd name="connsiteY55-1128" fmla="*/ 3962216 h 4275540"/>
              <a:gd name="connsiteX56-1129" fmla="*/ 2638604 w 3898347"/>
              <a:gd name="connsiteY56-1130" fmla="*/ 3955936 h 4275540"/>
              <a:gd name="connsiteX57-1131" fmla="*/ 2626185 w 3898347"/>
              <a:gd name="connsiteY57-1132" fmla="*/ 3962937 h 4275540"/>
              <a:gd name="connsiteX58-1133" fmla="*/ 2614077 w 3898347"/>
              <a:gd name="connsiteY58-1134" fmla="*/ 3955576 h 4275540"/>
              <a:gd name="connsiteX59-1135" fmla="*/ 2609403 w 3898347"/>
              <a:gd name="connsiteY59-1136" fmla="*/ 3956215 h 4275540"/>
              <a:gd name="connsiteX60-1137" fmla="*/ 2597896 w 3898347"/>
              <a:gd name="connsiteY60-1138" fmla="*/ 3958939 h 4275540"/>
              <a:gd name="connsiteX61-1139" fmla="*/ 2578251 w 3898347"/>
              <a:gd name="connsiteY61-1140" fmla="*/ 3965812 h 4275540"/>
              <a:gd name="connsiteX62-1141" fmla="*/ 2571961 w 3898347"/>
              <a:gd name="connsiteY62-1142" fmla="*/ 3966278 h 4275540"/>
              <a:gd name="connsiteX63-1143" fmla="*/ 2559399 w 3898347"/>
              <a:gd name="connsiteY63-1144" fmla="*/ 3979193 h 4275540"/>
              <a:gd name="connsiteX64-1145" fmla="*/ 2533560 w 3898347"/>
              <a:gd name="connsiteY64-1146" fmla="*/ 3988160 h 4275540"/>
              <a:gd name="connsiteX65-1147" fmla="*/ 2515299 w 3898347"/>
              <a:gd name="connsiteY65-1148" fmla="*/ 4016867 h 4275540"/>
              <a:gd name="connsiteX66-1149" fmla="*/ 2513423 w 3898347"/>
              <a:gd name="connsiteY66-1150" fmla="*/ 4018759 h 4275540"/>
              <a:gd name="connsiteX67-1151" fmla="*/ 2482991 w 3898347"/>
              <a:gd name="connsiteY67-1152" fmla="*/ 4012935 h 4275540"/>
              <a:gd name="connsiteX68-1153" fmla="*/ 2446940 w 3898347"/>
              <a:gd name="connsiteY68-1154" fmla="*/ 4021172 h 4275540"/>
              <a:gd name="connsiteX69-1155" fmla="*/ 2404883 w 3898347"/>
              <a:gd name="connsiteY69-1156" fmla="*/ 4024808 h 4275540"/>
              <a:gd name="connsiteX70-1157" fmla="*/ 2373894 w 3898347"/>
              <a:gd name="connsiteY70-1158" fmla="*/ 4023827 h 4275540"/>
              <a:gd name="connsiteX71-1159" fmla="*/ 2297080 w 3898347"/>
              <a:gd name="connsiteY71-1160" fmla="*/ 4040841 h 4275540"/>
              <a:gd name="connsiteX72-1161" fmla="*/ 2170615 w 3898347"/>
              <a:gd name="connsiteY72-1162" fmla="*/ 4077196 h 4275540"/>
              <a:gd name="connsiteX73-1163" fmla="*/ 2143580 w 3898347"/>
              <a:gd name="connsiteY73-1164" fmla="*/ 4083102 h 4275540"/>
              <a:gd name="connsiteX74-1165" fmla="*/ 2119893 w 3898347"/>
              <a:gd name="connsiteY74-1166" fmla="*/ 4080874 h 4275540"/>
              <a:gd name="connsiteX75-1167" fmla="*/ 2114008 w 3898347"/>
              <a:gd name="connsiteY75-1168" fmla="*/ 4073996 h 4275540"/>
              <a:gd name="connsiteX76-1169" fmla="*/ 2099067 w 3898347"/>
              <a:gd name="connsiteY76-1170" fmla="*/ 4076068 h 4275540"/>
              <a:gd name="connsiteX77-1171" fmla="*/ 2095000 w 3898347"/>
              <a:gd name="connsiteY77-1172" fmla="*/ 4075096 h 4275540"/>
              <a:gd name="connsiteX78-1173" fmla="*/ 2071767 w 3898347"/>
              <a:gd name="connsiteY78-1174" fmla="*/ 4071044 h 4275540"/>
              <a:gd name="connsiteX79-1175" fmla="*/ 2024486 w 3898347"/>
              <a:gd name="connsiteY79-1176" fmla="*/ 4100276 h 4275540"/>
              <a:gd name="connsiteX80-1177" fmla="*/ 1964411 w 3898347"/>
              <a:gd name="connsiteY80-1178" fmla="*/ 4105069 h 4275540"/>
              <a:gd name="connsiteX81-1179" fmla="*/ 1739945 w 3898347"/>
              <a:gd name="connsiteY81-1180" fmla="*/ 4171795 h 4275540"/>
              <a:gd name="connsiteX82-1181" fmla="*/ 1610556 w 3898347"/>
              <a:gd name="connsiteY82-1182" fmla="*/ 4167701 h 4275540"/>
              <a:gd name="connsiteX83-1183" fmla="*/ 1553623 w 3898347"/>
              <a:gd name="connsiteY83-1184" fmla="*/ 4236045 h 4275540"/>
              <a:gd name="connsiteX84-1185" fmla="*/ 1548640 w 3898347"/>
              <a:gd name="connsiteY84-1186" fmla="*/ 4238297 h 4275540"/>
              <a:gd name="connsiteX85-1187" fmla="*/ 1530136 w 3898347"/>
              <a:gd name="connsiteY85-1188" fmla="*/ 4227121 h 4275540"/>
              <a:gd name="connsiteX86-1189" fmla="*/ 1508787 w 3898347"/>
              <a:gd name="connsiteY86-1190" fmla="*/ 4234213 h 4275540"/>
              <a:gd name="connsiteX87-1191" fmla="*/ 1488914 w 3898347"/>
              <a:gd name="connsiteY87-1192" fmla="*/ 4241772 h 4275540"/>
              <a:gd name="connsiteX88-1193" fmla="*/ 1488999 w 3898347"/>
              <a:gd name="connsiteY88-1194" fmla="*/ 4251186 h 4275540"/>
              <a:gd name="connsiteX89-1195" fmla="*/ 1475364 w 3898347"/>
              <a:gd name="connsiteY89-1196" fmla="*/ 4248364 h 4275540"/>
              <a:gd name="connsiteX90-1197" fmla="*/ 1457275 w 3898347"/>
              <a:gd name="connsiteY90-1198" fmla="*/ 4252863 h 4275540"/>
              <a:gd name="connsiteX91-1199" fmla="*/ 1448085 w 3898347"/>
              <a:gd name="connsiteY91-1200" fmla="*/ 4248391 h 4275540"/>
              <a:gd name="connsiteX92-1201" fmla="*/ 1315306 w 3898347"/>
              <a:gd name="connsiteY92-1202" fmla="*/ 4237004 h 4275540"/>
              <a:gd name="connsiteX93-1203" fmla="*/ 1272434 w 3898347"/>
              <a:gd name="connsiteY93-1204" fmla="*/ 4244958 h 4275540"/>
              <a:gd name="connsiteX94-1205" fmla="*/ 1231567 w 3898347"/>
              <a:gd name="connsiteY94-1206" fmla="*/ 4219356 h 4275540"/>
              <a:gd name="connsiteX95-1207" fmla="*/ 1216643 w 3898347"/>
              <a:gd name="connsiteY95-1208" fmla="*/ 4229828 h 4275540"/>
              <a:gd name="connsiteX96-1209" fmla="*/ 1214101 w 3898347"/>
              <a:gd name="connsiteY96-1210" fmla="*/ 4231991 h 4275540"/>
              <a:gd name="connsiteX97-1211" fmla="*/ 1203193 w 3898347"/>
              <a:gd name="connsiteY97-1212" fmla="*/ 4232867 h 4275540"/>
              <a:gd name="connsiteX98-1213" fmla="*/ 1201049 w 3898347"/>
              <a:gd name="connsiteY98-1214" fmla="*/ 4242842 h 4275540"/>
              <a:gd name="connsiteX99-1215" fmla="*/ 1185298 w 3898347"/>
              <a:gd name="connsiteY99-1216" fmla="*/ 4251133 h 4275540"/>
              <a:gd name="connsiteX100-1217" fmla="*/ 1164955 w 3898347"/>
              <a:gd name="connsiteY100-1218" fmla="*/ 4250027 h 4275540"/>
              <a:gd name="connsiteX101-1219" fmla="*/ 1067357 w 3898347"/>
              <a:gd name="connsiteY101-1220" fmla="*/ 4233908 h 4275540"/>
              <a:gd name="connsiteX102-1221" fmla="*/ 1009492 w 3898347"/>
              <a:gd name="connsiteY102-1222" fmla="*/ 4230455 h 4275540"/>
              <a:gd name="connsiteX103-1223" fmla="*/ 988345 w 3898347"/>
              <a:gd name="connsiteY103-1224" fmla="*/ 4238880 h 4275540"/>
              <a:gd name="connsiteX104-1225" fmla="*/ 958251 w 3898347"/>
              <a:gd name="connsiteY104-1226" fmla="*/ 4244100 h 4275540"/>
              <a:gd name="connsiteX105-1227" fmla="*/ 905785 w 3898347"/>
              <a:gd name="connsiteY105-1228" fmla="*/ 4260845 h 4275540"/>
              <a:gd name="connsiteX106-1229" fmla="*/ 834176 w 3898347"/>
              <a:gd name="connsiteY106-1230" fmla="*/ 4270241 h 4275540"/>
              <a:gd name="connsiteX107-1231" fmla="*/ 778474 w 3898347"/>
              <a:gd name="connsiteY107-1232" fmla="*/ 4235526 h 4275540"/>
              <a:gd name="connsiteX108-1233" fmla="*/ 774418 w 3898347"/>
              <a:gd name="connsiteY108-1234" fmla="*/ 4242583 h 4275540"/>
              <a:gd name="connsiteX109-1235" fmla="*/ 737705 w 3898347"/>
              <a:gd name="connsiteY109-1236" fmla="*/ 4238891 h 4275540"/>
              <a:gd name="connsiteX110-1237" fmla="*/ 605027 w 3898347"/>
              <a:gd name="connsiteY110-1238" fmla="*/ 4175863 h 4275540"/>
              <a:gd name="connsiteX111-1239" fmla="*/ 533391 w 3898347"/>
              <a:gd name="connsiteY111-1240" fmla="*/ 4170035 h 4275540"/>
              <a:gd name="connsiteX112-1241" fmla="*/ 508621 w 3898347"/>
              <a:gd name="connsiteY112-1242" fmla="*/ 4176044 h 4275540"/>
              <a:gd name="connsiteX113-1243" fmla="*/ 467082 w 3898347"/>
              <a:gd name="connsiteY113-1244" fmla="*/ 4185616 h 4275540"/>
              <a:gd name="connsiteX114-1245" fmla="*/ 437646 w 3898347"/>
              <a:gd name="connsiteY114-1246" fmla="*/ 4212658 h 4275540"/>
              <a:gd name="connsiteX115-1247" fmla="*/ 402271 w 3898347"/>
              <a:gd name="connsiteY115-1248" fmla="*/ 4212774 h 4275540"/>
              <a:gd name="connsiteX116-1249" fmla="*/ 391968 w 3898347"/>
              <a:gd name="connsiteY116-1250" fmla="*/ 4187073 h 4275540"/>
              <a:gd name="connsiteX117-1251" fmla="*/ 354806 w 3898347"/>
              <a:gd name="connsiteY117-1252" fmla="*/ 4195545 h 4275540"/>
              <a:gd name="connsiteX118-1253" fmla="*/ 298662 w 3898347"/>
              <a:gd name="connsiteY118-1254" fmla="*/ 4211227 h 4275540"/>
              <a:gd name="connsiteX119-1255" fmla="*/ 265740 w 3898347"/>
              <a:gd name="connsiteY119-1256" fmla="*/ 4213623 h 4275540"/>
              <a:gd name="connsiteX120-1257" fmla="*/ 176403 w 3898347"/>
              <a:gd name="connsiteY120-1258" fmla="*/ 4227393 h 4275540"/>
              <a:gd name="connsiteX121-1259" fmla="*/ 82528 w 3898347"/>
              <a:gd name="connsiteY121-1260" fmla="*/ 4275540 h 4275540"/>
              <a:gd name="connsiteX122-1261" fmla="*/ 19464 w 3898347"/>
              <a:gd name="connsiteY122-1262" fmla="*/ 4256103 h 4275540"/>
              <a:gd name="connsiteX123-1263" fmla="*/ 0 w 3898347"/>
              <a:gd name="connsiteY123-1264" fmla="*/ 4221939 h 4275540"/>
              <a:gd name="connsiteX124-1265" fmla="*/ 0 w 3898347"/>
              <a:gd name="connsiteY124-1266" fmla="*/ 15850 h 4275540"/>
              <a:gd name="connsiteX125-1267" fmla="*/ 3898347 w 3898347"/>
              <a:gd name="connsiteY125-1268" fmla="*/ 0 h 4275540"/>
              <a:gd name="connsiteX0-1269" fmla="*/ 3898347 w 3898347"/>
              <a:gd name="connsiteY0-1270" fmla="*/ 0 h 4275540"/>
              <a:gd name="connsiteX1-1271" fmla="*/ 3898347 w 3898347"/>
              <a:gd name="connsiteY1-1272" fmla="*/ 3834445 h 4275540"/>
              <a:gd name="connsiteX2-1273" fmla="*/ 3892314 w 3898347"/>
              <a:gd name="connsiteY2-1274" fmla="*/ 3832951 h 4275540"/>
              <a:gd name="connsiteX3-1275" fmla="*/ 3851953 w 3898347"/>
              <a:gd name="connsiteY3-1276" fmla="*/ 3802983 h 4275540"/>
              <a:gd name="connsiteX4-1277" fmla="*/ 3836418 w 3898347"/>
              <a:gd name="connsiteY4-1278" fmla="*/ 3811513 h 4275540"/>
              <a:gd name="connsiteX5-1279" fmla="*/ 3833758 w 3898347"/>
              <a:gd name="connsiteY5-1280" fmla="*/ 3813341 h 4275540"/>
              <a:gd name="connsiteX6-1281" fmla="*/ 3822673 w 3898347"/>
              <a:gd name="connsiteY6-1282" fmla="*/ 3812913 h 4275540"/>
              <a:gd name="connsiteX7-1283" fmla="*/ 3820104 w 3898347"/>
              <a:gd name="connsiteY7-1284" fmla="*/ 3822466 h 4275540"/>
              <a:gd name="connsiteX8-1285" fmla="*/ 3803816 w 3898347"/>
              <a:gd name="connsiteY8-1286" fmla="*/ 3828757 h 4275540"/>
              <a:gd name="connsiteX9-1287" fmla="*/ 3729936 w 3898347"/>
              <a:gd name="connsiteY9-1288" fmla="*/ 3815386 h 4275540"/>
              <a:gd name="connsiteX10-1289" fmla="*/ 3726018 w 3898347"/>
              <a:gd name="connsiteY10-1290" fmla="*/ 3815100 h 4275540"/>
              <a:gd name="connsiteX11-1291" fmla="*/ 3725413 w 3898347"/>
              <a:gd name="connsiteY11-1292" fmla="*/ 3814615 h 4275540"/>
              <a:gd name="connsiteX12-1293" fmla="*/ 3713801 w 3898347"/>
              <a:gd name="connsiteY12-1294" fmla="*/ 3811018 h 4275540"/>
              <a:gd name="connsiteX13-1295" fmla="*/ 3709087 w 3898347"/>
              <a:gd name="connsiteY13-1296" fmla="*/ 3813195 h 4275540"/>
              <a:gd name="connsiteX14-1297" fmla="*/ 3698038 w 3898347"/>
              <a:gd name="connsiteY14-1298" fmla="*/ 3806182 h 4275540"/>
              <a:gd name="connsiteX15-1299" fmla="*/ 3662227 w 3898347"/>
              <a:gd name="connsiteY15-1300" fmla="*/ 3807761 h 4275540"/>
              <a:gd name="connsiteX16-1301" fmla="*/ 3659872 w 3898347"/>
              <a:gd name="connsiteY16-1302" fmla="*/ 3805524 h 4275540"/>
              <a:gd name="connsiteX17-1303" fmla="*/ 3643454 w 3898347"/>
              <a:gd name="connsiteY17-1304" fmla="*/ 3794831 h 4275540"/>
              <a:gd name="connsiteX18-1305" fmla="*/ 3624789 w 3898347"/>
              <a:gd name="connsiteY18-1306" fmla="*/ 3803185 h 4275540"/>
              <a:gd name="connsiteX19-1307" fmla="*/ 3602327 w 3898347"/>
              <a:gd name="connsiteY19-1308" fmla="*/ 3794616 h 4275540"/>
              <a:gd name="connsiteX20-1309" fmla="*/ 3596645 w 3898347"/>
              <a:gd name="connsiteY20-1310" fmla="*/ 3797108 h 4275540"/>
              <a:gd name="connsiteX21-1311" fmla="*/ 3574144 w 3898347"/>
              <a:gd name="connsiteY21-1312" fmla="*/ 3795108 h 4275540"/>
              <a:gd name="connsiteX22-1313" fmla="*/ 3562310 w 3898347"/>
              <a:gd name="connsiteY22-1314" fmla="*/ 3787534 h 4275540"/>
              <a:gd name="connsiteX23-1315" fmla="*/ 3551635 w 3898347"/>
              <a:gd name="connsiteY23-1316" fmla="*/ 3797705 h 4275540"/>
              <a:gd name="connsiteX24-1317" fmla="*/ 3542668 w 3898347"/>
              <a:gd name="connsiteY24-1318" fmla="*/ 3803283 h 4275540"/>
              <a:gd name="connsiteX25-1319" fmla="*/ 3533033 w 3898347"/>
              <a:gd name="connsiteY25-1320" fmla="*/ 3799071 h 4275540"/>
              <a:gd name="connsiteX26-1321" fmla="*/ 3521726 w 3898347"/>
              <a:gd name="connsiteY26-1322" fmla="*/ 3804691 h 4275540"/>
              <a:gd name="connsiteX27-1323" fmla="*/ 3520080 w 3898347"/>
              <a:gd name="connsiteY27-1324" fmla="*/ 3805210 h 4275540"/>
              <a:gd name="connsiteX28-1325" fmla="*/ 3508491 w 3898347"/>
              <a:gd name="connsiteY28-1326" fmla="*/ 3797398 h 4275540"/>
              <a:gd name="connsiteX29-1327" fmla="*/ 3503787 w 3898347"/>
              <a:gd name="connsiteY29-1328" fmla="*/ 3797787 h 4275540"/>
              <a:gd name="connsiteX30-1329" fmla="*/ 3492165 w 3898347"/>
              <a:gd name="connsiteY30-1330" fmla="*/ 3799887 h 4275540"/>
              <a:gd name="connsiteX31-1331" fmla="*/ 3472233 w 3898347"/>
              <a:gd name="connsiteY31-1332" fmla="*/ 3805682 h 4275540"/>
              <a:gd name="connsiteX32-1333" fmla="*/ 3465921 w 3898347"/>
              <a:gd name="connsiteY32-1334" fmla="*/ 3805814 h 4275540"/>
              <a:gd name="connsiteX33-1335" fmla="*/ 3455541 w 3898347"/>
              <a:gd name="connsiteY33-1336" fmla="*/ 3815505 h 4275540"/>
              <a:gd name="connsiteX34-1337" fmla="*/ 3429027 w 3898347"/>
              <a:gd name="connsiteY34-1338" fmla="*/ 3816906 h 4275540"/>
              <a:gd name="connsiteX35-1339" fmla="*/ 3369507 w 3898347"/>
              <a:gd name="connsiteY35-1340" fmla="*/ 3825563 h 4275540"/>
              <a:gd name="connsiteX36-1341" fmla="*/ 3324491 w 3898347"/>
              <a:gd name="connsiteY36-1342" fmla="*/ 3832006 h 4275540"/>
              <a:gd name="connsiteX37-1343" fmla="*/ 3244235 w 3898347"/>
              <a:gd name="connsiteY37-1344" fmla="*/ 3834376 h 4275540"/>
              <a:gd name="connsiteX38-1345" fmla="*/ 3226507 w 3898347"/>
              <a:gd name="connsiteY38-1346" fmla="*/ 3820131 h 4275540"/>
              <a:gd name="connsiteX39-1347" fmla="*/ 3191688 w 3898347"/>
              <a:gd name="connsiteY39-1348" fmla="*/ 3837359 h 4275540"/>
              <a:gd name="connsiteX40-1349" fmla="*/ 3185553 w 3898347"/>
              <a:gd name="connsiteY40-1350" fmla="*/ 3859030 h 4275540"/>
              <a:gd name="connsiteX41-1351" fmla="*/ 3137926 w 3898347"/>
              <a:gd name="connsiteY41-1352" fmla="*/ 3867782 h 4275540"/>
              <a:gd name="connsiteX42-1353" fmla="*/ 3090188 w 3898347"/>
              <a:gd name="connsiteY42-1354" fmla="*/ 3855036 h 4275540"/>
              <a:gd name="connsiteX43-1355" fmla="*/ 3031422 w 3898347"/>
              <a:gd name="connsiteY43-1356" fmla="*/ 3858298 h 4275540"/>
              <a:gd name="connsiteX44-1357" fmla="*/ 2996288 w 3898347"/>
              <a:gd name="connsiteY44-1358" fmla="*/ 3860020 h 4275540"/>
              <a:gd name="connsiteX45-1359" fmla="*/ 2901661 w 3898347"/>
              <a:gd name="connsiteY45-1360" fmla="*/ 3882243 h 4275540"/>
              <a:gd name="connsiteX46-1361" fmla="*/ 2782141 w 3898347"/>
              <a:gd name="connsiteY46-1362" fmla="*/ 3932983 h 4275540"/>
              <a:gd name="connsiteX47-1363" fmla="*/ 2749597 w 3898347"/>
              <a:gd name="connsiteY47-1364" fmla="*/ 3956746 h 4275540"/>
              <a:gd name="connsiteX48-1365" fmla="*/ 2730493 w 3898347"/>
              <a:gd name="connsiteY48-1366" fmla="*/ 3955236 h 4275540"/>
              <a:gd name="connsiteX49-1367" fmla="*/ 2707507 w 3898347"/>
              <a:gd name="connsiteY49-1368" fmla="*/ 3947771 h 4275540"/>
              <a:gd name="connsiteX50-1369" fmla="*/ 2701937 w 3898347"/>
              <a:gd name="connsiteY50-1370" fmla="*/ 3950565 h 4275540"/>
              <a:gd name="connsiteX51-1371" fmla="*/ 2679435 w 3898347"/>
              <a:gd name="connsiteY51-1372" fmla="*/ 3949768 h 4275540"/>
              <a:gd name="connsiteX52-1373" fmla="*/ 2667352 w 3898347"/>
              <a:gd name="connsiteY52-1374" fmla="*/ 3942821 h 4275540"/>
              <a:gd name="connsiteX53-1375" fmla="*/ 2657096 w 3898347"/>
              <a:gd name="connsiteY53-1376" fmla="*/ 3953571 h 4275540"/>
              <a:gd name="connsiteX54-1377" fmla="*/ 2655161 w 3898347"/>
              <a:gd name="connsiteY54-1378" fmla="*/ 3962216 h 4275540"/>
              <a:gd name="connsiteX55-1379" fmla="*/ 2638604 w 3898347"/>
              <a:gd name="connsiteY55-1380" fmla="*/ 3955936 h 4275540"/>
              <a:gd name="connsiteX56-1381" fmla="*/ 2626185 w 3898347"/>
              <a:gd name="connsiteY56-1382" fmla="*/ 3962937 h 4275540"/>
              <a:gd name="connsiteX57-1383" fmla="*/ 2614077 w 3898347"/>
              <a:gd name="connsiteY57-1384" fmla="*/ 3955576 h 4275540"/>
              <a:gd name="connsiteX58-1385" fmla="*/ 2609403 w 3898347"/>
              <a:gd name="connsiteY58-1386" fmla="*/ 3956215 h 4275540"/>
              <a:gd name="connsiteX59-1387" fmla="*/ 2597896 w 3898347"/>
              <a:gd name="connsiteY59-1388" fmla="*/ 3958939 h 4275540"/>
              <a:gd name="connsiteX60-1389" fmla="*/ 2578251 w 3898347"/>
              <a:gd name="connsiteY60-1390" fmla="*/ 3965812 h 4275540"/>
              <a:gd name="connsiteX61-1391" fmla="*/ 2571961 w 3898347"/>
              <a:gd name="connsiteY61-1392" fmla="*/ 3966278 h 4275540"/>
              <a:gd name="connsiteX62-1393" fmla="*/ 2559399 w 3898347"/>
              <a:gd name="connsiteY62-1394" fmla="*/ 3979193 h 4275540"/>
              <a:gd name="connsiteX63-1395" fmla="*/ 2533560 w 3898347"/>
              <a:gd name="connsiteY63-1396" fmla="*/ 3988160 h 4275540"/>
              <a:gd name="connsiteX64-1397" fmla="*/ 2515299 w 3898347"/>
              <a:gd name="connsiteY64-1398" fmla="*/ 4016867 h 4275540"/>
              <a:gd name="connsiteX65-1399" fmla="*/ 2513423 w 3898347"/>
              <a:gd name="connsiteY65-1400" fmla="*/ 4018759 h 4275540"/>
              <a:gd name="connsiteX66-1401" fmla="*/ 2482991 w 3898347"/>
              <a:gd name="connsiteY66-1402" fmla="*/ 4012935 h 4275540"/>
              <a:gd name="connsiteX67-1403" fmla="*/ 2446940 w 3898347"/>
              <a:gd name="connsiteY67-1404" fmla="*/ 4021172 h 4275540"/>
              <a:gd name="connsiteX68-1405" fmla="*/ 2404883 w 3898347"/>
              <a:gd name="connsiteY68-1406" fmla="*/ 4024808 h 4275540"/>
              <a:gd name="connsiteX69-1407" fmla="*/ 2373894 w 3898347"/>
              <a:gd name="connsiteY69-1408" fmla="*/ 4023827 h 4275540"/>
              <a:gd name="connsiteX70-1409" fmla="*/ 2297080 w 3898347"/>
              <a:gd name="connsiteY70-1410" fmla="*/ 4040841 h 4275540"/>
              <a:gd name="connsiteX71-1411" fmla="*/ 2170615 w 3898347"/>
              <a:gd name="connsiteY71-1412" fmla="*/ 4077196 h 4275540"/>
              <a:gd name="connsiteX72-1413" fmla="*/ 2143580 w 3898347"/>
              <a:gd name="connsiteY72-1414" fmla="*/ 4083102 h 4275540"/>
              <a:gd name="connsiteX73-1415" fmla="*/ 2119893 w 3898347"/>
              <a:gd name="connsiteY73-1416" fmla="*/ 4080874 h 4275540"/>
              <a:gd name="connsiteX74-1417" fmla="*/ 2114008 w 3898347"/>
              <a:gd name="connsiteY74-1418" fmla="*/ 4073996 h 4275540"/>
              <a:gd name="connsiteX75-1419" fmla="*/ 2099067 w 3898347"/>
              <a:gd name="connsiteY75-1420" fmla="*/ 4076068 h 4275540"/>
              <a:gd name="connsiteX76-1421" fmla="*/ 2095000 w 3898347"/>
              <a:gd name="connsiteY76-1422" fmla="*/ 4075096 h 4275540"/>
              <a:gd name="connsiteX77-1423" fmla="*/ 2071767 w 3898347"/>
              <a:gd name="connsiteY77-1424" fmla="*/ 4071044 h 4275540"/>
              <a:gd name="connsiteX78-1425" fmla="*/ 2024486 w 3898347"/>
              <a:gd name="connsiteY78-1426" fmla="*/ 4100276 h 4275540"/>
              <a:gd name="connsiteX79-1427" fmla="*/ 1964411 w 3898347"/>
              <a:gd name="connsiteY79-1428" fmla="*/ 4105069 h 4275540"/>
              <a:gd name="connsiteX80-1429" fmla="*/ 1739945 w 3898347"/>
              <a:gd name="connsiteY80-1430" fmla="*/ 4171795 h 4275540"/>
              <a:gd name="connsiteX81-1431" fmla="*/ 1610556 w 3898347"/>
              <a:gd name="connsiteY81-1432" fmla="*/ 4167701 h 4275540"/>
              <a:gd name="connsiteX82-1433" fmla="*/ 1553623 w 3898347"/>
              <a:gd name="connsiteY82-1434" fmla="*/ 4236045 h 4275540"/>
              <a:gd name="connsiteX83-1435" fmla="*/ 1548640 w 3898347"/>
              <a:gd name="connsiteY83-1436" fmla="*/ 4238297 h 4275540"/>
              <a:gd name="connsiteX84-1437" fmla="*/ 1530136 w 3898347"/>
              <a:gd name="connsiteY84-1438" fmla="*/ 4227121 h 4275540"/>
              <a:gd name="connsiteX85-1439" fmla="*/ 1508787 w 3898347"/>
              <a:gd name="connsiteY85-1440" fmla="*/ 4234213 h 4275540"/>
              <a:gd name="connsiteX86-1441" fmla="*/ 1488914 w 3898347"/>
              <a:gd name="connsiteY86-1442" fmla="*/ 4241772 h 4275540"/>
              <a:gd name="connsiteX87-1443" fmla="*/ 1488999 w 3898347"/>
              <a:gd name="connsiteY87-1444" fmla="*/ 4251186 h 4275540"/>
              <a:gd name="connsiteX88-1445" fmla="*/ 1475364 w 3898347"/>
              <a:gd name="connsiteY88-1446" fmla="*/ 4248364 h 4275540"/>
              <a:gd name="connsiteX89-1447" fmla="*/ 1457275 w 3898347"/>
              <a:gd name="connsiteY89-1448" fmla="*/ 4252863 h 4275540"/>
              <a:gd name="connsiteX90-1449" fmla="*/ 1448085 w 3898347"/>
              <a:gd name="connsiteY90-1450" fmla="*/ 4248391 h 4275540"/>
              <a:gd name="connsiteX91-1451" fmla="*/ 1315306 w 3898347"/>
              <a:gd name="connsiteY91-1452" fmla="*/ 4237004 h 4275540"/>
              <a:gd name="connsiteX92-1453" fmla="*/ 1272434 w 3898347"/>
              <a:gd name="connsiteY92-1454" fmla="*/ 4244958 h 4275540"/>
              <a:gd name="connsiteX93-1455" fmla="*/ 1231567 w 3898347"/>
              <a:gd name="connsiteY93-1456" fmla="*/ 4219356 h 4275540"/>
              <a:gd name="connsiteX94-1457" fmla="*/ 1216643 w 3898347"/>
              <a:gd name="connsiteY94-1458" fmla="*/ 4229828 h 4275540"/>
              <a:gd name="connsiteX95-1459" fmla="*/ 1214101 w 3898347"/>
              <a:gd name="connsiteY95-1460" fmla="*/ 4231991 h 4275540"/>
              <a:gd name="connsiteX96-1461" fmla="*/ 1203193 w 3898347"/>
              <a:gd name="connsiteY96-1462" fmla="*/ 4232867 h 4275540"/>
              <a:gd name="connsiteX97-1463" fmla="*/ 1201049 w 3898347"/>
              <a:gd name="connsiteY97-1464" fmla="*/ 4242842 h 4275540"/>
              <a:gd name="connsiteX98-1465" fmla="*/ 1185298 w 3898347"/>
              <a:gd name="connsiteY98-1466" fmla="*/ 4251133 h 4275540"/>
              <a:gd name="connsiteX99-1467" fmla="*/ 1164955 w 3898347"/>
              <a:gd name="connsiteY99-1468" fmla="*/ 4250027 h 4275540"/>
              <a:gd name="connsiteX100-1469" fmla="*/ 1067357 w 3898347"/>
              <a:gd name="connsiteY100-1470" fmla="*/ 4233908 h 4275540"/>
              <a:gd name="connsiteX101-1471" fmla="*/ 1009492 w 3898347"/>
              <a:gd name="connsiteY101-1472" fmla="*/ 4230455 h 4275540"/>
              <a:gd name="connsiteX102-1473" fmla="*/ 988345 w 3898347"/>
              <a:gd name="connsiteY102-1474" fmla="*/ 4238880 h 4275540"/>
              <a:gd name="connsiteX103-1475" fmla="*/ 958251 w 3898347"/>
              <a:gd name="connsiteY103-1476" fmla="*/ 4244100 h 4275540"/>
              <a:gd name="connsiteX104-1477" fmla="*/ 905785 w 3898347"/>
              <a:gd name="connsiteY104-1478" fmla="*/ 4260845 h 4275540"/>
              <a:gd name="connsiteX105-1479" fmla="*/ 834176 w 3898347"/>
              <a:gd name="connsiteY105-1480" fmla="*/ 4270241 h 4275540"/>
              <a:gd name="connsiteX106-1481" fmla="*/ 778474 w 3898347"/>
              <a:gd name="connsiteY106-1482" fmla="*/ 4235526 h 4275540"/>
              <a:gd name="connsiteX107-1483" fmla="*/ 774418 w 3898347"/>
              <a:gd name="connsiteY107-1484" fmla="*/ 4242583 h 4275540"/>
              <a:gd name="connsiteX108-1485" fmla="*/ 737705 w 3898347"/>
              <a:gd name="connsiteY108-1486" fmla="*/ 4238891 h 4275540"/>
              <a:gd name="connsiteX109-1487" fmla="*/ 605027 w 3898347"/>
              <a:gd name="connsiteY109-1488" fmla="*/ 4175863 h 4275540"/>
              <a:gd name="connsiteX110-1489" fmla="*/ 533391 w 3898347"/>
              <a:gd name="connsiteY110-1490" fmla="*/ 4170035 h 4275540"/>
              <a:gd name="connsiteX111-1491" fmla="*/ 508621 w 3898347"/>
              <a:gd name="connsiteY111-1492" fmla="*/ 4176044 h 4275540"/>
              <a:gd name="connsiteX112-1493" fmla="*/ 467082 w 3898347"/>
              <a:gd name="connsiteY112-1494" fmla="*/ 4185616 h 4275540"/>
              <a:gd name="connsiteX113-1495" fmla="*/ 437646 w 3898347"/>
              <a:gd name="connsiteY113-1496" fmla="*/ 4212658 h 4275540"/>
              <a:gd name="connsiteX114-1497" fmla="*/ 402271 w 3898347"/>
              <a:gd name="connsiteY114-1498" fmla="*/ 4212774 h 4275540"/>
              <a:gd name="connsiteX115-1499" fmla="*/ 391968 w 3898347"/>
              <a:gd name="connsiteY115-1500" fmla="*/ 4187073 h 4275540"/>
              <a:gd name="connsiteX116-1501" fmla="*/ 354806 w 3898347"/>
              <a:gd name="connsiteY116-1502" fmla="*/ 4195545 h 4275540"/>
              <a:gd name="connsiteX117-1503" fmla="*/ 298662 w 3898347"/>
              <a:gd name="connsiteY117-1504" fmla="*/ 4211227 h 4275540"/>
              <a:gd name="connsiteX118-1505" fmla="*/ 265740 w 3898347"/>
              <a:gd name="connsiteY118-1506" fmla="*/ 4213623 h 4275540"/>
              <a:gd name="connsiteX119-1507" fmla="*/ 176403 w 3898347"/>
              <a:gd name="connsiteY119-1508" fmla="*/ 4227393 h 4275540"/>
              <a:gd name="connsiteX120-1509" fmla="*/ 82528 w 3898347"/>
              <a:gd name="connsiteY120-1510" fmla="*/ 4275540 h 4275540"/>
              <a:gd name="connsiteX121-1511" fmla="*/ 19464 w 3898347"/>
              <a:gd name="connsiteY121-1512" fmla="*/ 4256103 h 4275540"/>
              <a:gd name="connsiteX122-1513" fmla="*/ 0 w 3898347"/>
              <a:gd name="connsiteY122-1514" fmla="*/ 4221939 h 4275540"/>
              <a:gd name="connsiteX123-1515" fmla="*/ 0 w 3898347"/>
              <a:gd name="connsiteY123-1516" fmla="*/ 15850 h 4275540"/>
              <a:gd name="connsiteX124-1517" fmla="*/ 3898347 w 3898347"/>
              <a:gd name="connsiteY124-1518" fmla="*/ 0 h 4275540"/>
              <a:gd name="connsiteX0-1519" fmla="*/ 3898347 w 3898347"/>
              <a:gd name="connsiteY0-1520" fmla="*/ 0 h 4275540"/>
              <a:gd name="connsiteX1-1521" fmla="*/ 3898347 w 3898347"/>
              <a:gd name="connsiteY1-1522" fmla="*/ 3834445 h 4275540"/>
              <a:gd name="connsiteX2-1523" fmla="*/ 3892314 w 3898347"/>
              <a:gd name="connsiteY2-1524" fmla="*/ 3832951 h 4275540"/>
              <a:gd name="connsiteX3-1525" fmla="*/ 3851953 w 3898347"/>
              <a:gd name="connsiteY3-1526" fmla="*/ 3802983 h 4275540"/>
              <a:gd name="connsiteX4-1527" fmla="*/ 3836418 w 3898347"/>
              <a:gd name="connsiteY4-1528" fmla="*/ 3811513 h 4275540"/>
              <a:gd name="connsiteX5-1529" fmla="*/ 3833758 w 3898347"/>
              <a:gd name="connsiteY5-1530" fmla="*/ 3813341 h 4275540"/>
              <a:gd name="connsiteX6-1531" fmla="*/ 3822673 w 3898347"/>
              <a:gd name="connsiteY6-1532" fmla="*/ 3812913 h 4275540"/>
              <a:gd name="connsiteX7-1533" fmla="*/ 3820104 w 3898347"/>
              <a:gd name="connsiteY7-1534" fmla="*/ 3822466 h 4275540"/>
              <a:gd name="connsiteX8-1535" fmla="*/ 3803816 w 3898347"/>
              <a:gd name="connsiteY8-1536" fmla="*/ 3828757 h 4275540"/>
              <a:gd name="connsiteX9-1537" fmla="*/ 3729936 w 3898347"/>
              <a:gd name="connsiteY9-1538" fmla="*/ 3815386 h 4275540"/>
              <a:gd name="connsiteX10-1539" fmla="*/ 3726018 w 3898347"/>
              <a:gd name="connsiteY10-1540" fmla="*/ 3815100 h 4275540"/>
              <a:gd name="connsiteX11-1541" fmla="*/ 3725413 w 3898347"/>
              <a:gd name="connsiteY11-1542" fmla="*/ 3814615 h 4275540"/>
              <a:gd name="connsiteX12-1543" fmla="*/ 3713801 w 3898347"/>
              <a:gd name="connsiteY12-1544" fmla="*/ 3811018 h 4275540"/>
              <a:gd name="connsiteX13-1545" fmla="*/ 3709087 w 3898347"/>
              <a:gd name="connsiteY13-1546" fmla="*/ 3813195 h 4275540"/>
              <a:gd name="connsiteX14-1547" fmla="*/ 3698038 w 3898347"/>
              <a:gd name="connsiteY14-1548" fmla="*/ 3806182 h 4275540"/>
              <a:gd name="connsiteX15-1549" fmla="*/ 3662227 w 3898347"/>
              <a:gd name="connsiteY15-1550" fmla="*/ 3807761 h 4275540"/>
              <a:gd name="connsiteX16-1551" fmla="*/ 3659872 w 3898347"/>
              <a:gd name="connsiteY16-1552" fmla="*/ 3805524 h 4275540"/>
              <a:gd name="connsiteX17-1553" fmla="*/ 3643454 w 3898347"/>
              <a:gd name="connsiteY17-1554" fmla="*/ 3794831 h 4275540"/>
              <a:gd name="connsiteX18-1555" fmla="*/ 3624789 w 3898347"/>
              <a:gd name="connsiteY18-1556" fmla="*/ 3803185 h 4275540"/>
              <a:gd name="connsiteX19-1557" fmla="*/ 3602327 w 3898347"/>
              <a:gd name="connsiteY19-1558" fmla="*/ 3794616 h 4275540"/>
              <a:gd name="connsiteX20-1559" fmla="*/ 3596645 w 3898347"/>
              <a:gd name="connsiteY20-1560" fmla="*/ 3797108 h 4275540"/>
              <a:gd name="connsiteX21-1561" fmla="*/ 3574144 w 3898347"/>
              <a:gd name="connsiteY21-1562" fmla="*/ 3795108 h 4275540"/>
              <a:gd name="connsiteX22-1563" fmla="*/ 3562310 w 3898347"/>
              <a:gd name="connsiteY22-1564" fmla="*/ 3787534 h 4275540"/>
              <a:gd name="connsiteX23-1565" fmla="*/ 3551635 w 3898347"/>
              <a:gd name="connsiteY23-1566" fmla="*/ 3797705 h 4275540"/>
              <a:gd name="connsiteX24-1567" fmla="*/ 3542668 w 3898347"/>
              <a:gd name="connsiteY24-1568" fmla="*/ 3803283 h 4275540"/>
              <a:gd name="connsiteX25-1569" fmla="*/ 3533033 w 3898347"/>
              <a:gd name="connsiteY25-1570" fmla="*/ 3799071 h 4275540"/>
              <a:gd name="connsiteX26-1571" fmla="*/ 3521726 w 3898347"/>
              <a:gd name="connsiteY26-1572" fmla="*/ 3804691 h 4275540"/>
              <a:gd name="connsiteX27-1573" fmla="*/ 3520080 w 3898347"/>
              <a:gd name="connsiteY27-1574" fmla="*/ 3805210 h 4275540"/>
              <a:gd name="connsiteX28-1575" fmla="*/ 3508491 w 3898347"/>
              <a:gd name="connsiteY28-1576" fmla="*/ 3797398 h 4275540"/>
              <a:gd name="connsiteX29-1577" fmla="*/ 3503787 w 3898347"/>
              <a:gd name="connsiteY29-1578" fmla="*/ 3797787 h 4275540"/>
              <a:gd name="connsiteX30-1579" fmla="*/ 3492165 w 3898347"/>
              <a:gd name="connsiteY30-1580" fmla="*/ 3799887 h 4275540"/>
              <a:gd name="connsiteX31-1581" fmla="*/ 3472233 w 3898347"/>
              <a:gd name="connsiteY31-1582" fmla="*/ 3805682 h 4275540"/>
              <a:gd name="connsiteX32-1583" fmla="*/ 3465921 w 3898347"/>
              <a:gd name="connsiteY32-1584" fmla="*/ 3805814 h 4275540"/>
              <a:gd name="connsiteX33-1585" fmla="*/ 3455541 w 3898347"/>
              <a:gd name="connsiteY33-1586" fmla="*/ 3815505 h 4275540"/>
              <a:gd name="connsiteX34-1587" fmla="*/ 3429027 w 3898347"/>
              <a:gd name="connsiteY34-1588" fmla="*/ 3816906 h 4275540"/>
              <a:gd name="connsiteX35-1589" fmla="*/ 3369507 w 3898347"/>
              <a:gd name="connsiteY35-1590" fmla="*/ 3825563 h 4275540"/>
              <a:gd name="connsiteX36-1591" fmla="*/ 3324491 w 3898347"/>
              <a:gd name="connsiteY36-1592" fmla="*/ 3832006 h 4275540"/>
              <a:gd name="connsiteX37-1593" fmla="*/ 3244235 w 3898347"/>
              <a:gd name="connsiteY37-1594" fmla="*/ 3834376 h 4275540"/>
              <a:gd name="connsiteX38-1595" fmla="*/ 3226507 w 3898347"/>
              <a:gd name="connsiteY38-1596" fmla="*/ 3820131 h 4275540"/>
              <a:gd name="connsiteX39-1597" fmla="*/ 3191688 w 3898347"/>
              <a:gd name="connsiteY39-1598" fmla="*/ 3837359 h 4275540"/>
              <a:gd name="connsiteX40-1599" fmla="*/ 3185553 w 3898347"/>
              <a:gd name="connsiteY40-1600" fmla="*/ 3859030 h 4275540"/>
              <a:gd name="connsiteX41-1601" fmla="*/ 3090188 w 3898347"/>
              <a:gd name="connsiteY41-1602" fmla="*/ 3855036 h 4275540"/>
              <a:gd name="connsiteX42-1603" fmla="*/ 3031422 w 3898347"/>
              <a:gd name="connsiteY42-1604" fmla="*/ 3858298 h 4275540"/>
              <a:gd name="connsiteX43-1605" fmla="*/ 2996288 w 3898347"/>
              <a:gd name="connsiteY43-1606" fmla="*/ 3860020 h 4275540"/>
              <a:gd name="connsiteX44-1607" fmla="*/ 2901661 w 3898347"/>
              <a:gd name="connsiteY44-1608" fmla="*/ 3882243 h 4275540"/>
              <a:gd name="connsiteX45-1609" fmla="*/ 2782141 w 3898347"/>
              <a:gd name="connsiteY45-1610" fmla="*/ 3932983 h 4275540"/>
              <a:gd name="connsiteX46-1611" fmla="*/ 2749597 w 3898347"/>
              <a:gd name="connsiteY46-1612" fmla="*/ 3956746 h 4275540"/>
              <a:gd name="connsiteX47-1613" fmla="*/ 2730493 w 3898347"/>
              <a:gd name="connsiteY47-1614" fmla="*/ 3955236 h 4275540"/>
              <a:gd name="connsiteX48-1615" fmla="*/ 2707507 w 3898347"/>
              <a:gd name="connsiteY48-1616" fmla="*/ 3947771 h 4275540"/>
              <a:gd name="connsiteX49-1617" fmla="*/ 2701937 w 3898347"/>
              <a:gd name="connsiteY49-1618" fmla="*/ 3950565 h 4275540"/>
              <a:gd name="connsiteX50-1619" fmla="*/ 2679435 w 3898347"/>
              <a:gd name="connsiteY50-1620" fmla="*/ 3949768 h 4275540"/>
              <a:gd name="connsiteX51-1621" fmla="*/ 2667352 w 3898347"/>
              <a:gd name="connsiteY51-1622" fmla="*/ 3942821 h 4275540"/>
              <a:gd name="connsiteX52-1623" fmla="*/ 2657096 w 3898347"/>
              <a:gd name="connsiteY52-1624" fmla="*/ 3953571 h 4275540"/>
              <a:gd name="connsiteX53-1625" fmla="*/ 2655161 w 3898347"/>
              <a:gd name="connsiteY53-1626" fmla="*/ 3962216 h 4275540"/>
              <a:gd name="connsiteX54-1627" fmla="*/ 2638604 w 3898347"/>
              <a:gd name="connsiteY54-1628" fmla="*/ 3955936 h 4275540"/>
              <a:gd name="connsiteX55-1629" fmla="*/ 2626185 w 3898347"/>
              <a:gd name="connsiteY55-1630" fmla="*/ 3962937 h 4275540"/>
              <a:gd name="connsiteX56-1631" fmla="*/ 2614077 w 3898347"/>
              <a:gd name="connsiteY56-1632" fmla="*/ 3955576 h 4275540"/>
              <a:gd name="connsiteX57-1633" fmla="*/ 2609403 w 3898347"/>
              <a:gd name="connsiteY57-1634" fmla="*/ 3956215 h 4275540"/>
              <a:gd name="connsiteX58-1635" fmla="*/ 2597896 w 3898347"/>
              <a:gd name="connsiteY58-1636" fmla="*/ 3958939 h 4275540"/>
              <a:gd name="connsiteX59-1637" fmla="*/ 2578251 w 3898347"/>
              <a:gd name="connsiteY59-1638" fmla="*/ 3965812 h 4275540"/>
              <a:gd name="connsiteX60-1639" fmla="*/ 2571961 w 3898347"/>
              <a:gd name="connsiteY60-1640" fmla="*/ 3966278 h 4275540"/>
              <a:gd name="connsiteX61-1641" fmla="*/ 2559399 w 3898347"/>
              <a:gd name="connsiteY61-1642" fmla="*/ 3979193 h 4275540"/>
              <a:gd name="connsiteX62-1643" fmla="*/ 2533560 w 3898347"/>
              <a:gd name="connsiteY62-1644" fmla="*/ 3988160 h 4275540"/>
              <a:gd name="connsiteX63-1645" fmla="*/ 2515299 w 3898347"/>
              <a:gd name="connsiteY63-1646" fmla="*/ 4016867 h 4275540"/>
              <a:gd name="connsiteX64-1647" fmla="*/ 2513423 w 3898347"/>
              <a:gd name="connsiteY64-1648" fmla="*/ 4018759 h 4275540"/>
              <a:gd name="connsiteX65-1649" fmla="*/ 2482991 w 3898347"/>
              <a:gd name="connsiteY65-1650" fmla="*/ 4012935 h 4275540"/>
              <a:gd name="connsiteX66-1651" fmla="*/ 2446940 w 3898347"/>
              <a:gd name="connsiteY66-1652" fmla="*/ 4021172 h 4275540"/>
              <a:gd name="connsiteX67-1653" fmla="*/ 2404883 w 3898347"/>
              <a:gd name="connsiteY67-1654" fmla="*/ 4024808 h 4275540"/>
              <a:gd name="connsiteX68-1655" fmla="*/ 2373894 w 3898347"/>
              <a:gd name="connsiteY68-1656" fmla="*/ 4023827 h 4275540"/>
              <a:gd name="connsiteX69-1657" fmla="*/ 2297080 w 3898347"/>
              <a:gd name="connsiteY69-1658" fmla="*/ 4040841 h 4275540"/>
              <a:gd name="connsiteX70-1659" fmla="*/ 2170615 w 3898347"/>
              <a:gd name="connsiteY70-1660" fmla="*/ 4077196 h 4275540"/>
              <a:gd name="connsiteX71-1661" fmla="*/ 2143580 w 3898347"/>
              <a:gd name="connsiteY71-1662" fmla="*/ 4083102 h 4275540"/>
              <a:gd name="connsiteX72-1663" fmla="*/ 2119893 w 3898347"/>
              <a:gd name="connsiteY72-1664" fmla="*/ 4080874 h 4275540"/>
              <a:gd name="connsiteX73-1665" fmla="*/ 2114008 w 3898347"/>
              <a:gd name="connsiteY73-1666" fmla="*/ 4073996 h 4275540"/>
              <a:gd name="connsiteX74-1667" fmla="*/ 2099067 w 3898347"/>
              <a:gd name="connsiteY74-1668" fmla="*/ 4076068 h 4275540"/>
              <a:gd name="connsiteX75-1669" fmla="*/ 2095000 w 3898347"/>
              <a:gd name="connsiteY75-1670" fmla="*/ 4075096 h 4275540"/>
              <a:gd name="connsiteX76-1671" fmla="*/ 2071767 w 3898347"/>
              <a:gd name="connsiteY76-1672" fmla="*/ 4071044 h 4275540"/>
              <a:gd name="connsiteX77-1673" fmla="*/ 2024486 w 3898347"/>
              <a:gd name="connsiteY77-1674" fmla="*/ 4100276 h 4275540"/>
              <a:gd name="connsiteX78-1675" fmla="*/ 1964411 w 3898347"/>
              <a:gd name="connsiteY78-1676" fmla="*/ 4105069 h 4275540"/>
              <a:gd name="connsiteX79-1677" fmla="*/ 1739945 w 3898347"/>
              <a:gd name="connsiteY79-1678" fmla="*/ 4171795 h 4275540"/>
              <a:gd name="connsiteX80-1679" fmla="*/ 1610556 w 3898347"/>
              <a:gd name="connsiteY80-1680" fmla="*/ 4167701 h 4275540"/>
              <a:gd name="connsiteX81-1681" fmla="*/ 1553623 w 3898347"/>
              <a:gd name="connsiteY81-1682" fmla="*/ 4236045 h 4275540"/>
              <a:gd name="connsiteX82-1683" fmla="*/ 1548640 w 3898347"/>
              <a:gd name="connsiteY82-1684" fmla="*/ 4238297 h 4275540"/>
              <a:gd name="connsiteX83-1685" fmla="*/ 1530136 w 3898347"/>
              <a:gd name="connsiteY83-1686" fmla="*/ 4227121 h 4275540"/>
              <a:gd name="connsiteX84-1687" fmla="*/ 1508787 w 3898347"/>
              <a:gd name="connsiteY84-1688" fmla="*/ 4234213 h 4275540"/>
              <a:gd name="connsiteX85-1689" fmla="*/ 1488914 w 3898347"/>
              <a:gd name="connsiteY85-1690" fmla="*/ 4241772 h 4275540"/>
              <a:gd name="connsiteX86-1691" fmla="*/ 1488999 w 3898347"/>
              <a:gd name="connsiteY86-1692" fmla="*/ 4251186 h 4275540"/>
              <a:gd name="connsiteX87-1693" fmla="*/ 1475364 w 3898347"/>
              <a:gd name="connsiteY87-1694" fmla="*/ 4248364 h 4275540"/>
              <a:gd name="connsiteX88-1695" fmla="*/ 1457275 w 3898347"/>
              <a:gd name="connsiteY88-1696" fmla="*/ 4252863 h 4275540"/>
              <a:gd name="connsiteX89-1697" fmla="*/ 1448085 w 3898347"/>
              <a:gd name="connsiteY89-1698" fmla="*/ 4248391 h 4275540"/>
              <a:gd name="connsiteX90-1699" fmla="*/ 1315306 w 3898347"/>
              <a:gd name="connsiteY90-1700" fmla="*/ 4237004 h 4275540"/>
              <a:gd name="connsiteX91-1701" fmla="*/ 1272434 w 3898347"/>
              <a:gd name="connsiteY91-1702" fmla="*/ 4244958 h 4275540"/>
              <a:gd name="connsiteX92-1703" fmla="*/ 1231567 w 3898347"/>
              <a:gd name="connsiteY92-1704" fmla="*/ 4219356 h 4275540"/>
              <a:gd name="connsiteX93-1705" fmla="*/ 1216643 w 3898347"/>
              <a:gd name="connsiteY93-1706" fmla="*/ 4229828 h 4275540"/>
              <a:gd name="connsiteX94-1707" fmla="*/ 1214101 w 3898347"/>
              <a:gd name="connsiteY94-1708" fmla="*/ 4231991 h 4275540"/>
              <a:gd name="connsiteX95-1709" fmla="*/ 1203193 w 3898347"/>
              <a:gd name="connsiteY95-1710" fmla="*/ 4232867 h 4275540"/>
              <a:gd name="connsiteX96-1711" fmla="*/ 1201049 w 3898347"/>
              <a:gd name="connsiteY96-1712" fmla="*/ 4242842 h 4275540"/>
              <a:gd name="connsiteX97-1713" fmla="*/ 1185298 w 3898347"/>
              <a:gd name="connsiteY97-1714" fmla="*/ 4251133 h 4275540"/>
              <a:gd name="connsiteX98-1715" fmla="*/ 1164955 w 3898347"/>
              <a:gd name="connsiteY98-1716" fmla="*/ 4250027 h 4275540"/>
              <a:gd name="connsiteX99-1717" fmla="*/ 1067357 w 3898347"/>
              <a:gd name="connsiteY99-1718" fmla="*/ 4233908 h 4275540"/>
              <a:gd name="connsiteX100-1719" fmla="*/ 1009492 w 3898347"/>
              <a:gd name="connsiteY100-1720" fmla="*/ 4230455 h 4275540"/>
              <a:gd name="connsiteX101-1721" fmla="*/ 988345 w 3898347"/>
              <a:gd name="connsiteY101-1722" fmla="*/ 4238880 h 4275540"/>
              <a:gd name="connsiteX102-1723" fmla="*/ 958251 w 3898347"/>
              <a:gd name="connsiteY102-1724" fmla="*/ 4244100 h 4275540"/>
              <a:gd name="connsiteX103-1725" fmla="*/ 905785 w 3898347"/>
              <a:gd name="connsiteY103-1726" fmla="*/ 4260845 h 4275540"/>
              <a:gd name="connsiteX104-1727" fmla="*/ 834176 w 3898347"/>
              <a:gd name="connsiteY104-1728" fmla="*/ 4270241 h 4275540"/>
              <a:gd name="connsiteX105-1729" fmla="*/ 778474 w 3898347"/>
              <a:gd name="connsiteY105-1730" fmla="*/ 4235526 h 4275540"/>
              <a:gd name="connsiteX106-1731" fmla="*/ 774418 w 3898347"/>
              <a:gd name="connsiteY106-1732" fmla="*/ 4242583 h 4275540"/>
              <a:gd name="connsiteX107-1733" fmla="*/ 737705 w 3898347"/>
              <a:gd name="connsiteY107-1734" fmla="*/ 4238891 h 4275540"/>
              <a:gd name="connsiteX108-1735" fmla="*/ 605027 w 3898347"/>
              <a:gd name="connsiteY108-1736" fmla="*/ 4175863 h 4275540"/>
              <a:gd name="connsiteX109-1737" fmla="*/ 533391 w 3898347"/>
              <a:gd name="connsiteY109-1738" fmla="*/ 4170035 h 4275540"/>
              <a:gd name="connsiteX110-1739" fmla="*/ 508621 w 3898347"/>
              <a:gd name="connsiteY110-1740" fmla="*/ 4176044 h 4275540"/>
              <a:gd name="connsiteX111-1741" fmla="*/ 467082 w 3898347"/>
              <a:gd name="connsiteY111-1742" fmla="*/ 4185616 h 4275540"/>
              <a:gd name="connsiteX112-1743" fmla="*/ 437646 w 3898347"/>
              <a:gd name="connsiteY112-1744" fmla="*/ 4212658 h 4275540"/>
              <a:gd name="connsiteX113-1745" fmla="*/ 402271 w 3898347"/>
              <a:gd name="connsiteY113-1746" fmla="*/ 4212774 h 4275540"/>
              <a:gd name="connsiteX114-1747" fmla="*/ 391968 w 3898347"/>
              <a:gd name="connsiteY114-1748" fmla="*/ 4187073 h 4275540"/>
              <a:gd name="connsiteX115-1749" fmla="*/ 354806 w 3898347"/>
              <a:gd name="connsiteY115-1750" fmla="*/ 4195545 h 4275540"/>
              <a:gd name="connsiteX116-1751" fmla="*/ 298662 w 3898347"/>
              <a:gd name="connsiteY116-1752" fmla="*/ 4211227 h 4275540"/>
              <a:gd name="connsiteX117-1753" fmla="*/ 265740 w 3898347"/>
              <a:gd name="connsiteY117-1754" fmla="*/ 4213623 h 4275540"/>
              <a:gd name="connsiteX118-1755" fmla="*/ 176403 w 3898347"/>
              <a:gd name="connsiteY118-1756" fmla="*/ 4227393 h 4275540"/>
              <a:gd name="connsiteX119-1757" fmla="*/ 82528 w 3898347"/>
              <a:gd name="connsiteY119-1758" fmla="*/ 4275540 h 4275540"/>
              <a:gd name="connsiteX120-1759" fmla="*/ 19464 w 3898347"/>
              <a:gd name="connsiteY120-1760" fmla="*/ 4256103 h 4275540"/>
              <a:gd name="connsiteX121-1761" fmla="*/ 0 w 3898347"/>
              <a:gd name="connsiteY121-1762" fmla="*/ 4221939 h 4275540"/>
              <a:gd name="connsiteX122-1763" fmla="*/ 0 w 3898347"/>
              <a:gd name="connsiteY122-1764" fmla="*/ 15850 h 4275540"/>
              <a:gd name="connsiteX123-1765" fmla="*/ 3898347 w 3898347"/>
              <a:gd name="connsiteY123-1766" fmla="*/ 0 h 4275540"/>
              <a:gd name="connsiteX0-1767" fmla="*/ 3898347 w 3898347"/>
              <a:gd name="connsiteY0-1768" fmla="*/ 0 h 4275540"/>
              <a:gd name="connsiteX1-1769" fmla="*/ 3898347 w 3898347"/>
              <a:gd name="connsiteY1-1770" fmla="*/ 3834445 h 4275540"/>
              <a:gd name="connsiteX2-1771" fmla="*/ 3892314 w 3898347"/>
              <a:gd name="connsiteY2-1772" fmla="*/ 3832951 h 4275540"/>
              <a:gd name="connsiteX3-1773" fmla="*/ 3851953 w 3898347"/>
              <a:gd name="connsiteY3-1774" fmla="*/ 3802983 h 4275540"/>
              <a:gd name="connsiteX4-1775" fmla="*/ 3836418 w 3898347"/>
              <a:gd name="connsiteY4-1776" fmla="*/ 3811513 h 4275540"/>
              <a:gd name="connsiteX5-1777" fmla="*/ 3833758 w 3898347"/>
              <a:gd name="connsiteY5-1778" fmla="*/ 3813341 h 4275540"/>
              <a:gd name="connsiteX6-1779" fmla="*/ 3822673 w 3898347"/>
              <a:gd name="connsiteY6-1780" fmla="*/ 3812913 h 4275540"/>
              <a:gd name="connsiteX7-1781" fmla="*/ 3820104 w 3898347"/>
              <a:gd name="connsiteY7-1782" fmla="*/ 3822466 h 4275540"/>
              <a:gd name="connsiteX8-1783" fmla="*/ 3803816 w 3898347"/>
              <a:gd name="connsiteY8-1784" fmla="*/ 3828757 h 4275540"/>
              <a:gd name="connsiteX9-1785" fmla="*/ 3729936 w 3898347"/>
              <a:gd name="connsiteY9-1786" fmla="*/ 3815386 h 4275540"/>
              <a:gd name="connsiteX10-1787" fmla="*/ 3726018 w 3898347"/>
              <a:gd name="connsiteY10-1788" fmla="*/ 3815100 h 4275540"/>
              <a:gd name="connsiteX11-1789" fmla="*/ 3725413 w 3898347"/>
              <a:gd name="connsiteY11-1790" fmla="*/ 3814615 h 4275540"/>
              <a:gd name="connsiteX12-1791" fmla="*/ 3713801 w 3898347"/>
              <a:gd name="connsiteY12-1792" fmla="*/ 3811018 h 4275540"/>
              <a:gd name="connsiteX13-1793" fmla="*/ 3709087 w 3898347"/>
              <a:gd name="connsiteY13-1794" fmla="*/ 3813195 h 4275540"/>
              <a:gd name="connsiteX14-1795" fmla="*/ 3698038 w 3898347"/>
              <a:gd name="connsiteY14-1796" fmla="*/ 3806182 h 4275540"/>
              <a:gd name="connsiteX15-1797" fmla="*/ 3662227 w 3898347"/>
              <a:gd name="connsiteY15-1798" fmla="*/ 3807761 h 4275540"/>
              <a:gd name="connsiteX16-1799" fmla="*/ 3659872 w 3898347"/>
              <a:gd name="connsiteY16-1800" fmla="*/ 3805524 h 4275540"/>
              <a:gd name="connsiteX17-1801" fmla="*/ 3643454 w 3898347"/>
              <a:gd name="connsiteY17-1802" fmla="*/ 3794831 h 4275540"/>
              <a:gd name="connsiteX18-1803" fmla="*/ 3624789 w 3898347"/>
              <a:gd name="connsiteY18-1804" fmla="*/ 3803185 h 4275540"/>
              <a:gd name="connsiteX19-1805" fmla="*/ 3602327 w 3898347"/>
              <a:gd name="connsiteY19-1806" fmla="*/ 3794616 h 4275540"/>
              <a:gd name="connsiteX20-1807" fmla="*/ 3596645 w 3898347"/>
              <a:gd name="connsiteY20-1808" fmla="*/ 3797108 h 4275540"/>
              <a:gd name="connsiteX21-1809" fmla="*/ 3574144 w 3898347"/>
              <a:gd name="connsiteY21-1810" fmla="*/ 3795108 h 4275540"/>
              <a:gd name="connsiteX22-1811" fmla="*/ 3562310 w 3898347"/>
              <a:gd name="connsiteY22-1812" fmla="*/ 3787534 h 4275540"/>
              <a:gd name="connsiteX23-1813" fmla="*/ 3551635 w 3898347"/>
              <a:gd name="connsiteY23-1814" fmla="*/ 3797705 h 4275540"/>
              <a:gd name="connsiteX24-1815" fmla="*/ 3542668 w 3898347"/>
              <a:gd name="connsiteY24-1816" fmla="*/ 3803283 h 4275540"/>
              <a:gd name="connsiteX25-1817" fmla="*/ 3533033 w 3898347"/>
              <a:gd name="connsiteY25-1818" fmla="*/ 3799071 h 4275540"/>
              <a:gd name="connsiteX26-1819" fmla="*/ 3521726 w 3898347"/>
              <a:gd name="connsiteY26-1820" fmla="*/ 3804691 h 4275540"/>
              <a:gd name="connsiteX27-1821" fmla="*/ 3520080 w 3898347"/>
              <a:gd name="connsiteY27-1822" fmla="*/ 3805210 h 4275540"/>
              <a:gd name="connsiteX28-1823" fmla="*/ 3508491 w 3898347"/>
              <a:gd name="connsiteY28-1824" fmla="*/ 3797398 h 4275540"/>
              <a:gd name="connsiteX29-1825" fmla="*/ 3503787 w 3898347"/>
              <a:gd name="connsiteY29-1826" fmla="*/ 3797787 h 4275540"/>
              <a:gd name="connsiteX30-1827" fmla="*/ 3492165 w 3898347"/>
              <a:gd name="connsiteY30-1828" fmla="*/ 3799887 h 4275540"/>
              <a:gd name="connsiteX31-1829" fmla="*/ 3472233 w 3898347"/>
              <a:gd name="connsiteY31-1830" fmla="*/ 3805682 h 4275540"/>
              <a:gd name="connsiteX32-1831" fmla="*/ 3465921 w 3898347"/>
              <a:gd name="connsiteY32-1832" fmla="*/ 3805814 h 4275540"/>
              <a:gd name="connsiteX33-1833" fmla="*/ 3455541 w 3898347"/>
              <a:gd name="connsiteY33-1834" fmla="*/ 3815505 h 4275540"/>
              <a:gd name="connsiteX34-1835" fmla="*/ 3429027 w 3898347"/>
              <a:gd name="connsiteY34-1836" fmla="*/ 3816906 h 4275540"/>
              <a:gd name="connsiteX35-1837" fmla="*/ 3369507 w 3898347"/>
              <a:gd name="connsiteY35-1838" fmla="*/ 3825563 h 4275540"/>
              <a:gd name="connsiteX36-1839" fmla="*/ 3324491 w 3898347"/>
              <a:gd name="connsiteY36-1840" fmla="*/ 3832006 h 4275540"/>
              <a:gd name="connsiteX37-1841" fmla="*/ 3244235 w 3898347"/>
              <a:gd name="connsiteY37-1842" fmla="*/ 3834376 h 4275540"/>
              <a:gd name="connsiteX38-1843" fmla="*/ 3226507 w 3898347"/>
              <a:gd name="connsiteY38-1844" fmla="*/ 3820131 h 4275540"/>
              <a:gd name="connsiteX39-1845" fmla="*/ 3191688 w 3898347"/>
              <a:gd name="connsiteY39-1846" fmla="*/ 3837359 h 4275540"/>
              <a:gd name="connsiteX40-1847" fmla="*/ 3185553 w 3898347"/>
              <a:gd name="connsiteY40-1848" fmla="*/ 3859030 h 4275540"/>
              <a:gd name="connsiteX41-1849" fmla="*/ 3090188 w 3898347"/>
              <a:gd name="connsiteY41-1850" fmla="*/ 3855036 h 4275540"/>
              <a:gd name="connsiteX42-1851" fmla="*/ 3031422 w 3898347"/>
              <a:gd name="connsiteY42-1852" fmla="*/ 3858298 h 4275540"/>
              <a:gd name="connsiteX43-1853" fmla="*/ 2996288 w 3898347"/>
              <a:gd name="connsiteY43-1854" fmla="*/ 3860020 h 4275540"/>
              <a:gd name="connsiteX44-1855" fmla="*/ 2901661 w 3898347"/>
              <a:gd name="connsiteY44-1856" fmla="*/ 3882243 h 4275540"/>
              <a:gd name="connsiteX45-1857" fmla="*/ 2782141 w 3898347"/>
              <a:gd name="connsiteY45-1858" fmla="*/ 3932983 h 4275540"/>
              <a:gd name="connsiteX46-1859" fmla="*/ 2749597 w 3898347"/>
              <a:gd name="connsiteY46-1860" fmla="*/ 3956746 h 4275540"/>
              <a:gd name="connsiteX47-1861" fmla="*/ 2730493 w 3898347"/>
              <a:gd name="connsiteY47-1862" fmla="*/ 3955236 h 4275540"/>
              <a:gd name="connsiteX48-1863" fmla="*/ 2707507 w 3898347"/>
              <a:gd name="connsiteY48-1864" fmla="*/ 3947771 h 4275540"/>
              <a:gd name="connsiteX49-1865" fmla="*/ 2701937 w 3898347"/>
              <a:gd name="connsiteY49-1866" fmla="*/ 3950565 h 4275540"/>
              <a:gd name="connsiteX50-1867" fmla="*/ 2679435 w 3898347"/>
              <a:gd name="connsiteY50-1868" fmla="*/ 3949768 h 4275540"/>
              <a:gd name="connsiteX51-1869" fmla="*/ 2667352 w 3898347"/>
              <a:gd name="connsiteY51-1870" fmla="*/ 3942821 h 4275540"/>
              <a:gd name="connsiteX52-1871" fmla="*/ 2657096 w 3898347"/>
              <a:gd name="connsiteY52-1872" fmla="*/ 3953571 h 4275540"/>
              <a:gd name="connsiteX53-1873" fmla="*/ 2655161 w 3898347"/>
              <a:gd name="connsiteY53-1874" fmla="*/ 3962216 h 4275540"/>
              <a:gd name="connsiteX54-1875" fmla="*/ 2638604 w 3898347"/>
              <a:gd name="connsiteY54-1876" fmla="*/ 3955936 h 4275540"/>
              <a:gd name="connsiteX55-1877" fmla="*/ 2626185 w 3898347"/>
              <a:gd name="connsiteY55-1878" fmla="*/ 3962937 h 4275540"/>
              <a:gd name="connsiteX56-1879" fmla="*/ 2614077 w 3898347"/>
              <a:gd name="connsiteY56-1880" fmla="*/ 3955576 h 4275540"/>
              <a:gd name="connsiteX57-1881" fmla="*/ 2609403 w 3898347"/>
              <a:gd name="connsiteY57-1882" fmla="*/ 3956215 h 4275540"/>
              <a:gd name="connsiteX58-1883" fmla="*/ 2597896 w 3898347"/>
              <a:gd name="connsiteY58-1884" fmla="*/ 3958939 h 4275540"/>
              <a:gd name="connsiteX59-1885" fmla="*/ 2578251 w 3898347"/>
              <a:gd name="connsiteY59-1886" fmla="*/ 3965812 h 4275540"/>
              <a:gd name="connsiteX60-1887" fmla="*/ 2571961 w 3898347"/>
              <a:gd name="connsiteY60-1888" fmla="*/ 3966278 h 4275540"/>
              <a:gd name="connsiteX61-1889" fmla="*/ 2559399 w 3898347"/>
              <a:gd name="connsiteY61-1890" fmla="*/ 3979193 h 4275540"/>
              <a:gd name="connsiteX62-1891" fmla="*/ 2533560 w 3898347"/>
              <a:gd name="connsiteY62-1892" fmla="*/ 3988160 h 4275540"/>
              <a:gd name="connsiteX63-1893" fmla="*/ 2515299 w 3898347"/>
              <a:gd name="connsiteY63-1894" fmla="*/ 4016867 h 4275540"/>
              <a:gd name="connsiteX64-1895" fmla="*/ 2513423 w 3898347"/>
              <a:gd name="connsiteY64-1896" fmla="*/ 4018759 h 4275540"/>
              <a:gd name="connsiteX65-1897" fmla="*/ 2482991 w 3898347"/>
              <a:gd name="connsiteY65-1898" fmla="*/ 4012935 h 4275540"/>
              <a:gd name="connsiteX66-1899" fmla="*/ 2446940 w 3898347"/>
              <a:gd name="connsiteY66-1900" fmla="*/ 4021172 h 4275540"/>
              <a:gd name="connsiteX67-1901" fmla="*/ 2404883 w 3898347"/>
              <a:gd name="connsiteY67-1902" fmla="*/ 4024808 h 4275540"/>
              <a:gd name="connsiteX68-1903" fmla="*/ 2373894 w 3898347"/>
              <a:gd name="connsiteY68-1904" fmla="*/ 4023827 h 4275540"/>
              <a:gd name="connsiteX69-1905" fmla="*/ 2297080 w 3898347"/>
              <a:gd name="connsiteY69-1906" fmla="*/ 4040841 h 4275540"/>
              <a:gd name="connsiteX70-1907" fmla="*/ 2170615 w 3898347"/>
              <a:gd name="connsiteY70-1908" fmla="*/ 4077196 h 4275540"/>
              <a:gd name="connsiteX71-1909" fmla="*/ 2143580 w 3898347"/>
              <a:gd name="connsiteY71-1910" fmla="*/ 4083102 h 4275540"/>
              <a:gd name="connsiteX72-1911" fmla="*/ 2119893 w 3898347"/>
              <a:gd name="connsiteY72-1912" fmla="*/ 4080874 h 4275540"/>
              <a:gd name="connsiteX73-1913" fmla="*/ 2114008 w 3898347"/>
              <a:gd name="connsiteY73-1914" fmla="*/ 4073996 h 4275540"/>
              <a:gd name="connsiteX74-1915" fmla="*/ 2099067 w 3898347"/>
              <a:gd name="connsiteY74-1916" fmla="*/ 4076068 h 4275540"/>
              <a:gd name="connsiteX75-1917" fmla="*/ 2095000 w 3898347"/>
              <a:gd name="connsiteY75-1918" fmla="*/ 4075096 h 4275540"/>
              <a:gd name="connsiteX76-1919" fmla="*/ 2071767 w 3898347"/>
              <a:gd name="connsiteY76-1920" fmla="*/ 4071044 h 4275540"/>
              <a:gd name="connsiteX77-1921" fmla="*/ 2024486 w 3898347"/>
              <a:gd name="connsiteY77-1922" fmla="*/ 4100276 h 4275540"/>
              <a:gd name="connsiteX78-1923" fmla="*/ 1964411 w 3898347"/>
              <a:gd name="connsiteY78-1924" fmla="*/ 4105069 h 4275540"/>
              <a:gd name="connsiteX79-1925" fmla="*/ 1739945 w 3898347"/>
              <a:gd name="connsiteY79-1926" fmla="*/ 4171795 h 4275540"/>
              <a:gd name="connsiteX80-1927" fmla="*/ 1610556 w 3898347"/>
              <a:gd name="connsiteY80-1928" fmla="*/ 4167701 h 4275540"/>
              <a:gd name="connsiteX81-1929" fmla="*/ 1553623 w 3898347"/>
              <a:gd name="connsiteY81-1930" fmla="*/ 4236045 h 4275540"/>
              <a:gd name="connsiteX82-1931" fmla="*/ 1548640 w 3898347"/>
              <a:gd name="connsiteY82-1932" fmla="*/ 4238297 h 4275540"/>
              <a:gd name="connsiteX83-1933" fmla="*/ 1530136 w 3898347"/>
              <a:gd name="connsiteY83-1934" fmla="*/ 4227121 h 4275540"/>
              <a:gd name="connsiteX84-1935" fmla="*/ 1508787 w 3898347"/>
              <a:gd name="connsiteY84-1936" fmla="*/ 4234213 h 4275540"/>
              <a:gd name="connsiteX85-1937" fmla="*/ 1488914 w 3898347"/>
              <a:gd name="connsiteY85-1938" fmla="*/ 4241772 h 4275540"/>
              <a:gd name="connsiteX86-1939" fmla="*/ 1488999 w 3898347"/>
              <a:gd name="connsiteY86-1940" fmla="*/ 4251186 h 4275540"/>
              <a:gd name="connsiteX87-1941" fmla="*/ 1475364 w 3898347"/>
              <a:gd name="connsiteY87-1942" fmla="*/ 4248364 h 4275540"/>
              <a:gd name="connsiteX88-1943" fmla="*/ 1457275 w 3898347"/>
              <a:gd name="connsiteY88-1944" fmla="*/ 4252863 h 4275540"/>
              <a:gd name="connsiteX89-1945" fmla="*/ 1448085 w 3898347"/>
              <a:gd name="connsiteY89-1946" fmla="*/ 4248391 h 4275540"/>
              <a:gd name="connsiteX90-1947" fmla="*/ 1315306 w 3898347"/>
              <a:gd name="connsiteY90-1948" fmla="*/ 4237004 h 4275540"/>
              <a:gd name="connsiteX91-1949" fmla="*/ 1272434 w 3898347"/>
              <a:gd name="connsiteY91-1950" fmla="*/ 4244958 h 4275540"/>
              <a:gd name="connsiteX92-1951" fmla="*/ 1231567 w 3898347"/>
              <a:gd name="connsiteY92-1952" fmla="*/ 4219356 h 4275540"/>
              <a:gd name="connsiteX93-1953" fmla="*/ 1216643 w 3898347"/>
              <a:gd name="connsiteY93-1954" fmla="*/ 4229828 h 4275540"/>
              <a:gd name="connsiteX94-1955" fmla="*/ 1214101 w 3898347"/>
              <a:gd name="connsiteY94-1956" fmla="*/ 4231991 h 4275540"/>
              <a:gd name="connsiteX95-1957" fmla="*/ 1203193 w 3898347"/>
              <a:gd name="connsiteY95-1958" fmla="*/ 4232867 h 4275540"/>
              <a:gd name="connsiteX96-1959" fmla="*/ 1201049 w 3898347"/>
              <a:gd name="connsiteY96-1960" fmla="*/ 4242842 h 4275540"/>
              <a:gd name="connsiteX97-1961" fmla="*/ 1185298 w 3898347"/>
              <a:gd name="connsiteY97-1962" fmla="*/ 4251133 h 4275540"/>
              <a:gd name="connsiteX98-1963" fmla="*/ 1164955 w 3898347"/>
              <a:gd name="connsiteY98-1964" fmla="*/ 4250027 h 4275540"/>
              <a:gd name="connsiteX99-1965" fmla="*/ 1067357 w 3898347"/>
              <a:gd name="connsiteY99-1966" fmla="*/ 4233908 h 4275540"/>
              <a:gd name="connsiteX100-1967" fmla="*/ 1009492 w 3898347"/>
              <a:gd name="connsiteY100-1968" fmla="*/ 4230455 h 4275540"/>
              <a:gd name="connsiteX101-1969" fmla="*/ 988345 w 3898347"/>
              <a:gd name="connsiteY101-1970" fmla="*/ 4238880 h 4275540"/>
              <a:gd name="connsiteX102-1971" fmla="*/ 958251 w 3898347"/>
              <a:gd name="connsiteY102-1972" fmla="*/ 4244100 h 4275540"/>
              <a:gd name="connsiteX103-1973" fmla="*/ 905785 w 3898347"/>
              <a:gd name="connsiteY103-1974" fmla="*/ 4260845 h 4275540"/>
              <a:gd name="connsiteX104-1975" fmla="*/ 834176 w 3898347"/>
              <a:gd name="connsiteY104-1976" fmla="*/ 4270241 h 4275540"/>
              <a:gd name="connsiteX105-1977" fmla="*/ 778474 w 3898347"/>
              <a:gd name="connsiteY105-1978" fmla="*/ 4235526 h 4275540"/>
              <a:gd name="connsiteX106-1979" fmla="*/ 774418 w 3898347"/>
              <a:gd name="connsiteY106-1980" fmla="*/ 4242583 h 4275540"/>
              <a:gd name="connsiteX107-1981" fmla="*/ 737705 w 3898347"/>
              <a:gd name="connsiteY107-1982" fmla="*/ 4238891 h 4275540"/>
              <a:gd name="connsiteX108-1983" fmla="*/ 627717 w 3898347"/>
              <a:gd name="connsiteY108-1984" fmla="*/ 4207629 h 4275540"/>
              <a:gd name="connsiteX109-1985" fmla="*/ 533391 w 3898347"/>
              <a:gd name="connsiteY109-1986" fmla="*/ 4170035 h 4275540"/>
              <a:gd name="connsiteX110-1987" fmla="*/ 508621 w 3898347"/>
              <a:gd name="connsiteY110-1988" fmla="*/ 4176044 h 4275540"/>
              <a:gd name="connsiteX111-1989" fmla="*/ 467082 w 3898347"/>
              <a:gd name="connsiteY111-1990" fmla="*/ 4185616 h 4275540"/>
              <a:gd name="connsiteX112-1991" fmla="*/ 437646 w 3898347"/>
              <a:gd name="connsiteY112-1992" fmla="*/ 4212658 h 4275540"/>
              <a:gd name="connsiteX113-1993" fmla="*/ 402271 w 3898347"/>
              <a:gd name="connsiteY113-1994" fmla="*/ 4212774 h 4275540"/>
              <a:gd name="connsiteX114-1995" fmla="*/ 391968 w 3898347"/>
              <a:gd name="connsiteY114-1996" fmla="*/ 4187073 h 4275540"/>
              <a:gd name="connsiteX115-1997" fmla="*/ 354806 w 3898347"/>
              <a:gd name="connsiteY115-1998" fmla="*/ 4195545 h 4275540"/>
              <a:gd name="connsiteX116-1999" fmla="*/ 298662 w 3898347"/>
              <a:gd name="connsiteY116-2000" fmla="*/ 4211227 h 4275540"/>
              <a:gd name="connsiteX117-2001" fmla="*/ 265740 w 3898347"/>
              <a:gd name="connsiteY117-2002" fmla="*/ 4213623 h 4275540"/>
              <a:gd name="connsiteX118-2003" fmla="*/ 176403 w 3898347"/>
              <a:gd name="connsiteY118-2004" fmla="*/ 4227393 h 4275540"/>
              <a:gd name="connsiteX119-2005" fmla="*/ 82528 w 3898347"/>
              <a:gd name="connsiteY119-2006" fmla="*/ 4275540 h 4275540"/>
              <a:gd name="connsiteX120-2007" fmla="*/ 19464 w 3898347"/>
              <a:gd name="connsiteY120-2008" fmla="*/ 4256103 h 4275540"/>
              <a:gd name="connsiteX121-2009" fmla="*/ 0 w 3898347"/>
              <a:gd name="connsiteY121-2010" fmla="*/ 4221939 h 4275540"/>
              <a:gd name="connsiteX122-2011" fmla="*/ 0 w 3898347"/>
              <a:gd name="connsiteY122-2012" fmla="*/ 15850 h 4275540"/>
              <a:gd name="connsiteX123-2013" fmla="*/ 3898347 w 3898347"/>
              <a:gd name="connsiteY123-2014" fmla="*/ 0 h 4275540"/>
              <a:gd name="connsiteX0-2015" fmla="*/ 3898347 w 3898347"/>
              <a:gd name="connsiteY0-2016" fmla="*/ 0 h 4270358"/>
              <a:gd name="connsiteX1-2017" fmla="*/ 3898347 w 3898347"/>
              <a:gd name="connsiteY1-2018" fmla="*/ 3834445 h 4270358"/>
              <a:gd name="connsiteX2-2019" fmla="*/ 3892314 w 3898347"/>
              <a:gd name="connsiteY2-2020" fmla="*/ 3832951 h 4270358"/>
              <a:gd name="connsiteX3-2021" fmla="*/ 3851953 w 3898347"/>
              <a:gd name="connsiteY3-2022" fmla="*/ 3802983 h 4270358"/>
              <a:gd name="connsiteX4-2023" fmla="*/ 3836418 w 3898347"/>
              <a:gd name="connsiteY4-2024" fmla="*/ 3811513 h 4270358"/>
              <a:gd name="connsiteX5-2025" fmla="*/ 3833758 w 3898347"/>
              <a:gd name="connsiteY5-2026" fmla="*/ 3813341 h 4270358"/>
              <a:gd name="connsiteX6-2027" fmla="*/ 3822673 w 3898347"/>
              <a:gd name="connsiteY6-2028" fmla="*/ 3812913 h 4270358"/>
              <a:gd name="connsiteX7-2029" fmla="*/ 3820104 w 3898347"/>
              <a:gd name="connsiteY7-2030" fmla="*/ 3822466 h 4270358"/>
              <a:gd name="connsiteX8-2031" fmla="*/ 3803816 w 3898347"/>
              <a:gd name="connsiteY8-2032" fmla="*/ 3828757 h 4270358"/>
              <a:gd name="connsiteX9-2033" fmla="*/ 3729936 w 3898347"/>
              <a:gd name="connsiteY9-2034" fmla="*/ 3815386 h 4270358"/>
              <a:gd name="connsiteX10-2035" fmla="*/ 3726018 w 3898347"/>
              <a:gd name="connsiteY10-2036" fmla="*/ 3815100 h 4270358"/>
              <a:gd name="connsiteX11-2037" fmla="*/ 3725413 w 3898347"/>
              <a:gd name="connsiteY11-2038" fmla="*/ 3814615 h 4270358"/>
              <a:gd name="connsiteX12-2039" fmla="*/ 3713801 w 3898347"/>
              <a:gd name="connsiteY12-2040" fmla="*/ 3811018 h 4270358"/>
              <a:gd name="connsiteX13-2041" fmla="*/ 3709087 w 3898347"/>
              <a:gd name="connsiteY13-2042" fmla="*/ 3813195 h 4270358"/>
              <a:gd name="connsiteX14-2043" fmla="*/ 3698038 w 3898347"/>
              <a:gd name="connsiteY14-2044" fmla="*/ 3806182 h 4270358"/>
              <a:gd name="connsiteX15-2045" fmla="*/ 3662227 w 3898347"/>
              <a:gd name="connsiteY15-2046" fmla="*/ 3807761 h 4270358"/>
              <a:gd name="connsiteX16-2047" fmla="*/ 3659872 w 3898347"/>
              <a:gd name="connsiteY16-2048" fmla="*/ 3805524 h 4270358"/>
              <a:gd name="connsiteX17-2049" fmla="*/ 3643454 w 3898347"/>
              <a:gd name="connsiteY17-2050" fmla="*/ 3794831 h 4270358"/>
              <a:gd name="connsiteX18-2051" fmla="*/ 3624789 w 3898347"/>
              <a:gd name="connsiteY18-2052" fmla="*/ 3803185 h 4270358"/>
              <a:gd name="connsiteX19-2053" fmla="*/ 3602327 w 3898347"/>
              <a:gd name="connsiteY19-2054" fmla="*/ 3794616 h 4270358"/>
              <a:gd name="connsiteX20-2055" fmla="*/ 3596645 w 3898347"/>
              <a:gd name="connsiteY20-2056" fmla="*/ 3797108 h 4270358"/>
              <a:gd name="connsiteX21-2057" fmla="*/ 3574144 w 3898347"/>
              <a:gd name="connsiteY21-2058" fmla="*/ 3795108 h 4270358"/>
              <a:gd name="connsiteX22-2059" fmla="*/ 3562310 w 3898347"/>
              <a:gd name="connsiteY22-2060" fmla="*/ 3787534 h 4270358"/>
              <a:gd name="connsiteX23-2061" fmla="*/ 3551635 w 3898347"/>
              <a:gd name="connsiteY23-2062" fmla="*/ 3797705 h 4270358"/>
              <a:gd name="connsiteX24-2063" fmla="*/ 3542668 w 3898347"/>
              <a:gd name="connsiteY24-2064" fmla="*/ 3803283 h 4270358"/>
              <a:gd name="connsiteX25-2065" fmla="*/ 3533033 w 3898347"/>
              <a:gd name="connsiteY25-2066" fmla="*/ 3799071 h 4270358"/>
              <a:gd name="connsiteX26-2067" fmla="*/ 3521726 w 3898347"/>
              <a:gd name="connsiteY26-2068" fmla="*/ 3804691 h 4270358"/>
              <a:gd name="connsiteX27-2069" fmla="*/ 3520080 w 3898347"/>
              <a:gd name="connsiteY27-2070" fmla="*/ 3805210 h 4270358"/>
              <a:gd name="connsiteX28-2071" fmla="*/ 3508491 w 3898347"/>
              <a:gd name="connsiteY28-2072" fmla="*/ 3797398 h 4270358"/>
              <a:gd name="connsiteX29-2073" fmla="*/ 3503787 w 3898347"/>
              <a:gd name="connsiteY29-2074" fmla="*/ 3797787 h 4270358"/>
              <a:gd name="connsiteX30-2075" fmla="*/ 3492165 w 3898347"/>
              <a:gd name="connsiteY30-2076" fmla="*/ 3799887 h 4270358"/>
              <a:gd name="connsiteX31-2077" fmla="*/ 3472233 w 3898347"/>
              <a:gd name="connsiteY31-2078" fmla="*/ 3805682 h 4270358"/>
              <a:gd name="connsiteX32-2079" fmla="*/ 3465921 w 3898347"/>
              <a:gd name="connsiteY32-2080" fmla="*/ 3805814 h 4270358"/>
              <a:gd name="connsiteX33-2081" fmla="*/ 3455541 w 3898347"/>
              <a:gd name="connsiteY33-2082" fmla="*/ 3815505 h 4270358"/>
              <a:gd name="connsiteX34-2083" fmla="*/ 3429027 w 3898347"/>
              <a:gd name="connsiteY34-2084" fmla="*/ 3816906 h 4270358"/>
              <a:gd name="connsiteX35-2085" fmla="*/ 3369507 w 3898347"/>
              <a:gd name="connsiteY35-2086" fmla="*/ 3825563 h 4270358"/>
              <a:gd name="connsiteX36-2087" fmla="*/ 3324491 w 3898347"/>
              <a:gd name="connsiteY36-2088" fmla="*/ 3832006 h 4270358"/>
              <a:gd name="connsiteX37-2089" fmla="*/ 3244235 w 3898347"/>
              <a:gd name="connsiteY37-2090" fmla="*/ 3834376 h 4270358"/>
              <a:gd name="connsiteX38-2091" fmla="*/ 3226507 w 3898347"/>
              <a:gd name="connsiteY38-2092" fmla="*/ 3820131 h 4270358"/>
              <a:gd name="connsiteX39-2093" fmla="*/ 3191688 w 3898347"/>
              <a:gd name="connsiteY39-2094" fmla="*/ 3837359 h 4270358"/>
              <a:gd name="connsiteX40-2095" fmla="*/ 3185553 w 3898347"/>
              <a:gd name="connsiteY40-2096" fmla="*/ 3859030 h 4270358"/>
              <a:gd name="connsiteX41-2097" fmla="*/ 3090188 w 3898347"/>
              <a:gd name="connsiteY41-2098" fmla="*/ 3855036 h 4270358"/>
              <a:gd name="connsiteX42-2099" fmla="*/ 3031422 w 3898347"/>
              <a:gd name="connsiteY42-2100" fmla="*/ 3858298 h 4270358"/>
              <a:gd name="connsiteX43-2101" fmla="*/ 2996288 w 3898347"/>
              <a:gd name="connsiteY43-2102" fmla="*/ 3860020 h 4270358"/>
              <a:gd name="connsiteX44-2103" fmla="*/ 2901661 w 3898347"/>
              <a:gd name="connsiteY44-2104" fmla="*/ 3882243 h 4270358"/>
              <a:gd name="connsiteX45-2105" fmla="*/ 2782141 w 3898347"/>
              <a:gd name="connsiteY45-2106" fmla="*/ 3932983 h 4270358"/>
              <a:gd name="connsiteX46-2107" fmla="*/ 2749597 w 3898347"/>
              <a:gd name="connsiteY46-2108" fmla="*/ 3956746 h 4270358"/>
              <a:gd name="connsiteX47-2109" fmla="*/ 2730493 w 3898347"/>
              <a:gd name="connsiteY47-2110" fmla="*/ 3955236 h 4270358"/>
              <a:gd name="connsiteX48-2111" fmla="*/ 2707507 w 3898347"/>
              <a:gd name="connsiteY48-2112" fmla="*/ 3947771 h 4270358"/>
              <a:gd name="connsiteX49-2113" fmla="*/ 2701937 w 3898347"/>
              <a:gd name="connsiteY49-2114" fmla="*/ 3950565 h 4270358"/>
              <a:gd name="connsiteX50-2115" fmla="*/ 2679435 w 3898347"/>
              <a:gd name="connsiteY50-2116" fmla="*/ 3949768 h 4270358"/>
              <a:gd name="connsiteX51-2117" fmla="*/ 2667352 w 3898347"/>
              <a:gd name="connsiteY51-2118" fmla="*/ 3942821 h 4270358"/>
              <a:gd name="connsiteX52-2119" fmla="*/ 2657096 w 3898347"/>
              <a:gd name="connsiteY52-2120" fmla="*/ 3953571 h 4270358"/>
              <a:gd name="connsiteX53-2121" fmla="*/ 2655161 w 3898347"/>
              <a:gd name="connsiteY53-2122" fmla="*/ 3962216 h 4270358"/>
              <a:gd name="connsiteX54-2123" fmla="*/ 2638604 w 3898347"/>
              <a:gd name="connsiteY54-2124" fmla="*/ 3955936 h 4270358"/>
              <a:gd name="connsiteX55-2125" fmla="*/ 2626185 w 3898347"/>
              <a:gd name="connsiteY55-2126" fmla="*/ 3962937 h 4270358"/>
              <a:gd name="connsiteX56-2127" fmla="*/ 2614077 w 3898347"/>
              <a:gd name="connsiteY56-2128" fmla="*/ 3955576 h 4270358"/>
              <a:gd name="connsiteX57-2129" fmla="*/ 2609403 w 3898347"/>
              <a:gd name="connsiteY57-2130" fmla="*/ 3956215 h 4270358"/>
              <a:gd name="connsiteX58-2131" fmla="*/ 2597896 w 3898347"/>
              <a:gd name="connsiteY58-2132" fmla="*/ 3958939 h 4270358"/>
              <a:gd name="connsiteX59-2133" fmla="*/ 2578251 w 3898347"/>
              <a:gd name="connsiteY59-2134" fmla="*/ 3965812 h 4270358"/>
              <a:gd name="connsiteX60-2135" fmla="*/ 2571961 w 3898347"/>
              <a:gd name="connsiteY60-2136" fmla="*/ 3966278 h 4270358"/>
              <a:gd name="connsiteX61-2137" fmla="*/ 2559399 w 3898347"/>
              <a:gd name="connsiteY61-2138" fmla="*/ 3979193 h 4270358"/>
              <a:gd name="connsiteX62-2139" fmla="*/ 2533560 w 3898347"/>
              <a:gd name="connsiteY62-2140" fmla="*/ 3988160 h 4270358"/>
              <a:gd name="connsiteX63-2141" fmla="*/ 2515299 w 3898347"/>
              <a:gd name="connsiteY63-2142" fmla="*/ 4016867 h 4270358"/>
              <a:gd name="connsiteX64-2143" fmla="*/ 2513423 w 3898347"/>
              <a:gd name="connsiteY64-2144" fmla="*/ 4018759 h 4270358"/>
              <a:gd name="connsiteX65-2145" fmla="*/ 2482991 w 3898347"/>
              <a:gd name="connsiteY65-2146" fmla="*/ 4012935 h 4270358"/>
              <a:gd name="connsiteX66-2147" fmla="*/ 2446940 w 3898347"/>
              <a:gd name="connsiteY66-2148" fmla="*/ 4021172 h 4270358"/>
              <a:gd name="connsiteX67-2149" fmla="*/ 2404883 w 3898347"/>
              <a:gd name="connsiteY67-2150" fmla="*/ 4024808 h 4270358"/>
              <a:gd name="connsiteX68-2151" fmla="*/ 2373894 w 3898347"/>
              <a:gd name="connsiteY68-2152" fmla="*/ 4023827 h 4270358"/>
              <a:gd name="connsiteX69-2153" fmla="*/ 2297080 w 3898347"/>
              <a:gd name="connsiteY69-2154" fmla="*/ 4040841 h 4270358"/>
              <a:gd name="connsiteX70-2155" fmla="*/ 2170615 w 3898347"/>
              <a:gd name="connsiteY70-2156" fmla="*/ 4077196 h 4270358"/>
              <a:gd name="connsiteX71-2157" fmla="*/ 2143580 w 3898347"/>
              <a:gd name="connsiteY71-2158" fmla="*/ 4083102 h 4270358"/>
              <a:gd name="connsiteX72-2159" fmla="*/ 2119893 w 3898347"/>
              <a:gd name="connsiteY72-2160" fmla="*/ 4080874 h 4270358"/>
              <a:gd name="connsiteX73-2161" fmla="*/ 2114008 w 3898347"/>
              <a:gd name="connsiteY73-2162" fmla="*/ 4073996 h 4270358"/>
              <a:gd name="connsiteX74-2163" fmla="*/ 2099067 w 3898347"/>
              <a:gd name="connsiteY74-2164" fmla="*/ 4076068 h 4270358"/>
              <a:gd name="connsiteX75-2165" fmla="*/ 2095000 w 3898347"/>
              <a:gd name="connsiteY75-2166" fmla="*/ 4075096 h 4270358"/>
              <a:gd name="connsiteX76-2167" fmla="*/ 2071767 w 3898347"/>
              <a:gd name="connsiteY76-2168" fmla="*/ 4071044 h 4270358"/>
              <a:gd name="connsiteX77-2169" fmla="*/ 2024486 w 3898347"/>
              <a:gd name="connsiteY77-2170" fmla="*/ 4100276 h 4270358"/>
              <a:gd name="connsiteX78-2171" fmla="*/ 1964411 w 3898347"/>
              <a:gd name="connsiteY78-2172" fmla="*/ 4105069 h 4270358"/>
              <a:gd name="connsiteX79-2173" fmla="*/ 1739945 w 3898347"/>
              <a:gd name="connsiteY79-2174" fmla="*/ 4171795 h 4270358"/>
              <a:gd name="connsiteX80-2175" fmla="*/ 1610556 w 3898347"/>
              <a:gd name="connsiteY80-2176" fmla="*/ 4167701 h 4270358"/>
              <a:gd name="connsiteX81-2177" fmla="*/ 1553623 w 3898347"/>
              <a:gd name="connsiteY81-2178" fmla="*/ 4236045 h 4270358"/>
              <a:gd name="connsiteX82-2179" fmla="*/ 1548640 w 3898347"/>
              <a:gd name="connsiteY82-2180" fmla="*/ 4238297 h 4270358"/>
              <a:gd name="connsiteX83-2181" fmla="*/ 1530136 w 3898347"/>
              <a:gd name="connsiteY83-2182" fmla="*/ 4227121 h 4270358"/>
              <a:gd name="connsiteX84-2183" fmla="*/ 1508787 w 3898347"/>
              <a:gd name="connsiteY84-2184" fmla="*/ 4234213 h 4270358"/>
              <a:gd name="connsiteX85-2185" fmla="*/ 1488914 w 3898347"/>
              <a:gd name="connsiteY85-2186" fmla="*/ 4241772 h 4270358"/>
              <a:gd name="connsiteX86-2187" fmla="*/ 1488999 w 3898347"/>
              <a:gd name="connsiteY86-2188" fmla="*/ 4251186 h 4270358"/>
              <a:gd name="connsiteX87-2189" fmla="*/ 1475364 w 3898347"/>
              <a:gd name="connsiteY87-2190" fmla="*/ 4248364 h 4270358"/>
              <a:gd name="connsiteX88-2191" fmla="*/ 1457275 w 3898347"/>
              <a:gd name="connsiteY88-2192" fmla="*/ 4252863 h 4270358"/>
              <a:gd name="connsiteX89-2193" fmla="*/ 1448085 w 3898347"/>
              <a:gd name="connsiteY89-2194" fmla="*/ 4248391 h 4270358"/>
              <a:gd name="connsiteX90-2195" fmla="*/ 1315306 w 3898347"/>
              <a:gd name="connsiteY90-2196" fmla="*/ 4237004 h 4270358"/>
              <a:gd name="connsiteX91-2197" fmla="*/ 1272434 w 3898347"/>
              <a:gd name="connsiteY91-2198" fmla="*/ 4244958 h 4270358"/>
              <a:gd name="connsiteX92-2199" fmla="*/ 1231567 w 3898347"/>
              <a:gd name="connsiteY92-2200" fmla="*/ 4219356 h 4270358"/>
              <a:gd name="connsiteX93-2201" fmla="*/ 1216643 w 3898347"/>
              <a:gd name="connsiteY93-2202" fmla="*/ 4229828 h 4270358"/>
              <a:gd name="connsiteX94-2203" fmla="*/ 1214101 w 3898347"/>
              <a:gd name="connsiteY94-2204" fmla="*/ 4231991 h 4270358"/>
              <a:gd name="connsiteX95-2205" fmla="*/ 1203193 w 3898347"/>
              <a:gd name="connsiteY95-2206" fmla="*/ 4232867 h 4270358"/>
              <a:gd name="connsiteX96-2207" fmla="*/ 1201049 w 3898347"/>
              <a:gd name="connsiteY96-2208" fmla="*/ 4242842 h 4270358"/>
              <a:gd name="connsiteX97-2209" fmla="*/ 1185298 w 3898347"/>
              <a:gd name="connsiteY97-2210" fmla="*/ 4251133 h 4270358"/>
              <a:gd name="connsiteX98-2211" fmla="*/ 1164955 w 3898347"/>
              <a:gd name="connsiteY98-2212" fmla="*/ 4250027 h 4270358"/>
              <a:gd name="connsiteX99-2213" fmla="*/ 1067357 w 3898347"/>
              <a:gd name="connsiteY99-2214" fmla="*/ 4233908 h 4270358"/>
              <a:gd name="connsiteX100-2215" fmla="*/ 1009492 w 3898347"/>
              <a:gd name="connsiteY100-2216" fmla="*/ 4230455 h 4270358"/>
              <a:gd name="connsiteX101-2217" fmla="*/ 988345 w 3898347"/>
              <a:gd name="connsiteY101-2218" fmla="*/ 4238880 h 4270358"/>
              <a:gd name="connsiteX102-2219" fmla="*/ 958251 w 3898347"/>
              <a:gd name="connsiteY102-2220" fmla="*/ 4244100 h 4270358"/>
              <a:gd name="connsiteX103-2221" fmla="*/ 905785 w 3898347"/>
              <a:gd name="connsiteY103-2222" fmla="*/ 4260845 h 4270358"/>
              <a:gd name="connsiteX104-2223" fmla="*/ 834176 w 3898347"/>
              <a:gd name="connsiteY104-2224" fmla="*/ 4270241 h 4270358"/>
              <a:gd name="connsiteX105-2225" fmla="*/ 778474 w 3898347"/>
              <a:gd name="connsiteY105-2226" fmla="*/ 4235526 h 4270358"/>
              <a:gd name="connsiteX106-2227" fmla="*/ 774418 w 3898347"/>
              <a:gd name="connsiteY106-2228" fmla="*/ 4242583 h 4270358"/>
              <a:gd name="connsiteX107-2229" fmla="*/ 737705 w 3898347"/>
              <a:gd name="connsiteY107-2230" fmla="*/ 4238891 h 4270358"/>
              <a:gd name="connsiteX108-2231" fmla="*/ 627717 w 3898347"/>
              <a:gd name="connsiteY108-2232" fmla="*/ 4207629 h 4270358"/>
              <a:gd name="connsiteX109-2233" fmla="*/ 533391 w 3898347"/>
              <a:gd name="connsiteY109-2234" fmla="*/ 4170035 h 4270358"/>
              <a:gd name="connsiteX110-2235" fmla="*/ 508621 w 3898347"/>
              <a:gd name="connsiteY110-2236" fmla="*/ 4176044 h 4270358"/>
              <a:gd name="connsiteX111-2237" fmla="*/ 467082 w 3898347"/>
              <a:gd name="connsiteY111-2238" fmla="*/ 4185616 h 4270358"/>
              <a:gd name="connsiteX112-2239" fmla="*/ 437646 w 3898347"/>
              <a:gd name="connsiteY112-2240" fmla="*/ 4212658 h 4270358"/>
              <a:gd name="connsiteX113-2241" fmla="*/ 402271 w 3898347"/>
              <a:gd name="connsiteY113-2242" fmla="*/ 4212774 h 4270358"/>
              <a:gd name="connsiteX114-2243" fmla="*/ 391968 w 3898347"/>
              <a:gd name="connsiteY114-2244" fmla="*/ 4187073 h 4270358"/>
              <a:gd name="connsiteX115-2245" fmla="*/ 354806 w 3898347"/>
              <a:gd name="connsiteY115-2246" fmla="*/ 4195545 h 4270358"/>
              <a:gd name="connsiteX116-2247" fmla="*/ 298662 w 3898347"/>
              <a:gd name="connsiteY116-2248" fmla="*/ 4211227 h 4270358"/>
              <a:gd name="connsiteX117-2249" fmla="*/ 265740 w 3898347"/>
              <a:gd name="connsiteY117-2250" fmla="*/ 4213623 h 4270358"/>
              <a:gd name="connsiteX118-2251" fmla="*/ 176403 w 3898347"/>
              <a:gd name="connsiteY118-2252" fmla="*/ 4227393 h 4270358"/>
              <a:gd name="connsiteX119-2253" fmla="*/ 82528 w 3898347"/>
              <a:gd name="connsiteY119-2254" fmla="*/ 4243774 h 4270358"/>
              <a:gd name="connsiteX120-2255" fmla="*/ 19464 w 3898347"/>
              <a:gd name="connsiteY120-2256" fmla="*/ 4256103 h 4270358"/>
              <a:gd name="connsiteX121-2257" fmla="*/ 0 w 3898347"/>
              <a:gd name="connsiteY121-2258" fmla="*/ 4221939 h 4270358"/>
              <a:gd name="connsiteX122-2259" fmla="*/ 0 w 3898347"/>
              <a:gd name="connsiteY122-2260" fmla="*/ 15850 h 4270358"/>
              <a:gd name="connsiteX123-2261" fmla="*/ 3898347 w 3898347"/>
              <a:gd name="connsiteY123-2262" fmla="*/ 0 h 4270358"/>
              <a:gd name="connsiteX0-2263" fmla="*/ 3898347 w 3898347"/>
              <a:gd name="connsiteY0-2264" fmla="*/ 0 h 4270358"/>
              <a:gd name="connsiteX1-2265" fmla="*/ 3898347 w 3898347"/>
              <a:gd name="connsiteY1-2266" fmla="*/ 3834445 h 4270358"/>
              <a:gd name="connsiteX2-2267" fmla="*/ 3892314 w 3898347"/>
              <a:gd name="connsiteY2-2268" fmla="*/ 3832951 h 4270358"/>
              <a:gd name="connsiteX3-2269" fmla="*/ 3851953 w 3898347"/>
              <a:gd name="connsiteY3-2270" fmla="*/ 3802983 h 4270358"/>
              <a:gd name="connsiteX4-2271" fmla="*/ 3836418 w 3898347"/>
              <a:gd name="connsiteY4-2272" fmla="*/ 3811513 h 4270358"/>
              <a:gd name="connsiteX5-2273" fmla="*/ 3833758 w 3898347"/>
              <a:gd name="connsiteY5-2274" fmla="*/ 3813341 h 4270358"/>
              <a:gd name="connsiteX6-2275" fmla="*/ 3822673 w 3898347"/>
              <a:gd name="connsiteY6-2276" fmla="*/ 3812913 h 4270358"/>
              <a:gd name="connsiteX7-2277" fmla="*/ 3820104 w 3898347"/>
              <a:gd name="connsiteY7-2278" fmla="*/ 3822466 h 4270358"/>
              <a:gd name="connsiteX8-2279" fmla="*/ 3803816 w 3898347"/>
              <a:gd name="connsiteY8-2280" fmla="*/ 3828757 h 4270358"/>
              <a:gd name="connsiteX9-2281" fmla="*/ 3729936 w 3898347"/>
              <a:gd name="connsiteY9-2282" fmla="*/ 3815386 h 4270358"/>
              <a:gd name="connsiteX10-2283" fmla="*/ 3726018 w 3898347"/>
              <a:gd name="connsiteY10-2284" fmla="*/ 3815100 h 4270358"/>
              <a:gd name="connsiteX11-2285" fmla="*/ 3725413 w 3898347"/>
              <a:gd name="connsiteY11-2286" fmla="*/ 3814615 h 4270358"/>
              <a:gd name="connsiteX12-2287" fmla="*/ 3713801 w 3898347"/>
              <a:gd name="connsiteY12-2288" fmla="*/ 3811018 h 4270358"/>
              <a:gd name="connsiteX13-2289" fmla="*/ 3709087 w 3898347"/>
              <a:gd name="connsiteY13-2290" fmla="*/ 3813195 h 4270358"/>
              <a:gd name="connsiteX14-2291" fmla="*/ 3698038 w 3898347"/>
              <a:gd name="connsiteY14-2292" fmla="*/ 3806182 h 4270358"/>
              <a:gd name="connsiteX15-2293" fmla="*/ 3662227 w 3898347"/>
              <a:gd name="connsiteY15-2294" fmla="*/ 3807761 h 4270358"/>
              <a:gd name="connsiteX16-2295" fmla="*/ 3659872 w 3898347"/>
              <a:gd name="connsiteY16-2296" fmla="*/ 3805524 h 4270358"/>
              <a:gd name="connsiteX17-2297" fmla="*/ 3643454 w 3898347"/>
              <a:gd name="connsiteY17-2298" fmla="*/ 3794831 h 4270358"/>
              <a:gd name="connsiteX18-2299" fmla="*/ 3624789 w 3898347"/>
              <a:gd name="connsiteY18-2300" fmla="*/ 3803185 h 4270358"/>
              <a:gd name="connsiteX19-2301" fmla="*/ 3602327 w 3898347"/>
              <a:gd name="connsiteY19-2302" fmla="*/ 3794616 h 4270358"/>
              <a:gd name="connsiteX20-2303" fmla="*/ 3596645 w 3898347"/>
              <a:gd name="connsiteY20-2304" fmla="*/ 3797108 h 4270358"/>
              <a:gd name="connsiteX21-2305" fmla="*/ 3574144 w 3898347"/>
              <a:gd name="connsiteY21-2306" fmla="*/ 3795108 h 4270358"/>
              <a:gd name="connsiteX22-2307" fmla="*/ 3562310 w 3898347"/>
              <a:gd name="connsiteY22-2308" fmla="*/ 3787534 h 4270358"/>
              <a:gd name="connsiteX23-2309" fmla="*/ 3551635 w 3898347"/>
              <a:gd name="connsiteY23-2310" fmla="*/ 3797705 h 4270358"/>
              <a:gd name="connsiteX24-2311" fmla="*/ 3542668 w 3898347"/>
              <a:gd name="connsiteY24-2312" fmla="*/ 3803283 h 4270358"/>
              <a:gd name="connsiteX25-2313" fmla="*/ 3533033 w 3898347"/>
              <a:gd name="connsiteY25-2314" fmla="*/ 3799071 h 4270358"/>
              <a:gd name="connsiteX26-2315" fmla="*/ 3521726 w 3898347"/>
              <a:gd name="connsiteY26-2316" fmla="*/ 3804691 h 4270358"/>
              <a:gd name="connsiteX27-2317" fmla="*/ 3520080 w 3898347"/>
              <a:gd name="connsiteY27-2318" fmla="*/ 3805210 h 4270358"/>
              <a:gd name="connsiteX28-2319" fmla="*/ 3508491 w 3898347"/>
              <a:gd name="connsiteY28-2320" fmla="*/ 3797398 h 4270358"/>
              <a:gd name="connsiteX29-2321" fmla="*/ 3503787 w 3898347"/>
              <a:gd name="connsiteY29-2322" fmla="*/ 3797787 h 4270358"/>
              <a:gd name="connsiteX30-2323" fmla="*/ 3492165 w 3898347"/>
              <a:gd name="connsiteY30-2324" fmla="*/ 3799887 h 4270358"/>
              <a:gd name="connsiteX31-2325" fmla="*/ 3472233 w 3898347"/>
              <a:gd name="connsiteY31-2326" fmla="*/ 3805682 h 4270358"/>
              <a:gd name="connsiteX32-2327" fmla="*/ 3465921 w 3898347"/>
              <a:gd name="connsiteY32-2328" fmla="*/ 3805814 h 4270358"/>
              <a:gd name="connsiteX33-2329" fmla="*/ 3455541 w 3898347"/>
              <a:gd name="connsiteY33-2330" fmla="*/ 3815505 h 4270358"/>
              <a:gd name="connsiteX34-2331" fmla="*/ 3429027 w 3898347"/>
              <a:gd name="connsiteY34-2332" fmla="*/ 3816906 h 4270358"/>
              <a:gd name="connsiteX35-2333" fmla="*/ 3369507 w 3898347"/>
              <a:gd name="connsiteY35-2334" fmla="*/ 3825563 h 4270358"/>
              <a:gd name="connsiteX36-2335" fmla="*/ 3324491 w 3898347"/>
              <a:gd name="connsiteY36-2336" fmla="*/ 3832006 h 4270358"/>
              <a:gd name="connsiteX37-2337" fmla="*/ 3244235 w 3898347"/>
              <a:gd name="connsiteY37-2338" fmla="*/ 3834376 h 4270358"/>
              <a:gd name="connsiteX38-2339" fmla="*/ 3226507 w 3898347"/>
              <a:gd name="connsiteY38-2340" fmla="*/ 3820131 h 4270358"/>
              <a:gd name="connsiteX39-2341" fmla="*/ 3191688 w 3898347"/>
              <a:gd name="connsiteY39-2342" fmla="*/ 3837359 h 4270358"/>
              <a:gd name="connsiteX40-2343" fmla="*/ 3153779 w 3898347"/>
              <a:gd name="connsiteY40-2344" fmla="*/ 3848439 h 4270358"/>
              <a:gd name="connsiteX41-2345" fmla="*/ 3090188 w 3898347"/>
              <a:gd name="connsiteY41-2346" fmla="*/ 3855036 h 4270358"/>
              <a:gd name="connsiteX42-2347" fmla="*/ 3031422 w 3898347"/>
              <a:gd name="connsiteY42-2348" fmla="*/ 3858298 h 4270358"/>
              <a:gd name="connsiteX43-2349" fmla="*/ 2996288 w 3898347"/>
              <a:gd name="connsiteY43-2350" fmla="*/ 3860020 h 4270358"/>
              <a:gd name="connsiteX44-2351" fmla="*/ 2901661 w 3898347"/>
              <a:gd name="connsiteY44-2352" fmla="*/ 3882243 h 4270358"/>
              <a:gd name="connsiteX45-2353" fmla="*/ 2782141 w 3898347"/>
              <a:gd name="connsiteY45-2354" fmla="*/ 3932983 h 4270358"/>
              <a:gd name="connsiteX46-2355" fmla="*/ 2749597 w 3898347"/>
              <a:gd name="connsiteY46-2356" fmla="*/ 3956746 h 4270358"/>
              <a:gd name="connsiteX47-2357" fmla="*/ 2730493 w 3898347"/>
              <a:gd name="connsiteY47-2358" fmla="*/ 3955236 h 4270358"/>
              <a:gd name="connsiteX48-2359" fmla="*/ 2707507 w 3898347"/>
              <a:gd name="connsiteY48-2360" fmla="*/ 3947771 h 4270358"/>
              <a:gd name="connsiteX49-2361" fmla="*/ 2701937 w 3898347"/>
              <a:gd name="connsiteY49-2362" fmla="*/ 3950565 h 4270358"/>
              <a:gd name="connsiteX50-2363" fmla="*/ 2679435 w 3898347"/>
              <a:gd name="connsiteY50-2364" fmla="*/ 3949768 h 4270358"/>
              <a:gd name="connsiteX51-2365" fmla="*/ 2667352 w 3898347"/>
              <a:gd name="connsiteY51-2366" fmla="*/ 3942821 h 4270358"/>
              <a:gd name="connsiteX52-2367" fmla="*/ 2657096 w 3898347"/>
              <a:gd name="connsiteY52-2368" fmla="*/ 3953571 h 4270358"/>
              <a:gd name="connsiteX53-2369" fmla="*/ 2655161 w 3898347"/>
              <a:gd name="connsiteY53-2370" fmla="*/ 3962216 h 4270358"/>
              <a:gd name="connsiteX54-2371" fmla="*/ 2638604 w 3898347"/>
              <a:gd name="connsiteY54-2372" fmla="*/ 3955936 h 4270358"/>
              <a:gd name="connsiteX55-2373" fmla="*/ 2626185 w 3898347"/>
              <a:gd name="connsiteY55-2374" fmla="*/ 3962937 h 4270358"/>
              <a:gd name="connsiteX56-2375" fmla="*/ 2614077 w 3898347"/>
              <a:gd name="connsiteY56-2376" fmla="*/ 3955576 h 4270358"/>
              <a:gd name="connsiteX57-2377" fmla="*/ 2609403 w 3898347"/>
              <a:gd name="connsiteY57-2378" fmla="*/ 3956215 h 4270358"/>
              <a:gd name="connsiteX58-2379" fmla="*/ 2597896 w 3898347"/>
              <a:gd name="connsiteY58-2380" fmla="*/ 3958939 h 4270358"/>
              <a:gd name="connsiteX59-2381" fmla="*/ 2578251 w 3898347"/>
              <a:gd name="connsiteY59-2382" fmla="*/ 3965812 h 4270358"/>
              <a:gd name="connsiteX60-2383" fmla="*/ 2571961 w 3898347"/>
              <a:gd name="connsiteY60-2384" fmla="*/ 3966278 h 4270358"/>
              <a:gd name="connsiteX61-2385" fmla="*/ 2559399 w 3898347"/>
              <a:gd name="connsiteY61-2386" fmla="*/ 3979193 h 4270358"/>
              <a:gd name="connsiteX62-2387" fmla="*/ 2533560 w 3898347"/>
              <a:gd name="connsiteY62-2388" fmla="*/ 3988160 h 4270358"/>
              <a:gd name="connsiteX63-2389" fmla="*/ 2515299 w 3898347"/>
              <a:gd name="connsiteY63-2390" fmla="*/ 4016867 h 4270358"/>
              <a:gd name="connsiteX64-2391" fmla="*/ 2513423 w 3898347"/>
              <a:gd name="connsiteY64-2392" fmla="*/ 4018759 h 4270358"/>
              <a:gd name="connsiteX65-2393" fmla="*/ 2482991 w 3898347"/>
              <a:gd name="connsiteY65-2394" fmla="*/ 4012935 h 4270358"/>
              <a:gd name="connsiteX66-2395" fmla="*/ 2446940 w 3898347"/>
              <a:gd name="connsiteY66-2396" fmla="*/ 4021172 h 4270358"/>
              <a:gd name="connsiteX67-2397" fmla="*/ 2404883 w 3898347"/>
              <a:gd name="connsiteY67-2398" fmla="*/ 4024808 h 4270358"/>
              <a:gd name="connsiteX68-2399" fmla="*/ 2373894 w 3898347"/>
              <a:gd name="connsiteY68-2400" fmla="*/ 4023827 h 4270358"/>
              <a:gd name="connsiteX69-2401" fmla="*/ 2297080 w 3898347"/>
              <a:gd name="connsiteY69-2402" fmla="*/ 4040841 h 4270358"/>
              <a:gd name="connsiteX70-2403" fmla="*/ 2170615 w 3898347"/>
              <a:gd name="connsiteY70-2404" fmla="*/ 4077196 h 4270358"/>
              <a:gd name="connsiteX71-2405" fmla="*/ 2143580 w 3898347"/>
              <a:gd name="connsiteY71-2406" fmla="*/ 4083102 h 4270358"/>
              <a:gd name="connsiteX72-2407" fmla="*/ 2119893 w 3898347"/>
              <a:gd name="connsiteY72-2408" fmla="*/ 4080874 h 4270358"/>
              <a:gd name="connsiteX73-2409" fmla="*/ 2114008 w 3898347"/>
              <a:gd name="connsiteY73-2410" fmla="*/ 4073996 h 4270358"/>
              <a:gd name="connsiteX74-2411" fmla="*/ 2099067 w 3898347"/>
              <a:gd name="connsiteY74-2412" fmla="*/ 4076068 h 4270358"/>
              <a:gd name="connsiteX75-2413" fmla="*/ 2095000 w 3898347"/>
              <a:gd name="connsiteY75-2414" fmla="*/ 4075096 h 4270358"/>
              <a:gd name="connsiteX76-2415" fmla="*/ 2071767 w 3898347"/>
              <a:gd name="connsiteY76-2416" fmla="*/ 4071044 h 4270358"/>
              <a:gd name="connsiteX77-2417" fmla="*/ 2024486 w 3898347"/>
              <a:gd name="connsiteY77-2418" fmla="*/ 4100276 h 4270358"/>
              <a:gd name="connsiteX78-2419" fmla="*/ 1964411 w 3898347"/>
              <a:gd name="connsiteY78-2420" fmla="*/ 4105069 h 4270358"/>
              <a:gd name="connsiteX79-2421" fmla="*/ 1739945 w 3898347"/>
              <a:gd name="connsiteY79-2422" fmla="*/ 4171795 h 4270358"/>
              <a:gd name="connsiteX80-2423" fmla="*/ 1610556 w 3898347"/>
              <a:gd name="connsiteY80-2424" fmla="*/ 4167701 h 4270358"/>
              <a:gd name="connsiteX81-2425" fmla="*/ 1553623 w 3898347"/>
              <a:gd name="connsiteY81-2426" fmla="*/ 4236045 h 4270358"/>
              <a:gd name="connsiteX82-2427" fmla="*/ 1548640 w 3898347"/>
              <a:gd name="connsiteY82-2428" fmla="*/ 4238297 h 4270358"/>
              <a:gd name="connsiteX83-2429" fmla="*/ 1530136 w 3898347"/>
              <a:gd name="connsiteY83-2430" fmla="*/ 4227121 h 4270358"/>
              <a:gd name="connsiteX84-2431" fmla="*/ 1508787 w 3898347"/>
              <a:gd name="connsiteY84-2432" fmla="*/ 4234213 h 4270358"/>
              <a:gd name="connsiteX85-2433" fmla="*/ 1488914 w 3898347"/>
              <a:gd name="connsiteY85-2434" fmla="*/ 4241772 h 4270358"/>
              <a:gd name="connsiteX86-2435" fmla="*/ 1488999 w 3898347"/>
              <a:gd name="connsiteY86-2436" fmla="*/ 4251186 h 4270358"/>
              <a:gd name="connsiteX87-2437" fmla="*/ 1475364 w 3898347"/>
              <a:gd name="connsiteY87-2438" fmla="*/ 4248364 h 4270358"/>
              <a:gd name="connsiteX88-2439" fmla="*/ 1457275 w 3898347"/>
              <a:gd name="connsiteY88-2440" fmla="*/ 4252863 h 4270358"/>
              <a:gd name="connsiteX89-2441" fmla="*/ 1448085 w 3898347"/>
              <a:gd name="connsiteY89-2442" fmla="*/ 4248391 h 4270358"/>
              <a:gd name="connsiteX90-2443" fmla="*/ 1315306 w 3898347"/>
              <a:gd name="connsiteY90-2444" fmla="*/ 4237004 h 4270358"/>
              <a:gd name="connsiteX91-2445" fmla="*/ 1272434 w 3898347"/>
              <a:gd name="connsiteY91-2446" fmla="*/ 4244958 h 4270358"/>
              <a:gd name="connsiteX92-2447" fmla="*/ 1231567 w 3898347"/>
              <a:gd name="connsiteY92-2448" fmla="*/ 4219356 h 4270358"/>
              <a:gd name="connsiteX93-2449" fmla="*/ 1216643 w 3898347"/>
              <a:gd name="connsiteY93-2450" fmla="*/ 4229828 h 4270358"/>
              <a:gd name="connsiteX94-2451" fmla="*/ 1214101 w 3898347"/>
              <a:gd name="connsiteY94-2452" fmla="*/ 4231991 h 4270358"/>
              <a:gd name="connsiteX95-2453" fmla="*/ 1203193 w 3898347"/>
              <a:gd name="connsiteY95-2454" fmla="*/ 4232867 h 4270358"/>
              <a:gd name="connsiteX96-2455" fmla="*/ 1201049 w 3898347"/>
              <a:gd name="connsiteY96-2456" fmla="*/ 4242842 h 4270358"/>
              <a:gd name="connsiteX97-2457" fmla="*/ 1185298 w 3898347"/>
              <a:gd name="connsiteY97-2458" fmla="*/ 4251133 h 4270358"/>
              <a:gd name="connsiteX98-2459" fmla="*/ 1164955 w 3898347"/>
              <a:gd name="connsiteY98-2460" fmla="*/ 4250027 h 4270358"/>
              <a:gd name="connsiteX99-2461" fmla="*/ 1067357 w 3898347"/>
              <a:gd name="connsiteY99-2462" fmla="*/ 4233908 h 4270358"/>
              <a:gd name="connsiteX100-2463" fmla="*/ 1009492 w 3898347"/>
              <a:gd name="connsiteY100-2464" fmla="*/ 4230455 h 4270358"/>
              <a:gd name="connsiteX101-2465" fmla="*/ 988345 w 3898347"/>
              <a:gd name="connsiteY101-2466" fmla="*/ 4238880 h 4270358"/>
              <a:gd name="connsiteX102-2467" fmla="*/ 958251 w 3898347"/>
              <a:gd name="connsiteY102-2468" fmla="*/ 4244100 h 4270358"/>
              <a:gd name="connsiteX103-2469" fmla="*/ 905785 w 3898347"/>
              <a:gd name="connsiteY103-2470" fmla="*/ 4260845 h 4270358"/>
              <a:gd name="connsiteX104-2471" fmla="*/ 834176 w 3898347"/>
              <a:gd name="connsiteY104-2472" fmla="*/ 4270241 h 4270358"/>
              <a:gd name="connsiteX105-2473" fmla="*/ 778474 w 3898347"/>
              <a:gd name="connsiteY105-2474" fmla="*/ 4235526 h 4270358"/>
              <a:gd name="connsiteX106-2475" fmla="*/ 774418 w 3898347"/>
              <a:gd name="connsiteY106-2476" fmla="*/ 4242583 h 4270358"/>
              <a:gd name="connsiteX107-2477" fmla="*/ 737705 w 3898347"/>
              <a:gd name="connsiteY107-2478" fmla="*/ 4238891 h 4270358"/>
              <a:gd name="connsiteX108-2479" fmla="*/ 627717 w 3898347"/>
              <a:gd name="connsiteY108-2480" fmla="*/ 4207629 h 4270358"/>
              <a:gd name="connsiteX109-2481" fmla="*/ 533391 w 3898347"/>
              <a:gd name="connsiteY109-2482" fmla="*/ 4170035 h 4270358"/>
              <a:gd name="connsiteX110-2483" fmla="*/ 508621 w 3898347"/>
              <a:gd name="connsiteY110-2484" fmla="*/ 4176044 h 4270358"/>
              <a:gd name="connsiteX111-2485" fmla="*/ 467082 w 3898347"/>
              <a:gd name="connsiteY111-2486" fmla="*/ 4185616 h 4270358"/>
              <a:gd name="connsiteX112-2487" fmla="*/ 437646 w 3898347"/>
              <a:gd name="connsiteY112-2488" fmla="*/ 4212658 h 4270358"/>
              <a:gd name="connsiteX113-2489" fmla="*/ 402271 w 3898347"/>
              <a:gd name="connsiteY113-2490" fmla="*/ 4212774 h 4270358"/>
              <a:gd name="connsiteX114-2491" fmla="*/ 391968 w 3898347"/>
              <a:gd name="connsiteY114-2492" fmla="*/ 4187073 h 4270358"/>
              <a:gd name="connsiteX115-2493" fmla="*/ 354806 w 3898347"/>
              <a:gd name="connsiteY115-2494" fmla="*/ 4195545 h 4270358"/>
              <a:gd name="connsiteX116-2495" fmla="*/ 298662 w 3898347"/>
              <a:gd name="connsiteY116-2496" fmla="*/ 4211227 h 4270358"/>
              <a:gd name="connsiteX117-2497" fmla="*/ 265740 w 3898347"/>
              <a:gd name="connsiteY117-2498" fmla="*/ 4213623 h 4270358"/>
              <a:gd name="connsiteX118-2499" fmla="*/ 176403 w 3898347"/>
              <a:gd name="connsiteY118-2500" fmla="*/ 4227393 h 4270358"/>
              <a:gd name="connsiteX119-2501" fmla="*/ 82528 w 3898347"/>
              <a:gd name="connsiteY119-2502" fmla="*/ 4243774 h 4270358"/>
              <a:gd name="connsiteX120-2503" fmla="*/ 19464 w 3898347"/>
              <a:gd name="connsiteY120-2504" fmla="*/ 4256103 h 4270358"/>
              <a:gd name="connsiteX121-2505" fmla="*/ 0 w 3898347"/>
              <a:gd name="connsiteY121-2506" fmla="*/ 4221939 h 4270358"/>
              <a:gd name="connsiteX122-2507" fmla="*/ 0 w 3898347"/>
              <a:gd name="connsiteY122-2508" fmla="*/ 15850 h 4270358"/>
              <a:gd name="connsiteX123-2509" fmla="*/ 3898347 w 3898347"/>
              <a:gd name="connsiteY123-2510" fmla="*/ 0 h 4270358"/>
              <a:gd name="connsiteX0-2511" fmla="*/ 3898347 w 3898347"/>
              <a:gd name="connsiteY0-2512" fmla="*/ 0 h 4260845"/>
              <a:gd name="connsiteX1-2513" fmla="*/ 3898347 w 3898347"/>
              <a:gd name="connsiteY1-2514" fmla="*/ 3834445 h 4260845"/>
              <a:gd name="connsiteX2-2515" fmla="*/ 3892314 w 3898347"/>
              <a:gd name="connsiteY2-2516" fmla="*/ 3832951 h 4260845"/>
              <a:gd name="connsiteX3-2517" fmla="*/ 3851953 w 3898347"/>
              <a:gd name="connsiteY3-2518" fmla="*/ 3802983 h 4260845"/>
              <a:gd name="connsiteX4-2519" fmla="*/ 3836418 w 3898347"/>
              <a:gd name="connsiteY4-2520" fmla="*/ 3811513 h 4260845"/>
              <a:gd name="connsiteX5-2521" fmla="*/ 3833758 w 3898347"/>
              <a:gd name="connsiteY5-2522" fmla="*/ 3813341 h 4260845"/>
              <a:gd name="connsiteX6-2523" fmla="*/ 3822673 w 3898347"/>
              <a:gd name="connsiteY6-2524" fmla="*/ 3812913 h 4260845"/>
              <a:gd name="connsiteX7-2525" fmla="*/ 3820104 w 3898347"/>
              <a:gd name="connsiteY7-2526" fmla="*/ 3822466 h 4260845"/>
              <a:gd name="connsiteX8-2527" fmla="*/ 3803816 w 3898347"/>
              <a:gd name="connsiteY8-2528" fmla="*/ 3828757 h 4260845"/>
              <a:gd name="connsiteX9-2529" fmla="*/ 3729936 w 3898347"/>
              <a:gd name="connsiteY9-2530" fmla="*/ 3815386 h 4260845"/>
              <a:gd name="connsiteX10-2531" fmla="*/ 3726018 w 3898347"/>
              <a:gd name="connsiteY10-2532" fmla="*/ 3815100 h 4260845"/>
              <a:gd name="connsiteX11-2533" fmla="*/ 3725413 w 3898347"/>
              <a:gd name="connsiteY11-2534" fmla="*/ 3814615 h 4260845"/>
              <a:gd name="connsiteX12-2535" fmla="*/ 3713801 w 3898347"/>
              <a:gd name="connsiteY12-2536" fmla="*/ 3811018 h 4260845"/>
              <a:gd name="connsiteX13-2537" fmla="*/ 3709087 w 3898347"/>
              <a:gd name="connsiteY13-2538" fmla="*/ 3813195 h 4260845"/>
              <a:gd name="connsiteX14-2539" fmla="*/ 3698038 w 3898347"/>
              <a:gd name="connsiteY14-2540" fmla="*/ 3806182 h 4260845"/>
              <a:gd name="connsiteX15-2541" fmla="*/ 3662227 w 3898347"/>
              <a:gd name="connsiteY15-2542" fmla="*/ 3807761 h 4260845"/>
              <a:gd name="connsiteX16-2543" fmla="*/ 3659872 w 3898347"/>
              <a:gd name="connsiteY16-2544" fmla="*/ 3805524 h 4260845"/>
              <a:gd name="connsiteX17-2545" fmla="*/ 3643454 w 3898347"/>
              <a:gd name="connsiteY17-2546" fmla="*/ 3794831 h 4260845"/>
              <a:gd name="connsiteX18-2547" fmla="*/ 3624789 w 3898347"/>
              <a:gd name="connsiteY18-2548" fmla="*/ 3803185 h 4260845"/>
              <a:gd name="connsiteX19-2549" fmla="*/ 3602327 w 3898347"/>
              <a:gd name="connsiteY19-2550" fmla="*/ 3794616 h 4260845"/>
              <a:gd name="connsiteX20-2551" fmla="*/ 3596645 w 3898347"/>
              <a:gd name="connsiteY20-2552" fmla="*/ 3797108 h 4260845"/>
              <a:gd name="connsiteX21-2553" fmla="*/ 3574144 w 3898347"/>
              <a:gd name="connsiteY21-2554" fmla="*/ 3795108 h 4260845"/>
              <a:gd name="connsiteX22-2555" fmla="*/ 3562310 w 3898347"/>
              <a:gd name="connsiteY22-2556" fmla="*/ 3787534 h 4260845"/>
              <a:gd name="connsiteX23-2557" fmla="*/ 3551635 w 3898347"/>
              <a:gd name="connsiteY23-2558" fmla="*/ 3797705 h 4260845"/>
              <a:gd name="connsiteX24-2559" fmla="*/ 3542668 w 3898347"/>
              <a:gd name="connsiteY24-2560" fmla="*/ 3803283 h 4260845"/>
              <a:gd name="connsiteX25-2561" fmla="*/ 3533033 w 3898347"/>
              <a:gd name="connsiteY25-2562" fmla="*/ 3799071 h 4260845"/>
              <a:gd name="connsiteX26-2563" fmla="*/ 3521726 w 3898347"/>
              <a:gd name="connsiteY26-2564" fmla="*/ 3804691 h 4260845"/>
              <a:gd name="connsiteX27-2565" fmla="*/ 3520080 w 3898347"/>
              <a:gd name="connsiteY27-2566" fmla="*/ 3805210 h 4260845"/>
              <a:gd name="connsiteX28-2567" fmla="*/ 3508491 w 3898347"/>
              <a:gd name="connsiteY28-2568" fmla="*/ 3797398 h 4260845"/>
              <a:gd name="connsiteX29-2569" fmla="*/ 3503787 w 3898347"/>
              <a:gd name="connsiteY29-2570" fmla="*/ 3797787 h 4260845"/>
              <a:gd name="connsiteX30-2571" fmla="*/ 3492165 w 3898347"/>
              <a:gd name="connsiteY30-2572" fmla="*/ 3799887 h 4260845"/>
              <a:gd name="connsiteX31-2573" fmla="*/ 3472233 w 3898347"/>
              <a:gd name="connsiteY31-2574" fmla="*/ 3805682 h 4260845"/>
              <a:gd name="connsiteX32-2575" fmla="*/ 3465921 w 3898347"/>
              <a:gd name="connsiteY32-2576" fmla="*/ 3805814 h 4260845"/>
              <a:gd name="connsiteX33-2577" fmla="*/ 3455541 w 3898347"/>
              <a:gd name="connsiteY33-2578" fmla="*/ 3815505 h 4260845"/>
              <a:gd name="connsiteX34-2579" fmla="*/ 3429027 w 3898347"/>
              <a:gd name="connsiteY34-2580" fmla="*/ 3816906 h 4260845"/>
              <a:gd name="connsiteX35-2581" fmla="*/ 3369507 w 3898347"/>
              <a:gd name="connsiteY35-2582" fmla="*/ 3825563 h 4260845"/>
              <a:gd name="connsiteX36-2583" fmla="*/ 3324491 w 3898347"/>
              <a:gd name="connsiteY36-2584" fmla="*/ 3832006 h 4260845"/>
              <a:gd name="connsiteX37-2585" fmla="*/ 3244235 w 3898347"/>
              <a:gd name="connsiteY37-2586" fmla="*/ 3834376 h 4260845"/>
              <a:gd name="connsiteX38-2587" fmla="*/ 3226507 w 3898347"/>
              <a:gd name="connsiteY38-2588" fmla="*/ 3820131 h 4260845"/>
              <a:gd name="connsiteX39-2589" fmla="*/ 3191688 w 3898347"/>
              <a:gd name="connsiteY39-2590" fmla="*/ 3837359 h 4260845"/>
              <a:gd name="connsiteX40-2591" fmla="*/ 3153779 w 3898347"/>
              <a:gd name="connsiteY40-2592" fmla="*/ 3848439 h 4260845"/>
              <a:gd name="connsiteX41-2593" fmla="*/ 3090188 w 3898347"/>
              <a:gd name="connsiteY41-2594" fmla="*/ 3855036 h 4260845"/>
              <a:gd name="connsiteX42-2595" fmla="*/ 3031422 w 3898347"/>
              <a:gd name="connsiteY42-2596" fmla="*/ 3858298 h 4260845"/>
              <a:gd name="connsiteX43-2597" fmla="*/ 2996288 w 3898347"/>
              <a:gd name="connsiteY43-2598" fmla="*/ 3860020 h 4260845"/>
              <a:gd name="connsiteX44-2599" fmla="*/ 2901661 w 3898347"/>
              <a:gd name="connsiteY44-2600" fmla="*/ 3882243 h 4260845"/>
              <a:gd name="connsiteX45-2601" fmla="*/ 2782141 w 3898347"/>
              <a:gd name="connsiteY45-2602" fmla="*/ 3932983 h 4260845"/>
              <a:gd name="connsiteX46-2603" fmla="*/ 2749597 w 3898347"/>
              <a:gd name="connsiteY46-2604" fmla="*/ 3956746 h 4260845"/>
              <a:gd name="connsiteX47-2605" fmla="*/ 2730493 w 3898347"/>
              <a:gd name="connsiteY47-2606" fmla="*/ 3955236 h 4260845"/>
              <a:gd name="connsiteX48-2607" fmla="*/ 2707507 w 3898347"/>
              <a:gd name="connsiteY48-2608" fmla="*/ 3947771 h 4260845"/>
              <a:gd name="connsiteX49-2609" fmla="*/ 2701937 w 3898347"/>
              <a:gd name="connsiteY49-2610" fmla="*/ 3950565 h 4260845"/>
              <a:gd name="connsiteX50-2611" fmla="*/ 2679435 w 3898347"/>
              <a:gd name="connsiteY50-2612" fmla="*/ 3949768 h 4260845"/>
              <a:gd name="connsiteX51-2613" fmla="*/ 2667352 w 3898347"/>
              <a:gd name="connsiteY51-2614" fmla="*/ 3942821 h 4260845"/>
              <a:gd name="connsiteX52-2615" fmla="*/ 2657096 w 3898347"/>
              <a:gd name="connsiteY52-2616" fmla="*/ 3953571 h 4260845"/>
              <a:gd name="connsiteX53-2617" fmla="*/ 2655161 w 3898347"/>
              <a:gd name="connsiteY53-2618" fmla="*/ 3962216 h 4260845"/>
              <a:gd name="connsiteX54-2619" fmla="*/ 2638604 w 3898347"/>
              <a:gd name="connsiteY54-2620" fmla="*/ 3955936 h 4260845"/>
              <a:gd name="connsiteX55-2621" fmla="*/ 2626185 w 3898347"/>
              <a:gd name="connsiteY55-2622" fmla="*/ 3962937 h 4260845"/>
              <a:gd name="connsiteX56-2623" fmla="*/ 2614077 w 3898347"/>
              <a:gd name="connsiteY56-2624" fmla="*/ 3955576 h 4260845"/>
              <a:gd name="connsiteX57-2625" fmla="*/ 2609403 w 3898347"/>
              <a:gd name="connsiteY57-2626" fmla="*/ 3956215 h 4260845"/>
              <a:gd name="connsiteX58-2627" fmla="*/ 2597896 w 3898347"/>
              <a:gd name="connsiteY58-2628" fmla="*/ 3958939 h 4260845"/>
              <a:gd name="connsiteX59-2629" fmla="*/ 2578251 w 3898347"/>
              <a:gd name="connsiteY59-2630" fmla="*/ 3965812 h 4260845"/>
              <a:gd name="connsiteX60-2631" fmla="*/ 2571961 w 3898347"/>
              <a:gd name="connsiteY60-2632" fmla="*/ 3966278 h 4260845"/>
              <a:gd name="connsiteX61-2633" fmla="*/ 2559399 w 3898347"/>
              <a:gd name="connsiteY61-2634" fmla="*/ 3979193 h 4260845"/>
              <a:gd name="connsiteX62-2635" fmla="*/ 2533560 w 3898347"/>
              <a:gd name="connsiteY62-2636" fmla="*/ 3988160 h 4260845"/>
              <a:gd name="connsiteX63-2637" fmla="*/ 2515299 w 3898347"/>
              <a:gd name="connsiteY63-2638" fmla="*/ 4016867 h 4260845"/>
              <a:gd name="connsiteX64-2639" fmla="*/ 2513423 w 3898347"/>
              <a:gd name="connsiteY64-2640" fmla="*/ 4018759 h 4260845"/>
              <a:gd name="connsiteX65-2641" fmla="*/ 2482991 w 3898347"/>
              <a:gd name="connsiteY65-2642" fmla="*/ 4012935 h 4260845"/>
              <a:gd name="connsiteX66-2643" fmla="*/ 2446940 w 3898347"/>
              <a:gd name="connsiteY66-2644" fmla="*/ 4021172 h 4260845"/>
              <a:gd name="connsiteX67-2645" fmla="*/ 2404883 w 3898347"/>
              <a:gd name="connsiteY67-2646" fmla="*/ 4024808 h 4260845"/>
              <a:gd name="connsiteX68-2647" fmla="*/ 2373894 w 3898347"/>
              <a:gd name="connsiteY68-2648" fmla="*/ 4023827 h 4260845"/>
              <a:gd name="connsiteX69-2649" fmla="*/ 2297080 w 3898347"/>
              <a:gd name="connsiteY69-2650" fmla="*/ 4040841 h 4260845"/>
              <a:gd name="connsiteX70-2651" fmla="*/ 2170615 w 3898347"/>
              <a:gd name="connsiteY70-2652" fmla="*/ 4077196 h 4260845"/>
              <a:gd name="connsiteX71-2653" fmla="*/ 2143580 w 3898347"/>
              <a:gd name="connsiteY71-2654" fmla="*/ 4083102 h 4260845"/>
              <a:gd name="connsiteX72-2655" fmla="*/ 2119893 w 3898347"/>
              <a:gd name="connsiteY72-2656" fmla="*/ 4080874 h 4260845"/>
              <a:gd name="connsiteX73-2657" fmla="*/ 2114008 w 3898347"/>
              <a:gd name="connsiteY73-2658" fmla="*/ 4073996 h 4260845"/>
              <a:gd name="connsiteX74-2659" fmla="*/ 2099067 w 3898347"/>
              <a:gd name="connsiteY74-2660" fmla="*/ 4076068 h 4260845"/>
              <a:gd name="connsiteX75-2661" fmla="*/ 2095000 w 3898347"/>
              <a:gd name="connsiteY75-2662" fmla="*/ 4075096 h 4260845"/>
              <a:gd name="connsiteX76-2663" fmla="*/ 2071767 w 3898347"/>
              <a:gd name="connsiteY76-2664" fmla="*/ 4071044 h 4260845"/>
              <a:gd name="connsiteX77-2665" fmla="*/ 2024486 w 3898347"/>
              <a:gd name="connsiteY77-2666" fmla="*/ 4100276 h 4260845"/>
              <a:gd name="connsiteX78-2667" fmla="*/ 1964411 w 3898347"/>
              <a:gd name="connsiteY78-2668" fmla="*/ 4105069 h 4260845"/>
              <a:gd name="connsiteX79-2669" fmla="*/ 1739945 w 3898347"/>
              <a:gd name="connsiteY79-2670" fmla="*/ 4171795 h 4260845"/>
              <a:gd name="connsiteX80-2671" fmla="*/ 1610556 w 3898347"/>
              <a:gd name="connsiteY80-2672" fmla="*/ 4167701 h 4260845"/>
              <a:gd name="connsiteX81-2673" fmla="*/ 1553623 w 3898347"/>
              <a:gd name="connsiteY81-2674" fmla="*/ 4236045 h 4260845"/>
              <a:gd name="connsiteX82-2675" fmla="*/ 1548640 w 3898347"/>
              <a:gd name="connsiteY82-2676" fmla="*/ 4238297 h 4260845"/>
              <a:gd name="connsiteX83-2677" fmla="*/ 1530136 w 3898347"/>
              <a:gd name="connsiteY83-2678" fmla="*/ 4227121 h 4260845"/>
              <a:gd name="connsiteX84-2679" fmla="*/ 1508787 w 3898347"/>
              <a:gd name="connsiteY84-2680" fmla="*/ 4234213 h 4260845"/>
              <a:gd name="connsiteX85-2681" fmla="*/ 1488914 w 3898347"/>
              <a:gd name="connsiteY85-2682" fmla="*/ 4241772 h 4260845"/>
              <a:gd name="connsiteX86-2683" fmla="*/ 1488999 w 3898347"/>
              <a:gd name="connsiteY86-2684" fmla="*/ 4251186 h 4260845"/>
              <a:gd name="connsiteX87-2685" fmla="*/ 1475364 w 3898347"/>
              <a:gd name="connsiteY87-2686" fmla="*/ 4248364 h 4260845"/>
              <a:gd name="connsiteX88-2687" fmla="*/ 1457275 w 3898347"/>
              <a:gd name="connsiteY88-2688" fmla="*/ 4252863 h 4260845"/>
              <a:gd name="connsiteX89-2689" fmla="*/ 1448085 w 3898347"/>
              <a:gd name="connsiteY89-2690" fmla="*/ 4248391 h 4260845"/>
              <a:gd name="connsiteX90-2691" fmla="*/ 1315306 w 3898347"/>
              <a:gd name="connsiteY90-2692" fmla="*/ 4237004 h 4260845"/>
              <a:gd name="connsiteX91-2693" fmla="*/ 1272434 w 3898347"/>
              <a:gd name="connsiteY91-2694" fmla="*/ 4244958 h 4260845"/>
              <a:gd name="connsiteX92-2695" fmla="*/ 1231567 w 3898347"/>
              <a:gd name="connsiteY92-2696" fmla="*/ 4219356 h 4260845"/>
              <a:gd name="connsiteX93-2697" fmla="*/ 1216643 w 3898347"/>
              <a:gd name="connsiteY93-2698" fmla="*/ 4229828 h 4260845"/>
              <a:gd name="connsiteX94-2699" fmla="*/ 1214101 w 3898347"/>
              <a:gd name="connsiteY94-2700" fmla="*/ 4231991 h 4260845"/>
              <a:gd name="connsiteX95-2701" fmla="*/ 1203193 w 3898347"/>
              <a:gd name="connsiteY95-2702" fmla="*/ 4232867 h 4260845"/>
              <a:gd name="connsiteX96-2703" fmla="*/ 1201049 w 3898347"/>
              <a:gd name="connsiteY96-2704" fmla="*/ 4242842 h 4260845"/>
              <a:gd name="connsiteX97-2705" fmla="*/ 1185298 w 3898347"/>
              <a:gd name="connsiteY97-2706" fmla="*/ 4251133 h 4260845"/>
              <a:gd name="connsiteX98-2707" fmla="*/ 1164955 w 3898347"/>
              <a:gd name="connsiteY98-2708" fmla="*/ 4250027 h 4260845"/>
              <a:gd name="connsiteX99-2709" fmla="*/ 1067357 w 3898347"/>
              <a:gd name="connsiteY99-2710" fmla="*/ 4233908 h 4260845"/>
              <a:gd name="connsiteX100-2711" fmla="*/ 1009492 w 3898347"/>
              <a:gd name="connsiteY100-2712" fmla="*/ 4230455 h 4260845"/>
              <a:gd name="connsiteX101-2713" fmla="*/ 988345 w 3898347"/>
              <a:gd name="connsiteY101-2714" fmla="*/ 4238880 h 4260845"/>
              <a:gd name="connsiteX102-2715" fmla="*/ 958251 w 3898347"/>
              <a:gd name="connsiteY102-2716" fmla="*/ 4244100 h 4260845"/>
              <a:gd name="connsiteX103-2717" fmla="*/ 905785 w 3898347"/>
              <a:gd name="connsiteY103-2718" fmla="*/ 4260845 h 4260845"/>
              <a:gd name="connsiteX104-2719" fmla="*/ 837706 w 3898347"/>
              <a:gd name="connsiteY104-2720" fmla="*/ 4245528 h 4260845"/>
              <a:gd name="connsiteX105-2721" fmla="*/ 778474 w 3898347"/>
              <a:gd name="connsiteY105-2722" fmla="*/ 4235526 h 4260845"/>
              <a:gd name="connsiteX106-2723" fmla="*/ 774418 w 3898347"/>
              <a:gd name="connsiteY106-2724" fmla="*/ 4242583 h 4260845"/>
              <a:gd name="connsiteX107-2725" fmla="*/ 737705 w 3898347"/>
              <a:gd name="connsiteY107-2726" fmla="*/ 4238891 h 4260845"/>
              <a:gd name="connsiteX108-2727" fmla="*/ 627717 w 3898347"/>
              <a:gd name="connsiteY108-2728" fmla="*/ 4207629 h 4260845"/>
              <a:gd name="connsiteX109-2729" fmla="*/ 533391 w 3898347"/>
              <a:gd name="connsiteY109-2730" fmla="*/ 4170035 h 4260845"/>
              <a:gd name="connsiteX110-2731" fmla="*/ 508621 w 3898347"/>
              <a:gd name="connsiteY110-2732" fmla="*/ 4176044 h 4260845"/>
              <a:gd name="connsiteX111-2733" fmla="*/ 467082 w 3898347"/>
              <a:gd name="connsiteY111-2734" fmla="*/ 4185616 h 4260845"/>
              <a:gd name="connsiteX112-2735" fmla="*/ 437646 w 3898347"/>
              <a:gd name="connsiteY112-2736" fmla="*/ 4212658 h 4260845"/>
              <a:gd name="connsiteX113-2737" fmla="*/ 402271 w 3898347"/>
              <a:gd name="connsiteY113-2738" fmla="*/ 4212774 h 4260845"/>
              <a:gd name="connsiteX114-2739" fmla="*/ 391968 w 3898347"/>
              <a:gd name="connsiteY114-2740" fmla="*/ 4187073 h 4260845"/>
              <a:gd name="connsiteX115-2741" fmla="*/ 354806 w 3898347"/>
              <a:gd name="connsiteY115-2742" fmla="*/ 4195545 h 4260845"/>
              <a:gd name="connsiteX116-2743" fmla="*/ 298662 w 3898347"/>
              <a:gd name="connsiteY116-2744" fmla="*/ 4211227 h 4260845"/>
              <a:gd name="connsiteX117-2745" fmla="*/ 265740 w 3898347"/>
              <a:gd name="connsiteY117-2746" fmla="*/ 4213623 h 4260845"/>
              <a:gd name="connsiteX118-2747" fmla="*/ 176403 w 3898347"/>
              <a:gd name="connsiteY118-2748" fmla="*/ 4227393 h 4260845"/>
              <a:gd name="connsiteX119-2749" fmla="*/ 82528 w 3898347"/>
              <a:gd name="connsiteY119-2750" fmla="*/ 4243774 h 4260845"/>
              <a:gd name="connsiteX120-2751" fmla="*/ 19464 w 3898347"/>
              <a:gd name="connsiteY120-2752" fmla="*/ 4256103 h 4260845"/>
              <a:gd name="connsiteX121-2753" fmla="*/ 0 w 3898347"/>
              <a:gd name="connsiteY121-2754" fmla="*/ 4221939 h 4260845"/>
              <a:gd name="connsiteX122-2755" fmla="*/ 0 w 3898347"/>
              <a:gd name="connsiteY122-2756" fmla="*/ 15850 h 4260845"/>
              <a:gd name="connsiteX123-2757" fmla="*/ 3898347 w 3898347"/>
              <a:gd name="connsiteY123-2758" fmla="*/ 0 h 4260845"/>
              <a:gd name="connsiteX0-2759" fmla="*/ 3898347 w 3898347"/>
              <a:gd name="connsiteY0-2760" fmla="*/ 0 h 4260845"/>
              <a:gd name="connsiteX1-2761" fmla="*/ 3898347 w 3898347"/>
              <a:gd name="connsiteY1-2762" fmla="*/ 3834445 h 4260845"/>
              <a:gd name="connsiteX2-2763" fmla="*/ 3892314 w 3898347"/>
              <a:gd name="connsiteY2-2764" fmla="*/ 3832951 h 4260845"/>
              <a:gd name="connsiteX3-2765" fmla="*/ 3851953 w 3898347"/>
              <a:gd name="connsiteY3-2766" fmla="*/ 3802983 h 4260845"/>
              <a:gd name="connsiteX4-2767" fmla="*/ 3836418 w 3898347"/>
              <a:gd name="connsiteY4-2768" fmla="*/ 3811513 h 4260845"/>
              <a:gd name="connsiteX5-2769" fmla="*/ 3833758 w 3898347"/>
              <a:gd name="connsiteY5-2770" fmla="*/ 3813341 h 4260845"/>
              <a:gd name="connsiteX6-2771" fmla="*/ 3822673 w 3898347"/>
              <a:gd name="connsiteY6-2772" fmla="*/ 3812913 h 4260845"/>
              <a:gd name="connsiteX7-2773" fmla="*/ 3820104 w 3898347"/>
              <a:gd name="connsiteY7-2774" fmla="*/ 3822466 h 4260845"/>
              <a:gd name="connsiteX8-2775" fmla="*/ 3803816 w 3898347"/>
              <a:gd name="connsiteY8-2776" fmla="*/ 3828757 h 4260845"/>
              <a:gd name="connsiteX9-2777" fmla="*/ 3729936 w 3898347"/>
              <a:gd name="connsiteY9-2778" fmla="*/ 3815386 h 4260845"/>
              <a:gd name="connsiteX10-2779" fmla="*/ 3726018 w 3898347"/>
              <a:gd name="connsiteY10-2780" fmla="*/ 3815100 h 4260845"/>
              <a:gd name="connsiteX11-2781" fmla="*/ 3725413 w 3898347"/>
              <a:gd name="connsiteY11-2782" fmla="*/ 3814615 h 4260845"/>
              <a:gd name="connsiteX12-2783" fmla="*/ 3713801 w 3898347"/>
              <a:gd name="connsiteY12-2784" fmla="*/ 3811018 h 4260845"/>
              <a:gd name="connsiteX13-2785" fmla="*/ 3709087 w 3898347"/>
              <a:gd name="connsiteY13-2786" fmla="*/ 3813195 h 4260845"/>
              <a:gd name="connsiteX14-2787" fmla="*/ 3698038 w 3898347"/>
              <a:gd name="connsiteY14-2788" fmla="*/ 3806182 h 4260845"/>
              <a:gd name="connsiteX15-2789" fmla="*/ 3662227 w 3898347"/>
              <a:gd name="connsiteY15-2790" fmla="*/ 3807761 h 4260845"/>
              <a:gd name="connsiteX16-2791" fmla="*/ 3659872 w 3898347"/>
              <a:gd name="connsiteY16-2792" fmla="*/ 3805524 h 4260845"/>
              <a:gd name="connsiteX17-2793" fmla="*/ 3643454 w 3898347"/>
              <a:gd name="connsiteY17-2794" fmla="*/ 3794831 h 4260845"/>
              <a:gd name="connsiteX18-2795" fmla="*/ 3624789 w 3898347"/>
              <a:gd name="connsiteY18-2796" fmla="*/ 3803185 h 4260845"/>
              <a:gd name="connsiteX19-2797" fmla="*/ 3602327 w 3898347"/>
              <a:gd name="connsiteY19-2798" fmla="*/ 3794616 h 4260845"/>
              <a:gd name="connsiteX20-2799" fmla="*/ 3596645 w 3898347"/>
              <a:gd name="connsiteY20-2800" fmla="*/ 3797108 h 4260845"/>
              <a:gd name="connsiteX21-2801" fmla="*/ 3574144 w 3898347"/>
              <a:gd name="connsiteY21-2802" fmla="*/ 3795108 h 4260845"/>
              <a:gd name="connsiteX22-2803" fmla="*/ 3562310 w 3898347"/>
              <a:gd name="connsiteY22-2804" fmla="*/ 3787534 h 4260845"/>
              <a:gd name="connsiteX23-2805" fmla="*/ 3551635 w 3898347"/>
              <a:gd name="connsiteY23-2806" fmla="*/ 3797705 h 4260845"/>
              <a:gd name="connsiteX24-2807" fmla="*/ 3542668 w 3898347"/>
              <a:gd name="connsiteY24-2808" fmla="*/ 3803283 h 4260845"/>
              <a:gd name="connsiteX25-2809" fmla="*/ 3533033 w 3898347"/>
              <a:gd name="connsiteY25-2810" fmla="*/ 3799071 h 4260845"/>
              <a:gd name="connsiteX26-2811" fmla="*/ 3521726 w 3898347"/>
              <a:gd name="connsiteY26-2812" fmla="*/ 3804691 h 4260845"/>
              <a:gd name="connsiteX27-2813" fmla="*/ 3520080 w 3898347"/>
              <a:gd name="connsiteY27-2814" fmla="*/ 3805210 h 4260845"/>
              <a:gd name="connsiteX28-2815" fmla="*/ 3508491 w 3898347"/>
              <a:gd name="connsiteY28-2816" fmla="*/ 3797398 h 4260845"/>
              <a:gd name="connsiteX29-2817" fmla="*/ 3503787 w 3898347"/>
              <a:gd name="connsiteY29-2818" fmla="*/ 3797787 h 4260845"/>
              <a:gd name="connsiteX30-2819" fmla="*/ 3492165 w 3898347"/>
              <a:gd name="connsiteY30-2820" fmla="*/ 3799887 h 4260845"/>
              <a:gd name="connsiteX31-2821" fmla="*/ 3472233 w 3898347"/>
              <a:gd name="connsiteY31-2822" fmla="*/ 3805682 h 4260845"/>
              <a:gd name="connsiteX32-2823" fmla="*/ 3465921 w 3898347"/>
              <a:gd name="connsiteY32-2824" fmla="*/ 3805814 h 4260845"/>
              <a:gd name="connsiteX33-2825" fmla="*/ 3455541 w 3898347"/>
              <a:gd name="connsiteY33-2826" fmla="*/ 3815505 h 4260845"/>
              <a:gd name="connsiteX34-2827" fmla="*/ 3429027 w 3898347"/>
              <a:gd name="connsiteY34-2828" fmla="*/ 3816906 h 4260845"/>
              <a:gd name="connsiteX35-2829" fmla="*/ 3369507 w 3898347"/>
              <a:gd name="connsiteY35-2830" fmla="*/ 3825563 h 4260845"/>
              <a:gd name="connsiteX36-2831" fmla="*/ 3324491 w 3898347"/>
              <a:gd name="connsiteY36-2832" fmla="*/ 3832006 h 4260845"/>
              <a:gd name="connsiteX37-2833" fmla="*/ 3244235 w 3898347"/>
              <a:gd name="connsiteY37-2834" fmla="*/ 3834376 h 4260845"/>
              <a:gd name="connsiteX38-2835" fmla="*/ 3226507 w 3898347"/>
              <a:gd name="connsiteY38-2836" fmla="*/ 3820131 h 4260845"/>
              <a:gd name="connsiteX39-2837" fmla="*/ 3191688 w 3898347"/>
              <a:gd name="connsiteY39-2838" fmla="*/ 3837359 h 4260845"/>
              <a:gd name="connsiteX40-2839" fmla="*/ 3153779 w 3898347"/>
              <a:gd name="connsiteY40-2840" fmla="*/ 3848439 h 4260845"/>
              <a:gd name="connsiteX41-2841" fmla="*/ 3090188 w 3898347"/>
              <a:gd name="connsiteY41-2842" fmla="*/ 3855036 h 4260845"/>
              <a:gd name="connsiteX42-2843" fmla="*/ 3031422 w 3898347"/>
              <a:gd name="connsiteY42-2844" fmla="*/ 3858298 h 4260845"/>
              <a:gd name="connsiteX43-2845" fmla="*/ 2996288 w 3898347"/>
              <a:gd name="connsiteY43-2846" fmla="*/ 3860020 h 4260845"/>
              <a:gd name="connsiteX44-2847" fmla="*/ 2901661 w 3898347"/>
              <a:gd name="connsiteY44-2848" fmla="*/ 3882243 h 4260845"/>
              <a:gd name="connsiteX45-2849" fmla="*/ 2782141 w 3898347"/>
              <a:gd name="connsiteY45-2850" fmla="*/ 3932983 h 4260845"/>
              <a:gd name="connsiteX46-2851" fmla="*/ 2749597 w 3898347"/>
              <a:gd name="connsiteY46-2852" fmla="*/ 3956746 h 4260845"/>
              <a:gd name="connsiteX47-2853" fmla="*/ 2730493 w 3898347"/>
              <a:gd name="connsiteY47-2854" fmla="*/ 3955236 h 4260845"/>
              <a:gd name="connsiteX48-2855" fmla="*/ 2707507 w 3898347"/>
              <a:gd name="connsiteY48-2856" fmla="*/ 3947771 h 4260845"/>
              <a:gd name="connsiteX49-2857" fmla="*/ 2701937 w 3898347"/>
              <a:gd name="connsiteY49-2858" fmla="*/ 3950565 h 4260845"/>
              <a:gd name="connsiteX50-2859" fmla="*/ 2679435 w 3898347"/>
              <a:gd name="connsiteY50-2860" fmla="*/ 3949768 h 4260845"/>
              <a:gd name="connsiteX51-2861" fmla="*/ 2667352 w 3898347"/>
              <a:gd name="connsiteY51-2862" fmla="*/ 3942821 h 4260845"/>
              <a:gd name="connsiteX52-2863" fmla="*/ 2657096 w 3898347"/>
              <a:gd name="connsiteY52-2864" fmla="*/ 3953571 h 4260845"/>
              <a:gd name="connsiteX53-2865" fmla="*/ 2655161 w 3898347"/>
              <a:gd name="connsiteY53-2866" fmla="*/ 3962216 h 4260845"/>
              <a:gd name="connsiteX54-2867" fmla="*/ 2638604 w 3898347"/>
              <a:gd name="connsiteY54-2868" fmla="*/ 3955936 h 4260845"/>
              <a:gd name="connsiteX55-2869" fmla="*/ 2626185 w 3898347"/>
              <a:gd name="connsiteY55-2870" fmla="*/ 3962937 h 4260845"/>
              <a:gd name="connsiteX56-2871" fmla="*/ 2614077 w 3898347"/>
              <a:gd name="connsiteY56-2872" fmla="*/ 3955576 h 4260845"/>
              <a:gd name="connsiteX57-2873" fmla="*/ 2609403 w 3898347"/>
              <a:gd name="connsiteY57-2874" fmla="*/ 3956215 h 4260845"/>
              <a:gd name="connsiteX58-2875" fmla="*/ 2597896 w 3898347"/>
              <a:gd name="connsiteY58-2876" fmla="*/ 3958939 h 4260845"/>
              <a:gd name="connsiteX59-2877" fmla="*/ 2578251 w 3898347"/>
              <a:gd name="connsiteY59-2878" fmla="*/ 3965812 h 4260845"/>
              <a:gd name="connsiteX60-2879" fmla="*/ 2571961 w 3898347"/>
              <a:gd name="connsiteY60-2880" fmla="*/ 3966278 h 4260845"/>
              <a:gd name="connsiteX61-2881" fmla="*/ 2559399 w 3898347"/>
              <a:gd name="connsiteY61-2882" fmla="*/ 3979193 h 4260845"/>
              <a:gd name="connsiteX62-2883" fmla="*/ 2533560 w 3898347"/>
              <a:gd name="connsiteY62-2884" fmla="*/ 3988160 h 4260845"/>
              <a:gd name="connsiteX63-2885" fmla="*/ 2515299 w 3898347"/>
              <a:gd name="connsiteY63-2886" fmla="*/ 4016867 h 4260845"/>
              <a:gd name="connsiteX64-2887" fmla="*/ 2513423 w 3898347"/>
              <a:gd name="connsiteY64-2888" fmla="*/ 4018759 h 4260845"/>
              <a:gd name="connsiteX65-2889" fmla="*/ 2482991 w 3898347"/>
              <a:gd name="connsiteY65-2890" fmla="*/ 4012935 h 4260845"/>
              <a:gd name="connsiteX66-2891" fmla="*/ 2446940 w 3898347"/>
              <a:gd name="connsiteY66-2892" fmla="*/ 4021172 h 4260845"/>
              <a:gd name="connsiteX67-2893" fmla="*/ 2404883 w 3898347"/>
              <a:gd name="connsiteY67-2894" fmla="*/ 4024808 h 4260845"/>
              <a:gd name="connsiteX68-2895" fmla="*/ 2373894 w 3898347"/>
              <a:gd name="connsiteY68-2896" fmla="*/ 4023827 h 4260845"/>
              <a:gd name="connsiteX69-2897" fmla="*/ 2297080 w 3898347"/>
              <a:gd name="connsiteY69-2898" fmla="*/ 4040841 h 4260845"/>
              <a:gd name="connsiteX70-2899" fmla="*/ 2170615 w 3898347"/>
              <a:gd name="connsiteY70-2900" fmla="*/ 4077196 h 4260845"/>
              <a:gd name="connsiteX71-2901" fmla="*/ 2143580 w 3898347"/>
              <a:gd name="connsiteY71-2902" fmla="*/ 4083102 h 4260845"/>
              <a:gd name="connsiteX72-2903" fmla="*/ 2119893 w 3898347"/>
              <a:gd name="connsiteY72-2904" fmla="*/ 4080874 h 4260845"/>
              <a:gd name="connsiteX73-2905" fmla="*/ 2114008 w 3898347"/>
              <a:gd name="connsiteY73-2906" fmla="*/ 4073996 h 4260845"/>
              <a:gd name="connsiteX74-2907" fmla="*/ 2099067 w 3898347"/>
              <a:gd name="connsiteY74-2908" fmla="*/ 4076068 h 4260845"/>
              <a:gd name="connsiteX75-2909" fmla="*/ 2095000 w 3898347"/>
              <a:gd name="connsiteY75-2910" fmla="*/ 4075096 h 4260845"/>
              <a:gd name="connsiteX76-2911" fmla="*/ 2071767 w 3898347"/>
              <a:gd name="connsiteY76-2912" fmla="*/ 4071044 h 4260845"/>
              <a:gd name="connsiteX77-2913" fmla="*/ 2024486 w 3898347"/>
              <a:gd name="connsiteY77-2914" fmla="*/ 4100276 h 4260845"/>
              <a:gd name="connsiteX78-2915" fmla="*/ 1964411 w 3898347"/>
              <a:gd name="connsiteY78-2916" fmla="*/ 4105069 h 4260845"/>
              <a:gd name="connsiteX79-2917" fmla="*/ 1739945 w 3898347"/>
              <a:gd name="connsiteY79-2918" fmla="*/ 4171795 h 4260845"/>
              <a:gd name="connsiteX80-2919" fmla="*/ 1610556 w 3898347"/>
              <a:gd name="connsiteY80-2920" fmla="*/ 4167701 h 4260845"/>
              <a:gd name="connsiteX81-2921" fmla="*/ 1553623 w 3898347"/>
              <a:gd name="connsiteY81-2922" fmla="*/ 4236045 h 4260845"/>
              <a:gd name="connsiteX82-2923" fmla="*/ 1548640 w 3898347"/>
              <a:gd name="connsiteY82-2924" fmla="*/ 4238297 h 4260845"/>
              <a:gd name="connsiteX83-2925" fmla="*/ 1530136 w 3898347"/>
              <a:gd name="connsiteY83-2926" fmla="*/ 4227121 h 4260845"/>
              <a:gd name="connsiteX84-2927" fmla="*/ 1508787 w 3898347"/>
              <a:gd name="connsiteY84-2928" fmla="*/ 4234213 h 4260845"/>
              <a:gd name="connsiteX85-2929" fmla="*/ 1488914 w 3898347"/>
              <a:gd name="connsiteY85-2930" fmla="*/ 4241772 h 4260845"/>
              <a:gd name="connsiteX86-2931" fmla="*/ 1488999 w 3898347"/>
              <a:gd name="connsiteY86-2932" fmla="*/ 4251186 h 4260845"/>
              <a:gd name="connsiteX87-2933" fmla="*/ 1475364 w 3898347"/>
              <a:gd name="connsiteY87-2934" fmla="*/ 4248364 h 4260845"/>
              <a:gd name="connsiteX88-2935" fmla="*/ 1457275 w 3898347"/>
              <a:gd name="connsiteY88-2936" fmla="*/ 4252863 h 4260845"/>
              <a:gd name="connsiteX89-2937" fmla="*/ 1448085 w 3898347"/>
              <a:gd name="connsiteY89-2938" fmla="*/ 4248391 h 4260845"/>
              <a:gd name="connsiteX90-2939" fmla="*/ 1315306 w 3898347"/>
              <a:gd name="connsiteY90-2940" fmla="*/ 4237004 h 4260845"/>
              <a:gd name="connsiteX91-2941" fmla="*/ 1272434 w 3898347"/>
              <a:gd name="connsiteY91-2942" fmla="*/ 4244958 h 4260845"/>
              <a:gd name="connsiteX92-2943" fmla="*/ 1231567 w 3898347"/>
              <a:gd name="connsiteY92-2944" fmla="*/ 4219356 h 4260845"/>
              <a:gd name="connsiteX93-2945" fmla="*/ 1216643 w 3898347"/>
              <a:gd name="connsiteY93-2946" fmla="*/ 4229828 h 4260845"/>
              <a:gd name="connsiteX94-2947" fmla="*/ 1214101 w 3898347"/>
              <a:gd name="connsiteY94-2948" fmla="*/ 4231991 h 4260845"/>
              <a:gd name="connsiteX95-2949" fmla="*/ 1203193 w 3898347"/>
              <a:gd name="connsiteY95-2950" fmla="*/ 4232867 h 4260845"/>
              <a:gd name="connsiteX96-2951" fmla="*/ 1201049 w 3898347"/>
              <a:gd name="connsiteY96-2952" fmla="*/ 4242842 h 4260845"/>
              <a:gd name="connsiteX97-2953" fmla="*/ 1185298 w 3898347"/>
              <a:gd name="connsiteY97-2954" fmla="*/ 4251133 h 4260845"/>
              <a:gd name="connsiteX98-2955" fmla="*/ 1164955 w 3898347"/>
              <a:gd name="connsiteY98-2956" fmla="*/ 4250027 h 4260845"/>
              <a:gd name="connsiteX99-2957" fmla="*/ 1067357 w 3898347"/>
              <a:gd name="connsiteY99-2958" fmla="*/ 4233908 h 4260845"/>
              <a:gd name="connsiteX100-2959" fmla="*/ 1009492 w 3898347"/>
              <a:gd name="connsiteY100-2960" fmla="*/ 4230455 h 4260845"/>
              <a:gd name="connsiteX101-2961" fmla="*/ 988345 w 3898347"/>
              <a:gd name="connsiteY101-2962" fmla="*/ 4238880 h 4260845"/>
              <a:gd name="connsiteX102-2963" fmla="*/ 958251 w 3898347"/>
              <a:gd name="connsiteY102-2964" fmla="*/ 4244100 h 4260845"/>
              <a:gd name="connsiteX103-2965" fmla="*/ 905785 w 3898347"/>
              <a:gd name="connsiteY103-2966" fmla="*/ 4260845 h 4260845"/>
              <a:gd name="connsiteX104-2967" fmla="*/ 837706 w 3898347"/>
              <a:gd name="connsiteY104-2968" fmla="*/ 4245528 h 4260845"/>
              <a:gd name="connsiteX105-2969" fmla="*/ 778474 w 3898347"/>
              <a:gd name="connsiteY105-2970" fmla="*/ 4235526 h 4260845"/>
              <a:gd name="connsiteX106-2971" fmla="*/ 774418 w 3898347"/>
              <a:gd name="connsiteY106-2972" fmla="*/ 4242583 h 4260845"/>
              <a:gd name="connsiteX107-2973" fmla="*/ 737705 w 3898347"/>
              <a:gd name="connsiteY107-2974" fmla="*/ 4238891 h 4260845"/>
              <a:gd name="connsiteX108-2975" fmla="*/ 627717 w 3898347"/>
              <a:gd name="connsiteY108-2976" fmla="*/ 4207629 h 4260845"/>
              <a:gd name="connsiteX109-2977" fmla="*/ 551044 w 3898347"/>
              <a:gd name="connsiteY109-2978" fmla="*/ 4180627 h 4260845"/>
              <a:gd name="connsiteX110-2979" fmla="*/ 508621 w 3898347"/>
              <a:gd name="connsiteY110-2980" fmla="*/ 4176044 h 4260845"/>
              <a:gd name="connsiteX111-2981" fmla="*/ 467082 w 3898347"/>
              <a:gd name="connsiteY111-2982" fmla="*/ 4185616 h 4260845"/>
              <a:gd name="connsiteX112-2983" fmla="*/ 437646 w 3898347"/>
              <a:gd name="connsiteY112-2984" fmla="*/ 4212658 h 4260845"/>
              <a:gd name="connsiteX113-2985" fmla="*/ 402271 w 3898347"/>
              <a:gd name="connsiteY113-2986" fmla="*/ 4212774 h 4260845"/>
              <a:gd name="connsiteX114-2987" fmla="*/ 391968 w 3898347"/>
              <a:gd name="connsiteY114-2988" fmla="*/ 4187073 h 4260845"/>
              <a:gd name="connsiteX115-2989" fmla="*/ 354806 w 3898347"/>
              <a:gd name="connsiteY115-2990" fmla="*/ 4195545 h 4260845"/>
              <a:gd name="connsiteX116-2991" fmla="*/ 298662 w 3898347"/>
              <a:gd name="connsiteY116-2992" fmla="*/ 4211227 h 4260845"/>
              <a:gd name="connsiteX117-2993" fmla="*/ 265740 w 3898347"/>
              <a:gd name="connsiteY117-2994" fmla="*/ 4213623 h 4260845"/>
              <a:gd name="connsiteX118-2995" fmla="*/ 176403 w 3898347"/>
              <a:gd name="connsiteY118-2996" fmla="*/ 4227393 h 4260845"/>
              <a:gd name="connsiteX119-2997" fmla="*/ 82528 w 3898347"/>
              <a:gd name="connsiteY119-2998" fmla="*/ 4243774 h 4260845"/>
              <a:gd name="connsiteX120-2999" fmla="*/ 19464 w 3898347"/>
              <a:gd name="connsiteY120-3000" fmla="*/ 4256103 h 4260845"/>
              <a:gd name="connsiteX121-3001" fmla="*/ 0 w 3898347"/>
              <a:gd name="connsiteY121-3002" fmla="*/ 4221939 h 4260845"/>
              <a:gd name="connsiteX122-3003" fmla="*/ 0 w 3898347"/>
              <a:gd name="connsiteY122-3004" fmla="*/ 15850 h 4260845"/>
              <a:gd name="connsiteX123-3005" fmla="*/ 3898347 w 3898347"/>
              <a:gd name="connsiteY123-3006" fmla="*/ 0 h 4260845"/>
              <a:gd name="connsiteX0-3007" fmla="*/ 3898347 w 3898347"/>
              <a:gd name="connsiteY0-3008" fmla="*/ 0 h 4260845"/>
              <a:gd name="connsiteX1-3009" fmla="*/ 3898347 w 3898347"/>
              <a:gd name="connsiteY1-3010" fmla="*/ 3834445 h 4260845"/>
              <a:gd name="connsiteX2-3011" fmla="*/ 3892314 w 3898347"/>
              <a:gd name="connsiteY2-3012" fmla="*/ 3832951 h 4260845"/>
              <a:gd name="connsiteX3-3013" fmla="*/ 3851953 w 3898347"/>
              <a:gd name="connsiteY3-3014" fmla="*/ 3802983 h 4260845"/>
              <a:gd name="connsiteX4-3015" fmla="*/ 3836418 w 3898347"/>
              <a:gd name="connsiteY4-3016" fmla="*/ 3811513 h 4260845"/>
              <a:gd name="connsiteX5-3017" fmla="*/ 3833758 w 3898347"/>
              <a:gd name="connsiteY5-3018" fmla="*/ 3813341 h 4260845"/>
              <a:gd name="connsiteX6-3019" fmla="*/ 3822673 w 3898347"/>
              <a:gd name="connsiteY6-3020" fmla="*/ 3812913 h 4260845"/>
              <a:gd name="connsiteX7-3021" fmla="*/ 3820104 w 3898347"/>
              <a:gd name="connsiteY7-3022" fmla="*/ 3822466 h 4260845"/>
              <a:gd name="connsiteX8-3023" fmla="*/ 3803816 w 3898347"/>
              <a:gd name="connsiteY8-3024" fmla="*/ 3828757 h 4260845"/>
              <a:gd name="connsiteX9-3025" fmla="*/ 3729936 w 3898347"/>
              <a:gd name="connsiteY9-3026" fmla="*/ 3815386 h 4260845"/>
              <a:gd name="connsiteX10-3027" fmla="*/ 3726018 w 3898347"/>
              <a:gd name="connsiteY10-3028" fmla="*/ 3815100 h 4260845"/>
              <a:gd name="connsiteX11-3029" fmla="*/ 3725413 w 3898347"/>
              <a:gd name="connsiteY11-3030" fmla="*/ 3814615 h 4260845"/>
              <a:gd name="connsiteX12-3031" fmla="*/ 3713801 w 3898347"/>
              <a:gd name="connsiteY12-3032" fmla="*/ 3811018 h 4260845"/>
              <a:gd name="connsiteX13-3033" fmla="*/ 3709087 w 3898347"/>
              <a:gd name="connsiteY13-3034" fmla="*/ 3813195 h 4260845"/>
              <a:gd name="connsiteX14-3035" fmla="*/ 3698038 w 3898347"/>
              <a:gd name="connsiteY14-3036" fmla="*/ 3806182 h 4260845"/>
              <a:gd name="connsiteX15-3037" fmla="*/ 3662227 w 3898347"/>
              <a:gd name="connsiteY15-3038" fmla="*/ 3807761 h 4260845"/>
              <a:gd name="connsiteX16-3039" fmla="*/ 3659872 w 3898347"/>
              <a:gd name="connsiteY16-3040" fmla="*/ 3805524 h 4260845"/>
              <a:gd name="connsiteX17-3041" fmla="*/ 3643454 w 3898347"/>
              <a:gd name="connsiteY17-3042" fmla="*/ 3794831 h 4260845"/>
              <a:gd name="connsiteX18-3043" fmla="*/ 3624789 w 3898347"/>
              <a:gd name="connsiteY18-3044" fmla="*/ 3803185 h 4260845"/>
              <a:gd name="connsiteX19-3045" fmla="*/ 3602327 w 3898347"/>
              <a:gd name="connsiteY19-3046" fmla="*/ 3794616 h 4260845"/>
              <a:gd name="connsiteX20-3047" fmla="*/ 3596645 w 3898347"/>
              <a:gd name="connsiteY20-3048" fmla="*/ 3797108 h 4260845"/>
              <a:gd name="connsiteX21-3049" fmla="*/ 3574144 w 3898347"/>
              <a:gd name="connsiteY21-3050" fmla="*/ 3795108 h 4260845"/>
              <a:gd name="connsiteX22-3051" fmla="*/ 3562310 w 3898347"/>
              <a:gd name="connsiteY22-3052" fmla="*/ 3787534 h 4260845"/>
              <a:gd name="connsiteX23-3053" fmla="*/ 3551635 w 3898347"/>
              <a:gd name="connsiteY23-3054" fmla="*/ 3797705 h 4260845"/>
              <a:gd name="connsiteX24-3055" fmla="*/ 3542668 w 3898347"/>
              <a:gd name="connsiteY24-3056" fmla="*/ 3803283 h 4260845"/>
              <a:gd name="connsiteX25-3057" fmla="*/ 3533033 w 3898347"/>
              <a:gd name="connsiteY25-3058" fmla="*/ 3799071 h 4260845"/>
              <a:gd name="connsiteX26-3059" fmla="*/ 3521726 w 3898347"/>
              <a:gd name="connsiteY26-3060" fmla="*/ 3804691 h 4260845"/>
              <a:gd name="connsiteX27-3061" fmla="*/ 3520080 w 3898347"/>
              <a:gd name="connsiteY27-3062" fmla="*/ 3805210 h 4260845"/>
              <a:gd name="connsiteX28-3063" fmla="*/ 3508491 w 3898347"/>
              <a:gd name="connsiteY28-3064" fmla="*/ 3797398 h 4260845"/>
              <a:gd name="connsiteX29-3065" fmla="*/ 3503787 w 3898347"/>
              <a:gd name="connsiteY29-3066" fmla="*/ 3797787 h 4260845"/>
              <a:gd name="connsiteX30-3067" fmla="*/ 3492165 w 3898347"/>
              <a:gd name="connsiteY30-3068" fmla="*/ 3799887 h 4260845"/>
              <a:gd name="connsiteX31-3069" fmla="*/ 3472233 w 3898347"/>
              <a:gd name="connsiteY31-3070" fmla="*/ 3805682 h 4260845"/>
              <a:gd name="connsiteX32-3071" fmla="*/ 3465921 w 3898347"/>
              <a:gd name="connsiteY32-3072" fmla="*/ 3805814 h 4260845"/>
              <a:gd name="connsiteX33-3073" fmla="*/ 3455541 w 3898347"/>
              <a:gd name="connsiteY33-3074" fmla="*/ 3815505 h 4260845"/>
              <a:gd name="connsiteX34-3075" fmla="*/ 3429027 w 3898347"/>
              <a:gd name="connsiteY34-3076" fmla="*/ 3816906 h 4260845"/>
              <a:gd name="connsiteX35-3077" fmla="*/ 3369507 w 3898347"/>
              <a:gd name="connsiteY35-3078" fmla="*/ 3825563 h 4260845"/>
              <a:gd name="connsiteX36-3079" fmla="*/ 3324491 w 3898347"/>
              <a:gd name="connsiteY36-3080" fmla="*/ 3832006 h 4260845"/>
              <a:gd name="connsiteX37-3081" fmla="*/ 3244235 w 3898347"/>
              <a:gd name="connsiteY37-3082" fmla="*/ 3834376 h 4260845"/>
              <a:gd name="connsiteX38-3083" fmla="*/ 3226507 w 3898347"/>
              <a:gd name="connsiteY38-3084" fmla="*/ 3820131 h 4260845"/>
              <a:gd name="connsiteX39-3085" fmla="*/ 3191688 w 3898347"/>
              <a:gd name="connsiteY39-3086" fmla="*/ 3837359 h 4260845"/>
              <a:gd name="connsiteX40-3087" fmla="*/ 3153779 w 3898347"/>
              <a:gd name="connsiteY40-3088" fmla="*/ 3848439 h 4260845"/>
              <a:gd name="connsiteX41-3089" fmla="*/ 3090188 w 3898347"/>
              <a:gd name="connsiteY41-3090" fmla="*/ 3855036 h 4260845"/>
              <a:gd name="connsiteX42-3091" fmla="*/ 3031422 w 3898347"/>
              <a:gd name="connsiteY42-3092" fmla="*/ 3858298 h 4260845"/>
              <a:gd name="connsiteX43-3093" fmla="*/ 2996288 w 3898347"/>
              <a:gd name="connsiteY43-3094" fmla="*/ 3860020 h 4260845"/>
              <a:gd name="connsiteX44-3095" fmla="*/ 2901661 w 3898347"/>
              <a:gd name="connsiteY44-3096" fmla="*/ 3882243 h 4260845"/>
              <a:gd name="connsiteX45-3097" fmla="*/ 2782141 w 3898347"/>
              <a:gd name="connsiteY45-3098" fmla="*/ 3932983 h 4260845"/>
              <a:gd name="connsiteX46-3099" fmla="*/ 2749597 w 3898347"/>
              <a:gd name="connsiteY46-3100" fmla="*/ 3956746 h 4260845"/>
              <a:gd name="connsiteX47-3101" fmla="*/ 2730493 w 3898347"/>
              <a:gd name="connsiteY47-3102" fmla="*/ 3955236 h 4260845"/>
              <a:gd name="connsiteX48-3103" fmla="*/ 2707507 w 3898347"/>
              <a:gd name="connsiteY48-3104" fmla="*/ 3947771 h 4260845"/>
              <a:gd name="connsiteX49-3105" fmla="*/ 2701937 w 3898347"/>
              <a:gd name="connsiteY49-3106" fmla="*/ 3950565 h 4260845"/>
              <a:gd name="connsiteX50-3107" fmla="*/ 2679435 w 3898347"/>
              <a:gd name="connsiteY50-3108" fmla="*/ 3949768 h 4260845"/>
              <a:gd name="connsiteX51-3109" fmla="*/ 2667352 w 3898347"/>
              <a:gd name="connsiteY51-3110" fmla="*/ 3942821 h 4260845"/>
              <a:gd name="connsiteX52-3111" fmla="*/ 2657096 w 3898347"/>
              <a:gd name="connsiteY52-3112" fmla="*/ 3953571 h 4260845"/>
              <a:gd name="connsiteX53-3113" fmla="*/ 2655161 w 3898347"/>
              <a:gd name="connsiteY53-3114" fmla="*/ 3962216 h 4260845"/>
              <a:gd name="connsiteX54-3115" fmla="*/ 2638604 w 3898347"/>
              <a:gd name="connsiteY54-3116" fmla="*/ 3955936 h 4260845"/>
              <a:gd name="connsiteX55-3117" fmla="*/ 2626185 w 3898347"/>
              <a:gd name="connsiteY55-3118" fmla="*/ 3962937 h 4260845"/>
              <a:gd name="connsiteX56-3119" fmla="*/ 2614077 w 3898347"/>
              <a:gd name="connsiteY56-3120" fmla="*/ 3955576 h 4260845"/>
              <a:gd name="connsiteX57-3121" fmla="*/ 2609403 w 3898347"/>
              <a:gd name="connsiteY57-3122" fmla="*/ 3956215 h 4260845"/>
              <a:gd name="connsiteX58-3123" fmla="*/ 2597896 w 3898347"/>
              <a:gd name="connsiteY58-3124" fmla="*/ 3958939 h 4260845"/>
              <a:gd name="connsiteX59-3125" fmla="*/ 2578251 w 3898347"/>
              <a:gd name="connsiteY59-3126" fmla="*/ 3965812 h 4260845"/>
              <a:gd name="connsiteX60-3127" fmla="*/ 2571961 w 3898347"/>
              <a:gd name="connsiteY60-3128" fmla="*/ 3966278 h 4260845"/>
              <a:gd name="connsiteX61-3129" fmla="*/ 2559399 w 3898347"/>
              <a:gd name="connsiteY61-3130" fmla="*/ 3979193 h 4260845"/>
              <a:gd name="connsiteX62-3131" fmla="*/ 2533560 w 3898347"/>
              <a:gd name="connsiteY62-3132" fmla="*/ 3988160 h 4260845"/>
              <a:gd name="connsiteX63-3133" fmla="*/ 2515299 w 3898347"/>
              <a:gd name="connsiteY63-3134" fmla="*/ 4016867 h 4260845"/>
              <a:gd name="connsiteX64-3135" fmla="*/ 2513423 w 3898347"/>
              <a:gd name="connsiteY64-3136" fmla="*/ 4018759 h 4260845"/>
              <a:gd name="connsiteX65-3137" fmla="*/ 2482991 w 3898347"/>
              <a:gd name="connsiteY65-3138" fmla="*/ 4012935 h 4260845"/>
              <a:gd name="connsiteX66-3139" fmla="*/ 2446940 w 3898347"/>
              <a:gd name="connsiteY66-3140" fmla="*/ 4021172 h 4260845"/>
              <a:gd name="connsiteX67-3141" fmla="*/ 2404883 w 3898347"/>
              <a:gd name="connsiteY67-3142" fmla="*/ 4024808 h 4260845"/>
              <a:gd name="connsiteX68-3143" fmla="*/ 2373894 w 3898347"/>
              <a:gd name="connsiteY68-3144" fmla="*/ 4023827 h 4260845"/>
              <a:gd name="connsiteX69-3145" fmla="*/ 2297080 w 3898347"/>
              <a:gd name="connsiteY69-3146" fmla="*/ 4040841 h 4260845"/>
              <a:gd name="connsiteX70-3147" fmla="*/ 2170615 w 3898347"/>
              <a:gd name="connsiteY70-3148" fmla="*/ 4077196 h 4260845"/>
              <a:gd name="connsiteX71-3149" fmla="*/ 2143580 w 3898347"/>
              <a:gd name="connsiteY71-3150" fmla="*/ 4083102 h 4260845"/>
              <a:gd name="connsiteX72-3151" fmla="*/ 2119893 w 3898347"/>
              <a:gd name="connsiteY72-3152" fmla="*/ 4080874 h 4260845"/>
              <a:gd name="connsiteX73-3153" fmla="*/ 2114008 w 3898347"/>
              <a:gd name="connsiteY73-3154" fmla="*/ 4073996 h 4260845"/>
              <a:gd name="connsiteX74-3155" fmla="*/ 2099067 w 3898347"/>
              <a:gd name="connsiteY74-3156" fmla="*/ 4076068 h 4260845"/>
              <a:gd name="connsiteX75-3157" fmla="*/ 2095000 w 3898347"/>
              <a:gd name="connsiteY75-3158" fmla="*/ 4075096 h 4260845"/>
              <a:gd name="connsiteX76-3159" fmla="*/ 2071767 w 3898347"/>
              <a:gd name="connsiteY76-3160" fmla="*/ 4071044 h 4260845"/>
              <a:gd name="connsiteX77-3161" fmla="*/ 2024486 w 3898347"/>
              <a:gd name="connsiteY77-3162" fmla="*/ 4100276 h 4260845"/>
              <a:gd name="connsiteX78-3163" fmla="*/ 1964411 w 3898347"/>
              <a:gd name="connsiteY78-3164" fmla="*/ 4105069 h 4260845"/>
              <a:gd name="connsiteX79-3165" fmla="*/ 1739945 w 3898347"/>
              <a:gd name="connsiteY79-3166" fmla="*/ 4171795 h 4260845"/>
              <a:gd name="connsiteX80-3167" fmla="*/ 1610556 w 3898347"/>
              <a:gd name="connsiteY80-3168" fmla="*/ 4167701 h 4260845"/>
              <a:gd name="connsiteX81-3169" fmla="*/ 1553623 w 3898347"/>
              <a:gd name="connsiteY81-3170" fmla="*/ 4236045 h 4260845"/>
              <a:gd name="connsiteX82-3171" fmla="*/ 1548640 w 3898347"/>
              <a:gd name="connsiteY82-3172" fmla="*/ 4238297 h 4260845"/>
              <a:gd name="connsiteX83-3173" fmla="*/ 1530136 w 3898347"/>
              <a:gd name="connsiteY83-3174" fmla="*/ 4227121 h 4260845"/>
              <a:gd name="connsiteX84-3175" fmla="*/ 1508787 w 3898347"/>
              <a:gd name="connsiteY84-3176" fmla="*/ 4234213 h 4260845"/>
              <a:gd name="connsiteX85-3177" fmla="*/ 1488914 w 3898347"/>
              <a:gd name="connsiteY85-3178" fmla="*/ 4241772 h 4260845"/>
              <a:gd name="connsiteX86-3179" fmla="*/ 1488999 w 3898347"/>
              <a:gd name="connsiteY86-3180" fmla="*/ 4251186 h 4260845"/>
              <a:gd name="connsiteX87-3181" fmla="*/ 1475364 w 3898347"/>
              <a:gd name="connsiteY87-3182" fmla="*/ 4248364 h 4260845"/>
              <a:gd name="connsiteX88-3183" fmla="*/ 1457275 w 3898347"/>
              <a:gd name="connsiteY88-3184" fmla="*/ 4252863 h 4260845"/>
              <a:gd name="connsiteX89-3185" fmla="*/ 1448085 w 3898347"/>
              <a:gd name="connsiteY89-3186" fmla="*/ 4248391 h 4260845"/>
              <a:gd name="connsiteX90-3187" fmla="*/ 1315306 w 3898347"/>
              <a:gd name="connsiteY90-3188" fmla="*/ 4237004 h 4260845"/>
              <a:gd name="connsiteX91-3189" fmla="*/ 1272434 w 3898347"/>
              <a:gd name="connsiteY91-3190" fmla="*/ 4244958 h 4260845"/>
              <a:gd name="connsiteX92-3191" fmla="*/ 1231567 w 3898347"/>
              <a:gd name="connsiteY92-3192" fmla="*/ 4219356 h 4260845"/>
              <a:gd name="connsiteX93-3193" fmla="*/ 1216643 w 3898347"/>
              <a:gd name="connsiteY93-3194" fmla="*/ 4229828 h 4260845"/>
              <a:gd name="connsiteX94-3195" fmla="*/ 1214101 w 3898347"/>
              <a:gd name="connsiteY94-3196" fmla="*/ 4231991 h 4260845"/>
              <a:gd name="connsiteX95-3197" fmla="*/ 1203193 w 3898347"/>
              <a:gd name="connsiteY95-3198" fmla="*/ 4232867 h 4260845"/>
              <a:gd name="connsiteX96-3199" fmla="*/ 1201049 w 3898347"/>
              <a:gd name="connsiteY96-3200" fmla="*/ 4242842 h 4260845"/>
              <a:gd name="connsiteX97-3201" fmla="*/ 1185298 w 3898347"/>
              <a:gd name="connsiteY97-3202" fmla="*/ 4251133 h 4260845"/>
              <a:gd name="connsiteX98-3203" fmla="*/ 1164955 w 3898347"/>
              <a:gd name="connsiteY98-3204" fmla="*/ 4250027 h 4260845"/>
              <a:gd name="connsiteX99-3205" fmla="*/ 1067357 w 3898347"/>
              <a:gd name="connsiteY99-3206" fmla="*/ 4233908 h 4260845"/>
              <a:gd name="connsiteX100-3207" fmla="*/ 1009492 w 3898347"/>
              <a:gd name="connsiteY100-3208" fmla="*/ 4230455 h 4260845"/>
              <a:gd name="connsiteX101-3209" fmla="*/ 988345 w 3898347"/>
              <a:gd name="connsiteY101-3210" fmla="*/ 4238880 h 4260845"/>
              <a:gd name="connsiteX102-3211" fmla="*/ 958251 w 3898347"/>
              <a:gd name="connsiteY102-3212" fmla="*/ 4244100 h 4260845"/>
              <a:gd name="connsiteX103-3213" fmla="*/ 905785 w 3898347"/>
              <a:gd name="connsiteY103-3214" fmla="*/ 4260845 h 4260845"/>
              <a:gd name="connsiteX104-3215" fmla="*/ 837706 w 3898347"/>
              <a:gd name="connsiteY104-3216" fmla="*/ 4245528 h 4260845"/>
              <a:gd name="connsiteX105-3217" fmla="*/ 778474 w 3898347"/>
              <a:gd name="connsiteY105-3218" fmla="*/ 4235526 h 4260845"/>
              <a:gd name="connsiteX106-3219" fmla="*/ 774418 w 3898347"/>
              <a:gd name="connsiteY106-3220" fmla="*/ 4242583 h 4260845"/>
              <a:gd name="connsiteX107-3221" fmla="*/ 737705 w 3898347"/>
              <a:gd name="connsiteY107-3222" fmla="*/ 4238891 h 4260845"/>
              <a:gd name="connsiteX108-3223" fmla="*/ 627717 w 3898347"/>
              <a:gd name="connsiteY108-3224" fmla="*/ 4207629 h 4260845"/>
              <a:gd name="connsiteX109-3225" fmla="*/ 551044 w 3898347"/>
              <a:gd name="connsiteY109-3226" fmla="*/ 4180627 h 4260845"/>
              <a:gd name="connsiteX110-3227" fmla="*/ 508621 w 3898347"/>
              <a:gd name="connsiteY110-3228" fmla="*/ 4176044 h 4260845"/>
              <a:gd name="connsiteX111-3229" fmla="*/ 467082 w 3898347"/>
              <a:gd name="connsiteY111-3230" fmla="*/ 4185616 h 4260845"/>
              <a:gd name="connsiteX112-3231" fmla="*/ 437646 w 3898347"/>
              <a:gd name="connsiteY112-3232" fmla="*/ 4212658 h 4260845"/>
              <a:gd name="connsiteX113-3233" fmla="*/ 402271 w 3898347"/>
              <a:gd name="connsiteY113-3234" fmla="*/ 4212774 h 4260845"/>
              <a:gd name="connsiteX114-3235" fmla="*/ 391968 w 3898347"/>
              <a:gd name="connsiteY114-3236" fmla="*/ 4187073 h 4260845"/>
              <a:gd name="connsiteX115-3237" fmla="*/ 337154 w 3898347"/>
              <a:gd name="connsiteY115-3238" fmla="*/ 4206136 h 4260845"/>
              <a:gd name="connsiteX116-3239" fmla="*/ 298662 w 3898347"/>
              <a:gd name="connsiteY116-3240" fmla="*/ 4211227 h 4260845"/>
              <a:gd name="connsiteX117-3241" fmla="*/ 265740 w 3898347"/>
              <a:gd name="connsiteY117-3242" fmla="*/ 4213623 h 4260845"/>
              <a:gd name="connsiteX118-3243" fmla="*/ 176403 w 3898347"/>
              <a:gd name="connsiteY118-3244" fmla="*/ 4227393 h 4260845"/>
              <a:gd name="connsiteX119-3245" fmla="*/ 82528 w 3898347"/>
              <a:gd name="connsiteY119-3246" fmla="*/ 4243774 h 4260845"/>
              <a:gd name="connsiteX120-3247" fmla="*/ 19464 w 3898347"/>
              <a:gd name="connsiteY120-3248" fmla="*/ 4256103 h 4260845"/>
              <a:gd name="connsiteX121-3249" fmla="*/ 0 w 3898347"/>
              <a:gd name="connsiteY121-3250" fmla="*/ 4221939 h 4260845"/>
              <a:gd name="connsiteX122-3251" fmla="*/ 0 w 3898347"/>
              <a:gd name="connsiteY122-3252" fmla="*/ 15850 h 4260845"/>
              <a:gd name="connsiteX123-3253" fmla="*/ 3898347 w 3898347"/>
              <a:gd name="connsiteY123-3254" fmla="*/ 0 h 4260845"/>
              <a:gd name="connsiteX0-3255" fmla="*/ 3898347 w 3898347"/>
              <a:gd name="connsiteY0-3256" fmla="*/ 0 h 4260845"/>
              <a:gd name="connsiteX1-3257" fmla="*/ 3898347 w 3898347"/>
              <a:gd name="connsiteY1-3258" fmla="*/ 3834445 h 4260845"/>
              <a:gd name="connsiteX2-3259" fmla="*/ 3892314 w 3898347"/>
              <a:gd name="connsiteY2-3260" fmla="*/ 3832951 h 4260845"/>
              <a:gd name="connsiteX3-3261" fmla="*/ 3851953 w 3898347"/>
              <a:gd name="connsiteY3-3262" fmla="*/ 3802983 h 4260845"/>
              <a:gd name="connsiteX4-3263" fmla="*/ 3836418 w 3898347"/>
              <a:gd name="connsiteY4-3264" fmla="*/ 3811513 h 4260845"/>
              <a:gd name="connsiteX5-3265" fmla="*/ 3833758 w 3898347"/>
              <a:gd name="connsiteY5-3266" fmla="*/ 3813341 h 4260845"/>
              <a:gd name="connsiteX6-3267" fmla="*/ 3822673 w 3898347"/>
              <a:gd name="connsiteY6-3268" fmla="*/ 3812913 h 4260845"/>
              <a:gd name="connsiteX7-3269" fmla="*/ 3820104 w 3898347"/>
              <a:gd name="connsiteY7-3270" fmla="*/ 3822466 h 4260845"/>
              <a:gd name="connsiteX8-3271" fmla="*/ 3803816 w 3898347"/>
              <a:gd name="connsiteY8-3272" fmla="*/ 3828757 h 4260845"/>
              <a:gd name="connsiteX9-3273" fmla="*/ 3729936 w 3898347"/>
              <a:gd name="connsiteY9-3274" fmla="*/ 3815386 h 4260845"/>
              <a:gd name="connsiteX10-3275" fmla="*/ 3726018 w 3898347"/>
              <a:gd name="connsiteY10-3276" fmla="*/ 3815100 h 4260845"/>
              <a:gd name="connsiteX11-3277" fmla="*/ 3725413 w 3898347"/>
              <a:gd name="connsiteY11-3278" fmla="*/ 3814615 h 4260845"/>
              <a:gd name="connsiteX12-3279" fmla="*/ 3713801 w 3898347"/>
              <a:gd name="connsiteY12-3280" fmla="*/ 3811018 h 4260845"/>
              <a:gd name="connsiteX13-3281" fmla="*/ 3709087 w 3898347"/>
              <a:gd name="connsiteY13-3282" fmla="*/ 3813195 h 4260845"/>
              <a:gd name="connsiteX14-3283" fmla="*/ 3698038 w 3898347"/>
              <a:gd name="connsiteY14-3284" fmla="*/ 3806182 h 4260845"/>
              <a:gd name="connsiteX15-3285" fmla="*/ 3662227 w 3898347"/>
              <a:gd name="connsiteY15-3286" fmla="*/ 3807761 h 4260845"/>
              <a:gd name="connsiteX16-3287" fmla="*/ 3659872 w 3898347"/>
              <a:gd name="connsiteY16-3288" fmla="*/ 3805524 h 4260845"/>
              <a:gd name="connsiteX17-3289" fmla="*/ 3643454 w 3898347"/>
              <a:gd name="connsiteY17-3290" fmla="*/ 3794831 h 4260845"/>
              <a:gd name="connsiteX18-3291" fmla="*/ 3624789 w 3898347"/>
              <a:gd name="connsiteY18-3292" fmla="*/ 3803185 h 4260845"/>
              <a:gd name="connsiteX19-3293" fmla="*/ 3602327 w 3898347"/>
              <a:gd name="connsiteY19-3294" fmla="*/ 3794616 h 4260845"/>
              <a:gd name="connsiteX20-3295" fmla="*/ 3596645 w 3898347"/>
              <a:gd name="connsiteY20-3296" fmla="*/ 3797108 h 4260845"/>
              <a:gd name="connsiteX21-3297" fmla="*/ 3574144 w 3898347"/>
              <a:gd name="connsiteY21-3298" fmla="*/ 3795108 h 4260845"/>
              <a:gd name="connsiteX22-3299" fmla="*/ 3562310 w 3898347"/>
              <a:gd name="connsiteY22-3300" fmla="*/ 3787534 h 4260845"/>
              <a:gd name="connsiteX23-3301" fmla="*/ 3551635 w 3898347"/>
              <a:gd name="connsiteY23-3302" fmla="*/ 3797705 h 4260845"/>
              <a:gd name="connsiteX24-3303" fmla="*/ 3542668 w 3898347"/>
              <a:gd name="connsiteY24-3304" fmla="*/ 3803283 h 4260845"/>
              <a:gd name="connsiteX25-3305" fmla="*/ 3533033 w 3898347"/>
              <a:gd name="connsiteY25-3306" fmla="*/ 3799071 h 4260845"/>
              <a:gd name="connsiteX26-3307" fmla="*/ 3521726 w 3898347"/>
              <a:gd name="connsiteY26-3308" fmla="*/ 3804691 h 4260845"/>
              <a:gd name="connsiteX27-3309" fmla="*/ 3520080 w 3898347"/>
              <a:gd name="connsiteY27-3310" fmla="*/ 3805210 h 4260845"/>
              <a:gd name="connsiteX28-3311" fmla="*/ 3508491 w 3898347"/>
              <a:gd name="connsiteY28-3312" fmla="*/ 3797398 h 4260845"/>
              <a:gd name="connsiteX29-3313" fmla="*/ 3503787 w 3898347"/>
              <a:gd name="connsiteY29-3314" fmla="*/ 3797787 h 4260845"/>
              <a:gd name="connsiteX30-3315" fmla="*/ 3492165 w 3898347"/>
              <a:gd name="connsiteY30-3316" fmla="*/ 3799887 h 4260845"/>
              <a:gd name="connsiteX31-3317" fmla="*/ 3472233 w 3898347"/>
              <a:gd name="connsiteY31-3318" fmla="*/ 3805682 h 4260845"/>
              <a:gd name="connsiteX32-3319" fmla="*/ 3465921 w 3898347"/>
              <a:gd name="connsiteY32-3320" fmla="*/ 3805814 h 4260845"/>
              <a:gd name="connsiteX33-3321" fmla="*/ 3455541 w 3898347"/>
              <a:gd name="connsiteY33-3322" fmla="*/ 3815505 h 4260845"/>
              <a:gd name="connsiteX34-3323" fmla="*/ 3429027 w 3898347"/>
              <a:gd name="connsiteY34-3324" fmla="*/ 3816906 h 4260845"/>
              <a:gd name="connsiteX35-3325" fmla="*/ 3369507 w 3898347"/>
              <a:gd name="connsiteY35-3326" fmla="*/ 3825563 h 4260845"/>
              <a:gd name="connsiteX36-3327" fmla="*/ 3324491 w 3898347"/>
              <a:gd name="connsiteY36-3328" fmla="*/ 3832006 h 4260845"/>
              <a:gd name="connsiteX37-3329" fmla="*/ 3244235 w 3898347"/>
              <a:gd name="connsiteY37-3330" fmla="*/ 3834376 h 4260845"/>
              <a:gd name="connsiteX38-3331" fmla="*/ 3226507 w 3898347"/>
              <a:gd name="connsiteY38-3332" fmla="*/ 3820131 h 4260845"/>
              <a:gd name="connsiteX39-3333" fmla="*/ 3191688 w 3898347"/>
              <a:gd name="connsiteY39-3334" fmla="*/ 3837359 h 4260845"/>
              <a:gd name="connsiteX40-3335" fmla="*/ 3153779 w 3898347"/>
              <a:gd name="connsiteY40-3336" fmla="*/ 3848439 h 4260845"/>
              <a:gd name="connsiteX41-3337" fmla="*/ 3090188 w 3898347"/>
              <a:gd name="connsiteY41-3338" fmla="*/ 3855036 h 4260845"/>
              <a:gd name="connsiteX42-3339" fmla="*/ 3031422 w 3898347"/>
              <a:gd name="connsiteY42-3340" fmla="*/ 3858298 h 4260845"/>
              <a:gd name="connsiteX43-3341" fmla="*/ 2996288 w 3898347"/>
              <a:gd name="connsiteY43-3342" fmla="*/ 3860020 h 4260845"/>
              <a:gd name="connsiteX44-3343" fmla="*/ 2901661 w 3898347"/>
              <a:gd name="connsiteY44-3344" fmla="*/ 3882243 h 4260845"/>
              <a:gd name="connsiteX45-3345" fmla="*/ 2782141 w 3898347"/>
              <a:gd name="connsiteY45-3346" fmla="*/ 3932983 h 4260845"/>
              <a:gd name="connsiteX46-3347" fmla="*/ 2749597 w 3898347"/>
              <a:gd name="connsiteY46-3348" fmla="*/ 3956746 h 4260845"/>
              <a:gd name="connsiteX47-3349" fmla="*/ 2730493 w 3898347"/>
              <a:gd name="connsiteY47-3350" fmla="*/ 3955236 h 4260845"/>
              <a:gd name="connsiteX48-3351" fmla="*/ 2707507 w 3898347"/>
              <a:gd name="connsiteY48-3352" fmla="*/ 3947771 h 4260845"/>
              <a:gd name="connsiteX49-3353" fmla="*/ 2701937 w 3898347"/>
              <a:gd name="connsiteY49-3354" fmla="*/ 3950565 h 4260845"/>
              <a:gd name="connsiteX50-3355" fmla="*/ 2679435 w 3898347"/>
              <a:gd name="connsiteY50-3356" fmla="*/ 3949768 h 4260845"/>
              <a:gd name="connsiteX51-3357" fmla="*/ 2667352 w 3898347"/>
              <a:gd name="connsiteY51-3358" fmla="*/ 3942821 h 4260845"/>
              <a:gd name="connsiteX52-3359" fmla="*/ 2657096 w 3898347"/>
              <a:gd name="connsiteY52-3360" fmla="*/ 3953571 h 4260845"/>
              <a:gd name="connsiteX53-3361" fmla="*/ 2655161 w 3898347"/>
              <a:gd name="connsiteY53-3362" fmla="*/ 3962216 h 4260845"/>
              <a:gd name="connsiteX54-3363" fmla="*/ 2638604 w 3898347"/>
              <a:gd name="connsiteY54-3364" fmla="*/ 3955936 h 4260845"/>
              <a:gd name="connsiteX55-3365" fmla="*/ 2626185 w 3898347"/>
              <a:gd name="connsiteY55-3366" fmla="*/ 3962937 h 4260845"/>
              <a:gd name="connsiteX56-3367" fmla="*/ 2614077 w 3898347"/>
              <a:gd name="connsiteY56-3368" fmla="*/ 3955576 h 4260845"/>
              <a:gd name="connsiteX57-3369" fmla="*/ 2609403 w 3898347"/>
              <a:gd name="connsiteY57-3370" fmla="*/ 3956215 h 4260845"/>
              <a:gd name="connsiteX58-3371" fmla="*/ 2597896 w 3898347"/>
              <a:gd name="connsiteY58-3372" fmla="*/ 3958939 h 4260845"/>
              <a:gd name="connsiteX59-3373" fmla="*/ 2578251 w 3898347"/>
              <a:gd name="connsiteY59-3374" fmla="*/ 3965812 h 4260845"/>
              <a:gd name="connsiteX60-3375" fmla="*/ 2571961 w 3898347"/>
              <a:gd name="connsiteY60-3376" fmla="*/ 3966278 h 4260845"/>
              <a:gd name="connsiteX61-3377" fmla="*/ 2559399 w 3898347"/>
              <a:gd name="connsiteY61-3378" fmla="*/ 3979193 h 4260845"/>
              <a:gd name="connsiteX62-3379" fmla="*/ 2533560 w 3898347"/>
              <a:gd name="connsiteY62-3380" fmla="*/ 3988160 h 4260845"/>
              <a:gd name="connsiteX63-3381" fmla="*/ 2515299 w 3898347"/>
              <a:gd name="connsiteY63-3382" fmla="*/ 4016867 h 4260845"/>
              <a:gd name="connsiteX64-3383" fmla="*/ 2513423 w 3898347"/>
              <a:gd name="connsiteY64-3384" fmla="*/ 4018759 h 4260845"/>
              <a:gd name="connsiteX65-3385" fmla="*/ 2482991 w 3898347"/>
              <a:gd name="connsiteY65-3386" fmla="*/ 4012935 h 4260845"/>
              <a:gd name="connsiteX66-3387" fmla="*/ 2446940 w 3898347"/>
              <a:gd name="connsiteY66-3388" fmla="*/ 4021172 h 4260845"/>
              <a:gd name="connsiteX67-3389" fmla="*/ 2404883 w 3898347"/>
              <a:gd name="connsiteY67-3390" fmla="*/ 4024808 h 4260845"/>
              <a:gd name="connsiteX68-3391" fmla="*/ 2373894 w 3898347"/>
              <a:gd name="connsiteY68-3392" fmla="*/ 4023827 h 4260845"/>
              <a:gd name="connsiteX69-3393" fmla="*/ 2297080 w 3898347"/>
              <a:gd name="connsiteY69-3394" fmla="*/ 4040841 h 4260845"/>
              <a:gd name="connsiteX70-3395" fmla="*/ 2170615 w 3898347"/>
              <a:gd name="connsiteY70-3396" fmla="*/ 4077196 h 4260845"/>
              <a:gd name="connsiteX71-3397" fmla="*/ 2143580 w 3898347"/>
              <a:gd name="connsiteY71-3398" fmla="*/ 4083102 h 4260845"/>
              <a:gd name="connsiteX72-3399" fmla="*/ 2119893 w 3898347"/>
              <a:gd name="connsiteY72-3400" fmla="*/ 4080874 h 4260845"/>
              <a:gd name="connsiteX73-3401" fmla="*/ 2114008 w 3898347"/>
              <a:gd name="connsiteY73-3402" fmla="*/ 4073996 h 4260845"/>
              <a:gd name="connsiteX74-3403" fmla="*/ 2099067 w 3898347"/>
              <a:gd name="connsiteY74-3404" fmla="*/ 4076068 h 4260845"/>
              <a:gd name="connsiteX75-3405" fmla="*/ 2095000 w 3898347"/>
              <a:gd name="connsiteY75-3406" fmla="*/ 4075096 h 4260845"/>
              <a:gd name="connsiteX76-3407" fmla="*/ 2071767 w 3898347"/>
              <a:gd name="connsiteY76-3408" fmla="*/ 4071044 h 4260845"/>
              <a:gd name="connsiteX77-3409" fmla="*/ 2024486 w 3898347"/>
              <a:gd name="connsiteY77-3410" fmla="*/ 4100276 h 4260845"/>
              <a:gd name="connsiteX78-3411" fmla="*/ 1964411 w 3898347"/>
              <a:gd name="connsiteY78-3412" fmla="*/ 4105069 h 4260845"/>
              <a:gd name="connsiteX79-3413" fmla="*/ 1739945 w 3898347"/>
              <a:gd name="connsiteY79-3414" fmla="*/ 4171795 h 4260845"/>
              <a:gd name="connsiteX80-3415" fmla="*/ 1610556 w 3898347"/>
              <a:gd name="connsiteY80-3416" fmla="*/ 4167701 h 4260845"/>
              <a:gd name="connsiteX81-3417" fmla="*/ 1553623 w 3898347"/>
              <a:gd name="connsiteY81-3418" fmla="*/ 4236045 h 4260845"/>
              <a:gd name="connsiteX82-3419" fmla="*/ 1548640 w 3898347"/>
              <a:gd name="connsiteY82-3420" fmla="*/ 4238297 h 4260845"/>
              <a:gd name="connsiteX83-3421" fmla="*/ 1530136 w 3898347"/>
              <a:gd name="connsiteY83-3422" fmla="*/ 4227121 h 4260845"/>
              <a:gd name="connsiteX84-3423" fmla="*/ 1508787 w 3898347"/>
              <a:gd name="connsiteY84-3424" fmla="*/ 4234213 h 4260845"/>
              <a:gd name="connsiteX85-3425" fmla="*/ 1488914 w 3898347"/>
              <a:gd name="connsiteY85-3426" fmla="*/ 4241772 h 4260845"/>
              <a:gd name="connsiteX86-3427" fmla="*/ 1488999 w 3898347"/>
              <a:gd name="connsiteY86-3428" fmla="*/ 4251186 h 4260845"/>
              <a:gd name="connsiteX87-3429" fmla="*/ 1475364 w 3898347"/>
              <a:gd name="connsiteY87-3430" fmla="*/ 4248364 h 4260845"/>
              <a:gd name="connsiteX88-3431" fmla="*/ 1457275 w 3898347"/>
              <a:gd name="connsiteY88-3432" fmla="*/ 4252863 h 4260845"/>
              <a:gd name="connsiteX89-3433" fmla="*/ 1448085 w 3898347"/>
              <a:gd name="connsiteY89-3434" fmla="*/ 4248391 h 4260845"/>
              <a:gd name="connsiteX90-3435" fmla="*/ 1315306 w 3898347"/>
              <a:gd name="connsiteY90-3436" fmla="*/ 4237004 h 4260845"/>
              <a:gd name="connsiteX91-3437" fmla="*/ 1272434 w 3898347"/>
              <a:gd name="connsiteY91-3438" fmla="*/ 4244958 h 4260845"/>
              <a:gd name="connsiteX92-3439" fmla="*/ 1231567 w 3898347"/>
              <a:gd name="connsiteY92-3440" fmla="*/ 4219356 h 4260845"/>
              <a:gd name="connsiteX93-3441" fmla="*/ 1216643 w 3898347"/>
              <a:gd name="connsiteY93-3442" fmla="*/ 4229828 h 4260845"/>
              <a:gd name="connsiteX94-3443" fmla="*/ 1214101 w 3898347"/>
              <a:gd name="connsiteY94-3444" fmla="*/ 4231991 h 4260845"/>
              <a:gd name="connsiteX95-3445" fmla="*/ 1203193 w 3898347"/>
              <a:gd name="connsiteY95-3446" fmla="*/ 4232867 h 4260845"/>
              <a:gd name="connsiteX96-3447" fmla="*/ 1201049 w 3898347"/>
              <a:gd name="connsiteY96-3448" fmla="*/ 4242842 h 4260845"/>
              <a:gd name="connsiteX97-3449" fmla="*/ 1185298 w 3898347"/>
              <a:gd name="connsiteY97-3450" fmla="*/ 4251133 h 4260845"/>
              <a:gd name="connsiteX98-3451" fmla="*/ 1164955 w 3898347"/>
              <a:gd name="connsiteY98-3452" fmla="*/ 4250027 h 4260845"/>
              <a:gd name="connsiteX99-3453" fmla="*/ 1067357 w 3898347"/>
              <a:gd name="connsiteY99-3454" fmla="*/ 4233908 h 4260845"/>
              <a:gd name="connsiteX100-3455" fmla="*/ 1009492 w 3898347"/>
              <a:gd name="connsiteY100-3456" fmla="*/ 4230455 h 4260845"/>
              <a:gd name="connsiteX101-3457" fmla="*/ 988345 w 3898347"/>
              <a:gd name="connsiteY101-3458" fmla="*/ 4238880 h 4260845"/>
              <a:gd name="connsiteX102-3459" fmla="*/ 958251 w 3898347"/>
              <a:gd name="connsiteY102-3460" fmla="*/ 4244100 h 4260845"/>
              <a:gd name="connsiteX103-3461" fmla="*/ 905785 w 3898347"/>
              <a:gd name="connsiteY103-3462" fmla="*/ 4260845 h 4260845"/>
              <a:gd name="connsiteX104-3463" fmla="*/ 837706 w 3898347"/>
              <a:gd name="connsiteY104-3464" fmla="*/ 4245528 h 4260845"/>
              <a:gd name="connsiteX105-3465" fmla="*/ 778474 w 3898347"/>
              <a:gd name="connsiteY105-3466" fmla="*/ 4235526 h 4260845"/>
              <a:gd name="connsiteX106-3467" fmla="*/ 774418 w 3898347"/>
              <a:gd name="connsiteY106-3468" fmla="*/ 4242583 h 4260845"/>
              <a:gd name="connsiteX107-3469" fmla="*/ 737705 w 3898347"/>
              <a:gd name="connsiteY107-3470" fmla="*/ 4238891 h 4260845"/>
              <a:gd name="connsiteX108-3471" fmla="*/ 627717 w 3898347"/>
              <a:gd name="connsiteY108-3472" fmla="*/ 4207629 h 4260845"/>
              <a:gd name="connsiteX109-3473" fmla="*/ 551044 w 3898347"/>
              <a:gd name="connsiteY109-3474" fmla="*/ 4180627 h 4260845"/>
              <a:gd name="connsiteX110-3475" fmla="*/ 508621 w 3898347"/>
              <a:gd name="connsiteY110-3476" fmla="*/ 4176044 h 4260845"/>
              <a:gd name="connsiteX111-3477" fmla="*/ 467082 w 3898347"/>
              <a:gd name="connsiteY111-3478" fmla="*/ 4185616 h 4260845"/>
              <a:gd name="connsiteX112-3479" fmla="*/ 437646 w 3898347"/>
              <a:gd name="connsiteY112-3480" fmla="*/ 4212658 h 4260845"/>
              <a:gd name="connsiteX113-3481" fmla="*/ 402271 w 3898347"/>
              <a:gd name="connsiteY113-3482" fmla="*/ 4212774 h 4260845"/>
              <a:gd name="connsiteX114-3483" fmla="*/ 391968 w 3898347"/>
              <a:gd name="connsiteY114-3484" fmla="*/ 4187073 h 4260845"/>
              <a:gd name="connsiteX115-3485" fmla="*/ 337154 w 3898347"/>
              <a:gd name="connsiteY115-3486" fmla="*/ 4206136 h 4260845"/>
              <a:gd name="connsiteX116-3487" fmla="*/ 298662 w 3898347"/>
              <a:gd name="connsiteY116-3488" fmla="*/ 4211227 h 4260845"/>
              <a:gd name="connsiteX117-3489" fmla="*/ 265740 w 3898347"/>
              <a:gd name="connsiteY117-3490" fmla="*/ 4213623 h 4260845"/>
              <a:gd name="connsiteX118-3491" fmla="*/ 176403 w 3898347"/>
              <a:gd name="connsiteY118-3492" fmla="*/ 4227393 h 4260845"/>
              <a:gd name="connsiteX119-3493" fmla="*/ 82528 w 3898347"/>
              <a:gd name="connsiteY119-3494" fmla="*/ 4243774 h 4260845"/>
              <a:gd name="connsiteX120-3495" fmla="*/ 19464 w 3898347"/>
              <a:gd name="connsiteY120-3496" fmla="*/ 4256103 h 4260845"/>
              <a:gd name="connsiteX121-3497" fmla="*/ 0 w 3898347"/>
              <a:gd name="connsiteY121-3498" fmla="*/ 4221939 h 4260845"/>
              <a:gd name="connsiteX122-3499" fmla="*/ 0 w 3898347"/>
              <a:gd name="connsiteY122-3500" fmla="*/ 15850 h 4260845"/>
              <a:gd name="connsiteX123-3501" fmla="*/ 3898347 w 3898347"/>
              <a:gd name="connsiteY123-3502" fmla="*/ 0 h 4260845"/>
              <a:gd name="connsiteX0-3503" fmla="*/ 3898347 w 3898347"/>
              <a:gd name="connsiteY0-3504" fmla="*/ 0 h 4291255"/>
              <a:gd name="connsiteX1-3505" fmla="*/ 3898347 w 3898347"/>
              <a:gd name="connsiteY1-3506" fmla="*/ 3834445 h 4291255"/>
              <a:gd name="connsiteX2-3507" fmla="*/ 3892314 w 3898347"/>
              <a:gd name="connsiteY2-3508" fmla="*/ 3832951 h 4291255"/>
              <a:gd name="connsiteX3-3509" fmla="*/ 3851953 w 3898347"/>
              <a:gd name="connsiteY3-3510" fmla="*/ 3802983 h 4291255"/>
              <a:gd name="connsiteX4-3511" fmla="*/ 3836418 w 3898347"/>
              <a:gd name="connsiteY4-3512" fmla="*/ 3811513 h 4291255"/>
              <a:gd name="connsiteX5-3513" fmla="*/ 3833758 w 3898347"/>
              <a:gd name="connsiteY5-3514" fmla="*/ 3813341 h 4291255"/>
              <a:gd name="connsiteX6-3515" fmla="*/ 3822673 w 3898347"/>
              <a:gd name="connsiteY6-3516" fmla="*/ 3812913 h 4291255"/>
              <a:gd name="connsiteX7-3517" fmla="*/ 3820104 w 3898347"/>
              <a:gd name="connsiteY7-3518" fmla="*/ 3822466 h 4291255"/>
              <a:gd name="connsiteX8-3519" fmla="*/ 3803816 w 3898347"/>
              <a:gd name="connsiteY8-3520" fmla="*/ 3828757 h 4291255"/>
              <a:gd name="connsiteX9-3521" fmla="*/ 3729936 w 3898347"/>
              <a:gd name="connsiteY9-3522" fmla="*/ 3815386 h 4291255"/>
              <a:gd name="connsiteX10-3523" fmla="*/ 3726018 w 3898347"/>
              <a:gd name="connsiteY10-3524" fmla="*/ 3815100 h 4291255"/>
              <a:gd name="connsiteX11-3525" fmla="*/ 3725413 w 3898347"/>
              <a:gd name="connsiteY11-3526" fmla="*/ 3814615 h 4291255"/>
              <a:gd name="connsiteX12-3527" fmla="*/ 3713801 w 3898347"/>
              <a:gd name="connsiteY12-3528" fmla="*/ 3811018 h 4291255"/>
              <a:gd name="connsiteX13-3529" fmla="*/ 3709087 w 3898347"/>
              <a:gd name="connsiteY13-3530" fmla="*/ 3813195 h 4291255"/>
              <a:gd name="connsiteX14-3531" fmla="*/ 3698038 w 3898347"/>
              <a:gd name="connsiteY14-3532" fmla="*/ 3806182 h 4291255"/>
              <a:gd name="connsiteX15-3533" fmla="*/ 3662227 w 3898347"/>
              <a:gd name="connsiteY15-3534" fmla="*/ 3807761 h 4291255"/>
              <a:gd name="connsiteX16-3535" fmla="*/ 3659872 w 3898347"/>
              <a:gd name="connsiteY16-3536" fmla="*/ 3805524 h 4291255"/>
              <a:gd name="connsiteX17-3537" fmla="*/ 3643454 w 3898347"/>
              <a:gd name="connsiteY17-3538" fmla="*/ 3794831 h 4291255"/>
              <a:gd name="connsiteX18-3539" fmla="*/ 3624789 w 3898347"/>
              <a:gd name="connsiteY18-3540" fmla="*/ 3803185 h 4291255"/>
              <a:gd name="connsiteX19-3541" fmla="*/ 3602327 w 3898347"/>
              <a:gd name="connsiteY19-3542" fmla="*/ 3794616 h 4291255"/>
              <a:gd name="connsiteX20-3543" fmla="*/ 3596645 w 3898347"/>
              <a:gd name="connsiteY20-3544" fmla="*/ 3797108 h 4291255"/>
              <a:gd name="connsiteX21-3545" fmla="*/ 3574144 w 3898347"/>
              <a:gd name="connsiteY21-3546" fmla="*/ 3795108 h 4291255"/>
              <a:gd name="connsiteX22-3547" fmla="*/ 3562310 w 3898347"/>
              <a:gd name="connsiteY22-3548" fmla="*/ 3787534 h 4291255"/>
              <a:gd name="connsiteX23-3549" fmla="*/ 3551635 w 3898347"/>
              <a:gd name="connsiteY23-3550" fmla="*/ 3797705 h 4291255"/>
              <a:gd name="connsiteX24-3551" fmla="*/ 3542668 w 3898347"/>
              <a:gd name="connsiteY24-3552" fmla="*/ 3803283 h 4291255"/>
              <a:gd name="connsiteX25-3553" fmla="*/ 3533033 w 3898347"/>
              <a:gd name="connsiteY25-3554" fmla="*/ 3799071 h 4291255"/>
              <a:gd name="connsiteX26-3555" fmla="*/ 3521726 w 3898347"/>
              <a:gd name="connsiteY26-3556" fmla="*/ 3804691 h 4291255"/>
              <a:gd name="connsiteX27-3557" fmla="*/ 3520080 w 3898347"/>
              <a:gd name="connsiteY27-3558" fmla="*/ 3805210 h 4291255"/>
              <a:gd name="connsiteX28-3559" fmla="*/ 3508491 w 3898347"/>
              <a:gd name="connsiteY28-3560" fmla="*/ 3797398 h 4291255"/>
              <a:gd name="connsiteX29-3561" fmla="*/ 3503787 w 3898347"/>
              <a:gd name="connsiteY29-3562" fmla="*/ 3797787 h 4291255"/>
              <a:gd name="connsiteX30-3563" fmla="*/ 3492165 w 3898347"/>
              <a:gd name="connsiteY30-3564" fmla="*/ 3799887 h 4291255"/>
              <a:gd name="connsiteX31-3565" fmla="*/ 3472233 w 3898347"/>
              <a:gd name="connsiteY31-3566" fmla="*/ 3805682 h 4291255"/>
              <a:gd name="connsiteX32-3567" fmla="*/ 3465921 w 3898347"/>
              <a:gd name="connsiteY32-3568" fmla="*/ 3805814 h 4291255"/>
              <a:gd name="connsiteX33-3569" fmla="*/ 3455541 w 3898347"/>
              <a:gd name="connsiteY33-3570" fmla="*/ 3815505 h 4291255"/>
              <a:gd name="connsiteX34-3571" fmla="*/ 3429027 w 3898347"/>
              <a:gd name="connsiteY34-3572" fmla="*/ 3816906 h 4291255"/>
              <a:gd name="connsiteX35-3573" fmla="*/ 3369507 w 3898347"/>
              <a:gd name="connsiteY35-3574" fmla="*/ 3825563 h 4291255"/>
              <a:gd name="connsiteX36-3575" fmla="*/ 3324491 w 3898347"/>
              <a:gd name="connsiteY36-3576" fmla="*/ 3832006 h 4291255"/>
              <a:gd name="connsiteX37-3577" fmla="*/ 3244235 w 3898347"/>
              <a:gd name="connsiteY37-3578" fmla="*/ 3834376 h 4291255"/>
              <a:gd name="connsiteX38-3579" fmla="*/ 3226507 w 3898347"/>
              <a:gd name="connsiteY38-3580" fmla="*/ 3820131 h 4291255"/>
              <a:gd name="connsiteX39-3581" fmla="*/ 3191688 w 3898347"/>
              <a:gd name="connsiteY39-3582" fmla="*/ 3837359 h 4291255"/>
              <a:gd name="connsiteX40-3583" fmla="*/ 3153779 w 3898347"/>
              <a:gd name="connsiteY40-3584" fmla="*/ 3848439 h 4291255"/>
              <a:gd name="connsiteX41-3585" fmla="*/ 3090188 w 3898347"/>
              <a:gd name="connsiteY41-3586" fmla="*/ 3855036 h 4291255"/>
              <a:gd name="connsiteX42-3587" fmla="*/ 3031422 w 3898347"/>
              <a:gd name="connsiteY42-3588" fmla="*/ 3858298 h 4291255"/>
              <a:gd name="connsiteX43-3589" fmla="*/ 2996288 w 3898347"/>
              <a:gd name="connsiteY43-3590" fmla="*/ 3860020 h 4291255"/>
              <a:gd name="connsiteX44-3591" fmla="*/ 2901661 w 3898347"/>
              <a:gd name="connsiteY44-3592" fmla="*/ 3882243 h 4291255"/>
              <a:gd name="connsiteX45-3593" fmla="*/ 2782141 w 3898347"/>
              <a:gd name="connsiteY45-3594" fmla="*/ 3932983 h 4291255"/>
              <a:gd name="connsiteX46-3595" fmla="*/ 2749597 w 3898347"/>
              <a:gd name="connsiteY46-3596" fmla="*/ 3956746 h 4291255"/>
              <a:gd name="connsiteX47-3597" fmla="*/ 2730493 w 3898347"/>
              <a:gd name="connsiteY47-3598" fmla="*/ 3955236 h 4291255"/>
              <a:gd name="connsiteX48-3599" fmla="*/ 2707507 w 3898347"/>
              <a:gd name="connsiteY48-3600" fmla="*/ 3947771 h 4291255"/>
              <a:gd name="connsiteX49-3601" fmla="*/ 2701937 w 3898347"/>
              <a:gd name="connsiteY49-3602" fmla="*/ 3950565 h 4291255"/>
              <a:gd name="connsiteX50-3603" fmla="*/ 2679435 w 3898347"/>
              <a:gd name="connsiteY50-3604" fmla="*/ 3949768 h 4291255"/>
              <a:gd name="connsiteX51-3605" fmla="*/ 2667352 w 3898347"/>
              <a:gd name="connsiteY51-3606" fmla="*/ 3942821 h 4291255"/>
              <a:gd name="connsiteX52-3607" fmla="*/ 2657096 w 3898347"/>
              <a:gd name="connsiteY52-3608" fmla="*/ 3953571 h 4291255"/>
              <a:gd name="connsiteX53-3609" fmla="*/ 2655161 w 3898347"/>
              <a:gd name="connsiteY53-3610" fmla="*/ 3962216 h 4291255"/>
              <a:gd name="connsiteX54-3611" fmla="*/ 2638604 w 3898347"/>
              <a:gd name="connsiteY54-3612" fmla="*/ 3955936 h 4291255"/>
              <a:gd name="connsiteX55-3613" fmla="*/ 2626185 w 3898347"/>
              <a:gd name="connsiteY55-3614" fmla="*/ 3962937 h 4291255"/>
              <a:gd name="connsiteX56-3615" fmla="*/ 2614077 w 3898347"/>
              <a:gd name="connsiteY56-3616" fmla="*/ 3955576 h 4291255"/>
              <a:gd name="connsiteX57-3617" fmla="*/ 2609403 w 3898347"/>
              <a:gd name="connsiteY57-3618" fmla="*/ 3956215 h 4291255"/>
              <a:gd name="connsiteX58-3619" fmla="*/ 2597896 w 3898347"/>
              <a:gd name="connsiteY58-3620" fmla="*/ 3958939 h 4291255"/>
              <a:gd name="connsiteX59-3621" fmla="*/ 2578251 w 3898347"/>
              <a:gd name="connsiteY59-3622" fmla="*/ 3965812 h 4291255"/>
              <a:gd name="connsiteX60-3623" fmla="*/ 2571961 w 3898347"/>
              <a:gd name="connsiteY60-3624" fmla="*/ 3966278 h 4291255"/>
              <a:gd name="connsiteX61-3625" fmla="*/ 2559399 w 3898347"/>
              <a:gd name="connsiteY61-3626" fmla="*/ 3979193 h 4291255"/>
              <a:gd name="connsiteX62-3627" fmla="*/ 2533560 w 3898347"/>
              <a:gd name="connsiteY62-3628" fmla="*/ 3988160 h 4291255"/>
              <a:gd name="connsiteX63-3629" fmla="*/ 2515299 w 3898347"/>
              <a:gd name="connsiteY63-3630" fmla="*/ 4016867 h 4291255"/>
              <a:gd name="connsiteX64-3631" fmla="*/ 2513423 w 3898347"/>
              <a:gd name="connsiteY64-3632" fmla="*/ 4018759 h 4291255"/>
              <a:gd name="connsiteX65-3633" fmla="*/ 2482991 w 3898347"/>
              <a:gd name="connsiteY65-3634" fmla="*/ 4012935 h 4291255"/>
              <a:gd name="connsiteX66-3635" fmla="*/ 2446940 w 3898347"/>
              <a:gd name="connsiteY66-3636" fmla="*/ 4021172 h 4291255"/>
              <a:gd name="connsiteX67-3637" fmla="*/ 2404883 w 3898347"/>
              <a:gd name="connsiteY67-3638" fmla="*/ 4024808 h 4291255"/>
              <a:gd name="connsiteX68-3639" fmla="*/ 2373894 w 3898347"/>
              <a:gd name="connsiteY68-3640" fmla="*/ 4023827 h 4291255"/>
              <a:gd name="connsiteX69-3641" fmla="*/ 2297080 w 3898347"/>
              <a:gd name="connsiteY69-3642" fmla="*/ 4040841 h 4291255"/>
              <a:gd name="connsiteX70-3643" fmla="*/ 2170615 w 3898347"/>
              <a:gd name="connsiteY70-3644" fmla="*/ 4077196 h 4291255"/>
              <a:gd name="connsiteX71-3645" fmla="*/ 2143580 w 3898347"/>
              <a:gd name="connsiteY71-3646" fmla="*/ 4083102 h 4291255"/>
              <a:gd name="connsiteX72-3647" fmla="*/ 2119893 w 3898347"/>
              <a:gd name="connsiteY72-3648" fmla="*/ 4080874 h 4291255"/>
              <a:gd name="connsiteX73-3649" fmla="*/ 2114008 w 3898347"/>
              <a:gd name="connsiteY73-3650" fmla="*/ 4073996 h 4291255"/>
              <a:gd name="connsiteX74-3651" fmla="*/ 2099067 w 3898347"/>
              <a:gd name="connsiteY74-3652" fmla="*/ 4076068 h 4291255"/>
              <a:gd name="connsiteX75-3653" fmla="*/ 2095000 w 3898347"/>
              <a:gd name="connsiteY75-3654" fmla="*/ 4075096 h 4291255"/>
              <a:gd name="connsiteX76-3655" fmla="*/ 2071767 w 3898347"/>
              <a:gd name="connsiteY76-3656" fmla="*/ 4071044 h 4291255"/>
              <a:gd name="connsiteX77-3657" fmla="*/ 2024486 w 3898347"/>
              <a:gd name="connsiteY77-3658" fmla="*/ 4100276 h 4291255"/>
              <a:gd name="connsiteX78-3659" fmla="*/ 1964411 w 3898347"/>
              <a:gd name="connsiteY78-3660" fmla="*/ 4105069 h 4291255"/>
              <a:gd name="connsiteX79-3661" fmla="*/ 1739945 w 3898347"/>
              <a:gd name="connsiteY79-3662" fmla="*/ 4171795 h 4291255"/>
              <a:gd name="connsiteX80-3663" fmla="*/ 1610556 w 3898347"/>
              <a:gd name="connsiteY80-3664" fmla="*/ 4167701 h 4291255"/>
              <a:gd name="connsiteX81-3665" fmla="*/ 1553623 w 3898347"/>
              <a:gd name="connsiteY81-3666" fmla="*/ 4236045 h 4291255"/>
              <a:gd name="connsiteX82-3667" fmla="*/ 1538049 w 3898347"/>
              <a:gd name="connsiteY82-3668" fmla="*/ 4291255 h 4291255"/>
              <a:gd name="connsiteX83-3669" fmla="*/ 1530136 w 3898347"/>
              <a:gd name="connsiteY83-3670" fmla="*/ 4227121 h 4291255"/>
              <a:gd name="connsiteX84-3671" fmla="*/ 1508787 w 3898347"/>
              <a:gd name="connsiteY84-3672" fmla="*/ 4234213 h 4291255"/>
              <a:gd name="connsiteX85-3673" fmla="*/ 1488914 w 3898347"/>
              <a:gd name="connsiteY85-3674" fmla="*/ 4241772 h 4291255"/>
              <a:gd name="connsiteX86-3675" fmla="*/ 1488999 w 3898347"/>
              <a:gd name="connsiteY86-3676" fmla="*/ 4251186 h 4291255"/>
              <a:gd name="connsiteX87-3677" fmla="*/ 1475364 w 3898347"/>
              <a:gd name="connsiteY87-3678" fmla="*/ 4248364 h 4291255"/>
              <a:gd name="connsiteX88-3679" fmla="*/ 1457275 w 3898347"/>
              <a:gd name="connsiteY88-3680" fmla="*/ 4252863 h 4291255"/>
              <a:gd name="connsiteX89-3681" fmla="*/ 1448085 w 3898347"/>
              <a:gd name="connsiteY89-3682" fmla="*/ 4248391 h 4291255"/>
              <a:gd name="connsiteX90-3683" fmla="*/ 1315306 w 3898347"/>
              <a:gd name="connsiteY90-3684" fmla="*/ 4237004 h 4291255"/>
              <a:gd name="connsiteX91-3685" fmla="*/ 1272434 w 3898347"/>
              <a:gd name="connsiteY91-3686" fmla="*/ 4244958 h 4291255"/>
              <a:gd name="connsiteX92-3687" fmla="*/ 1231567 w 3898347"/>
              <a:gd name="connsiteY92-3688" fmla="*/ 4219356 h 4291255"/>
              <a:gd name="connsiteX93-3689" fmla="*/ 1216643 w 3898347"/>
              <a:gd name="connsiteY93-3690" fmla="*/ 4229828 h 4291255"/>
              <a:gd name="connsiteX94-3691" fmla="*/ 1214101 w 3898347"/>
              <a:gd name="connsiteY94-3692" fmla="*/ 4231991 h 4291255"/>
              <a:gd name="connsiteX95-3693" fmla="*/ 1203193 w 3898347"/>
              <a:gd name="connsiteY95-3694" fmla="*/ 4232867 h 4291255"/>
              <a:gd name="connsiteX96-3695" fmla="*/ 1201049 w 3898347"/>
              <a:gd name="connsiteY96-3696" fmla="*/ 4242842 h 4291255"/>
              <a:gd name="connsiteX97-3697" fmla="*/ 1185298 w 3898347"/>
              <a:gd name="connsiteY97-3698" fmla="*/ 4251133 h 4291255"/>
              <a:gd name="connsiteX98-3699" fmla="*/ 1164955 w 3898347"/>
              <a:gd name="connsiteY98-3700" fmla="*/ 4250027 h 4291255"/>
              <a:gd name="connsiteX99-3701" fmla="*/ 1067357 w 3898347"/>
              <a:gd name="connsiteY99-3702" fmla="*/ 4233908 h 4291255"/>
              <a:gd name="connsiteX100-3703" fmla="*/ 1009492 w 3898347"/>
              <a:gd name="connsiteY100-3704" fmla="*/ 4230455 h 4291255"/>
              <a:gd name="connsiteX101-3705" fmla="*/ 988345 w 3898347"/>
              <a:gd name="connsiteY101-3706" fmla="*/ 4238880 h 4291255"/>
              <a:gd name="connsiteX102-3707" fmla="*/ 958251 w 3898347"/>
              <a:gd name="connsiteY102-3708" fmla="*/ 4244100 h 4291255"/>
              <a:gd name="connsiteX103-3709" fmla="*/ 905785 w 3898347"/>
              <a:gd name="connsiteY103-3710" fmla="*/ 4260845 h 4291255"/>
              <a:gd name="connsiteX104-3711" fmla="*/ 837706 w 3898347"/>
              <a:gd name="connsiteY104-3712" fmla="*/ 4245528 h 4291255"/>
              <a:gd name="connsiteX105-3713" fmla="*/ 778474 w 3898347"/>
              <a:gd name="connsiteY105-3714" fmla="*/ 4235526 h 4291255"/>
              <a:gd name="connsiteX106-3715" fmla="*/ 774418 w 3898347"/>
              <a:gd name="connsiteY106-3716" fmla="*/ 4242583 h 4291255"/>
              <a:gd name="connsiteX107-3717" fmla="*/ 737705 w 3898347"/>
              <a:gd name="connsiteY107-3718" fmla="*/ 4238891 h 4291255"/>
              <a:gd name="connsiteX108-3719" fmla="*/ 627717 w 3898347"/>
              <a:gd name="connsiteY108-3720" fmla="*/ 4207629 h 4291255"/>
              <a:gd name="connsiteX109-3721" fmla="*/ 551044 w 3898347"/>
              <a:gd name="connsiteY109-3722" fmla="*/ 4180627 h 4291255"/>
              <a:gd name="connsiteX110-3723" fmla="*/ 508621 w 3898347"/>
              <a:gd name="connsiteY110-3724" fmla="*/ 4176044 h 4291255"/>
              <a:gd name="connsiteX111-3725" fmla="*/ 467082 w 3898347"/>
              <a:gd name="connsiteY111-3726" fmla="*/ 4185616 h 4291255"/>
              <a:gd name="connsiteX112-3727" fmla="*/ 437646 w 3898347"/>
              <a:gd name="connsiteY112-3728" fmla="*/ 4212658 h 4291255"/>
              <a:gd name="connsiteX113-3729" fmla="*/ 402271 w 3898347"/>
              <a:gd name="connsiteY113-3730" fmla="*/ 4212774 h 4291255"/>
              <a:gd name="connsiteX114-3731" fmla="*/ 391968 w 3898347"/>
              <a:gd name="connsiteY114-3732" fmla="*/ 4187073 h 4291255"/>
              <a:gd name="connsiteX115-3733" fmla="*/ 337154 w 3898347"/>
              <a:gd name="connsiteY115-3734" fmla="*/ 4206136 h 4291255"/>
              <a:gd name="connsiteX116-3735" fmla="*/ 298662 w 3898347"/>
              <a:gd name="connsiteY116-3736" fmla="*/ 4211227 h 4291255"/>
              <a:gd name="connsiteX117-3737" fmla="*/ 265740 w 3898347"/>
              <a:gd name="connsiteY117-3738" fmla="*/ 4213623 h 4291255"/>
              <a:gd name="connsiteX118-3739" fmla="*/ 176403 w 3898347"/>
              <a:gd name="connsiteY118-3740" fmla="*/ 4227393 h 4291255"/>
              <a:gd name="connsiteX119-3741" fmla="*/ 82528 w 3898347"/>
              <a:gd name="connsiteY119-3742" fmla="*/ 4243774 h 4291255"/>
              <a:gd name="connsiteX120-3743" fmla="*/ 19464 w 3898347"/>
              <a:gd name="connsiteY120-3744" fmla="*/ 4256103 h 4291255"/>
              <a:gd name="connsiteX121-3745" fmla="*/ 0 w 3898347"/>
              <a:gd name="connsiteY121-3746" fmla="*/ 4221939 h 4291255"/>
              <a:gd name="connsiteX122-3747" fmla="*/ 0 w 3898347"/>
              <a:gd name="connsiteY122-3748" fmla="*/ 15850 h 4291255"/>
              <a:gd name="connsiteX123-3749" fmla="*/ 3898347 w 3898347"/>
              <a:gd name="connsiteY123-3750" fmla="*/ 0 h 4291255"/>
              <a:gd name="connsiteX0-3751" fmla="*/ 3898347 w 3898347"/>
              <a:gd name="connsiteY0-3752" fmla="*/ 0 h 4291255"/>
              <a:gd name="connsiteX1-3753" fmla="*/ 3898347 w 3898347"/>
              <a:gd name="connsiteY1-3754" fmla="*/ 3834445 h 4291255"/>
              <a:gd name="connsiteX2-3755" fmla="*/ 3892314 w 3898347"/>
              <a:gd name="connsiteY2-3756" fmla="*/ 3832951 h 4291255"/>
              <a:gd name="connsiteX3-3757" fmla="*/ 3851953 w 3898347"/>
              <a:gd name="connsiteY3-3758" fmla="*/ 3802983 h 4291255"/>
              <a:gd name="connsiteX4-3759" fmla="*/ 3836418 w 3898347"/>
              <a:gd name="connsiteY4-3760" fmla="*/ 3811513 h 4291255"/>
              <a:gd name="connsiteX5-3761" fmla="*/ 3833758 w 3898347"/>
              <a:gd name="connsiteY5-3762" fmla="*/ 3813341 h 4291255"/>
              <a:gd name="connsiteX6-3763" fmla="*/ 3822673 w 3898347"/>
              <a:gd name="connsiteY6-3764" fmla="*/ 3812913 h 4291255"/>
              <a:gd name="connsiteX7-3765" fmla="*/ 3820104 w 3898347"/>
              <a:gd name="connsiteY7-3766" fmla="*/ 3822466 h 4291255"/>
              <a:gd name="connsiteX8-3767" fmla="*/ 3803816 w 3898347"/>
              <a:gd name="connsiteY8-3768" fmla="*/ 3828757 h 4291255"/>
              <a:gd name="connsiteX9-3769" fmla="*/ 3729936 w 3898347"/>
              <a:gd name="connsiteY9-3770" fmla="*/ 3815386 h 4291255"/>
              <a:gd name="connsiteX10-3771" fmla="*/ 3726018 w 3898347"/>
              <a:gd name="connsiteY10-3772" fmla="*/ 3815100 h 4291255"/>
              <a:gd name="connsiteX11-3773" fmla="*/ 3725413 w 3898347"/>
              <a:gd name="connsiteY11-3774" fmla="*/ 3814615 h 4291255"/>
              <a:gd name="connsiteX12-3775" fmla="*/ 3713801 w 3898347"/>
              <a:gd name="connsiteY12-3776" fmla="*/ 3811018 h 4291255"/>
              <a:gd name="connsiteX13-3777" fmla="*/ 3709087 w 3898347"/>
              <a:gd name="connsiteY13-3778" fmla="*/ 3813195 h 4291255"/>
              <a:gd name="connsiteX14-3779" fmla="*/ 3698038 w 3898347"/>
              <a:gd name="connsiteY14-3780" fmla="*/ 3806182 h 4291255"/>
              <a:gd name="connsiteX15-3781" fmla="*/ 3662227 w 3898347"/>
              <a:gd name="connsiteY15-3782" fmla="*/ 3807761 h 4291255"/>
              <a:gd name="connsiteX16-3783" fmla="*/ 3659872 w 3898347"/>
              <a:gd name="connsiteY16-3784" fmla="*/ 3805524 h 4291255"/>
              <a:gd name="connsiteX17-3785" fmla="*/ 3643454 w 3898347"/>
              <a:gd name="connsiteY17-3786" fmla="*/ 3794831 h 4291255"/>
              <a:gd name="connsiteX18-3787" fmla="*/ 3624789 w 3898347"/>
              <a:gd name="connsiteY18-3788" fmla="*/ 3803185 h 4291255"/>
              <a:gd name="connsiteX19-3789" fmla="*/ 3602327 w 3898347"/>
              <a:gd name="connsiteY19-3790" fmla="*/ 3794616 h 4291255"/>
              <a:gd name="connsiteX20-3791" fmla="*/ 3596645 w 3898347"/>
              <a:gd name="connsiteY20-3792" fmla="*/ 3797108 h 4291255"/>
              <a:gd name="connsiteX21-3793" fmla="*/ 3574144 w 3898347"/>
              <a:gd name="connsiteY21-3794" fmla="*/ 3795108 h 4291255"/>
              <a:gd name="connsiteX22-3795" fmla="*/ 3562310 w 3898347"/>
              <a:gd name="connsiteY22-3796" fmla="*/ 3787534 h 4291255"/>
              <a:gd name="connsiteX23-3797" fmla="*/ 3551635 w 3898347"/>
              <a:gd name="connsiteY23-3798" fmla="*/ 3797705 h 4291255"/>
              <a:gd name="connsiteX24-3799" fmla="*/ 3542668 w 3898347"/>
              <a:gd name="connsiteY24-3800" fmla="*/ 3803283 h 4291255"/>
              <a:gd name="connsiteX25-3801" fmla="*/ 3533033 w 3898347"/>
              <a:gd name="connsiteY25-3802" fmla="*/ 3799071 h 4291255"/>
              <a:gd name="connsiteX26-3803" fmla="*/ 3521726 w 3898347"/>
              <a:gd name="connsiteY26-3804" fmla="*/ 3804691 h 4291255"/>
              <a:gd name="connsiteX27-3805" fmla="*/ 3520080 w 3898347"/>
              <a:gd name="connsiteY27-3806" fmla="*/ 3805210 h 4291255"/>
              <a:gd name="connsiteX28-3807" fmla="*/ 3508491 w 3898347"/>
              <a:gd name="connsiteY28-3808" fmla="*/ 3797398 h 4291255"/>
              <a:gd name="connsiteX29-3809" fmla="*/ 3503787 w 3898347"/>
              <a:gd name="connsiteY29-3810" fmla="*/ 3797787 h 4291255"/>
              <a:gd name="connsiteX30-3811" fmla="*/ 3492165 w 3898347"/>
              <a:gd name="connsiteY30-3812" fmla="*/ 3799887 h 4291255"/>
              <a:gd name="connsiteX31-3813" fmla="*/ 3472233 w 3898347"/>
              <a:gd name="connsiteY31-3814" fmla="*/ 3805682 h 4291255"/>
              <a:gd name="connsiteX32-3815" fmla="*/ 3465921 w 3898347"/>
              <a:gd name="connsiteY32-3816" fmla="*/ 3805814 h 4291255"/>
              <a:gd name="connsiteX33-3817" fmla="*/ 3455541 w 3898347"/>
              <a:gd name="connsiteY33-3818" fmla="*/ 3815505 h 4291255"/>
              <a:gd name="connsiteX34-3819" fmla="*/ 3429027 w 3898347"/>
              <a:gd name="connsiteY34-3820" fmla="*/ 3816906 h 4291255"/>
              <a:gd name="connsiteX35-3821" fmla="*/ 3369507 w 3898347"/>
              <a:gd name="connsiteY35-3822" fmla="*/ 3825563 h 4291255"/>
              <a:gd name="connsiteX36-3823" fmla="*/ 3324491 w 3898347"/>
              <a:gd name="connsiteY36-3824" fmla="*/ 3832006 h 4291255"/>
              <a:gd name="connsiteX37-3825" fmla="*/ 3244235 w 3898347"/>
              <a:gd name="connsiteY37-3826" fmla="*/ 3834376 h 4291255"/>
              <a:gd name="connsiteX38-3827" fmla="*/ 3226507 w 3898347"/>
              <a:gd name="connsiteY38-3828" fmla="*/ 3820131 h 4291255"/>
              <a:gd name="connsiteX39-3829" fmla="*/ 3191688 w 3898347"/>
              <a:gd name="connsiteY39-3830" fmla="*/ 3837359 h 4291255"/>
              <a:gd name="connsiteX40-3831" fmla="*/ 3153779 w 3898347"/>
              <a:gd name="connsiteY40-3832" fmla="*/ 3848439 h 4291255"/>
              <a:gd name="connsiteX41-3833" fmla="*/ 3090188 w 3898347"/>
              <a:gd name="connsiteY41-3834" fmla="*/ 3855036 h 4291255"/>
              <a:gd name="connsiteX42-3835" fmla="*/ 3031422 w 3898347"/>
              <a:gd name="connsiteY42-3836" fmla="*/ 3858298 h 4291255"/>
              <a:gd name="connsiteX43-3837" fmla="*/ 2996288 w 3898347"/>
              <a:gd name="connsiteY43-3838" fmla="*/ 3860020 h 4291255"/>
              <a:gd name="connsiteX44-3839" fmla="*/ 2901661 w 3898347"/>
              <a:gd name="connsiteY44-3840" fmla="*/ 3882243 h 4291255"/>
              <a:gd name="connsiteX45-3841" fmla="*/ 2782141 w 3898347"/>
              <a:gd name="connsiteY45-3842" fmla="*/ 3932983 h 4291255"/>
              <a:gd name="connsiteX46-3843" fmla="*/ 2749597 w 3898347"/>
              <a:gd name="connsiteY46-3844" fmla="*/ 3956746 h 4291255"/>
              <a:gd name="connsiteX47-3845" fmla="*/ 2730493 w 3898347"/>
              <a:gd name="connsiteY47-3846" fmla="*/ 3955236 h 4291255"/>
              <a:gd name="connsiteX48-3847" fmla="*/ 2707507 w 3898347"/>
              <a:gd name="connsiteY48-3848" fmla="*/ 3947771 h 4291255"/>
              <a:gd name="connsiteX49-3849" fmla="*/ 2701937 w 3898347"/>
              <a:gd name="connsiteY49-3850" fmla="*/ 3950565 h 4291255"/>
              <a:gd name="connsiteX50-3851" fmla="*/ 2679435 w 3898347"/>
              <a:gd name="connsiteY50-3852" fmla="*/ 3949768 h 4291255"/>
              <a:gd name="connsiteX51-3853" fmla="*/ 2667352 w 3898347"/>
              <a:gd name="connsiteY51-3854" fmla="*/ 3942821 h 4291255"/>
              <a:gd name="connsiteX52-3855" fmla="*/ 2657096 w 3898347"/>
              <a:gd name="connsiteY52-3856" fmla="*/ 3953571 h 4291255"/>
              <a:gd name="connsiteX53-3857" fmla="*/ 2655161 w 3898347"/>
              <a:gd name="connsiteY53-3858" fmla="*/ 3962216 h 4291255"/>
              <a:gd name="connsiteX54-3859" fmla="*/ 2638604 w 3898347"/>
              <a:gd name="connsiteY54-3860" fmla="*/ 3955936 h 4291255"/>
              <a:gd name="connsiteX55-3861" fmla="*/ 2626185 w 3898347"/>
              <a:gd name="connsiteY55-3862" fmla="*/ 3962937 h 4291255"/>
              <a:gd name="connsiteX56-3863" fmla="*/ 2614077 w 3898347"/>
              <a:gd name="connsiteY56-3864" fmla="*/ 3955576 h 4291255"/>
              <a:gd name="connsiteX57-3865" fmla="*/ 2609403 w 3898347"/>
              <a:gd name="connsiteY57-3866" fmla="*/ 3956215 h 4291255"/>
              <a:gd name="connsiteX58-3867" fmla="*/ 2597896 w 3898347"/>
              <a:gd name="connsiteY58-3868" fmla="*/ 3958939 h 4291255"/>
              <a:gd name="connsiteX59-3869" fmla="*/ 2578251 w 3898347"/>
              <a:gd name="connsiteY59-3870" fmla="*/ 3965812 h 4291255"/>
              <a:gd name="connsiteX60-3871" fmla="*/ 2571961 w 3898347"/>
              <a:gd name="connsiteY60-3872" fmla="*/ 3966278 h 4291255"/>
              <a:gd name="connsiteX61-3873" fmla="*/ 2559399 w 3898347"/>
              <a:gd name="connsiteY61-3874" fmla="*/ 3979193 h 4291255"/>
              <a:gd name="connsiteX62-3875" fmla="*/ 2533560 w 3898347"/>
              <a:gd name="connsiteY62-3876" fmla="*/ 3988160 h 4291255"/>
              <a:gd name="connsiteX63-3877" fmla="*/ 2515299 w 3898347"/>
              <a:gd name="connsiteY63-3878" fmla="*/ 4016867 h 4291255"/>
              <a:gd name="connsiteX64-3879" fmla="*/ 2513423 w 3898347"/>
              <a:gd name="connsiteY64-3880" fmla="*/ 4018759 h 4291255"/>
              <a:gd name="connsiteX65-3881" fmla="*/ 2482991 w 3898347"/>
              <a:gd name="connsiteY65-3882" fmla="*/ 4012935 h 4291255"/>
              <a:gd name="connsiteX66-3883" fmla="*/ 2446940 w 3898347"/>
              <a:gd name="connsiteY66-3884" fmla="*/ 4021172 h 4291255"/>
              <a:gd name="connsiteX67-3885" fmla="*/ 2404883 w 3898347"/>
              <a:gd name="connsiteY67-3886" fmla="*/ 4024808 h 4291255"/>
              <a:gd name="connsiteX68-3887" fmla="*/ 2373894 w 3898347"/>
              <a:gd name="connsiteY68-3888" fmla="*/ 4023827 h 4291255"/>
              <a:gd name="connsiteX69-3889" fmla="*/ 2297080 w 3898347"/>
              <a:gd name="connsiteY69-3890" fmla="*/ 4040841 h 4291255"/>
              <a:gd name="connsiteX70-3891" fmla="*/ 2170615 w 3898347"/>
              <a:gd name="connsiteY70-3892" fmla="*/ 4077196 h 4291255"/>
              <a:gd name="connsiteX71-3893" fmla="*/ 2143580 w 3898347"/>
              <a:gd name="connsiteY71-3894" fmla="*/ 4083102 h 4291255"/>
              <a:gd name="connsiteX72-3895" fmla="*/ 2119893 w 3898347"/>
              <a:gd name="connsiteY72-3896" fmla="*/ 4080874 h 4291255"/>
              <a:gd name="connsiteX73-3897" fmla="*/ 2114008 w 3898347"/>
              <a:gd name="connsiteY73-3898" fmla="*/ 4073996 h 4291255"/>
              <a:gd name="connsiteX74-3899" fmla="*/ 2099067 w 3898347"/>
              <a:gd name="connsiteY74-3900" fmla="*/ 4076068 h 4291255"/>
              <a:gd name="connsiteX75-3901" fmla="*/ 2095000 w 3898347"/>
              <a:gd name="connsiteY75-3902" fmla="*/ 4075096 h 4291255"/>
              <a:gd name="connsiteX76-3903" fmla="*/ 2071767 w 3898347"/>
              <a:gd name="connsiteY76-3904" fmla="*/ 4071044 h 4291255"/>
              <a:gd name="connsiteX77-3905" fmla="*/ 2024486 w 3898347"/>
              <a:gd name="connsiteY77-3906" fmla="*/ 4100276 h 4291255"/>
              <a:gd name="connsiteX78-3907" fmla="*/ 1964411 w 3898347"/>
              <a:gd name="connsiteY78-3908" fmla="*/ 4105069 h 4291255"/>
              <a:gd name="connsiteX79-3909" fmla="*/ 1739945 w 3898347"/>
              <a:gd name="connsiteY79-3910" fmla="*/ 4171795 h 4291255"/>
              <a:gd name="connsiteX80-3911" fmla="*/ 1610556 w 3898347"/>
              <a:gd name="connsiteY80-3912" fmla="*/ 4167701 h 4291255"/>
              <a:gd name="connsiteX81-3913" fmla="*/ 1564215 w 3898347"/>
              <a:gd name="connsiteY81-3914" fmla="*/ 4190149 h 4291255"/>
              <a:gd name="connsiteX82-3915" fmla="*/ 1538049 w 3898347"/>
              <a:gd name="connsiteY82-3916" fmla="*/ 4291255 h 4291255"/>
              <a:gd name="connsiteX83-3917" fmla="*/ 1530136 w 3898347"/>
              <a:gd name="connsiteY83-3918" fmla="*/ 4227121 h 4291255"/>
              <a:gd name="connsiteX84-3919" fmla="*/ 1508787 w 3898347"/>
              <a:gd name="connsiteY84-3920" fmla="*/ 4234213 h 4291255"/>
              <a:gd name="connsiteX85-3921" fmla="*/ 1488914 w 3898347"/>
              <a:gd name="connsiteY85-3922" fmla="*/ 4241772 h 4291255"/>
              <a:gd name="connsiteX86-3923" fmla="*/ 1488999 w 3898347"/>
              <a:gd name="connsiteY86-3924" fmla="*/ 4251186 h 4291255"/>
              <a:gd name="connsiteX87-3925" fmla="*/ 1475364 w 3898347"/>
              <a:gd name="connsiteY87-3926" fmla="*/ 4248364 h 4291255"/>
              <a:gd name="connsiteX88-3927" fmla="*/ 1457275 w 3898347"/>
              <a:gd name="connsiteY88-3928" fmla="*/ 4252863 h 4291255"/>
              <a:gd name="connsiteX89-3929" fmla="*/ 1448085 w 3898347"/>
              <a:gd name="connsiteY89-3930" fmla="*/ 4248391 h 4291255"/>
              <a:gd name="connsiteX90-3931" fmla="*/ 1315306 w 3898347"/>
              <a:gd name="connsiteY90-3932" fmla="*/ 4237004 h 4291255"/>
              <a:gd name="connsiteX91-3933" fmla="*/ 1272434 w 3898347"/>
              <a:gd name="connsiteY91-3934" fmla="*/ 4244958 h 4291255"/>
              <a:gd name="connsiteX92-3935" fmla="*/ 1231567 w 3898347"/>
              <a:gd name="connsiteY92-3936" fmla="*/ 4219356 h 4291255"/>
              <a:gd name="connsiteX93-3937" fmla="*/ 1216643 w 3898347"/>
              <a:gd name="connsiteY93-3938" fmla="*/ 4229828 h 4291255"/>
              <a:gd name="connsiteX94-3939" fmla="*/ 1214101 w 3898347"/>
              <a:gd name="connsiteY94-3940" fmla="*/ 4231991 h 4291255"/>
              <a:gd name="connsiteX95-3941" fmla="*/ 1203193 w 3898347"/>
              <a:gd name="connsiteY95-3942" fmla="*/ 4232867 h 4291255"/>
              <a:gd name="connsiteX96-3943" fmla="*/ 1201049 w 3898347"/>
              <a:gd name="connsiteY96-3944" fmla="*/ 4242842 h 4291255"/>
              <a:gd name="connsiteX97-3945" fmla="*/ 1185298 w 3898347"/>
              <a:gd name="connsiteY97-3946" fmla="*/ 4251133 h 4291255"/>
              <a:gd name="connsiteX98-3947" fmla="*/ 1164955 w 3898347"/>
              <a:gd name="connsiteY98-3948" fmla="*/ 4250027 h 4291255"/>
              <a:gd name="connsiteX99-3949" fmla="*/ 1067357 w 3898347"/>
              <a:gd name="connsiteY99-3950" fmla="*/ 4233908 h 4291255"/>
              <a:gd name="connsiteX100-3951" fmla="*/ 1009492 w 3898347"/>
              <a:gd name="connsiteY100-3952" fmla="*/ 4230455 h 4291255"/>
              <a:gd name="connsiteX101-3953" fmla="*/ 988345 w 3898347"/>
              <a:gd name="connsiteY101-3954" fmla="*/ 4238880 h 4291255"/>
              <a:gd name="connsiteX102-3955" fmla="*/ 958251 w 3898347"/>
              <a:gd name="connsiteY102-3956" fmla="*/ 4244100 h 4291255"/>
              <a:gd name="connsiteX103-3957" fmla="*/ 905785 w 3898347"/>
              <a:gd name="connsiteY103-3958" fmla="*/ 4260845 h 4291255"/>
              <a:gd name="connsiteX104-3959" fmla="*/ 837706 w 3898347"/>
              <a:gd name="connsiteY104-3960" fmla="*/ 4245528 h 4291255"/>
              <a:gd name="connsiteX105-3961" fmla="*/ 778474 w 3898347"/>
              <a:gd name="connsiteY105-3962" fmla="*/ 4235526 h 4291255"/>
              <a:gd name="connsiteX106-3963" fmla="*/ 774418 w 3898347"/>
              <a:gd name="connsiteY106-3964" fmla="*/ 4242583 h 4291255"/>
              <a:gd name="connsiteX107-3965" fmla="*/ 737705 w 3898347"/>
              <a:gd name="connsiteY107-3966" fmla="*/ 4238891 h 4291255"/>
              <a:gd name="connsiteX108-3967" fmla="*/ 627717 w 3898347"/>
              <a:gd name="connsiteY108-3968" fmla="*/ 4207629 h 4291255"/>
              <a:gd name="connsiteX109-3969" fmla="*/ 551044 w 3898347"/>
              <a:gd name="connsiteY109-3970" fmla="*/ 4180627 h 4291255"/>
              <a:gd name="connsiteX110-3971" fmla="*/ 508621 w 3898347"/>
              <a:gd name="connsiteY110-3972" fmla="*/ 4176044 h 4291255"/>
              <a:gd name="connsiteX111-3973" fmla="*/ 467082 w 3898347"/>
              <a:gd name="connsiteY111-3974" fmla="*/ 4185616 h 4291255"/>
              <a:gd name="connsiteX112-3975" fmla="*/ 437646 w 3898347"/>
              <a:gd name="connsiteY112-3976" fmla="*/ 4212658 h 4291255"/>
              <a:gd name="connsiteX113-3977" fmla="*/ 402271 w 3898347"/>
              <a:gd name="connsiteY113-3978" fmla="*/ 4212774 h 4291255"/>
              <a:gd name="connsiteX114-3979" fmla="*/ 391968 w 3898347"/>
              <a:gd name="connsiteY114-3980" fmla="*/ 4187073 h 4291255"/>
              <a:gd name="connsiteX115-3981" fmla="*/ 337154 w 3898347"/>
              <a:gd name="connsiteY115-3982" fmla="*/ 4206136 h 4291255"/>
              <a:gd name="connsiteX116-3983" fmla="*/ 298662 w 3898347"/>
              <a:gd name="connsiteY116-3984" fmla="*/ 4211227 h 4291255"/>
              <a:gd name="connsiteX117-3985" fmla="*/ 265740 w 3898347"/>
              <a:gd name="connsiteY117-3986" fmla="*/ 4213623 h 4291255"/>
              <a:gd name="connsiteX118-3987" fmla="*/ 176403 w 3898347"/>
              <a:gd name="connsiteY118-3988" fmla="*/ 4227393 h 4291255"/>
              <a:gd name="connsiteX119-3989" fmla="*/ 82528 w 3898347"/>
              <a:gd name="connsiteY119-3990" fmla="*/ 4243774 h 4291255"/>
              <a:gd name="connsiteX120-3991" fmla="*/ 19464 w 3898347"/>
              <a:gd name="connsiteY120-3992" fmla="*/ 4256103 h 4291255"/>
              <a:gd name="connsiteX121-3993" fmla="*/ 0 w 3898347"/>
              <a:gd name="connsiteY121-3994" fmla="*/ 4221939 h 4291255"/>
              <a:gd name="connsiteX122-3995" fmla="*/ 0 w 3898347"/>
              <a:gd name="connsiteY122-3996" fmla="*/ 15850 h 4291255"/>
              <a:gd name="connsiteX123-3997" fmla="*/ 3898347 w 3898347"/>
              <a:gd name="connsiteY123-3998" fmla="*/ 0 h 4291255"/>
              <a:gd name="connsiteX0-3999" fmla="*/ 3898347 w 3898347"/>
              <a:gd name="connsiteY0-4000" fmla="*/ 0 h 4291255"/>
              <a:gd name="connsiteX1-4001" fmla="*/ 3898347 w 3898347"/>
              <a:gd name="connsiteY1-4002" fmla="*/ 3834445 h 4291255"/>
              <a:gd name="connsiteX2-4003" fmla="*/ 3892314 w 3898347"/>
              <a:gd name="connsiteY2-4004" fmla="*/ 3832951 h 4291255"/>
              <a:gd name="connsiteX3-4005" fmla="*/ 3851953 w 3898347"/>
              <a:gd name="connsiteY3-4006" fmla="*/ 3802983 h 4291255"/>
              <a:gd name="connsiteX4-4007" fmla="*/ 3836418 w 3898347"/>
              <a:gd name="connsiteY4-4008" fmla="*/ 3811513 h 4291255"/>
              <a:gd name="connsiteX5-4009" fmla="*/ 3833758 w 3898347"/>
              <a:gd name="connsiteY5-4010" fmla="*/ 3813341 h 4291255"/>
              <a:gd name="connsiteX6-4011" fmla="*/ 3822673 w 3898347"/>
              <a:gd name="connsiteY6-4012" fmla="*/ 3812913 h 4291255"/>
              <a:gd name="connsiteX7-4013" fmla="*/ 3820104 w 3898347"/>
              <a:gd name="connsiteY7-4014" fmla="*/ 3822466 h 4291255"/>
              <a:gd name="connsiteX8-4015" fmla="*/ 3803816 w 3898347"/>
              <a:gd name="connsiteY8-4016" fmla="*/ 3828757 h 4291255"/>
              <a:gd name="connsiteX9-4017" fmla="*/ 3729936 w 3898347"/>
              <a:gd name="connsiteY9-4018" fmla="*/ 3815386 h 4291255"/>
              <a:gd name="connsiteX10-4019" fmla="*/ 3726018 w 3898347"/>
              <a:gd name="connsiteY10-4020" fmla="*/ 3815100 h 4291255"/>
              <a:gd name="connsiteX11-4021" fmla="*/ 3725413 w 3898347"/>
              <a:gd name="connsiteY11-4022" fmla="*/ 3814615 h 4291255"/>
              <a:gd name="connsiteX12-4023" fmla="*/ 3713801 w 3898347"/>
              <a:gd name="connsiteY12-4024" fmla="*/ 3811018 h 4291255"/>
              <a:gd name="connsiteX13-4025" fmla="*/ 3709087 w 3898347"/>
              <a:gd name="connsiteY13-4026" fmla="*/ 3813195 h 4291255"/>
              <a:gd name="connsiteX14-4027" fmla="*/ 3698038 w 3898347"/>
              <a:gd name="connsiteY14-4028" fmla="*/ 3806182 h 4291255"/>
              <a:gd name="connsiteX15-4029" fmla="*/ 3662227 w 3898347"/>
              <a:gd name="connsiteY15-4030" fmla="*/ 3807761 h 4291255"/>
              <a:gd name="connsiteX16-4031" fmla="*/ 3659872 w 3898347"/>
              <a:gd name="connsiteY16-4032" fmla="*/ 3805524 h 4291255"/>
              <a:gd name="connsiteX17-4033" fmla="*/ 3643454 w 3898347"/>
              <a:gd name="connsiteY17-4034" fmla="*/ 3794831 h 4291255"/>
              <a:gd name="connsiteX18-4035" fmla="*/ 3624789 w 3898347"/>
              <a:gd name="connsiteY18-4036" fmla="*/ 3803185 h 4291255"/>
              <a:gd name="connsiteX19-4037" fmla="*/ 3602327 w 3898347"/>
              <a:gd name="connsiteY19-4038" fmla="*/ 3794616 h 4291255"/>
              <a:gd name="connsiteX20-4039" fmla="*/ 3596645 w 3898347"/>
              <a:gd name="connsiteY20-4040" fmla="*/ 3797108 h 4291255"/>
              <a:gd name="connsiteX21-4041" fmla="*/ 3574144 w 3898347"/>
              <a:gd name="connsiteY21-4042" fmla="*/ 3795108 h 4291255"/>
              <a:gd name="connsiteX22-4043" fmla="*/ 3562310 w 3898347"/>
              <a:gd name="connsiteY22-4044" fmla="*/ 3787534 h 4291255"/>
              <a:gd name="connsiteX23-4045" fmla="*/ 3551635 w 3898347"/>
              <a:gd name="connsiteY23-4046" fmla="*/ 3797705 h 4291255"/>
              <a:gd name="connsiteX24-4047" fmla="*/ 3542668 w 3898347"/>
              <a:gd name="connsiteY24-4048" fmla="*/ 3803283 h 4291255"/>
              <a:gd name="connsiteX25-4049" fmla="*/ 3533033 w 3898347"/>
              <a:gd name="connsiteY25-4050" fmla="*/ 3799071 h 4291255"/>
              <a:gd name="connsiteX26-4051" fmla="*/ 3521726 w 3898347"/>
              <a:gd name="connsiteY26-4052" fmla="*/ 3804691 h 4291255"/>
              <a:gd name="connsiteX27-4053" fmla="*/ 3520080 w 3898347"/>
              <a:gd name="connsiteY27-4054" fmla="*/ 3805210 h 4291255"/>
              <a:gd name="connsiteX28-4055" fmla="*/ 3508491 w 3898347"/>
              <a:gd name="connsiteY28-4056" fmla="*/ 3797398 h 4291255"/>
              <a:gd name="connsiteX29-4057" fmla="*/ 3503787 w 3898347"/>
              <a:gd name="connsiteY29-4058" fmla="*/ 3797787 h 4291255"/>
              <a:gd name="connsiteX30-4059" fmla="*/ 3492165 w 3898347"/>
              <a:gd name="connsiteY30-4060" fmla="*/ 3799887 h 4291255"/>
              <a:gd name="connsiteX31-4061" fmla="*/ 3472233 w 3898347"/>
              <a:gd name="connsiteY31-4062" fmla="*/ 3805682 h 4291255"/>
              <a:gd name="connsiteX32-4063" fmla="*/ 3465921 w 3898347"/>
              <a:gd name="connsiteY32-4064" fmla="*/ 3805814 h 4291255"/>
              <a:gd name="connsiteX33-4065" fmla="*/ 3455541 w 3898347"/>
              <a:gd name="connsiteY33-4066" fmla="*/ 3815505 h 4291255"/>
              <a:gd name="connsiteX34-4067" fmla="*/ 3429027 w 3898347"/>
              <a:gd name="connsiteY34-4068" fmla="*/ 3816906 h 4291255"/>
              <a:gd name="connsiteX35-4069" fmla="*/ 3369507 w 3898347"/>
              <a:gd name="connsiteY35-4070" fmla="*/ 3825563 h 4291255"/>
              <a:gd name="connsiteX36-4071" fmla="*/ 3324491 w 3898347"/>
              <a:gd name="connsiteY36-4072" fmla="*/ 3832006 h 4291255"/>
              <a:gd name="connsiteX37-4073" fmla="*/ 3244235 w 3898347"/>
              <a:gd name="connsiteY37-4074" fmla="*/ 3834376 h 4291255"/>
              <a:gd name="connsiteX38-4075" fmla="*/ 3226507 w 3898347"/>
              <a:gd name="connsiteY38-4076" fmla="*/ 3820131 h 4291255"/>
              <a:gd name="connsiteX39-4077" fmla="*/ 3191688 w 3898347"/>
              <a:gd name="connsiteY39-4078" fmla="*/ 3837359 h 4291255"/>
              <a:gd name="connsiteX40-4079" fmla="*/ 3153779 w 3898347"/>
              <a:gd name="connsiteY40-4080" fmla="*/ 3848439 h 4291255"/>
              <a:gd name="connsiteX41-4081" fmla="*/ 3090188 w 3898347"/>
              <a:gd name="connsiteY41-4082" fmla="*/ 3855036 h 4291255"/>
              <a:gd name="connsiteX42-4083" fmla="*/ 3031422 w 3898347"/>
              <a:gd name="connsiteY42-4084" fmla="*/ 3858298 h 4291255"/>
              <a:gd name="connsiteX43-4085" fmla="*/ 2996288 w 3898347"/>
              <a:gd name="connsiteY43-4086" fmla="*/ 3860020 h 4291255"/>
              <a:gd name="connsiteX44-4087" fmla="*/ 2901661 w 3898347"/>
              <a:gd name="connsiteY44-4088" fmla="*/ 3882243 h 4291255"/>
              <a:gd name="connsiteX45-4089" fmla="*/ 2782141 w 3898347"/>
              <a:gd name="connsiteY45-4090" fmla="*/ 3932983 h 4291255"/>
              <a:gd name="connsiteX46-4091" fmla="*/ 2749597 w 3898347"/>
              <a:gd name="connsiteY46-4092" fmla="*/ 3956746 h 4291255"/>
              <a:gd name="connsiteX47-4093" fmla="*/ 2730493 w 3898347"/>
              <a:gd name="connsiteY47-4094" fmla="*/ 3955236 h 4291255"/>
              <a:gd name="connsiteX48-4095" fmla="*/ 2707507 w 3898347"/>
              <a:gd name="connsiteY48-4096" fmla="*/ 3947771 h 4291255"/>
              <a:gd name="connsiteX49-4097" fmla="*/ 2701937 w 3898347"/>
              <a:gd name="connsiteY49-4098" fmla="*/ 3950565 h 4291255"/>
              <a:gd name="connsiteX50-4099" fmla="*/ 2679435 w 3898347"/>
              <a:gd name="connsiteY50-4100" fmla="*/ 3949768 h 4291255"/>
              <a:gd name="connsiteX51-4101" fmla="*/ 2667352 w 3898347"/>
              <a:gd name="connsiteY51-4102" fmla="*/ 3942821 h 4291255"/>
              <a:gd name="connsiteX52-4103" fmla="*/ 2657096 w 3898347"/>
              <a:gd name="connsiteY52-4104" fmla="*/ 3953571 h 4291255"/>
              <a:gd name="connsiteX53-4105" fmla="*/ 2655161 w 3898347"/>
              <a:gd name="connsiteY53-4106" fmla="*/ 3962216 h 4291255"/>
              <a:gd name="connsiteX54-4107" fmla="*/ 2638604 w 3898347"/>
              <a:gd name="connsiteY54-4108" fmla="*/ 3955936 h 4291255"/>
              <a:gd name="connsiteX55-4109" fmla="*/ 2626185 w 3898347"/>
              <a:gd name="connsiteY55-4110" fmla="*/ 3962937 h 4291255"/>
              <a:gd name="connsiteX56-4111" fmla="*/ 2614077 w 3898347"/>
              <a:gd name="connsiteY56-4112" fmla="*/ 3955576 h 4291255"/>
              <a:gd name="connsiteX57-4113" fmla="*/ 2609403 w 3898347"/>
              <a:gd name="connsiteY57-4114" fmla="*/ 3956215 h 4291255"/>
              <a:gd name="connsiteX58-4115" fmla="*/ 2597896 w 3898347"/>
              <a:gd name="connsiteY58-4116" fmla="*/ 3958939 h 4291255"/>
              <a:gd name="connsiteX59-4117" fmla="*/ 2578251 w 3898347"/>
              <a:gd name="connsiteY59-4118" fmla="*/ 3965812 h 4291255"/>
              <a:gd name="connsiteX60-4119" fmla="*/ 2571961 w 3898347"/>
              <a:gd name="connsiteY60-4120" fmla="*/ 3966278 h 4291255"/>
              <a:gd name="connsiteX61-4121" fmla="*/ 2559399 w 3898347"/>
              <a:gd name="connsiteY61-4122" fmla="*/ 3979193 h 4291255"/>
              <a:gd name="connsiteX62-4123" fmla="*/ 2533560 w 3898347"/>
              <a:gd name="connsiteY62-4124" fmla="*/ 3988160 h 4291255"/>
              <a:gd name="connsiteX63-4125" fmla="*/ 2515299 w 3898347"/>
              <a:gd name="connsiteY63-4126" fmla="*/ 4016867 h 4291255"/>
              <a:gd name="connsiteX64-4127" fmla="*/ 2513423 w 3898347"/>
              <a:gd name="connsiteY64-4128" fmla="*/ 4018759 h 4291255"/>
              <a:gd name="connsiteX65-4129" fmla="*/ 2482991 w 3898347"/>
              <a:gd name="connsiteY65-4130" fmla="*/ 4012935 h 4291255"/>
              <a:gd name="connsiteX66-4131" fmla="*/ 2446940 w 3898347"/>
              <a:gd name="connsiteY66-4132" fmla="*/ 4021172 h 4291255"/>
              <a:gd name="connsiteX67-4133" fmla="*/ 2404883 w 3898347"/>
              <a:gd name="connsiteY67-4134" fmla="*/ 4024808 h 4291255"/>
              <a:gd name="connsiteX68-4135" fmla="*/ 2373894 w 3898347"/>
              <a:gd name="connsiteY68-4136" fmla="*/ 4023827 h 4291255"/>
              <a:gd name="connsiteX69-4137" fmla="*/ 2297080 w 3898347"/>
              <a:gd name="connsiteY69-4138" fmla="*/ 4040841 h 4291255"/>
              <a:gd name="connsiteX70-4139" fmla="*/ 2170615 w 3898347"/>
              <a:gd name="connsiteY70-4140" fmla="*/ 4077196 h 4291255"/>
              <a:gd name="connsiteX71-4141" fmla="*/ 2143580 w 3898347"/>
              <a:gd name="connsiteY71-4142" fmla="*/ 4083102 h 4291255"/>
              <a:gd name="connsiteX72-4143" fmla="*/ 2119893 w 3898347"/>
              <a:gd name="connsiteY72-4144" fmla="*/ 4080874 h 4291255"/>
              <a:gd name="connsiteX73-4145" fmla="*/ 2114008 w 3898347"/>
              <a:gd name="connsiteY73-4146" fmla="*/ 4073996 h 4291255"/>
              <a:gd name="connsiteX74-4147" fmla="*/ 2099067 w 3898347"/>
              <a:gd name="connsiteY74-4148" fmla="*/ 4076068 h 4291255"/>
              <a:gd name="connsiteX75-4149" fmla="*/ 2095000 w 3898347"/>
              <a:gd name="connsiteY75-4150" fmla="*/ 4075096 h 4291255"/>
              <a:gd name="connsiteX76-4151" fmla="*/ 2071767 w 3898347"/>
              <a:gd name="connsiteY76-4152" fmla="*/ 4071044 h 4291255"/>
              <a:gd name="connsiteX77-4153" fmla="*/ 2024486 w 3898347"/>
              <a:gd name="connsiteY77-4154" fmla="*/ 4100276 h 4291255"/>
              <a:gd name="connsiteX78-4155" fmla="*/ 1964411 w 3898347"/>
              <a:gd name="connsiteY78-4156" fmla="*/ 4105069 h 4291255"/>
              <a:gd name="connsiteX79-4157" fmla="*/ 1739945 w 3898347"/>
              <a:gd name="connsiteY79-4158" fmla="*/ 4171795 h 4291255"/>
              <a:gd name="connsiteX80-4159" fmla="*/ 1642330 w 3898347"/>
              <a:gd name="connsiteY80-4160" fmla="*/ 4174762 h 4291255"/>
              <a:gd name="connsiteX81-4161" fmla="*/ 1564215 w 3898347"/>
              <a:gd name="connsiteY81-4162" fmla="*/ 4190149 h 4291255"/>
              <a:gd name="connsiteX82-4163" fmla="*/ 1538049 w 3898347"/>
              <a:gd name="connsiteY82-4164" fmla="*/ 4291255 h 4291255"/>
              <a:gd name="connsiteX83-4165" fmla="*/ 1530136 w 3898347"/>
              <a:gd name="connsiteY83-4166" fmla="*/ 4227121 h 4291255"/>
              <a:gd name="connsiteX84-4167" fmla="*/ 1508787 w 3898347"/>
              <a:gd name="connsiteY84-4168" fmla="*/ 4234213 h 4291255"/>
              <a:gd name="connsiteX85-4169" fmla="*/ 1488914 w 3898347"/>
              <a:gd name="connsiteY85-4170" fmla="*/ 4241772 h 4291255"/>
              <a:gd name="connsiteX86-4171" fmla="*/ 1488999 w 3898347"/>
              <a:gd name="connsiteY86-4172" fmla="*/ 4251186 h 4291255"/>
              <a:gd name="connsiteX87-4173" fmla="*/ 1475364 w 3898347"/>
              <a:gd name="connsiteY87-4174" fmla="*/ 4248364 h 4291255"/>
              <a:gd name="connsiteX88-4175" fmla="*/ 1457275 w 3898347"/>
              <a:gd name="connsiteY88-4176" fmla="*/ 4252863 h 4291255"/>
              <a:gd name="connsiteX89-4177" fmla="*/ 1448085 w 3898347"/>
              <a:gd name="connsiteY89-4178" fmla="*/ 4248391 h 4291255"/>
              <a:gd name="connsiteX90-4179" fmla="*/ 1315306 w 3898347"/>
              <a:gd name="connsiteY90-4180" fmla="*/ 4237004 h 4291255"/>
              <a:gd name="connsiteX91-4181" fmla="*/ 1272434 w 3898347"/>
              <a:gd name="connsiteY91-4182" fmla="*/ 4244958 h 4291255"/>
              <a:gd name="connsiteX92-4183" fmla="*/ 1231567 w 3898347"/>
              <a:gd name="connsiteY92-4184" fmla="*/ 4219356 h 4291255"/>
              <a:gd name="connsiteX93-4185" fmla="*/ 1216643 w 3898347"/>
              <a:gd name="connsiteY93-4186" fmla="*/ 4229828 h 4291255"/>
              <a:gd name="connsiteX94-4187" fmla="*/ 1214101 w 3898347"/>
              <a:gd name="connsiteY94-4188" fmla="*/ 4231991 h 4291255"/>
              <a:gd name="connsiteX95-4189" fmla="*/ 1203193 w 3898347"/>
              <a:gd name="connsiteY95-4190" fmla="*/ 4232867 h 4291255"/>
              <a:gd name="connsiteX96-4191" fmla="*/ 1201049 w 3898347"/>
              <a:gd name="connsiteY96-4192" fmla="*/ 4242842 h 4291255"/>
              <a:gd name="connsiteX97-4193" fmla="*/ 1185298 w 3898347"/>
              <a:gd name="connsiteY97-4194" fmla="*/ 4251133 h 4291255"/>
              <a:gd name="connsiteX98-4195" fmla="*/ 1164955 w 3898347"/>
              <a:gd name="connsiteY98-4196" fmla="*/ 4250027 h 4291255"/>
              <a:gd name="connsiteX99-4197" fmla="*/ 1067357 w 3898347"/>
              <a:gd name="connsiteY99-4198" fmla="*/ 4233908 h 4291255"/>
              <a:gd name="connsiteX100-4199" fmla="*/ 1009492 w 3898347"/>
              <a:gd name="connsiteY100-4200" fmla="*/ 4230455 h 4291255"/>
              <a:gd name="connsiteX101-4201" fmla="*/ 988345 w 3898347"/>
              <a:gd name="connsiteY101-4202" fmla="*/ 4238880 h 4291255"/>
              <a:gd name="connsiteX102-4203" fmla="*/ 958251 w 3898347"/>
              <a:gd name="connsiteY102-4204" fmla="*/ 4244100 h 4291255"/>
              <a:gd name="connsiteX103-4205" fmla="*/ 905785 w 3898347"/>
              <a:gd name="connsiteY103-4206" fmla="*/ 4260845 h 4291255"/>
              <a:gd name="connsiteX104-4207" fmla="*/ 837706 w 3898347"/>
              <a:gd name="connsiteY104-4208" fmla="*/ 4245528 h 4291255"/>
              <a:gd name="connsiteX105-4209" fmla="*/ 778474 w 3898347"/>
              <a:gd name="connsiteY105-4210" fmla="*/ 4235526 h 4291255"/>
              <a:gd name="connsiteX106-4211" fmla="*/ 774418 w 3898347"/>
              <a:gd name="connsiteY106-4212" fmla="*/ 4242583 h 4291255"/>
              <a:gd name="connsiteX107-4213" fmla="*/ 737705 w 3898347"/>
              <a:gd name="connsiteY107-4214" fmla="*/ 4238891 h 4291255"/>
              <a:gd name="connsiteX108-4215" fmla="*/ 627717 w 3898347"/>
              <a:gd name="connsiteY108-4216" fmla="*/ 4207629 h 4291255"/>
              <a:gd name="connsiteX109-4217" fmla="*/ 551044 w 3898347"/>
              <a:gd name="connsiteY109-4218" fmla="*/ 4180627 h 4291255"/>
              <a:gd name="connsiteX110-4219" fmla="*/ 508621 w 3898347"/>
              <a:gd name="connsiteY110-4220" fmla="*/ 4176044 h 4291255"/>
              <a:gd name="connsiteX111-4221" fmla="*/ 467082 w 3898347"/>
              <a:gd name="connsiteY111-4222" fmla="*/ 4185616 h 4291255"/>
              <a:gd name="connsiteX112-4223" fmla="*/ 437646 w 3898347"/>
              <a:gd name="connsiteY112-4224" fmla="*/ 4212658 h 4291255"/>
              <a:gd name="connsiteX113-4225" fmla="*/ 402271 w 3898347"/>
              <a:gd name="connsiteY113-4226" fmla="*/ 4212774 h 4291255"/>
              <a:gd name="connsiteX114-4227" fmla="*/ 391968 w 3898347"/>
              <a:gd name="connsiteY114-4228" fmla="*/ 4187073 h 4291255"/>
              <a:gd name="connsiteX115-4229" fmla="*/ 337154 w 3898347"/>
              <a:gd name="connsiteY115-4230" fmla="*/ 4206136 h 4291255"/>
              <a:gd name="connsiteX116-4231" fmla="*/ 298662 w 3898347"/>
              <a:gd name="connsiteY116-4232" fmla="*/ 4211227 h 4291255"/>
              <a:gd name="connsiteX117-4233" fmla="*/ 265740 w 3898347"/>
              <a:gd name="connsiteY117-4234" fmla="*/ 4213623 h 4291255"/>
              <a:gd name="connsiteX118-4235" fmla="*/ 176403 w 3898347"/>
              <a:gd name="connsiteY118-4236" fmla="*/ 4227393 h 4291255"/>
              <a:gd name="connsiteX119-4237" fmla="*/ 82528 w 3898347"/>
              <a:gd name="connsiteY119-4238" fmla="*/ 4243774 h 4291255"/>
              <a:gd name="connsiteX120-4239" fmla="*/ 19464 w 3898347"/>
              <a:gd name="connsiteY120-4240" fmla="*/ 4256103 h 4291255"/>
              <a:gd name="connsiteX121-4241" fmla="*/ 0 w 3898347"/>
              <a:gd name="connsiteY121-4242" fmla="*/ 4221939 h 4291255"/>
              <a:gd name="connsiteX122-4243" fmla="*/ 0 w 3898347"/>
              <a:gd name="connsiteY122-4244" fmla="*/ 15850 h 4291255"/>
              <a:gd name="connsiteX123-4245" fmla="*/ 3898347 w 3898347"/>
              <a:gd name="connsiteY123-4246" fmla="*/ 0 h 4291255"/>
              <a:gd name="connsiteX0-4247" fmla="*/ 3898347 w 3898347"/>
              <a:gd name="connsiteY0-4248" fmla="*/ 0 h 4260845"/>
              <a:gd name="connsiteX1-4249" fmla="*/ 3898347 w 3898347"/>
              <a:gd name="connsiteY1-4250" fmla="*/ 3834445 h 4260845"/>
              <a:gd name="connsiteX2-4251" fmla="*/ 3892314 w 3898347"/>
              <a:gd name="connsiteY2-4252" fmla="*/ 3832951 h 4260845"/>
              <a:gd name="connsiteX3-4253" fmla="*/ 3851953 w 3898347"/>
              <a:gd name="connsiteY3-4254" fmla="*/ 3802983 h 4260845"/>
              <a:gd name="connsiteX4-4255" fmla="*/ 3836418 w 3898347"/>
              <a:gd name="connsiteY4-4256" fmla="*/ 3811513 h 4260845"/>
              <a:gd name="connsiteX5-4257" fmla="*/ 3833758 w 3898347"/>
              <a:gd name="connsiteY5-4258" fmla="*/ 3813341 h 4260845"/>
              <a:gd name="connsiteX6-4259" fmla="*/ 3822673 w 3898347"/>
              <a:gd name="connsiteY6-4260" fmla="*/ 3812913 h 4260845"/>
              <a:gd name="connsiteX7-4261" fmla="*/ 3820104 w 3898347"/>
              <a:gd name="connsiteY7-4262" fmla="*/ 3822466 h 4260845"/>
              <a:gd name="connsiteX8-4263" fmla="*/ 3803816 w 3898347"/>
              <a:gd name="connsiteY8-4264" fmla="*/ 3828757 h 4260845"/>
              <a:gd name="connsiteX9-4265" fmla="*/ 3729936 w 3898347"/>
              <a:gd name="connsiteY9-4266" fmla="*/ 3815386 h 4260845"/>
              <a:gd name="connsiteX10-4267" fmla="*/ 3726018 w 3898347"/>
              <a:gd name="connsiteY10-4268" fmla="*/ 3815100 h 4260845"/>
              <a:gd name="connsiteX11-4269" fmla="*/ 3725413 w 3898347"/>
              <a:gd name="connsiteY11-4270" fmla="*/ 3814615 h 4260845"/>
              <a:gd name="connsiteX12-4271" fmla="*/ 3713801 w 3898347"/>
              <a:gd name="connsiteY12-4272" fmla="*/ 3811018 h 4260845"/>
              <a:gd name="connsiteX13-4273" fmla="*/ 3709087 w 3898347"/>
              <a:gd name="connsiteY13-4274" fmla="*/ 3813195 h 4260845"/>
              <a:gd name="connsiteX14-4275" fmla="*/ 3698038 w 3898347"/>
              <a:gd name="connsiteY14-4276" fmla="*/ 3806182 h 4260845"/>
              <a:gd name="connsiteX15-4277" fmla="*/ 3662227 w 3898347"/>
              <a:gd name="connsiteY15-4278" fmla="*/ 3807761 h 4260845"/>
              <a:gd name="connsiteX16-4279" fmla="*/ 3659872 w 3898347"/>
              <a:gd name="connsiteY16-4280" fmla="*/ 3805524 h 4260845"/>
              <a:gd name="connsiteX17-4281" fmla="*/ 3643454 w 3898347"/>
              <a:gd name="connsiteY17-4282" fmla="*/ 3794831 h 4260845"/>
              <a:gd name="connsiteX18-4283" fmla="*/ 3624789 w 3898347"/>
              <a:gd name="connsiteY18-4284" fmla="*/ 3803185 h 4260845"/>
              <a:gd name="connsiteX19-4285" fmla="*/ 3602327 w 3898347"/>
              <a:gd name="connsiteY19-4286" fmla="*/ 3794616 h 4260845"/>
              <a:gd name="connsiteX20-4287" fmla="*/ 3596645 w 3898347"/>
              <a:gd name="connsiteY20-4288" fmla="*/ 3797108 h 4260845"/>
              <a:gd name="connsiteX21-4289" fmla="*/ 3574144 w 3898347"/>
              <a:gd name="connsiteY21-4290" fmla="*/ 3795108 h 4260845"/>
              <a:gd name="connsiteX22-4291" fmla="*/ 3562310 w 3898347"/>
              <a:gd name="connsiteY22-4292" fmla="*/ 3787534 h 4260845"/>
              <a:gd name="connsiteX23-4293" fmla="*/ 3551635 w 3898347"/>
              <a:gd name="connsiteY23-4294" fmla="*/ 3797705 h 4260845"/>
              <a:gd name="connsiteX24-4295" fmla="*/ 3542668 w 3898347"/>
              <a:gd name="connsiteY24-4296" fmla="*/ 3803283 h 4260845"/>
              <a:gd name="connsiteX25-4297" fmla="*/ 3533033 w 3898347"/>
              <a:gd name="connsiteY25-4298" fmla="*/ 3799071 h 4260845"/>
              <a:gd name="connsiteX26-4299" fmla="*/ 3521726 w 3898347"/>
              <a:gd name="connsiteY26-4300" fmla="*/ 3804691 h 4260845"/>
              <a:gd name="connsiteX27-4301" fmla="*/ 3520080 w 3898347"/>
              <a:gd name="connsiteY27-4302" fmla="*/ 3805210 h 4260845"/>
              <a:gd name="connsiteX28-4303" fmla="*/ 3508491 w 3898347"/>
              <a:gd name="connsiteY28-4304" fmla="*/ 3797398 h 4260845"/>
              <a:gd name="connsiteX29-4305" fmla="*/ 3503787 w 3898347"/>
              <a:gd name="connsiteY29-4306" fmla="*/ 3797787 h 4260845"/>
              <a:gd name="connsiteX30-4307" fmla="*/ 3492165 w 3898347"/>
              <a:gd name="connsiteY30-4308" fmla="*/ 3799887 h 4260845"/>
              <a:gd name="connsiteX31-4309" fmla="*/ 3472233 w 3898347"/>
              <a:gd name="connsiteY31-4310" fmla="*/ 3805682 h 4260845"/>
              <a:gd name="connsiteX32-4311" fmla="*/ 3465921 w 3898347"/>
              <a:gd name="connsiteY32-4312" fmla="*/ 3805814 h 4260845"/>
              <a:gd name="connsiteX33-4313" fmla="*/ 3455541 w 3898347"/>
              <a:gd name="connsiteY33-4314" fmla="*/ 3815505 h 4260845"/>
              <a:gd name="connsiteX34-4315" fmla="*/ 3429027 w 3898347"/>
              <a:gd name="connsiteY34-4316" fmla="*/ 3816906 h 4260845"/>
              <a:gd name="connsiteX35-4317" fmla="*/ 3369507 w 3898347"/>
              <a:gd name="connsiteY35-4318" fmla="*/ 3825563 h 4260845"/>
              <a:gd name="connsiteX36-4319" fmla="*/ 3324491 w 3898347"/>
              <a:gd name="connsiteY36-4320" fmla="*/ 3832006 h 4260845"/>
              <a:gd name="connsiteX37-4321" fmla="*/ 3244235 w 3898347"/>
              <a:gd name="connsiteY37-4322" fmla="*/ 3834376 h 4260845"/>
              <a:gd name="connsiteX38-4323" fmla="*/ 3226507 w 3898347"/>
              <a:gd name="connsiteY38-4324" fmla="*/ 3820131 h 4260845"/>
              <a:gd name="connsiteX39-4325" fmla="*/ 3191688 w 3898347"/>
              <a:gd name="connsiteY39-4326" fmla="*/ 3837359 h 4260845"/>
              <a:gd name="connsiteX40-4327" fmla="*/ 3153779 w 3898347"/>
              <a:gd name="connsiteY40-4328" fmla="*/ 3848439 h 4260845"/>
              <a:gd name="connsiteX41-4329" fmla="*/ 3090188 w 3898347"/>
              <a:gd name="connsiteY41-4330" fmla="*/ 3855036 h 4260845"/>
              <a:gd name="connsiteX42-4331" fmla="*/ 3031422 w 3898347"/>
              <a:gd name="connsiteY42-4332" fmla="*/ 3858298 h 4260845"/>
              <a:gd name="connsiteX43-4333" fmla="*/ 2996288 w 3898347"/>
              <a:gd name="connsiteY43-4334" fmla="*/ 3860020 h 4260845"/>
              <a:gd name="connsiteX44-4335" fmla="*/ 2901661 w 3898347"/>
              <a:gd name="connsiteY44-4336" fmla="*/ 3882243 h 4260845"/>
              <a:gd name="connsiteX45-4337" fmla="*/ 2782141 w 3898347"/>
              <a:gd name="connsiteY45-4338" fmla="*/ 3932983 h 4260845"/>
              <a:gd name="connsiteX46-4339" fmla="*/ 2749597 w 3898347"/>
              <a:gd name="connsiteY46-4340" fmla="*/ 3956746 h 4260845"/>
              <a:gd name="connsiteX47-4341" fmla="*/ 2730493 w 3898347"/>
              <a:gd name="connsiteY47-4342" fmla="*/ 3955236 h 4260845"/>
              <a:gd name="connsiteX48-4343" fmla="*/ 2707507 w 3898347"/>
              <a:gd name="connsiteY48-4344" fmla="*/ 3947771 h 4260845"/>
              <a:gd name="connsiteX49-4345" fmla="*/ 2701937 w 3898347"/>
              <a:gd name="connsiteY49-4346" fmla="*/ 3950565 h 4260845"/>
              <a:gd name="connsiteX50-4347" fmla="*/ 2679435 w 3898347"/>
              <a:gd name="connsiteY50-4348" fmla="*/ 3949768 h 4260845"/>
              <a:gd name="connsiteX51-4349" fmla="*/ 2667352 w 3898347"/>
              <a:gd name="connsiteY51-4350" fmla="*/ 3942821 h 4260845"/>
              <a:gd name="connsiteX52-4351" fmla="*/ 2657096 w 3898347"/>
              <a:gd name="connsiteY52-4352" fmla="*/ 3953571 h 4260845"/>
              <a:gd name="connsiteX53-4353" fmla="*/ 2655161 w 3898347"/>
              <a:gd name="connsiteY53-4354" fmla="*/ 3962216 h 4260845"/>
              <a:gd name="connsiteX54-4355" fmla="*/ 2638604 w 3898347"/>
              <a:gd name="connsiteY54-4356" fmla="*/ 3955936 h 4260845"/>
              <a:gd name="connsiteX55-4357" fmla="*/ 2626185 w 3898347"/>
              <a:gd name="connsiteY55-4358" fmla="*/ 3962937 h 4260845"/>
              <a:gd name="connsiteX56-4359" fmla="*/ 2614077 w 3898347"/>
              <a:gd name="connsiteY56-4360" fmla="*/ 3955576 h 4260845"/>
              <a:gd name="connsiteX57-4361" fmla="*/ 2609403 w 3898347"/>
              <a:gd name="connsiteY57-4362" fmla="*/ 3956215 h 4260845"/>
              <a:gd name="connsiteX58-4363" fmla="*/ 2597896 w 3898347"/>
              <a:gd name="connsiteY58-4364" fmla="*/ 3958939 h 4260845"/>
              <a:gd name="connsiteX59-4365" fmla="*/ 2578251 w 3898347"/>
              <a:gd name="connsiteY59-4366" fmla="*/ 3965812 h 4260845"/>
              <a:gd name="connsiteX60-4367" fmla="*/ 2571961 w 3898347"/>
              <a:gd name="connsiteY60-4368" fmla="*/ 3966278 h 4260845"/>
              <a:gd name="connsiteX61-4369" fmla="*/ 2559399 w 3898347"/>
              <a:gd name="connsiteY61-4370" fmla="*/ 3979193 h 4260845"/>
              <a:gd name="connsiteX62-4371" fmla="*/ 2533560 w 3898347"/>
              <a:gd name="connsiteY62-4372" fmla="*/ 3988160 h 4260845"/>
              <a:gd name="connsiteX63-4373" fmla="*/ 2515299 w 3898347"/>
              <a:gd name="connsiteY63-4374" fmla="*/ 4016867 h 4260845"/>
              <a:gd name="connsiteX64-4375" fmla="*/ 2513423 w 3898347"/>
              <a:gd name="connsiteY64-4376" fmla="*/ 4018759 h 4260845"/>
              <a:gd name="connsiteX65-4377" fmla="*/ 2482991 w 3898347"/>
              <a:gd name="connsiteY65-4378" fmla="*/ 4012935 h 4260845"/>
              <a:gd name="connsiteX66-4379" fmla="*/ 2446940 w 3898347"/>
              <a:gd name="connsiteY66-4380" fmla="*/ 4021172 h 4260845"/>
              <a:gd name="connsiteX67-4381" fmla="*/ 2404883 w 3898347"/>
              <a:gd name="connsiteY67-4382" fmla="*/ 4024808 h 4260845"/>
              <a:gd name="connsiteX68-4383" fmla="*/ 2373894 w 3898347"/>
              <a:gd name="connsiteY68-4384" fmla="*/ 4023827 h 4260845"/>
              <a:gd name="connsiteX69-4385" fmla="*/ 2297080 w 3898347"/>
              <a:gd name="connsiteY69-4386" fmla="*/ 4040841 h 4260845"/>
              <a:gd name="connsiteX70-4387" fmla="*/ 2170615 w 3898347"/>
              <a:gd name="connsiteY70-4388" fmla="*/ 4077196 h 4260845"/>
              <a:gd name="connsiteX71-4389" fmla="*/ 2143580 w 3898347"/>
              <a:gd name="connsiteY71-4390" fmla="*/ 4083102 h 4260845"/>
              <a:gd name="connsiteX72-4391" fmla="*/ 2119893 w 3898347"/>
              <a:gd name="connsiteY72-4392" fmla="*/ 4080874 h 4260845"/>
              <a:gd name="connsiteX73-4393" fmla="*/ 2114008 w 3898347"/>
              <a:gd name="connsiteY73-4394" fmla="*/ 4073996 h 4260845"/>
              <a:gd name="connsiteX74-4395" fmla="*/ 2099067 w 3898347"/>
              <a:gd name="connsiteY74-4396" fmla="*/ 4076068 h 4260845"/>
              <a:gd name="connsiteX75-4397" fmla="*/ 2095000 w 3898347"/>
              <a:gd name="connsiteY75-4398" fmla="*/ 4075096 h 4260845"/>
              <a:gd name="connsiteX76-4399" fmla="*/ 2071767 w 3898347"/>
              <a:gd name="connsiteY76-4400" fmla="*/ 4071044 h 4260845"/>
              <a:gd name="connsiteX77-4401" fmla="*/ 2024486 w 3898347"/>
              <a:gd name="connsiteY77-4402" fmla="*/ 4100276 h 4260845"/>
              <a:gd name="connsiteX78-4403" fmla="*/ 1964411 w 3898347"/>
              <a:gd name="connsiteY78-4404" fmla="*/ 4105069 h 4260845"/>
              <a:gd name="connsiteX79-4405" fmla="*/ 1739945 w 3898347"/>
              <a:gd name="connsiteY79-4406" fmla="*/ 4171795 h 4260845"/>
              <a:gd name="connsiteX80-4407" fmla="*/ 1642330 w 3898347"/>
              <a:gd name="connsiteY80-4408" fmla="*/ 4174762 h 4260845"/>
              <a:gd name="connsiteX81-4409" fmla="*/ 1564215 w 3898347"/>
              <a:gd name="connsiteY81-4410" fmla="*/ 4190149 h 4260845"/>
              <a:gd name="connsiteX82-4411" fmla="*/ 1548640 w 3898347"/>
              <a:gd name="connsiteY82-4412" fmla="*/ 4217115 h 4260845"/>
              <a:gd name="connsiteX83-4413" fmla="*/ 1530136 w 3898347"/>
              <a:gd name="connsiteY83-4414" fmla="*/ 4227121 h 4260845"/>
              <a:gd name="connsiteX84-4415" fmla="*/ 1508787 w 3898347"/>
              <a:gd name="connsiteY84-4416" fmla="*/ 4234213 h 4260845"/>
              <a:gd name="connsiteX85-4417" fmla="*/ 1488914 w 3898347"/>
              <a:gd name="connsiteY85-4418" fmla="*/ 4241772 h 4260845"/>
              <a:gd name="connsiteX86-4419" fmla="*/ 1488999 w 3898347"/>
              <a:gd name="connsiteY86-4420" fmla="*/ 4251186 h 4260845"/>
              <a:gd name="connsiteX87-4421" fmla="*/ 1475364 w 3898347"/>
              <a:gd name="connsiteY87-4422" fmla="*/ 4248364 h 4260845"/>
              <a:gd name="connsiteX88-4423" fmla="*/ 1457275 w 3898347"/>
              <a:gd name="connsiteY88-4424" fmla="*/ 4252863 h 4260845"/>
              <a:gd name="connsiteX89-4425" fmla="*/ 1448085 w 3898347"/>
              <a:gd name="connsiteY89-4426" fmla="*/ 4248391 h 4260845"/>
              <a:gd name="connsiteX90-4427" fmla="*/ 1315306 w 3898347"/>
              <a:gd name="connsiteY90-4428" fmla="*/ 4237004 h 4260845"/>
              <a:gd name="connsiteX91-4429" fmla="*/ 1272434 w 3898347"/>
              <a:gd name="connsiteY91-4430" fmla="*/ 4244958 h 4260845"/>
              <a:gd name="connsiteX92-4431" fmla="*/ 1231567 w 3898347"/>
              <a:gd name="connsiteY92-4432" fmla="*/ 4219356 h 4260845"/>
              <a:gd name="connsiteX93-4433" fmla="*/ 1216643 w 3898347"/>
              <a:gd name="connsiteY93-4434" fmla="*/ 4229828 h 4260845"/>
              <a:gd name="connsiteX94-4435" fmla="*/ 1214101 w 3898347"/>
              <a:gd name="connsiteY94-4436" fmla="*/ 4231991 h 4260845"/>
              <a:gd name="connsiteX95-4437" fmla="*/ 1203193 w 3898347"/>
              <a:gd name="connsiteY95-4438" fmla="*/ 4232867 h 4260845"/>
              <a:gd name="connsiteX96-4439" fmla="*/ 1201049 w 3898347"/>
              <a:gd name="connsiteY96-4440" fmla="*/ 4242842 h 4260845"/>
              <a:gd name="connsiteX97-4441" fmla="*/ 1185298 w 3898347"/>
              <a:gd name="connsiteY97-4442" fmla="*/ 4251133 h 4260845"/>
              <a:gd name="connsiteX98-4443" fmla="*/ 1164955 w 3898347"/>
              <a:gd name="connsiteY98-4444" fmla="*/ 4250027 h 4260845"/>
              <a:gd name="connsiteX99-4445" fmla="*/ 1067357 w 3898347"/>
              <a:gd name="connsiteY99-4446" fmla="*/ 4233908 h 4260845"/>
              <a:gd name="connsiteX100-4447" fmla="*/ 1009492 w 3898347"/>
              <a:gd name="connsiteY100-4448" fmla="*/ 4230455 h 4260845"/>
              <a:gd name="connsiteX101-4449" fmla="*/ 988345 w 3898347"/>
              <a:gd name="connsiteY101-4450" fmla="*/ 4238880 h 4260845"/>
              <a:gd name="connsiteX102-4451" fmla="*/ 958251 w 3898347"/>
              <a:gd name="connsiteY102-4452" fmla="*/ 4244100 h 4260845"/>
              <a:gd name="connsiteX103-4453" fmla="*/ 905785 w 3898347"/>
              <a:gd name="connsiteY103-4454" fmla="*/ 4260845 h 4260845"/>
              <a:gd name="connsiteX104-4455" fmla="*/ 837706 w 3898347"/>
              <a:gd name="connsiteY104-4456" fmla="*/ 4245528 h 4260845"/>
              <a:gd name="connsiteX105-4457" fmla="*/ 778474 w 3898347"/>
              <a:gd name="connsiteY105-4458" fmla="*/ 4235526 h 4260845"/>
              <a:gd name="connsiteX106-4459" fmla="*/ 774418 w 3898347"/>
              <a:gd name="connsiteY106-4460" fmla="*/ 4242583 h 4260845"/>
              <a:gd name="connsiteX107-4461" fmla="*/ 737705 w 3898347"/>
              <a:gd name="connsiteY107-4462" fmla="*/ 4238891 h 4260845"/>
              <a:gd name="connsiteX108-4463" fmla="*/ 627717 w 3898347"/>
              <a:gd name="connsiteY108-4464" fmla="*/ 4207629 h 4260845"/>
              <a:gd name="connsiteX109-4465" fmla="*/ 551044 w 3898347"/>
              <a:gd name="connsiteY109-4466" fmla="*/ 4180627 h 4260845"/>
              <a:gd name="connsiteX110-4467" fmla="*/ 508621 w 3898347"/>
              <a:gd name="connsiteY110-4468" fmla="*/ 4176044 h 4260845"/>
              <a:gd name="connsiteX111-4469" fmla="*/ 467082 w 3898347"/>
              <a:gd name="connsiteY111-4470" fmla="*/ 4185616 h 4260845"/>
              <a:gd name="connsiteX112-4471" fmla="*/ 437646 w 3898347"/>
              <a:gd name="connsiteY112-4472" fmla="*/ 4212658 h 4260845"/>
              <a:gd name="connsiteX113-4473" fmla="*/ 402271 w 3898347"/>
              <a:gd name="connsiteY113-4474" fmla="*/ 4212774 h 4260845"/>
              <a:gd name="connsiteX114-4475" fmla="*/ 391968 w 3898347"/>
              <a:gd name="connsiteY114-4476" fmla="*/ 4187073 h 4260845"/>
              <a:gd name="connsiteX115-4477" fmla="*/ 337154 w 3898347"/>
              <a:gd name="connsiteY115-4478" fmla="*/ 4206136 h 4260845"/>
              <a:gd name="connsiteX116-4479" fmla="*/ 298662 w 3898347"/>
              <a:gd name="connsiteY116-4480" fmla="*/ 4211227 h 4260845"/>
              <a:gd name="connsiteX117-4481" fmla="*/ 265740 w 3898347"/>
              <a:gd name="connsiteY117-4482" fmla="*/ 4213623 h 4260845"/>
              <a:gd name="connsiteX118-4483" fmla="*/ 176403 w 3898347"/>
              <a:gd name="connsiteY118-4484" fmla="*/ 4227393 h 4260845"/>
              <a:gd name="connsiteX119-4485" fmla="*/ 82528 w 3898347"/>
              <a:gd name="connsiteY119-4486" fmla="*/ 4243774 h 4260845"/>
              <a:gd name="connsiteX120-4487" fmla="*/ 19464 w 3898347"/>
              <a:gd name="connsiteY120-4488" fmla="*/ 4256103 h 4260845"/>
              <a:gd name="connsiteX121-4489" fmla="*/ 0 w 3898347"/>
              <a:gd name="connsiteY121-4490" fmla="*/ 4221939 h 4260845"/>
              <a:gd name="connsiteX122-4491" fmla="*/ 0 w 3898347"/>
              <a:gd name="connsiteY122-4492" fmla="*/ 15850 h 4260845"/>
              <a:gd name="connsiteX123-4493" fmla="*/ 3898347 w 3898347"/>
              <a:gd name="connsiteY123-4494" fmla="*/ 0 h 4260845"/>
              <a:gd name="connsiteX0-4495" fmla="*/ 3898347 w 3898347"/>
              <a:gd name="connsiteY0-4496" fmla="*/ 0 h 4260845"/>
              <a:gd name="connsiteX1-4497" fmla="*/ 3898347 w 3898347"/>
              <a:gd name="connsiteY1-4498" fmla="*/ 3834445 h 4260845"/>
              <a:gd name="connsiteX2-4499" fmla="*/ 3892314 w 3898347"/>
              <a:gd name="connsiteY2-4500" fmla="*/ 3832951 h 4260845"/>
              <a:gd name="connsiteX3-4501" fmla="*/ 3851953 w 3898347"/>
              <a:gd name="connsiteY3-4502" fmla="*/ 3802983 h 4260845"/>
              <a:gd name="connsiteX4-4503" fmla="*/ 3836418 w 3898347"/>
              <a:gd name="connsiteY4-4504" fmla="*/ 3811513 h 4260845"/>
              <a:gd name="connsiteX5-4505" fmla="*/ 3833758 w 3898347"/>
              <a:gd name="connsiteY5-4506" fmla="*/ 3813341 h 4260845"/>
              <a:gd name="connsiteX6-4507" fmla="*/ 3822673 w 3898347"/>
              <a:gd name="connsiteY6-4508" fmla="*/ 3812913 h 4260845"/>
              <a:gd name="connsiteX7-4509" fmla="*/ 3820104 w 3898347"/>
              <a:gd name="connsiteY7-4510" fmla="*/ 3822466 h 4260845"/>
              <a:gd name="connsiteX8-4511" fmla="*/ 3803816 w 3898347"/>
              <a:gd name="connsiteY8-4512" fmla="*/ 3828757 h 4260845"/>
              <a:gd name="connsiteX9-4513" fmla="*/ 3729936 w 3898347"/>
              <a:gd name="connsiteY9-4514" fmla="*/ 3815386 h 4260845"/>
              <a:gd name="connsiteX10-4515" fmla="*/ 3726018 w 3898347"/>
              <a:gd name="connsiteY10-4516" fmla="*/ 3815100 h 4260845"/>
              <a:gd name="connsiteX11-4517" fmla="*/ 3725413 w 3898347"/>
              <a:gd name="connsiteY11-4518" fmla="*/ 3814615 h 4260845"/>
              <a:gd name="connsiteX12-4519" fmla="*/ 3713801 w 3898347"/>
              <a:gd name="connsiteY12-4520" fmla="*/ 3811018 h 4260845"/>
              <a:gd name="connsiteX13-4521" fmla="*/ 3709087 w 3898347"/>
              <a:gd name="connsiteY13-4522" fmla="*/ 3813195 h 4260845"/>
              <a:gd name="connsiteX14-4523" fmla="*/ 3698038 w 3898347"/>
              <a:gd name="connsiteY14-4524" fmla="*/ 3806182 h 4260845"/>
              <a:gd name="connsiteX15-4525" fmla="*/ 3662227 w 3898347"/>
              <a:gd name="connsiteY15-4526" fmla="*/ 3807761 h 4260845"/>
              <a:gd name="connsiteX16-4527" fmla="*/ 3659872 w 3898347"/>
              <a:gd name="connsiteY16-4528" fmla="*/ 3805524 h 4260845"/>
              <a:gd name="connsiteX17-4529" fmla="*/ 3643454 w 3898347"/>
              <a:gd name="connsiteY17-4530" fmla="*/ 3794831 h 4260845"/>
              <a:gd name="connsiteX18-4531" fmla="*/ 3624789 w 3898347"/>
              <a:gd name="connsiteY18-4532" fmla="*/ 3803185 h 4260845"/>
              <a:gd name="connsiteX19-4533" fmla="*/ 3602327 w 3898347"/>
              <a:gd name="connsiteY19-4534" fmla="*/ 3794616 h 4260845"/>
              <a:gd name="connsiteX20-4535" fmla="*/ 3596645 w 3898347"/>
              <a:gd name="connsiteY20-4536" fmla="*/ 3797108 h 4260845"/>
              <a:gd name="connsiteX21-4537" fmla="*/ 3574144 w 3898347"/>
              <a:gd name="connsiteY21-4538" fmla="*/ 3795108 h 4260845"/>
              <a:gd name="connsiteX22-4539" fmla="*/ 3562310 w 3898347"/>
              <a:gd name="connsiteY22-4540" fmla="*/ 3787534 h 4260845"/>
              <a:gd name="connsiteX23-4541" fmla="*/ 3551635 w 3898347"/>
              <a:gd name="connsiteY23-4542" fmla="*/ 3797705 h 4260845"/>
              <a:gd name="connsiteX24-4543" fmla="*/ 3542668 w 3898347"/>
              <a:gd name="connsiteY24-4544" fmla="*/ 3803283 h 4260845"/>
              <a:gd name="connsiteX25-4545" fmla="*/ 3533033 w 3898347"/>
              <a:gd name="connsiteY25-4546" fmla="*/ 3799071 h 4260845"/>
              <a:gd name="connsiteX26-4547" fmla="*/ 3521726 w 3898347"/>
              <a:gd name="connsiteY26-4548" fmla="*/ 3804691 h 4260845"/>
              <a:gd name="connsiteX27-4549" fmla="*/ 3520080 w 3898347"/>
              <a:gd name="connsiteY27-4550" fmla="*/ 3805210 h 4260845"/>
              <a:gd name="connsiteX28-4551" fmla="*/ 3508491 w 3898347"/>
              <a:gd name="connsiteY28-4552" fmla="*/ 3797398 h 4260845"/>
              <a:gd name="connsiteX29-4553" fmla="*/ 3503787 w 3898347"/>
              <a:gd name="connsiteY29-4554" fmla="*/ 3797787 h 4260845"/>
              <a:gd name="connsiteX30-4555" fmla="*/ 3492165 w 3898347"/>
              <a:gd name="connsiteY30-4556" fmla="*/ 3799887 h 4260845"/>
              <a:gd name="connsiteX31-4557" fmla="*/ 3472233 w 3898347"/>
              <a:gd name="connsiteY31-4558" fmla="*/ 3805682 h 4260845"/>
              <a:gd name="connsiteX32-4559" fmla="*/ 3465921 w 3898347"/>
              <a:gd name="connsiteY32-4560" fmla="*/ 3805814 h 4260845"/>
              <a:gd name="connsiteX33-4561" fmla="*/ 3455541 w 3898347"/>
              <a:gd name="connsiteY33-4562" fmla="*/ 3815505 h 4260845"/>
              <a:gd name="connsiteX34-4563" fmla="*/ 3429027 w 3898347"/>
              <a:gd name="connsiteY34-4564" fmla="*/ 3816906 h 4260845"/>
              <a:gd name="connsiteX35-4565" fmla="*/ 3369507 w 3898347"/>
              <a:gd name="connsiteY35-4566" fmla="*/ 3825563 h 4260845"/>
              <a:gd name="connsiteX36-4567" fmla="*/ 3324491 w 3898347"/>
              <a:gd name="connsiteY36-4568" fmla="*/ 3832006 h 4260845"/>
              <a:gd name="connsiteX37-4569" fmla="*/ 3244235 w 3898347"/>
              <a:gd name="connsiteY37-4570" fmla="*/ 3834376 h 4260845"/>
              <a:gd name="connsiteX38-4571" fmla="*/ 3226507 w 3898347"/>
              <a:gd name="connsiteY38-4572" fmla="*/ 3820131 h 4260845"/>
              <a:gd name="connsiteX39-4573" fmla="*/ 3191688 w 3898347"/>
              <a:gd name="connsiteY39-4574" fmla="*/ 3837359 h 4260845"/>
              <a:gd name="connsiteX40-4575" fmla="*/ 3153779 w 3898347"/>
              <a:gd name="connsiteY40-4576" fmla="*/ 3848439 h 4260845"/>
              <a:gd name="connsiteX41-4577" fmla="*/ 3090188 w 3898347"/>
              <a:gd name="connsiteY41-4578" fmla="*/ 3855036 h 4260845"/>
              <a:gd name="connsiteX42-4579" fmla="*/ 3031422 w 3898347"/>
              <a:gd name="connsiteY42-4580" fmla="*/ 3858298 h 4260845"/>
              <a:gd name="connsiteX43-4581" fmla="*/ 2996288 w 3898347"/>
              <a:gd name="connsiteY43-4582" fmla="*/ 3860020 h 4260845"/>
              <a:gd name="connsiteX44-4583" fmla="*/ 2901661 w 3898347"/>
              <a:gd name="connsiteY44-4584" fmla="*/ 3882243 h 4260845"/>
              <a:gd name="connsiteX45-4585" fmla="*/ 2782141 w 3898347"/>
              <a:gd name="connsiteY45-4586" fmla="*/ 3932983 h 4260845"/>
              <a:gd name="connsiteX46-4587" fmla="*/ 2749597 w 3898347"/>
              <a:gd name="connsiteY46-4588" fmla="*/ 3956746 h 4260845"/>
              <a:gd name="connsiteX47-4589" fmla="*/ 2730493 w 3898347"/>
              <a:gd name="connsiteY47-4590" fmla="*/ 3955236 h 4260845"/>
              <a:gd name="connsiteX48-4591" fmla="*/ 2707507 w 3898347"/>
              <a:gd name="connsiteY48-4592" fmla="*/ 3947771 h 4260845"/>
              <a:gd name="connsiteX49-4593" fmla="*/ 2701937 w 3898347"/>
              <a:gd name="connsiteY49-4594" fmla="*/ 3950565 h 4260845"/>
              <a:gd name="connsiteX50-4595" fmla="*/ 2679435 w 3898347"/>
              <a:gd name="connsiteY50-4596" fmla="*/ 3949768 h 4260845"/>
              <a:gd name="connsiteX51-4597" fmla="*/ 2667352 w 3898347"/>
              <a:gd name="connsiteY51-4598" fmla="*/ 3942821 h 4260845"/>
              <a:gd name="connsiteX52-4599" fmla="*/ 2657096 w 3898347"/>
              <a:gd name="connsiteY52-4600" fmla="*/ 3953571 h 4260845"/>
              <a:gd name="connsiteX53-4601" fmla="*/ 2655161 w 3898347"/>
              <a:gd name="connsiteY53-4602" fmla="*/ 3962216 h 4260845"/>
              <a:gd name="connsiteX54-4603" fmla="*/ 2638604 w 3898347"/>
              <a:gd name="connsiteY54-4604" fmla="*/ 3955936 h 4260845"/>
              <a:gd name="connsiteX55-4605" fmla="*/ 2626185 w 3898347"/>
              <a:gd name="connsiteY55-4606" fmla="*/ 3962937 h 4260845"/>
              <a:gd name="connsiteX56-4607" fmla="*/ 2614077 w 3898347"/>
              <a:gd name="connsiteY56-4608" fmla="*/ 3955576 h 4260845"/>
              <a:gd name="connsiteX57-4609" fmla="*/ 2609403 w 3898347"/>
              <a:gd name="connsiteY57-4610" fmla="*/ 3956215 h 4260845"/>
              <a:gd name="connsiteX58-4611" fmla="*/ 2597896 w 3898347"/>
              <a:gd name="connsiteY58-4612" fmla="*/ 3958939 h 4260845"/>
              <a:gd name="connsiteX59-4613" fmla="*/ 2578251 w 3898347"/>
              <a:gd name="connsiteY59-4614" fmla="*/ 3965812 h 4260845"/>
              <a:gd name="connsiteX60-4615" fmla="*/ 2571961 w 3898347"/>
              <a:gd name="connsiteY60-4616" fmla="*/ 3966278 h 4260845"/>
              <a:gd name="connsiteX61-4617" fmla="*/ 2559399 w 3898347"/>
              <a:gd name="connsiteY61-4618" fmla="*/ 3979193 h 4260845"/>
              <a:gd name="connsiteX62-4619" fmla="*/ 2533560 w 3898347"/>
              <a:gd name="connsiteY62-4620" fmla="*/ 3988160 h 4260845"/>
              <a:gd name="connsiteX63-4621" fmla="*/ 2515299 w 3898347"/>
              <a:gd name="connsiteY63-4622" fmla="*/ 4016867 h 4260845"/>
              <a:gd name="connsiteX64-4623" fmla="*/ 2513423 w 3898347"/>
              <a:gd name="connsiteY64-4624" fmla="*/ 4018759 h 4260845"/>
              <a:gd name="connsiteX65-4625" fmla="*/ 2482991 w 3898347"/>
              <a:gd name="connsiteY65-4626" fmla="*/ 4012935 h 4260845"/>
              <a:gd name="connsiteX66-4627" fmla="*/ 2446940 w 3898347"/>
              <a:gd name="connsiteY66-4628" fmla="*/ 4021172 h 4260845"/>
              <a:gd name="connsiteX67-4629" fmla="*/ 2404883 w 3898347"/>
              <a:gd name="connsiteY67-4630" fmla="*/ 4024808 h 4260845"/>
              <a:gd name="connsiteX68-4631" fmla="*/ 2373894 w 3898347"/>
              <a:gd name="connsiteY68-4632" fmla="*/ 4023827 h 4260845"/>
              <a:gd name="connsiteX69-4633" fmla="*/ 2297080 w 3898347"/>
              <a:gd name="connsiteY69-4634" fmla="*/ 4040841 h 4260845"/>
              <a:gd name="connsiteX70-4635" fmla="*/ 2170615 w 3898347"/>
              <a:gd name="connsiteY70-4636" fmla="*/ 4077196 h 4260845"/>
              <a:gd name="connsiteX71-4637" fmla="*/ 2143580 w 3898347"/>
              <a:gd name="connsiteY71-4638" fmla="*/ 4083102 h 4260845"/>
              <a:gd name="connsiteX72-4639" fmla="*/ 2119893 w 3898347"/>
              <a:gd name="connsiteY72-4640" fmla="*/ 4080874 h 4260845"/>
              <a:gd name="connsiteX73-4641" fmla="*/ 2114008 w 3898347"/>
              <a:gd name="connsiteY73-4642" fmla="*/ 4073996 h 4260845"/>
              <a:gd name="connsiteX74-4643" fmla="*/ 2099067 w 3898347"/>
              <a:gd name="connsiteY74-4644" fmla="*/ 4076068 h 4260845"/>
              <a:gd name="connsiteX75-4645" fmla="*/ 2095000 w 3898347"/>
              <a:gd name="connsiteY75-4646" fmla="*/ 4075096 h 4260845"/>
              <a:gd name="connsiteX76-4647" fmla="*/ 2071767 w 3898347"/>
              <a:gd name="connsiteY76-4648" fmla="*/ 4071044 h 4260845"/>
              <a:gd name="connsiteX77-4649" fmla="*/ 2024486 w 3898347"/>
              <a:gd name="connsiteY77-4650" fmla="*/ 4100276 h 4260845"/>
              <a:gd name="connsiteX78-4651" fmla="*/ 1964411 w 3898347"/>
              <a:gd name="connsiteY78-4652" fmla="*/ 4105069 h 4260845"/>
              <a:gd name="connsiteX79-4653" fmla="*/ 1739945 w 3898347"/>
              <a:gd name="connsiteY79-4654" fmla="*/ 4171795 h 4260845"/>
              <a:gd name="connsiteX80-4655" fmla="*/ 1642330 w 3898347"/>
              <a:gd name="connsiteY80-4656" fmla="*/ 4174762 h 4260845"/>
              <a:gd name="connsiteX81-4657" fmla="*/ 1595989 w 3898347"/>
              <a:gd name="connsiteY81-4658" fmla="*/ 4193679 h 4260845"/>
              <a:gd name="connsiteX82-4659" fmla="*/ 1548640 w 3898347"/>
              <a:gd name="connsiteY82-4660" fmla="*/ 4217115 h 4260845"/>
              <a:gd name="connsiteX83-4661" fmla="*/ 1530136 w 3898347"/>
              <a:gd name="connsiteY83-4662" fmla="*/ 4227121 h 4260845"/>
              <a:gd name="connsiteX84-4663" fmla="*/ 1508787 w 3898347"/>
              <a:gd name="connsiteY84-4664" fmla="*/ 4234213 h 4260845"/>
              <a:gd name="connsiteX85-4665" fmla="*/ 1488914 w 3898347"/>
              <a:gd name="connsiteY85-4666" fmla="*/ 4241772 h 4260845"/>
              <a:gd name="connsiteX86-4667" fmla="*/ 1488999 w 3898347"/>
              <a:gd name="connsiteY86-4668" fmla="*/ 4251186 h 4260845"/>
              <a:gd name="connsiteX87-4669" fmla="*/ 1475364 w 3898347"/>
              <a:gd name="connsiteY87-4670" fmla="*/ 4248364 h 4260845"/>
              <a:gd name="connsiteX88-4671" fmla="*/ 1457275 w 3898347"/>
              <a:gd name="connsiteY88-4672" fmla="*/ 4252863 h 4260845"/>
              <a:gd name="connsiteX89-4673" fmla="*/ 1448085 w 3898347"/>
              <a:gd name="connsiteY89-4674" fmla="*/ 4248391 h 4260845"/>
              <a:gd name="connsiteX90-4675" fmla="*/ 1315306 w 3898347"/>
              <a:gd name="connsiteY90-4676" fmla="*/ 4237004 h 4260845"/>
              <a:gd name="connsiteX91-4677" fmla="*/ 1272434 w 3898347"/>
              <a:gd name="connsiteY91-4678" fmla="*/ 4244958 h 4260845"/>
              <a:gd name="connsiteX92-4679" fmla="*/ 1231567 w 3898347"/>
              <a:gd name="connsiteY92-4680" fmla="*/ 4219356 h 4260845"/>
              <a:gd name="connsiteX93-4681" fmla="*/ 1216643 w 3898347"/>
              <a:gd name="connsiteY93-4682" fmla="*/ 4229828 h 4260845"/>
              <a:gd name="connsiteX94-4683" fmla="*/ 1214101 w 3898347"/>
              <a:gd name="connsiteY94-4684" fmla="*/ 4231991 h 4260845"/>
              <a:gd name="connsiteX95-4685" fmla="*/ 1203193 w 3898347"/>
              <a:gd name="connsiteY95-4686" fmla="*/ 4232867 h 4260845"/>
              <a:gd name="connsiteX96-4687" fmla="*/ 1201049 w 3898347"/>
              <a:gd name="connsiteY96-4688" fmla="*/ 4242842 h 4260845"/>
              <a:gd name="connsiteX97-4689" fmla="*/ 1185298 w 3898347"/>
              <a:gd name="connsiteY97-4690" fmla="*/ 4251133 h 4260845"/>
              <a:gd name="connsiteX98-4691" fmla="*/ 1164955 w 3898347"/>
              <a:gd name="connsiteY98-4692" fmla="*/ 4250027 h 4260845"/>
              <a:gd name="connsiteX99-4693" fmla="*/ 1067357 w 3898347"/>
              <a:gd name="connsiteY99-4694" fmla="*/ 4233908 h 4260845"/>
              <a:gd name="connsiteX100-4695" fmla="*/ 1009492 w 3898347"/>
              <a:gd name="connsiteY100-4696" fmla="*/ 4230455 h 4260845"/>
              <a:gd name="connsiteX101-4697" fmla="*/ 988345 w 3898347"/>
              <a:gd name="connsiteY101-4698" fmla="*/ 4238880 h 4260845"/>
              <a:gd name="connsiteX102-4699" fmla="*/ 958251 w 3898347"/>
              <a:gd name="connsiteY102-4700" fmla="*/ 4244100 h 4260845"/>
              <a:gd name="connsiteX103-4701" fmla="*/ 905785 w 3898347"/>
              <a:gd name="connsiteY103-4702" fmla="*/ 4260845 h 4260845"/>
              <a:gd name="connsiteX104-4703" fmla="*/ 837706 w 3898347"/>
              <a:gd name="connsiteY104-4704" fmla="*/ 4245528 h 4260845"/>
              <a:gd name="connsiteX105-4705" fmla="*/ 778474 w 3898347"/>
              <a:gd name="connsiteY105-4706" fmla="*/ 4235526 h 4260845"/>
              <a:gd name="connsiteX106-4707" fmla="*/ 774418 w 3898347"/>
              <a:gd name="connsiteY106-4708" fmla="*/ 4242583 h 4260845"/>
              <a:gd name="connsiteX107-4709" fmla="*/ 737705 w 3898347"/>
              <a:gd name="connsiteY107-4710" fmla="*/ 4238891 h 4260845"/>
              <a:gd name="connsiteX108-4711" fmla="*/ 627717 w 3898347"/>
              <a:gd name="connsiteY108-4712" fmla="*/ 4207629 h 4260845"/>
              <a:gd name="connsiteX109-4713" fmla="*/ 551044 w 3898347"/>
              <a:gd name="connsiteY109-4714" fmla="*/ 4180627 h 4260845"/>
              <a:gd name="connsiteX110-4715" fmla="*/ 508621 w 3898347"/>
              <a:gd name="connsiteY110-4716" fmla="*/ 4176044 h 4260845"/>
              <a:gd name="connsiteX111-4717" fmla="*/ 467082 w 3898347"/>
              <a:gd name="connsiteY111-4718" fmla="*/ 4185616 h 4260845"/>
              <a:gd name="connsiteX112-4719" fmla="*/ 437646 w 3898347"/>
              <a:gd name="connsiteY112-4720" fmla="*/ 4212658 h 4260845"/>
              <a:gd name="connsiteX113-4721" fmla="*/ 402271 w 3898347"/>
              <a:gd name="connsiteY113-4722" fmla="*/ 4212774 h 4260845"/>
              <a:gd name="connsiteX114-4723" fmla="*/ 391968 w 3898347"/>
              <a:gd name="connsiteY114-4724" fmla="*/ 4187073 h 4260845"/>
              <a:gd name="connsiteX115-4725" fmla="*/ 337154 w 3898347"/>
              <a:gd name="connsiteY115-4726" fmla="*/ 4206136 h 4260845"/>
              <a:gd name="connsiteX116-4727" fmla="*/ 298662 w 3898347"/>
              <a:gd name="connsiteY116-4728" fmla="*/ 4211227 h 4260845"/>
              <a:gd name="connsiteX117-4729" fmla="*/ 265740 w 3898347"/>
              <a:gd name="connsiteY117-4730" fmla="*/ 4213623 h 4260845"/>
              <a:gd name="connsiteX118-4731" fmla="*/ 176403 w 3898347"/>
              <a:gd name="connsiteY118-4732" fmla="*/ 4227393 h 4260845"/>
              <a:gd name="connsiteX119-4733" fmla="*/ 82528 w 3898347"/>
              <a:gd name="connsiteY119-4734" fmla="*/ 4243774 h 4260845"/>
              <a:gd name="connsiteX120-4735" fmla="*/ 19464 w 3898347"/>
              <a:gd name="connsiteY120-4736" fmla="*/ 4256103 h 4260845"/>
              <a:gd name="connsiteX121-4737" fmla="*/ 0 w 3898347"/>
              <a:gd name="connsiteY121-4738" fmla="*/ 4221939 h 4260845"/>
              <a:gd name="connsiteX122-4739" fmla="*/ 0 w 3898347"/>
              <a:gd name="connsiteY122-4740" fmla="*/ 15850 h 4260845"/>
              <a:gd name="connsiteX123-4741" fmla="*/ 3898347 w 3898347"/>
              <a:gd name="connsiteY123-4742" fmla="*/ 0 h 4260845"/>
              <a:gd name="connsiteX0-4743" fmla="*/ 3898347 w 3898347"/>
              <a:gd name="connsiteY0-4744" fmla="*/ 0 h 4260845"/>
              <a:gd name="connsiteX1-4745" fmla="*/ 3898347 w 3898347"/>
              <a:gd name="connsiteY1-4746" fmla="*/ 3834445 h 4260845"/>
              <a:gd name="connsiteX2-4747" fmla="*/ 3892314 w 3898347"/>
              <a:gd name="connsiteY2-4748" fmla="*/ 3832951 h 4260845"/>
              <a:gd name="connsiteX3-4749" fmla="*/ 3851953 w 3898347"/>
              <a:gd name="connsiteY3-4750" fmla="*/ 3802983 h 4260845"/>
              <a:gd name="connsiteX4-4751" fmla="*/ 3836418 w 3898347"/>
              <a:gd name="connsiteY4-4752" fmla="*/ 3811513 h 4260845"/>
              <a:gd name="connsiteX5-4753" fmla="*/ 3833758 w 3898347"/>
              <a:gd name="connsiteY5-4754" fmla="*/ 3813341 h 4260845"/>
              <a:gd name="connsiteX6-4755" fmla="*/ 3822673 w 3898347"/>
              <a:gd name="connsiteY6-4756" fmla="*/ 3812913 h 4260845"/>
              <a:gd name="connsiteX7-4757" fmla="*/ 3820104 w 3898347"/>
              <a:gd name="connsiteY7-4758" fmla="*/ 3822466 h 4260845"/>
              <a:gd name="connsiteX8-4759" fmla="*/ 3803816 w 3898347"/>
              <a:gd name="connsiteY8-4760" fmla="*/ 3828757 h 4260845"/>
              <a:gd name="connsiteX9-4761" fmla="*/ 3729936 w 3898347"/>
              <a:gd name="connsiteY9-4762" fmla="*/ 3815386 h 4260845"/>
              <a:gd name="connsiteX10-4763" fmla="*/ 3726018 w 3898347"/>
              <a:gd name="connsiteY10-4764" fmla="*/ 3815100 h 4260845"/>
              <a:gd name="connsiteX11-4765" fmla="*/ 3725413 w 3898347"/>
              <a:gd name="connsiteY11-4766" fmla="*/ 3814615 h 4260845"/>
              <a:gd name="connsiteX12-4767" fmla="*/ 3713801 w 3898347"/>
              <a:gd name="connsiteY12-4768" fmla="*/ 3811018 h 4260845"/>
              <a:gd name="connsiteX13-4769" fmla="*/ 3709087 w 3898347"/>
              <a:gd name="connsiteY13-4770" fmla="*/ 3813195 h 4260845"/>
              <a:gd name="connsiteX14-4771" fmla="*/ 3698038 w 3898347"/>
              <a:gd name="connsiteY14-4772" fmla="*/ 3806182 h 4260845"/>
              <a:gd name="connsiteX15-4773" fmla="*/ 3662227 w 3898347"/>
              <a:gd name="connsiteY15-4774" fmla="*/ 3807761 h 4260845"/>
              <a:gd name="connsiteX16-4775" fmla="*/ 3659872 w 3898347"/>
              <a:gd name="connsiteY16-4776" fmla="*/ 3805524 h 4260845"/>
              <a:gd name="connsiteX17-4777" fmla="*/ 3643454 w 3898347"/>
              <a:gd name="connsiteY17-4778" fmla="*/ 3794831 h 4260845"/>
              <a:gd name="connsiteX18-4779" fmla="*/ 3624789 w 3898347"/>
              <a:gd name="connsiteY18-4780" fmla="*/ 3803185 h 4260845"/>
              <a:gd name="connsiteX19-4781" fmla="*/ 3602327 w 3898347"/>
              <a:gd name="connsiteY19-4782" fmla="*/ 3794616 h 4260845"/>
              <a:gd name="connsiteX20-4783" fmla="*/ 3596645 w 3898347"/>
              <a:gd name="connsiteY20-4784" fmla="*/ 3797108 h 4260845"/>
              <a:gd name="connsiteX21-4785" fmla="*/ 3574144 w 3898347"/>
              <a:gd name="connsiteY21-4786" fmla="*/ 3795108 h 4260845"/>
              <a:gd name="connsiteX22-4787" fmla="*/ 3562310 w 3898347"/>
              <a:gd name="connsiteY22-4788" fmla="*/ 3787534 h 4260845"/>
              <a:gd name="connsiteX23-4789" fmla="*/ 3551635 w 3898347"/>
              <a:gd name="connsiteY23-4790" fmla="*/ 3797705 h 4260845"/>
              <a:gd name="connsiteX24-4791" fmla="*/ 3542668 w 3898347"/>
              <a:gd name="connsiteY24-4792" fmla="*/ 3803283 h 4260845"/>
              <a:gd name="connsiteX25-4793" fmla="*/ 3533033 w 3898347"/>
              <a:gd name="connsiteY25-4794" fmla="*/ 3799071 h 4260845"/>
              <a:gd name="connsiteX26-4795" fmla="*/ 3521726 w 3898347"/>
              <a:gd name="connsiteY26-4796" fmla="*/ 3804691 h 4260845"/>
              <a:gd name="connsiteX27-4797" fmla="*/ 3520080 w 3898347"/>
              <a:gd name="connsiteY27-4798" fmla="*/ 3805210 h 4260845"/>
              <a:gd name="connsiteX28-4799" fmla="*/ 3508491 w 3898347"/>
              <a:gd name="connsiteY28-4800" fmla="*/ 3797398 h 4260845"/>
              <a:gd name="connsiteX29-4801" fmla="*/ 3503787 w 3898347"/>
              <a:gd name="connsiteY29-4802" fmla="*/ 3797787 h 4260845"/>
              <a:gd name="connsiteX30-4803" fmla="*/ 3492165 w 3898347"/>
              <a:gd name="connsiteY30-4804" fmla="*/ 3799887 h 4260845"/>
              <a:gd name="connsiteX31-4805" fmla="*/ 3472233 w 3898347"/>
              <a:gd name="connsiteY31-4806" fmla="*/ 3805682 h 4260845"/>
              <a:gd name="connsiteX32-4807" fmla="*/ 3465921 w 3898347"/>
              <a:gd name="connsiteY32-4808" fmla="*/ 3805814 h 4260845"/>
              <a:gd name="connsiteX33-4809" fmla="*/ 3455541 w 3898347"/>
              <a:gd name="connsiteY33-4810" fmla="*/ 3815505 h 4260845"/>
              <a:gd name="connsiteX34-4811" fmla="*/ 3429027 w 3898347"/>
              <a:gd name="connsiteY34-4812" fmla="*/ 3816906 h 4260845"/>
              <a:gd name="connsiteX35-4813" fmla="*/ 3369507 w 3898347"/>
              <a:gd name="connsiteY35-4814" fmla="*/ 3825563 h 4260845"/>
              <a:gd name="connsiteX36-4815" fmla="*/ 3324491 w 3898347"/>
              <a:gd name="connsiteY36-4816" fmla="*/ 3832006 h 4260845"/>
              <a:gd name="connsiteX37-4817" fmla="*/ 3244235 w 3898347"/>
              <a:gd name="connsiteY37-4818" fmla="*/ 3834376 h 4260845"/>
              <a:gd name="connsiteX38-4819" fmla="*/ 3226507 w 3898347"/>
              <a:gd name="connsiteY38-4820" fmla="*/ 3820131 h 4260845"/>
              <a:gd name="connsiteX39-4821" fmla="*/ 3191688 w 3898347"/>
              <a:gd name="connsiteY39-4822" fmla="*/ 3837359 h 4260845"/>
              <a:gd name="connsiteX40-4823" fmla="*/ 3153779 w 3898347"/>
              <a:gd name="connsiteY40-4824" fmla="*/ 3848439 h 4260845"/>
              <a:gd name="connsiteX41-4825" fmla="*/ 3090188 w 3898347"/>
              <a:gd name="connsiteY41-4826" fmla="*/ 3855036 h 4260845"/>
              <a:gd name="connsiteX42-4827" fmla="*/ 3031422 w 3898347"/>
              <a:gd name="connsiteY42-4828" fmla="*/ 3858298 h 4260845"/>
              <a:gd name="connsiteX43-4829" fmla="*/ 2996288 w 3898347"/>
              <a:gd name="connsiteY43-4830" fmla="*/ 3860020 h 4260845"/>
              <a:gd name="connsiteX44-4831" fmla="*/ 2901661 w 3898347"/>
              <a:gd name="connsiteY44-4832" fmla="*/ 3882243 h 4260845"/>
              <a:gd name="connsiteX45-4833" fmla="*/ 2782141 w 3898347"/>
              <a:gd name="connsiteY45-4834" fmla="*/ 3932983 h 4260845"/>
              <a:gd name="connsiteX46-4835" fmla="*/ 2749597 w 3898347"/>
              <a:gd name="connsiteY46-4836" fmla="*/ 3956746 h 4260845"/>
              <a:gd name="connsiteX47-4837" fmla="*/ 2730493 w 3898347"/>
              <a:gd name="connsiteY47-4838" fmla="*/ 3955236 h 4260845"/>
              <a:gd name="connsiteX48-4839" fmla="*/ 2707507 w 3898347"/>
              <a:gd name="connsiteY48-4840" fmla="*/ 3947771 h 4260845"/>
              <a:gd name="connsiteX49-4841" fmla="*/ 2701937 w 3898347"/>
              <a:gd name="connsiteY49-4842" fmla="*/ 3950565 h 4260845"/>
              <a:gd name="connsiteX50-4843" fmla="*/ 2679435 w 3898347"/>
              <a:gd name="connsiteY50-4844" fmla="*/ 3949768 h 4260845"/>
              <a:gd name="connsiteX51-4845" fmla="*/ 2667352 w 3898347"/>
              <a:gd name="connsiteY51-4846" fmla="*/ 3942821 h 4260845"/>
              <a:gd name="connsiteX52-4847" fmla="*/ 2657096 w 3898347"/>
              <a:gd name="connsiteY52-4848" fmla="*/ 3953571 h 4260845"/>
              <a:gd name="connsiteX53-4849" fmla="*/ 2655161 w 3898347"/>
              <a:gd name="connsiteY53-4850" fmla="*/ 3962216 h 4260845"/>
              <a:gd name="connsiteX54-4851" fmla="*/ 2638604 w 3898347"/>
              <a:gd name="connsiteY54-4852" fmla="*/ 3955936 h 4260845"/>
              <a:gd name="connsiteX55-4853" fmla="*/ 2626185 w 3898347"/>
              <a:gd name="connsiteY55-4854" fmla="*/ 3962937 h 4260845"/>
              <a:gd name="connsiteX56-4855" fmla="*/ 2614077 w 3898347"/>
              <a:gd name="connsiteY56-4856" fmla="*/ 3955576 h 4260845"/>
              <a:gd name="connsiteX57-4857" fmla="*/ 2609403 w 3898347"/>
              <a:gd name="connsiteY57-4858" fmla="*/ 3956215 h 4260845"/>
              <a:gd name="connsiteX58-4859" fmla="*/ 2597896 w 3898347"/>
              <a:gd name="connsiteY58-4860" fmla="*/ 3958939 h 4260845"/>
              <a:gd name="connsiteX59-4861" fmla="*/ 2578251 w 3898347"/>
              <a:gd name="connsiteY59-4862" fmla="*/ 3965812 h 4260845"/>
              <a:gd name="connsiteX60-4863" fmla="*/ 2571961 w 3898347"/>
              <a:gd name="connsiteY60-4864" fmla="*/ 3966278 h 4260845"/>
              <a:gd name="connsiteX61-4865" fmla="*/ 2559399 w 3898347"/>
              <a:gd name="connsiteY61-4866" fmla="*/ 3979193 h 4260845"/>
              <a:gd name="connsiteX62-4867" fmla="*/ 2533560 w 3898347"/>
              <a:gd name="connsiteY62-4868" fmla="*/ 3988160 h 4260845"/>
              <a:gd name="connsiteX63-4869" fmla="*/ 2515299 w 3898347"/>
              <a:gd name="connsiteY63-4870" fmla="*/ 4016867 h 4260845"/>
              <a:gd name="connsiteX64-4871" fmla="*/ 2513423 w 3898347"/>
              <a:gd name="connsiteY64-4872" fmla="*/ 4018759 h 4260845"/>
              <a:gd name="connsiteX65-4873" fmla="*/ 2482991 w 3898347"/>
              <a:gd name="connsiteY65-4874" fmla="*/ 4012935 h 4260845"/>
              <a:gd name="connsiteX66-4875" fmla="*/ 2446940 w 3898347"/>
              <a:gd name="connsiteY66-4876" fmla="*/ 4021172 h 4260845"/>
              <a:gd name="connsiteX67-4877" fmla="*/ 2404883 w 3898347"/>
              <a:gd name="connsiteY67-4878" fmla="*/ 4024808 h 4260845"/>
              <a:gd name="connsiteX68-4879" fmla="*/ 2373894 w 3898347"/>
              <a:gd name="connsiteY68-4880" fmla="*/ 4023827 h 4260845"/>
              <a:gd name="connsiteX69-4881" fmla="*/ 2297080 w 3898347"/>
              <a:gd name="connsiteY69-4882" fmla="*/ 4040841 h 4260845"/>
              <a:gd name="connsiteX70-4883" fmla="*/ 2170615 w 3898347"/>
              <a:gd name="connsiteY70-4884" fmla="*/ 4077196 h 4260845"/>
              <a:gd name="connsiteX71-4885" fmla="*/ 2143580 w 3898347"/>
              <a:gd name="connsiteY71-4886" fmla="*/ 4083102 h 4260845"/>
              <a:gd name="connsiteX72-4887" fmla="*/ 2119893 w 3898347"/>
              <a:gd name="connsiteY72-4888" fmla="*/ 4080874 h 4260845"/>
              <a:gd name="connsiteX73-4889" fmla="*/ 2114008 w 3898347"/>
              <a:gd name="connsiteY73-4890" fmla="*/ 4073996 h 4260845"/>
              <a:gd name="connsiteX74-4891" fmla="*/ 2099067 w 3898347"/>
              <a:gd name="connsiteY74-4892" fmla="*/ 4076068 h 4260845"/>
              <a:gd name="connsiteX75-4893" fmla="*/ 2095000 w 3898347"/>
              <a:gd name="connsiteY75-4894" fmla="*/ 4075096 h 4260845"/>
              <a:gd name="connsiteX76-4895" fmla="*/ 2071767 w 3898347"/>
              <a:gd name="connsiteY76-4896" fmla="*/ 4071044 h 4260845"/>
              <a:gd name="connsiteX77-4897" fmla="*/ 2024486 w 3898347"/>
              <a:gd name="connsiteY77-4898" fmla="*/ 4100276 h 4260845"/>
              <a:gd name="connsiteX78-4899" fmla="*/ 1964411 w 3898347"/>
              <a:gd name="connsiteY78-4900" fmla="*/ 4105069 h 4260845"/>
              <a:gd name="connsiteX79-4901" fmla="*/ 1739945 w 3898347"/>
              <a:gd name="connsiteY79-4902" fmla="*/ 4171795 h 4260845"/>
              <a:gd name="connsiteX80-4903" fmla="*/ 1642330 w 3898347"/>
              <a:gd name="connsiteY80-4904" fmla="*/ 4174762 h 4260845"/>
              <a:gd name="connsiteX81-4905" fmla="*/ 1595989 w 3898347"/>
              <a:gd name="connsiteY81-4906" fmla="*/ 4193679 h 4260845"/>
              <a:gd name="connsiteX82-4907" fmla="*/ 1548640 w 3898347"/>
              <a:gd name="connsiteY82-4908" fmla="*/ 4217115 h 4260845"/>
              <a:gd name="connsiteX83-4909" fmla="*/ 1530136 w 3898347"/>
              <a:gd name="connsiteY83-4910" fmla="*/ 4227121 h 4260845"/>
              <a:gd name="connsiteX84-4911" fmla="*/ 1508787 w 3898347"/>
              <a:gd name="connsiteY84-4912" fmla="*/ 4234213 h 4260845"/>
              <a:gd name="connsiteX85-4913" fmla="*/ 1488914 w 3898347"/>
              <a:gd name="connsiteY85-4914" fmla="*/ 4241772 h 4260845"/>
              <a:gd name="connsiteX86-4915" fmla="*/ 1488999 w 3898347"/>
              <a:gd name="connsiteY86-4916" fmla="*/ 4251186 h 4260845"/>
              <a:gd name="connsiteX87-4917" fmla="*/ 1475364 w 3898347"/>
              <a:gd name="connsiteY87-4918" fmla="*/ 4248364 h 4260845"/>
              <a:gd name="connsiteX88-4919" fmla="*/ 1457275 w 3898347"/>
              <a:gd name="connsiteY88-4920" fmla="*/ 4252863 h 4260845"/>
              <a:gd name="connsiteX89-4921" fmla="*/ 1448085 w 3898347"/>
              <a:gd name="connsiteY89-4922" fmla="*/ 4248391 h 4260845"/>
              <a:gd name="connsiteX90-4923" fmla="*/ 1315306 w 3898347"/>
              <a:gd name="connsiteY90-4924" fmla="*/ 4237004 h 4260845"/>
              <a:gd name="connsiteX91-4925" fmla="*/ 1272434 w 3898347"/>
              <a:gd name="connsiteY91-4926" fmla="*/ 4244958 h 4260845"/>
              <a:gd name="connsiteX92-4927" fmla="*/ 1231567 w 3898347"/>
              <a:gd name="connsiteY92-4928" fmla="*/ 4219356 h 4260845"/>
              <a:gd name="connsiteX93-4929" fmla="*/ 1216643 w 3898347"/>
              <a:gd name="connsiteY93-4930" fmla="*/ 4229828 h 4260845"/>
              <a:gd name="connsiteX94-4931" fmla="*/ 1214101 w 3898347"/>
              <a:gd name="connsiteY94-4932" fmla="*/ 4231991 h 4260845"/>
              <a:gd name="connsiteX95-4933" fmla="*/ 1203193 w 3898347"/>
              <a:gd name="connsiteY95-4934" fmla="*/ 4232867 h 4260845"/>
              <a:gd name="connsiteX96-4935" fmla="*/ 1201049 w 3898347"/>
              <a:gd name="connsiteY96-4936" fmla="*/ 4242842 h 4260845"/>
              <a:gd name="connsiteX97-4937" fmla="*/ 1185298 w 3898347"/>
              <a:gd name="connsiteY97-4938" fmla="*/ 4251133 h 4260845"/>
              <a:gd name="connsiteX98-4939" fmla="*/ 1164955 w 3898347"/>
              <a:gd name="connsiteY98-4940" fmla="*/ 4250027 h 4260845"/>
              <a:gd name="connsiteX99-4941" fmla="*/ 1067357 w 3898347"/>
              <a:gd name="connsiteY99-4942" fmla="*/ 4233908 h 4260845"/>
              <a:gd name="connsiteX100-4943" fmla="*/ 1009492 w 3898347"/>
              <a:gd name="connsiteY100-4944" fmla="*/ 4230455 h 4260845"/>
              <a:gd name="connsiteX101-4945" fmla="*/ 988345 w 3898347"/>
              <a:gd name="connsiteY101-4946" fmla="*/ 4238880 h 4260845"/>
              <a:gd name="connsiteX102-4947" fmla="*/ 958251 w 3898347"/>
              <a:gd name="connsiteY102-4948" fmla="*/ 4244100 h 4260845"/>
              <a:gd name="connsiteX103-4949" fmla="*/ 905785 w 3898347"/>
              <a:gd name="connsiteY103-4950" fmla="*/ 4260845 h 4260845"/>
              <a:gd name="connsiteX104-4951" fmla="*/ 837706 w 3898347"/>
              <a:gd name="connsiteY104-4952" fmla="*/ 4245528 h 4260845"/>
              <a:gd name="connsiteX105-4953" fmla="*/ 778474 w 3898347"/>
              <a:gd name="connsiteY105-4954" fmla="*/ 4235526 h 4260845"/>
              <a:gd name="connsiteX106-4955" fmla="*/ 774418 w 3898347"/>
              <a:gd name="connsiteY106-4956" fmla="*/ 4242583 h 4260845"/>
              <a:gd name="connsiteX107-4957" fmla="*/ 737705 w 3898347"/>
              <a:gd name="connsiteY107-4958" fmla="*/ 4238891 h 4260845"/>
              <a:gd name="connsiteX108-4959" fmla="*/ 627717 w 3898347"/>
              <a:gd name="connsiteY108-4960" fmla="*/ 4207629 h 4260845"/>
              <a:gd name="connsiteX109-4961" fmla="*/ 551044 w 3898347"/>
              <a:gd name="connsiteY109-4962" fmla="*/ 4180627 h 4260845"/>
              <a:gd name="connsiteX110-4963" fmla="*/ 508621 w 3898347"/>
              <a:gd name="connsiteY110-4964" fmla="*/ 4176044 h 4260845"/>
              <a:gd name="connsiteX111-4965" fmla="*/ 467082 w 3898347"/>
              <a:gd name="connsiteY111-4966" fmla="*/ 4185616 h 4260845"/>
              <a:gd name="connsiteX112-4967" fmla="*/ 437646 w 3898347"/>
              <a:gd name="connsiteY112-4968" fmla="*/ 4212658 h 4260845"/>
              <a:gd name="connsiteX113-4969" fmla="*/ 402271 w 3898347"/>
              <a:gd name="connsiteY113-4970" fmla="*/ 4212774 h 4260845"/>
              <a:gd name="connsiteX114-4971" fmla="*/ 391968 w 3898347"/>
              <a:gd name="connsiteY114-4972" fmla="*/ 4187073 h 4260845"/>
              <a:gd name="connsiteX115-4973" fmla="*/ 337154 w 3898347"/>
              <a:gd name="connsiteY115-4974" fmla="*/ 4206136 h 4260845"/>
              <a:gd name="connsiteX116-4975" fmla="*/ 298662 w 3898347"/>
              <a:gd name="connsiteY116-4976" fmla="*/ 4211227 h 4260845"/>
              <a:gd name="connsiteX117-4977" fmla="*/ 265740 w 3898347"/>
              <a:gd name="connsiteY117-4978" fmla="*/ 4213623 h 4260845"/>
              <a:gd name="connsiteX118-4979" fmla="*/ 176403 w 3898347"/>
              <a:gd name="connsiteY118-4980" fmla="*/ 4227393 h 4260845"/>
              <a:gd name="connsiteX119-4981" fmla="*/ 82528 w 3898347"/>
              <a:gd name="connsiteY119-4982" fmla="*/ 4243774 h 4260845"/>
              <a:gd name="connsiteX120-4983" fmla="*/ 19464 w 3898347"/>
              <a:gd name="connsiteY120-4984" fmla="*/ 4256103 h 4260845"/>
              <a:gd name="connsiteX121-4985" fmla="*/ 0 w 3898347"/>
              <a:gd name="connsiteY121-4986" fmla="*/ 4221939 h 4260845"/>
              <a:gd name="connsiteX122-4987" fmla="*/ 0 w 3898347"/>
              <a:gd name="connsiteY122-4988" fmla="*/ 15850 h 4260845"/>
              <a:gd name="connsiteX123-4989" fmla="*/ 3898347 w 3898347"/>
              <a:gd name="connsiteY123-4990" fmla="*/ 0 h 4260845"/>
              <a:gd name="connsiteX0-4991" fmla="*/ 3898347 w 3898347"/>
              <a:gd name="connsiteY0-4992" fmla="*/ 0 h 4260845"/>
              <a:gd name="connsiteX1-4993" fmla="*/ 3898347 w 3898347"/>
              <a:gd name="connsiteY1-4994" fmla="*/ 3834445 h 4260845"/>
              <a:gd name="connsiteX2-4995" fmla="*/ 3892314 w 3898347"/>
              <a:gd name="connsiteY2-4996" fmla="*/ 3832951 h 4260845"/>
              <a:gd name="connsiteX3-4997" fmla="*/ 3851953 w 3898347"/>
              <a:gd name="connsiteY3-4998" fmla="*/ 3802983 h 4260845"/>
              <a:gd name="connsiteX4-4999" fmla="*/ 3836418 w 3898347"/>
              <a:gd name="connsiteY4-5000" fmla="*/ 3811513 h 4260845"/>
              <a:gd name="connsiteX5-5001" fmla="*/ 3833758 w 3898347"/>
              <a:gd name="connsiteY5-5002" fmla="*/ 3813341 h 4260845"/>
              <a:gd name="connsiteX6-5003" fmla="*/ 3822673 w 3898347"/>
              <a:gd name="connsiteY6-5004" fmla="*/ 3812913 h 4260845"/>
              <a:gd name="connsiteX7-5005" fmla="*/ 3820104 w 3898347"/>
              <a:gd name="connsiteY7-5006" fmla="*/ 3822466 h 4260845"/>
              <a:gd name="connsiteX8-5007" fmla="*/ 3803816 w 3898347"/>
              <a:gd name="connsiteY8-5008" fmla="*/ 3828757 h 4260845"/>
              <a:gd name="connsiteX9-5009" fmla="*/ 3729936 w 3898347"/>
              <a:gd name="connsiteY9-5010" fmla="*/ 3815386 h 4260845"/>
              <a:gd name="connsiteX10-5011" fmla="*/ 3726018 w 3898347"/>
              <a:gd name="connsiteY10-5012" fmla="*/ 3815100 h 4260845"/>
              <a:gd name="connsiteX11-5013" fmla="*/ 3725413 w 3898347"/>
              <a:gd name="connsiteY11-5014" fmla="*/ 3814615 h 4260845"/>
              <a:gd name="connsiteX12-5015" fmla="*/ 3713801 w 3898347"/>
              <a:gd name="connsiteY12-5016" fmla="*/ 3811018 h 4260845"/>
              <a:gd name="connsiteX13-5017" fmla="*/ 3709087 w 3898347"/>
              <a:gd name="connsiteY13-5018" fmla="*/ 3813195 h 4260845"/>
              <a:gd name="connsiteX14-5019" fmla="*/ 3698038 w 3898347"/>
              <a:gd name="connsiteY14-5020" fmla="*/ 3806182 h 4260845"/>
              <a:gd name="connsiteX15-5021" fmla="*/ 3662227 w 3898347"/>
              <a:gd name="connsiteY15-5022" fmla="*/ 3807761 h 4260845"/>
              <a:gd name="connsiteX16-5023" fmla="*/ 3659872 w 3898347"/>
              <a:gd name="connsiteY16-5024" fmla="*/ 3805524 h 4260845"/>
              <a:gd name="connsiteX17-5025" fmla="*/ 3643454 w 3898347"/>
              <a:gd name="connsiteY17-5026" fmla="*/ 3794831 h 4260845"/>
              <a:gd name="connsiteX18-5027" fmla="*/ 3624789 w 3898347"/>
              <a:gd name="connsiteY18-5028" fmla="*/ 3803185 h 4260845"/>
              <a:gd name="connsiteX19-5029" fmla="*/ 3602327 w 3898347"/>
              <a:gd name="connsiteY19-5030" fmla="*/ 3794616 h 4260845"/>
              <a:gd name="connsiteX20-5031" fmla="*/ 3596645 w 3898347"/>
              <a:gd name="connsiteY20-5032" fmla="*/ 3797108 h 4260845"/>
              <a:gd name="connsiteX21-5033" fmla="*/ 3574144 w 3898347"/>
              <a:gd name="connsiteY21-5034" fmla="*/ 3795108 h 4260845"/>
              <a:gd name="connsiteX22-5035" fmla="*/ 3562310 w 3898347"/>
              <a:gd name="connsiteY22-5036" fmla="*/ 3787534 h 4260845"/>
              <a:gd name="connsiteX23-5037" fmla="*/ 3551635 w 3898347"/>
              <a:gd name="connsiteY23-5038" fmla="*/ 3797705 h 4260845"/>
              <a:gd name="connsiteX24-5039" fmla="*/ 3542668 w 3898347"/>
              <a:gd name="connsiteY24-5040" fmla="*/ 3803283 h 4260845"/>
              <a:gd name="connsiteX25-5041" fmla="*/ 3533033 w 3898347"/>
              <a:gd name="connsiteY25-5042" fmla="*/ 3799071 h 4260845"/>
              <a:gd name="connsiteX26-5043" fmla="*/ 3521726 w 3898347"/>
              <a:gd name="connsiteY26-5044" fmla="*/ 3804691 h 4260845"/>
              <a:gd name="connsiteX27-5045" fmla="*/ 3520080 w 3898347"/>
              <a:gd name="connsiteY27-5046" fmla="*/ 3805210 h 4260845"/>
              <a:gd name="connsiteX28-5047" fmla="*/ 3508491 w 3898347"/>
              <a:gd name="connsiteY28-5048" fmla="*/ 3797398 h 4260845"/>
              <a:gd name="connsiteX29-5049" fmla="*/ 3503787 w 3898347"/>
              <a:gd name="connsiteY29-5050" fmla="*/ 3797787 h 4260845"/>
              <a:gd name="connsiteX30-5051" fmla="*/ 3492165 w 3898347"/>
              <a:gd name="connsiteY30-5052" fmla="*/ 3799887 h 4260845"/>
              <a:gd name="connsiteX31-5053" fmla="*/ 3472233 w 3898347"/>
              <a:gd name="connsiteY31-5054" fmla="*/ 3805682 h 4260845"/>
              <a:gd name="connsiteX32-5055" fmla="*/ 3465921 w 3898347"/>
              <a:gd name="connsiteY32-5056" fmla="*/ 3805814 h 4260845"/>
              <a:gd name="connsiteX33-5057" fmla="*/ 3455541 w 3898347"/>
              <a:gd name="connsiteY33-5058" fmla="*/ 3815505 h 4260845"/>
              <a:gd name="connsiteX34-5059" fmla="*/ 3429027 w 3898347"/>
              <a:gd name="connsiteY34-5060" fmla="*/ 3816906 h 4260845"/>
              <a:gd name="connsiteX35-5061" fmla="*/ 3369507 w 3898347"/>
              <a:gd name="connsiteY35-5062" fmla="*/ 3825563 h 4260845"/>
              <a:gd name="connsiteX36-5063" fmla="*/ 3324491 w 3898347"/>
              <a:gd name="connsiteY36-5064" fmla="*/ 3832006 h 4260845"/>
              <a:gd name="connsiteX37-5065" fmla="*/ 3244235 w 3898347"/>
              <a:gd name="connsiteY37-5066" fmla="*/ 3834376 h 4260845"/>
              <a:gd name="connsiteX38-5067" fmla="*/ 3226507 w 3898347"/>
              <a:gd name="connsiteY38-5068" fmla="*/ 3820131 h 4260845"/>
              <a:gd name="connsiteX39-5069" fmla="*/ 3191688 w 3898347"/>
              <a:gd name="connsiteY39-5070" fmla="*/ 3837359 h 4260845"/>
              <a:gd name="connsiteX40-5071" fmla="*/ 3153779 w 3898347"/>
              <a:gd name="connsiteY40-5072" fmla="*/ 3848439 h 4260845"/>
              <a:gd name="connsiteX41-5073" fmla="*/ 3090188 w 3898347"/>
              <a:gd name="connsiteY41-5074" fmla="*/ 3855036 h 4260845"/>
              <a:gd name="connsiteX42-5075" fmla="*/ 3031422 w 3898347"/>
              <a:gd name="connsiteY42-5076" fmla="*/ 3858298 h 4260845"/>
              <a:gd name="connsiteX43-5077" fmla="*/ 2996288 w 3898347"/>
              <a:gd name="connsiteY43-5078" fmla="*/ 3860020 h 4260845"/>
              <a:gd name="connsiteX44-5079" fmla="*/ 2901661 w 3898347"/>
              <a:gd name="connsiteY44-5080" fmla="*/ 3882243 h 4260845"/>
              <a:gd name="connsiteX45-5081" fmla="*/ 2782141 w 3898347"/>
              <a:gd name="connsiteY45-5082" fmla="*/ 3932983 h 4260845"/>
              <a:gd name="connsiteX46-5083" fmla="*/ 2749597 w 3898347"/>
              <a:gd name="connsiteY46-5084" fmla="*/ 3956746 h 4260845"/>
              <a:gd name="connsiteX47-5085" fmla="*/ 2730493 w 3898347"/>
              <a:gd name="connsiteY47-5086" fmla="*/ 3955236 h 4260845"/>
              <a:gd name="connsiteX48-5087" fmla="*/ 2707507 w 3898347"/>
              <a:gd name="connsiteY48-5088" fmla="*/ 3947771 h 4260845"/>
              <a:gd name="connsiteX49-5089" fmla="*/ 2701937 w 3898347"/>
              <a:gd name="connsiteY49-5090" fmla="*/ 3950565 h 4260845"/>
              <a:gd name="connsiteX50-5091" fmla="*/ 2679435 w 3898347"/>
              <a:gd name="connsiteY50-5092" fmla="*/ 3949768 h 4260845"/>
              <a:gd name="connsiteX51-5093" fmla="*/ 2667352 w 3898347"/>
              <a:gd name="connsiteY51-5094" fmla="*/ 3942821 h 4260845"/>
              <a:gd name="connsiteX52-5095" fmla="*/ 2657096 w 3898347"/>
              <a:gd name="connsiteY52-5096" fmla="*/ 3953571 h 4260845"/>
              <a:gd name="connsiteX53-5097" fmla="*/ 2655161 w 3898347"/>
              <a:gd name="connsiteY53-5098" fmla="*/ 3962216 h 4260845"/>
              <a:gd name="connsiteX54-5099" fmla="*/ 2638604 w 3898347"/>
              <a:gd name="connsiteY54-5100" fmla="*/ 3955936 h 4260845"/>
              <a:gd name="connsiteX55-5101" fmla="*/ 2626185 w 3898347"/>
              <a:gd name="connsiteY55-5102" fmla="*/ 3962937 h 4260845"/>
              <a:gd name="connsiteX56-5103" fmla="*/ 2614077 w 3898347"/>
              <a:gd name="connsiteY56-5104" fmla="*/ 3955576 h 4260845"/>
              <a:gd name="connsiteX57-5105" fmla="*/ 2609403 w 3898347"/>
              <a:gd name="connsiteY57-5106" fmla="*/ 3956215 h 4260845"/>
              <a:gd name="connsiteX58-5107" fmla="*/ 2597896 w 3898347"/>
              <a:gd name="connsiteY58-5108" fmla="*/ 3958939 h 4260845"/>
              <a:gd name="connsiteX59-5109" fmla="*/ 2578251 w 3898347"/>
              <a:gd name="connsiteY59-5110" fmla="*/ 3965812 h 4260845"/>
              <a:gd name="connsiteX60-5111" fmla="*/ 2571961 w 3898347"/>
              <a:gd name="connsiteY60-5112" fmla="*/ 3966278 h 4260845"/>
              <a:gd name="connsiteX61-5113" fmla="*/ 2559399 w 3898347"/>
              <a:gd name="connsiteY61-5114" fmla="*/ 3979193 h 4260845"/>
              <a:gd name="connsiteX62-5115" fmla="*/ 2533560 w 3898347"/>
              <a:gd name="connsiteY62-5116" fmla="*/ 3988160 h 4260845"/>
              <a:gd name="connsiteX63-5117" fmla="*/ 2515299 w 3898347"/>
              <a:gd name="connsiteY63-5118" fmla="*/ 4016867 h 4260845"/>
              <a:gd name="connsiteX64-5119" fmla="*/ 2513423 w 3898347"/>
              <a:gd name="connsiteY64-5120" fmla="*/ 4018759 h 4260845"/>
              <a:gd name="connsiteX65-5121" fmla="*/ 2482991 w 3898347"/>
              <a:gd name="connsiteY65-5122" fmla="*/ 4012935 h 4260845"/>
              <a:gd name="connsiteX66-5123" fmla="*/ 2446940 w 3898347"/>
              <a:gd name="connsiteY66-5124" fmla="*/ 4021172 h 4260845"/>
              <a:gd name="connsiteX67-5125" fmla="*/ 2404883 w 3898347"/>
              <a:gd name="connsiteY67-5126" fmla="*/ 4024808 h 4260845"/>
              <a:gd name="connsiteX68-5127" fmla="*/ 2373894 w 3898347"/>
              <a:gd name="connsiteY68-5128" fmla="*/ 4023827 h 4260845"/>
              <a:gd name="connsiteX69-5129" fmla="*/ 2297080 w 3898347"/>
              <a:gd name="connsiteY69-5130" fmla="*/ 4040841 h 4260845"/>
              <a:gd name="connsiteX70-5131" fmla="*/ 2170615 w 3898347"/>
              <a:gd name="connsiteY70-5132" fmla="*/ 4077196 h 4260845"/>
              <a:gd name="connsiteX71-5133" fmla="*/ 2143580 w 3898347"/>
              <a:gd name="connsiteY71-5134" fmla="*/ 4083102 h 4260845"/>
              <a:gd name="connsiteX72-5135" fmla="*/ 2119893 w 3898347"/>
              <a:gd name="connsiteY72-5136" fmla="*/ 4080874 h 4260845"/>
              <a:gd name="connsiteX73-5137" fmla="*/ 2114008 w 3898347"/>
              <a:gd name="connsiteY73-5138" fmla="*/ 4073996 h 4260845"/>
              <a:gd name="connsiteX74-5139" fmla="*/ 2099067 w 3898347"/>
              <a:gd name="connsiteY74-5140" fmla="*/ 4076068 h 4260845"/>
              <a:gd name="connsiteX75-5141" fmla="*/ 2095000 w 3898347"/>
              <a:gd name="connsiteY75-5142" fmla="*/ 4075096 h 4260845"/>
              <a:gd name="connsiteX76-5143" fmla="*/ 2071767 w 3898347"/>
              <a:gd name="connsiteY76-5144" fmla="*/ 4071044 h 4260845"/>
              <a:gd name="connsiteX77-5145" fmla="*/ 2024486 w 3898347"/>
              <a:gd name="connsiteY77-5146" fmla="*/ 4100276 h 4260845"/>
              <a:gd name="connsiteX78-5147" fmla="*/ 1964411 w 3898347"/>
              <a:gd name="connsiteY78-5148" fmla="*/ 4105069 h 4260845"/>
              <a:gd name="connsiteX79-5149" fmla="*/ 1739945 w 3898347"/>
              <a:gd name="connsiteY79-5150" fmla="*/ 4171795 h 4260845"/>
              <a:gd name="connsiteX80-5151" fmla="*/ 1642330 w 3898347"/>
              <a:gd name="connsiteY80-5152" fmla="*/ 4174762 h 4260845"/>
              <a:gd name="connsiteX81-5153" fmla="*/ 1595989 w 3898347"/>
              <a:gd name="connsiteY81-5154" fmla="*/ 4193679 h 4260845"/>
              <a:gd name="connsiteX82-5155" fmla="*/ 1548640 w 3898347"/>
              <a:gd name="connsiteY82-5156" fmla="*/ 4217115 h 4260845"/>
              <a:gd name="connsiteX83-5157" fmla="*/ 1530136 w 3898347"/>
              <a:gd name="connsiteY83-5158" fmla="*/ 4227121 h 4260845"/>
              <a:gd name="connsiteX84-5159" fmla="*/ 1508787 w 3898347"/>
              <a:gd name="connsiteY84-5160" fmla="*/ 4234213 h 4260845"/>
              <a:gd name="connsiteX85-5161" fmla="*/ 1488914 w 3898347"/>
              <a:gd name="connsiteY85-5162" fmla="*/ 4241772 h 4260845"/>
              <a:gd name="connsiteX86-5163" fmla="*/ 1488999 w 3898347"/>
              <a:gd name="connsiteY86-5164" fmla="*/ 4251186 h 4260845"/>
              <a:gd name="connsiteX87-5165" fmla="*/ 1475364 w 3898347"/>
              <a:gd name="connsiteY87-5166" fmla="*/ 4248364 h 4260845"/>
              <a:gd name="connsiteX88-5167" fmla="*/ 1457275 w 3898347"/>
              <a:gd name="connsiteY88-5168" fmla="*/ 4252863 h 4260845"/>
              <a:gd name="connsiteX89-5169" fmla="*/ 1448085 w 3898347"/>
              <a:gd name="connsiteY89-5170" fmla="*/ 4248391 h 4260845"/>
              <a:gd name="connsiteX90-5171" fmla="*/ 1315306 w 3898347"/>
              <a:gd name="connsiteY90-5172" fmla="*/ 4237004 h 4260845"/>
              <a:gd name="connsiteX91-5173" fmla="*/ 1272434 w 3898347"/>
              <a:gd name="connsiteY91-5174" fmla="*/ 4244958 h 4260845"/>
              <a:gd name="connsiteX92-5175" fmla="*/ 1231567 w 3898347"/>
              <a:gd name="connsiteY92-5176" fmla="*/ 4219356 h 4260845"/>
              <a:gd name="connsiteX93-5177" fmla="*/ 1216643 w 3898347"/>
              <a:gd name="connsiteY93-5178" fmla="*/ 4229828 h 4260845"/>
              <a:gd name="connsiteX94-5179" fmla="*/ 1214101 w 3898347"/>
              <a:gd name="connsiteY94-5180" fmla="*/ 4231991 h 4260845"/>
              <a:gd name="connsiteX95-5181" fmla="*/ 1203193 w 3898347"/>
              <a:gd name="connsiteY95-5182" fmla="*/ 4232867 h 4260845"/>
              <a:gd name="connsiteX96-5183" fmla="*/ 1201049 w 3898347"/>
              <a:gd name="connsiteY96-5184" fmla="*/ 4242842 h 4260845"/>
              <a:gd name="connsiteX97-5185" fmla="*/ 1185298 w 3898347"/>
              <a:gd name="connsiteY97-5186" fmla="*/ 4251133 h 4260845"/>
              <a:gd name="connsiteX98-5187" fmla="*/ 1164955 w 3898347"/>
              <a:gd name="connsiteY98-5188" fmla="*/ 4250027 h 4260845"/>
              <a:gd name="connsiteX99-5189" fmla="*/ 1067357 w 3898347"/>
              <a:gd name="connsiteY99-5190" fmla="*/ 4233908 h 4260845"/>
              <a:gd name="connsiteX100-5191" fmla="*/ 1009492 w 3898347"/>
              <a:gd name="connsiteY100-5192" fmla="*/ 4230455 h 4260845"/>
              <a:gd name="connsiteX101-5193" fmla="*/ 988345 w 3898347"/>
              <a:gd name="connsiteY101-5194" fmla="*/ 4238880 h 4260845"/>
              <a:gd name="connsiteX102-5195" fmla="*/ 958251 w 3898347"/>
              <a:gd name="connsiteY102-5196" fmla="*/ 4244100 h 4260845"/>
              <a:gd name="connsiteX103-5197" fmla="*/ 905785 w 3898347"/>
              <a:gd name="connsiteY103-5198" fmla="*/ 4260845 h 4260845"/>
              <a:gd name="connsiteX104-5199" fmla="*/ 837706 w 3898347"/>
              <a:gd name="connsiteY104-5200" fmla="*/ 4245528 h 4260845"/>
              <a:gd name="connsiteX105-5201" fmla="*/ 778474 w 3898347"/>
              <a:gd name="connsiteY105-5202" fmla="*/ 4235526 h 4260845"/>
              <a:gd name="connsiteX106-5203" fmla="*/ 774418 w 3898347"/>
              <a:gd name="connsiteY106-5204" fmla="*/ 4242583 h 4260845"/>
              <a:gd name="connsiteX107-5205" fmla="*/ 737705 w 3898347"/>
              <a:gd name="connsiteY107-5206" fmla="*/ 4238891 h 4260845"/>
              <a:gd name="connsiteX108-5207" fmla="*/ 627717 w 3898347"/>
              <a:gd name="connsiteY108-5208" fmla="*/ 4207629 h 4260845"/>
              <a:gd name="connsiteX109-5209" fmla="*/ 551044 w 3898347"/>
              <a:gd name="connsiteY109-5210" fmla="*/ 4180627 h 4260845"/>
              <a:gd name="connsiteX110-5211" fmla="*/ 508621 w 3898347"/>
              <a:gd name="connsiteY110-5212" fmla="*/ 4176044 h 4260845"/>
              <a:gd name="connsiteX111-5213" fmla="*/ 467082 w 3898347"/>
              <a:gd name="connsiteY111-5214" fmla="*/ 4185616 h 4260845"/>
              <a:gd name="connsiteX112-5215" fmla="*/ 437646 w 3898347"/>
              <a:gd name="connsiteY112-5216" fmla="*/ 4212658 h 4260845"/>
              <a:gd name="connsiteX113-5217" fmla="*/ 402271 w 3898347"/>
              <a:gd name="connsiteY113-5218" fmla="*/ 4212774 h 4260845"/>
              <a:gd name="connsiteX114-5219" fmla="*/ 384907 w 3898347"/>
              <a:gd name="connsiteY114-5220" fmla="*/ 4201195 h 4260845"/>
              <a:gd name="connsiteX115-5221" fmla="*/ 337154 w 3898347"/>
              <a:gd name="connsiteY115-5222" fmla="*/ 4206136 h 4260845"/>
              <a:gd name="connsiteX116-5223" fmla="*/ 298662 w 3898347"/>
              <a:gd name="connsiteY116-5224" fmla="*/ 4211227 h 4260845"/>
              <a:gd name="connsiteX117-5225" fmla="*/ 265740 w 3898347"/>
              <a:gd name="connsiteY117-5226" fmla="*/ 4213623 h 4260845"/>
              <a:gd name="connsiteX118-5227" fmla="*/ 176403 w 3898347"/>
              <a:gd name="connsiteY118-5228" fmla="*/ 4227393 h 4260845"/>
              <a:gd name="connsiteX119-5229" fmla="*/ 82528 w 3898347"/>
              <a:gd name="connsiteY119-5230" fmla="*/ 4243774 h 4260845"/>
              <a:gd name="connsiteX120-5231" fmla="*/ 19464 w 3898347"/>
              <a:gd name="connsiteY120-5232" fmla="*/ 4256103 h 4260845"/>
              <a:gd name="connsiteX121-5233" fmla="*/ 0 w 3898347"/>
              <a:gd name="connsiteY121-5234" fmla="*/ 4221939 h 4260845"/>
              <a:gd name="connsiteX122-5235" fmla="*/ 0 w 3898347"/>
              <a:gd name="connsiteY122-5236" fmla="*/ 15850 h 4260845"/>
              <a:gd name="connsiteX123-5237" fmla="*/ 3898347 w 3898347"/>
              <a:gd name="connsiteY123-5238" fmla="*/ 0 h 4260845"/>
              <a:gd name="connsiteX0-5239" fmla="*/ 3898347 w 3898347"/>
              <a:gd name="connsiteY0-5240" fmla="*/ 0 h 4260845"/>
              <a:gd name="connsiteX1-5241" fmla="*/ 3898347 w 3898347"/>
              <a:gd name="connsiteY1-5242" fmla="*/ 3834445 h 4260845"/>
              <a:gd name="connsiteX2-5243" fmla="*/ 3892314 w 3898347"/>
              <a:gd name="connsiteY2-5244" fmla="*/ 3832951 h 4260845"/>
              <a:gd name="connsiteX3-5245" fmla="*/ 3851953 w 3898347"/>
              <a:gd name="connsiteY3-5246" fmla="*/ 3802983 h 4260845"/>
              <a:gd name="connsiteX4-5247" fmla="*/ 3836418 w 3898347"/>
              <a:gd name="connsiteY4-5248" fmla="*/ 3811513 h 4260845"/>
              <a:gd name="connsiteX5-5249" fmla="*/ 3833758 w 3898347"/>
              <a:gd name="connsiteY5-5250" fmla="*/ 3813341 h 4260845"/>
              <a:gd name="connsiteX6-5251" fmla="*/ 3822673 w 3898347"/>
              <a:gd name="connsiteY6-5252" fmla="*/ 3812913 h 4260845"/>
              <a:gd name="connsiteX7-5253" fmla="*/ 3820104 w 3898347"/>
              <a:gd name="connsiteY7-5254" fmla="*/ 3822466 h 4260845"/>
              <a:gd name="connsiteX8-5255" fmla="*/ 3803816 w 3898347"/>
              <a:gd name="connsiteY8-5256" fmla="*/ 3828757 h 4260845"/>
              <a:gd name="connsiteX9-5257" fmla="*/ 3729936 w 3898347"/>
              <a:gd name="connsiteY9-5258" fmla="*/ 3815386 h 4260845"/>
              <a:gd name="connsiteX10-5259" fmla="*/ 3726018 w 3898347"/>
              <a:gd name="connsiteY10-5260" fmla="*/ 3815100 h 4260845"/>
              <a:gd name="connsiteX11-5261" fmla="*/ 3725413 w 3898347"/>
              <a:gd name="connsiteY11-5262" fmla="*/ 3814615 h 4260845"/>
              <a:gd name="connsiteX12-5263" fmla="*/ 3713801 w 3898347"/>
              <a:gd name="connsiteY12-5264" fmla="*/ 3811018 h 4260845"/>
              <a:gd name="connsiteX13-5265" fmla="*/ 3709087 w 3898347"/>
              <a:gd name="connsiteY13-5266" fmla="*/ 3813195 h 4260845"/>
              <a:gd name="connsiteX14-5267" fmla="*/ 3698038 w 3898347"/>
              <a:gd name="connsiteY14-5268" fmla="*/ 3806182 h 4260845"/>
              <a:gd name="connsiteX15-5269" fmla="*/ 3662227 w 3898347"/>
              <a:gd name="connsiteY15-5270" fmla="*/ 3807761 h 4260845"/>
              <a:gd name="connsiteX16-5271" fmla="*/ 3659872 w 3898347"/>
              <a:gd name="connsiteY16-5272" fmla="*/ 3805524 h 4260845"/>
              <a:gd name="connsiteX17-5273" fmla="*/ 3643454 w 3898347"/>
              <a:gd name="connsiteY17-5274" fmla="*/ 3794831 h 4260845"/>
              <a:gd name="connsiteX18-5275" fmla="*/ 3624789 w 3898347"/>
              <a:gd name="connsiteY18-5276" fmla="*/ 3803185 h 4260845"/>
              <a:gd name="connsiteX19-5277" fmla="*/ 3602327 w 3898347"/>
              <a:gd name="connsiteY19-5278" fmla="*/ 3794616 h 4260845"/>
              <a:gd name="connsiteX20-5279" fmla="*/ 3596645 w 3898347"/>
              <a:gd name="connsiteY20-5280" fmla="*/ 3797108 h 4260845"/>
              <a:gd name="connsiteX21-5281" fmla="*/ 3574144 w 3898347"/>
              <a:gd name="connsiteY21-5282" fmla="*/ 3795108 h 4260845"/>
              <a:gd name="connsiteX22-5283" fmla="*/ 3562310 w 3898347"/>
              <a:gd name="connsiteY22-5284" fmla="*/ 3787534 h 4260845"/>
              <a:gd name="connsiteX23-5285" fmla="*/ 3551635 w 3898347"/>
              <a:gd name="connsiteY23-5286" fmla="*/ 3797705 h 4260845"/>
              <a:gd name="connsiteX24-5287" fmla="*/ 3542668 w 3898347"/>
              <a:gd name="connsiteY24-5288" fmla="*/ 3803283 h 4260845"/>
              <a:gd name="connsiteX25-5289" fmla="*/ 3533033 w 3898347"/>
              <a:gd name="connsiteY25-5290" fmla="*/ 3799071 h 4260845"/>
              <a:gd name="connsiteX26-5291" fmla="*/ 3521726 w 3898347"/>
              <a:gd name="connsiteY26-5292" fmla="*/ 3804691 h 4260845"/>
              <a:gd name="connsiteX27-5293" fmla="*/ 3520080 w 3898347"/>
              <a:gd name="connsiteY27-5294" fmla="*/ 3805210 h 4260845"/>
              <a:gd name="connsiteX28-5295" fmla="*/ 3508491 w 3898347"/>
              <a:gd name="connsiteY28-5296" fmla="*/ 3797398 h 4260845"/>
              <a:gd name="connsiteX29-5297" fmla="*/ 3503787 w 3898347"/>
              <a:gd name="connsiteY29-5298" fmla="*/ 3797787 h 4260845"/>
              <a:gd name="connsiteX30-5299" fmla="*/ 3492165 w 3898347"/>
              <a:gd name="connsiteY30-5300" fmla="*/ 3799887 h 4260845"/>
              <a:gd name="connsiteX31-5301" fmla="*/ 3472233 w 3898347"/>
              <a:gd name="connsiteY31-5302" fmla="*/ 3805682 h 4260845"/>
              <a:gd name="connsiteX32-5303" fmla="*/ 3465921 w 3898347"/>
              <a:gd name="connsiteY32-5304" fmla="*/ 3805814 h 4260845"/>
              <a:gd name="connsiteX33-5305" fmla="*/ 3455541 w 3898347"/>
              <a:gd name="connsiteY33-5306" fmla="*/ 3815505 h 4260845"/>
              <a:gd name="connsiteX34-5307" fmla="*/ 3429027 w 3898347"/>
              <a:gd name="connsiteY34-5308" fmla="*/ 3816906 h 4260845"/>
              <a:gd name="connsiteX35-5309" fmla="*/ 3369507 w 3898347"/>
              <a:gd name="connsiteY35-5310" fmla="*/ 3825563 h 4260845"/>
              <a:gd name="connsiteX36-5311" fmla="*/ 3324491 w 3898347"/>
              <a:gd name="connsiteY36-5312" fmla="*/ 3832006 h 4260845"/>
              <a:gd name="connsiteX37-5313" fmla="*/ 3244235 w 3898347"/>
              <a:gd name="connsiteY37-5314" fmla="*/ 3834376 h 4260845"/>
              <a:gd name="connsiteX38-5315" fmla="*/ 3226507 w 3898347"/>
              <a:gd name="connsiteY38-5316" fmla="*/ 3820131 h 4260845"/>
              <a:gd name="connsiteX39-5317" fmla="*/ 3191688 w 3898347"/>
              <a:gd name="connsiteY39-5318" fmla="*/ 3837359 h 4260845"/>
              <a:gd name="connsiteX40-5319" fmla="*/ 3153779 w 3898347"/>
              <a:gd name="connsiteY40-5320" fmla="*/ 3848439 h 4260845"/>
              <a:gd name="connsiteX41-5321" fmla="*/ 3090188 w 3898347"/>
              <a:gd name="connsiteY41-5322" fmla="*/ 3855036 h 4260845"/>
              <a:gd name="connsiteX42-5323" fmla="*/ 3031422 w 3898347"/>
              <a:gd name="connsiteY42-5324" fmla="*/ 3858298 h 4260845"/>
              <a:gd name="connsiteX43-5325" fmla="*/ 2996288 w 3898347"/>
              <a:gd name="connsiteY43-5326" fmla="*/ 3860020 h 4260845"/>
              <a:gd name="connsiteX44-5327" fmla="*/ 2901661 w 3898347"/>
              <a:gd name="connsiteY44-5328" fmla="*/ 3882243 h 4260845"/>
              <a:gd name="connsiteX45-5329" fmla="*/ 2782141 w 3898347"/>
              <a:gd name="connsiteY45-5330" fmla="*/ 3932983 h 4260845"/>
              <a:gd name="connsiteX46-5331" fmla="*/ 2749597 w 3898347"/>
              <a:gd name="connsiteY46-5332" fmla="*/ 3956746 h 4260845"/>
              <a:gd name="connsiteX47-5333" fmla="*/ 2730493 w 3898347"/>
              <a:gd name="connsiteY47-5334" fmla="*/ 3955236 h 4260845"/>
              <a:gd name="connsiteX48-5335" fmla="*/ 2707507 w 3898347"/>
              <a:gd name="connsiteY48-5336" fmla="*/ 3947771 h 4260845"/>
              <a:gd name="connsiteX49-5337" fmla="*/ 2701937 w 3898347"/>
              <a:gd name="connsiteY49-5338" fmla="*/ 3950565 h 4260845"/>
              <a:gd name="connsiteX50-5339" fmla="*/ 2679435 w 3898347"/>
              <a:gd name="connsiteY50-5340" fmla="*/ 3949768 h 4260845"/>
              <a:gd name="connsiteX51-5341" fmla="*/ 2667352 w 3898347"/>
              <a:gd name="connsiteY51-5342" fmla="*/ 3942821 h 4260845"/>
              <a:gd name="connsiteX52-5343" fmla="*/ 2657096 w 3898347"/>
              <a:gd name="connsiteY52-5344" fmla="*/ 3953571 h 4260845"/>
              <a:gd name="connsiteX53-5345" fmla="*/ 2655161 w 3898347"/>
              <a:gd name="connsiteY53-5346" fmla="*/ 3962216 h 4260845"/>
              <a:gd name="connsiteX54-5347" fmla="*/ 2638604 w 3898347"/>
              <a:gd name="connsiteY54-5348" fmla="*/ 3955936 h 4260845"/>
              <a:gd name="connsiteX55-5349" fmla="*/ 2626185 w 3898347"/>
              <a:gd name="connsiteY55-5350" fmla="*/ 3962937 h 4260845"/>
              <a:gd name="connsiteX56-5351" fmla="*/ 2614077 w 3898347"/>
              <a:gd name="connsiteY56-5352" fmla="*/ 3955576 h 4260845"/>
              <a:gd name="connsiteX57-5353" fmla="*/ 2609403 w 3898347"/>
              <a:gd name="connsiteY57-5354" fmla="*/ 3956215 h 4260845"/>
              <a:gd name="connsiteX58-5355" fmla="*/ 2597896 w 3898347"/>
              <a:gd name="connsiteY58-5356" fmla="*/ 3958939 h 4260845"/>
              <a:gd name="connsiteX59-5357" fmla="*/ 2578251 w 3898347"/>
              <a:gd name="connsiteY59-5358" fmla="*/ 3965812 h 4260845"/>
              <a:gd name="connsiteX60-5359" fmla="*/ 2571961 w 3898347"/>
              <a:gd name="connsiteY60-5360" fmla="*/ 3966278 h 4260845"/>
              <a:gd name="connsiteX61-5361" fmla="*/ 2559399 w 3898347"/>
              <a:gd name="connsiteY61-5362" fmla="*/ 3979193 h 4260845"/>
              <a:gd name="connsiteX62-5363" fmla="*/ 2533560 w 3898347"/>
              <a:gd name="connsiteY62-5364" fmla="*/ 3988160 h 4260845"/>
              <a:gd name="connsiteX63-5365" fmla="*/ 2515299 w 3898347"/>
              <a:gd name="connsiteY63-5366" fmla="*/ 4016867 h 4260845"/>
              <a:gd name="connsiteX64-5367" fmla="*/ 2513423 w 3898347"/>
              <a:gd name="connsiteY64-5368" fmla="*/ 4018759 h 4260845"/>
              <a:gd name="connsiteX65-5369" fmla="*/ 2482991 w 3898347"/>
              <a:gd name="connsiteY65-5370" fmla="*/ 4012935 h 4260845"/>
              <a:gd name="connsiteX66-5371" fmla="*/ 2446940 w 3898347"/>
              <a:gd name="connsiteY66-5372" fmla="*/ 4021172 h 4260845"/>
              <a:gd name="connsiteX67-5373" fmla="*/ 2404883 w 3898347"/>
              <a:gd name="connsiteY67-5374" fmla="*/ 4024808 h 4260845"/>
              <a:gd name="connsiteX68-5375" fmla="*/ 2373894 w 3898347"/>
              <a:gd name="connsiteY68-5376" fmla="*/ 4023827 h 4260845"/>
              <a:gd name="connsiteX69-5377" fmla="*/ 2297080 w 3898347"/>
              <a:gd name="connsiteY69-5378" fmla="*/ 4040841 h 4260845"/>
              <a:gd name="connsiteX70-5379" fmla="*/ 2170615 w 3898347"/>
              <a:gd name="connsiteY70-5380" fmla="*/ 4077196 h 4260845"/>
              <a:gd name="connsiteX71-5381" fmla="*/ 2143580 w 3898347"/>
              <a:gd name="connsiteY71-5382" fmla="*/ 4083102 h 4260845"/>
              <a:gd name="connsiteX72-5383" fmla="*/ 2119893 w 3898347"/>
              <a:gd name="connsiteY72-5384" fmla="*/ 4080874 h 4260845"/>
              <a:gd name="connsiteX73-5385" fmla="*/ 2114008 w 3898347"/>
              <a:gd name="connsiteY73-5386" fmla="*/ 4073996 h 4260845"/>
              <a:gd name="connsiteX74-5387" fmla="*/ 2099067 w 3898347"/>
              <a:gd name="connsiteY74-5388" fmla="*/ 4076068 h 4260845"/>
              <a:gd name="connsiteX75-5389" fmla="*/ 2095000 w 3898347"/>
              <a:gd name="connsiteY75-5390" fmla="*/ 4075096 h 4260845"/>
              <a:gd name="connsiteX76-5391" fmla="*/ 2071767 w 3898347"/>
              <a:gd name="connsiteY76-5392" fmla="*/ 4071044 h 4260845"/>
              <a:gd name="connsiteX77-5393" fmla="*/ 2024486 w 3898347"/>
              <a:gd name="connsiteY77-5394" fmla="*/ 4100276 h 4260845"/>
              <a:gd name="connsiteX78-5395" fmla="*/ 1964411 w 3898347"/>
              <a:gd name="connsiteY78-5396" fmla="*/ 4105069 h 4260845"/>
              <a:gd name="connsiteX79-5397" fmla="*/ 1739945 w 3898347"/>
              <a:gd name="connsiteY79-5398" fmla="*/ 4171795 h 4260845"/>
              <a:gd name="connsiteX80-5399" fmla="*/ 1642330 w 3898347"/>
              <a:gd name="connsiteY80-5400" fmla="*/ 4174762 h 4260845"/>
              <a:gd name="connsiteX81-5401" fmla="*/ 1595989 w 3898347"/>
              <a:gd name="connsiteY81-5402" fmla="*/ 4193679 h 4260845"/>
              <a:gd name="connsiteX82-5403" fmla="*/ 1548640 w 3898347"/>
              <a:gd name="connsiteY82-5404" fmla="*/ 4217115 h 4260845"/>
              <a:gd name="connsiteX83-5405" fmla="*/ 1530136 w 3898347"/>
              <a:gd name="connsiteY83-5406" fmla="*/ 4227121 h 4260845"/>
              <a:gd name="connsiteX84-5407" fmla="*/ 1508787 w 3898347"/>
              <a:gd name="connsiteY84-5408" fmla="*/ 4234213 h 4260845"/>
              <a:gd name="connsiteX85-5409" fmla="*/ 1488914 w 3898347"/>
              <a:gd name="connsiteY85-5410" fmla="*/ 4241772 h 4260845"/>
              <a:gd name="connsiteX86-5411" fmla="*/ 1488999 w 3898347"/>
              <a:gd name="connsiteY86-5412" fmla="*/ 4251186 h 4260845"/>
              <a:gd name="connsiteX87-5413" fmla="*/ 1475364 w 3898347"/>
              <a:gd name="connsiteY87-5414" fmla="*/ 4248364 h 4260845"/>
              <a:gd name="connsiteX88-5415" fmla="*/ 1457275 w 3898347"/>
              <a:gd name="connsiteY88-5416" fmla="*/ 4252863 h 4260845"/>
              <a:gd name="connsiteX89-5417" fmla="*/ 1448085 w 3898347"/>
              <a:gd name="connsiteY89-5418" fmla="*/ 4248391 h 4260845"/>
              <a:gd name="connsiteX90-5419" fmla="*/ 1315306 w 3898347"/>
              <a:gd name="connsiteY90-5420" fmla="*/ 4237004 h 4260845"/>
              <a:gd name="connsiteX91-5421" fmla="*/ 1272434 w 3898347"/>
              <a:gd name="connsiteY91-5422" fmla="*/ 4244958 h 4260845"/>
              <a:gd name="connsiteX92-5423" fmla="*/ 1231567 w 3898347"/>
              <a:gd name="connsiteY92-5424" fmla="*/ 4219356 h 4260845"/>
              <a:gd name="connsiteX93-5425" fmla="*/ 1216643 w 3898347"/>
              <a:gd name="connsiteY93-5426" fmla="*/ 4229828 h 4260845"/>
              <a:gd name="connsiteX94-5427" fmla="*/ 1214101 w 3898347"/>
              <a:gd name="connsiteY94-5428" fmla="*/ 4231991 h 4260845"/>
              <a:gd name="connsiteX95-5429" fmla="*/ 1203193 w 3898347"/>
              <a:gd name="connsiteY95-5430" fmla="*/ 4232867 h 4260845"/>
              <a:gd name="connsiteX96-5431" fmla="*/ 1201049 w 3898347"/>
              <a:gd name="connsiteY96-5432" fmla="*/ 4242842 h 4260845"/>
              <a:gd name="connsiteX97-5433" fmla="*/ 1185298 w 3898347"/>
              <a:gd name="connsiteY97-5434" fmla="*/ 4251133 h 4260845"/>
              <a:gd name="connsiteX98-5435" fmla="*/ 1164955 w 3898347"/>
              <a:gd name="connsiteY98-5436" fmla="*/ 4250027 h 4260845"/>
              <a:gd name="connsiteX99-5437" fmla="*/ 1067357 w 3898347"/>
              <a:gd name="connsiteY99-5438" fmla="*/ 4233908 h 4260845"/>
              <a:gd name="connsiteX100-5439" fmla="*/ 1009492 w 3898347"/>
              <a:gd name="connsiteY100-5440" fmla="*/ 4230455 h 4260845"/>
              <a:gd name="connsiteX101-5441" fmla="*/ 988345 w 3898347"/>
              <a:gd name="connsiteY101-5442" fmla="*/ 4238880 h 4260845"/>
              <a:gd name="connsiteX102-5443" fmla="*/ 958251 w 3898347"/>
              <a:gd name="connsiteY102-5444" fmla="*/ 4244100 h 4260845"/>
              <a:gd name="connsiteX103-5445" fmla="*/ 905785 w 3898347"/>
              <a:gd name="connsiteY103-5446" fmla="*/ 4260845 h 4260845"/>
              <a:gd name="connsiteX104-5447" fmla="*/ 837706 w 3898347"/>
              <a:gd name="connsiteY104-5448" fmla="*/ 4245528 h 4260845"/>
              <a:gd name="connsiteX105-5449" fmla="*/ 778474 w 3898347"/>
              <a:gd name="connsiteY105-5450" fmla="*/ 4235526 h 4260845"/>
              <a:gd name="connsiteX106-5451" fmla="*/ 774418 w 3898347"/>
              <a:gd name="connsiteY106-5452" fmla="*/ 4242583 h 4260845"/>
              <a:gd name="connsiteX107-5453" fmla="*/ 737705 w 3898347"/>
              <a:gd name="connsiteY107-5454" fmla="*/ 4238891 h 4260845"/>
              <a:gd name="connsiteX108-5455" fmla="*/ 627717 w 3898347"/>
              <a:gd name="connsiteY108-5456" fmla="*/ 4207629 h 4260845"/>
              <a:gd name="connsiteX109-5457" fmla="*/ 558105 w 3898347"/>
              <a:gd name="connsiteY109-5458" fmla="*/ 4191218 h 4260845"/>
              <a:gd name="connsiteX110-5459" fmla="*/ 508621 w 3898347"/>
              <a:gd name="connsiteY110-5460" fmla="*/ 4176044 h 4260845"/>
              <a:gd name="connsiteX111-5461" fmla="*/ 467082 w 3898347"/>
              <a:gd name="connsiteY111-5462" fmla="*/ 4185616 h 4260845"/>
              <a:gd name="connsiteX112-5463" fmla="*/ 437646 w 3898347"/>
              <a:gd name="connsiteY112-5464" fmla="*/ 4212658 h 4260845"/>
              <a:gd name="connsiteX113-5465" fmla="*/ 402271 w 3898347"/>
              <a:gd name="connsiteY113-5466" fmla="*/ 4212774 h 4260845"/>
              <a:gd name="connsiteX114-5467" fmla="*/ 384907 w 3898347"/>
              <a:gd name="connsiteY114-5468" fmla="*/ 4201195 h 4260845"/>
              <a:gd name="connsiteX115-5469" fmla="*/ 337154 w 3898347"/>
              <a:gd name="connsiteY115-5470" fmla="*/ 4206136 h 4260845"/>
              <a:gd name="connsiteX116-5471" fmla="*/ 298662 w 3898347"/>
              <a:gd name="connsiteY116-5472" fmla="*/ 4211227 h 4260845"/>
              <a:gd name="connsiteX117-5473" fmla="*/ 265740 w 3898347"/>
              <a:gd name="connsiteY117-5474" fmla="*/ 4213623 h 4260845"/>
              <a:gd name="connsiteX118-5475" fmla="*/ 176403 w 3898347"/>
              <a:gd name="connsiteY118-5476" fmla="*/ 4227393 h 4260845"/>
              <a:gd name="connsiteX119-5477" fmla="*/ 82528 w 3898347"/>
              <a:gd name="connsiteY119-5478" fmla="*/ 4243774 h 4260845"/>
              <a:gd name="connsiteX120-5479" fmla="*/ 19464 w 3898347"/>
              <a:gd name="connsiteY120-5480" fmla="*/ 4256103 h 4260845"/>
              <a:gd name="connsiteX121-5481" fmla="*/ 0 w 3898347"/>
              <a:gd name="connsiteY121-5482" fmla="*/ 4221939 h 4260845"/>
              <a:gd name="connsiteX122-5483" fmla="*/ 0 w 3898347"/>
              <a:gd name="connsiteY122-5484" fmla="*/ 15850 h 4260845"/>
              <a:gd name="connsiteX123-5485" fmla="*/ 3898347 w 3898347"/>
              <a:gd name="connsiteY123-5486" fmla="*/ 0 h 4260845"/>
              <a:gd name="connsiteX0-5487" fmla="*/ 3898347 w 3898347"/>
              <a:gd name="connsiteY0-5488" fmla="*/ 0 h 4260845"/>
              <a:gd name="connsiteX1-5489" fmla="*/ 3898347 w 3898347"/>
              <a:gd name="connsiteY1-5490" fmla="*/ 3834445 h 4260845"/>
              <a:gd name="connsiteX2-5491" fmla="*/ 3892314 w 3898347"/>
              <a:gd name="connsiteY2-5492" fmla="*/ 3832951 h 4260845"/>
              <a:gd name="connsiteX3-5493" fmla="*/ 3851953 w 3898347"/>
              <a:gd name="connsiteY3-5494" fmla="*/ 3802983 h 4260845"/>
              <a:gd name="connsiteX4-5495" fmla="*/ 3836418 w 3898347"/>
              <a:gd name="connsiteY4-5496" fmla="*/ 3811513 h 4260845"/>
              <a:gd name="connsiteX5-5497" fmla="*/ 3833758 w 3898347"/>
              <a:gd name="connsiteY5-5498" fmla="*/ 3813341 h 4260845"/>
              <a:gd name="connsiteX6-5499" fmla="*/ 3822673 w 3898347"/>
              <a:gd name="connsiteY6-5500" fmla="*/ 3812913 h 4260845"/>
              <a:gd name="connsiteX7-5501" fmla="*/ 3820104 w 3898347"/>
              <a:gd name="connsiteY7-5502" fmla="*/ 3822466 h 4260845"/>
              <a:gd name="connsiteX8-5503" fmla="*/ 3803816 w 3898347"/>
              <a:gd name="connsiteY8-5504" fmla="*/ 3828757 h 4260845"/>
              <a:gd name="connsiteX9-5505" fmla="*/ 3729936 w 3898347"/>
              <a:gd name="connsiteY9-5506" fmla="*/ 3815386 h 4260845"/>
              <a:gd name="connsiteX10-5507" fmla="*/ 3726018 w 3898347"/>
              <a:gd name="connsiteY10-5508" fmla="*/ 3815100 h 4260845"/>
              <a:gd name="connsiteX11-5509" fmla="*/ 3725413 w 3898347"/>
              <a:gd name="connsiteY11-5510" fmla="*/ 3814615 h 4260845"/>
              <a:gd name="connsiteX12-5511" fmla="*/ 3713801 w 3898347"/>
              <a:gd name="connsiteY12-5512" fmla="*/ 3811018 h 4260845"/>
              <a:gd name="connsiteX13-5513" fmla="*/ 3709087 w 3898347"/>
              <a:gd name="connsiteY13-5514" fmla="*/ 3813195 h 4260845"/>
              <a:gd name="connsiteX14-5515" fmla="*/ 3698038 w 3898347"/>
              <a:gd name="connsiteY14-5516" fmla="*/ 3806182 h 4260845"/>
              <a:gd name="connsiteX15-5517" fmla="*/ 3662227 w 3898347"/>
              <a:gd name="connsiteY15-5518" fmla="*/ 3807761 h 4260845"/>
              <a:gd name="connsiteX16-5519" fmla="*/ 3659872 w 3898347"/>
              <a:gd name="connsiteY16-5520" fmla="*/ 3805524 h 4260845"/>
              <a:gd name="connsiteX17-5521" fmla="*/ 3643454 w 3898347"/>
              <a:gd name="connsiteY17-5522" fmla="*/ 3794831 h 4260845"/>
              <a:gd name="connsiteX18-5523" fmla="*/ 3624789 w 3898347"/>
              <a:gd name="connsiteY18-5524" fmla="*/ 3803185 h 4260845"/>
              <a:gd name="connsiteX19-5525" fmla="*/ 3602327 w 3898347"/>
              <a:gd name="connsiteY19-5526" fmla="*/ 3794616 h 4260845"/>
              <a:gd name="connsiteX20-5527" fmla="*/ 3596645 w 3898347"/>
              <a:gd name="connsiteY20-5528" fmla="*/ 3797108 h 4260845"/>
              <a:gd name="connsiteX21-5529" fmla="*/ 3574144 w 3898347"/>
              <a:gd name="connsiteY21-5530" fmla="*/ 3795108 h 4260845"/>
              <a:gd name="connsiteX22-5531" fmla="*/ 3562310 w 3898347"/>
              <a:gd name="connsiteY22-5532" fmla="*/ 3787534 h 4260845"/>
              <a:gd name="connsiteX23-5533" fmla="*/ 3551635 w 3898347"/>
              <a:gd name="connsiteY23-5534" fmla="*/ 3797705 h 4260845"/>
              <a:gd name="connsiteX24-5535" fmla="*/ 3542668 w 3898347"/>
              <a:gd name="connsiteY24-5536" fmla="*/ 3803283 h 4260845"/>
              <a:gd name="connsiteX25-5537" fmla="*/ 3533033 w 3898347"/>
              <a:gd name="connsiteY25-5538" fmla="*/ 3799071 h 4260845"/>
              <a:gd name="connsiteX26-5539" fmla="*/ 3521726 w 3898347"/>
              <a:gd name="connsiteY26-5540" fmla="*/ 3804691 h 4260845"/>
              <a:gd name="connsiteX27-5541" fmla="*/ 3520080 w 3898347"/>
              <a:gd name="connsiteY27-5542" fmla="*/ 3805210 h 4260845"/>
              <a:gd name="connsiteX28-5543" fmla="*/ 3508491 w 3898347"/>
              <a:gd name="connsiteY28-5544" fmla="*/ 3797398 h 4260845"/>
              <a:gd name="connsiteX29-5545" fmla="*/ 3503787 w 3898347"/>
              <a:gd name="connsiteY29-5546" fmla="*/ 3797787 h 4260845"/>
              <a:gd name="connsiteX30-5547" fmla="*/ 3492165 w 3898347"/>
              <a:gd name="connsiteY30-5548" fmla="*/ 3799887 h 4260845"/>
              <a:gd name="connsiteX31-5549" fmla="*/ 3472233 w 3898347"/>
              <a:gd name="connsiteY31-5550" fmla="*/ 3805682 h 4260845"/>
              <a:gd name="connsiteX32-5551" fmla="*/ 3465921 w 3898347"/>
              <a:gd name="connsiteY32-5552" fmla="*/ 3805814 h 4260845"/>
              <a:gd name="connsiteX33-5553" fmla="*/ 3455541 w 3898347"/>
              <a:gd name="connsiteY33-5554" fmla="*/ 3815505 h 4260845"/>
              <a:gd name="connsiteX34-5555" fmla="*/ 3429027 w 3898347"/>
              <a:gd name="connsiteY34-5556" fmla="*/ 3816906 h 4260845"/>
              <a:gd name="connsiteX35-5557" fmla="*/ 3369507 w 3898347"/>
              <a:gd name="connsiteY35-5558" fmla="*/ 3825563 h 4260845"/>
              <a:gd name="connsiteX36-5559" fmla="*/ 3324491 w 3898347"/>
              <a:gd name="connsiteY36-5560" fmla="*/ 3832006 h 4260845"/>
              <a:gd name="connsiteX37-5561" fmla="*/ 3244235 w 3898347"/>
              <a:gd name="connsiteY37-5562" fmla="*/ 3834376 h 4260845"/>
              <a:gd name="connsiteX38-5563" fmla="*/ 3226507 w 3898347"/>
              <a:gd name="connsiteY38-5564" fmla="*/ 3820131 h 4260845"/>
              <a:gd name="connsiteX39-5565" fmla="*/ 3191688 w 3898347"/>
              <a:gd name="connsiteY39-5566" fmla="*/ 3837359 h 4260845"/>
              <a:gd name="connsiteX40-5567" fmla="*/ 3153779 w 3898347"/>
              <a:gd name="connsiteY40-5568" fmla="*/ 3848439 h 4260845"/>
              <a:gd name="connsiteX41-5569" fmla="*/ 3090188 w 3898347"/>
              <a:gd name="connsiteY41-5570" fmla="*/ 3855036 h 4260845"/>
              <a:gd name="connsiteX42-5571" fmla="*/ 3031422 w 3898347"/>
              <a:gd name="connsiteY42-5572" fmla="*/ 3858298 h 4260845"/>
              <a:gd name="connsiteX43-5573" fmla="*/ 2996288 w 3898347"/>
              <a:gd name="connsiteY43-5574" fmla="*/ 3860020 h 4260845"/>
              <a:gd name="connsiteX44-5575" fmla="*/ 2901661 w 3898347"/>
              <a:gd name="connsiteY44-5576" fmla="*/ 3882243 h 4260845"/>
              <a:gd name="connsiteX45-5577" fmla="*/ 2782141 w 3898347"/>
              <a:gd name="connsiteY45-5578" fmla="*/ 3932983 h 4260845"/>
              <a:gd name="connsiteX46-5579" fmla="*/ 2749597 w 3898347"/>
              <a:gd name="connsiteY46-5580" fmla="*/ 3956746 h 4260845"/>
              <a:gd name="connsiteX47-5581" fmla="*/ 2730493 w 3898347"/>
              <a:gd name="connsiteY47-5582" fmla="*/ 3955236 h 4260845"/>
              <a:gd name="connsiteX48-5583" fmla="*/ 2707507 w 3898347"/>
              <a:gd name="connsiteY48-5584" fmla="*/ 3947771 h 4260845"/>
              <a:gd name="connsiteX49-5585" fmla="*/ 2701937 w 3898347"/>
              <a:gd name="connsiteY49-5586" fmla="*/ 3950565 h 4260845"/>
              <a:gd name="connsiteX50-5587" fmla="*/ 2679435 w 3898347"/>
              <a:gd name="connsiteY50-5588" fmla="*/ 3949768 h 4260845"/>
              <a:gd name="connsiteX51-5589" fmla="*/ 2667352 w 3898347"/>
              <a:gd name="connsiteY51-5590" fmla="*/ 3942821 h 4260845"/>
              <a:gd name="connsiteX52-5591" fmla="*/ 2657096 w 3898347"/>
              <a:gd name="connsiteY52-5592" fmla="*/ 3953571 h 4260845"/>
              <a:gd name="connsiteX53-5593" fmla="*/ 2655161 w 3898347"/>
              <a:gd name="connsiteY53-5594" fmla="*/ 3962216 h 4260845"/>
              <a:gd name="connsiteX54-5595" fmla="*/ 2638604 w 3898347"/>
              <a:gd name="connsiteY54-5596" fmla="*/ 3955936 h 4260845"/>
              <a:gd name="connsiteX55-5597" fmla="*/ 2626185 w 3898347"/>
              <a:gd name="connsiteY55-5598" fmla="*/ 3962937 h 4260845"/>
              <a:gd name="connsiteX56-5599" fmla="*/ 2614077 w 3898347"/>
              <a:gd name="connsiteY56-5600" fmla="*/ 3955576 h 4260845"/>
              <a:gd name="connsiteX57-5601" fmla="*/ 2609403 w 3898347"/>
              <a:gd name="connsiteY57-5602" fmla="*/ 3956215 h 4260845"/>
              <a:gd name="connsiteX58-5603" fmla="*/ 2597896 w 3898347"/>
              <a:gd name="connsiteY58-5604" fmla="*/ 3958939 h 4260845"/>
              <a:gd name="connsiteX59-5605" fmla="*/ 2578251 w 3898347"/>
              <a:gd name="connsiteY59-5606" fmla="*/ 3965812 h 4260845"/>
              <a:gd name="connsiteX60-5607" fmla="*/ 2571961 w 3898347"/>
              <a:gd name="connsiteY60-5608" fmla="*/ 3966278 h 4260845"/>
              <a:gd name="connsiteX61-5609" fmla="*/ 2559399 w 3898347"/>
              <a:gd name="connsiteY61-5610" fmla="*/ 3979193 h 4260845"/>
              <a:gd name="connsiteX62-5611" fmla="*/ 2533560 w 3898347"/>
              <a:gd name="connsiteY62-5612" fmla="*/ 3988160 h 4260845"/>
              <a:gd name="connsiteX63-5613" fmla="*/ 2515299 w 3898347"/>
              <a:gd name="connsiteY63-5614" fmla="*/ 4016867 h 4260845"/>
              <a:gd name="connsiteX64-5615" fmla="*/ 2513423 w 3898347"/>
              <a:gd name="connsiteY64-5616" fmla="*/ 4018759 h 4260845"/>
              <a:gd name="connsiteX65-5617" fmla="*/ 2482991 w 3898347"/>
              <a:gd name="connsiteY65-5618" fmla="*/ 4012935 h 4260845"/>
              <a:gd name="connsiteX66-5619" fmla="*/ 2446940 w 3898347"/>
              <a:gd name="connsiteY66-5620" fmla="*/ 4021172 h 4260845"/>
              <a:gd name="connsiteX67-5621" fmla="*/ 2404883 w 3898347"/>
              <a:gd name="connsiteY67-5622" fmla="*/ 4024808 h 4260845"/>
              <a:gd name="connsiteX68-5623" fmla="*/ 2373894 w 3898347"/>
              <a:gd name="connsiteY68-5624" fmla="*/ 4023827 h 4260845"/>
              <a:gd name="connsiteX69-5625" fmla="*/ 2297080 w 3898347"/>
              <a:gd name="connsiteY69-5626" fmla="*/ 4040841 h 4260845"/>
              <a:gd name="connsiteX70-5627" fmla="*/ 2170615 w 3898347"/>
              <a:gd name="connsiteY70-5628" fmla="*/ 4077196 h 4260845"/>
              <a:gd name="connsiteX71-5629" fmla="*/ 2143580 w 3898347"/>
              <a:gd name="connsiteY71-5630" fmla="*/ 4083102 h 4260845"/>
              <a:gd name="connsiteX72-5631" fmla="*/ 2119893 w 3898347"/>
              <a:gd name="connsiteY72-5632" fmla="*/ 4080874 h 4260845"/>
              <a:gd name="connsiteX73-5633" fmla="*/ 2114008 w 3898347"/>
              <a:gd name="connsiteY73-5634" fmla="*/ 4073996 h 4260845"/>
              <a:gd name="connsiteX74-5635" fmla="*/ 2099067 w 3898347"/>
              <a:gd name="connsiteY74-5636" fmla="*/ 4076068 h 4260845"/>
              <a:gd name="connsiteX75-5637" fmla="*/ 2095000 w 3898347"/>
              <a:gd name="connsiteY75-5638" fmla="*/ 4075096 h 4260845"/>
              <a:gd name="connsiteX76-5639" fmla="*/ 2071767 w 3898347"/>
              <a:gd name="connsiteY76-5640" fmla="*/ 4071044 h 4260845"/>
              <a:gd name="connsiteX77-5641" fmla="*/ 2024486 w 3898347"/>
              <a:gd name="connsiteY77-5642" fmla="*/ 4100276 h 4260845"/>
              <a:gd name="connsiteX78-5643" fmla="*/ 1964411 w 3898347"/>
              <a:gd name="connsiteY78-5644" fmla="*/ 4105069 h 4260845"/>
              <a:gd name="connsiteX79-5645" fmla="*/ 1739945 w 3898347"/>
              <a:gd name="connsiteY79-5646" fmla="*/ 4171795 h 4260845"/>
              <a:gd name="connsiteX80-5647" fmla="*/ 1642330 w 3898347"/>
              <a:gd name="connsiteY80-5648" fmla="*/ 4174762 h 4260845"/>
              <a:gd name="connsiteX81-5649" fmla="*/ 1595989 w 3898347"/>
              <a:gd name="connsiteY81-5650" fmla="*/ 4193679 h 4260845"/>
              <a:gd name="connsiteX82-5651" fmla="*/ 1548640 w 3898347"/>
              <a:gd name="connsiteY82-5652" fmla="*/ 4217115 h 4260845"/>
              <a:gd name="connsiteX83-5653" fmla="*/ 1530136 w 3898347"/>
              <a:gd name="connsiteY83-5654" fmla="*/ 4227121 h 4260845"/>
              <a:gd name="connsiteX84-5655" fmla="*/ 1508787 w 3898347"/>
              <a:gd name="connsiteY84-5656" fmla="*/ 4234213 h 4260845"/>
              <a:gd name="connsiteX85-5657" fmla="*/ 1488914 w 3898347"/>
              <a:gd name="connsiteY85-5658" fmla="*/ 4241772 h 4260845"/>
              <a:gd name="connsiteX86-5659" fmla="*/ 1488999 w 3898347"/>
              <a:gd name="connsiteY86-5660" fmla="*/ 4251186 h 4260845"/>
              <a:gd name="connsiteX87-5661" fmla="*/ 1475364 w 3898347"/>
              <a:gd name="connsiteY87-5662" fmla="*/ 4248364 h 4260845"/>
              <a:gd name="connsiteX88-5663" fmla="*/ 1457275 w 3898347"/>
              <a:gd name="connsiteY88-5664" fmla="*/ 4252863 h 4260845"/>
              <a:gd name="connsiteX89-5665" fmla="*/ 1448085 w 3898347"/>
              <a:gd name="connsiteY89-5666" fmla="*/ 4248391 h 4260845"/>
              <a:gd name="connsiteX90-5667" fmla="*/ 1315306 w 3898347"/>
              <a:gd name="connsiteY90-5668" fmla="*/ 4237004 h 4260845"/>
              <a:gd name="connsiteX91-5669" fmla="*/ 1272434 w 3898347"/>
              <a:gd name="connsiteY91-5670" fmla="*/ 4244958 h 4260845"/>
              <a:gd name="connsiteX92-5671" fmla="*/ 1231567 w 3898347"/>
              <a:gd name="connsiteY92-5672" fmla="*/ 4219356 h 4260845"/>
              <a:gd name="connsiteX93-5673" fmla="*/ 1216643 w 3898347"/>
              <a:gd name="connsiteY93-5674" fmla="*/ 4229828 h 4260845"/>
              <a:gd name="connsiteX94-5675" fmla="*/ 1214101 w 3898347"/>
              <a:gd name="connsiteY94-5676" fmla="*/ 4231991 h 4260845"/>
              <a:gd name="connsiteX95-5677" fmla="*/ 1203193 w 3898347"/>
              <a:gd name="connsiteY95-5678" fmla="*/ 4232867 h 4260845"/>
              <a:gd name="connsiteX96-5679" fmla="*/ 1201049 w 3898347"/>
              <a:gd name="connsiteY96-5680" fmla="*/ 4242842 h 4260845"/>
              <a:gd name="connsiteX97-5681" fmla="*/ 1185298 w 3898347"/>
              <a:gd name="connsiteY97-5682" fmla="*/ 4251133 h 4260845"/>
              <a:gd name="connsiteX98-5683" fmla="*/ 1164955 w 3898347"/>
              <a:gd name="connsiteY98-5684" fmla="*/ 4250027 h 4260845"/>
              <a:gd name="connsiteX99-5685" fmla="*/ 1067357 w 3898347"/>
              <a:gd name="connsiteY99-5686" fmla="*/ 4233908 h 4260845"/>
              <a:gd name="connsiteX100-5687" fmla="*/ 1009492 w 3898347"/>
              <a:gd name="connsiteY100-5688" fmla="*/ 4230455 h 4260845"/>
              <a:gd name="connsiteX101-5689" fmla="*/ 988345 w 3898347"/>
              <a:gd name="connsiteY101-5690" fmla="*/ 4238880 h 4260845"/>
              <a:gd name="connsiteX102-5691" fmla="*/ 958251 w 3898347"/>
              <a:gd name="connsiteY102-5692" fmla="*/ 4244100 h 4260845"/>
              <a:gd name="connsiteX103-5693" fmla="*/ 905785 w 3898347"/>
              <a:gd name="connsiteY103-5694" fmla="*/ 4260845 h 4260845"/>
              <a:gd name="connsiteX104-5695" fmla="*/ 837706 w 3898347"/>
              <a:gd name="connsiteY104-5696" fmla="*/ 4245528 h 4260845"/>
              <a:gd name="connsiteX105-5697" fmla="*/ 778474 w 3898347"/>
              <a:gd name="connsiteY105-5698" fmla="*/ 4235526 h 4260845"/>
              <a:gd name="connsiteX106-5699" fmla="*/ 774418 w 3898347"/>
              <a:gd name="connsiteY106-5700" fmla="*/ 4242583 h 4260845"/>
              <a:gd name="connsiteX107-5701" fmla="*/ 737705 w 3898347"/>
              <a:gd name="connsiteY107-5702" fmla="*/ 4238891 h 4260845"/>
              <a:gd name="connsiteX108-5703" fmla="*/ 627717 w 3898347"/>
              <a:gd name="connsiteY108-5704" fmla="*/ 4207629 h 4260845"/>
              <a:gd name="connsiteX109-5705" fmla="*/ 558105 w 3898347"/>
              <a:gd name="connsiteY109-5706" fmla="*/ 4191218 h 4260845"/>
              <a:gd name="connsiteX110-5707" fmla="*/ 515682 w 3898347"/>
              <a:gd name="connsiteY110-5708" fmla="*/ 4193696 h 4260845"/>
              <a:gd name="connsiteX111-5709" fmla="*/ 467082 w 3898347"/>
              <a:gd name="connsiteY111-5710" fmla="*/ 4185616 h 4260845"/>
              <a:gd name="connsiteX112-5711" fmla="*/ 437646 w 3898347"/>
              <a:gd name="connsiteY112-5712" fmla="*/ 4212658 h 4260845"/>
              <a:gd name="connsiteX113-5713" fmla="*/ 402271 w 3898347"/>
              <a:gd name="connsiteY113-5714" fmla="*/ 4212774 h 4260845"/>
              <a:gd name="connsiteX114-5715" fmla="*/ 384907 w 3898347"/>
              <a:gd name="connsiteY114-5716" fmla="*/ 4201195 h 4260845"/>
              <a:gd name="connsiteX115-5717" fmla="*/ 337154 w 3898347"/>
              <a:gd name="connsiteY115-5718" fmla="*/ 4206136 h 4260845"/>
              <a:gd name="connsiteX116-5719" fmla="*/ 298662 w 3898347"/>
              <a:gd name="connsiteY116-5720" fmla="*/ 4211227 h 4260845"/>
              <a:gd name="connsiteX117-5721" fmla="*/ 265740 w 3898347"/>
              <a:gd name="connsiteY117-5722" fmla="*/ 4213623 h 4260845"/>
              <a:gd name="connsiteX118-5723" fmla="*/ 176403 w 3898347"/>
              <a:gd name="connsiteY118-5724" fmla="*/ 4227393 h 4260845"/>
              <a:gd name="connsiteX119-5725" fmla="*/ 82528 w 3898347"/>
              <a:gd name="connsiteY119-5726" fmla="*/ 4243774 h 4260845"/>
              <a:gd name="connsiteX120-5727" fmla="*/ 19464 w 3898347"/>
              <a:gd name="connsiteY120-5728" fmla="*/ 4256103 h 4260845"/>
              <a:gd name="connsiteX121-5729" fmla="*/ 0 w 3898347"/>
              <a:gd name="connsiteY121-5730" fmla="*/ 4221939 h 4260845"/>
              <a:gd name="connsiteX122-5731" fmla="*/ 0 w 3898347"/>
              <a:gd name="connsiteY122-5732" fmla="*/ 15850 h 4260845"/>
              <a:gd name="connsiteX123-5733" fmla="*/ 3898347 w 3898347"/>
              <a:gd name="connsiteY123-5734" fmla="*/ 0 h 4260845"/>
              <a:gd name="connsiteX0-5735" fmla="*/ 3898347 w 3898347"/>
              <a:gd name="connsiteY0-5736" fmla="*/ 0 h 4260845"/>
              <a:gd name="connsiteX1-5737" fmla="*/ 3898347 w 3898347"/>
              <a:gd name="connsiteY1-5738" fmla="*/ 3834445 h 4260845"/>
              <a:gd name="connsiteX2-5739" fmla="*/ 3892314 w 3898347"/>
              <a:gd name="connsiteY2-5740" fmla="*/ 3832951 h 4260845"/>
              <a:gd name="connsiteX3-5741" fmla="*/ 3851953 w 3898347"/>
              <a:gd name="connsiteY3-5742" fmla="*/ 3802983 h 4260845"/>
              <a:gd name="connsiteX4-5743" fmla="*/ 3836418 w 3898347"/>
              <a:gd name="connsiteY4-5744" fmla="*/ 3811513 h 4260845"/>
              <a:gd name="connsiteX5-5745" fmla="*/ 3833758 w 3898347"/>
              <a:gd name="connsiteY5-5746" fmla="*/ 3813341 h 4260845"/>
              <a:gd name="connsiteX6-5747" fmla="*/ 3822673 w 3898347"/>
              <a:gd name="connsiteY6-5748" fmla="*/ 3812913 h 4260845"/>
              <a:gd name="connsiteX7-5749" fmla="*/ 3820104 w 3898347"/>
              <a:gd name="connsiteY7-5750" fmla="*/ 3822466 h 4260845"/>
              <a:gd name="connsiteX8-5751" fmla="*/ 3803816 w 3898347"/>
              <a:gd name="connsiteY8-5752" fmla="*/ 3828757 h 4260845"/>
              <a:gd name="connsiteX9-5753" fmla="*/ 3729936 w 3898347"/>
              <a:gd name="connsiteY9-5754" fmla="*/ 3815386 h 4260845"/>
              <a:gd name="connsiteX10-5755" fmla="*/ 3726018 w 3898347"/>
              <a:gd name="connsiteY10-5756" fmla="*/ 3815100 h 4260845"/>
              <a:gd name="connsiteX11-5757" fmla="*/ 3725413 w 3898347"/>
              <a:gd name="connsiteY11-5758" fmla="*/ 3814615 h 4260845"/>
              <a:gd name="connsiteX12-5759" fmla="*/ 3713801 w 3898347"/>
              <a:gd name="connsiteY12-5760" fmla="*/ 3811018 h 4260845"/>
              <a:gd name="connsiteX13-5761" fmla="*/ 3709087 w 3898347"/>
              <a:gd name="connsiteY13-5762" fmla="*/ 3813195 h 4260845"/>
              <a:gd name="connsiteX14-5763" fmla="*/ 3698038 w 3898347"/>
              <a:gd name="connsiteY14-5764" fmla="*/ 3806182 h 4260845"/>
              <a:gd name="connsiteX15-5765" fmla="*/ 3662227 w 3898347"/>
              <a:gd name="connsiteY15-5766" fmla="*/ 3807761 h 4260845"/>
              <a:gd name="connsiteX16-5767" fmla="*/ 3659872 w 3898347"/>
              <a:gd name="connsiteY16-5768" fmla="*/ 3805524 h 4260845"/>
              <a:gd name="connsiteX17-5769" fmla="*/ 3643454 w 3898347"/>
              <a:gd name="connsiteY17-5770" fmla="*/ 3794831 h 4260845"/>
              <a:gd name="connsiteX18-5771" fmla="*/ 3624789 w 3898347"/>
              <a:gd name="connsiteY18-5772" fmla="*/ 3803185 h 4260845"/>
              <a:gd name="connsiteX19-5773" fmla="*/ 3602327 w 3898347"/>
              <a:gd name="connsiteY19-5774" fmla="*/ 3794616 h 4260845"/>
              <a:gd name="connsiteX20-5775" fmla="*/ 3596645 w 3898347"/>
              <a:gd name="connsiteY20-5776" fmla="*/ 3797108 h 4260845"/>
              <a:gd name="connsiteX21-5777" fmla="*/ 3574144 w 3898347"/>
              <a:gd name="connsiteY21-5778" fmla="*/ 3795108 h 4260845"/>
              <a:gd name="connsiteX22-5779" fmla="*/ 3562310 w 3898347"/>
              <a:gd name="connsiteY22-5780" fmla="*/ 3787534 h 4260845"/>
              <a:gd name="connsiteX23-5781" fmla="*/ 3551635 w 3898347"/>
              <a:gd name="connsiteY23-5782" fmla="*/ 3797705 h 4260845"/>
              <a:gd name="connsiteX24-5783" fmla="*/ 3542668 w 3898347"/>
              <a:gd name="connsiteY24-5784" fmla="*/ 3803283 h 4260845"/>
              <a:gd name="connsiteX25-5785" fmla="*/ 3533033 w 3898347"/>
              <a:gd name="connsiteY25-5786" fmla="*/ 3799071 h 4260845"/>
              <a:gd name="connsiteX26-5787" fmla="*/ 3521726 w 3898347"/>
              <a:gd name="connsiteY26-5788" fmla="*/ 3804691 h 4260845"/>
              <a:gd name="connsiteX27-5789" fmla="*/ 3520080 w 3898347"/>
              <a:gd name="connsiteY27-5790" fmla="*/ 3805210 h 4260845"/>
              <a:gd name="connsiteX28-5791" fmla="*/ 3508491 w 3898347"/>
              <a:gd name="connsiteY28-5792" fmla="*/ 3797398 h 4260845"/>
              <a:gd name="connsiteX29-5793" fmla="*/ 3503787 w 3898347"/>
              <a:gd name="connsiteY29-5794" fmla="*/ 3797787 h 4260845"/>
              <a:gd name="connsiteX30-5795" fmla="*/ 3492165 w 3898347"/>
              <a:gd name="connsiteY30-5796" fmla="*/ 3799887 h 4260845"/>
              <a:gd name="connsiteX31-5797" fmla="*/ 3472233 w 3898347"/>
              <a:gd name="connsiteY31-5798" fmla="*/ 3805682 h 4260845"/>
              <a:gd name="connsiteX32-5799" fmla="*/ 3465921 w 3898347"/>
              <a:gd name="connsiteY32-5800" fmla="*/ 3805814 h 4260845"/>
              <a:gd name="connsiteX33-5801" fmla="*/ 3455541 w 3898347"/>
              <a:gd name="connsiteY33-5802" fmla="*/ 3815505 h 4260845"/>
              <a:gd name="connsiteX34-5803" fmla="*/ 3429027 w 3898347"/>
              <a:gd name="connsiteY34-5804" fmla="*/ 3816906 h 4260845"/>
              <a:gd name="connsiteX35-5805" fmla="*/ 3369507 w 3898347"/>
              <a:gd name="connsiteY35-5806" fmla="*/ 3825563 h 4260845"/>
              <a:gd name="connsiteX36-5807" fmla="*/ 3324491 w 3898347"/>
              <a:gd name="connsiteY36-5808" fmla="*/ 3832006 h 4260845"/>
              <a:gd name="connsiteX37-5809" fmla="*/ 3244235 w 3898347"/>
              <a:gd name="connsiteY37-5810" fmla="*/ 3834376 h 4260845"/>
              <a:gd name="connsiteX38-5811" fmla="*/ 3226507 w 3898347"/>
              <a:gd name="connsiteY38-5812" fmla="*/ 3820131 h 4260845"/>
              <a:gd name="connsiteX39-5813" fmla="*/ 3191688 w 3898347"/>
              <a:gd name="connsiteY39-5814" fmla="*/ 3837359 h 4260845"/>
              <a:gd name="connsiteX40-5815" fmla="*/ 3153779 w 3898347"/>
              <a:gd name="connsiteY40-5816" fmla="*/ 3848439 h 4260845"/>
              <a:gd name="connsiteX41-5817" fmla="*/ 3090188 w 3898347"/>
              <a:gd name="connsiteY41-5818" fmla="*/ 3855036 h 4260845"/>
              <a:gd name="connsiteX42-5819" fmla="*/ 3031422 w 3898347"/>
              <a:gd name="connsiteY42-5820" fmla="*/ 3858298 h 4260845"/>
              <a:gd name="connsiteX43-5821" fmla="*/ 2996288 w 3898347"/>
              <a:gd name="connsiteY43-5822" fmla="*/ 3860020 h 4260845"/>
              <a:gd name="connsiteX44-5823" fmla="*/ 2901661 w 3898347"/>
              <a:gd name="connsiteY44-5824" fmla="*/ 3882243 h 4260845"/>
              <a:gd name="connsiteX45-5825" fmla="*/ 2782141 w 3898347"/>
              <a:gd name="connsiteY45-5826" fmla="*/ 3932983 h 4260845"/>
              <a:gd name="connsiteX46-5827" fmla="*/ 2749597 w 3898347"/>
              <a:gd name="connsiteY46-5828" fmla="*/ 3956746 h 4260845"/>
              <a:gd name="connsiteX47-5829" fmla="*/ 2730493 w 3898347"/>
              <a:gd name="connsiteY47-5830" fmla="*/ 3955236 h 4260845"/>
              <a:gd name="connsiteX48-5831" fmla="*/ 2707507 w 3898347"/>
              <a:gd name="connsiteY48-5832" fmla="*/ 3947771 h 4260845"/>
              <a:gd name="connsiteX49-5833" fmla="*/ 2701937 w 3898347"/>
              <a:gd name="connsiteY49-5834" fmla="*/ 3950565 h 4260845"/>
              <a:gd name="connsiteX50-5835" fmla="*/ 2679435 w 3898347"/>
              <a:gd name="connsiteY50-5836" fmla="*/ 3949768 h 4260845"/>
              <a:gd name="connsiteX51-5837" fmla="*/ 2667352 w 3898347"/>
              <a:gd name="connsiteY51-5838" fmla="*/ 3942821 h 4260845"/>
              <a:gd name="connsiteX52-5839" fmla="*/ 2657096 w 3898347"/>
              <a:gd name="connsiteY52-5840" fmla="*/ 3953571 h 4260845"/>
              <a:gd name="connsiteX53-5841" fmla="*/ 2655161 w 3898347"/>
              <a:gd name="connsiteY53-5842" fmla="*/ 3962216 h 4260845"/>
              <a:gd name="connsiteX54-5843" fmla="*/ 2638604 w 3898347"/>
              <a:gd name="connsiteY54-5844" fmla="*/ 3955936 h 4260845"/>
              <a:gd name="connsiteX55-5845" fmla="*/ 2626185 w 3898347"/>
              <a:gd name="connsiteY55-5846" fmla="*/ 3962937 h 4260845"/>
              <a:gd name="connsiteX56-5847" fmla="*/ 2614077 w 3898347"/>
              <a:gd name="connsiteY56-5848" fmla="*/ 3955576 h 4260845"/>
              <a:gd name="connsiteX57-5849" fmla="*/ 2609403 w 3898347"/>
              <a:gd name="connsiteY57-5850" fmla="*/ 3956215 h 4260845"/>
              <a:gd name="connsiteX58-5851" fmla="*/ 2597896 w 3898347"/>
              <a:gd name="connsiteY58-5852" fmla="*/ 3958939 h 4260845"/>
              <a:gd name="connsiteX59-5853" fmla="*/ 2578251 w 3898347"/>
              <a:gd name="connsiteY59-5854" fmla="*/ 3965812 h 4260845"/>
              <a:gd name="connsiteX60-5855" fmla="*/ 2571961 w 3898347"/>
              <a:gd name="connsiteY60-5856" fmla="*/ 3966278 h 4260845"/>
              <a:gd name="connsiteX61-5857" fmla="*/ 2559399 w 3898347"/>
              <a:gd name="connsiteY61-5858" fmla="*/ 3979193 h 4260845"/>
              <a:gd name="connsiteX62-5859" fmla="*/ 2533560 w 3898347"/>
              <a:gd name="connsiteY62-5860" fmla="*/ 3988160 h 4260845"/>
              <a:gd name="connsiteX63-5861" fmla="*/ 2515299 w 3898347"/>
              <a:gd name="connsiteY63-5862" fmla="*/ 4016867 h 4260845"/>
              <a:gd name="connsiteX64-5863" fmla="*/ 2513423 w 3898347"/>
              <a:gd name="connsiteY64-5864" fmla="*/ 4018759 h 4260845"/>
              <a:gd name="connsiteX65-5865" fmla="*/ 2482991 w 3898347"/>
              <a:gd name="connsiteY65-5866" fmla="*/ 4012935 h 4260845"/>
              <a:gd name="connsiteX66-5867" fmla="*/ 2446940 w 3898347"/>
              <a:gd name="connsiteY66-5868" fmla="*/ 4021172 h 4260845"/>
              <a:gd name="connsiteX67-5869" fmla="*/ 2404883 w 3898347"/>
              <a:gd name="connsiteY67-5870" fmla="*/ 4024808 h 4260845"/>
              <a:gd name="connsiteX68-5871" fmla="*/ 2373894 w 3898347"/>
              <a:gd name="connsiteY68-5872" fmla="*/ 4023827 h 4260845"/>
              <a:gd name="connsiteX69-5873" fmla="*/ 2297080 w 3898347"/>
              <a:gd name="connsiteY69-5874" fmla="*/ 4040841 h 4260845"/>
              <a:gd name="connsiteX70-5875" fmla="*/ 2170615 w 3898347"/>
              <a:gd name="connsiteY70-5876" fmla="*/ 4077196 h 4260845"/>
              <a:gd name="connsiteX71-5877" fmla="*/ 2143580 w 3898347"/>
              <a:gd name="connsiteY71-5878" fmla="*/ 4083102 h 4260845"/>
              <a:gd name="connsiteX72-5879" fmla="*/ 2119893 w 3898347"/>
              <a:gd name="connsiteY72-5880" fmla="*/ 4080874 h 4260845"/>
              <a:gd name="connsiteX73-5881" fmla="*/ 2114008 w 3898347"/>
              <a:gd name="connsiteY73-5882" fmla="*/ 4073996 h 4260845"/>
              <a:gd name="connsiteX74-5883" fmla="*/ 2099067 w 3898347"/>
              <a:gd name="connsiteY74-5884" fmla="*/ 4076068 h 4260845"/>
              <a:gd name="connsiteX75-5885" fmla="*/ 2095000 w 3898347"/>
              <a:gd name="connsiteY75-5886" fmla="*/ 4075096 h 4260845"/>
              <a:gd name="connsiteX76-5887" fmla="*/ 2071767 w 3898347"/>
              <a:gd name="connsiteY76-5888" fmla="*/ 4071044 h 4260845"/>
              <a:gd name="connsiteX77-5889" fmla="*/ 2024486 w 3898347"/>
              <a:gd name="connsiteY77-5890" fmla="*/ 4100276 h 4260845"/>
              <a:gd name="connsiteX78-5891" fmla="*/ 1964411 w 3898347"/>
              <a:gd name="connsiteY78-5892" fmla="*/ 4105069 h 4260845"/>
              <a:gd name="connsiteX79-5893" fmla="*/ 1739945 w 3898347"/>
              <a:gd name="connsiteY79-5894" fmla="*/ 4171795 h 4260845"/>
              <a:gd name="connsiteX80-5895" fmla="*/ 1642330 w 3898347"/>
              <a:gd name="connsiteY80-5896" fmla="*/ 4174762 h 4260845"/>
              <a:gd name="connsiteX81-5897" fmla="*/ 1595989 w 3898347"/>
              <a:gd name="connsiteY81-5898" fmla="*/ 4193679 h 4260845"/>
              <a:gd name="connsiteX82-5899" fmla="*/ 1548640 w 3898347"/>
              <a:gd name="connsiteY82-5900" fmla="*/ 4217115 h 4260845"/>
              <a:gd name="connsiteX83-5901" fmla="*/ 1530136 w 3898347"/>
              <a:gd name="connsiteY83-5902" fmla="*/ 4227121 h 4260845"/>
              <a:gd name="connsiteX84-5903" fmla="*/ 1508787 w 3898347"/>
              <a:gd name="connsiteY84-5904" fmla="*/ 4234213 h 4260845"/>
              <a:gd name="connsiteX85-5905" fmla="*/ 1488914 w 3898347"/>
              <a:gd name="connsiteY85-5906" fmla="*/ 4241772 h 4260845"/>
              <a:gd name="connsiteX86-5907" fmla="*/ 1488999 w 3898347"/>
              <a:gd name="connsiteY86-5908" fmla="*/ 4251186 h 4260845"/>
              <a:gd name="connsiteX87-5909" fmla="*/ 1475364 w 3898347"/>
              <a:gd name="connsiteY87-5910" fmla="*/ 4248364 h 4260845"/>
              <a:gd name="connsiteX88-5911" fmla="*/ 1457275 w 3898347"/>
              <a:gd name="connsiteY88-5912" fmla="*/ 4252863 h 4260845"/>
              <a:gd name="connsiteX89-5913" fmla="*/ 1448085 w 3898347"/>
              <a:gd name="connsiteY89-5914" fmla="*/ 4248391 h 4260845"/>
              <a:gd name="connsiteX90-5915" fmla="*/ 1315306 w 3898347"/>
              <a:gd name="connsiteY90-5916" fmla="*/ 4237004 h 4260845"/>
              <a:gd name="connsiteX91-5917" fmla="*/ 1272434 w 3898347"/>
              <a:gd name="connsiteY91-5918" fmla="*/ 4244958 h 4260845"/>
              <a:gd name="connsiteX92-5919" fmla="*/ 1231567 w 3898347"/>
              <a:gd name="connsiteY92-5920" fmla="*/ 4219356 h 4260845"/>
              <a:gd name="connsiteX93-5921" fmla="*/ 1216643 w 3898347"/>
              <a:gd name="connsiteY93-5922" fmla="*/ 4229828 h 4260845"/>
              <a:gd name="connsiteX94-5923" fmla="*/ 1214101 w 3898347"/>
              <a:gd name="connsiteY94-5924" fmla="*/ 4231991 h 4260845"/>
              <a:gd name="connsiteX95-5925" fmla="*/ 1203193 w 3898347"/>
              <a:gd name="connsiteY95-5926" fmla="*/ 4232867 h 4260845"/>
              <a:gd name="connsiteX96-5927" fmla="*/ 1201049 w 3898347"/>
              <a:gd name="connsiteY96-5928" fmla="*/ 4242842 h 4260845"/>
              <a:gd name="connsiteX97-5929" fmla="*/ 1185298 w 3898347"/>
              <a:gd name="connsiteY97-5930" fmla="*/ 4251133 h 4260845"/>
              <a:gd name="connsiteX98-5931" fmla="*/ 1164955 w 3898347"/>
              <a:gd name="connsiteY98-5932" fmla="*/ 4250027 h 4260845"/>
              <a:gd name="connsiteX99-5933" fmla="*/ 1067357 w 3898347"/>
              <a:gd name="connsiteY99-5934" fmla="*/ 4233908 h 4260845"/>
              <a:gd name="connsiteX100-5935" fmla="*/ 1009492 w 3898347"/>
              <a:gd name="connsiteY100-5936" fmla="*/ 4230455 h 4260845"/>
              <a:gd name="connsiteX101-5937" fmla="*/ 988345 w 3898347"/>
              <a:gd name="connsiteY101-5938" fmla="*/ 4238880 h 4260845"/>
              <a:gd name="connsiteX102-5939" fmla="*/ 958251 w 3898347"/>
              <a:gd name="connsiteY102-5940" fmla="*/ 4244100 h 4260845"/>
              <a:gd name="connsiteX103-5941" fmla="*/ 905785 w 3898347"/>
              <a:gd name="connsiteY103-5942" fmla="*/ 4260845 h 4260845"/>
              <a:gd name="connsiteX104-5943" fmla="*/ 837706 w 3898347"/>
              <a:gd name="connsiteY104-5944" fmla="*/ 4245528 h 4260845"/>
              <a:gd name="connsiteX105-5945" fmla="*/ 778474 w 3898347"/>
              <a:gd name="connsiteY105-5946" fmla="*/ 4235526 h 4260845"/>
              <a:gd name="connsiteX106-5947" fmla="*/ 774418 w 3898347"/>
              <a:gd name="connsiteY106-5948" fmla="*/ 4242583 h 4260845"/>
              <a:gd name="connsiteX107-5949" fmla="*/ 737705 w 3898347"/>
              <a:gd name="connsiteY107-5950" fmla="*/ 4238891 h 4260845"/>
              <a:gd name="connsiteX108-5951" fmla="*/ 641839 w 3898347"/>
              <a:gd name="connsiteY108-5952" fmla="*/ 4211160 h 4260845"/>
              <a:gd name="connsiteX109-5953" fmla="*/ 558105 w 3898347"/>
              <a:gd name="connsiteY109-5954" fmla="*/ 4191218 h 4260845"/>
              <a:gd name="connsiteX110-5955" fmla="*/ 515682 w 3898347"/>
              <a:gd name="connsiteY110-5956" fmla="*/ 4193696 h 4260845"/>
              <a:gd name="connsiteX111-5957" fmla="*/ 467082 w 3898347"/>
              <a:gd name="connsiteY111-5958" fmla="*/ 4185616 h 4260845"/>
              <a:gd name="connsiteX112-5959" fmla="*/ 437646 w 3898347"/>
              <a:gd name="connsiteY112-5960" fmla="*/ 4212658 h 4260845"/>
              <a:gd name="connsiteX113-5961" fmla="*/ 402271 w 3898347"/>
              <a:gd name="connsiteY113-5962" fmla="*/ 4212774 h 4260845"/>
              <a:gd name="connsiteX114-5963" fmla="*/ 384907 w 3898347"/>
              <a:gd name="connsiteY114-5964" fmla="*/ 4201195 h 4260845"/>
              <a:gd name="connsiteX115-5965" fmla="*/ 337154 w 3898347"/>
              <a:gd name="connsiteY115-5966" fmla="*/ 4206136 h 4260845"/>
              <a:gd name="connsiteX116-5967" fmla="*/ 298662 w 3898347"/>
              <a:gd name="connsiteY116-5968" fmla="*/ 4211227 h 4260845"/>
              <a:gd name="connsiteX117-5969" fmla="*/ 265740 w 3898347"/>
              <a:gd name="connsiteY117-5970" fmla="*/ 4213623 h 4260845"/>
              <a:gd name="connsiteX118-5971" fmla="*/ 176403 w 3898347"/>
              <a:gd name="connsiteY118-5972" fmla="*/ 4227393 h 4260845"/>
              <a:gd name="connsiteX119-5973" fmla="*/ 82528 w 3898347"/>
              <a:gd name="connsiteY119-5974" fmla="*/ 4243774 h 4260845"/>
              <a:gd name="connsiteX120-5975" fmla="*/ 19464 w 3898347"/>
              <a:gd name="connsiteY120-5976" fmla="*/ 4256103 h 4260845"/>
              <a:gd name="connsiteX121-5977" fmla="*/ 0 w 3898347"/>
              <a:gd name="connsiteY121-5978" fmla="*/ 4221939 h 4260845"/>
              <a:gd name="connsiteX122-5979" fmla="*/ 0 w 3898347"/>
              <a:gd name="connsiteY122-5980" fmla="*/ 15850 h 4260845"/>
              <a:gd name="connsiteX123-5981" fmla="*/ 3898347 w 3898347"/>
              <a:gd name="connsiteY123-5982" fmla="*/ 0 h 4260845"/>
              <a:gd name="connsiteX0-5983" fmla="*/ 3898347 w 3898347"/>
              <a:gd name="connsiteY0-5984" fmla="*/ 0 h 4260845"/>
              <a:gd name="connsiteX1-5985" fmla="*/ 3898347 w 3898347"/>
              <a:gd name="connsiteY1-5986" fmla="*/ 3834445 h 4260845"/>
              <a:gd name="connsiteX2-5987" fmla="*/ 3892314 w 3898347"/>
              <a:gd name="connsiteY2-5988" fmla="*/ 3832951 h 4260845"/>
              <a:gd name="connsiteX3-5989" fmla="*/ 3851953 w 3898347"/>
              <a:gd name="connsiteY3-5990" fmla="*/ 3802983 h 4260845"/>
              <a:gd name="connsiteX4-5991" fmla="*/ 3836418 w 3898347"/>
              <a:gd name="connsiteY4-5992" fmla="*/ 3811513 h 4260845"/>
              <a:gd name="connsiteX5-5993" fmla="*/ 3833758 w 3898347"/>
              <a:gd name="connsiteY5-5994" fmla="*/ 3813341 h 4260845"/>
              <a:gd name="connsiteX6-5995" fmla="*/ 3822673 w 3898347"/>
              <a:gd name="connsiteY6-5996" fmla="*/ 3812913 h 4260845"/>
              <a:gd name="connsiteX7-5997" fmla="*/ 3820104 w 3898347"/>
              <a:gd name="connsiteY7-5998" fmla="*/ 3822466 h 4260845"/>
              <a:gd name="connsiteX8-5999" fmla="*/ 3803816 w 3898347"/>
              <a:gd name="connsiteY8-6000" fmla="*/ 3828757 h 4260845"/>
              <a:gd name="connsiteX9-6001" fmla="*/ 3729936 w 3898347"/>
              <a:gd name="connsiteY9-6002" fmla="*/ 3815386 h 4260845"/>
              <a:gd name="connsiteX10-6003" fmla="*/ 3726018 w 3898347"/>
              <a:gd name="connsiteY10-6004" fmla="*/ 3815100 h 4260845"/>
              <a:gd name="connsiteX11-6005" fmla="*/ 3725413 w 3898347"/>
              <a:gd name="connsiteY11-6006" fmla="*/ 3814615 h 4260845"/>
              <a:gd name="connsiteX12-6007" fmla="*/ 3713801 w 3898347"/>
              <a:gd name="connsiteY12-6008" fmla="*/ 3811018 h 4260845"/>
              <a:gd name="connsiteX13-6009" fmla="*/ 3709087 w 3898347"/>
              <a:gd name="connsiteY13-6010" fmla="*/ 3813195 h 4260845"/>
              <a:gd name="connsiteX14-6011" fmla="*/ 3698038 w 3898347"/>
              <a:gd name="connsiteY14-6012" fmla="*/ 3806182 h 4260845"/>
              <a:gd name="connsiteX15-6013" fmla="*/ 3662227 w 3898347"/>
              <a:gd name="connsiteY15-6014" fmla="*/ 3807761 h 4260845"/>
              <a:gd name="connsiteX16-6015" fmla="*/ 3659872 w 3898347"/>
              <a:gd name="connsiteY16-6016" fmla="*/ 3805524 h 4260845"/>
              <a:gd name="connsiteX17-6017" fmla="*/ 3643454 w 3898347"/>
              <a:gd name="connsiteY17-6018" fmla="*/ 3794831 h 4260845"/>
              <a:gd name="connsiteX18-6019" fmla="*/ 3624789 w 3898347"/>
              <a:gd name="connsiteY18-6020" fmla="*/ 3803185 h 4260845"/>
              <a:gd name="connsiteX19-6021" fmla="*/ 3602327 w 3898347"/>
              <a:gd name="connsiteY19-6022" fmla="*/ 3794616 h 4260845"/>
              <a:gd name="connsiteX20-6023" fmla="*/ 3596645 w 3898347"/>
              <a:gd name="connsiteY20-6024" fmla="*/ 3797108 h 4260845"/>
              <a:gd name="connsiteX21-6025" fmla="*/ 3574144 w 3898347"/>
              <a:gd name="connsiteY21-6026" fmla="*/ 3795108 h 4260845"/>
              <a:gd name="connsiteX22-6027" fmla="*/ 3562310 w 3898347"/>
              <a:gd name="connsiteY22-6028" fmla="*/ 3787534 h 4260845"/>
              <a:gd name="connsiteX23-6029" fmla="*/ 3551635 w 3898347"/>
              <a:gd name="connsiteY23-6030" fmla="*/ 3797705 h 4260845"/>
              <a:gd name="connsiteX24-6031" fmla="*/ 3542668 w 3898347"/>
              <a:gd name="connsiteY24-6032" fmla="*/ 3803283 h 4260845"/>
              <a:gd name="connsiteX25-6033" fmla="*/ 3533033 w 3898347"/>
              <a:gd name="connsiteY25-6034" fmla="*/ 3799071 h 4260845"/>
              <a:gd name="connsiteX26-6035" fmla="*/ 3521726 w 3898347"/>
              <a:gd name="connsiteY26-6036" fmla="*/ 3804691 h 4260845"/>
              <a:gd name="connsiteX27-6037" fmla="*/ 3520080 w 3898347"/>
              <a:gd name="connsiteY27-6038" fmla="*/ 3805210 h 4260845"/>
              <a:gd name="connsiteX28-6039" fmla="*/ 3508491 w 3898347"/>
              <a:gd name="connsiteY28-6040" fmla="*/ 3797398 h 4260845"/>
              <a:gd name="connsiteX29-6041" fmla="*/ 3503787 w 3898347"/>
              <a:gd name="connsiteY29-6042" fmla="*/ 3797787 h 4260845"/>
              <a:gd name="connsiteX30-6043" fmla="*/ 3492165 w 3898347"/>
              <a:gd name="connsiteY30-6044" fmla="*/ 3799887 h 4260845"/>
              <a:gd name="connsiteX31-6045" fmla="*/ 3472233 w 3898347"/>
              <a:gd name="connsiteY31-6046" fmla="*/ 3805682 h 4260845"/>
              <a:gd name="connsiteX32-6047" fmla="*/ 3465921 w 3898347"/>
              <a:gd name="connsiteY32-6048" fmla="*/ 3805814 h 4260845"/>
              <a:gd name="connsiteX33-6049" fmla="*/ 3455541 w 3898347"/>
              <a:gd name="connsiteY33-6050" fmla="*/ 3815505 h 4260845"/>
              <a:gd name="connsiteX34-6051" fmla="*/ 3429027 w 3898347"/>
              <a:gd name="connsiteY34-6052" fmla="*/ 3816906 h 4260845"/>
              <a:gd name="connsiteX35-6053" fmla="*/ 3369507 w 3898347"/>
              <a:gd name="connsiteY35-6054" fmla="*/ 3825563 h 4260845"/>
              <a:gd name="connsiteX36-6055" fmla="*/ 3324491 w 3898347"/>
              <a:gd name="connsiteY36-6056" fmla="*/ 3832006 h 4260845"/>
              <a:gd name="connsiteX37-6057" fmla="*/ 3244235 w 3898347"/>
              <a:gd name="connsiteY37-6058" fmla="*/ 3834376 h 4260845"/>
              <a:gd name="connsiteX38-6059" fmla="*/ 3226507 w 3898347"/>
              <a:gd name="connsiteY38-6060" fmla="*/ 3820131 h 4260845"/>
              <a:gd name="connsiteX39-6061" fmla="*/ 3191688 w 3898347"/>
              <a:gd name="connsiteY39-6062" fmla="*/ 3837359 h 4260845"/>
              <a:gd name="connsiteX40-6063" fmla="*/ 3153779 w 3898347"/>
              <a:gd name="connsiteY40-6064" fmla="*/ 3848439 h 4260845"/>
              <a:gd name="connsiteX41-6065" fmla="*/ 3090188 w 3898347"/>
              <a:gd name="connsiteY41-6066" fmla="*/ 3855036 h 4260845"/>
              <a:gd name="connsiteX42-6067" fmla="*/ 3031422 w 3898347"/>
              <a:gd name="connsiteY42-6068" fmla="*/ 3858298 h 4260845"/>
              <a:gd name="connsiteX43-6069" fmla="*/ 2996288 w 3898347"/>
              <a:gd name="connsiteY43-6070" fmla="*/ 3860020 h 4260845"/>
              <a:gd name="connsiteX44-6071" fmla="*/ 2901661 w 3898347"/>
              <a:gd name="connsiteY44-6072" fmla="*/ 3882243 h 4260845"/>
              <a:gd name="connsiteX45-6073" fmla="*/ 2782141 w 3898347"/>
              <a:gd name="connsiteY45-6074" fmla="*/ 3932983 h 4260845"/>
              <a:gd name="connsiteX46-6075" fmla="*/ 2749597 w 3898347"/>
              <a:gd name="connsiteY46-6076" fmla="*/ 3956746 h 4260845"/>
              <a:gd name="connsiteX47-6077" fmla="*/ 2730493 w 3898347"/>
              <a:gd name="connsiteY47-6078" fmla="*/ 3955236 h 4260845"/>
              <a:gd name="connsiteX48-6079" fmla="*/ 2707507 w 3898347"/>
              <a:gd name="connsiteY48-6080" fmla="*/ 3947771 h 4260845"/>
              <a:gd name="connsiteX49-6081" fmla="*/ 2701937 w 3898347"/>
              <a:gd name="connsiteY49-6082" fmla="*/ 3950565 h 4260845"/>
              <a:gd name="connsiteX50-6083" fmla="*/ 2679435 w 3898347"/>
              <a:gd name="connsiteY50-6084" fmla="*/ 3949768 h 4260845"/>
              <a:gd name="connsiteX51-6085" fmla="*/ 2667352 w 3898347"/>
              <a:gd name="connsiteY51-6086" fmla="*/ 3942821 h 4260845"/>
              <a:gd name="connsiteX52-6087" fmla="*/ 2657096 w 3898347"/>
              <a:gd name="connsiteY52-6088" fmla="*/ 3953571 h 4260845"/>
              <a:gd name="connsiteX53-6089" fmla="*/ 2655161 w 3898347"/>
              <a:gd name="connsiteY53-6090" fmla="*/ 3962216 h 4260845"/>
              <a:gd name="connsiteX54-6091" fmla="*/ 2638604 w 3898347"/>
              <a:gd name="connsiteY54-6092" fmla="*/ 3955936 h 4260845"/>
              <a:gd name="connsiteX55-6093" fmla="*/ 2626185 w 3898347"/>
              <a:gd name="connsiteY55-6094" fmla="*/ 3962937 h 4260845"/>
              <a:gd name="connsiteX56-6095" fmla="*/ 2614077 w 3898347"/>
              <a:gd name="connsiteY56-6096" fmla="*/ 3955576 h 4260845"/>
              <a:gd name="connsiteX57-6097" fmla="*/ 2609403 w 3898347"/>
              <a:gd name="connsiteY57-6098" fmla="*/ 3956215 h 4260845"/>
              <a:gd name="connsiteX58-6099" fmla="*/ 2597896 w 3898347"/>
              <a:gd name="connsiteY58-6100" fmla="*/ 3958939 h 4260845"/>
              <a:gd name="connsiteX59-6101" fmla="*/ 2578251 w 3898347"/>
              <a:gd name="connsiteY59-6102" fmla="*/ 3965812 h 4260845"/>
              <a:gd name="connsiteX60-6103" fmla="*/ 2571961 w 3898347"/>
              <a:gd name="connsiteY60-6104" fmla="*/ 3966278 h 4260845"/>
              <a:gd name="connsiteX61-6105" fmla="*/ 2559399 w 3898347"/>
              <a:gd name="connsiteY61-6106" fmla="*/ 3979193 h 4260845"/>
              <a:gd name="connsiteX62-6107" fmla="*/ 2533560 w 3898347"/>
              <a:gd name="connsiteY62-6108" fmla="*/ 3988160 h 4260845"/>
              <a:gd name="connsiteX63-6109" fmla="*/ 2515299 w 3898347"/>
              <a:gd name="connsiteY63-6110" fmla="*/ 4016867 h 4260845"/>
              <a:gd name="connsiteX64-6111" fmla="*/ 2513423 w 3898347"/>
              <a:gd name="connsiteY64-6112" fmla="*/ 4018759 h 4260845"/>
              <a:gd name="connsiteX65-6113" fmla="*/ 2482991 w 3898347"/>
              <a:gd name="connsiteY65-6114" fmla="*/ 4012935 h 4260845"/>
              <a:gd name="connsiteX66-6115" fmla="*/ 2446940 w 3898347"/>
              <a:gd name="connsiteY66-6116" fmla="*/ 4021172 h 4260845"/>
              <a:gd name="connsiteX67-6117" fmla="*/ 2404883 w 3898347"/>
              <a:gd name="connsiteY67-6118" fmla="*/ 4024808 h 4260845"/>
              <a:gd name="connsiteX68-6119" fmla="*/ 2373894 w 3898347"/>
              <a:gd name="connsiteY68-6120" fmla="*/ 4023827 h 4260845"/>
              <a:gd name="connsiteX69-6121" fmla="*/ 2297080 w 3898347"/>
              <a:gd name="connsiteY69-6122" fmla="*/ 4040841 h 4260845"/>
              <a:gd name="connsiteX70-6123" fmla="*/ 2170615 w 3898347"/>
              <a:gd name="connsiteY70-6124" fmla="*/ 4077196 h 4260845"/>
              <a:gd name="connsiteX71-6125" fmla="*/ 2143580 w 3898347"/>
              <a:gd name="connsiteY71-6126" fmla="*/ 4083102 h 4260845"/>
              <a:gd name="connsiteX72-6127" fmla="*/ 2119893 w 3898347"/>
              <a:gd name="connsiteY72-6128" fmla="*/ 4080874 h 4260845"/>
              <a:gd name="connsiteX73-6129" fmla="*/ 2114008 w 3898347"/>
              <a:gd name="connsiteY73-6130" fmla="*/ 4073996 h 4260845"/>
              <a:gd name="connsiteX74-6131" fmla="*/ 2099067 w 3898347"/>
              <a:gd name="connsiteY74-6132" fmla="*/ 4076068 h 4260845"/>
              <a:gd name="connsiteX75-6133" fmla="*/ 2095000 w 3898347"/>
              <a:gd name="connsiteY75-6134" fmla="*/ 4075096 h 4260845"/>
              <a:gd name="connsiteX76-6135" fmla="*/ 2071767 w 3898347"/>
              <a:gd name="connsiteY76-6136" fmla="*/ 4071044 h 4260845"/>
              <a:gd name="connsiteX77-6137" fmla="*/ 2024486 w 3898347"/>
              <a:gd name="connsiteY77-6138" fmla="*/ 4100276 h 4260845"/>
              <a:gd name="connsiteX78-6139" fmla="*/ 1964411 w 3898347"/>
              <a:gd name="connsiteY78-6140" fmla="*/ 4105069 h 4260845"/>
              <a:gd name="connsiteX79-6141" fmla="*/ 1739945 w 3898347"/>
              <a:gd name="connsiteY79-6142" fmla="*/ 4171795 h 4260845"/>
              <a:gd name="connsiteX80-6143" fmla="*/ 1642330 w 3898347"/>
              <a:gd name="connsiteY80-6144" fmla="*/ 4174762 h 4260845"/>
              <a:gd name="connsiteX81-6145" fmla="*/ 1595989 w 3898347"/>
              <a:gd name="connsiteY81-6146" fmla="*/ 4193679 h 4260845"/>
              <a:gd name="connsiteX82-6147" fmla="*/ 1559231 w 3898347"/>
              <a:gd name="connsiteY82-6148" fmla="*/ 4195932 h 4260845"/>
              <a:gd name="connsiteX83-6149" fmla="*/ 1530136 w 3898347"/>
              <a:gd name="connsiteY83-6150" fmla="*/ 4227121 h 4260845"/>
              <a:gd name="connsiteX84-6151" fmla="*/ 1508787 w 3898347"/>
              <a:gd name="connsiteY84-6152" fmla="*/ 4234213 h 4260845"/>
              <a:gd name="connsiteX85-6153" fmla="*/ 1488914 w 3898347"/>
              <a:gd name="connsiteY85-6154" fmla="*/ 4241772 h 4260845"/>
              <a:gd name="connsiteX86-6155" fmla="*/ 1488999 w 3898347"/>
              <a:gd name="connsiteY86-6156" fmla="*/ 4251186 h 4260845"/>
              <a:gd name="connsiteX87-6157" fmla="*/ 1475364 w 3898347"/>
              <a:gd name="connsiteY87-6158" fmla="*/ 4248364 h 4260845"/>
              <a:gd name="connsiteX88-6159" fmla="*/ 1457275 w 3898347"/>
              <a:gd name="connsiteY88-6160" fmla="*/ 4252863 h 4260845"/>
              <a:gd name="connsiteX89-6161" fmla="*/ 1448085 w 3898347"/>
              <a:gd name="connsiteY89-6162" fmla="*/ 4248391 h 4260845"/>
              <a:gd name="connsiteX90-6163" fmla="*/ 1315306 w 3898347"/>
              <a:gd name="connsiteY90-6164" fmla="*/ 4237004 h 4260845"/>
              <a:gd name="connsiteX91-6165" fmla="*/ 1272434 w 3898347"/>
              <a:gd name="connsiteY91-6166" fmla="*/ 4244958 h 4260845"/>
              <a:gd name="connsiteX92-6167" fmla="*/ 1231567 w 3898347"/>
              <a:gd name="connsiteY92-6168" fmla="*/ 4219356 h 4260845"/>
              <a:gd name="connsiteX93-6169" fmla="*/ 1216643 w 3898347"/>
              <a:gd name="connsiteY93-6170" fmla="*/ 4229828 h 4260845"/>
              <a:gd name="connsiteX94-6171" fmla="*/ 1214101 w 3898347"/>
              <a:gd name="connsiteY94-6172" fmla="*/ 4231991 h 4260845"/>
              <a:gd name="connsiteX95-6173" fmla="*/ 1203193 w 3898347"/>
              <a:gd name="connsiteY95-6174" fmla="*/ 4232867 h 4260845"/>
              <a:gd name="connsiteX96-6175" fmla="*/ 1201049 w 3898347"/>
              <a:gd name="connsiteY96-6176" fmla="*/ 4242842 h 4260845"/>
              <a:gd name="connsiteX97-6177" fmla="*/ 1185298 w 3898347"/>
              <a:gd name="connsiteY97-6178" fmla="*/ 4251133 h 4260845"/>
              <a:gd name="connsiteX98-6179" fmla="*/ 1164955 w 3898347"/>
              <a:gd name="connsiteY98-6180" fmla="*/ 4250027 h 4260845"/>
              <a:gd name="connsiteX99-6181" fmla="*/ 1067357 w 3898347"/>
              <a:gd name="connsiteY99-6182" fmla="*/ 4233908 h 4260845"/>
              <a:gd name="connsiteX100-6183" fmla="*/ 1009492 w 3898347"/>
              <a:gd name="connsiteY100-6184" fmla="*/ 4230455 h 4260845"/>
              <a:gd name="connsiteX101-6185" fmla="*/ 988345 w 3898347"/>
              <a:gd name="connsiteY101-6186" fmla="*/ 4238880 h 4260845"/>
              <a:gd name="connsiteX102-6187" fmla="*/ 958251 w 3898347"/>
              <a:gd name="connsiteY102-6188" fmla="*/ 4244100 h 4260845"/>
              <a:gd name="connsiteX103-6189" fmla="*/ 905785 w 3898347"/>
              <a:gd name="connsiteY103-6190" fmla="*/ 4260845 h 4260845"/>
              <a:gd name="connsiteX104-6191" fmla="*/ 837706 w 3898347"/>
              <a:gd name="connsiteY104-6192" fmla="*/ 4245528 h 4260845"/>
              <a:gd name="connsiteX105-6193" fmla="*/ 778474 w 3898347"/>
              <a:gd name="connsiteY105-6194" fmla="*/ 4235526 h 4260845"/>
              <a:gd name="connsiteX106-6195" fmla="*/ 774418 w 3898347"/>
              <a:gd name="connsiteY106-6196" fmla="*/ 4242583 h 4260845"/>
              <a:gd name="connsiteX107-6197" fmla="*/ 737705 w 3898347"/>
              <a:gd name="connsiteY107-6198" fmla="*/ 4238891 h 4260845"/>
              <a:gd name="connsiteX108-6199" fmla="*/ 641839 w 3898347"/>
              <a:gd name="connsiteY108-6200" fmla="*/ 4211160 h 4260845"/>
              <a:gd name="connsiteX109-6201" fmla="*/ 558105 w 3898347"/>
              <a:gd name="connsiteY109-6202" fmla="*/ 4191218 h 4260845"/>
              <a:gd name="connsiteX110-6203" fmla="*/ 515682 w 3898347"/>
              <a:gd name="connsiteY110-6204" fmla="*/ 4193696 h 4260845"/>
              <a:gd name="connsiteX111-6205" fmla="*/ 467082 w 3898347"/>
              <a:gd name="connsiteY111-6206" fmla="*/ 4185616 h 4260845"/>
              <a:gd name="connsiteX112-6207" fmla="*/ 437646 w 3898347"/>
              <a:gd name="connsiteY112-6208" fmla="*/ 4212658 h 4260845"/>
              <a:gd name="connsiteX113-6209" fmla="*/ 402271 w 3898347"/>
              <a:gd name="connsiteY113-6210" fmla="*/ 4212774 h 4260845"/>
              <a:gd name="connsiteX114-6211" fmla="*/ 384907 w 3898347"/>
              <a:gd name="connsiteY114-6212" fmla="*/ 4201195 h 4260845"/>
              <a:gd name="connsiteX115-6213" fmla="*/ 337154 w 3898347"/>
              <a:gd name="connsiteY115-6214" fmla="*/ 4206136 h 4260845"/>
              <a:gd name="connsiteX116-6215" fmla="*/ 298662 w 3898347"/>
              <a:gd name="connsiteY116-6216" fmla="*/ 4211227 h 4260845"/>
              <a:gd name="connsiteX117-6217" fmla="*/ 265740 w 3898347"/>
              <a:gd name="connsiteY117-6218" fmla="*/ 4213623 h 4260845"/>
              <a:gd name="connsiteX118-6219" fmla="*/ 176403 w 3898347"/>
              <a:gd name="connsiteY118-6220" fmla="*/ 4227393 h 4260845"/>
              <a:gd name="connsiteX119-6221" fmla="*/ 82528 w 3898347"/>
              <a:gd name="connsiteY119-6222" fmla="*/ 4243774 h 4260845"/>
              <a:gd name="connsiteX120-6223" fmla="*/ 19464 w 3898347"/>
              <a:gd name="connsiteY120-6224" fmla="*/ 4256103 h 4260845"/>
              <a:gd name="connsiteX121-6225" fmla="*/ 0 w 3898347"/>
              <a:gd name="connsiteY121-6226" fmla="*/ 4221939 h 4260845"/>
              <a:gd name="connsiteX122-6227" fmla="*/ 0 w 3898347"/>
              <a:gd name="connsiteY122-6228" fmla="*/ 15850 h 4260845"/>
              <a:gd name="connsiteX123-6229" fmla="*/ 3898347 w 3898347"/>
              <a:gd name="connsiteY123-6230" fmla="*/ 0 h 4260845"/>
              <a:gd name="connsiteX0-6231" fmla="*/ 3898347 w 3898347"/>
              <a:gd name="connsiteY0-6232" fmla="*/ 0 h 4260845"/>
              <a:gd name="connsiteX1-6233" fmla="*/ 3898347 w 3898347"/>
              <a:gd name="connsiteY1-6234" fmla="*/ 3834445 h 4260845"/>
              <a:gd name="connsiteX2-6235" fmla="*/ 3892314 w 3898347"/>
              <a:gd name="connsiteY2-6236" fmla="*/ 3832951 h 4260845"/>
              <a:gd name="connsiteX3-6237" fmla="*/ 3851953 w 3898347"/>
              <a:gd name="connsiteY3-6238" fmla="*/ 3802983 h 4260845"/>
              <a:gd name="connsiteX4-6239" fmla="*/ 3836418 w 3898347"/>
              <a:gd name="connsiteY4-6240" fmla="*/ 3811513 h 4260845"/>
              <a:gd name="connsiteX5-6241" fmla="*/ 3833758 w 3898347"/>
              <a:gd name="connsiteY5-6242" fmla="*/ 3813341 h 4260845"/>
              <a:gd name="connsiteX6-6243" fmla="*/ 3822673 w 3898347"/>
              <a:gd name="connsiteY6-6244" fmla="*/ 3812913 h 4260845"/>
              <a:gd name="connsiteX7-6245" fmla="*/ 3820104 w 3898347"/>
              <a:gd name="connsiteY7-6246" fmla="*/ 3822466 h 4260845"/>
              <a:gd name="connsiteX8-6247" fmla="*/ 3803816 w 3898347"/>
              <a:gd name="connsiteY8-6248" fmla="*/ 3828757 h 4260845"/>
              <a:gd name="connsiteX9-6249" fmla="*/ 3729936 w 3898347"/>
              <a:gd name="connsiteY9-6250" fmla="*/ 3815386 h 4260845"/>
              <a:gd name="connsiteX10-6251" fmla="*/ 3726018 w 3898347"/>
              <a:gd name="connsiteY10-6252" fmla="*/ 3815100 h 4260845"/>
              <a:gd name="connsiteX11-6253" fmla="*/ 3725413 w 3898347"/>
              <a:gd name="connsiteY11-6254" fmla="*/ 3814615 h 4260845"/>
              <a:gd name="connsiteX12-6255" fmla="*/ 3713801 w 3898347"/>
              <a:gd name="connsiteY12-6256" fmla="*/ 3811018 h 4260845"/>
              <a:gd name="connsiteX13-6257" fmla="*/ 3709087 w 3898347"/>
              <a:gd name="connsiteY13-6258" fmla="*/ 3813195 h 4260845"/>
              <a:gd name="connsiteX14-6259" fmla="*/ 3698038 w 3898347"/>
              <a:gd name="connsiteY14-6260" fmla="*/ 3806182 h 4260845"/>
              <a:gd name="connsiteX15-6261" fmla="*/ 3662227 w 3898347"/>
              <a:gd name="connsiteY15-6262" fmla="*/ 3807761 h 4260845"/>
              <a:gd name="connsiteX16-6263" fmla="*/ 3659872 w 3898347"/>
              <a:gd name="connsiteY16-6264" fmla="*/ 3805524 h 4260845"/>
              <a:gd name="connsiteX17-6265" fmla="*/ 3643454 w 3898347"/>
              <a:gd name="connsiteY17-6266" fmla="*/ 3794831 h 4260845"/>
              <a:gd name="connsiteX18-6267" fmla="*/ 3624789 w 3898347"/>
              <a:gd name="connsiteY18-6268" fmla="*/ 3803185 h 4260845"/>
              <a:gd name="connsiteX19-6269" fmla="*/ 3602327 w 3898347"/>
              <a:gd name="connsiteY19-6270" fmla="*/ 3794616 h 4260845"/>
              <a:gd name="connsiteX20-6271" fmla="*/ 3596645 w 3898347"/>
              <a:gd name="connsiteY20-6272" fmla="*/ 3797108 h 4260845"/>
              <a:gd name="connsiteX21-6273" fmla="*/ 3574144 w 3898347"/>
              <a:gd name="connsiteY21-6274" fmla="*/ 3795108 h 4260845"/>
              <a:gd name="connsiteX22-6275" fmla="*/ 3562310 w 3898347"/>
              <a:gd name="connsiteY22-6276" fmla="*/ 3787534 h 4260845"/>
              <a:gd name="connsiteX23-6277" fmla="*/ 3551635 w 3898347"/>
              <a:gd name="connsiteY23-6278" fmla="*/ 3797705 h 4260845"/>
              <a:gd name="connsiteX24-6279" fmla="*/ 3542668 w 3898347"/>
              <a:gd name="connsiteY24-6280" fmla="*/ 3803283 h 4260845"/>
              <a:gd name="connsiteX25-6281" fmla="*/ 3533033 w 3898347"/>
              <a:gd name="connsiteY25-6282" fmla="*/ 3799071 h 4260845"/>
              <a:gd name="connsiteX26-6283" fmla="*/ 3521726 w 3898347"/>
              <a:gd name="connsiteY26-6284" fmla="*/ 3804691 h 4260845"/>
              <a:gd name="connsiteX27-6285" fmla="*/ 3520080 w 3898347"/>
              <a:gd name="connsiteY27-6286" fmla="*/ 3805210 h 4260845"/>
              <a:gd name="connsiteX28-6287" fmla="*/ 3508491 w 3898347"/>
              <a:gd name="connsiteY28-6288" fmla="*/ 3797398 h 4260845"/>
              <a:gd name="connsiteX29-6289" fmla="*/ 3503787 w 3898347"/>
              <a:gd name="connsiteY29-6290" fmla="*/ 3797787 h 4260845"/>
              <a:gd name="connsiteX30-6291" fmla="*/ 3492165 w 3898347"/>
              <a:gd name="connsiteY30-6292" fmla="*/ 3799887 h 4260845"/>
              <a:gd name="connsiteX31-6293" fmla="*/ 3472233 w 3898347"/>
              <a:gd name="connsiteY31-6294" fmla="*/ 3805682 h 4260845"/>
              <a:gd name="connsiteX32-6295" fmla="*/ 3465921 w 3898347"/>
              <a:gd name="connsiteY32-6296" fmla="*/ 3805814 h 4260845"/>
              <a:gd name="connsiteX33-6297" fmla="*/ 3455541 w 3898347"/>
              <a:gd name="connsiteY33-6298" fmla="*/ 3815505 h 4260845"/>
              <a:gd name="connsiteX34-6299" fmla="*/ 3429027 w 3898347"/>
              <a:gd name="connsiteY34-6300" fmla="*/ 3816906 h 4260845"/>
              <a:gd name="connsiteX35-6301" fmla="*/ 3369507 w 3898347"/>
              <a:gd name="connsiteY35-6302" fmla="*/ 3825563 h 4260845"/>
              <a:gd name="connsiteX36-6303" fmla="*/ 3324491 w 3898347"/>
              <a:gd name="connsiteY36-6304" fmla="*/ 3832006 h 4260845"/>
              <a:gd name="connsiteX37-6305" fmla="*/ 3244235 w 3898347"/>
              <a:gd name="connsiteY37-6306" fmla="*/ 3834376 h 4260845"/>
              <a:gd name="connsiteX38-6307" fmla="*/ 3226507 w 3898347"/>
              <a:gd name="connsiteY38-6308" fmla="*/ 3820131 h 4260845"/>
              <a:gd name="connsiteX39-6309" fmla="*/ 3191688 w 3898347"/>
              <a:gd name="connsiteY39-6310" fmla="*/ 3837359 h 4260845"/>
              <a:gd name="connsiteX40-6311" fmla="*/ 3153779 w 3898347"/>
              <a:gd name="connsiteY40-6312" fmla="*/ 3848439 h 4260845"/>
              <a:gd name="connsiteX41-6313" fmla="*/ 3090188 w 3898347"/>
              <a:gd name="connsiteY41-6314" fmla="*/ 3855036 h 4260845"/>
              <a:gd name="connsiteX42-6315" fmla="*/ 3031422 w 3898347"/>
              <a:gd name="connsiteY42-6316" fmla="*/ 3858298 h 4260845"/>
              <a:gd name="connsiteX43-6317" fmla="*/ 2996288 w 3898347"/>
              <a:gd name="connsiteY43-6318" fmla="*/ 3860020 h 4260845"/>
              <a:gd name="connsiteX44-6319" fmla="*/ 2901661 w 3898347"/>
              <a:gd name="connsiteY44-6320" fmla="*/ 3882243 h 4260845"/>
              <a:gd name="connsiteX45-6321" fmla="*/ 2782141 w 3898347"/>
              <a:gd name="connsiteY45-6322" fmla="*/ 3932983 h 4260845"/>
              <a:gd name="connsiteX46-6323" fmla="*/ 2749597 w 3898347"/>
              <a:gd name="connsiteY46-6324" fmla="*/ 3956746 h 4260845"/>
              <a:gd name="connsiteX47-6325" fmla="*/ 2730493 w 3898347"/>
              <a:gd name="connsiteY47-6326" fmla="*/ 3955236 h 4260845"/>
              <a:gd name="connsiteX48-6327" fmla="*/ 2707507 w 3898347"/>
              <a:gd name="connsiteY48-6328" fmla="*/ 3947771 h 4260845"/>
              <a:gd name="connsiteX49-6329" fmla="*/ 2701937 w 3898347"/>
              <a:gd name="connsiteY49-6330" fmla="*/ 3950565 h 4260845"/>
              <a:gd name="connsiteX50-6331" fmla="*/ 2679435 w 3898347"/>
              <a:gd name="connsiteY50-6332" fmla="*/ 3949768 h 4260845"/>
              <a:gd name="connsiteX51-6333" fmla="*/ 2667352 w 3898347"/>
              <a:gd name="connsiteY51-6334" fmla="*/ 3942821 h 4260845"/>
              <a:gd name="connsiteX52-6335" fmla="*/ 2657096 w 3898347"/>
              <a:gd name="connsiteY52-6336" fmla="*/ 3953571 h 4260845"/>
              <a:gd name="connsiteX53-6337" fmla="*/ 2655161 w 3898347"/>
              <a:gd name="connsiteY53-6338" fmla="*/ 3962216 h 4260845"/>
              <a:gd name="connsiteX54-6339" fmla="*/ 2638604 w 3898347"/>
              <a:gd name="connsiteY54-6340" fmla="*/ 3955936 h 4260845"/>
              <a:gd name="connsiteX55-6341" fmla="*/ 2626185 w 3898347"/>
              <a:gd name="connsiteY55-6342" fmla="*/ 3962937 h 4260845"/>
              <a:gd name="connsiteX56-6343" fmla="*/ 2614077 w 3898347"/>
              <a:gd name="connsiteY56-6344" fmla="*/ 3955576 h 4260845"/>
              <a:gd name="connsiteX57-6345" fmla="*/ 2609403 w 3898347"/>
              <a:gd name="connsiteY57-6346" fmla="*/ 3956215 h 4260845"/>
              <a:gd name="connsiteX58-6347" fmla="*/ 2597896 w 3898347"/>
              <a:gd name="connsiteY58-6348" fmla="*/ 3958939 h 4260845"/>
              <a:gd name="connsiteX59-6349" fmla="*/ 2578251 w 3898347"/>
              <a:gd name="connsiteY59-6350" fmla="*/ 3965812 h 4260845"/>
              <a:gd name="connsiteX60-6351" fmla="*/ 2571961 w 3898347"/>
              <a:gd name="connsiteY60-6352" fmla="*/ 3966278 h 4260845"/>
              <a:gd name="connsiteX61-6353" fmla="*/ 2559399 w 3898347"/>
              <a:gd name="connsiteY61-6354" fmla="*/ 3979193 h 4260845"/>
              <a:gd name="connsiteX62-6355" fmla="*/ 2533560 w 3898347"/>
              <a:gd name="connsiteY62-6356" fmla="*/ 3988160 h 4260845"/>
              <a:gd name="connsiteX63-6357" fmla="*/ 2515299 w 3898347"/>
              <a:gd name="connsiteY63-6358" fmla="*/ 4016867 h 4260845"/>
              <a:gd name="connsiteX64-6359" fmla="*/ 2513423 w 3898347"/>
              <a:gd name="connsiteY64-6360" fmla="*/ 4018759 h 4260845"/>
              <a:gd name="connsiteX65-6361" fmla="*/ 2482991 w 3898347"/>
              <a:gd name="connsiteY65-6362" fmla="*/ 4012935 h 4260845"/>
              <a:gd name="connsiteX66-6363" fmla="*/ 2446940 w 3898347"/>
              <a:gd name="connsiteY66-6364" fmla="*/ 4021172 h 4260845"/>
              <a:gd name="connsiteX67-6365" fmla="*/ 2404883 w 3898347"/>
              <a:gd name="connsiteY67-6366" fmla="*/ 4024808 h 4260845"/>
              <a:gd name="connsiteX68-6367" fmla="*/ 2373894 w 3898347"/>
              <a:gd name="connsiteY68-6368" fmla="*/ 4023827 h 4260845"/>
              <a:gd name="connsiteX69-6369" fmla="*/ 2297080 w 3898347"/>
              <a:gd name="connsiteY69-6370" fmla="*/ 4040841 h 4260845"/>
              <a:gd name="connsiteX70-6371" fmla="*/ 2170615 w 3898347"/>
              <a:gd name="connsiteY70-6372" fmla="*/ 4077196 h 4260845"/>
              <a:gd name="connsiteX71-6373" fmla="*/ 2143580 w 3898347"/>
              <a:gd name="connsiteY71-6374" fmla="*/ 4083102 h 4260845"/>
              <a:gd name="connsiteX72-6375" fmla="*/ 2119893 w 3898347"/>
              <a:gd name="connsiteY72-6376" fmla="*/ 4080874 h 4260845"/>
              <a:gd name="connsiteX73-6377" fmla="*/ 2114008 w 3898347"/>
              <a:gd name="connsiteY73-6378" fmla="*/ 4073996 h 4260845"/>
              <a:gd name="connsiteX74-6379" fmla="*/ 2099067 w 3898347"/>
              <a:gd name="connsiteY74-6380" fmla="*/ 4076068 h 4260845"/>
              <a:gd name="connsiteX75-6381" fmla="*/ 2095000 w 3898347"/>
              <a:gd name="connsiteY75-6382" fmla="*/ 4075096 h 4260845"/>
              <a:gd name="connsiteX76-6383" fmla="*/ 2071767 w 3898347"/>
              <a:gd name="connsiteY76-6384" fmla="*/ 4071044 h 4260845"/>
              <a:gd name="connsiteX77-6385" fmla="*/ 2024486 w 3898347"/>
              <a:gd name="connsiteY77-6386" fmla="*/ 4100276 h 4260845"/>
              <a:gd name="connsiteX78-6387" fmla="*/ 1964411 w 3898347"/>
              <a:gd name="connsiteY78-6388" fmla="*/ 4105069 h 4260845"/>
              <a:gd name="connsiteX79-6389" fmla="*/ 1739945 w 3898347"/>
              <a:gd name="connsiteY79-6390" fmla="*/ 4171795 h 4260845"/>
              <a:gd name="connsiteX80-6391" fmla="*/ 1642330 w 3898347"/>
              <a:gd name="connsiteY80-6392" fmla="*/ 4174762 h 4260845"/>
              <a:gd name="connsiteX81-6393" fmla="*/ 1595989 w 3898347"/>
              <a:gd name="connsiteY81-6394" fmla="*/ 4193679 h 4260845"/>
              <a:gd name="connsiteX82-6395" fmla="*/ 1559231 w 3898347"/>
              <a:gd name="connsiteY82-6396" fmla="*/ 4195932 h 4260845"/>
              <a:gd name="connsiteX83-6397" fmla="*/ 1537197 w 3898347"/>
              <a:gd name="connsiteY83-6398" fmla="*/ 4209468 h 4260845"/>
              <a:gd name="connsiteX84-6399" fmla="*/ 1508787 w 3898347"/>
              <a:gd name="connsiteY84-6400" fmla="*/ 4234213 h 4260845"/>
              <a:gd name="connsiteX85-6401" fmla="*/ 1488914 w 3898347"/>
              <a:gd name="connsiteY85-6402" fmla="*/ 4241772 h 4260845"/>
              <a:gd name="connsiteX86-6403" fmla="*/ 1488999 w 3898347"/>
              <a:gd name="connsiteY86-6404" fmla="*/ 4251186 h 4260845"/>
              <a:gd name="connsiteX87-6405" fmla="*/ 1475364 w 3898347"/>
              <a:gd name="connsiteY87-6406" fmla="*/ 4248364 h 4260845"/>
              <a:gd name="connsiteX88-6407" fmla="*/ 1457275 w 3898347"/>
              <a:gd name="connsiteY88-6408" fmla="*/ 4252863 h 4260845"/>
              <a:gd name="connsiteX89-6409" fmla="*/ 1448085 w 3898347"/>
              <a:gd name="connsiteY89-6410" fmla="*/ 4248391 h 4260845"/>
              <a:gd name="connsiteX90-6411" fmla="*/ 1315306 w 3898347"/>
              <a:gd name="connsiteY90-6412" fmla="*/ 4237004 h 4260845"/>
              <a:gd name="connsiteX91-6413" fmla="*/ 1272434 w 3898347"/>
              <a:gd name="connsiteY91-6414" fmla="*/ 4244958 h 4260845"/>
              <a:gd name="connsiteX92-6415" fmla="*/ 1231567 w 3898347"/>
              <a:gd name="connsiteY92-6416" fmla="*/ 4219356 h 4260845"/>
              <a:gd name="connsiteX93-6417" fmla="*/ 1216643 w 3898347"/>
              <a:gd name="connsiteY93-6418" fmla="*/ 4229828 h 4260845"/>
              <a:gd name="connsiteX94-6419" fmla="*/ 1214101 w 3898347"/>
              <a:gd name="connsiteY94-6420" fmla="*/ 4231991 h 4260845"/>
              <a:gd name="connsiteX95-6421" fmla="*/ 1203193 w 3898347"/>
              <a:gd name="connsiteY95-6422" fmla="*/ 4232867 h 4260845"/>
              <a:gd name="connsiteX96-6423" fmla="*/ 1201049 w 3898347"/>
              <a:gd name="connsiteY96-6424" fmla="*/ 4242842 h 4260845"/>
              <a:gd name="connsiteX97-6425" fmla="*/ 1185298 w 3898347"/>
              <a:gd name="connsiteY97-6426" fmla="*/ 4251133 h 4260845"/>
              <a:gd name="connsiteX98-6427" fmla="*/ 1164955 w 3898347"/>
              <a:gd name="connsiteY98-6428" fmla="*/ 4250027 h 4260845"/>
              <a:gd name="connsiteX99-6429" fmla="*/ 1067357 w 3898347"/>
              <a:gd name="connsiteY99-6430" fmla="*/ 4233908 h 4260845"/>
              <a:gd name="connsiteX100-6431" fmla="*/ 1009492 w 3898347"/>
              <a:gd name="connsiteY100-6432" fmla="*/ 4230455 h 4260845"/>
              <a:gd name="connsiteX101-6433" fmla="*/ 988345 w 3898347"/>
              <a:gd name="connsiteY101-6434" fmla="*/ 4238880 h 4260845"/>
              <a:gd name="connsiteX102-6435" fmla="*/ 958251 w 3898347"/>
              <a:gd name="connsiteY102-6436" fmla="*/ 4244100 h 4260845"/>
              <a:gd name="connsiteX103-6437" fmla="*/ 905785 w 3898347"/>
              <a:gd name="connsiteY103-6438" fmla="*/ 4260845 h 4260845"/>
              <a:gd name="connsiteX104-6439" fmla="*/ 837706 w 3898347"/>
              <a:gd name="connsiteY104-6440" fmla="*/ 4245528 h 4260845"/>
              <a:gd name="connsiteX105-6441" fmla="*/ 778474 w 3898347"/>
              <a:gd name="connsiteY105-6442" fmla="*/ 4235526 h 4260845"/>
              <a:gd name="connsiteX106-6443" fmla="*/ 774418 w 3898347"/>
              <a:gd name="connsiteY106-6444" fmla="*/ 4242583 h 4260845"/>
              <a:gd name="connsiteX107-6445" fmla="*/ 737705 w 3898347"/>
              <a:gd name="connsiteY107-6446" fmla="*/ 4238891 h 4260845"/>
              <a:gd name="connsiteX108-6447" fmla="*/ 641839 w 3898347"/>
              <a:gd name="connsiteY108-6448" fmla="*/ 4211160 h 4260845"/>
              <a:gd name="connsiteX109-6449" fmla="*/ 558105 w 3898347"/>
              <a:gd name="connsiteY109-6450" fmla="*/ 4191218 h 4260845"/>
              <a:gd name="connsiteX110-6451" fmla="*/ 515682 w 3898347"/>
              <a:gd name="connsiteY110-6452" fmla="*/ 4193696 h 4260845"/>
              <a:gd name="connsiteX111-6453" fmla="*/ 467082 w 3898347"/>
              <a:gd name="connsiteY111-6454" fmla="*/ 4185616 h 4260845"/>
              <a:gd name="connsiteX112-6455" fmla="*/ 437646 w 3898347"/>
              <a:gd name="connsiteY112-6456" fmla="*/ 4212658 h 4260845"/>
              <a:gd name="connsiteX113-6457" fmla="*/ 402271 w 3898347"/>
              <a:gd name="connsiteY113-6458" fmla="*/ 4212774 h 4260845"/>
              <a:gd name="connsiteX114-6459" fmla="*/ 384907 w 3898347"/>
              <a:gd name="connsiteY114-6460" fmla="*/ 4201195 h 4260845"/>
              <a:gd name="connsiteX115-6461" fmla="*/ 337154 w 3898347"/>
              <a:gd name="connsiteY115-6462" fmla="*/ 4206136 h 4260845"/>
              <a:gd name="connsiteX116-6463" fmla="*/ 298662 w 3898347"/>
              <a:gd name="connsiteY116-6464" fmla="*/ 4211227 h 4260845"/>
              <a:gd name="connsiteX117-6465" fmla="*/ 265740 w 3898347"/>
              <a:gd name="connsiteY117-6466" fmla="*/ 4213623 h 4260845"/>
              <a:gd name="connsiteX118-6467" fmla="*/ 176403 w 3898347"/>
              <a:gd name="connsiteY118-6468" fmla="*/ 4227393 h 4260845"/>
              <a:gd name="connsiteX119-6469" fmla="*/ 82528 w 3898347"/>
              <a:gd name="connsiteY119-6470" fmla="*/ 4243774 h 4260845"/>
              <a:gd name="connsiteX120-6471" fmla="*/ 19464 w 3898347"/>
              <a:gd name="connsiteY120-6472" fmla="*/ 4256103 h 4260845"/>
              <a:gd name="connsiteX121-6473" fmla="*/ 0 w 3898347"/>
              <a:gd name="connsiteY121-6474" fmla="*/ 4221939 h 4260845"/>
              <a:gd name="connsiteX122-6475" fmla="*/ 0 w 3898347"/>
              <a:gd name="connsiteY122-6476" fmla="*/ 15850 h 4260845"/>
              <a:gd name="connsiteX123-6477" fmla="*/ 3898347 w 3898347"/>
              <a:gd name="connsiteY123-6478" fmla="*/ 0 h 4260845"/>
              <a:gd name="connsiteX0-6479" fmla="*/ 3898347 w 3898347"/>
              <a:gd name="connsiteY0-6480" fmla="*/ 0 h 4260845"/>
              <a:gd name="connsiteX1-6481" fmla="*/ 3898347 w 3898347"/>
              <a:gd name="connsiteY1-6482" fmla="*/ 3834445 h 4260845"/>
              <a:gd name="connsiteX2-6483" fmla="*/ 3892314 w 3898347"/>
              <a:gd name="connsiteY2-6484" fmla="*/ 3832951 h 4260845"/>
              <a:gd name="connsiteX3-6485" fmla="*/ 3851953 w 3898347"/>
              <a:gd name="connsiteY3-6486" fmla="*/ 3802983 h 4260845"/>
              <a:gd name="connsiteX4-6487" fmla="*/ 3836418 w 3898347"/>
              <a:gd name="connsiteY4-6488" fmla="*/ 3811513 h 4260845"/>
              <a:gd name="connsiteX5-6489" fmla="*/ 3833758 w 3898347"/>
              <a:gd name="connsiteY5-6490" fmla="*/ 3813341 h 4260845"/>
              <a:gd name="connsiteX6-6491" fmla="*/ 3822673 w 3898347"/>
              <a:gd name="connsiteY6-6492" fmla="*/ 3812913 h 4260845"/>
              <a:gd name="connsiteX7-6493" fmla="*/ 3820104 w 3898347"/>
              <a:gd name="connsiteY7-6494" fmla="*/ 3822466 h 4260845"/>
              <a:gd name="connsiteX8-6495" fmla="*/ 3803816 w 3898347"/>
              <a:gd name="connsiteY8-6496" fmla="*/ 3828757 h 4260845"/>
              <a:gd name="connsiteX9-6497" fmla="*/ 3729936 w 3898347"/>
              <a:gd name="connsiteY9-6498" fmla="*/ 3815386 h 4260845"/>
              <a:gd name="connsiteX10-6499" fmla="*/ 3726018 w 3898347"/>
              <a:gd name="connsiteY10-6500" fmla="*/ 3815100 h 4260845"/>
              <a:gd name="connsiteX11-6501" fmla="*/ 3725413 w 3898347"/>
              <a:gd name="connsiteY11-6502" fmla="*/ 3814615 h 4260845"/>
              <a:gd name="connsiteX12-6503" fmla="*/ 3713801 w 3898347"/>
              <a:gd name="connsiteY12-6504" fmla="*/ 3811018 h 4260845"/>
              <a:gd name="connsiteX13-6505" fmla="*/ 3709087 w 3898347"/>
              <a:gd name="connsiteY13-6506" fmla="*/ 3813195 h 4260845"/>
              <a:gd name="connsiteX14-6507" fmla="*/ 3698038 w 3898347"/>
              <a:gd name="connsiteY14-6508" fmla="*/ 3806182 h 4260845"/>
              <a:gd name="connsiteX15-6509" fmla="*/ 3662227 w 3898347"/>
              <a:gd name="connsiteY15-6510" fmla="*/ 3807761 h 4260845"/>
              <a:gd name="connsiteX16-6511" fmla="*/ 3659872 w 3898347"/>
              <a:gd name="connsiteY16-6512" fmla="*/ 3805524 h 4260845"/>
              <a:gd name="connsiteX17-6513" fmla="*/ 3643454 w 3898347"/>
              <a:gd name="connsiteY17-6514" fmla="*/ 3794831 h 4260845"/>
              <a:gd name="connsiteX18-6515" fmla="*/ 3624789 w 3898347"/>
              <a:gd name="connsiteY18-6516" fmla="*/ 3803185 h 4260845"/>
              <a:gd name="connsiteX19-6517" fmla="*/ 3602327 w 3898347"/>
              <a:gd name="connsiteY19-6518" fmla="*/ 3794616 h 4260845"/>
              <a:gd name="connsiteX20-6519" fmla="*/ 3596645 w 3898347"/>
              <a:gd name="connsiteY20-6520" fmla="*/ 3797108 h 4260845"/>
              <a:gd name="connsiteX21-6521" fmla="*/ 3574144 w 3898347"/>
              <a:gd name="connsiteY21-6522" fmla="*/ 3795108 h 4260845"/>
              <a:gd name="connsiteX22-6523" fmla="*/ 3562310 w 3898347"/>
              <a:gd name="connsiteY22-6524" fmla="*/ 3787534 h 4260845"/>
              <a:gd name="connsiteX23-6525" fmla="*/ 3551635 w 3898347"/>
              <a:gd name="connsiteY23-6526" fmla="*/ 3797705 h 4260845"/>
              <a:gd name="connsiteX24-6527" fmla="*/ 3542668 w 3898347"/>
              <a:gd name="connsiteY24-6528" fmla="*/ 3803283 h 4260845"/>
              <a:gd name="connsiteX25-6529" fmla="*/ 3533033 w 3898347"/>
              <a:gd name="connsiteY25-6530" fmla="*/ 3799071 h 4260845"/>
              <a:gd name="connsiteX26-6531" fmla="*/ 3521726 w 3898347"/>
              <a:gd name="connsiteY26-6532" fmla="*/ 3804691 h 4260845"/>
              <a:gd name="connsiteX27-6533" fmla="*/ 3520080 w 3898347"/>
              <a:gd name="connsiteY27-6534" fmla="*/ 3805210 h 4260845"/>
              <a:gd name="connsiteX28-6535" fmla="*/ 3508491 w 3898347"/>
              <a:gd name="connsiteY28-6536" fmla="*/ 3797398 h 4260845"/>
              <a:gd name="connsiteX29-6537" fmla="*/ 3503787 w 3898347"/>
              <a:gd name="connsiteY29-6538" fmla="*/ 3797787 h 4260845"/>
              <a:gd name="connsiteX30-6539" fmla="*/ 3492165 w 3898347"/>
              <a:gd name="connsiteY30-6540" fmla="*/ 3799887 h 4260845"/>
              <a:gd name="connsiteX31-6541" fmla="*/ 3472233 w 3898347"/>
              <a:gd name="connsiteY31-6542" fmla="*/ 3805682 h 4260845"/>
              <a:gd name="connsiteX32-6543" fmla="*/ 3465921 w 3898347"/>
              <a:gd name="connsiteY32-6544" fmla="*/ 3805814 h 4260845"/>
              <a:gd name="connsiteX33-6545" fmla="*/ 3455541 w 3898347"/>
              <a:gd name="connsiteY33-6546" fmla="*/ 3815505 h 4260845"/>
              <a:gd name="connsiteX34-6547" fmla="*/ 3429027 w 3898347"/>
              <a:gd name="connsiteY34-6548" fmla="*/ 3816906 h 4260845"/>
              <a:gd name="connsiteX35-6549" fmla="*/ 3369507 w 3898347"/>
              <a:gd name="connsiteY35-6550" fmla="*/ 3825563 h 4260845"/>
              <a:gd name="connsiteX36-6551" fmla="*/ 3324491 w 3898347"/>
              <a:gd name="connsiteY36-6552" fmla="*/ 3832006 h 4260845"/>
              <a:gd name="connsiteX37-6553" fmla="*/ 3244235 w 3898347"/>
              <a:gd name="connsiteY37-6554" fmla="*/ 3834376 h 4260845"/>
              <a:gd name="connsiteX38-6555" fmla="*/ 3226507 w 3898347"/>
              <a:gd name="connsiteY38-6556" fmla="*/ 3820131 h 4260845"/>
              <a:gd name="connsiteX39-6557" fmla="*/ 3191688 w 3898347"/>
              <a:gd name="connsiteY39-6558" fmla="*/ 3837359 h 4260845"/>
              <a:gd name="connsiteX40-6559" fmla="*/ 3153779 w 3898347"/>
              <a:gd name="connsiteY40-6560" fmla="*/ 3848439 h 4260845"/>
              <a:gd name="connsiteX41-6561" fmla="*/ 3090188 w 3898347"/>
              <a:gd name="connsiteY41-6562" fmla="*/ 3855036 h 4260845"/>
              <a:gd name="connsiteX42-6563" fmla="*/ 3031422 w 3898347"/>
              <a:gd name="connsiteY42-6564" fmla="*/ 3858298 h 4260845"/>
              <a:gd name="connsiteX43-6565" fmla="*/ 2996288 w 3898347"/>
              <a:gd name="connsiteY43-6566" fmla="*/ 3860020 h 4260845"/>
              <a:gd name="connsiteX44-6567" fmla="*/ 2901661 w 3898347"/>
              <a:gd name="connsiteY44-6568" fmla="*/ 3882243 h 4260845"/>
              <a:gd name="connsiteX45-6569" fmla="*/ 2782141 w 3898347"/>
              <a:gd name="connsiteY45-6570" fmla="*/ 3932983 h 4260845"/>
              <a:gd name="connsiteX46-6571" fmla="*/ 2749597 w 3898347"/>
              <a:gd name="connsiteY46-6572" fmla="*/ 3956746 h 4260845"/>
              <a:gd name="connsiteX47-6573" fmla="*/ 2730493 w 3898347"/>
              <a:gd name="connsiteY47-6574" fmla="*/ 3955236 h 4260845"/>
              <a:gd name="connsiteX48-6575" fmla="*/ 2707507 w 3898347"/>
              <a:gd name="connsiteY48-6576" fmla="*/ 3947771 h 4260845"/>
              <a:gd name="connsiteX49-6577" fmla="*/ 2701937 w 3898347"/>
              <a:gd name="connsiteY49-6578" fmla="*/ 3950565 h 4260845"/>
              <a:gd name="connsiteX50-6579" fmla="*/ 2679435 w 3898347"/>
              <a:gd name="connsiteY50-6580" fmla="*/ 3949768 h 4260845"/>
              <a:gd name="connsiteX51-6581" fmla="*/ 2667352 w 3898347"/>
              <a:gd name="connsiteY51-6582" fmla="*/ 3942821 h 4260845"/>
              <a:gd name="connsiteX52-6583" fmla="*/ 2657096 w 3898347"/>
              <a:gd name="connsiteY52-6584" fmla="*/ 3953571 h 4260845"/>
              <a:gd name="connsiteX53-6585" fmla="*/ 2655161 w 3898347"/>
              <a:gd name="connsiteY53-6586" fmla="*/ 3962216 h 4260845"/>
              <a:gd name="connsiteX54-6587" fmla="*/ 2638604 w 3898347"/>
              <a:gd name="connsiteY54-6588" fmla="*/ 3955936 h 4260845"/>
              <a:gd name="connsiteX55-6589" fmla="*/ 2626185 w 3898347"/>
              <a:gd name="connsiteY55-6590" fmla="*/ 3962937 h 4260845"/>
              <a:gd name="connsiteX56-6591" fmla="*/ 2614077 w 3898347"/>
              <a:gd name="connsiteY56-6592" fmla="*/ 3955576 h 4260845"/>
              <a:gd name="connsiteX57-6593" fmla="*/ 2609403 w 3898347"/>
              <a:gd name="connsiteY57-6594" fmla="*/ 3956215 h 4260845"/>
              <a:gd name="connsiteX58-6595" fmla="*/ 2597896 w 3898347"/>
              <a:gd name="connsiteY58-6596" fmla="*/ 3958939 h 4260845"/>
              <a:gd name="connsiteX59-6597" fmla="*/ 2578251 w 3898347"/>
              <a:gd name="connsiteY59-6598" fmla="*/ 3965812 h 4260845"/>
              <a:gd name="connsiteX60-6599" fmla="*/ 2571961 w 3898347"/>
              <a:gd name="connsiteY60-6600" fmla="*/ 3966278 h 4260845"/>
              <a:gd name="connsiteX61-6601" fmla="*/ 2559399 w 3898347"/>
              <a:gd name="connsiteY61-6602" fmla="*/ 3979193 h 4260845"/>
              <a:gd name="connsiteX62-6603" fmla="*/ 2533560 w 3898347"/>
              <a:gd name="connsiteY62-6604" fmla="*/ 3988160 h 4260845"/>
              <a:gd name="connsiteX63-6605" fmla="*/ 2515299 w 3898347"/>
              <a:gd name="connsiteY63-6606" fmla="*/ 4016867 h 4260845"/>
              <a:gd name="connsiteX64-6607" fmla="*/ 2513423 w 3898347"/>
              <a:gd name="connsiteY64-6608" fmla="*/ 4018759 h 4260845"/>
              <a:gd name="connsiteX65-6609" fmla="*/ 2482991 w 3898347"/>
              <a:gd name="connsiteY65-6610" fmla="*/ 4012935 h 4260845"/>
              <a:gd name="connsiteX66-6611" fmla="*/ 2446940 w 3898347"/>
              <a:gd name="connsiteY66-6612" fmla="*/ 4021172 h 4260845"/>
              <a:gd name="connsiteX67-6613" fmla="*/ 2404883 w 3898347"/>
              <a:gd name="connsiteY67-6614" fmla="*/ 4024808 h 4260845"/>
              <a:gd name="connsiteX68-6615" fmla="*/ 2373894 w 3898347"/>
              <a:gd name="connsiteY68-6616" fmla="*/ 4023827 h 4260845"/>
              <a:gd name="connsiteX69-6617" fmla="*/ 2297080 w 3898347"/>
              <a:gd name="connsiteY69-6618" fmla="*/ 4040841 h 4260845"/>
              <a:gd name="connsiteX70-6619" fmla="*/ 2170615 w 3898347"/>
              <a:gd name="connsiteY70-6620" fmla="*/ 4077196 h 4260845"/>
              <a:gd name="connsiteX71-6621" fmla="*/ 2143580 w 3898347"/>
              <a:gd name="connsiteY71-6622" fmla="*/ 4083102 h 4260845"/>
              <a:gd name="connsiteX72-6623" fmla="*/ 2119893 w 3898347"/>
              <a:gd name="connsiteY72-6624" fmla="*/ 4080874 h 4260845"/>
              <a:gd name="connsiteX73-6625" fmla="*/ 2114008 w 3898347"/>
              <a:gd name="connsiteY73-6626" fmla="*/ 4073996 h 4260845"/>
              <a:gd name="connsiteX74-6627" fmla="*/ 2099067 w 3898347"/>
              <a:gd name="connsiteY74-6628" fmla="*/ 4076068 h 4260845"/>
              <a:gd name="connsiteX75-6629" fmla="*/ 2095000 w 3898347"/>
              <a:gd name="connsiteY75-6630" fmla="*/ 4075096 h 4260845"/>
              <a:gd name="connsiteX76-6631" fmla="*/ 2071767 w 3898347"/>
              <a:gd name="connsiteY76-6632" fmla="*/ 4071044 h 4260845"/>
              <a:gd name="connsiteX77-6633" fmla="*/ 2024486 w 3898347"/>
              <a:gd name="connsiteY77-6634" fmla="*/ 4100276 h 4260845"/>
              <a:gd name="connsiteX78-6635" fmla="*/ 1964411 w 3898347"/>
              <a:gd name="connsiteY78-6636" fmla="*/ 4105069 h 4260845"/>
              <a:gd name="connsiteX79-6637" fmla="*/ 1739945 w 3898347"/>
              <a:gd name="connsiteY79-6638" fmla="*/ 4171795 h 4260845"/>
              <a:gd name="connsiteX80-6639" fmla="*/ 1642330 w 3898347"/>
              <a:gd name="connsiteY80-6640" fmla="*/ 4174762 h 4260845"/>
              <a:gd name="connsiteX81-6641" fmla="*/ 1595989 w 3898347"/>
              <a:gd name="connsiteY81-6642" fmla="*/ 4193679 h 4260845"/>
              <a:gd name="connsiteX82-6643" fmla="*/ 1559231 w 3898347"/>
              <a:gd name="connsiteY82-6644" fmla="*/ 4195932 h 4260845"/>
              <a:gd name="connsiteX83-6645" fmla="*/ 1537197 w 3898347"/>
              <a:gd name="connsiteY83-6646" fmla="*/ 4209468 h 4260845"/>
              <a:gd name="connsiteX84-6647" fmla="*/ 1508787 w 3898347"/>
              <a:gd name="connsiteY84-6648" fmla="*/ 4234213 h 4260845"/>
              <a:gd name="connsiteX85-6649" fmla="*/ 1488914 w 3898347"/>
              <a:gd name="connsiteY85-6650" fmla="*/ 4241772 h 4260845"/>
              <a:gd name="connsiteX86-6651" fmla="*/ 1488999 w 3898347"/>
              <a:gd name="connsiteY86-6652" fmla="*/ 4251186 h 4260845"/>
              <a:gd name="connsiteX87-6653" fmla="*/ 1475364 w 3898347"/>
              <a:gd name="connsiteY87-6654" fmla="*/ 4248364 h 4260845"/>
              <a:gd name="connsiteX88-6655" fmla="*/ 1457275 w 3898347"/>
              <a:gd name="connsiteY88-6656" fmla="*/ 4252863 h 4260845"/>
              <a:gd name="connsiteX89-6657" fmla="*/ 1448085 w 3898347"/>
              <a:gd name="connsiteY89-6658" fmla="*/ 4248391 h 4260845"/>
              <a:gd name="connsiteX90-6659" fmla="*/ 1315306 w 3898347"/>
              <a:gd name="connsiteY90-6660" fmla="*/ 4237004 h 4260845"/>
              <a:gd name="connsiteX91-6661" fmla="*/ 1272434 w 3898347"/>
              <a:gd name="connsiteY91-6662" fmla="*/ 4244958 h 4260845"/>
              <a:gd name="connsiteX92-6663" fmla="*/ 1231567 w 3898347"/>
              <a:gd name="connsiteY92-6664" fmla="*/ 4219356 h 4260845"/>
              <a:gd name="connsiteX93-6665" fmla="*/ 1216643 w 3898347"/>
              <a:gd name="connsiteY93-6666" fmla="*/ 4229828 h 4260845"/>
              <a:gd name="connsiteX94-6667" fmla="*/ 1214101 w 3898347"/>
              <a:gd name="connsiteY94-6668" fmla="*/ 4231991 h 4260845"/>
              <a:gd name="connsiteX95-6669" fmla="*/ 1203193 w 3898347"/>
              <a:gd name="connsiteY95-6670" fmla="*/ 4232867 h 4260845"/>
              <a:gd name="connsiteX96-6671" fmla="*/ 1201049 w 3898347"/>
              <a:gd name="connsiteY96-6672" fmla="*/ 4242842 h 4260845"/>
              <a:gd name="connsiteX97-6673" fmla="*/ 1185298 w 3898347"/>
              <a:gd name="connsiteY97-6674" fmla="*/ 4251133 h 4260845"/>
              <a:gd name="connsiteX98-6675" fmla="*/ 1164955 w 3898347"/>
              <a:gd name="connsiteY98-6676" fmla="*/ 4250027 h 4260845"/>
              <a:gd name="connsiteX99-6677" fmla="*/ 1067357 w 3898347"/>
              <a:gd name="connsiteY99-6678" fmla="*/ 4233908 h 4260845"/>
              <a:gd name="connsiteX100-6679" fmla="*/ 1009492 w 3898347"/>
              <a:gd name="connsiteY100-6680" fmla="*/ 4230455 h 4260845"/>
              <a:gd name="connsiteX101-6681" fmla="*/ 988345 w 3898347"/>
              <a:gd name="connsiteY101-6682" fmla="*/ 4238880 h 4260845"/>
              <a:gd name="connsiteX102-6683" fmla="*/ 958251 w 3898347"/>
              <a:gd name="connsiteY102-6684" fmla="*/ 4244100 h 4260845"/>
              <a:gd name="connsiteX103-6685" fmla="*/ 905785 w 3898347"/>
              <a:gd name="connsiteY103-6686" fmla="*/ 4260845 h 4260845"/>
              <a:gd name="connsiteX104-6687" fmla="*/ 837706 w 3898347"/>
              <a:gd name="connsiteY104-6688" fmla="*/ 4245528 h 4260845"/>
              <a:gd name="connsiteX105-6689" fmla="*/ 778474 w 3898347"/>
              <a:gd name="connsiteY105-6690" fmla="*/ 4235526 h 4260845"/>
              <a:gd name="connsiteX106-6691" fmla="*/ 774418 w 3898347"/>
              <a:gd name="connsiteY106-6692" fmla="*/ 4242583 h 4260845"/>
              <a:gd name="connsiteX107-6693" fmla="*/ 737705 w 3898347"/>
              <a:gd name="connsiteY107-6694" fmla="*/ 4238891 h 4260845"/>
              <a:gd name="connsiteX108-6695" fmla="*/ 641839 w 3898347"/>
              <a:gd name="connsiteY108-6696" fmla="*/ 4211160 h 4260845"/>
              <a:gd name="connsiteX109-6697" fmla="*/ 558105 w 3898347"/>
              <a:gd name="connsiteY109-6698" fmla="*/ 4191218 h 4260845"/>
              <a:gd name="connsiteX110-6699" fmla="*/ 515682 w 3898347"/>
              <a:gd name="connsiteY110-6700" fmla="*/ 4193696 h 4260845"/>
              <a:gd name="connsiteX111-6701" fmla="*/ 467082 w 3898347"/>
              <a:gd name="connsiteY111-6702" fmla="*/ 4185616 h 4260845"/>
              <a:gd name="connsiteX112-6703" fmla="*/ 437646 w 3898347"/>
              <a:gd name="connsiteY112-6704" fmla="*/ 4212658 h 4260845"/>
              <a:gd name="connsiteX113-6705" fmla="*/ 402271 w 3898347"/>
              <a:gd name="connsiteY113-6706" fmla="*/ 4212774 h 4260845"/>
              <a:gd name="connsiteX114-6707" fmla="*/ 384907 w 3898347"/>
              <a:gd name="connsiteY114-6708" fmla="*/ 4201195 h 4260845"/>
              <a:gd name="connsiteX115-6709" fmla="*/ 337154 w 3898347"/>
              <a:gd name="connsiteY115-6710" fmla="*/ 4206136 h 4260845"/>
              <a:gd name="connsiteX116-6711" fmla="*/ 298662 w 3898347"/>
              <a:gd name="connsiteY116-6712" fmla="*/ 4211227 h 4260845"/>
              <a:gd name="connsiteX117-6713" fmla="*/ 265740 w 3898347"/>
              <a:gd name="connsiteY117-6714" fmla="*/ 4213623 h 4260845"/>
              <a:gd name="connsiteX118-6715" fmla="*/ 176403 w 3898347"/>
              <a:gd name="connsiteY118-6716" fmla="*/ 4227393 h 4260845"/>
              <a:gd name="connsiteX119-6717" fmla="*/ 82528 w 3898347"/>
              <a:gd name="connsiteY119-6718" fmla="*/ 4243774 h 4260845"/>
              <a:gd name="connsiteX120-6719" fmla="*/ 19464 w 3898347"/>
              <a:gd name="connsiteY120-6720" fmla="*/ 4256103 h 4260845"/>
              <a:gd name="connsiteX121-6721" fmla="*/ 0 w 3898347"/>
              <a:gd name="connsiteY121-6722" fmla="*/ 4221939 h 4260845"/>
              <a:gd name="connsiteX122-6723" fmla="*/ 0 w 3898347"/>
              <a:gd name="connsiteY122-6724" fmla="*/ 15850 h 4260845"/>
              <a:gd name="connsiteX123-6725" fmla="*/ 3898347 w 3898347"/>
              <a:gd name="connsiteY123-6726" fmla="*/ 0 h 4260845"/>
              <a:gd name="connsiteX0-6727" fmla="*/ 3898347 w 3898347"/>
              <a:gd name="connsiteY0-6728" fmla="*/ 0 h 4260845"/>
              <a:gd name="connsiteX1-6729" fmla="*/ 3898347 w 3898347"/>
              <a:gd name="connsiteY1-6730" fmla="*/ 3834445 h 4260845"/>
              <a:gd name="connsiteX2-6731" fmla="*/ 3892314 w 3898347"/>
              <a:gd name="connsiteY2-6732" fmla="*/ 3832951 h 4260845"/>
              <a:gd name="connsiteX3-6733" fmla="*/ 3851953 w 3898347"/>
              <a:gd name="connsiteY3-6734" fmla="*/ 3802983 h 4260845"/>
              <a:gd name="connsiteX4-6735" fmla="*/ 3836418 w 3898347"/>
              <a:gd name="connsiteY4-6736" fmla="*/ 3811513 h 4260845"/>
              <a:gd name="connsiteX5-6737" fmla="*/ 3833758 w 3898347"/>
              <a:gd name="connsiteY5-6738" fmla="*/ 3813341 h 4260845"/>
              <a:gd name="connsiteX6-6739" fmla="*/ 3822673 w 3898347"/>
              <a:gd name="connsiteY6-6740" fmla="*/ 3812913 h 4260845"/>
              <a:gd name="connsiteX7-6741" fmla="*/ 3820104 w 3898347"/>
              <a:gd name="connsiteY7-6742" fmla="*/ 3822466 h 4260845"/>
              <a:gd name="connsiteX8-6743" fmla="*/ 3803816 w 3898347"/>
              <a:gd name="connsiteY8-6744" fmla="*/ 3828757 h 4260845"/>
              <a:gd name="connsiteX9-6745" fmla="*/ 3729936 w 3898347"/>
              <a:gd name="connsiteY9-6746" fmla="*/ 3815386 h 4260845"/>
              <a:gd name="connsiteX10-6747" fmla="*/ 3726018 w 3898347"/>
              <a:gd name="connsiteY10-6748" fmla="*/ 3815100 h 4260845"/>
              <a:gd name="connsiteX11-6749" fmla="*/ 3725413 w 3898347"/>
              <a:gd name="connsiteY11-6750" fmla="*/ 3814615 h 4260845"/>
              <a:gd name="connsiteX12-6751" fmla="*/ 3713801 w 3898347"/>
              <a:gd name="connsiteY12-6752" fmla="*/ 3811018 h 4260845"/>
              <a:gd name="connsiteX13-6753" fmla="*/ 3709087 w 3898347"/>
              <a:gd name="connsiteY13-6754" fmla="*/ 3813195 h 4260845"/>
              <a:gd name="connsiteX14-6755" fmla="*/ 3698038 w 3898347"/>
              <a:gd name="connsiteY14-6756" fmla="*/ 3806182 h 4260845"/>
              <a:gd name="connsiteX15-6757" fmla="*/ 3662227 w 3898347"/>
              <a:gd name="connsiteY15-6758" fmla="*/ 3807761 h 4260845"/>
              <a:gd name="connsiteX16-6759" fmla="*/ 3659872 w 3898347"/>
              <a:gd name="connsiteY16-6760" fmla="*/ 3805524 h 4260845"/>
              <a:gd name="connsiteX17-6761" fmla="*/ 3643454 w 3898347"/>
              <a:gd name="connsiteY17-6762" fmla="*/ 3794831 h 4260845"/>
              <a:gd name="connsiteX18-6763" fmla="*/ 3624789 w 3898347"/>
              <a:gd name="connsiteY18-6764" fmla="*/ 3803185 h 4260845"/>
              <a:gd name="connsiteX19-6765" fmla="*/ 3602327 w 3898347"/>
              <a:gd name="connsiteY19-6766" fmla="*/ 3794616 h 4260845"/>
              <a:gd name="connsiteX20-6767" fmla="*/ 3596645 w 3898347"/>
              <a:gd name="connsiteY20-6768" fmla="*/ 3797108 h 4260845"/>
              <a:gd name="connsiteX21-6769" fmla="*/ 3574144 w 3898347"/>
              <a:gd name="connsiteY21-6770" fmla="*/ 3795108 h 4260845"/>
              <a:gd name="connsiteX22-6771" fmla="*/ 3562310 w 3898347"/>
              <a:gd name="connsiteY22-6772" fmla="*/ 3787534 h 4260845"/>
              <a:gd name="connsiteX23-6773" fmla="*/ 3551635 w 3898347"/>
              <a:gd name="connsiteY23-6774" fmla="*/ 3797705 h 4260845"/>
              <a:gd name="connsiteX24-6775" fmla="*/ 3542668 w 3898347"/>
              <a:gd name="connsiteY24-6776" fmla="*/ 3803283 h 4260845"/>
              <a:gd name="connsiteX25-6777" fmla="*/ 3533033 w 3898347"/>
              <a:gd name="connsiteY25-6778" fmla="*/ 3799071 h 4260845"/>
              <a:gd name="connsiteX26-6779" fmla="*/ 3521726 w 3898347"/>
              <a:gd name="connsiteY26-6780" fmla="*/ 3804691 h 4260845"/>
              <a:gd name="connsiteX27-6781" fmla="*/ 3520080 w 3898347"/>
              <a:gd name="connsiteY27-6782" fmla="*/ 3805210 h 4260845"/>
              <a:gd name="connsiteX28-6783" fmla="*/ 3508491 w 3898347"/>
              <a:gd name="connsiteY28-6784" fmla="*/ 3797398 h 4260845"/>
              <a:gd name="connsiteX29-6785" fmla="*/ 3503787 w 3898347"/>
              <a:gd name="connsiteY29-6786" fmla="*/ 3797787 h 4260845"/>
              <a:gd name="connsiteX30-6787" fmla="*/ 3492165 w 3898347"/>
              <a:gd name="connsiteY30-6788" fmla="*/ 3799887 h 4260845"/>
              <a:gd name="connsiteX31-6789" fmla="*/ 3472233 w 3898347"/>
              <a:gd name="connsiteY31-6790" fmla="*/ 3805682 h 4260845"/>
              <a:gd name="connsiteX32-6791" fmla="*/ 3465921 w 3898347"/>
              <a:gd name="connsiteY32-6792" fmla="*/ 3805814 h 4260845"/>
              <a:gd name="connsiteX33-6793" fmla="*/ 3455541 w 3898347"/>
              <a:gd name="connsiteY33-6794" fmla="*/ 3815505 h 4260845"/>
              <a:gd name="connsiteX34-6795" fmla="*/ 3429027 w 3898347"/>
              <a:gd name="connsiteY34-6796" fmla="*/ 3816906 h 4260845"/>
              <a:gd name="connsiteX35-6797" fmla="*/ 3369507 w 3898347"/>
              <a:gd name="connsiteY35-6798" fmla="*/ 3825563 h 4260845"/>
              <a:gd name="connsiteX36-6799" fmla="*/ 3324491 w 3898347"/>
              <a:gd name="connsiteY36-6800" fmla="*/ 3832006 h 4260845"/>
              <a:gd name="connsiteX37-6801" fmla="*/ 3244235 w 3898347"/>
              <a:gd name="connsiteY37-6802" fmla="*/ 3834376 h 4260845"/>
              <a:gd name="connsiteX38-6803" fmla="*/ 3226507 w 3898347"/>
              <a:gd name="connsiteY38-6804" fmla="*/ 3820131 h 4260845"/>
              <a:gd name="connsiteX39-6805" fmla="*/ 3191688 w 3898347"/>
              <a:gd name="connsiteY39-6806" fmla="*/ 3837359 h 4260845"/>
              <a:gd name="connsiteX40-6807" fmla="*/ 3153779 w 3898347"/>
              <a:gd name="connsiteY40-6808" fmla="*/ 3848439 h 4260845"/>
              <a:gd name="connsiteX41-6809" fmla="*/ 3090188 w 3898347"/>
              <a:gd name="connsiteY41-6810" fmla="*/ 3855036 h 4260845"/>
              <a:gd name="connsiteX42-6811" fmla="*/ 3031422 w 3898347"/>
              <a:gd name="connsiteY42-6812" fmla="*/ 3858298 h 4260845"/>
              <a:gd name="connsiteX43-6813" fmla="*/ 2996288 w 3898347"/>
              <a:gd name="connsiteY43-6814" fmla="*/ 3860020 h 4260845"/>
              <a:gd name="connsiteX44-6815" fmla="*/ 2901661 w 3898347"/>
              <a:gd name="connsiteY44-6816" fmla="*/ 3882243 h 4260845"/>
              <a:gd name="connsiteX45-6817" fmla="*/ 2782141 w 3898347"/>
              <a:gd name="connsiteY45-6818" fmla="*/ 3932983 h 4260845"/>
              <a:gd name="connsiteX46-6819" fmla="*/ 2749597 w 3898347"/>
              <a:gd name="connsiteY46-6820" fmla="*/ 3956746 h 4260845"/>
              <a:gd name="connsiteX47-6821" fmla="*/ 2730493 w 3898347"/>
              <a:gd name="connsiteY47-6822" fmla="*/ 3955236 h 4260845"/>
              <a:gd name="connsiteX48-6823" fmla="*/ 2707507 w 3898347"/>
              <a:gd name="connsiteY48-6824" fmla="*/ 3947771 h 4260845"/>
              <a:gd name="connsiteX49-6825" fmla="*/ 2701937 w 3898347"/>
              <a:gd name="connsiteY49-6826" fmla="*/ 3950565 h 4260845"/>
              <a:gd name="connsiteX50-6827" fmla="*/ 2679435 w 3898347"/>
              <a:gd name="connsiteY50-6828" fmla="*/ 3949768 h 4260845"/>
              <a:gd name="connsiteX51-6829" fmla="*/ 2667352 w 3898347"/>
              <a:gd name="connsiteY51-6830" fmla="*/ 3942821 h 4260845"/>
              <a:gd name="connsiteX52-6831" fmla="*/ 2657096 w 3898347"/>
              <a:gd name="connsiteY52-6832" fmla="*/ 3953571 h 4260845"/>
              <a:gd name="connsiteX53-6833" fmla="*/ 2655161 w 3898347"/>
              <a:gd name="connsiteY53-6834" fmla="*/ 3962216 h 4260845"/>
              <a:gd name="connsiteX54-6835" fmla="*/ 2638604 w 3898347"/>
              <a:gd name="connsiteY54-6836" fmla="*/ 3955936 h 4260845"/>
              <a:gd name="connsiteX55-6837" fmla="*/ 2626185 w 3898347"/>
              <a:gd name="connsiteY55-6838" fmla="*/ 3962937 h 4260845"/>
              <a:gd name="connsiteX56-6839" fmla="*/ 2614077 w 3898347"/>
              <a:gd name="connsiteY56-6840" fmla="*/ 3955576 h 4260845"/>
              <a:gd name="connsiteX57-6841" fmla="*/ 2609403 w 3898347"/>
              <a:gd name="connsiteY57-6842" fmla="*/ 3956215 h 4260845"/>
              <a:gd name="connsiteX58-6843" fmla="*/ 2597896 w 3898347"/>
              <a:gd name="connsiteY58-6844" fmla="*/ 3958939 h 4260845"/>
              <a:gd name="connsiteX59-6845" fmla="*/ 2578251 w 3898347"/>
              <a:gd name="connsiteY59-6846" fmla="*/ 3965812 h 4260845"/>
              <a:gd name="connsiteX60-6847" fmla="*/ 2571961 w 3898347"/>
              <a:gd name="connsiteY60-6848" fmla="*/ 3966278 h 4260845"/>
              <a:gd name="connsiteX61-6849" fmla="*/ 2559399 w 3898347"/>
              <a:gd name="connsiteY61-6850" fmla="*/ 3979193 h 4260845"/>
              <a:gd name="connsiteX62-6851" fmla="*/ 2533560 w 3898347"/>
              <a:gd name="connsiteY62-6852" fmla="*/ 3988160 h 4260845"/>
              <a:gd name="connsiteX63-6853" fmla="*/ 2515299 w 3898347"/>
              <a:gd name="connsiteY63-6854" fmla="*/ 4016867 h 4260845"/>
              <a:gd name="connsiteX64-6855" fmla="*/ 2513423 w 3898347"/>
              <a:gd name="connsiteY64-6856" fmla="*/ 4018759 h 4260845"/>
              <a:gd name="connsiteX65-6857" fmla="*/ 2482991 w 3898347"/>
              <a:gd name="connsiteY65-6858" fmla="*/ 4012935 h 4260845"/>
              <a:gd name="connsiteX66-6859" fmla="*/ 2446940 w 3898347"/>
              <a:gd name="connsiteY66-6860" fmla="*/ 4021172 h 4260845"/>
              <a:gd name="connsiteX67-6861" fmla="*/ 2404883 w 3898347"/>
              <a:gd name="connsiteY67-6862" fmla="*/ 4024808 h 4260845"/>
              <a:gd name="connsiteX68-6863" fmla="*/ 2373894 w 3898347"/>
              <a:gd name="connsiteY68-6864" fmla="*/ 4023827 h 4260845"/>
              <a:gd name="connsiteX69-6865" fmla="*/ 2297080 w 3898347"/>
              <a:gd name="connsiteY69-6866" fmla="*/ 4040841 h 4260845"/>
              <a:gd name="connsiteX70-6867" fmla="*/ 2170615 w 3898347"/>
              <a:gd name="connsiteY70-6868" fmla="*/ 4077196 h 4260845"/>
              <a:gd name="connsiteX71-6869" fmla="*/ 2143580 w 3898347"/>
              <a:gd name="connsiteY71-6870" fmla="*/ 4083102 h 4260845"/>
              <a:gd name="connsiteX72-6871" fmla="*/ 2119893 w 3898347"/>
              <a:gd name="connsiteY72-6872" fmla="*/ 4080874 h 4260845"/>
              <a:gd name="connsiteX73-6873" fmla="*/ 2114008 w 3898347"/>
              <a:gd name="connsiteY73-6874" fmla="*/ 4073996 h 4260845"/>
              <a:gd name="connsiteX74-6875" fmla="*/ 2099067 w 3898347"/>
              <a:gd name="connsiteY74-6876" fmla="*/ 4076068 h 4260845"/>
              <a:gd name="connsiteX75-6877" fmla="*/ 2095000 w 3898347"/>
              <a:gd name="connsiteY75-6878" fmla="*/ 4075096 h 4260845"/>
              <a:gd name="connsiteX76-6879" fmla="*/ 2071767 w 3898347"/>
              <a:gd name="connsiteY76-6880" fmla="*/ 4071044 h 4260845"/>
              <a:gd name="connsiteX77-6881" fmla="*/ 2024486 w 3898347"/>
              <a:gd name="connsiteY77-6882" fmla="*/ 4100276 h 4260845"/>
              <a:gd name="connsiteX78-6883" fmla="*/ 1964411 w 3898347"/>
              <a:gd name="connsiteY78-6884" fmla="*/ 4105069 h 4260845"/>
              <a:gd name="connsiteX79-6885" fmla="*/ 1739945 w 3898347"/>
              <a:gd name="connsiteY79-6886" fmla="*/ 4171795 h 4260845"/>
              <a:gd name="connsiteX80-6887" fmla="*/ 1642330 w 3898347"/>
              <a:gd name="connsiteY80-6888" fmla="*/ 4174762 h 4260845"/>
              <a:gd name="connsiteX81-6889" fmla="*/ 1595989 w 3898347"/>
              <a:gd name="connsiteY81-6890" fmla="*/ 4193679 h 4260845"/>
              <a:gd name="connsiteX82-6891" fmla="*/ 1559231 w 3898347"/>
              <a:gd name="connsiteY82-6892" fmla="*/ 4195932 h 4260845"/>
              <a:gd name="connsiteX83-6893" fmla="*/ 1537197 w 3898347"/>
              <a:gd name="connsiteY83-6894" fmla="*/ 4209468 h 4260845"/>
              <a:gd name="connsiteX84-6895" fmla="*/ 1508787 w 3898347"/>
              <a:gd name="connsiteY84-6896" fmla="*/ 4234213 h 4260845"/>
              <a:gd name="connsiteX85-6897" fmla="*/ 1488914 w 3898347"/>
              <a:gd name="connsiteY85-6898" fmla="*/ 4241772 h 4260845"/>
              <a:gd name="connsiteX86-6899" fmla="*/ 1488999 w 3898347"/>
              <a:gd name="connsiteY86-6900" fmla="*/ 4251186 h 4260845"/>
              <a:gd name="connsiteX87-6901" fmla="*/ 1475364 w 3898347"/>
              <a:gd name="connsiteY87-6902" fmla="*/ 4248364 h 4260845"/>
              <a:gd name="connsiteX88-6903" fmla="*/ 1457275 w 3898347"/>
              <a:gd name="connsiteY88-6904" fmla="*/ 4252863 h 4260845"/>
              <a:gd name="connsiteX89-6905" fmla="*/ 1448085 w 3898347"/>
              <a:gd name="connsiteY89-6906" fmla="*/ 4248391 h 4260845"/>
              <a:gd name="connsiteX90-6907" fmla="*/ 1325174 w 3898347"/>
              <a:gd name="connsiteY90-6908" fmla="*/ 4237004 h 4260845"/>
              <a:gd name="connsiteX91-6909" fmla="*/ 1272434 w 3898347"/>
              <a:gd name="connsiteY91-6910" fmla="*/ 4244958 h 4260845"/>
              <a:gd name="connsiteX92-6911" fmla="*/ 1231567 w 3898347"/>
              <a:gd name="connsiteY92-6912" fmla="*/ 4219356 h 4260845"/>
              <a:gd name="connsiteX93-6913" fmla="*/ 1216643 w 3898347"/>
              <a:gd name="connsiteY93-6914" fmla="*/ 4229828 h 4260845"/>
              <a:gd name="connsiteX94-6915" fmla="*/ 1214101 w 3898347"/>
              <a:gd name="connsiteY94-6916" fmla="*/ 4231991 h 4260845"/>
              <a:gd name="connsiteX95-6917" fmla="*/ 1203193 w 3898347"/>
              <a:gd name="connsiteY95-6918" fmla="*/ 4232867 h 4260845"/>
              <a:gd name="connsiteX96-6919" fmla="*/ 1201049 w 3898347"/>
              <a:gd name="connsiteY96-6920" fmla="*/ 4242842 h 4260845"/>
              <a:gd name="connsiteX97-6921" fmla="*/ 1185298 w 3898347"/>
              <a:gd name="connsiteY97-6922" fmla="*/ 4251133 h 4260845"/>
              <a:gd name="connsiteX98-6923" fmla="*/ 1164955 w 3898347"/>
              <a:gd name="connsiteY98-6924" fmla="*/ 4250027 h 4260845"/>
              <a:gd name="connsiteX99-6925" fmla="*/ 1067357 w 3898347"/>
              <a:gd name="connsiteY99-6926" fmla="*/ 4233908 h 4260845"/>
              <a:gd name="connsiteX100-6927" fmla="*/ 1009492 w 3898347"/>
              <a:gd name="connsiteY100-6928" fmla="*/ 4230455 h 4260845"/>
              <a:gd name="connsiteX101-6929" fmla="*/ 988345 w 3898347"/>
              <a:gd name="connsiteY101-6930" fmla="*/ 4238880 h 4260845"/>
              <a:gd name="connsiteX102-6931" fmla="*/ 958251 w 3898347"/>
              <a:gd name="connsiteY102-6932" fmla="*/ 4244100 h 4260845"/>
              <a:gd name="connsiteX103-6933" fmla="*/ 905785 w 3898347"/>
              <a:gd name="connsiteY103-6934" fmla="*/ 4260845 h 4260845"/>
              <a:gd name="connsiteX104-6935" fmla="*/ 837706 w 3898347"/>
              <a:gd name="connsiteY104-6936" fmla="*/ 4245528 h 4260845"/>
              <a:gd name="connsiteX105-6937" fmla="*/ 778474 w 3898347"/>
              <a:gd name="connsiteY105-6938" fmla="*/ 4235526 h 4260845"/>
              <a:gd name="connsiteX106-6939" fmla="*/ 774418 w 3898347"/>
              <a:gd name="connsiteY106-6940" fmla="*/ 4242583 h 4260845"/>
              <a:gd name="connsiteX107-6941" fmla="*/ 737705 w 3898347"/>
              <a:gd name="connsiteY107-6942" fmla="*/ 4238891 h 4260845"/>
              <a:gd name="connsiteX108-6943" fmla="*/ 641839 w 3898347"/>
              <a:gd name="connsiteY108-6944" fmla="*/ 4211160 h 4260845"/>
              <a:gd name="connsiteX109-6945" fmla="*/ 558105 w 3898347"/>
              <a:gd name="connsiteY109-6946" fmla="*/ 4191218 h 4260845"/>
              <a:gd name="connsiteX110-6947" fmla="*/ 515682 w 3898347"/>
              <a:gd name="connsiteY110-6948" fmla="*/ 4193696 h 4260845"/>
              <a:gd name="connsiteX111-6949" fmla="*/ 467082 w 3898347"/>
              <a:gd name="connsiteY111-6950" fmla="*/ 4185616 h 4260845"/>
              <a:gd name="connsiteX112-6951" fmla="*/ 437646 w 3898347"/>
              <a:gd name="connsiteY112-6952" fmla="*/ 4212658 h 4260845"/>
              <a:gd name="connsiteX113-6953" fmla="*/ 402271 w 3898347"/>
              <a:gd name="connsiteY113-6954" fmla="*/ 4212774 h 4260845"/>
              <a:gd name="connsiteX114-6955" fmla="*/ 384907 w 3898347"/>
              <a:gd name="connsiteY114-6956" fmla="*/ 4201195 h 4260845"/>
              <a:gd name="connsiteX115-6957" fmla="*/ 337154 w 3898347"/>
              <a:gd name="connsiteY115-6958" fmla="*/ 4206136 h 4260845"/>
              <a:gd name="connsiteX116-6959" fmla="*/ 298662 w 3898347"/>
              <a:gd name="connsiteY116-6960" fmla="*/ 4211227 h 4260845"/>
              <a:gd name="connsiteX117-6961" fmla="*/ 265740 w 3898347"/>
              <a:gd name="connsiteY117-6962" fmla="*/ 4213623 h 4260845"/>
              <a:gd name="connsiteX118-6963" fmla="*/ 176403 w 3898347"/>
              <a:gd name="connsiteY118-6964" fmla="*/ 4227393 h 4260845"/>
              <a:gd name="connsiteX119-6965" fmla="*/ 82528 w 3898347"/>
              <a:gd name="connsiteY119-6966" fmla="*/ 4243774 h 4260845"/>
              <a:gd name="connsiteX120-6967" fmla="*/ 19464 w 3898347"/>
              <a:gd name="connsiteY120-6968" fmla="*/ 4256103 h 4260845"/>
              <a:gd name="connsiteX121-6969" fmla="*/ 0 w 3898347"/>
              <a:gd name="connsiteY121-6970" fmla="*/ 4221939 h 4260845"/>
              <a:gd name="connsiteX122-6971" fmla="*/ 0 w 3898347"/>
              <a:gd name="connsiteY122-6972" fmla="*/ 15850 h 4260845"/>
              <a:gd name="connsiteX123-6973" fmla="*/ 3898347 w 3898347"/>
              <a:gd name="connsiteY123-6974" fmla="*/ 0 h 4260845"/>
              <a:gd name="connsiteX0-6975" fmla="*/ 3898347 w 3898347"/>
              <a:gd name="connsiteY0-6976" fmla="*/ 0 h 4260845"/>
              <a:gd name="connsiteX1-6977" fmla="*/ 3898347 w 3898347"/>
              <a:gd name="connsiteY1-6978" fmla="*/ 3834445 h 4260845"/>
              <a:gd name="connsiteX2-6979" fmla="*/ 3892314 w 3898347"/>
              <a:gd name="connsiteY2-6980" fmla="*/ 3832951 h 4260845"/>
              <a:gd name="connsiteX3-6981" fmla="*/ 3851953 w 3898347"/>
              <a:gd name="connsiteY3-6982" fmla="*/ 3802983 h 4260845"/>
              <a:gd name="connsiteX4-6983" fmla="*/ 3836418 w 3898347"/>
              <a:gd name="connsiteY4-6984" fmla="*/ 3811513 h 4260845"/>
              <a:gd name="connsiteX5-6985" fmla="*/ 3833758 w 3898347"/>
              <a:gd name="connsiteY5-6986" fmla="*/ 3813341 h 4260845"/>
              <a:gd name="connsiteX6-6987" fmla="*/ 3822673 w 3898347"/>
              <a:gd name="connsiteY6-6988" fmla="*/ 3812913 h 4260845"/>
              <a:gd name="connsiteX7-6989" fmla="*/ 3820104 w 3898347"/>
              <a:gd name="connsiteY7-6990" fmla="*/ 3822466 h 4260845"/>
              <a:gd name="connsiteX8-6991" fmla="*/ 3803816 w 3898347"/>
              <a:gd name="connsiteY8-6992" fmla="*/ 3828757 h 4260845"/>
              <a:gd name="connsiteX9-6993" fmla="*/ 3729936 w 3898347"/>
              <a:gd name="connsiteY9-6994" fmla="*/ 3815386 h 4260845"/>
              <a:gd name="connsiteX10-6995" fmla="*/ 3726018 w 3898347"/>
              <a:gd name="connsiteY10-6996" fmla="*/ 3815100 h 4260845"/>
              <a:gd name="connsiteX11-6997" fmla="*/ 3725413 w 3898347"/>
              <a:gd name="connsiteY11-6998" fmla="*/ 3814615 h 4260845"/>
              <a:gd name="connsiteX12-6999" fmla="*/ 3713801 w 3898347"/>
              <a:gd name="connsiteY12-7000" fmla="*/ 3811018 h 4260845"/>
              <a:gd name="connsiteX13-7001" fmla="*/ 3709087 w 3898347"/>
              <a:gd name="connsiteY13-7002" fmla="*/ 3813195 h 4260845"/>
              <a:gd name="connsiteX14-7003" fmla="*/ 3698038 w 3898347"/>
              <a:gd name="connsiteY14-7004" fmla="*/ 3806182 h 4260845"/>
              <a:gd name="connsiteX15-7005" fmla="*/ 3662227 w 3898347"/>
              <a:gd name="connsiteY15-7006" fmla="*/ 3807761 h 4260845"/>
              <a:gd name="connsiteX16-7007" fmla="*/ 3659872 w 3898347"/>
              <a:gd name="connsiteY16-7008" fmla="*/ 3805524 h 4260845"/>
              <a:gd name="connsiteX17-7009" fmla="*/ 3643454 w 3898347"/>
              <a:gd name="connsiteY17-7010" fmla="*/ 3794831 h 4260845"/>
              <a:gd name="connsiteX18-7011" fmla="*/ 3624789 w 3898347"/>
              <a:gd name="connsiteY18-7012" fmla="*/ 3803185 h 4260845"/>
              <a:gd name="connsiteX19-7013" fmla="*/ 3602327 w 3898347"/>
              <a:gd name="connsiteY19-7014" fmla="*/ 3794616 h 4260845"/>
              <a:gd name="connsiteX20-7015" fmla="*/ 3596645 w 3898347"/>
              <a:gd name="connsiteY20-7016" fmla="*/ 3797108 h 4260845"/>
              <a:gd name="connsiteX21-7017" fmla="*/ 3574144 w 3898347"/>
              <a:gd name="connsiteY21-7018" fmla="*/ 3795108 h 4260845"/>
              <a:gd name="connsiteX22-7019" fmla="*/ 3562310 w 3898347"/>
              <a:gd name="connsiteY22-7020" fmla="*/ 3787534 h 4260845"/>
              <a:gd name="connsiteX23-7021" fmla="*/ 3551635 w 3898347"/>
              <a:gd name="connsiteY23-7022" fmla="*/ 3797705 h 4260845"/>
              <a:gd name="connsiteX24-7023" fmla="*/ 3542668 w 3898347"/>
              <a:gd name="connsiteY24-7024" fmla="*/ 3803283 h 4260845"/>
              <a:gd name="connsiteX25-7025" fmla="*/ 3533033 w 3898347"/>
              <a:gd name="connsiteY25-7026" fmla="*/ 3799071 h 4260845"/>
              <a:gd name="connsiteX26-7027" fmla="*/ 3521726 w 3898347"/>
              <a:gd name="connsiteY26-7028" fmla="*/ 3804691 h 4260845"/>
              <a:gd name="connsiteX27-7029" fmla="*/ 3520080 w 3898347"/>
              <a:gd name="connsiteY27-7030" fmla="*/ 3805210 h 4260845"/>
              <a:gd name="connsiteX28-7031" fmla="*/ 3508491 w 3898347"/>
              <a:gd name="connsiteY28-7032" fmla="*/ 3797398 h 4260845"/>
              <a:gd name="connsiteX29-7033" fmla="*/ 3503787 w 3898347"/>
              <a:gd name="connsiteY29-7034" fmla="*/ 3797787 h 4260845"/>
              <a:gd name="connsiteX30-7035" fmla="*/ 3492165 w 3898347"/>
              <a:gd name="connsiteY30-7036" fmla="*/ 3799887 h 4260845"/>
              <a:gd name="connsiteX31-7037" fmla="*/ 3472233 w 3898347"/>
              <a:gd name="connsiteY31-7038" fmla="*/ 3805682 h 4260845"/>
              <a:gd name="connsiteX32-7039" fmla="*/ 3465921 w 3898347"/>
              <a:gd name="connsiteY32-7040" fmla="*/ 3805814 h 4260845"/>
              <a:gd name="connsiteX33-7041" fmla="*/ 3455541 w 3898347"/>
              <a:gd name="connsiteY33-7042" fmla="*/ 3815505 h 4260845"/>
              <a:gd name="connsiteX34-7043" fmla="*/ 3429027 w 3898347"/>
              <a:gd name="connsiteY34-7044" fmla="*/ 3816906 h 4260845"/>
              <a:gd name="connsiteX35-7045" fmla="*/ 3369507 w 3898347"/>
              <a:gd name="connsiteY35-7046" fmla="*/ 3825563 h 4260845"/>
              <a:gd name="connsiteX36-7047" fmla="*/ 3324491 w 3898347"/>
              <a:gd name="connsiteY36-7048" fmla="*/ 3832006 h 4260845"/>
              <a:gd name="connsiteX37-7049" fmla="*/ 3244235 w 3898347"/>
              <a:gd name="connsiteY37-7050" fmla="*/ 3834376 h 4260845"/>
              <a:gd name="connsiteX38-7051" fmla="*/ 3226507 w 3898347"/>
              <a:gd name="connsiteY38-7052" fmla="*/ 3820131 h 4260845"/>
              <a:gd name="connsiteX39-7053" fmla="*/ 3191688 w 3898347"/>
              <a:gd name="connsiteY39-7054" fmla="*/ 3837359 h 4260845"/>
              <a:gd name="connsiteX40-7055" fmla="*/ 3153779 w 3898347"/>
              <a:gd name="connsiteY40-7056" fmla="*/ 3848439 h 4260845"/>
              <a:gd name="connsiteX41-7057" fmla="*/ 3090188 w 3898347"/>
              <a:gd name="connsiteY41-7058" fmla="*/ 3855036 h 4260845"/>
              <a:gd name="connsiteX42-7059" fmla="*/ 3031422 w 3898347"/>
              <a:gd name="connsiteY42-7060" fmla="*/ 3858298 h 4260845"/>
              <a:gd name="connsiteX43-7061" fmla="*/ 2996288 w 3898347"/>
              <a:gd name="connsiteY43-7062" fmla="*/ 3860020 h 4260845"/>
              <a:gd name="connsiteX44-7063" fmla="*/ 2901661 w 3898347"/>
              <a:gd name="connsiteY44-7064" fmla="*/ 3882243 h 4260845"/>
              <a:gd name="connsiteX45-7065" fmla="*/ 2782141 w 3898347"/>
              <a:gd name="connsiteY45-7066" fmla="*/ 3932983 h 4260845"/>
              <a:gd name="connsiteX46-7067" fmla="*/ 2749597 w 3898347"/>
              <a:gd name="connsiteY46-7068" fmla="*/ 3956746 h 4260845"/>
              <a:gd name="connsiteX47-7069" fmla="*/ 2730493 w 3898347"/>
              <a:gd name="connsiteY47-7070" fmla="*/ 3955236 h 4260845"/>
              <a:gd name="connsiteX48-7071" fmla="*/ 2707507 w 3898347"/>
              <a:gd name="connsiteY48-7072" fmla="*/ 3947771 h 4260845"/>
              <a:gd name="connsiteX49-7073" fmla="*/ 2701937 w 3898347"/>
              <a:gd name="connsiteY49-7074" fmla="*/ 3950565 h 4260845"/>
              <a:gd name="connsiteX50-7075" fmla="*/ 2679435 w 3898347"/>
              <a:gd name="connsiteY50-7076" fmla="*/ 3949768 h 4260845"/>
              <a:gd name="connsiteX51-7077" fmla="*/ 2667352 w 3898347"/>
              <a:gd name="connsiteY51-7078" fmla="*/ 3942821 h 4260845"/>
              <a:gd name="connsiteX52-7079" fmla="*/ 2657096 w 3898347"/>
              <a:gd name="connsiteY52-7080" fmla="*/ 3953571 h 4260845"/>
              <a:gd name="connsiteX53-7081" fmla="*/ 2655161 w 3898347"/>
              <a:gd name="connsiteY53-7082" fmla="*/ 3962216 h 4260845"/>
              <a:gd name="connsiteX54-7083" fmla="*/ 2638604 w 3898347"/>
              <a:gd name="connsiteY54-7084" fmla="*/ 3955936 h 4260845"/>
              <a:gd name="connsiteX55-7085" fmla="*/ 2626185 w 3898347"/>
              <a:gd name="connsiteY55-7086" fmla="*/ 3962937 h 4260845"/>
              <a:gd name="connsiteX56-7087" fmla="*/ 2614077 w 3898347"/>
              <a:gd name="connsiteY56-7088" fmla="*/ 3955576 h 4260845"/>
              <a:gd name="connsiteX57-7089" fmla="*/ 2609403 w 3898347"/>
              <a:gd name="connsiteY57-7090" fmla="*/ 3956215 h 4260845"/>
              <a:gd name="connsiteX58-7091" fmla="*/ 2597896 w 3898347"/>
              <a:gd name="connsiteY58-7092" fmla="*/ 3958939 h 4260845"/>
              <a:gd name="connsiteX59-7093" fmla="*/ 2578251 w 3898347"/>
              <a:gd name="connsiteY59-7094" fmla="*/ 3965812 h 4260845"/>
              <a:gd name="connsiteX60-7095" fmla="*/ 2571961 w 3898347"/>
              <a:gd name="connsiteY60-7096" fmla="*/ 3966278 h 4260845"/>
              <a:gd name="connsiteX61-7097" fmla="*/ 2559399 w 3898347"/>
              <a:gd name="connsiteY61-7098" fmla="*/ 3979193 h 4260845"/>
              <a:gd name="connsiteX62-7099" fmla="*/ 2533560 w 3898347"/>
              <a:gd name="connsiteY62-7100" fmla="*/ 3988160 h 4260845"/>
              <a:gd name="connsiteX63-7101" fmla="*/ 2515299 w 3898347"/>
              <a:gd name="connsiteY63-7102" fmla="*/ 4016867 h 4260845"/>
              <a:gd name="connsiteX64-7103" fmla="*/ 2513423 w 3898347"/>
              <a:gd name="connsiteY64-7104" fmla="*/ 4018759 h 4260845"/>
              <a:gd name="connsiteX65-7105" fmla="*/ 2482991 w 3898347"/>
              <a:gd name="connsiteY65-7106" fmla="*/ 4012935 h 4260845"/>
              <a:gd name="connsiteX66-7107" fmla="*/ 2446940 w 3898347"/>
              <a:gd name="connsiteY66-7108" fmla="*/ 4021172 h 4260845"/>
              <a:gd name="connsiteX67-7109" fmla="*/ 2404883 w 3898347"/>
              <a:gd name="connsiteY67-7110" fmla="*/ 4024808 h 4260845"/>
              <a:gd name="connsiteX68-7111" fmla="*/ 2373894 w 3898347"/>
              <a:gd name="connsiteY68-7112" fmla="*/ 4023827 h 4260845"/>
              <a:gd name="connsiteX69-7113" fmla="*/ 2297080 w 3898347"/>
              <a:gd name="connsiteY69-7114" fmla="*/ 4040841 h 4260845"/>
              <a:gd name="connsiteX70-7115" fmla="*/ 2170615 w 3898347"/>
              <a:gd name="connsiteY70-7116" fmla="*/ 4077196 h 4260845"/>
              <a:gd name="connsiteX71-7117" fmla="*/ 2143580 w 3898347"/>
              <a:gd name="connsiteY71-7118" fmla="*/ 4083102 h 4260845"/>
              <a:gd name="connsiteX72-7119" fmla="*/ 2119893 w 3898347"/>
              <a:gd name="connsiteY72-7120" fmla="*/ 4080874 h 4260845"/>
              <a:gd name="connsiteX73-7121" fmla="*/ 2114008 w 3898347"/>
              <a:gd name="connsiteY73-7122" fmla="*/ 4073996 h 4260845"/>
              <a:gd name="connsiteX74-7123" fmla="*/ 2099067 w 3898347"/>
              <a:gd name="connsiteY74-7124" fmla="*/ 4076068 h 4260845"/>
              <a:gd name="connsiteX75-7125" fmla="*/ 2095000 w 3898347"/>
              <a:gd name="connsiteY75-7126" fmla="*/ 4075096 h 4260845"/>
              <a:gd name="connsiteX76-7127" fmla="*/ 2071767 w 3898347"/>
              <a:gd name="connsiteY76-7128" fmla="*/ 4071044 h 4260845"/>
              <a:gd name="connsiteX77-7129" fmla="*/ 2024486 w 3898347"/>
              <a:gd name="connsiteY77-7130" fmla="*/ 4100276 h 4260845"/>
              <a:gd name="connsiteX78-7131" fmla="*/ 1964411 w 3898347"/>
              <a:gd name="connsiteY78-7132" fmla="*/ 4105069 h 4260845"/>
              <a:gd name="connsiteX79-7133" fmla="*/ 1739945 w 3898347"/>
              <a:gd name="connsiteY79-7134" fmla="*/ 4171795 h 4260845"/>
              <a:gd name="connsiteX80-7135" fmla="*/ 1642330 w 3898347"/>
              <a:gd name="connsiteY80-7136" fmla="*/ 4174762 h 4260845"/>
              <a:gd name="connsiteX81-7137" fmla="*/ 1595989 w 3898347"/>
              <a:gd name="connsiteY81-7138" fmla="*/ 4193679 h 4260845"/>
              <a:gd name="connsiteX82-7139" fmla="*/ 1559231 w 3898347"/>
              <a:gd name="connsiteY82-7140" fmla="*/ 4195932 h 4260845"/>
              <a:gd name="connsiteX83-7141" fmla="*/ 1537197 w 3898347"/>
              <a:gd name="connsiteY83-7142" fmla="*/ 4209468 h 4260845"/>
              <a:gd name="connsiteX84-7143" fmla="*/ 1508787 w 3898347"/>
              <a:gd name="connsiteY84-7144" fmla="*/ 4234213 h 4260845"/>
              <a:gd name="connsiteX85-7145" fmla="*/ 1488914 w 3898347"/>
              <a:gd name="connsiteY85-7146" fmla="*/ 4241772 h 4260845"/>
              <a:gd name="connsiteX86-7147" fmla="*/ 1488999 w 3898347"/>
              <a:gd name="connsiteY86-7148" fmla="*/ 4251186 h 4260845"/>
              <a:gd name="connsiteX87-7149" fmla="*/ 1475364 w 3898347"/>
              <a:gd name="connsiteY87-7150" fmla="*/ 4248364 h 4260845"/>
              <a:gd name="connsiteX88-7151" fmla="*/ 1457275 w 3898347"/>
              <a:gd name="connsiteY88-7152" fmla="*/ 4252863 h 4260845"/>
              <a:gd name="connsiteX89-7153" fmla="*/ 1405326 w 3898347"/>
              <a:gd name="connsiteY89-7154" fmla="*/ 4248391 h 4260845"/>
              <a:gd name="connsiteX90-7155" fmla="*/ 1325174 w 3898347"/>
              <a:gd name="connsiteY90-7156" fmla="*/ 4237004 h 4260845"/>
              <a:gd name="connsiteX91-7157" fmla="*/ 1272434 w 3898347"/>
              <a:gd name="connsiteY91-7158" fmla="*/ 4244958 h 4260845"/>
              <a:gd name="connsiteX92-7159" fmla="*/ 1231567 w 3898347"/>
              <a:gd name="connsiteY92-7160" fmla="*/ 4219356 h 4260845"/>
              <a:gd name="connsiteX93-7161" fmla="*/ 1216643 w 3898347"/>
              <a:gd name="connsiteY93-7162" fmla="*/ 4229828 h 4260845"/>
              <a:gd name="connsiteX94-7163" fmla="*/ 1214101 w 3898347"/>
              <a:gd name="connsiteY94-7164" fmla="*/ 4231991 h 4260845"/>
              <a:gd name="connsiteX95-7165" fmla="*/ 1203193 w 3898347"/>
              <a:gd name="connsiteY95-7166" fmla="*/ 4232867 h 4260845"/>
              <a:gd name="connsiteX96-7167" fmla="*/ 1201049 w 3898347"/>
              <a:gd name="connsiteY96-7168" fmla="*/ 4242842 h 4260845"/>
              <a:gd name="connsiteX97-7169" fmla="*/ 1185298 w 3898347"/>
              <a:gd name="connsiteY97-7170" fmla="*/ 4251133 h 4260845"/>
              <a:gd name="connsiteX98-7171" fmla="*/ 1164955 w 3898347"/>
              <a:gd name="connsiteY98-7172" fmla="*/ 4250027 h 4260845"/>
              <a:gd name="connsiteX99-7173" fmla="*/ 1067357 w 3898347"/>
              <a:gd name="connsiteY99-7174" fmla="*/ 4233908 h 4260845"/>
              <a:gd name="connsiteX100-7175" fmla="*/ 1009492 w 3898347"/>
              <a:gd name="connsiteY100-7176" fmla="*/ 4230455 h 4260845"/>
              <a:gd name="connsiteX101-7177" fmla="*/ 988345 w 3898347"/>
              <a:gd name="connsiteY101-7178" fmla="*/ 4238880 h 4260845"/>
              <a:gd name="connsiteX102-7179" fmla="*/ 958251 w 3898347"/>
              <a:gd name="connsiteY102-7180" fmla="*/ 4244100 h 4260845"/>
              <a:gd name="connsiteX103-7181" fmla="*/ 905785 w 3898347"/>
              <a:gd name="connsiteY103-7182" fmla="*/ 4260845 h 4260845"/>
              <a:gd name="connsiteX104-7183" fmla="*/ 837706 w 3898347"/>
              <a:gd name="connsiteY104-7184" fmla="*/ 4245528 h 4260845"/>
              <a:gd name="connsiteX105-7185" fmla="*/ 778474 w 3898347"/>
              <a:gd name="connsiteY105-7186" fmla="*/ 4235526 h 4260845"/>
              <a:gd name="connsiteX106-7187" fmla="*/ 774418 w 3898347"/>
              <a:gd name="connsiteY106-7188" fmla="*/ 4242583 h 4260845"/>
              <a:gd name="connsiteX107-7189" fmla="*/ 737705 w 3898347"/>
              <a:gd name="connsiteY107-7190" fmla="*/ 4238891 h 4260845"/>
              <a:gd name="connsiteX108-7191" fmla="*/ 641839 w 3898347"/>
              <a:gd name="connsiteY108-7192" fmla="*/ 4211160 h 4260845"/>
              <a:gd name="connsiteX109-7193" fmla="*/ 558105 w 3898347"/>
              <a:gd name="connsiteY109-7194" fmla="*/ 4191218 h 4260845"/>
              <a:gd name="connsiteX110-7195" fmla="*/ 515682 w 3898347"/>
              <a:gd name="connsiteY110-7196" fmla="*/ 4193696 h 4260845"/>
              <a:gd name="connsiteX111-7197" fmla="*/ 467082 w 3898347"/>
              <a:gd name="connsiteY111-7198" fmla="*/ 4185616 h 4260845"/>
              <a:gd name="connsiteX112-7199" fmla="*/ 437646 w 3898347"/>
              <a:gd name="connsiteY112-7200" fmla="*/ 4212658 h 4260845"/>
              <a:gd name="connsiteX113-7201" fmla="*/ 402271 w 3898347"/>
              <a:gd name="connsiteY113-7202" fmla="*/ 4212774 h 4260845"/>
              <a:gd name="connsiteX114-7203" fmla="*/ 384907 w 3898347"/>
              <a:gd name="connsiteY114-7204" fmla="*/ 4201195 h 4260845"/>
              <a:gd name="connsiteX115-7205" fmla="*/ 337154 w 3898347"/>
              <a:gd name="connsiteY115-7206" fmla="*/ 4206136 h 4260845"/>
              <a:gd name="connsiteX116-7207" fmla="*/ 298662 w 3898347"/>
              <a:gd name="connsiteY116-7208" fmla="*/ 4211227 h 4260845"/>
              <a:gd name="connsiteX117-7209" fmla="*/ 265740 w 3898347"/>
              <a:gd name="connsiteY117-7210" fmla="*/ 4213623 h 4260845"/>
              <a:gd name="connsiteX118-7211" fmla="*/ 176403 w 3898347"/>
              <a:gd name="connsiteY118-7212" fmla="*/ 4227393 h 4260845"/>
              <a:gd name="connsiteX119-7213" fmla="*/ 82528 w 3898347"/>
              <a:gd name="connsiteY119-7214" fmla="*/ 4243774 h 4260845"/>
              <a:gd name="connsiteX120-7215" fmla="*/ 19464 w 3898347"/>
              <a:gd name="connsiteY120-7216" fmla="*/ 4256103 h 4260845"/>
              <a:gd name="connsiteX121-7217" fmla="*/ 0 w 3898347"/>
              <a:gd name="connsiteY121-7218" fmla="*/ 4221939 h 4260845"/>
              <a:gd name="connsiteX122-7219" fmla="*/ 0 w 3898347"/>
              <a:gd name="connsiteY122-7220" fmla="*/ 15850 h 4260845"/>
              <a:gd name="connsiteX123-7221" fmla="*/ 3898347 w 3898347"/>
              <a:gd name="connsiteY123-7222" fmla="*/ 0 h 4260845"/>
              <a:gd name="connsiteX0-7223" fmla="*/ 3898347 w 3898347"/>
              <a:gd name="connsiteY0-7224" fmla="*/ 0 h 4260845"/>
              <a:gd name="connsiteX1-7225" fmla="*/ 3898347 w 3898347"/>
              <a:gd name="connsiteY1-7226" fmla="*/ 3834445 h 4260845"/>
              <a:gd name="connsiteX2-7227" fmla="*/ 3892314 w 3898347"/>
              <a:gd name="connsiteY2-7228" fmla="*/ 3832951 h 4260845"/>
              <a:gd name="connsiteX3-7229" fmla="*/ 3851953 w 3898347"/>
              <a:gd name="connsiteY3-7230" fmla="*/ 3802983 h 4260845"/>
              <a:gd name="connsiteX4-7231" fmla="*/ 3836418 w 3898347"/>
              <a:gd name="connsiteY4-7232" fmla="*/ 3811513 h 4260845"/>
              <a:gd name="connsiteX5-7233" fmla="*/ 3833758 w 3898347"/>
              <a:gd name="connsiteY5-7234" fmla="*/ 3813341 h 4260845"/>
              <a:gd name="connsiteX6-7235" fmla="*/ 3822673 w 3898347"/>
              <a:gd name="connsiteY6-7236" fmla="*/ 3812913 h 4260845"/>
              <a:gd name="connsiteX7-7237" fmla="*/ 3820104 w 3898347"/>
              <a:gd name="connsiteY7-7238" fmla="*/ 3822466 h 4260845"/>
              <a:gd name="connsiteX8-7239" fmla="*/ 3803816 w 3898347"/>
              <a:gd name="connsiteY8-7240" fmla="*/ 3828757 h 4260845"/>
              <a:gd name="connsiteX9-7241" fmla="*/ 3729936 w 3898347"/>
              <a:gd name="connsiteY9-7242" fmla="*/ 3815386 h 4260845"/>
              <a:gd name="connsiteX10-7243" fmla="*/ 3726018 w 3898347"/>
              <a:gd name="connsiteY10-7244" fmla="*/ 3815100 h 4260845"/>
              <a:gd name="connsiteX11-7245" fmla="*/ 3725413 w 3898347"/>
              <a:gd name="connsiteY11-7246" fmla="*/ 3814615 h 4260845"/>
              <a:gd name="connsiteX12-7247" fmla="*/ 3713801 w 3898347"/>
              <a:gd name="connsiteY12-7248" fmla="*/ 3811018 h 4260845"/>
              <a:gd name="connsiteX13-7249" fmla="*/ 3709087 w 3898347"/>
              <a:gd name="connsiteY13-7250" fmla="*/ 3813195 h 4260845"/>
              <a:gd name="connsiteX14-7251" fmla="*/ 3698038 w 3898347"/>
              <a:gd name="connsiteY14-7252" fmla="*/ 3806182 h 4260845"/>
              <a:gd name="connsiteX15-7253" fmla="*/ 3662227 w 3898347"/>
              <a:gd name="connsiteY15-7254" fmla="*/ 3807761 h 4260845"/>
              <a:gd name="connsiteX16-7255" fmla="*/ 3659872 w 3898347"/>
              <a:gd name="connsiteY16-7256" fmla="*/ 3805524 h 4260845"/>
              <a:gd name="connsiteX17-7257" fmla="*/ 3643454 w 3898347"/>
              <a:gd name="connsiteY17-7258" fmla="*/ 3794831 h 4260845"/>
              <a:gd name="connsiteX18-7259" fmla="*/ 3624789 w 3898347"/>
              <a:gd name="connsiteY18-7260" fmla="*/ 3803185 h 4260845"/>
              <a:gd name="connsiteX19-7261" fmla="*/ 3602327 w 3898347"/>
              <a:gd name="connsiteY19-7262" fmla="*/ 3794616 h 4260845"/>
              <a:gd name="connsiteX20-7263" fmla="*/ 3596645 w 3898347"/>
              <a:gd name="connsiteY20-7264" fmla="*/ 3797108 h 4260845"/>
              <a:gd name="connsiteX21-7265" fmla="*/ 3574144 w 3898347"/>
              <a:gd name="connsiteY21-7266" fmla="*/ 3795108 h 4260845"/>
              <a:gd name="connsiteX22-7267" fmla="*/ 3562310 w 3898347"/>
              <a:gd name="connsiteY22-7268" fmla="*/ 3787534 h 4260845"/>
              <a:gd name="connsiteX23-7269" fmla="*/ 3551635 w 3898347"/>
              <a:gd name="connsiteY23-7270" fmla="*/ 3797705 h 4260845"/>
              <a:gd name="connsiteX24-7271" fmla="*/ 3542668 w 3898347"/>
              <a:gd name="connsiteY24-7272" fmla="*/ 3803283 h 4260845"/>
              <a:gd name="connsiteX25-7273" fmla="*/ 3533033 w 3898347"/>
              <a:gd name="connsiteY25-7274" fmla="*/ 3799071 h 4260845"/>
              <a:gd name="connsiteX26-7275" fmla="*/ 3521726 w 3898347"/>
              <a:gd name="connsiteY26-7276" fmla="*/ 3804691 h 4260845"/>
              <a:gd name="connsiteX27-7277" fmla="*/ 3520080 w 3898347"/>
              <a:gd name="connsiteY27-7278" fmla="*/ 3805210 h 4260845"/>
              <a:gd name="connsiteX28-7279" fmla="*/ 3508491 w 3898347"/>
              <a:gd name="connsiteY28-7280" fmla="*/ 3797398 h 4260845"/>
              <a:gd name="connsiteX29-7281" fmla="*/ 3503787 w 3898347"/>
              <a:gd name="connsiteY29-7282" fmla="*/ 3797787 h 4260845"/>
              <a:gd name="connsiteX30-7283" fmla="*/ 3492165 w 3898347"/>
              <a:gd name="connsiteY30-7284" fmla="*/ 3799887 h 4260845"/>
              <a:gd name="connsiteX31-7285" fmla="*/ 3472233 w 3898347"/>
              <a:gd name="connsiteY31-7286" fmla="*/ 3805682 h 4260845"/>
              <a:gd name="connsiteX32-7287" fmla="*/ 3465921 w 3898347"/>
              <a:gd name="connsiteY32-7288" fmla="*/ 3805814 h 4260845"/>
              <a:gd name="connsiteX33-7289" fmla="*/ 3455541 w 3898347"/>
              <a:gd name="connsiteY33-7290" fmla="*/ 3815505 h 4260845"/>
              <a:gd name="connsiteX34-7291" fmla="*/ 3429027 w 3898347"/>
              <a:gd name="connsiteY34-7292" fmla="*/ 3816906 h 4260845"/>
              <a:gd name="connsiteX35-7293" fmla="*/ 3369507 w 3898347"/>
              <a:gd name="connsiteY35-7294" fmla="*/ 3825563 h 4260845"/>
              <a:gd name="connsiteX36-7295" fmla="*/ 3324491 w 3898347"/>
              <a:gd name="connsiteY36-7296" fmla="*/ 3832006 h 4260845"/>
              <a:gd name="connsiteX37-7297" fmla="*/ 3244235 w 3898347"/>
              <a:gd name="connsiteY37-7298" fmla="*/ 3834376 h 4260845"/>
              <a:gd name="connsiteX38-7299" fmla="*/ 3226507 w 3898347"/>
              <a:gd name="connsiteY38-7300" fmla="*/ 3820131 h 4260845"/>
              <a:gd name="connsiteX39-7301" fmla="*/ 3191688 w 3898347"/>
              <a:gd name="connsiteY39-7302" fmla="*/ 3837359 h 4260845"/>
              <a:gd name="connsiteX40-7303" fmla="*/ 3153779 w 3898347"/>
              <a:gd name="connsiteY40-7304" fmla="*/ 3848439 h 4260845"/>
              <a:gd name="connsiteX41-7305" fmla="*/ 3090188 w 3898347"/>
              <a:gd name="connsiteY41-7306" fmla="*/ 3855036 h 4260845"/>
              <a:gd name="connsiteX42-7307" fmla="*/ 3031422 w 3898347"/>
              <a:gd name="connsiteY42-7308" fmla="*/ 3858298 h 4260845"/>
              <a:gd name="connsiteX43-7309" fmla="*/ 2996288 w 3898347"/>
              <a:gd name="connsiteY43-7310" fmla="*/ 3860020 h 4260845"/>
              <a:gd name="connsiteX44-7311" fmla="*/ 2901661 w 3898347"/>
              <a:gd name="connsiteY44-7312" fmla="*/ 3882243 h 4260845"/>
              <a:gd name="connsiteX45-7313" fmla="*/ 2782141 w 3898347"/>
              <a:gd name="connsiteY45-7314" fmla="*/ 3932983 h 4260845"/>
              <a:gd name="connsiteX46-7315" fmla="*/ 2749597 w 3898347"/>
              <a:gd name="connsiteY46-7316" fmla="*/ 3956746 h 4260845"/>
              <a:gd name="connsiteX47-7317" fmla="*/ 2730493 w 3898347"/>
              <a:gd name="connsiteY47-7318" fmla="*/ 3955236 h 4260845"/>
              <a:gd name="connsiteX48-7319" fmla="*/ 2707507 w 3898347"/>
              <a:gd name="connsiteY48-7320" fmla="*/ 3947771 h 4260845"/>
              <a:gd name="connsiteX49-7321" fmla="*/ 2701937 w 3898347"/>
              <a:gd name="connsiteY49-7322" fmla="*/ 3950565 h 4260845"/>
              <a:gd name="connsiteX50-7323" fmla="*/ 2679435 w 3898347"/>
              <a:gd name="connsiteY50-7324" fmla="*/ 3949768 h 4260845"/>
              <a:gd name="connsiteX51-7325" fmla="*/ 2667352 w 3898347"/>
              <a:gd name="connsiteY51-7326" fmla="*/ 3942821 h 4260845"/>
              <a:gd name="connsiteX52-7327" fmla="*/ 2657096 w 3898347"/>
              <a:gd name="connsiteY52-7328" fmla="*/ 3953571 h 4260845"/>
              <a:gd name="connsiteX53-7329" fmla="*/ 2655161 w 3898347"/>
              <a:gd name="connsiteY53-7330" fmla="*/ 3962216 h 4260845"/>
              <a:gd name="connsiteX54-7331" fmla="*/ 2638604 w 3898347"/>
              <a:gd name="connsiteY54-7332" fmla="*/ 3955936 h 4260845"/>
              <a:gd name="connsiteX55-7333" fmla="*/ 2626185 w 3898347"/>
              <a:gd name="connsiteY55-7334" fmla="*/ 3962937 h 4260845"/>
              <a:gd name="connsiteX56-7335" fmla="*/ 2614077 w 3898347"/>
              <a:gd name="connsiteY56-7336" fmla="*/ 3955576 h 4260845"/>
              <a:gd name="connsiteX57-7337" fmla="*/ 2609403 w 3898347"/>
              <a:gd name="connsiteY57-7338" fmla="*/ 3956215 h 4260845"/>
              <a:gd name="connsiteX58-7339" fmla="*/ 2597896 w 3898347"/>
              <a:gd name="connsiteY58-7340" fmla="*/ 3958939 h 4260845"/>
              <a:gd name="connsiteX59-7341" fmla="*/ 2578251 w 3898347"/>
              <a:gd name="connsiteY59-7342" fmla="*/ 3965812 h 4260845"/>
              <a:gd name="connsiteX60-7343" fmla="*/ 2571961 w 3898347"/>
              <a:gd name="connsiteY60-7344" fmla="*/ 3966278 h 4260845"/>
              <a:gd name="connsiteX61-7345" fmla="*/ 2559399 w 3898347"/>
              <a:gd name="connsiteY61-7346" fmla="*/ 3979193 h 4260845"/>
              <a:gd name="connsiteX62-7347" fmla="*/ 2533560 w 3898347"/>
              <a:gd name="connsiteY62-7348" fmla="*/ 3988160 h 4260845"/>
              <a:gd name="connsiteX63-7349" fmla="*/ 2515299 w 3898347"/>
              <a:gd name="connsiteY63-7350" fmla="*/ 4016867 h 4260845"/>
              <a:gd name="connsiteX64-7351" fmla="*/ 2513423 w 3898347"/>
              <a:gd name="connsiteY64-7352" fmla="*/ 4018759 h 4260845"/>
              <a:gd name="connsiteX65-7353" fmla="*/ 2482991 w 3898347"/>
              <a:gd name="connsiteY65-7354" fmla="*/ 4012935 h 4260845"/>
              <a:gd name="connsiteX66-7355" fmla="*/ 2446940 w 3898347"/>
              <a:gd name="connsiteY66-7356" fmla="*/ 4021172 h 4260845"/>
              <a:gd name="connsiteX67-7357" fmla="*/ 2404883 w 3898347"/>
              <a:gd name="connsiteY67-7358" fmla="*/ 4024808 h 4260845"/>
              <a:gd name="connsiteX68-7359" fmla="*/ 2373894 w 3898347"/>
              <a:gd name="connsiteY68-7360" fmla="*/ 4023827 h 4260845"/>
              <a:gd name="connsiteX69-7361" fmla="*/ 2297080 w 3898347"/>
              <a:gd name="connsiteY69-7362" fmla="*/ 4040841 h 4260845"/>
              <a:gd name="connsiteX70-7363" fmla="*/ 2170615 w 3898347"/>
              <a:gd name="connsiteY70-7364" fmla="*/ 4077196 h 4260845"/>
              <a:gd name="connsiteX71-7365" fmla="*/ 2143580 w 3898347"/>
              <a:gd name="connsiteY71-7366" fmla="*/ 4083102 h 4260845"/>
              <a:gd name="connsiteX72-7367" fmla="*/ 2119893 w 3898347"/>
              <a:gd name="connsiteY72-7368" fmla="*/ 4080874 h 4260845"/>
              <a:gd name="connsiteX73-7369" fmla="*/ 2114008 w 3898347"/>
              <a:gd name="connsiteY73-7370" fmla="*/ 4073996 h 4260845"/>
              <a:gd name="connsiteX74-7371" fmla="*/ 2099067 w 3898347"/>
              <a:gd name="connsiteY74-7372" fmla="*/ 4076068 h 4260845"/>
              <a:gd name="connsiteX75-7373" fmla="*/ 2095000 w 3898347"/>
              <a:gd name="connsiteY75-7374" fmla="*/ 4075096 h 4260845"/>
              <a:gd name="connsiteX76-7375" fmla="*/ 2071767 w 3898347"/>
              <a:gd name="connsiteY76-7376" fmla="*/ 4071044 h 4260845"/>
              <a:gd name="connsiteX77-7377" fmla="*/ 2024486 w 3898347"/>
              <a:gd name="connsiteY77-7378" fmla="*/ 4100276 h 4260845"/>
              <a:gd name="connsiteX78-7379" fmla="*/ 1964411 w 3898347"/>
              <a:gd name="connsiteY78-7380" fmla="*/ 4105069 h 4260845"/>
              <a:gd name="connsiteX79-7381" fmla="*/ 1739945 w 3898347"/>
              <a:gd name="connsiteY79-7382" fmla="*/ 4171795 h 4260845"/>
              <a:gd name="connsiteX80-7383" fmla="*/ 1642330 w 3898347"/>
              <a:gd name="connsiteY80-7384" fmla="*/ 4174762 h 4260845"/>
              <a:gd name="connsiteX81-7385" fmla="*/ 1595989 w 3898347"/>
              <a:gd name="connsiteY81-7386" fmla="*/ 4193679 h 4260845"/>
              <a:gd name="connsiteX82-7387" fmla="*/ 1559231 w 3898347"/>
              <a:gd name="connsiteY82-7388" fmla="*/ 4195932 h 4260845"/>
              <a:gd name="connsiteX83-7389" fmla="*/ 1537197 w 3898347"/>
              <a:gd name="connsiteY83-7390" fmla="*/ 4209468 h 4260845"/>
              <a:gd name="connsiteX84-7391" fmla="*/ 1508787 w 3898347"/>
              <a:gd name="connsiteY84-7392" fmla="*/ 4234213 h 4260845"/>
              <a:gd name="connsiteX85-7393" fmla="*/ 1488914 w 3898347"/>
              <a:gd name="connsiteY85-7394" fmla="*/ 4241772 h 4260845"/>
              <a:gd name="connsiteX86-7395" fmla="*/ 1488999 w 3898347"/>
              <a:gd name="connsiteY86-7396" fmla="*/ 4251186 h 4260845"/>
              <a:gd name="connsiteX87-7397" fmla="*/ 1475364 w 3898347"/>
              <a:gd name="connsiteY87-7398" fmla="*/ 4248364 h 4260845"/>
              <a:gd name="connsiteX88-7399" fmla="*/ 1444118 w 3898347"/>
              <a:gd name="connsiteY88-7400" fmla="*/ 4246285 h 4260845"/>
              <a:gd name="connsiteX89-7401" fmla="*/ 1405326 w 3898347"/>
              <a:gd name="connsiteY89-7402" fmla="*/ 4248391 h 4260845"/>
              <a:gd name="connsiteX90-7403" fmla="*/ 1325174 w 3898347"/>
              <a:gd name="connsiteY90-7404" fmla="*/ 4237004 h 4260845"/>
              <a:gd name="connsiteX91-7405" fmla="*/ 1272434 w 3898347"/>
              <a:gd name="connsiteY91-7406" fmla="*/ 4244958 h 4260845"/>
              <a:gd name="connsiteX92-7407" fmla="*/ 1231567 w 3898347"/>
              <a:gd name="connsiteY92-7408" fmla="*/ 4219356 h 4260845"/>
              <a:gd name="connsiteX93-7409" fmla="*/ 1216643 w 3898347"/>
              <a:gd name="connsiteY93-7410" fmla="*/ 4229828 h 4260845"/>
              <a:gd name="connsiteX94-7411" fmla="*/ 1214101 w 3898347"/>
              <a:gd name="connsiteY94-7412" fmla="*/ 4231991 h 4260845"/>
              <a:gd name="connsiteX95-7413" fmla="*/ 1203193 w 3898347"/>
              <a:gd name="connsiteY95-7414" fmla="*/ 4232867 h 4260845"/>
              <a:gd name="connsiteX96-7415" fmla="*/ 1201049 w 3898347"/>
              <a:gd name="connsiteY96-7416" fmla="*/ 4242842 h 4260845"/>
              <a:gd name="connsiteX97-7417" fmla="*/ 1185298 w 3898347"/>
              <a:gd name="connsiteY97-7418" fmla="*/ 4251133 h 4260845"/>
              <a:gd name="connsiteX98-7419" fmla="*/ 1164955 w 3898347"/>
              <a:gd name="connsiteY98-7420" fmla="*/ 4250027 h 4260845"/>
              <a:gd name="connsiteX99-7421" fmla="*/ 1067357 w 3898347"/>
              <a:gd name="connsiteY99-7422" fmla="*/ 4233908 h 4260845"/>
              <a:gd name="connsiteX100-7423" fmla="*/ 1009492 w 3898347"/>
              <a:gd name="connsiteY100-7424" fmla="*/ 4230455 h 4260845"/>
              <a:gd name="connsiteX101-7425" fmla="*/ 988345 w 3898347"/>
              <a:gd name="connsiteY101-7426" fmla="*/ 4238880 h 4260845"/>
              <a:gd name="connsiteX102-7427" fmla="*/ 958251 w 3898347"/>
              <a:gd name="connsiteY102-7428" fmla="*/ 4244100 h 4260845"/>
              <a:gd name="connsiteX103-7429" fmla="*/ 905785 w 3898347"/>
              <a:gd name="connsiteY103-7430" fmla="*/ 4260845 h 4260845"/>
              <a:gd name="connsiteX104-7431" fmla="*/ 837706 w 3898347"/>
              <a:gd name="connsiteY104-7432" fmla="*/ 4245528 h 4260845"/>
              <a:gd name="connsiteX105-7433" fmla="*/ 778474 w 3898347"/>
              <a:gd name="connsiteY105-7434" fmla="*/ 4235526 h 4260845"/>
              <a:gd name="connsiteX106-7435" fmla="*/ 774418 w 3898347"/>
              <a:gd name="connsiteY106-7436" fmla="*/ 4242583 h 4260845"/>
              <a:gd name="connsiteX107-7437" fmla="*/ 737705 w 3898347"/>
              <a:gd name="connsiteY107-7438" fmla="*/ 4238891 h 4260845"/>
              <a:gd name="connsiteX108-7439" fmla="*/ 641839 w 3898347"/>
              <a:gd name="connsiteY108-7440" fmla="*/ 4211160 h 4260845"/>
              <a:gd name="connsiteX109-7441" fmla="*/ 558105 w 3898347"/>
              <a:gd name="connsiteY109-7442" fmla="*/ 4191218 h 4260845"/>
              <a:gd name="connsiteX110-7443" fmla="*/ 515682 w 3898347"/>
              <a:gd name="connsiteY110-7444" fmla="*/ 4193696 h 4260845"/>
              <a:gd name="connsiteX111-7445" fmla="*/ 467082 w 3898347"/>
              <a:gd name="connsiteY111-7446" fmla="*/ 4185616 h 4260845"/>
              <a:gd name="connsiteX112-7447" fmla="*/ 437646 w 3898347"/>
              <a:gd name="connsiteY112-7448" fmla="*/ 4212658 h 4260845"/>
              <a:gd name="connsiteX113-7449" fmla="*/ 402271 w 3898347"/>
              <a:gd name="connsiteY113-7450" fmla="*/ 4212774 h 4260845"/>
              <a:gd name="connsiteX114-7451" fmla="*/ 384907 w 3898347"/>
              <a:gd name="connsiteY114-7452" fmla="*/ 4201195 h 4260845"/>
              <a:gd name="connsiteX115-7453" fmla="*/ 337154 w 3898347"/>
              <a:gd name="connsiteY115-7454" fmla="*/ 4206136 h 4260845"/>
              <a:gd name="connsiteX116-7455" fmla="*/ 298662 w 3898347"/>
              <a:gd name="connsiteY116-7456" fmla="*/ 4211227 h 4260845"/>
              <a:gd name="connsiteX117-7457" fmla="*/ 265740 w 3898347"/>
              <a:gd name="connsiteY117-7458" fmla="*/ 4213623 h 4260845"/>
              <a:gd name="connsiteX118-7459" fmla="*/ 176403 w 3898347"/>
              <a:gd name="connsiteY118-7460" fmla="*/ 4227393 h 4260845"/>
              <a:gd name="connsiteX119-7461" fmla="*/ 82528 w 3898347"/>
              <a:gd name="connsiteY119-7462" fmla="*/ 4243774 h 4260845"/>
              <a:gd name="connsiteX120-7463" fmla="*/ 19464 w 3898347"/>
              <a:gd name="connsiteY120-7464" fmla="*/ 4256103 h 4260845"/>
              <a:gd name="connsiteX121-7465" fmla="*/ 0 w 3898347"/>
              <a:gd name="connsiteY121-7466" fmla="*/ 4221939 h 4260845"/>
              <a:gd name="connsiteX122-7467" fmla="*/ 0 w 3898347"/>
              <a:gd name="connsiteY122-7468" fmla="*/ 15850 h 4260845"/>
              <a:gd name="connsiteX123-7469" fmla="*/ 3898347 w 3898347"/>
              <a:gd name="connsiteY123-7470" fmla="*/ 0 h 4260845"/>
              <a:gd name="connsiteX0-7471" fmla="*/ 3898347 w 3898347"/>
              <a:gd name="connsiteY0-7472" fmla="*/ 0 h 4260845"/>
              <a:gd name="connsiteX1-7473" fmla="*/ 3898347 w 3898347"/>
              <a:gd name="connsiteY1-7474" fmla="*/ 3834445 h 4260845"/>
              <a:gd name="connsiteX2-7475" fmla="*/ 3892314 w 3898347"/>
              <a:gd name="connsiteY2-7476" fmla="*/ 3832951 h 4260845"/>
              <a:gd name="connsiteX3-7477" fmla="*/ 3851953 w 3898347"/>
              <a:gd name="connsiteY3-7478" fmla="*/ 3802983 h 4260845"/>
              <a:gd name="connsiteX4-7479" fmla="*/ 3836418 w 3898347"/>
              <a:gd name="connsiteY4-7480" fmla="*/ 3811513 h 4260845"/>
              <a:gd name="connsiteX5-7481" fmla="*/ 3833758 w 3898347"/>
              <a:gd name="connsiteY5-7482" fmla="*/ 3813341 h 4260845"/>
              <a:gd name="connsiteX6-7483" fmla="*/ 3822673 w 3898347"/>
              <a:gd name="connsiteY6-7484" fmla="*/ 3812913 h 4260845"/>
              <a:gd name="connsiteX7-7485" fmla="*/ 3820104 w 3898347"/>
              <a:gd name="connsiteY7-7486" fmla="*/ 3822466 h 4260845"/>
              <a:gd name="connsiteX8-7487" fmla="*/ 3803816 w 3898347"/>
              <a:gd name="connsiteY8-7488" fmla="*/ 3828757 h 4260845"/>
              <a:gd name="connsiteX9-7489" fmla="*/ 3729936 w 3898347"/>
              <a:gd name="connsiteY9-7490" fmla="*/ 3815386 h 4260845"/>
              <a:gd name="connsiteX10-7491" fmla="*/ 3726018 w 3898347"/>
              <a:gd name="connsiteY10-7492" fmla="*/ 3815100 h 4260845"/>
              <a:gd name="connsiteX11-7493" fmla="*/ 3725413 w 3898347"/>
              <a:gd name="connsiteY11-7494" fmla="*/ 3814615 h 4260845"/>
              <a:gd name="connsiteX12-7495" fmla="*/ 3713801 w 3898347"/>
              <a:gd name="connsiteY12-7496" fmla="*/ 3811018 h 4260845"/>
              <a:gd name="connsiteX13-7497" fmla="*/ 3709087 w 3898347"/>
              <a:gd name="connsiteY13-7498" fmla="*/ 3813195 h 4260845"/>
              <a:gd name="connsiteX14-7499" fmla="*/ 3698038 w 3898347"/>
              <a:gd name="connsiteY14-7500" fmla="*/ 3806182 h 4260845"/>
              <a:gd name="connsiteX15-7501" fmla="*/ 3662227 w 3898347"/>
              <a:gd name="connsiteY15-7502" fmla="*/ 3807761 h 4260845"/>
              <a:gd name="connsiteX16-7503" fmla="*/ 3659872 w 3898347"/>
              <a:gd name="connsiteY16-7504" fmla="*/ 3805524 h 4260845"/>
              <a:gd name="connsiteX17-7505" fmla="*/ 3643454 w 3898347"/>
              <a:gd name="connsiteY17-7506" fmla="*/ 3794831 h 4260845"/>
              <a:gd name="connsiteX18-7507" fmla="*/ 3624789 w 3898347"/>
              <a:gd name="connsiteY18-7508" fmla="*/ 3803185 h 4260845"/>
              <a:gd name="connsiteX19-7509" fmla="*/ 3602327 w 3898347"/>
              <a:gd name="connsiteY19-7510" fmla="*/ 3794616 h 4260845"/>
              <a:gd name="connsiteX20-7511" fmla="*/ 3596645 w 3898347"/>
              <a:gd name="connsiteY20-7512" fmla="*/ 3797108 h 4260845"/>
              <a:gd name="connsiteX21-7513" fmla="*/ 3574144 w 3898347"/>
              <a:gd name="connsiteY21-7514" fmla="*/ 3795108 h 4260845"/>
              <a:gd name="connsiteX22-7515" fmla="*/ 3562310 w 3898347"/>
              <a:gd name="connsiteY22-7516" fmla="*/ 3787534 h 4260845"/>
              <a:gd name="connsiteX23-7517" fmla="*/ 3551635 w 3898347"/>
              <a:gd name="connsiteY23-7518" fmla="*/ 3797705 h 4260845"/>
              <a:gd name="connsiteX24-7519" fmla="*/ 3542668 w 3898347"/>
              <a:gd name="connsiteY24-7520" fmla="*/ 3803283 h 4260845"/>
              <a:gd name="connsiteX25-7521" fmla="*/ 3533033 w 3898347"/>
              <a:gd name="connsiteY25-7522" fmla="*/ 3799071 h 4260845"/>
              <a:gd name="connsiteX26-7523" fmla="*/ 3521726 w 3898347"/>
              <a:gd name="connsiteY26-7524" fmla="*/ 3804691 h 4260845"/>
              <a:gd name="connsiteX27-7525" fmla="*/ 3520080 w 3898347"/>
              <a:gd name="connsiteY27-7526" fmla="*/ 3805210 h 4260845"/>
              <a:gd name="connsiteX28-7527" fmla="*/ 3508491 w 3898347"/>
              <a:gd name="connsiteY28-7528" fmla="*/ 3797398 h 4260845"/>
              <a:gd name="connsiteX29-7529" fmla="*/ 3503787 w 3898347"/>
              <a:gd name="connsiteY29-7530" fmla="*/ 3797787 h 4260845"/>
              <a:gd name="connsiteX30-7531" fmla="*/ 3492165 w 3898347"/>
              <a:gd name="connsiteY30-7532" fmla="*/ 3799887 h 4260845"/>
              <a:gd name="connsiteX31-7533" fmla="*/ 3472233 w 3898347"/>
              <a:gd name="connsiteY31-7534" fmla="*/ 3805682 h 4260845"/>
              <a:gd name="connsiteX32-7535" fmla="*/ 3465921 w 3898347"/>
              <a:gd name="connsiteY32-7536" fmla="*/ 3805814 h 4260845"/>
              <a:gd name="connsiteX33-7537" fmla="*/ 3455541 w 3898347"/>
              <a:gd name="connsiteY33-7538" fmla="*/ 3815505 h 4260845"/>
              <a:gd name="connsiteX34-7539" fmla="*/ 3429027 w 3898347"/>
              <a:gd name="connsiteY34-7540" fmla="*/ 3816906 h 4260845"/>
              <a:gd name="connsiteX35-7541" fmla="*/ 3369507 w 3898347"/>
              <a:gd name="connsiteY35-7542" fmla="*/ 3825563 h 4260845"/>
              <a:gd name="connsiteX36-7543" fmla="*/ 3324491 w 3898347"/>
              <a:gd name="connsiteY36-7544" fmla="*/ 3832006 h 4260845"/>
              <a:gd name="connsiteX37-7545" fmla="*/ 3244235 w 3898347"/>
              <a:gd name="connsiteY37-7546" fmla="*/ 3834376 h 4260845"/>
              <a:gd name="connsiteX38-7547" fmla="*/ 3226507 w 3898347"/>
              <a:gd name="connsiteY38-7548" fmla="*/ 3820131 h 4260845"/>
              <a:gd name="connsiteX39-7549" fmla="*/ 3191688 w 3898347"/>
              <a:gd name="connsiteY39-7550" fmla="*/ 3837359 h 4260845"/>
              <a:gd name="connsiteX40-7551" fmla="*/ 3153779 w 3898347"/>
              <a:gd name="connsiteY40-7552" fmla="*/ 3848439 h 4260845"/>
              <a:gd name="connsiteX41-7553" fmla="*/ 3090188 w 3898347"/>
              <a:gd name="connsiteY41-7554" fmla="*/ 3855036 h 4260845"/>
              <a:gd name="connsiteX42-7555" fmla="*/ 3031422 w 3898347"/>
              <a:gd name="connsiteY42-7556" fmla="*/ 3858298 h 4260845"/>
              <a:gd name="connsiteX43-7557" fmla="*/ 2996288 w 3898347"/>
              <a:gd name="connsiteY43-7558" fmla="*/ 3860020 h 4260845"/>
              <a:gd name="connsiteX44-7559" fmla="*/ 2901661 w 3898347"/>
              <a:gd name="connsiteY44-7560" fmla="*/ 3882243 h 4260845"/>
              <a:gd name="connsiteX45-7561" fmla="*/ 2782141 w 3898347"/>
              <a:gd name="connsiteY45-7562" fmla="*/ 3932983 h 4260845"/>
              <a:gd name="connsiteX46-7563" fmla="*/ 2749597 w 3898347"/>
              <a:gd name="connsiteY46-7564" fmla="*/ 3956746 h 4260845"/>
              <a:gd name="connsiteX47-7565" fmla="*/ 2730493 w 3898347"/>
              <a:gd name="connsiteY47-7566" fmla="*/ 3955236 h 4260845"/>
              <a:gd name="connsiteX48-7567" fmla="*/ 2707507 w 3898347"/>
              <a:gd name="connsiteY48-7568" fmla="*/ 3947771 h 4260845"/>
              <a:gd name="connsiteX49-7569" fmla="*/ 2701937 w 3898347"/>
              <a:gd name="connsiteY49-7570" fmla="*/ 3950565 h 4260845"/>
              <a:gd name="connsiteX50-7571" fmla="*/ 2679435 w 3898347"/>
              <a:gd name="connsiteY50-7572" fmla="*/ 3949768 h 4260845"/>
              <a:gd name="connsiteX51-7573" fmla="*/ 2667352 w 3898347"/>
              <a:gd name="connsiteY51-7574" fmla="*/ 3942821 h 4260845"/>
              <a:gd name="connsiteX52-7575" fmla="*/ 2657096 w 3898347"/>
              <a:gd name="connsiteY52-7576" fmla="*/ 3953571 h 4260845"/>
              <a:gd name="connsiteX53-7577" fmla="*/ 2655161 w 3898347"/>
              <a:gd name="connsiteY53-7578" fmla="*/ 3962216 h 4260845"/>
              <a:gd name="connsiteX54-7579" fmla="*/ 2638604 w 3898347"/>
              <a:gd name="connsiteY54-7580" fmla="*/ 3955936 h 4260845"/>
              <a:gd name="connsiteX55-7581" fmla="*/ 2626185 w 3898347"/>
              <a:gd name="connsiteY55-7582" fmla="*/ 3962937 h 4260845"/>
              <a:gd name="connsiteX56-7583" fmla="*/ 2614077 w 3898347"/>
              <a:gd name="connsiteY56-7584" fmla="*/ 3955576 h 4260845"/>
              <a:gd name="connsiteX57-7585" fmla="*/ 2609403 w 3898347"/>
              <a:gd name="connsiteY57-7586" fmla="*/ 3956215 h 4260845"/>
              <a:gd name="connsiteX58-7587" fmla="*/ 2597896 w 3898347"/>
              <a:gd name="connsiteY58-7588" fmla="*/ 3958939 h 4260845"/>
              <a:gd name="connsiteX59-7589" fmla="*/ 2578251 w 3898347"/>
              <a:gd name="connsiteY59-7590" fmla="*/ 3965812 h 4260845"/>
              <a:gd name="connsiteX60-7591" fmla="*/ 2571961 w 3898347"/>
              <a:gd name="connsiteY60-7592" fmla="*/ 3966278 h 4260845"/>
              <a:gd name="connsiteX61-7593" fmla="*/ 2559399 w 3898347"/>
              <a:gd name="connsiteY61-7594" fmla="*/ 3979193 h 4260845"/>
              <a:gd name="connsiteX62-7595" fmla="*/ 2533560 w 3898347"/>
              <a:gd name="connsiteY62-7596" fmla="*/ 3988160 h 4260845"/>
              <a:gd name="connsiteX63-7597" fmla="*/ 2515299 w 3898347"/>
              <a:gd name="connsiteY63-7598" fmla="*/ 4016867 h 4260845"/>
              <a:gd name="connsiteX64-7599" fmla="*/ 2513423 w 3898347"/>
              <a:gd name="connsiteY64-7600" fmla="*/ 4018759 h 4260845"/>
              <a:gd name="connsiteX65-7601" fmla="*/ 2482991 w 3898347"/>
              <a:gd name="connsiteY65-7602" fmla="*/ 4012935 h 4260845"/>
              <a:gd name="connsiteX66-7603" fmla="*/ 2446940 w 3898347"/>
              <a:gd name="connsiteY66-7604" fmla="*/ 4021172 h 4260845"/>
              <a:gd name="connsiteX67-7605" fmla="*/ 2404883 w 3898347"/>
              <a:gd name="connsiteY67-7606" fmla="*/ 4024808 h 4260845"/>
              <a:gd name="connsiteX68-7607" fmla="*/ 2373894 w 3898347"/>
              <a:gd name="connsiteY68-7608" fmla="*/ 4023827 h 4260845"/>
              <a:gd name="connsiteX69-7609" fmla="*/ 2297080 w 3898347"/>
              <a:gd name="connsiteY69-7610" fmla="*/ 4040841 h 4260845"/>
              <a:gd name="connsiteX70-7611" fmla="*/ 2170615 w 3898347"/>
              <a:gd name="connsiteY70-7612" fmla="*/ 4077196 h 4260845"/>
              <a:gd name="connsiteX71-7613" fmla="*/ 2143580 w 3898347"/>
              <a:gd name="connsiteY71-7614" fmla="*/ 4083102 h 4260845"/>
              <a:gd name="connsiteX72-7615" fmla="*/ 2119893 w 3898347"/>
              <a:gd name="connsiteY72-7616" fmla="*/ 4080874 h 4260845"/>
              <a:gd name="connsiteX73-7617" fmla="*/ 2114008 w 3898347"/>
              <a:gd name="connsiteY73-7618" fmla="*/ 4073996 h 4260845"/>
              <a:gd name="connsiteX74-7619" fmla="*/ 2099067 w 3898347"/>
              <a:gd name="connsiteY74-7620" fmla="*/ 4076068 h 4260845"/>
              <a:gd name="connsiteX75-7621" fmla="*/ 2095000 w 3898347"/>
              <a:gd name="connsiteY75-7622" fmla="*/ 4075096 h 4260845"/>
              <a:gd name="connsiteX76-7623" fmla="*/ 2071767 w 3898347"/>
              <a:gd name="connsiteY76-7624" fmla="*/ 4071044 h 4260845"/>
              <a:gd name="connsiteX77-7625" fmla="*/ 2024486 w 3898347"/>
              <a:gd name="connsiteY77-7626" fmla="*/ 4100276 h 4260845"/>
              <a:gd name="connsiteX78-7627" fmla="*/ 1944675 w 3898347"/>
              <a:gd name="connsiteY78-7628" fmla="*/ 4121515 h 4260845"/>
              <a:gd name="connsiteX79-7629" fmla="*/ 1739945 w 3898347"/>
              <a:gd name="connsiteY79-7630" fmla="*/ 4171795 h 4260845"/>
              <a:gd name="connsiteX80-7631" fmla="*/ 1642330 w 3898347"/>
              <a:gd name="connsiteY80-7632" fmla="*/ 4174762 h 4260845"/>
              <a:gd name="connsiteX81-7633" fmla="*/ 1595989 w 3898347"/>
              <a:gd name="connsiteY81-7634" fmla="*/ 4193679 h 4260845"/>
              <a:gd name="connsiteX82-7635" fmla="*/ 1559231 w 3898347"/>
              <a:gd name="connsiteY82-7636" fmla="*/ 4195932 h 4260845"/>
              <a:gd name="connsiteX83-7637" fmla="*/ 1537197 w 3898347"/>
              <a:gd name="connsiteY83-7638" fmla="*/ 4209468 h 4260845"/>
              <a:gd name="connsiteX84-7639" fmla="*/ 1508787 w 3898347"/>
              <a:gd name="connsiteY84-7640" fmla="*/ 4234213 h 4260845"/>
              <a:gd name="connsiteX85-7641" fmla="*/ 1488914 w 3898347"/>
              <a:gd name="connsiteY85-7642" fmla="*/ 4241772 h 4260845"/>
              <a:gd name="connsiteX86-7643" fmla="*/ 1488999 w 3898347"/>
              <a:gd name="connsiteY86-7644" fmla="*/ 4251186 h 4260845"/>
              <a:gd name="connsiteX87-7645" fmla="*/ 1475364 w 3898347"/>
              <a:gd name="connsiteY87-7646" fmla="*/ 4248364 h 4260845"/>
              <a:gd name="connsiteX88-7647" fmla="*/ 1444118 w 3898347"/>
              <a:gd name="connsiteY88-7648" fmla="*/ 4246285 h 4260845"/>
              <a:gd name="connsiteX89-7649" fmla="*/ 1405326 w 3898347"/>
              <a:gd name="connsiteY89-7650" fmla="*/ 4248391 h 4260845"/>
              <a:gd name="connsiteX90-7651" fmla="*/ 1325174 w 3898347"/>
              <a:gd name="connsiteY90-7652" fmla="*/ 4237004 h 4260845"/>
              <a:gd name="connsiteX91-7653" fmla="*/ 1272434 w 3898347"/>
              <a:gd name="connsiteY91-7654" fmla="*/ 4244958 h 4260845"/>
              <a:gd name="connsiteX92-7655" fmla="*/ 1231567 w 3898347"/>
              <a:gd name="connsiteY92-7656" fmla="*/ 4219356 h 4260845"/>
              <a:gd name="connsiteX93-7657" fmla="*/ 1216643 w 3898347"/>
              <a:gd name="connsiteY93-7658" fmla="*/ 4229828 h 4260845"/>
              <a:gd name="connsiteX94-7659" fmla="*/ 1214101 w 3898347"/>
              <a:gd name="connsiteY94-7660" fmla="*/ 4231991 h 4260845"/>
              <a:gd name="connsiteX95-7661" fmla="*/ 1203193 w 3898347"/>
              <a:gd name="connsiteY95-7662" fmla="*/ 4232867 h 4260845"/>
              <a:gd name="connsiteX96-7663" fmla="*/ 1201049 w 3898347"/>
              <a:gd name="connsiteY96-7664" fmla="*/ 4242842 h 4260845"/>
              <a:gd name="connsiteX97-7665" fmla="*/ 1185298 w 3898347"/>
              <a:gd name="connsiteY97-7666" fmla="*/ 4251133 h 4260845"/>
              <a:gd name="connsiteX98-7667" fmla="*/ 1164955 w 3898347"/>
              <a:gd name="connsiteY98-7668" fmla="*/ 4250027 h 4260845"/>
              <a:gd name="connsiteX99-7669" fmla="*/ 1067357 w 3898347"/>
              <a:gd name="connsiteY99-7670" fmla="*/ 4233908 h 4260845"/>
              <a:gd name="connsiteX100-7671" fmla="*/ 1009492 w 3898347"/>
              <a:gd name="connsiteY100-7672" fmla="*/ 4230455 h 4260845"/>
              <a:gd name="connsiteX101-7673" fmla="*/ 988345 w 3898347"/>
              <a:gd name="connsiteY101-7674" fmla="*/ 4238880 h 4260845"/>
              <a:gd name="connsiteX102-7675" fmla="*/ 958251 w 3898347"/>
              <a:gd name="connsiteY102-7676" fmla="*/ 4244100 h 4260845"/>
              <a:gd name="connsiteX103-7677" fmla="*/ 905785 w 3898347"/>
              <a:gd name="connsiteY103-7678" fmla="*/ 4260845 h 4260845"/>
              <a:gd name="connsiteX104-7679" fmla="*/ 837706 w 3898347"/>
              <a:gd name="connsiteY104-7680" fmla="*/ 4245528 h 4260845"/>
              <a:gd name="connsiteX105-7681" fmla="*/ 778474 w 3898347"/>
              <a:gd name="connsiteY105-7682" fmla="*/ 4235526 h 4260845"/>
              <a:gd name="connsiteX106-7683" fmla="*/ 774418 w 3898347"/>
              <a:gd name="connsiteY106-7684" fmla="*/ 4242583 h 4260845"/>
              <a:gd name="connsiteX107-7685" fmla="*/ 737705 w 3898347"/>
              <a:gd name="connsiteY107-7686" fmla="*/ 4238891 h 4260845"/>
              <a:gd name="connsiteX108-7687" fmla="*/ 641839 w 3898347"/>
              <a:gd name="connsiteY108-7688" fmla="*/ 4211160 h 4260845"/>
              <a:gd name="connsiteX109-7689" fmla="*/ 558105 w 3898347"/>
              <a:gd name="connsiteY109-7690" fmla="*/ 4191218 h 4260845"/>
              <a:gd name="connsiteX110-7691" fmla="*/ 515682 w 3898347"/>
              <a:gd name="connsiteY110-7692" fmla="*/ 4193696 h 4260845"/>
              <a:gd name="connsiteX111-7693" fmla="*/ 467082 w 3898347"/>
              <a:gd name="connsiteY111-7694" fmla="*/ 4185616 h 4260845"/>
              <a:gd name="connsiteX112-7695" fmla="*/ 437646 w 3898347"/>
              <a:gd name="connsiteY112-7696" fmla="*/ 4212658 h 4260845"/>
              <a:gd name="connsiteX113-7697" fmla="*/ 402271 w 3898347"/>
              <a:gd name="connsiteY113-7698" fmla="*/ 4212774 h 4260845"/>
              <a:gd name="connsiteX114-7699" fmla="*/ 384907 w 3898347"/>
              <a:gd name="connsiteY114-7700" fmla="*/ 4201195 h 4260845"/>
              <a:gd name="connsiteX115-7701" fmla="*/ 337154 w 3898347"/>
              <a:gd name="connsiteY115-7702" fmla="*/ 4206136 h 4260845"/>
              <a:gd name="connsiteX116-7703" fmla="*/ 298662 w 3898347"/>
              <a:gd name="connsiteY116-7704" fmla="*/ 4211227 h 4260845"/>
              <a:gd name="connsiteX117-7705" fmla="*/ 265740 w 3898347"/>
              <a:gd name="connsiteY117-7706" fmla="*/ 4213623 h 4260845"/>
              <a:gd name="connsiteX118-7707" fmla="*/ 176403 w 3898347"/>
              <a:gd name="connsiteY118-7708" fmla="*/ 4227393 h 4260845"/>
              <a:gd name="connsiteX119-7709" fmla="*/ 82528 w 3898347"/>
              <a:gd name="connsiteY119-7710" fmla="*/ 4243774 h 4260845"/>
              <a:gd name="connsiteX120-7711" fmla="*/ 19464 w 3898347"/>
              <a:gd name="connsiteY120-7712" fmla="*/ 4256103 h 4260845"/>
              <a:gd name="connsiteX121-7713" fmla="*/ 0 w 3898347"/>
              <a:gd name="connsiteY121-7714" fmla="*/ 4221939 h 4260845"/>
              <a:gd name="connsiteX122-7715" fmla="*/ 0 w 3898347"/>
              <a:gd name="connsiteY122-7716" fmla="*/ 15850 h 4260845"/>
              <a:gd name="connsiteX123-7717" fmla="*/ 3898347 w 3898347"/>
              <a:gd name="connsiteY123-7718" fmla="*/ 0 h 4260845"/>
              <a:gd name="connsiteX0-7719" fmla="*/ 3898347 w 3898347"/>
              <a:gd name="connsiteY0-7720" fmla="*/ 0 h 4260845"/>
              <a:gd name="connsiteX1-7721" fmla="*/ 3898347 w 3898347"/>
              <a:gd name="connsiteY1-7722" fmla="*/ 3834445 h 4260845"/>
              <a:gd name="connsiteX2-7723" fmla="*/ 3892314 w 3898347"/>
              <a:gd name="connsiteY2-7724" fmla="*/ 3832951 h 4260845"/>
              <a:gd name="connsiteX3-7725" fmla="*/ 3851953 w 3898347"/>
              <a:gd name="connsiteY3-7726" fmla="*/ 3802983 h 4260845"/>
              <a:gd name="connsiteX4-7727" fmla="*/ 3836418 w 3898347"/>
              <a:gd name="connsiteY4-7728" fmla="*/ 3811513 h 4260845"/>
              <a:gd name="connsiteX5-7729" fmla="*/ 3833758 w 3898347"/>
              <a:gd name="connsiteY5-7730" fmla="*/ 3813341 h 4260845"/>
              <a:gd name="connsiteX6-7731" fmla="*/ 3822673 w 3898347"/>
              <a:gd name="connsiteY6-7732" fmla="*/ 3812913 h 4260845"/>
              <a:gd name="connsiteX7-7733" fmla="*/ 3820104 w 3898347"/>
              <a:gd name="connsiteY7-7734" fmla="*/ 3822466 h 4260845"/>
              <a:gd name="connsiteX8-7735" fmla="*/ 3803816 w 3898347"/>
              <a:gd name="connsiteY8-7736" fmla="*/ 3828757 h 4260845"/>
              <a:gd name="connsiteX9-7737" fmla="*/ 3729936 w 3898347"/>
              <a:gd name="connsiteY9-7738" fmla="*/ 3815386 h 4260845"/>
              <a:gd name="connsiteX10-7739" fmla="*/ 3726018 w 3898347"/>
              <a:gd name="connsiteY10-7740" fmla="*/ 3815100 h 4260845"/>
              <a:gd name="connsiteX11-7741" fmla="*/ 3725413 w 3898347"/>
              <a:gd name="connsiteY11-7742" fmla="*/ 3814615 h 4260845"/>
              <a:gd name="connsiteX12-7743" fmla="*/ 3713801 w 3898347"/>
              <a:gd name="connsiteY12-7744" fmla="*/ 3811018 h 4260845"/>
              <a:gd name="connsiteX13-7745" fmla="*/ 3709087 w 3898347"/>
              <a:gd name="connsiteY13-7746" fmla="*/ 3813195 h 4260845"/>
              <a:gd name="connsiteX14-7747" fmla="*/ 3698038 w 3898347"/>
              <a:gd name="connsiteY14-7748" fmla="*/ 3806182 h 4260845"/>
              <a:gd name="connsiteX15-7749" fmla="*/ 3662227 w 3898347"/>
              <a:gd name="connsiteY15-7750" fmla="*/ 3807761 h 4260845"/>
              <a:gd name="connsiteX16-7751" fmla="*/ 3659872 w 3898347"/>
              <a:gd name="connsiteY16-7752" fmla="*/ 3805524 h 4260845"/>
              <a:gd name="connsiteX17-7753" fmla="*/ 3643454 w 3898347"/>
              <a:gd name="connsiteY17-7754" fmla="*/ 3794831 h 4260845"/>
              <a:gd name="connsiteX18-7755" fmla="*/ 3624789 w 3898347"/>
              <a:gd name="connsiteY18-7756" fmla="*/ 3803185 h 4260845"/>
              <a:gd name="connsiteX19-7757" fmla="*/ 3602327 w 3898347"/>
              <a:gd name="connsiteY19-7758" fmla="*/ 3794616 h 4260845"/>
              <a:gd name="connsiteX20-7759" fmla="*/ 3596645 w 3898347"/>
              <a:gd name="connsiteY20-7760" fmla="*/ 3797108 h 4260845"/>
              <a:gd name="connsiteX21-7761" fmla="*/ 3574144 w 3898347"/>
              <a:gd name="connsiteY21-7762" fmla="*/ 3795108 h 4260845"/>
              <a:gd name="connsiteX22-7763" fmla="*/ 3562310 w 3898347"/>
              <a:gd name="connsiteY22-7764" fmla="*/ 3787534 h 4260845"/>
              <a:gd name="connsiteX23-7765" fmla="*/ 3551635 w 3898347"/>
              <a:gd name="connsiteY23-7766" fmla="*/ 3797705 h 4260845"/>
              <a:gd name="connsiteX24-7767" fmla="*/ 3542668 w 3898347"/>
              <a:gd name="connsiteY24-7768" fmla="*/ 3803283 h 4260845"/>
              <a:gd name="connsiteX25-7769" fmla="*/ 3533033 w 3898347"/>
              <a:gd name="connsiteY25-7770" fmla="*/ 3799071 h 4260845"/>
              <a:gd name="connsiteX26-7771" fmla="*/ 3521726 w 3898347"/>
              <a:gd name="connsiteY26-7772" fmla="*/ 3804691 h 4260845"/>
              <a:gd name="connsiteX27-7773" fmla="*/ 3520080 w 3898347"/>
              <a:gd name="connsiteY27-7774" fmla="*/ 3805210 h 4260845"/>
              <a:gd name="connsiteX28-7775" fmla="*/ 3508491 w 3898347"/>
              <a:gd name="connsiteY28-7776" fmla="*/ 3797398 h 4260845"/>
              <a:gd name="connsiteX29-7777" fmla="*/ 3503787 w 3898347"/>
              <a:gd name="connsiteY29-7778" fmla="*/ 3797787 h 4260845"/>
              <a:gd name="connsiteX30-7779" fmla="*/ 3492165 w 3898347"/>
              <a:gd name="connsiteY30-7780" fmla="*/ 3799887 h 4260845"/>
              <a:gd name="connsiteX31-7781" fmla="*/ 3472233 w 3898347"/>
              <a:gd name="connsiteY31-7782" fmla="*/ 3805682 h 4260845"/>
              <a:gd name="connsiteX32-7783" fmla="*/ 3465921 w 3898347"/>
              <a:gd name="connsiteY32-7784" fmla="*/ 3805814 h 4260845"/>
              <a:gd name="connsiteX33-7785" fmla="*/ 3455541 w 3898347"/>
              <a:gd name="connsiteY33-7786" fmla="*/ 3815505 h 4260845"/>
              <a:gd name="connsiteX34-7787" fmla="*/ 3429027 w 3898347"/>
              <a:gd name="connsiteY34-7788" fmla="*/ 3816906 h 4260845"/>
              <a:gd name="connsiteX35-7789" fmla="*/ 3369507 w 3898347"/>
              <a:gd name="connsiteY35-7790" fmla="*/ 3825563 h 4260845"/>
              <a:gd name="connsiteX36-7791" fmla="*/ 3324491 w 3898347"/>
              <a:gd name="connsiteY36-7792" fmla="*/ 3832006 h 4260845"/>
              <a:gd name="connsiteX37-7793" fmla="*/ 3244235 w 3898347"/>
              <a:gd name="connsiteY37-7794" fmla="*/ 3834376 h 4260845"/>
              <a:gd name="connsiteX38-7795" fmla="*/ 3226507 w 3898347"/>
              <a:gd name="connsiteY38-7796" fmla="*/ 3820131 h 4260845"/>
              <a:gd name="connsiteX39-7797" fmla="*/ 3191688 w 3898347"/>
              <a:gd name="connsiteY39-7798" fmla="*/ 3837359 h 4260845"/>
              <a:gd name="connsiteX40-7799" fmla="*/ 3153779 w 3898347"/>
              <a:gd name="connsiteY40-7800" fmla="*/ 3848439 h 4260845"/>
              <a:gd name="connsiteX41-7801" fmla="*/ 3090188 w 3898347"/>
              <a:gd name="connsiteY41-7802" fmla="*/ 3855036 h 4260845"/>
              <a:gd name="connsiteX42-7803" fmla="*/ 3031422 w 3898347"/>
              <a:gd name="connsiteY42-7804" fmla="*/ 3858298 h 4260845"/>
              <a:gd name="connsiteX43-7805" fmla="*/ 2996288 w 3898347"/>
              <a:gd name="connsiteY43-7806" fmla="*/ 3860020 h 4260845"/>
              <a:gd name="connsiteX44-7807" fmla="*/ 2901661 w 3898347"/>
              <a:gd name="connsiteY44-7808" fmla="*/ 3882243 h 4260845"/>
              <a:gd name="connsiteX45-7809" fmla="*/ 2782141 w 3898347"/>
              <a:gd name="connsiteY45-7810" fmla="*/ 3932983 h 4260845"/>
              <a:gd name="connsiteX46-7811" fmla="*/ 2749597 w 3898347"/>
              <a:gd name="connsiteY46-7812" fmla="*/ 3956746 h 4260845"/>
              <a:gd name="connsiteX47-7813" fmla="*/ 2730493 w 3898347"/>
              <a:gd name="connsiteY47-7814" fmla="*/ 3955236 h 4260845"/>
              <a:gd name="connsiteX48-7815" fmla="*/ 2707507 w 3898347"/>
              <a:gd name="connsiteY48-7816" fmla="*/ 3947771 h 4260845"/>
              <a:gd name="connsiteX49-7817" fmla="*/ 2701937 w 3898347"/>
              <a:gd name="connsiteY49-7818" fmla="*/ 3950565 h 4260845"/>
              <a:gd name="connsiteX50-7819" fmla="*/ 2679435 w 3898347"/>
              <a:gd name="connsiteY50-7820" fmla="*/ 3949768 h 4260845"/>
              <a:gd name="connsiteX51-7821" fmla="*/ 2667352 w 3898347"/>
              <a:gd name="connsiteY51-7822" fmla="*/ 3942821 h 4260845"/>
              <a:gd name="connsiteX52-7823" fmla="*/ 2657096 w 3898347"/>
              <a:gd name="connsiteY52-7824" fmla="*/ 3953571 h 4260845"/>
              <a:gd name="connsiteX53-7825" fmla="*/ 2655161 w 3898347"/>
              <a:gd name="connsiteY53-7826" fmla="*/ 3962216 h 4260845"/>
              <a:gd name="connsiteX54-7827" fmla="*/ 2638604 w 3898347"/>
              <a:gd name="connsiteY54-7828" fmla="*/ 3955936 h 4260845"/>
              <a:gd name="connsiteX55-7829" fmla="*/ 2626185 w 3898347"/>
              <a:gd name="connsiteY55-7830" fmla="*/ 3962937 h 4260845"/>
              <a:gd name="connsiteX56-7831" fmla="*/ 2614077 w 3898347"/>
              <a:gd name="connsiteY56-7832" fmla="*/ 3955576 h 4260845"/>
              <a:gd name="connsiteX57-7833" fmla="*/ 2609403 w 3898347"/>
              <a:gd name="connsiteY57-7834" fmla="*/ 3956215 h 4260845"/>
              <a:gd name="connsiteX58-7835" fmla="*/ 2597896 w 3898347"/>
              <a:gd name="connsiteY58-7836" fmla="*/ 3958939 h 4260845"/>
              <a:gd name="connsiteX59-7837" fmla="*/ 2578251 w 3898347"/>
              <a:gd name="connsiteY59-7838" fmla="*/ 3965812 h 4260845"/>
              <a:gd name="connsiteX60-7839" fmla="*/ 2571961 w 3898347"/>
              <a:gd name="connsiteY60-7840" fmla="*/ 3966278 h 4260845"/>
              <a:gd name="connsiteX61-7841" fmla="*/ 2559399 w 3898347"/>
              <a:gd name="connsiteY61-7842" fmla="*/ 3979193 h 4260845"/>
              <a:gd name="connsiteX62-7843" fmla="*/ 2533560 w 3898347"/>
              <a:gd name="connsiteY62-7844" fmla="*/ 3988160 h 4260845"/>
              <a:gd name="connsiteX63-7845" fmla="*/ 2515299 w 3898347"/>
              <a:gd name="connsiteY63-7846" fmla="*/ 4016867 h 4260845"/>
              <a:gd name="connsiteX64-7847" fmla="*/ 2513423 w 3898347"/>
              <a:gd name="connsiteY64-7848" fmla="*/ 4018759 h 4260845"/>
              <a:gd name="connsiteX65-7849" fmla="*/ 2482991 w 3898347"/>
              <a:gd name="connsiteY65-7850" fmla="*/ 4012935 h 4260845"/>
              <a:gd name="connsiteX66-7851" fmla="*/ 2446940 w 3898347"/>
              <a:gd name="connsiteY66-7852" fmla="*/ 4021172 h 4260845"/>
              <a:gd name="connsiteX67-7853" fmla="*/ 2404883 w 3898347"/>
              <a:gd name="connsiteY67-7854" fmla="*/ 4024808 h 4260845"/>
              <a:gd name="connsiteX68-7855" fmla="*/ 2373894 w 3898347"/>
              <a:gd name="connsiteY68-7856" fmla="*/ 4023827 h 4260845"/>
              <a:gd name="connsiteX69-7857" fmla="*/ 2297080 w 3898347"/>
              <a:gd name="connsiteY69-7858" fmla="*/ 4040841 h 4260845"/>
              <a:gd name="connsiteX70-7859" fmla="*/ 2170615 w 3898347"/>
              <a:gd name="connsiteY70-7860" fmla="*/ 4077196 h 4260845"/>
              <a:gd name="connsiteX71-7861" fmla="*/ 2143580 w 3898347"/>
              <a:gd name="connsiteY71-7862" fmla="*/ 4083102 h 4260845"/>
              <a:gd name="connsiteX72-7863" fmla="*/ 2119893 w 3898347"/>
              <a:gd name="connsiteY72-7864" fmla="*/ 4080874 h 4260845"/>
              <a:gd name="connsiteX73-7865" fmla="*/ 2114008 w 3898347"/>
              <a:gd name="connsiteY73-7866" fmla="*/ 4073996 h 4260845"/>
              <a:gd name="connsiteX74-7867" fmla="*/ 2099067 w 3898347"/>
              <a:gd name="connsiteY74-7868" fmla="*/ 4076068 h 4260845"/>
              <a:gd name="connsiteX75-7869" fmla="*/ 2095000 w 3898347"/>
              <a:gd name="connsiteY75-7870" fmla="*/ 4075096 h 4260845"/>
              <a:gd name="connsiteX76-7871" fmla="*/ 2071767 w 3898347"/>
              <a:gd name="connsiteY76-7872" fmla="*/ 4071044 h 4260845"/>
              <a:gd name="connsiteX77-7873" fmla="*/ 2024486 w 3898347"/>
              <a:gd name="connsiteY77-7874" fmla="*/ 4100276 h 4260845"/>
              <a:gd name="connsiteX78-7875" fmla="*/ 1944675 w 3898347"/>
              <a:gd name="connsiteY78-7876" fmla="*/ 4121515 h 4260845"/>
              <a:gd name="connsiteX79-7877" fmla="*/ 1739945 w 3898347"/>
              <a:gd name="connsiteY79-7878" fmla="*/ 4171795 h 4260845"/>
              <a:gd name="connsiteX80-7879" fmla="*/ 1662065 w 3898347"/>
              <a:gd name="connsiteY80-7880" fmla="*/ 4184630 h 4260845"/>
              <a:gd name="connsiteX81-7881" fmla="*/ 1595989 w 3898347"/>
              <a:gd name="connsiteY81-7882" fmla="*/ 4193679 h 4260845"/>
              <a:gd name="connsiteX82-7883" fmla="*/ 1559231 w 3898347"/>
              <a:gd name="connsiteY82-7884" fmla="*/ 4195932 h 4260845"/>
              <a:gd name="connsiteX83-7885" fmla="*/ 1537197 w 3898347"/>
              <a:gd name="connsiteY83-7886" fmla="*/ 4209468 h 4260845"/>
              <a:gd name="connsiteX84-7887" fmla="*/ 1508787 w 3898347"/>
              <a:gd name="connsiteY84-7888" fmla="*/ 4234213 h 4260845"/>
              <a:gd name="connsiteX85-7889" fmla="*/ 1488914 w 3898347"/>
              <a:gd name="connsiteY85-7890" fmla="*/ 4241772 h 4260845"/>
              <a:gd name="connsiteX86-7891" fmla="*/ 1488999 w 3898347"/>
              <a:gd name="connsiteY86-7892" fmla="*/ 4251186 h 4260845"/>
              <a:gd name="connsiteX87-7893" fmla="*/ 1475364 w 3898347"/>
              <a:gd name="connsiteY87-7894" fmla="*/ 4248364 h 4260845"/>
              <a:gd name="connsiteX88-7895" fmla="*/ 1444118 w 3898347"/>
              <a:gd name="connsiteY88-7896" fmla="*/ 4246285 h 4260845"/>
              <a:gd name="connsiteX89-7897" fmla="*/ 1405326 w 3898347"/>
              <a:gd name="connsiteY89-7898" fmla="*/ 4248391 h 4260845"/>
              <a:gd name="connsiteX90-7899" fmla="*/ 1325174 w 3898347"/>
              <a:gd name="connsiteY90-7900" fmla="*/ 4237004 h 4260845"/>
              <a:gd name="connsiteX91-7901" fmla="*/ 1272434 w 3898347"/>
              <a:gd name="connsiteY91-7902" fmla="*/ 4244958 h 4260845"/>
              <a:gd name="connsiteX92-7903" fmla="*/ 1231567 w 3898347"/>
              <a:gd name="connsiteY92-7904" fmla="*/ 4219356 h 4260845"/>
              <a:gd name="connsiteX93-7905" fmla="*/ 1216643 w 3898347"/>
              <a:gd name="connsiteY93-7906" fmla="*/ 4229828 h 4260845"/>
              <a:gd name="connsiteX94-7907" fmla="*/ 1214101 w 3898347"/>
              <a:gd name="connsiteY94-7908" fmla="*/ 4231991 h 4260845"/>
              <a:gd name="connsiteX95-7909" fmla="*/ 1203193 w 3898347"/>
              <a:gd name="connsiteY95-7910" fmla="*/ 4232867 h 4260845"/>
              <a:gd name="connsiteX96-7911" fmla="*/ 1201049 w 3898347"/>
              <a:gd name="connsiteY96-7912" fmla="*/ 4242842 h 4260845"/>
              <a:gd name="connsiteX97-7913" fmla="*/ 1185298 w 3898347"/>
              <a:gd name="connsiteY97-7914" fmla="*/ 4251133 h 4260845"/>
              <a:gd name="connsiteX98-7915" fmla="*/ 1164955 w 3898347"/>
              <a:gd name="connsiteY98-7916" fmla="*/ 4250027 h 4260845"/>
              <a:gd name="connsiteX99-7917" fmla="*/ 1067357 w 3898347"/>
              <a:gd name="connsiteY99-7918" fmla="*/ 4233908 h 4260845"/>
              <a:gd name="connsiteX100-7919" fmla="*/ 1009492 w 3898347"/>
              <a:gd name="connsiteY100-7920" fmla="*/ 4230455 h 4260845"/>
              <a:gd name="connsiteX101-7921" fmla="*/ 988345 w 3898347"/>
              <a:gd name="connsiteY101-7922" fmla="*/ 4238880 h 4260845"/>
              <a:gd name="connsiteX102-7923" fmla="*/ 958251 w 3898347"/>
              <a:gd name="connsiteY102-7924" fmla="*/ 4244100 h 4260845"/>
              <a:gd name="connsiteX103-7925" fmla="*/ 905785 w 3898347"/>
              <a:gd name="connsiteY103-7926" fmla="*/ 4260845 h 4260845"/>
              <a:gd name="connsiteX104-7927" fmla="*/ 837706 w 3898347"/>
              <a:gd name="connsiteY104-7928" fmla="*/ 4245528 h 4260845"/>
              <a:gd name="connsiteX105-7929" fmla="*/ 778474 w 3898347"/>
              <a:gd name="connsiteY105-7930" fmla="*/ 4235526 h 4260845"/>
              <a:gd name="connsiteX106-7931" fmla="*/ 774418 w 3898347"/>
              <a:gd name="connsiteY106-7932" fmla="*/ 4242583 h 4260845"/>
              <a:gd name="connsiteX107-7933" fmla="*/ 737705 w 3898347"/>
              <a:gd name="connsiteY107-7934" fmla="*/ 4238891 h 4260845"/>
              <a:gd name="connsiteX108-7935" fmla="*/ 641839 w 3898347"/>
              <a:gd name="connsiteY108-7936" fmla="*/ 4211160 h 4260845"/>
              <a:gd name="connsiteX109-7937" fmla="*/ 558105 w 3898347"/>
              <a:gd name="connsiteY109-7938" fmla="*/ 4191218 h 4260845"/>
              <a:gd name="connsiteX110-7939" fmla="*/ 515682 w 3898347"/>
              <a:gd name="connsiteY110-7940" fmla="*/ 4193696 h 4260845"/>
              <a:gd name="connsiteX111-7941" fmla="*/ 467082 w 3898347"/>
              <a:gd name="connsiteY111-7942" fmla="*/ 4185616 h 4260845"/>
              <a:gd name="connsiteX112-7943" fmla="*/ 437646 w 3898347"/>
              <a:gd name="connsiteY112-7944" fmla="*/ 4212658 h 4260845"/>
              <a:gd name="connsiteX113-7945" fmla="*/ 402271 w 3898347"/>
              <a:gd name="connsiteY113-7946" fmla="*/ 4212774 h 4260845"/>
              <a:gd name="connsiteX114-7947" fmla="*/ 384907 w 3898347"/>
              <a:gd name="connsiteY114-7948" fmla="*/ 4201195 h 4260845"/>
              <a:gd name="connsiteX115-7949" fmla="*/ 337154 w 3898347"/>
              <a:gd name="connsiteY115-7950" fmla="*/ 4206136 h 4260845"/>
              <a:gd name="connsiteX116-7951" fmla="*/ 298662 w 3898347"/>
              <a:gd name="connsiteY116-7952" fmla="*/ 4211227 h 4260845"/>
              <a:gd name="connsiteX117-7953" fmla="*/ 265740 w 3898347"/>
              <a:gd name="connsiteY117-7954" fmla="*/ 4213623 h 4260845"/>
              <a:gd name="connsiteX118-7955" fmla="*/ 176403 w 3898347"/>
              <a:gd name="connsiteY118-7956" fmla="*/ 4227393 h 4260845"/>
              <a:gd name="connsiteX119-7957" fmla="*/ 82528 w 3898347"/>
              <a:gd name="connsiteY119-7958" fmla="*/ 4243774 h 4260845"/>
              <a:gd name="connsiteX120-7959" fmla="*/ 19464 w 3898347"/>
              <a:gd name="connsiteY120-7960" fmla="*/ 4256103 h 4260845"/>
              <a:gd name="connsiteX121-7961" fmla="*/ 0 w 3898347"/>
              <a:gd name="connsiteY121-7962" fmla="*/ 4221939 h 4260845"/>
              <a:gd name="connsiteX122-7963" fmla="*/ 0 w 3898347"/>
              <a:gd name="connsiteY122-7964" fmla="*/ 15850 h 4260845"/>
              <a:gd name="connsiteX123-7965" fmla="*/ 3898347 w 3898347"/>
              <a:gd name="connsiteY123-7966" fmla="*/ 0 h 4260845"/>
              <a:gd name="connsiteX0-7967" fmla="*/ 3898347 w 3898347"/>
              <a:gd name="connsiteY0-7968" fmla="*/ 0 h 4260845"/>
              <a:gd name="connsiteX1-7969" fmla="*/ 3898347 w 3898347"/>
              <a:gd name="connsiteY1-7970" fmla="*/ 3834445 h 4260845"/>
              <a:gd name="connsiteX2-7971" fmla="*/ 3892314 w 3898347"/>
              <a:gd name="connsiteY2-7972" fmla="*/ 3832951 h 4260845"/>
              <a:gd name="connsiteX3-7973" fmla="*/ 3851953 w 3898347"/>
              <a:gd name="connsiteY3-7974" fmla="*/ 3802983 h 4260845"/>
              <a:gd name="connsiteX4-7975" fmla="*/ 3836418 w 3898347"/>
              <a:gd name="connsiteY4-7976" fmla="*/ 3811513 h 4260845"/>
              <a:gd name="connsiteX5-7977" fmla="*/ 3833758 w 3898347"/>
              <a:gd name="connsiteY5-7978" fmla="*/ 3813341 h 4260845"/>
              <a:gd name="connsiteX6-7979" fmla="*/ 3822673 w 3898347"/>
              <a:gd name="connsiteY6-7980" fmla="*/ 3812913 h 4260845"/>
              <a:gd name="connsiteX7-7981" fmla="*/ 3820104 w 3898347"/>
              <a:gd name="connsiteY7-7982" fmla="*/ 3822466 h 4260845"/>
              <a:gd name="connsiteX8-7983" fmla="*/ 3803816 w 3898347"/>
              <a:gd name="connsiteY8-7984" fmla="*/ 3828757 h 4260845"/>
              <a:gd name="connsiteX9-7985" fmla="*/ 3729936 w 3898347"/>
              <a:gd name="connsiteY9-7986" fmla="*/ 3815386 h 4260845"/>
              <a:gd name="connsiteX10-7987" fmla="*/ 3726018 w 3898347"/>
              <a:gd name="connsiteY10-7988" fmla="*/ 3815100 h 4260845"/>
              <a:gd name="connsiteX11-7989" fmla="*/ 3725413 w 3898347"/>
              <a:gd name="connsiteY11-7990" fmla="*/ 3814615 h 4260845"/>
              <a:gd name="connsiteX12-7991" fmla="*/ 3713801 w 3898347"/>
              <a:gd name="connsiteY12-7992" fmla="*/ 3811018 h 4260845"/>
              <a:gd name="connsiteX13-7993" fmla="*/ 3709087 w 3898347"/>
              <a:gd name="connsiteY13-7994" fmla="*/ 3813195 h 4260845"/>
              <a:gd name="connsiteX14-7995" fmla="*/ 3698038 w 3898347"/>
              <a:gd name="connsiteY14-7996" fmla="*/ 3806182 h 4260845"/>
              <a:gd name="connsiteX15-7997" fmla="*/ 3662227 w 3898347"/>
              <a:gd name="connsiteY15-7998" fmla="*/ 3807761 h 4260845"/>
              <a:gd name="connsiteX16-7999" fmla="*/ 3659872 w 3898347"/>
              <a:gd name="connsiteY16-8000" fmla="*/ 3805524 h 4260845"/>
              <a:gd name="connsiteX17-8001" fmla="*/ 3643454 w 3898347"/>
              <a:gd name="connsiteY17-8002" fmla="*/ 3794831 h 4260845"/>
              <a:gd name="connsiteX18-8003" fmla="*/ 3624789 w 3898347"/>
              <a:gd name="connsiteY18-8004" fmla="*/ 3803185 h 4260845"/>
              <a:gd name="connsiteX19-8005" fmla="*/ 3602327 w 3898347"/>
              <a:gd name="connsiteY19-8006" fmla="*/ 3794616 h 4260845"/>
              <a:gd name="connsiteX20-8007" fmla="*/ 3596645 w 3898347"/>
              <a:gd name="connsiteY20-8008" fmla="*/ 3797108 h 4260845"/>
              <a:gd name="connsiteX21-8009" fmla="*/ 3574144 w 3898347"/>
              <a:gd name="connsiteY21-8010" fmla="*/ 3795108 h 4260845"/>
              <a:gd name="connsiteX22-8011" fmla="*/ 3562310 w 3898347"/>
              <a:gd name="connsiteY22-8012" fmla="*/ 3787534 h 4260845"/>
              <a:gd name="connsiteX23-8013" fmla="*/ 3551635 w 3898347"/>
              <a:gd name="connsiteY23-8014" fmla="*/ 3797705 h 4260845"/>
              <a:gd name="connsiteX24-8015" fmla="*/ 3542668 w 3898347"/>
              <a:gd name="connsiteY24-8016" fmla="*/ 3803283 h 4260845"/>
              <a:gd name="connsiteX25-8017" fmla="*/ 3533033 w 3898347"/>
              <a:gd name="connsiteY25-8018" fmla="*/ 3799071 h 4260845"/>
              <a:gd name="connsiteX26-8019" fmla="*/ 3521726 w 3898347"/>
              <a:gd name="connsiteY26-8020" fmla="*/ 3804691 h 4260845"/>
              <a:gd name="connsiteX27-8021" fmla="*/ 3520080 w 3898347"/>
              <a:gd name="connsiteY27-8022" fmla="*/ 3805210 h 4260845"/>
              <a:gd name="connsiteX28-8023" fmla="*/ 3508491 w 3898347"/>
              <a:gd name="connsiteY28-8024" fmla="*/ 3797398 h 4260845"/>
              <a:gd name="connsiteX29-8025" fmla="*/ 3503787 w 3898347"/>
              <a:gd name="connsiteY29-8026" fmla="*/ 3797787 h 4260845"/>
              <a:gd name="connsiteX30-8027" fmla="*/ 3492165 w 3898347"/>
              <a:gd name="connsiteY30-8028" fmla="*/ 3799887 h 4260845"/>
              <a:gd name="connsiteX31-8029" fmla="*/ 3472233 w 3898347"/>
              <a:gd name="connsiteY31-8030" fmla="*/ 3805682 h 4260845"/>
              <a:gd name="connsiteX32-8031" fmla="*/ 3465921 w 3898347"/>
              <a:gd name="connsiteY32-8032" fmla="*/ 3805814 h 4260845"/>
              <a:gd name="connsiteX33-8033" fmla="*/ 3455541 w 3898347"/>
              <a:gd name="connsiteY33-8034" fmla="*/ 3815505 h 4260845"/>
              <a:gd name="connsiteX34-8035" fmla="*/ 3429027 w 3898347"/>
              <a:gd name="connsiteY34-8036" fmla="*/ 3816906 h 4260845"/>
              <a:gd name="connsiteX35-8037" fmla="*/ 3369507 w 3898347"/>
              <a:gd name="connsiteY35-8038" fmla="*/ 3825563 h 4260845"/>
              <a:gd name="connsiteX36-8039" fmla="*/ 3324491 w 3898347"/>
              <a:gd name="connsiteY36-8040" fmla="*/ 3832006 h 4260845"/>
              <a:gd name="connsiteX37-8041" fmla="*/ 3244235 w 3898347"/>
              <a:gd name="connsiteY37-8042" fmla="*/ 3834376 h 4260845"/>
              <a:gd name="connsiteX38-8043" fmla="*/ 3226507 w 3898347"/>
              <a:gd name="connsiteY38-8044" fmla="*/ 3820131 h 4260845"/>
              <a:gd name="connsiteX39-8045" fmla="*/ 3191688 w 3898347"/>
              <a:gd name="connsiteY39-8046" fmla="*/ 3837359 h 4260845"/>
              <a:gd name="connsiteX40-8047" fmla="*/ 3153779 w 3898347"/>
              <a:gd name="connsiteY40-8048" fmla="*/ 3848439 h 4260845"/>
              <a:gd name="connsiteX41-8049" fmla="*/ 3090188 w 3898347"/>
              <a:gd name="connsiteY41-8050" fmla="*/ 3855036 h 4260845"/>
              <a:gd name="connsiteX42-8051" fmla="*/ 3031422 w 3898347"/>
              <a:gd name="connsiteY42-8052" fmla="*/ 3858298 h 4260845"/>
              <a:gd name="connsiteX43-8053" fmla="*/ 2996288 w 3898347"/>
              <a:gd name="connsiteY43-8054" fmla="*/ 3860020 h 4260845"/>
              <a:gd name="connsiteX44-8055" fmla="*/ 2901661 w 3898347"/>
              <a:gd name="connsiteY44-8056" fmla="*/ 3882243 h 4260845"/>
              <a:gd name="connsiteX45-8057" fmla="*/ 2782141 w 3898347"/>
              <a:gd name="connsiteY45-8058" fmla="*/ 3932983 h 4260845"/>
              <a:gd name="connsiteX46-8059" fmla="*/ 2749597 w 3898347"/>
              <a:gd name="connsiteY46-8060" fmla="*/ 3956746 h 4260845"/>
              <a:gd name="connsiteX47-8061" fmla="*/ 2730493 w 3898347"/>
              <a:gd name="connsiteY47-8062" fmla="*/ 3955236 h 4260845"/>
              <a:gd name="connsiteX48-8063" fmla="*/ 2707507 w 3898347"/>
              <a:gd name="connsiteY48-8064" fmla="*/ 3947771 h 4260845"/>
              <a:gd name="connsiteX49-8065" fmla="*/ 2701937 w 3898347"/>
              <a:gd name="connsiteY49-8066" fmla="*/ 3950565 h 4260845"/>
              <a:gd name="connsiteX50-8067" fmla="*/ 2679435 w 3898347"/>
              <a:gd name="connsiteY50-8068" fmla="*/ 3949768 h 4260845"/>
              <a:gd name="connsiteX51-8069" fmla="*/ 2667352 w 3898347"/>
              <a:gd name="connsiteY51-8070" fmla="*/ 3942821 h 4260845"/>
              <a:gd name="connsiteX52-8071" fmla="*/ 2657096 w 3898347"/>
              <a:gd name="connsiteY52-8072" fmla="*/ 3953571 h 4260845"/>
              <a:gd name="connsiteX53-8073" fmla="*/ 2655161 w 3898347"/>
              <a:gd name="connsiteY53-8074" fmla="*/ 3962216 h 4260845"/>
              <a:gd name="connsiteX54-8075" fmla="*/ 2638604 w 3898347"/>
              <a:gd name="connsiteY54-8076" fmla="*/ 3955936 h 4260845"/>
              <a:gd name="connsiteX55-8077" fmla="*/ 2626185 w 3898347"/>
              <a:gd name="connsiteY55-8078" fmla="*/ 3962937 h 4260845"/>
              <a:gd name="connsiteX56-8079" fmla="*/ 2614077 w 3898347"/>
              <a:gd name="connsiteY56-8080" fmla="*/ 3955576 h 4260845"/>
              <a:gd name="connsiteX57-8081" fmla="*/ 2609403 w 3898347"/>
              <a:gd name="connsiteY57-8082" fmla="*/ 3956215 h 4260845"/>
              <a:gd name="connsiteX58-8083" fmla="*/ 2597896 w 3898347"/>
              <a:gd name="connsiteY58-8084" fmla="*/ 3958939 h 4260845"/>
              <a:gd name="connsiteX59-8085" fmla="*/ 2578251 w 3898347"/>
              <a:gd name="connsiteY59-8086" fmla="*/ 3965812 h 4260845"/>
              <a:gd name="connsiteX60-8087" fmla="*/ 2571961 w 3898347"/>
              <a:gd name="connsiteY60-8088" fmla="*/ 3966278 h 4260845"/>
              <a:gd name="connsiteX61-8089" fmla="*/ 2559399 w 3898347"/>
              <a:gd name="connsiteY61-8090" fmla="*/ 3979193 h 4260845"/>
              <a:gd name="connsiteX62-8091" fmla="*/ 2533560 w 3898347"/>
              <a:gd name="connsiteY62-8092" fmla="*/ 3988160 h 4260845"/>
              <a:gd name="connsiteX63-8093" fmla="*/ 2515299 w 3898347"/>
              <a:gd name="connsiteY63-8094" fmla="*/ 4016867 h 4260845"/>
              <a:gd name="connsiteX64-8095" fmla="*/ 2513423 w 3898347"/>
              <a:gd name="connsiteY64-8096" fmla="*/ 4018759 h 4260845"/>
              <a:gd name="connsiteX65-8097" fmla="*/ 2482991 w 3898347"/>
              <a:gd name="connsiteY65-8098" fmla="*/ 4012935 h 4260845"/>
              <a:gd name="connsiteX66-8099" fmla="*/ 2446940 w 3898347"/>
              <a:gd name="connsiteY66-8100" fmla="*/ 4021172 h 4260845"/>
              <a:gd name="connsiteX67-8101" fmla="*/ 2404883 w 3898347"/>
              <a:gd name="connsiteY67-8102" fmla="*/ 4024808 h 4260845"/>
              <a:gd name="connsiteX68-8103" fmla="*/ 2373894 w 3898347"/>
              <a:gd name="connsiteY68-8104" fmla="*/ 4023827 h 4260845"/>
              <a:gd name="connsiteX69-8105" fmla="*/ 2297080 w 3898347"/>
              <a:gd name="connsiteY69-8106" fmla="*/ 4040841 h 4260845"/>
              <a:gd name="connsiteX70-8107" fmla="*/ 2170615 w 3898347"/>
              <a:gd name="connsiteY70-8108" fmla="*/ 4077196 h 4260845"/>
              <a:gd name="connsiteX71-8109" fmla="*/ 2143580 w 3898347"/>
              <a:gd name="connsiteY71-8110" fmla="*/ 4083102 h 4260845"/>
              <a:gd name="connsiteX72-8111" fmla="*/ 2119893 w 3898347"/>
              <a:gd name="connsiteY72-8112" fmla="*/ 4080874 h 4260845"/>
              <a:gd name="connsiteX73-8113" fmla="*/ 2114008 w 3898347"/>
              <a:gd name="connsiteY73-8114" fmla="*/ 4073996 h 4260845"/>
              <a:gd name="connsiteX74-8115" fmla="*/ 2099067 w 3898347"/>
              <a:gd name="connsiteY74-8116" fmla="*/ 4076068 h 4260845"/>
              <a:gd name="connsiteX75-8117" fmla="*/ 2095000 w 3898347"/>
              <a:gd name="connsiteY75-8118" fmla="*/ 4075096 h 4260845"/>
              <a:gd name="connsiteX76-8119" fmla="*/ 2071767 w 3898347"/>
              <a:gd name="connsiteY76-8120" fmla="*/ 4071044 h 4260845"/>
              <a:gd name="connsiteX77-8121" fmla="*/ 2024486 w 3898347"/>
              <a:gd name="connsiteY77-8122" fmla="*/ 4100276 h 4260845"/>
              <a:gd name="connsiteX78-8123" fmla="*/ 1944675 w 3898347"/>
              <a:gd name="connsiteY78-8124" fmla="*/ 4121515 h 4260845"/>
              <a:gd name="connsiteX79-8125" fmla="*/ 1739945 w 3898347"/>
              <a:gd name="connsiteY79-8126" fmla="*/ 4171795 h 4260845"/>
              <a:gd name="connsiteX80-8127" fmla="*/ 1662065 w 3898347"/>
              <a:gd name="connsiteY80-8128" fmla="*/ 4184630 h 4260845"/>
              <a:gd name="connsiteX81-8129" fmla="*/ 1595989 w 3898347"/>
              <a:gd name="connsiteY81-8130" fmla="*/ 4193679 h 4260845"/>
              <a:gd name="connsiteX82-8131" fmla="*/ 1559231 w 3898347"/>
              <a:gd name="connsiteY82-8132" fmla="*/ 4195932 h 4260845"/>
              <a:gd name="connsiteX83-8133" fmla="*/ 1537197 w 3898347"/>
              <a:gd name="connsiteY83-8134" fmla="*/ 4209468 h 4260845"/>
              <a:gd name="connsiteX84-8135" fmla="*/ 1508787 w 3898347"/>
              <a:gd name="connsiteY84-8136" fmla="*/ 4234213 h 4260845"/>
              <a:gd name="connsiteX85-8137" fmla="*/ 1488914 w 3898347"/>
              <a:gd name="connsiteY85-8138" fmla="*/ 4241772 h 4260845"/>
              <a:gd name="connsiteX86-8139" fmla="*/ 1488999 w 3898347"/>
              <a:gd name="connsiteY86-8140" fmla="*/ 4251186 h 4260845"/>
              <a:gd name="connsiteX87-8141" fmla="*/ 1475364 w 3898347"/>
              <a:gd name="connsiteY87-8142" fmla="*/ 4248364 h 4260845"/>
              <a:gd name="connsiteX88-8143" fmla="*/ 1444118 w 3898347"/>
              <a:gd name="connsiteY88-8144" fmla="*/ 4246285 h 4260845"/>
              <a:gd name="connsiteX89-8145" fmla="*/ 1405326 w 3898347"/>
              <a:gd name="connsiteY89-8146" fmla="*/ 4248391 h 4260845"/>
              <a:gd name="connsiteX90-8147" fmla="*/ 1344909 w 3898347"/>
              <a:gd name="connsiteY90-8148" fmla="*/ 4237004 h 4260845"/>
              <a:gd name="connsiteX91-8149" fmla="*/ 1272434 w 3898347"/>
              <a:gd name="connsiteY91-8150" fmla="*/ 4244958 h 4260845"/>
              <a:gd name="connsiteX92-8151" fmla="*/ 1231567 w 3898347"/>
              <a:gd name="connsiteY92-8152" fmla="*/ 4219356 h 4260845"/>
              <a:gd name="connsiteX93-8153" fmla="*/ 1216643 w 3898347"/>
              <a:gd name="connsiteY93-8154" fmla="*/ 4229828 h 4260845"/>
              <a:gd name="connsiteX94-8155" fmla="*/ 1214101 w 3898347"/>
              <a:gd name="connsiteY94-8156" fmla="*/ 4231991 h 4260845"/>
              <a:gd name="connsiteX95-8157" fmla="*/ 1203193 w 3898347"/>
              <a:gd name="connsiteY95-8158" fmla="*/ 4232867 h 4260845"/>
              <a:gd name="connsiteX96-8159" fmla="*/ 1201049 w 3898347"/>
              <a:gd name="connsiteY96-8160" fmla="*/ 4242842 h 4260845"/>
              <a:gd name="connsiteX97-8161" fmla="*/ 1185298 w 3898347"/>
              <a:gd name="connsiteY97-8162" fmla="*/ 4251133 h 4260845"/>
              <a:gd name="connsiteX98-8163" fmla="*/ 1164955 w 3898347"/>
              <a:gd name="connsiteY98-8164" fmla="*/ 4250027 h 4260845"/>
              <a:gd name="connsiteX99-8165" fmla="*/ 1067357 w 3898347"/>
              <a:gd name="connsiteY99-8166" fmla="*/ 4233908 h 4260845"/>
              <a:gd name="connsiteX100-8167" fmla="*/ 1009492 w 3898347"/>
              <a:gd name="connsiteY100-8168" fmla="*/ 4230455 h 4260845"/>
              <a:gd name="connsiteX101-8169" fmla="*/ 988345 w 3898347"/>
              <a:gd name="connsiteY101-8170" fmla="*/ 4238880 h 4260845"/>
              <a:gd name="connsiteX102-8171" fmla="*/ 958251 w 3898347"/>
              <a:gd name="connsiteY102-8172" fmla="*/ 4244100 h 4260845"/>
              <a:gd name="connsiteX103-8173" fmla="*/ 905785 w 3898347"/>
              <a:gd name="connsiteY103-8174" fmla="*/ 4260845 h 4260845"/>
              <a:gd name="connsiteX104-8175" fmla="*/ 837706 w 3898347"/>
              <a:gd name="connsiteY104-8176" fmla="*/ 4245528 h 4260845"/>
              <a:gd name="connsiteX105-8177" fmla="*/ 778474 w 3898347"/>
              <a:gd name="connsiteY105-8178" fmla="*/ 4235526 h 4260845"/>
              <a:gd name="connsiteX106-8179" fmla="*/ 774418 w 3898347"/>
              <a:gd name="connsiteY106-8180" fmla="*/ 4242583 h 4260845"/>
              <a:gd name="connsiteX107-8181" fmla="*/ 737705 w 3898347"/>
              <a:gd name="connsiteY107-8182" fmla="*/ 4238891 h 4260845"/>
              <a:gd name="connsiteX108-8183" fmla="*/ 641839 w 3898347"/>
              <a:gd name="connsiteY108-8184" fmla="*/ 4211160 h 4260845"/>
              <a:gd name="connsiteX109-8185" fmla="*/ 558105 w 3898347"/>
              <a:gd name="connsiteY109-8186" fmla="*/ 4191218 h 4260845"/>
              <a:gd name="connsiteX110-8187" fmla="*/ 515682 w 3898347"/>
              <a:gd name="connsiteY110-8188" fmla="*/ 4193696 h 4260845"/>
              <a:gd name="connsiteX111-8189" fmla="*/ 467082 w 3898347"/>
              <a:gd name="connsiteY111-8190" fmla="*/ 4185616 h 4260845"/>
              <a:gd name="connsiteX112-8191" fmla="*/ 437646 w 3898347"/>
              <a:gd name="connsiteY112-8192" fmla="*/ 4212658 h 4260845"/>
              <a:gd name="connsiteX113-8193" fmla="*/ 402271 w 3898347"/>
              <a:gd name="connsiteY113-8194" fmla="*/ 4212774 h 4260845"/>
              <a:gd name="connsiteX114-8195" fmla="*/ 384907 w 3898347"/>
              <a:gd name="connsiteY114-8196" fmla="*/ 4201195 h 4260845"/>
              <a:gd name="connsiteX115-8197" fmla="*/ 337154 w 3898347"/>
              <a:gd name="connsiteY115-8198" fmla="*/ 4206136 h 4260845"/>
              <a:gd name="connsiteX116-8199" fmla="*/ 298662 w 3898347"/>
              <a:gd name="connsiteY116-8200" fmla="*/ 4211227 h 4260845"/>
              <a:gd name="connsiteX117-8201" fmla="*/ 265740 w 3898347"/>
              <a:gd name="connsiteY117-8202" fmla="*/ 4213623 h 4260845"/>
              <a:gd name="connsiteX118-8203" fmla="*/ 176403 w 3898347"/>
              <a:gd name="connsiteY118-8204" fmla="*/ 4227393 h 4260845"/>
              <a:gd name="connsiteX119-8205" fmla="*/ 82528 w 3898347"/>
              <a:gd name="connsiteY119-8206" fmla="*/ 4243774 h 4260845"/>
              <a:gd name="connsiteX120-8207" fmla="*/ 19464 w 3898347"/>
              <a:gd name="connsiteY120-8208" fmla="*/ 4256103 h 4260845"/>
              <a:gd name="connsiteX121-8209" fmla="*/ 0 w 3898347"/>
              <a:gd name="connsiteY121-8210" fmla="*/ 4221939 h 4260845"/>
              <a:gd name="connsiteX122-8211" fmla="*/ 0 w 3898347"/>
              <a:gd name="connsiteY122-8212" fmla="*/ 15850 h 4260845"/>
              <a:gd name="connsiteX123-8213" fmla="*/ 3898347 w 3898347"/>
              <a:gd name="connsiteY123-8214" fmla="*/ 0 h 4260845"/>
              <a:gd name="connsiteX0-8215" fmla="*/ 3898347 w 3898347"/>
              <a:gd name="connsiteY0-8216" fmla="*/ 0 h 4260845"/>
              <a:gd name="connsiteX1-8217" fmla="*/ 3898347 w 3898347"/>
              <a:gd name="connsiteY1-8218" fmla="*/ 3834445 h 4260845"/>
              <a:gd name="connsiteX2-8219" fmla="*/ 3892314 w 3898347"/>
              <a:gd name="connsiteY2-8220" fmla="*/ 3832951 h 4260845"/>
              <a:gd name="connsiteX3-8221" fmla="*/ 3851953 w 3898347"/>
              <a:gd name="connsiteY3-8222" fmla="*/ 3802983 h 4260845"/>
              <a:gd name="connsiteX4-8223" fmla="*/ 3836418 w 3898347"/>
              <a:gd name="connsiteY4-8224" fmla="*/ 3811513 h 4260845"/>
              <a:gd name="connsiteX5-8225" fmla="*/ 3833758 w 3898347"/>
              <a:gd name="connsiteY5-8226" fmla="*/ 3813341 h 4260845"/>
              <a:gd name="connsiteX6-8227" fmla="*/ 3822673 w 3898347"/>
              <a:gd name="connsiteY6-8228" fmla="*/ 3812913 h 4260845"/>
              <a:gd name="connsiteX7-8229" fmla="*/ 3820104 w 3898347"/>
              <a:gd name="connsiteY7-8230" fmla="*/ 3822466 h 4260845"/>
              <a:gd name="connsiteX8-8231" fmla="*/ 3803816 w 3898347"/>
              <a:gd name="connsiteY8-8232" fmla="*/ 3828757 h 4260845"/>
              <a:gd name="connsiteX9-8233" fmla="*/ 3729936 w 3898347"/>
              <a:gd name="connsiteY9-8234" fmla="*/ 3815386 h 4260845"/>
              <a:gd name="connsiteX10-8235" fmla="*/ 3726018 w 3898347"/>
              <a:gd name="connsiteY10-8236" fmla="*/ 3815100 h 4260845"/>
              <a:gd name="connsiteX11-8237" fmla="*/ 3725413 w 3898347"/>
              <a:gd name="connsiteY11-8238" fmla="*/ 3814615 h 4260845"/>
              <a:gd name="connsiteX12-8239" fmla="*/ 3713801 w 3898347"/>
              <a:gd name="connsiteY12-8240" fmla="*/ 3811018 h 4260845"/>
              <a:gd name="connsiteX13-8241" fmla="*/ 3709087 w 3898347"/>
              <a:gd name="connsiteY13-8242" fmla="*/ 3813195 h 4260845"/>
              <a:gd name="connsiteX14-8243" fmla="*/ 3698038 w 3898347"/>
              <a:gd name="connsiteY14-8244" fmla="*/ 3806182 h 4260845"/>
              <a:gd name="connsiteX15-8245" fmla="*/ 3662227 w 3898347"/>
              <a:gd name="connsiteY15-8246" fmla="*/ 3807761 h 4260845"/>
              <a:gd name="connsiteX16-8247" fmla="*/ 3659872 w 3898347"/>
              <a:gd name="connsiteY16-8248" fmla="*/ 3805524 h 4260845"/>
              <a:gd name="connsiteX17-8249" fmla="*/ 3643454 w 3898347"/>
              <a:gd name="connsiteY17-8250" fmla="*/ 3794831 h 4260845"/>
              <a:gd name="connsiteX18-8251" fmla="*/ 3624789 w 3898347"/>
              <a:gd name="connsiteY18-8252" fmla="*/ 3803185 h 4260845"/>
              <a:gd name="connsiteX19-8253" fmla="*/ 3602327 w 3898347"/>
              <a:gd name="connsiteY19-8254" fmla="*/ 3794616 h 4260845"/>
              <a:gd name="connsiteX20-8255" fmla="*/ 3596645 w 3898347"/>
              <a:gd name="connsiteY20-8256" fmla="*/ 3797108 h 4260845"/>
              <a:gd name="connsiteX21-8257" fmla="*/ 3574144 w 3898347"/>
              <a:gd name="connsiteY21-8258" fmla="*/ 3795108 h 4260845"/>
              <a:gd name="connsiteX22-8259" fmla="*/ 3562310 w 3898347"/>
              <a:gd name="connsiteY22-8260" fmla="*/ 3787534 h 4260845"/>
              <a:gd name="connsiteX23-8261" fmla="*/ 3551635 w 3898347"/>
              <a:gd name="connsiteY23-8262" fmla="*/ 3797705 h 4260845"/>
              <a:gd name="connsiteX24-8263" fmla="*/ 3542668 w 3898347"/>
              <a:gd name="connsiteY24-8264" fmla="*/ 3803283 h 4260845"/>
              <a:gd name="connsiteX25-8265" fmla="*/ 3533033 w 3898347"/>
              <a:gd name="connsiteY25-8266" fmla="*/ 3799071 h 4260845"/>
              <a:gd name="connsiteX26-8267" fmla="*/ 3521726 w 3898347"/>
              <a:gd name="connsiteY26-8268" fmla="*/ 3804691 h 4260845"/>
              <a:gd name="connsiteX27-8269" fmla="*/ 3520080 w 3898347"/>
              <a:gd name="connsiteY27-8270" fmla="*/ 3805210 h 4260845"/>
              <a:gd name="connsiteX28-8271" fmla="*/ 3508491 w 3898347"/>
              <a:gd name="connsiteY28-8272" fmla="*/ 3797398 h 4260845"/>
              <a:gd name="connsiteX29-8273" fmla="*/ 3503787 w 3898347"/>
              <a:gd name="connsiteY29-8274" fmla="*/ 3797787 h 4260845"/>
              <a:gd name="connsiteX30-8275" fmla="*/ 3492165 w 3898347"/>
              <a:gd name="connsiteY30-8276" fmla="*/ 3799887 h 4260845"/>
              <a:gd name="connsiteX31-8277" fmla="*/ 3472233 w 3898347"/>
              <a:gd name="connsiteY31-8278" fmla="*/ 3805682 h 4260845"/>
              <a:gd name="connsiteX32-8279" fmla="*/ 3465921 w 3898347"/>
              <a:gd name="connsiteY32-8280" fmla="*/ 3805814 h 4260845"/>
              <a:gd name="connsiteX33-8281" fmla="*/ 3455541 w 3898347"/>
              <a:gd name="connsiteY33-8282" fmla="*/ 3815505 h 4260845"/>
              <a:gd name="connsiteX34-8283" fmla="*/ 3429027 w 3898347"/>
              <a:gd name="connsiteY34-8284" fmla="*/ 3816906 h 4260845"/>
              <a:gd name="connsiteX35-8285" fmla="*/ 3369507 w 3898347"/>
              <a:gd name="connsiteY35-8286" fmla="*/ 3825563 h 4260845"/>
              <a:gd name="connsiteX36-8287" fmla="*/ 3324491 w 3898347"/>
              <a:gd name="connsiteY36-8288" fmla="*/ 3832006 h 4260845"/>
              <a:gd name="connsiteX37-8289" fmla="*/ 3244235 w 3898347"/>
              <a:gd name="connsiteY37-8290" fmla="*/ 3834376 h 4260845"/>
              <a:gd name="connsiteX38-8291" fmla="*/ 3226507 w 3898347"/>
              <a:gd name="connsiteY38-8292" fmla="*/ 3820131 h 4260845"/>
              <a:gd name="connsiteX39-8293" fmla="*/ 3191688 w 3898347"/>
              <a:gd name="connsiteY39-8294" fmla="*/ 3837359 h 4260845"/>
              <a:gd name="connsiteX40-8295" fmla="*/ 3153779 w 3898347"/>
              <a:gd name="connsiteY40-8296" fmla="*/ 3848439 h 4260845"/>
              <a:gd name="connsiteX41-8297" fmla="*/ 3090188 w 3898347"/>
              <a:gd name="connsiteY41-8298" fmla="*/ 3855036 h 4260845"/>
              <a:gd name="connsiteX42-8299" fmla="*/ 3031422 w 3898347"/>
              <a:gd name="connsiteY42-8300" fmla="*/ 3858298 h 4260845"/>
              <a:gd name="connsiteX43-8301" fmla="*/ 2996288 w 3898347"/>
              <a:gd name="connsiteY43-8302" fmla="*/ 3860020 h 4260845"/>
              <a:gd name="connsiteX44-8303" fmla="*/ 2901661 w 3898347"/>
              <a:gd name="connsiteY44-8304" fmla="*/ 3882243 h 4260845"/>
              <a:gd name="connsiteX45-8305" fmla="*/ 2782141 w 3898347"/>
              <a:gd name="connsiteY45-8306" fmla="*/ 3932983 h 4260845"/>
              <a:gd name="connsiteX46-8307" fmla="*/ 2749597 w 3898347"/>
              <a:gd name="connsiteY46-8308" fmla="*/ 3956746 h 4260845"/>
              <a:gd name="connsiteX47-8309" fmla="*/ 2730493 w 3898347"/>
              <a:gd name="connsiteY47-8310" fmla="*/ 3955236 h 4260845"/>
              <a:gd name="connsiteX48-8311" fmla="*/ 2707507 w 3898347"/>
              <a:gd name="connsiteY48-8312" fmla="*/ 3947771 h 4260845"/>
              <a:gd name="connsiteX49-8313" fmla="*/ 2701937 w 3898347"/>
              <a:gd name="connsiteY49-8314" fmla="*/ 3950565 h 4260845"/>
              <a:gd name="connsiteX50-8315" fmla="*/ 2679435 w 3898347"/>
              <a:gd name="connsiteY50-8316" fmla="*/ 3949768 h 4260845"/>
              <a:gd name="connsiteX51-8317" fmla="*/ 2667352 w 3898347"/>
              <a:gd name="connsiteY51-8318" fmla="*/ 3942821 h 4260845"/>
              <a:gd name="connsiteX52-8319" fmla="*/ 2657096 w 3898347"/>
              <a:gd name="connsiteY52-8320" fmla="*/ 3953571 h 4260845"/>
              <a:gd name="connsiteX53-8321" fmla="*/ 2655161 w 3898347"/>
              <a:gd name="connsiteY53-8322" fmla="*/ 3962216 h 4260845"/>
              <a:gd name="connsiteX54-8323" fmla="*/ 2638604 w 3898347"/>
              <a:gd name="connsiteY54-8324" fmla="*/ 3955936 h 4260845"/>
              <a:gd name="connsiteX55-8325" fmla="*/ 2626185 w 3898347"/>
              <a:gd name="connsiteY55-8326" fmla="*/ 3962937 h 4260845"/>
              <a:gd name="connsiteX56-8327" fmla="*/ 2614077 w 3898347"/>
              <a:gd name="connsiteY56-8328" fmla="*/ 3955576 h 4260845"/>
              <a:gd name="connsiteX57-8329" fmla="*/ 2609403 w 3898347"/>
              <a:gd name="connsiteY57-8330" fmla="*/ 3956215 h 4260845"/>
              <a:gd name="connsiteX58-8331" fmla="*/ 2597896 w 3898347"/>
              <a:gd name="connsiteY58-8332" fmla="*/ 3958939 h 4260845"/>
              <a:gd name="connsiteX59-8333" fmla="*/ 2578251 w 3898347"/>
              <a:gd name="connsiteY59-8334" fmla="*/ 3965812 h 4260845"/>
              <a:gd name="connsiteX60-8335" fmla="*/ 2571961 w 3898347"/>
              <a:gd name="connsiteY60-8336" fmla="*/ 3966278 h 4260845"/>
              <a:gd name="connsiteX61-8337" fmla="*/ 2559399 w 3898347"/>
              <a:gd name="connsiteY61-8338" fmla="*/ 3979193 h 4260845"/>
              <a:gd name="connsiteX62-8339" fmla="*/ 2533560 w 3898347"/>
              <a:gd name="connsiteY62-8340" fmla="*/ 3988160 h 4260845"/>
              <a:gd name="connsiteX63-8341" fmla="*/ 2515299 w 3898347"/>
              <a:gd name="connsiteY63-8342" fmla="*/ 4016867 h 4260845"/>
              <a:gd name="connsiteX64-8343" fmla="*/ 2513423 w 3898347"/>
              <a:gd name="connsiteY64-8344" fmla="*/ 4018759 h 4260845"/>
              <a:gd name="connsiteX65-8345" fmla="*/ 2482991 w 3898347"/>
              <a:gd name="connsiteY65-8346" fmla="*/ 4012935 h 4260845"/>
              <a:gd name="connsiteX66-8347" fmla="*/ 2446940 w 3898347"/>
              <a:gd name="connsiteY66-8348" fmla="*/ 4021172 h 4260845"/>
              <a:gd name="connsiteX67-8349" fmla="*/ 2404883 w 3898347"/>
              <a:gd name="connsiteY67-8350" fmla="*/ 4024808 h 4260845"/>
              <a:gd name="connsiteX68-8351" fmla="*/ 2373894 w 3898347"/>
              <a:gd name="connsiteY68-8352" fmla="*/ 4023827 h 4260845"/>
              <a:gd name="connsiteX69-8353" fmla="*/ 2297080 w 3898347"/>
              <a:gd name="connsiteY69-8354" fmla="*/ 4040841 h 4260845"/>
              <a:gd name="connsiteX70-8355" fmla="*/ 2170615 w 3898347"/>
              <a:gd name="connsiteY70-8356" fmla="*/ 4077196 h 4260845"/>
              <a:gd name="connsiteX71-8357" fmla="*/ 2143580 w 3898347"/>
              <a:gd name="connsiteY71-8358" fmla="*/ 4083102 h 4260845"/>
              <a:gd name="connsiteX72-8359" fmla="*/ 2119893 w 3898347"/>
              <a:gd name="connsiteY72-8360" fmla="*/ 4080874 h 4260845"/>
              <a:gd name="connsiteX73-8361" fmla="*/ 2114008 w 3898347"/>
              <a:gd name="connsiteY73-8362" fmla="*/ 4073996 h 4260845"/>
              <a:gd name="connsiteX74-8363" fmla="*/ 2099067 w 3898347"/>
              <a:gd name="connsiteY74-8364" fmla="*/ 4076068 h 4260845"/>
              <a:gd name="connsiteX75-8365" fmla="*/ 2095000 w 3898347"/>
              <a:gd name="connsiteY75-8366" fmla="*/ 4075096 h 4260845"/>
              <a:gd name="connsiteX76-8367" fmla="*/ 2071767 w 3898347"/>
              <a:gd name="connsiteY76-8368" fmla="*/ 4071044 h 4260845"/>
              <a:gd name="connsiteX77-8369" fmla="*/ 2024486 w 3898347"/>
              <a:gd name="connsiteY77-8370" fmla="*/ 4100276 h 4260845"/>
              <a:gd name="connsiteX78-8371" fmla="*/ 1944675 w 3898347"/>
              <a:gd name="connsiteY78-8372" fmla="*/ 4121515 h 4260845"/>
              <a:gd name="connsiteX79-8373" fmla="*/ 1739945 w 3898347"/>
              <a:gd name="connsiteY79-8374" fmla="*/ 4171795 h 4260845"/>
              <a:gd name="connsiteX80-8375" fmla="*/ 1662065 w 3898347"/>
              <a:gd name="connsiteY80-8376" fmla="*/ 4184630 h 4260845"/>
              <a:gd name="connsiteX81-8377" fmla="*/ 1595989 w 3898347"/>
              <a:gd name="connsiteY81-8378" fmla="*/ 4193679 h 4260845"/>
              <a:gd name="connsiteX82-8379" fmla="*/ 1559231 w 3898347"/>
              <a:gd name="connsiteY82-8380" fmla="*/ 4195932 h 4260845"/>
              <a:gd name="connsiteX83-8381" fmla="*/ 1537197 w 3898347"/>
              <a:gd name="connsiteY83-8382" fmla="*/ 4209468 h 4260845"/>
              <a:gd name="connsiteX84-8383" fmla="*/ 1508787 w 3898347"/>
              <a:gd name="connsiteY84-8384" fmla="*/ 4234213 h 4260845"/>
              <a:gd name="connsiteX85-8385" fmla="*/ 1488914 w 3898347"/>
              <a:gd name="connsiteY85-8386" fmla="*/ 4241772 h 4260845"/>
              <a:gd name="connsiteX86-8387" fmla="*/ 1488999 w 3898347"/>
              <a:gd name="connsiteY86-8388" fmla="*/ 4251186 h 4260845"/>
              <a:gd name="connsiteX87-8389" fmla="*/ 1475364 w 3898347"/>
              <a:gd name="connsiteY87-8390" fmla="*/ 4248364 h 4260845"/>
              <a:gd name="connsiteX88-8391" fmla="*/ 1444118 w 3898347"/>
              <a:gd name="connsiteY88-8392" fmla="*/ 4246285 h 4260845"/>
              <a:gd name="connsiteX89-8393" fmla="*/ 1405326 w 3898347"/>
              <a:gd name="connsiteY89-8394" fmla="*/ 4248391 h 4260845"/>
              <a:gd name="connsiteX90-8395" fmla="*/ 1344909 w 3898347"/>
              <a:gd name="connsiteY90-8396" fmla="*/ 4237004 h 4260845"/>
              <a:gd name="connsiteX91-8397" fmla="*/ 1298748 w 3898347"/>
              <a:gd name="connsiteY91-8398" fmla="*/ 4241669 h 4260845"/>
              <a:gd name="connsiteX92-8399" fmla="*/ 1231567 w 3898347"/>
              <a:gd name="connsiteY92-8400" fmla="*/ 4219356 h 4260845"/>
              <a:gd name="connsiteX93-8401" fmla="*/ 1216643 w 3898347"/>
              <a:gd name="connsiteY93-8402" fmla="*/ 4229828 h 4260845"/>
              <a:gd name="connsiteX94-8403" fmla="*/ 1214101 w 3898347"/>
              <a:gd name="connsiteY94-8404" fmla="*/ 4231991 h 4260845"/>
              <a:gd name="connsiteX95-8405" fmla="*/ 1203193 w 3898347"/>
              <a:gd name="connsiteY95-8406" fmla="*/ 4232867 h 4260845"/>
              <a:gd name="connsiteX96-8407" fmla="*/ 1201049 w 3898347"/>
              <a:gd name="connsiteY96-8408" fmla="*/ 4242842 h 4260845"/>
              <a:gd name="connsiteX97-8409" fmla="*/ 1185298 w 3898347"/>
              <a:gd name="connsiteY97-8410" fmla="*/ 4251133 h 4260845"/>
              <a:gd name="connsiteX98-8411" fmla="*/ 1164955 w 3898347"/>
              <a:gd name="connsiteY98-8412" fmla="*/ 4250027 h 4260845"/>
              <a:gd name="connsiteX99-8413" fmla="*/ 1067357 w 3898347"/>
              <a:gd name="connsiteY99-8414" fmla="*/ 4233908 h 4260845"/>
              <a:gd name="connsiteX100-8415" fmla="*/ 1009492 w 3898347"/>
              <a:gd name="connsiteY100-8416" fmla="*/ 4230455 h 4260845"/>
              <a:gd name="connsiteX101-8417" fmla="*/ 988345 w 3898347"/>
              <a:gd name="connsiteY101-8418" fmla="*/ 4238880 h 4260845"/>
              <a:gd name="connsiteX102-8419" fmla="*/ 958251 w 3898347"/>
              <a:gd name="connsiteY102-8420" fmla="*/ 4244100 h 4260845"/>
              <a:gd name="connsiteX103-8421" fmla="*/ 905785 w 3898347"/>
              <a:gd name="connsiteY103-8422" fmla="*/ 4260845 h 4260845"/>
              <a:gd name="connsiteX104-8423" fmla="*/ 837706 w 3898347"/>
              <a:gd name="connsiteY104-8424" fmla="*/ 4245528 h 4260845"/>
              <a:gd name="connsiteX105-8425" fmla="*/ 778474 w 3898347"/>
              <a:gd name="connsiteY105-8426" fmla="*/ 4235526 h 4260845"/>
              <a:gd name="connsiteX106-8427" fmla="*/ 774418 w 3898347"/>
              <a:gd name="connsiteY106-8428" fmla="*/ 4242583 h 4260845"/>
              <a:gd name="connsiteX107-8429" fmla="*/ 737705 w 3898347"/>
              <a:gd name="connsiteY107-8430" fmla="*/ 4238891 h 4260845"/>
              <a:gd name="connsiteX108-8431" fmla="*/ 641839 w 3898347"/>
              <a:gd name="connsiteY108-8432" fmla="*/ 4211160 h 4260845"/>
              <a:gd name="connsiteX109-8433" fmla="*/ 558105 w 3898347"/>
              <a:gd name="connsiteY109-8434" fmla="*/ 4191218 h 4260845"/>
              <a:gd name="connsiteX110-8435" fmla="*/ 515682 w 3898347"/>
              <a:gd name="connsiteY110-8436" fmla="*/ 4193696 h 4260845"/>
              <a:gd name="connsiteX111-8437" fmla="*/ 467082 w 3898347"/>
              <a:gd name="connsiteY111-8438" fmla="*/ 4185616 h 4260845"/>
              <a:gd name="connsiteX112-8439" fmla="*/ 437646 w 3898347"/>
              <a:gd name="connsiteY112-8440" fmla="*/ 4212658 h 4260845"/>
              <a:gd name="connsiteX113-8441" fmla="*/ 402271 w 3898347"/>
              <a:gd name="connsiteY113-8442" fmla="*/ 4212774 h 4260845"/>
              <a:gd name="connsiteX114-8443" fmla="*/ 384907 w 3898347"/>
              <a:gd name="connsiteY114-8444" fmla="*/ 4201195 h 4260845"/>
              <a:gd name="connsiteX115-8445" fmla="*/ 337154 w 3898347"/>
              <a:gd name="connsiteY115-8446" fmla="*/ 4206136 h 4260845"/>
              <a:gd name="connsiteX116-8447" fmla="*/ 298662 w 3898347"/>
              <a:gd name="connsiteY116-8448" fmla="*/ 4211227 h 4260845"/>
              <a:gd name="connsiteX117-8449" fmla="*/ 265740 w 3898347"/>
              <a:gd name="connsiteY117-8450" fmla="*/ 4213623 h 4260845"/>
              <a:gd name="connsiteX118-8451" fmla="*/ 176403 w 3898347"/>
              <a:gd name="connsiteY118-8452" fmla="*/ 4227393 h 4260845"/>
              <a:gd name="connsiteX119-8453" fmla="*/ 82528 w 3898347"/>
              <a:gd name="connsiteY119-8454" fmla="*/ 4243774 h 4260845"/>
              <a:gd name="connsiteX120-8455" fmla="*/ 19464 w 3898347"/>
              <a:gd name="connsiteY120-8456" fmla="*/ 4256103 h 4260845"/>
              <a:gd name="connsiteX121-8457" fmla="*/ 0 w 3898347"/>
              <a:gd name="connsiteY121-8458" fmla="*/ 4221939 h 4260845"/>
              <a:gd name="connsiteX122-8459" fmla="*/ 0 w 3898347"/>
              <a:gd name="connsiteY122-8460" fmla="*/ 15850 h 4260845"/>
              <a:gd name="connsiteX123-8461" fmla="*/ 3898347 w 3898347"/>
              <a:gd name="connsiteY123-8462" fmla="*/ 0 h 4260845"/>
              <a:gd name="connsiteX0-8463" fmla="*/ 3898347 w 3898347"/>
              <a:gd name="connsiteY0-8464" fmla="*/ 0 h 4260845"/>
              <a:gd name="connsiteX1-8465" fmla="*/ 3898347 w 3898347"/>
              <a:gd name="connsiteY1-8466" fmla="*/ 3834445 h 4260845"/>
              <a:gd name="connsiteX2-8467" fmla="*/ 3892314 w 3898347"/>
              <a:gd name="connsiteY2-8468" fmla="*/ 3832951 h 4260845"/>
              <a:gd name="connsiteX3-8469" fmla="*/ 3851953 w 3898347"/>
              <a:gd name="connsiteY3-8470" fmla="*/ 3802983 h 4260845"/>
              <a:gd name="connsiteX4-8471" fmla="*/ 3836418 w 3898347"/>
              <a:gd name="connsiteY4-8472" fmla="*/ 3811513 h 4260845"/>
              <a:gd name="connsiteX5-8473" fmla="*/ 3833758 w 3898347"/>
              <a:gd name="connsiteY5-8474" fmla="*/ 3813341 h 4260845"/>
              <a:gd name="connsiteX6-8475" fmla="*/ 3822673 w 3898347"/>
              <a:gd name="connsiteY6-8476" fmla="*/ 3812913 h 4260845"/>
              <a:gd name="connsiteX7-8477" fmla="*/ 3820104 w 3898347"/>
              <a:gd name="connsiteY7-8478" fmla="*/ 3822466 h 4260845"/>
              <a:gd name="connsiteX8-8479" fmla="*/ 3803816 w 3898347"/>
              <a:gd name="connsiteY8-8480" fmla="*/ 3828757 h 4260845"/>
              <a:gd name="connsiteX9-8481" fmla="*/ 3729936 w 3898347"/>
              <a:gd name="connsiteY9-8482" fmla="*/ 3815386 h 4260845"/>
              <a:gd name="connsiteX10-8483" fmla="*/ 3726018 w 3898347"/>
              <a:gd name="connsiteY10-8484" fmla="*/ 3815100 h 4260845"/>
              <a:gd name="connsiteX11-8485" fmla="*/ 3725413 w 3898347"/>
              <a:gd name="connsiteY11-8486" fmla="*/ 3814615 h 4260845"/>
              <a:gd name="connsiteX12-8487" fmla="*/ 3713801 w 3898347"/>
              <a:gd name="connsiteY12-8488" fmla="*/ 3811018 h 4260845"/>
              <a:gd name="connsiteX13-8489" fmla="*/ 3709087 w 3898347"/>
              <a:gd name="connsiteY13-8490" fmla="*/ 3813195 h 4260845"/>
              <a:gd name="connsiteX14-8491" fmla="*/ 3698038 w 3898347"/>
              <a:gd name="connsiteY14-8492" fmla="*/ 3806182 h 4260845"/>
              <a:gd name="connsiteX15-8493" fmla="*/ 3662227 w 3898347"/>
              <a:gd name="connsiteY15-8494" fmla="*/ 3807761 h 4260845"/>
              <a:gd name="connsiteX16-8495" fmla="*/ 3659872 w 3898347"/>
              <a:gd name="connsiteY16-8496" fmla="*/ 3805524 h 4260845"/>
              <a:gd name="connsiteX17-8497" fmla="*/ 3643454 w 3898347"/>
              <a:gd name="connsiteY17-8498" fmla="*/ 3794831 h 4260845"/>
              <a:gd name="connsiteX18-8499" fmla="*/ 3624789 w 3898347"/>
              <a:gd name="connsiteY18-8500" fmla="*/ 3803185 h 4260845"/>
              <a:gd name="connsiteX19-8501" fmla="*/ 3602327 w 3898347"/>
              <a:gd name="connsiteY19-8502" fmla="*/ 3794616 h 4260845"/>
              <a:gd name="connsiteX20-8503" fmla="*/ 3596645 w 3898347"/>
              <a:gd name="connsiteY20-8504" fmla="*/ 3797108 h 4260845"/>
              <a:gd name="connsiteX21-8505" fmla="*/ 3574144 w 3898347"/>
              <a:gd name="connsiteY21-8506" fmla="*/ 3795108 h 4260845"/>
              <a:gd name="connsiteX22-8507" fmla="*/ 3562310 w 3898347"/>
              <a:gd name="connsiteY22-8508" fmla="*/ 3787534 h 4260845"/>
              <a:gd name="connsiteX23-8509" fmla="*/ 3551635 w 3898347"/>
              <a:gd name="connsiteY23-8510" fmla="*/ 3797705 h 4260845"/>
              <a:gd name="connsiteX24-8511" fmla="*/ 3542668 w 3898347"/>
              <a:gd name="connsiteY24-8512" fmla="*/ 3803283 h 4260845"/>
              <a:gd name="connsiteX25-8513" fmla="*/ 3533033 w 3898347"/>
              <a:gd name="connsiteY25-8514" fmla="*/ 3799071 h 4260845"/>
              <a:gd name="connsiteX26-8515" fmla="*/ 3521726 w 3898347"/>
              <a:gd name="connsiteY26-8516" fmla="*/ 3804691 h 4260845"/>
              <a:gd name="connsiteX27-8517" fmla="*/ 3520080 w 3898347"/>
              <a:gd name="connsiteY27-8518" fmla="*/ 3805210 h 4260845"/>
              <a:gd name="connsiteX28-8519" fmla="*/ 3508491 w 3898347"/>
              <a:gd name="connsiteY28-8520" fmla="*/ 3797398 h 4260845"/>
              <a:gd name="connsiteX29-8521" fmla="*/ 3503787 w 3898347"/>
              <a:gd name="connsiteY29-8522" fmla="*/ 3797787 h 4260845"/>
              <a:gd name="connsiteX30-8523" fmla="*/ 3492165 w 3898347"/>
              <a:gd name="connsiteY30-8524" fmla="*/ 3799887 h 4260845"/>
              <a:gd name="connsiteX31-8525" fmla="*/ 3472233 w 3898347"/>
              <a:gd name="connsiteY31-8526" fmla="*/ 3805682 h 4260845"/>
              <a:gd name="connsiteX32-8527" fmla="*/ 3465921 w 3898347"/>
              <a:gd name="connsiteY32-8528" fmla="*/ 3805814 h 4260845"/>
              <a:gd name="connsiteX33-8529" fmla="*/ 3455541 w 3898347"/>
              <a:gd name="connsiteY33-8530" fmla="*/ 3815505 h 4260845"/>
              <a:gd name="connsiteX34-8531" fmla="*/ 3429027 w 3898347"/>
              <a:gd name="connsiteY34-8532" fmla="*/ 3816906 h 4260845"/>
              <a:gd name="connsiteX35-8533" fmla="*/ 3369507 w 3898347"/>
              <a:gd name="connsiteY35-8534" fmla="*/ 3825563 h 4260845"/>
              <a:gd name="connsiteX36-8535" fmla="*/ 3324491 w 3898347"/>
              <a:gd name="connsiteY36-8536" fmla="*/ 3832006 h 4260845"/>
              <a:gd name="connsiteX37-8537" fmla="*/ 3244235 w 3898347"/>
              <a:gd name="connsiteY37-8538" fmla="*/ 3834376 h 4260845"/>
              <a:gd name="connsiteX38-8539" fmla="*/ 3226507 w 3898347"/>
              <a:gd name="connsiteY38-8540" fmla="*/ 3820131 h 4260845"/>
              <a:gd name="connsiteX39-8541" fmla="*/ 3191688 w 3898347"/>
              <a:gd name="connsiteY39-8542" fmla="*/ 3837359 h 4260845"/>
              <a:gd name="connsiteX40-8543" fmla="*/ 3153779 w 3898347"/>
              <a:gd name="connsiteY40-8544" fmla="*/ 3848439 h 4260845"/>
              <a:gd name="connsiteX41-8545" fmla="*/ 3090188 w 3898347"/>
              <a:gd name="connsiteY41-8546" fmla="*/ 3855036 h 4260845"/>
              <a:gd name="connsiteX42-8547" fmla="*/ 3031422 w 3898347"/>
              <a:gd name="connsiteY42-8548" fmla="*/ 3858298 h 4260845"/>
              <a:gd name="connsiteX43-8549" fmla="*/ 2996288 w 3898347"/>
              <a:gd name="connsiteY43-8550" fmla="*/ 3860020 h 4260845"/>
              <a:gd name="connsiteX44-8551" fmla="*/ 2901661 w 3898347"/>
              <a:gd name="connsiteY44-8552" fmla="*/ 3882243 h 4260845"/>
              <a:gd name="connsiteX45-8553" fmla="*/ 2782141 w 3898347"/>
              <a:gd name="connsiteY45-8554" fmla="*/ 3932983 h 4260845"/>
              <a:gd name="connsiteX46-8555" fmla="*/ 2749597 w 3898347"/>
              <a:gd name="connsiteY46-8556" fmla="*/ 3956746 h 4260845"/>
              <a:gd name="connsiteX47-8557" fmla="*/ 2730493 w 3898347"/>
              <a:gd name="connsiteY47-8558" fmla="*/ 3955236 h 4260845"/>
              <a:gd name="connsiteX48-8559" fmla="*/ 2707507 w 3898347"/>
              <a:gd name="connsiteY48-8560" fmla="*/ 3947771 h 4260845"/>
              <a:gd name="connsiteX49-8561" fmla="*/ 2701937 w 3898347"/>
              <a:gd name="connsiteY49-8562" fmla="*/ 3950565 h 4260845"/>
              <a:gd name="connsiteX50-8563" fmla="*/ 2679435 w 3898347"/>
              <a:gd name="connsiteY50-8564" fmla="*/ 3949768 h 4260845"/>
              <a:gd name="connsiteX51-8565" fmla="*/ 2667352 w 3898347"/>
              <a:gd name="connsiteY51-8566" fmla="*/ 3942821 h 4260845"/>
              <a:gd name="connsiteX52-8567" fmla="*/ 2657096 w 3898347"/>
              <a:gd name="connsiteY52-8568" fmla="*/ 3953571 h 4260845"/>
              <a:gd name="connsiteX53-8569" fmla="*/ 2655161 w 3898347"/>
              <a:gd name="connsiteY53-8570" fmla="*/ 3962216 h 4260845"/>
              <a:gd name="connsiteX54-8571" fmla="*/ 2638604 w 3898347"/>
              <a:gd name="connsiteY54-8572" fmla="*/ 3955936 h 4260845"/>
              <a:gd name="connsiteX55-8573" fmla="*/ 2626185 w 3898347"/>
              <a:gd name="connsiteY55-8574" fmla="*/ 3962937 h 4260845"/>
              <a:gd name="connsiteX56-8575" fmla="*/ 2614077 w 3898347"/>
              <a:gd name="connsiteY56-8576" fmla="*/ 3955576 h 4260845"/>
              <a:gd name="connsiteX57-8577" fmla="*/ 2609403 w 3898347"/>
              <a:gd name="connsiteY57-8578" fmla="*/ 3956215 h 4260845"/>
              <a:gd name="connsiteX58-8579" fmla="*/ 2597896 w 3898347"/>
              <a:gd name="connsiteY58-8580" fmla="*/ 3958939 h 4260845"/>
              <a:gd name="connsiteX59-8581" fmla="*/ 2578251 w 3898347"/>
              <a:gd name="connsiteY59-8582" fmla="*/ 3965812 h 4260845"/>
              <a:gd name="connsiteX60-8583" fmla="*/ 2571961 w 3898347"/>
              <a:gd name="connsiteY60-8584" fmla="*/ 3966278 h 4260845"/>
              <a:gd name="connsiteX61-8585" fmla="*/ 2559399 w 3898347"/>
              <a:gd name="connsiteY61-8586" fmla="*/ 3979193 h 4260845"/>
              <a:gd name="connsiteX62-8587" fmla="*/ 2533560 w 3898347"/>
              <a:gd name="connsiteY62-8588" fmla="*/ 3988160 h 4260845"/>
              <a:gd name="connsiteX63-8589" fmla="*/ 2515299 w 3898347"/>
              <a:gd name="connsiteY63-8590" fmla="*/ 4016867 h 4260845"/>
              <a:gd name="connsiteX64-8591" fmla="*/ 2513423 w 3898347"/>
              <a:gd name="connsiteY64-8592" fmla="*/ 4018759 h 4260845"/>
              <a:gd name="connsiteX65-8593" fmla="*/ 2482991 w 3898347"/>
              <a:gd name="connsiteY65-8594" fmla="*/ 4012935 h 4260845"/>
              <a:gd name="connsiteX66-8595" fmla="*/ 2446940 w 3898347"/>
              <a:gd name="connsiteY66-8596" fmla="*/ 4021172 h 4260845"/>
              <a:gd name="connsiteX67-8597" fmla="*/ 2404883 w 3898347"/>
              <a:gd name="connsiteY67-8598" fmla="*/ 4024808 h 4260845"/>
              <a:gd name="connsiteX68-8599" fmla="*/ 2373894 w 3898347"/>
              <a:gd name="connsiteY68-8600" fmla="*/ 4023827 h 4260845"/>
              <a:gd name="connsiteX69-8601" fmla="*/ 2297080 w 3898347"/>
              <a:gd name="connsiteY69-8602" fmla="*/ 4040841 h 4260845"/>
              <a:gd name="connsiteX70-8603" fmla="*/ 2170615 w 3898347"/>
              <a:gd name="connsiteY70-8604" fmla="*/ 4077196 h 4260845"/>
              <a:gd name="connsiteX71-8605" fmla="*/ 2143580 w 3898347"/>
              <a:gd name="connsiteY71-8606" fmla="*/ 4083102 h 4260845"/>
              <a:gd name="connsiteX72-8607" fmla="*/ 2119893 w 3898347"/>
              <a:gd name="connsiteY72-8608" fmla="*/ 4080874 h 4260845"/>
              <a:gd name="connsiteX73-8609" fmla="*/ 2114008 w 3898347"/>
              <a:gd name="connsiteY73-8610" fmla="*/ 4073996 h 4260845"/>
              <a:gd name="connsiteX74-8611" fmla="*/ 2099067 w 3898347"/>
              <a:gd name="connsiteY74-8612" fmla="*/ 4076068 h 4260845"/>
              <a:gd name="connsiteX75-8613" fmla="*/ 2095000 w 3898347"/>
              <a:gd name="connsiteY75-8614" fmla="*/ 4075096 h 4260845"/>
              <a:gd name="connsiteX76-8615" fmla="*/ 2071767 w 3898347"/>
              <a:gd name="connsiteY76-8616" fmla="*/ 4071044 h 4260845"/>
              <a:gd name="connsiteX77-8617" fmla="*/ 2024486 w 3898347"/>
              <a:gd name="connsiteY77-8618" fmla="*/ 4100276 h 4260845"/>
              <a:gd name="connsiteX78-8619" fmla="*/ 1944675 w 3898347"/>
              <a:gd name="connsiteY78-8620" fmla="*/ 4121515 h 4260845"/>
              <a:gd name="connsiteX79-8621" fmla="*/ 1739945 w 3898347"/>
              <a:gd name="connsiteY79-8622" fmla="*/ 4171795 h 4260845"/>
              <a:gd name="connsiteX80-8623" fmla="*/ 1662065 w 3898347"/>
              <a:gd name="connsiteY80-8624" fmla="*/ 4184630 h 4260845"/>
              <a:gd name="connsiteX81-8625" fmla="*/ 1595989 w 3898347"/>
              <a:gd name="connsiteY81-8626" fmla="*/ 4193679 h 4260845"/>
              <a:gd name="connsiteX82-8627" fmla="*/ 1559231 w 3898347"/>
              <a:gd name="connsiteY82-8628" fmla="*/ 4195932 h 4260845"/>
              <a:gd name="connsiteX83-8629" fmla="*/ 1537197 w 3898347"/>
              <a:gd name="connsiteY83-8630" fmla="*/ 4209468 h 4260845"/>
              <a:gd name="connsiteX84-8631" fmla="*/ 1508787 w 3898347"/>
              <a:gd name="connsiteY84-8632" fmla="*/ 4234213 h 4260845"/>
              <a:gd name="connsiteX85-8633" fmla="*/ 1488914 w 3898347"/>
              <a:gd name="connsiteY85-8634" fmla="*/ 4241772 h 4260845"/>
              <a:gd name="connsiteX86-8635" fmla="*/ 1488999 w 3898347"/>
              <a:gd name="connsiteY86-8636" fmla="*/ 4251186 h 4260845"/>
              <a:gd name="connsiteX87-8637" fmla="*/ 1475364 w 3898347"/>
              <a:gd name="connsiteY87-8638" fmla="*/ 4248364 h 4260845"/>
              <a:gd name="connsiteX88-8639" fmla="*/ 1444118 w 3898347"/>
              <a:gd name="connsiteY88-8640" fmla="*/ 4246285 h 4260845"/>
              <a:gd name="connsiteX89-8641" fmla="*/ 1405326 w 3898347"/>
              <a:gd name="connsiteY89-8642" fmla="*/ 4248391 h 4260845"/>
              <a:gd name="connsiteX90-8643" fmla="*/ 1344909 w 3898347"/>
              <a:gd name="connsiteY90-8644" fmla="*/ 4237004 h 4260845"/>
              <a:gd name="connsiteX91-8645" fmla="*/ 1298748 w 3898347"/>
              <a:gd name="connsiteY91-8646" fmla="*/ 4241669 h 4260845"/>
              <a:gd name="connsiteX92-8647" fmla="*/ 1251302 w 3898347"/>
              <a:gd name="connsiteY92-8648" fmla="*/ 4232513 h 4260845"/>
              <a:gd name="connsiteX93-8649" fmla="*/ 1216643 w 3898347"/>
              <a:gd name="connsiteY93-8650" fmla="*/ 4229828 h 4260845"/>
              <a:gd name="connsiteX94-8651" fmla="*/ 1214101 w 3898347"/>
              <a:gd name="connsiteY94-8652" fmla="*/ 4231991 h 4260845"/>
              <a:gd name="connsiteX95-8653" fmla="*/ 1203193 w 3898347"/>
              <a:gd name="connsiteY95-8654" fmla="*/ 4232867 h 4260845"/>
              <a:gd name="connsiteX96-8655" fmla="*/ 1201049 w 3898347"/>
              <a:gd name="connsiteY96-8656" fmla="*/ 4242842 h 4260845"/>
              <a:gd name="connsiteX97-8657" fmla="*/ 1185298 w 3898347"/>
              <a:gd name="connsiteY97-8658" fmla="*/ 4251133 h 4260845"/>
              <a:gd name="connsiteX98-8659" fmla="*/ 1164955 w 3898347"/>
              <a:gd name="connsiteY98-8660" fmla="*/ 4250027 h 4260845"/>
              <a:gd name="connsiteX99-8661" fmla="*/ 1067357 w 3898347"/>
              <a:gd name="connsiteY99-8662" fmla="*/ 4233908 h 4260845"/>
              <a:gd name="connsiteX100-8663" fmla="*/ 1009492 w 3898347"/>
              <a:gd name="connsiteY100-8664" fmla="*/ 4230455 h 4260845"/>
              <a:gd name="connsiteX101-8665" fmla="*/ 988345 w 3898347"/>
              <a:gd name="connsiteY101-8666" fmla="*/ 4238880 h 4260845"/>
              <a:gd name="connsiteX102-8667" fmla="*/ 958251 w 3898347"/>
              <a:gd name="connsiteY102-8668" fmla="*/ 4244100 h 4260845"/>
              <a:gd name="connsiteX103-8669" fmla="*/ 905785 w 3898347"/>
              <a:gd name="connsiteY103-8670" fmla="*/ 4260845 h 4260845"/>
              <a:gd name="connsiteX104-8671" fmla="*/ 837706 w 3898347"/>
              <a:gd name="connsiteY104-8672" fmla="*/ 4245528 h 4260845"/>
              <a:gd name="connsiteX105-8673" fmla="*/ 778474 w 3898347"/>
              <a:gd name="connsiteY105-8674" fmla="*/ 4235526 h 4260845"/>
              <a:gd name="connsiteX106-8675" fmla="*/ 774418 w 3898347"/>
              <a:gd name="connsiteY106-8676" fmla="*/ 4242583 h 4260845"/>
              <a:gd name="connsiteX107-8677" fmla="*/ 737705 w 3898347"/>
              <a:gd name="connsiteY107-8678" fmla="*/ 4238891 h 4260845"/>
              <a:gd name="connsiteX108-8679" fmla="*/ 641839 w 3898347"/>
              <a:gd name="connsiteY108-8680" fmla="*/ 4211160 h 4260845"/>
              <a:gd name="connsiteX109-8681" fmla="*/ 558105 w 3898347"/>
              <a:gd name="connsiteY109-8682" fmla="*/ 4191218 h 4260845"/>
              <a:gd name="connsiteX110-8683" fmla="*/ 515682 w 3898347"/>
              <a:gd name="connsiteY110-8684" fmla="*/ 4193696 h 4260845"/>
              <a:gd name="connsiteX111-8685" fmla="*/ 467082 w 3898347"/>
              <a:gd name="connsiteY111-8686" fmla="*/ 4185616 h 4260845"/>
              <a:gd name="connsiteX112-8687" fmla="*/ 437646 w 3898347"/>
              <a:gd name="connsiteY112-8688" fmla="*/ 4212658 h 4260845"/>
              <a:gd name="connsiteX113-8689" fmla="*/ 402271 w 3898347"/>
              <a:gd name="connsiteY113-8690" fmla="*/ 4212774 h 4260845"/>
              <a:gd name="connsiteX114-8691" fmla="*/ 384907 w 3898347"/>
              <a:gd name="connsiteY114-8692" fmla="*/ 4201195 h 4260845"/>
              <a:gd name="connsiteX115-8693" fmla="*/ 337154 w 3898347"/>
              <a:gd name="connsiteY115-8694" fmla="*/ 4206136 h 4260845"/>
              <a:gd name="connsiteX116-8695" fmla="*/ 298662 w 3898347"/>
              <a:gd name="connsiteY116-8696" fmla="*/ 4211227 h 4260845"/>
              <a:gd name="connsiteX117-8697" fmla="*/ 265740 w 3898347"/>
              <a:gd name="connsiteY117-8698" fmla="*/ 4213623 h 4260845"/>
              <a:gd name="connsiteX118-8699" fmla="*/ 176403 w 3898347"/>
              <a:gd name="connsiteY118-8700" fmla="*/ 4227393 h 4260845"/>
              <a:gd name="connsiteX119-8701" fmla="*/ 82528 w 3898347"/>
              <a:gd name="connsiteY119-8702" fmla="*/ 4243774 h 4260845"/>
              <a:gd name="connsiteX120-8703" fmla="*/ 19464 w 3898347"/>
              <a:gd name="connsiteY120-8704" fmla="*/ 4256103 h 4260845"/>
              <a:gd name="connsiteX121-8705" fmla="*/ 0 w 3898347"/>
              <a:gd name="connsiteY121-8706" fmla="*/ 4221939 h 4260845"/>
              <a:gd name="connsiteX122-8707" fmla="*/ 0 w 3898347"/>
              <a:gd name="connsiteY122-8708" fmla="*/ 15850 h 4260845"/>
              <a:gd name="connsiteX123-8709" fmla="*/ 3898347 w 3898347"/>
              <a:gd name="connsiteY123-8710" fmla="*/ 0 h 4260845"/>
              <a:gd name="connsiteX0-8711" fmla="*/ 3898347 w 3898347"/>
              <a:gd name="connsiteY0-8712" fmla="*/ 0 h 4256103"/>
              <a:gd name="connsiteX1-8713" fmla="*/ 3898347 w 3898347"/>
              <a:gd name="connsiteY1-8714" fmla="*/ 3834445 h 4256103"/>
              <a:gd name="connsiteX2-8715" fmla="*/ 3892314 w 3898347"/>
              <a:gd name="connsiteY2-8716" fmla="*/ 3832951 h 4256103"/>
              <a:gd name="connsiteX3-8717" fmla="*/ 3851953 w 3898347"/>
              <a:gd name="connsiteY3-8718" fmla="*/ 3802983 h 4256103"/>
              <a:gd name="connsiteX4-8719" fmla="*/ 3836418 w 3898347"/>
              <a:gd name="connsiteY4-8720" fmla="*/ 3811513 h 4256103"/>
              <a:gd name="connsiteX5-8721" fmla="*/ 3833758 w 3898347"/>
              <a:gd name="connsiteY5-8722" fmla="*/ 3813341 h 4256103"/>
              <a:gd name="connsiteX6-8723" fmla="*/ 3822673 w 3898347"/>
              <a:gd name="connsiteY6-8724" fmla="*/ 3812913 h 4256103"/>
              <a:gd name="connsiteX7-8725" fmla="*/ 3820104 w 3898347"/>
              <a:gd name="connsiteY7-8726" fmla="*/ 3822466 h 4256103"/>
              <a:gd name="connsiteX8-8727" fmla="*/ 3803816 w 3898347"/>
              <a:gd name="connsiteY8-8728" fmla="*/ 3828757 h 4256103"/>
              <a:gd name="connsiteX9-8729" fmla="*/ 3729936 w 3898347"/>
              <a:gd name="connsiteY9-8730" fmla="*/ 3815386 h 4256103"/>
              <a:gd name="connsiteX10-8731" fmla="*/ 3726018 w 3898347"/>
              <a:gd name="connsiteY10-8732" fmla="*/ 3815100 h 4256103"/>
              <a:gd name="connsiteX11-8733" fmla="*/ 3725413 w 3898347"/>
              <a:gd name="connsiteY11-8734" fmla="*/ 3814615 h 4256103"/>
              <a:gd name="connsiteX12-8735" fmla="*/ 3713801 w 3898347"/>
              <a:gd name="connsiteY12-8736" fmla="*/ 3811018 h 4256103"/>
              <a:gd name="connsiteX13-8737" fmla="*/ 3709087 w 3898347"/>
              <a:gd name="connsiteY13-8738" fmla="*/ 3813195 h 4256103"/>
              <a:gd name="connsiteX14-8739" fmla="*/ 3698038 w 3898347"/>
              <a:gd name="connsiteY14-8740" fmla="*/ 3806182 h 4256103"/>
              <a:gd name="connsiteX15-8741" fmla="*/ 3662227 w 3898347"/>
              <a:gd name="connsiteY15-8742" fmla="*/ 3807761 h 4256103"/>
              <a:gd name="connsiteX16-8743" fmla="*/ 3659872 w 3898347"/>
              <a:gd name="connsiteY16-8744" fmla="*/ 3805524 h 4256103"/>
              <a:gd name="connsiteX17-8745" fmla="*/ 3643454 w 3898347"/>
              <a:gd name="connsiteY17-8746" fmla="*/ 3794831 h 4256103"/>
              <a:gd name="connsiteX18-8747" fmla="*/ 3624789 w 3898347"/>
              <a:gd name="connsiteY18-8748" fmla="*/ 3803185 h 4256103"/>
              <a:gd name="connsiteX19-8749" fmla="*/ 3602327 w 3898347"/>
              <a:gd name="connsiteY19-8750" fmla="*/ 3794616 h 4256103"/>
              <a:gd name="connsiteX20-8751" fmla="*/ 3596645 w 3898347"/>
              <a:gd name="connsiteY20-8752" fmla="*/ 3797108 h 4256103"/>
              <a:gd name="connsiteX21-8753" fmla="*/ 3574144 w 3898347"/>
              <a:gd name="connsiteY21-8754" fmla="*/ 3795108 h 4256103"/>
              <a:gd name="connsiteX22-8755" fmla="*/ 3562310 w 3898347"/>
              <a:gd name="connsiteY22-8756" fmla="*/ 3787534 h 4256103"/>
              <a:gd name="connsiteX23-8757" fmla="*/ 3551635 w 3898347"/>
              <a:gd name="connsiteY23-8758" fmla="*/ 3797705 h 4256103"/>
              <a:gd name="connsiteX24-8759" fmla="*/ 3542668 w 3898347"/>
              <a:gd name="connsiteY24-8760" fmla="*/ 3803283 h 4256103"/>
              <a:gd name="connsiteX25-8761" fmla="*/ 3533033 w 3898347"/>
              <a:gd name="connsiteY25-8762" fmla="*/ 3799071 h 4256103"/>
              <a:gd name="connsiteX26-8763" fmla="*/ 3521726 w 3898347"/>
              <a:gd name="connsiteY26-8764" fmla="*/ 3804691 h 4256103"/>
              <a:gd name="connsiteX27-8765" fmla="*/ 3520080 w 3898347"/>
              <a:gd name="connsiteY27-8766" fmla="*/ 3805210 h 4256103"/>
              <a:gd name="connsiteX28-8767" fmla="*/ 3508491 w 3898347"/>
              <a:gd name="connsiteY28-8768" fmla="*/ 3797398 h 4256103"/>
              <a:gd name="connsiteX29-8769" fmla="*/ 3503787 w 3898347"/>
              <a:gd name="connsiteY29-8770" fmla="*/ 3797787 h 4256103"/>
              <a:gd name="connsiteX30-8771" fmla="*/ 3492165 w 3898347"/>
              <a:gd name="connsiteY30-8772" fmla="*/ 3799887 h 4256103"/>
              <a:gd name="connsiteX31-8773" fmla="*/ 3472233 w 3898347"/>
              <a:gd name="connsiteY31-8774" fmla="*/ 3805682 h 4256103"/>
              <a:gd name="connsiteX32-8775" fmla="*/ 3465921 w 3898347"/>
              <a:gd name="connsiteY32-8776" fmla="*/ 3805814 h 4256103"/>
              <a:gd name="connsiteX33-8777" fmla="*/ 3455541 w 3898347"/>
              <a:gd name="connsiteY33-8778" fmla="*/ 3815505 h 4256103"/>
              <a:gd name="connsiteX34-8779" fmla="*/ 3429027 w 3898347"/>
              <a:gd name="connsiteY34-8780" fmla="*/ 3816906 h 4256103"/>
              <a:gd name="connsiteX35-8781" fmla="*/ 3369507 w 3898347"/>
              <a:gd name="connsiteY35-8782" fmla="*/ 3825563 h 4256103"/>
              <a:gd name="connsiteX36-8783" fmla="*/ 3324491 w 3898347"/>
              <a:gd name="connsiteY36-8784" fmla="*/ 3832006 h 4256103"/>
              <a:gd name="connsiteX37-8785" fmla="*/ 3244235 w 3898347"/>
              <a:gd name="connsiteY37-8786" fmla="*/ 3834376 h 4256103"/>
              <a:gd name="connsiteX38-8787" fmla="*/ 3226507 w 3898347"/>
              <a:gd name="connsiteY38-8788" fmla="*/ 3820131 h 4256103"/>
              <a:gd name="connsiteX39-8789" fmla="*/ 3191688 w 3898347"/>
              <a:gd name="connsiteY39-8790" fmla="*/ 3837359 h 4256103"/>
              <a:gd name="connsiteX40-8791" fmla="*/ 3153779 w 3898347"/>
              <a:gd name="connsiteY40-8792" fmla="*/ 3848439 h 4256103"/>
              <a:gd name="connsiteX41-8793" fmla="*/ 3090188 w 3898347"/>
              <a:gd name="connsiteY41-8794" fmla="*/ 3855036 h 4256103"/>
              <a:gd name="connsiteX42-8795" fmla="*/ 3031422 w 3898347"/>
              <a:gd name="connsiteY42-8796" fmla="*/ 3858298 h 4256103"/>
              <a:gd name="connsiteX43-8797" fmla="*/ 2996288 w 3898347"/>
              <a:gd name="connsiteY43-8798" fmla="*/ 3860020 h 4256103"/>
              <a:gd name="connsiteX44-8799" fmla="*/ 2901661 w 3898347"/>
              <a:gd name="connsiteY44-8800" fmla="*/ 3882243 h 4256103"/>
              <a:gd name="connsiteX45-8801" fmla="*/ 2782141 w 3898347"/>
              <a:gd name="connsiteY45-8802" fmla="*/ 3932983 h 4256103"/>
              <a:gd name="connsiteX46-8803" fmla="*/ 2749597 w 3898347"/>
              <a:gd name="connsiteY46-8804" fmla="*/ 3956746 h 4256103"/>
              <a:gd name="connsiteX47-8805" fmla="*/ 2730493 w 3898347"/>
              <a:gd name="connsiteY47-8806" fmla="*/ 3955236 h 4256103"/>
              <a:gd name="connsiteX48-8807" fmla="*/ 2707507 w 3898347"/>
              <a:gd name="connsiteY48-8808" fmla="*/ 3947771 h 4256103"/>
              <a:gd name="connsiteX49-8809" fmla="*/ 2701937 w 3898347"/>
              <a:gd name="connsiteY49-8810" fmla="*/ 3950565 h 4256103"/>
              <a:gd name="connsiteX50-8811" fmla="*/ 2679435 w 3898347"/>
              <a:gd name="connsiteY50-8812" fmla="*/ 3949768 h 4256103"/>
              <a:gd name="connsiteX51-8813" fmla="*/ 2667352 w 3898347"/>
              <a:gd name="connsiteY51-8814" fmla="*/ 3942821 h 4256103"/>
              <a:gd name="connsiteX52-8815" fmla="*/ 2657096 w 3898347"/>
              <a:gd name="connsiteY52-8816" fmla="*/ 3953571 h 4256103"/>
              <a:gd name="connsiteX53-8817" fmla="*/ 2655161 w 3898347"/>
              <a:gd name="connsiteY53-8818" fmla="*/ 3962216 h 4256103"/>
              <a:gd name="connsiteX54-8819" fmla="*/ 2638604 w 3898347"/>
              <a:gd name="connsiteY54-8820" fmla="*/ 3955936 h 4256103"/>
              <a:gd name="connsiteX55-8821" fmla="*/ 2626185 w 3898347"/>
              <a:gd name="connsiteY55-8822" fmla="*/ 3962937 h 4256103"/>
              <a:gd name="connsiteX56-8823" fmla="*/ 2614077 w 3898347"/>
              <a:gd name="connsiteY56-8824" fmla="*/ 3955576 h 4256103"/>
              <a:gd name="connsiteX57-8825" fmla="*/ 2609403 w 3898347"/>
              <a:gd name="connsiteY57-8826" fmla="*/ 3956215 h 4256103"/>
              <a:gd name="connsiteX58-8827" fmla="*/ 2597896 w 3898347"/>
              <a:gd name="connsiteY58-8828" fmla="*/ 3958939 h 4256103"/>
              <a:gd name="connsiteX59-8829" fmla="*/ 2578251 w 3898347"/>
              <a:gd name="connsiteY59-8830" fmla="*/ 3965812 h 4256103"/>
              <a:gd name="connsiteX60-8831" fmla="*/ 2571961 w 3898347"/>
              <a:gd name="connsiteY60-8832" fmla="*/ 3966278 h 4256103"/>
              <a:gd name="connsiteX61-8833" fmla="*/ 2559399 w 3898347"/>
              <a:gd name="connsiteY61-8834" fmla="*/ 3979193 h 4256103"/>
              <a:gd name="connsiteX62-8835" fmla="*/ 2533560 w 3898347"/>
              <a:gd name="connsiteY62-8836" fmla="*/ 3988160 h 4256103"/>
              <a:gd name="connsiteX63-8837" fmla="*/ 2515299 w 3898347"/>
              <a:gd name="connsiteY63-8838" fmla="*/ 4016867 h 4256103"/>
              <a:gd name="connsiteX64-8839" fmla="*/ 2513423 w 3898347"/>
              <a:gd name="connsiteY64-8840" fmla="*/ 4018759 h 4256103"/>
              <a:gd name="connsiteX65-8841" fmla="*/ 2482991 w 3898347"/>
              <a:gd name="connsiteY65-8842" fmla="*/ 4012935 h 4256103"/>
              <a:gd name="connsiteX66-8843" fmla="*/ 2446940 w 3898347"/>
              <a:gd name="connsiteY66-8844" fmla="*/ 4021172 h 4256103"/>
              <a:gd name="connsiteX67-8845" fmla="*/ 2404883 w 3898347"/>
              <a:gd name="connsiteY67-8846" fmla="*/ 4024808 h 4256103"/>
              <a:gd name="connsiteX68-8847" fmla="*/ 2373894 w 3898347"/>
              <a:gd name="connsiteY68-8848" fmla="*/ 4023827 h 4256103"/>
              <a:gd name="connsiteX69-8849" fmla="*/ 2297080 w 3898347"/>
              <a:gd name="connsiteY69-8850" fmla="*/ 4040841 h 4256103"/>
              <a:gd name="connsiteX70-8851" fmla="*/ 2170615 w 3898347"/>
              <a:gd name="connsiteY70-8852" fmla="*/ 4077196 h 4256103"/>
              <a:gd name="connsiteX71-8853" fmla="*/ 2143580 w 3898347"/>
              <a:gd name="connsiteY71-8854" fmla="*/ 4083102 h 4256103"/>
              <a:gd name="connsiteX72-8855" fmla="*/ 2119893 w 3898347"/>
              <a:gd name="connsiteY72-8856" fmla="*/ 4080874 h 4256103"/>
              <a:gd name="connsiteX73-8857" fmla="*/ 2114008 w 3898347"/>
              <a:gd name="connsiteY73-8858" fmla="*/ 4073996 h 4256103"/>
              <a:gd name="connsiteX74-8859" fmla="*/ 2099067 w 3898347"/>
              <a:gd name="connsiteY74-8860" fmla="*/ 4076068 h 4256103"/>
              <a:gd name="connsiteX75-8861" fmla="*/ 2095000 w 3898347"/>
              <a:gd name="connsiteY75-8862" fmla="*/ 4075096 h 4256103"/>
              <a:gd name="connsiteX76-8863" fmla="*/ 2071767 w 3898347"/>
              <a:gd name="connsiteY76-8864" fmla="*/ 4071044 h 4256103"/>
              <a:gd name="connsiteX77-8865" fmla="*/ 2024486 w 3898347"/>
              <a:gd name="connsiteY77-8866" fmla="*/ 4100276 h 4256103"/>
              <a:gd name="connsiteX78-8867" fmla="*/ 1944675 w 3898347"/>
              <a:gd name="connsiteY78-8868" fmla="*/ 4121515 h 4256103"/>
              <a:gd name="connsiteX79-8869" fmla="*/ 1739945 w 3898347"/>
              <a:gd name="connsiteY79-8870" fmla="*/ 4171795 h 4256103"/>
              <a:gd name="connsiteX80-8871" fmla="*/ 1662065 w 3898347"/>
              <a:gd name="connsiteY80-8872" fmla="*/ 4184630 h 4256103"/>
              <a:gd name="connsiteX81-8873" fmla="*/ 1595989 w 3898347"/>
              <a:gd name="connsiteY81-8874" fmla="*/ 4193679 h 4256103"/>
              <a:gd name="connsiteX82-8875" fmla="*/ 1559231 w 3898347"/>
              <a:gd name="connsiteY82-8876" fmla="*/ 4195932 h 4256103"/>
              <a:gd name="connsiteX83-8877" fmla="*/ 1537197 w 3898347"/>
              <a:gd name="connsiteY83-8878" fmla="*/ 4209468 h 4256103"/>
              <a:gd name="connsiteX84-8879" fmla="*/ 1508787 w 3898347"/>
              <a:gd name="connsiteY84-8880" fmla="*/ 4234213 h 4256103"/>
              <a:gd name="connsiteX85-8881" fmla="*/ 1488914 w 3898347"/>
              <a:gd name="connsiteY85-8882" fmla="*/ 4241772 h 4256103"/>
              <a:gd name="connsiteX86-8883" fmla="*/ 1488999 w 3898347"/>
              <a:gd name="connsiteY86-8884" fmla="*/ 4251186 h 4256103"/>
              <a:gd name="connsiteX87-8885" fmla="*/ 1475364 w 3898347"/>
              <a:gd name="connsiteY87-8886" fmla="*/ 4248364 h 4256103"/>
              <a:gd name="connsiteX88-8887" fmla="*/ 1444118 w 3898347"/>
              <a:gd name="connsiteY88-8888" fmla="*/ 4246285 h 4256103"/>
              <a:gd name="connsiteX89-8889" fmla="*/ 1405326 w 3898347"/>
              <a:gd name="connsiteY89-8890" fmla="*/ 4248391 h 4256103"/>
              <a:gd name="connsiteX90-8891" fmla="*/ 1344909 w 3898347"/>
              <a:gd name="connsiteY90-8892" fmla="*/ 4237004 h 4256103"/>
              <a:gd name="connsiteX91-8893" fmla="*/ 1298748 w 3898347"/>
              <a:gd name="connsiteY91-8894" fmla="*/ 4241669 h 4256103"/>
              <a:gd name="connsiteX92-8895" fmla="*/ 1251302 w 3898347"/>
              <a:gd name="connsiteY92-8896" fmla="*/ 4232513 h 4256103"/>
              <a:gd name="connsiteX93-8897" fmla="*/ 1216643 w 3898347"/>
              <a:gd name="connsiteY93-8898" fmla="*/ 4229828 h 4256103"/>
              <a:gd name="connsiteX94-8899" fmla="*/ 1214101 w 3898347"/>
              <a:gd name="connsiteY94-8900" fmla="*/ 4231991 h 4256103"/>
              <a:gd name="connsiteX95-8901" fmla="*/ 1203193 w 3898347"/>
              <a:gd name="connsiteY95-8902" fmla="*/ 4232867 h 4256103"/>
              <a:gd name="connsiteX96-8903" fmla="*/ 1201049 w 3898347"/>
              <a:gd name="connsiteY96-8904" fmla="*/ 4242842 h 4256103"/>
              <a:gd name="connsiteX97-8905" fmla="*/ 1185298 w 3898347"/>
              <a:gd name="connsiteY97-8906" fmla="*/ 4251133 h 4256103"/>
              <a:gd name="connsiteX98-8907" fmla="*/ 1164955 w 3898347"/>
              <a:gd name="connsiteY98-8908" fmla="*/ 4250027 h 4256103"/>
              <a:gd name="connsiteX99-8909" fmla="*/ 1067357 w 3898347"/>
              <a:gd name="connsiteY99-8910" fmla="*/ 4233908 h 4256103"/>
              <a:gd name="connsiteX100-8911" fmla="*/ 1009492 w 3898347"/>
              <a:gd name="connsiteY100-8912" fmla="*/ 4230455 h 4256103"/>
              <a:gd name="connsiteX101-8913" fmla="*/ 988345 w 3898347"/>
              <a:gd name="connsiteY101-8914" fmla="*/ 4238880 h 4256103"/>
              <a:gd name="connsiteX102-8915" fmla="*/ 958251 w 3898347"/>
              <a:gd name="connsiteY102-8916" fmla="*/ 4244100 h 4256103"/>
              <a:gd name="connsiteX103-8917" fmla="*/ 899207 w 3898347"/>
              <a:gd name="connsiteY103-8918" fmla="*/ 4247688 h 4256103"/>
              <a:gd name="connsiteX104-8919" fmla="*/ 837706 w 3898347"/>
              <a:gd name="connsiteY104-8920" fmla="*/ 4245528 h 4256103"/>
              <a:gd name="connsiteX105-8921" fmla="*/ 778474 w 3898347"/>
              <a:gd name="connsiteY105-8922" fmla="*/ 4235526 h 4256103"/>
              <a:gd name="connsiteX106-8923" fmla="*/ 774418 w 3898347"/>
              <a:gd name="connsiteY106-8924" fmla="*/ 4242583 h 4256103"/>
              <a:gd name="connsiteX107-8925" fmla="*/ 737705 w 3898347"/>
              <a:gd name="connsiteY107-8926" fmla="*/ 4238891 h 4256103"/>
              <a:gd name="connsiteX108-8927" fmla="*/ 641839 w 3898347"/>
              <a:gd name="connsiteY108-8928" fmla="*/ 4211160 h 4256103"/>
              <a:gd name="connsiteX109-8929" fmla="*/ 558105 w 3898347"/>
              <a:gd name="connsiteY109-8930" fmla="*/ 4191218 h 4256103"/>
              <a:gd name="connsiteX110-8931" fmla="*/ 515682 w 3898347"/>
              <a:gd name="connsiteY110-8932" fmla="*/ 4193696 h 4256103"/>
              <a:gd name="connsiteX111-8933" fmla="*/ 467082 w 3898347"/>
              <a:gd name="connsiteY111-8934" fmla="*/ 4185616 h 4256103"/>
              <a:gd name="connsiteX112-8935" fmla="*/ 437646 w 3898347"/>
              <a:gd name="connsiteY112-8936" fmla="*/ 4212658 h 4256103"/>
              <a:gd name="connsiteX113-8937" fmla="*/ 402271 w 3898347"/>
              <a:gd name="connsiteY113-8938" fmla="*/ 4212774 h 4256103"/>
              <a:gd name="connsiteX114-8939" fmla="*/ 384907 w 3898347"/>
              <a:gd name="connsiteY114-8940" fmla="*/ 4201195 h 4256103"/>
              <a:gd name="connsiteX115-8941" fmla="*/ 337154 w 3898347"/>
              <a:gd name="connsiteY115-8942" fmla="*/ 4206136 h 4256103"/>
              <a:gd name="connsiteX116-8943" fmla="*/ 298662 w 3898347"/>
              <a:gd name="connsiteY116-8944" fmla="*/ 4211227 h 4256103"/>
              <a:gd name="connsiteX117-8945" fmla="*/ 265740 w 3898347"/>
              <a:gd name="connsiteY117-8946" fmla="*/ 4213623 h 4256103"/>
              <a:gd name="connsiteX118-8947" fmla="*/ 176403 w 3898347"/>
              <a:gd name="connsiteY118-8948" fmla="*/ 4227393 h 4256103"/>
              <a:gd name="connsiteX119-8949" fmla="*/ 82528 w 3898347"/>
              <a:gd name="connsiteY119-8950" fmla="*/ 4243774 h 4256103"/>
              <a:gd name="connsiteX120-8951" fmla="*/ 19464 w 3898347"/>
              <a:gd name="connsiteY120-8952" fmla="*/ 4256103 h 4256103"/>
              <a:gd name="connsiteX121-8953" fmla="*/ 0 w 3898347"/>
              <a:gd name="connsiteY121-8954" fmla="*/ 4221939 h 4256103"/>
              <a:gd name="connsiteX122-8955" fmla="*/ 0 w 3898347"/>
              <a:gd name="connsiteY122-8956" fmla="*/ 15850 h 4256103"/>
              <a:gd name="connsiteX123-8957" fmla="*/ 3898347 w 3898347"/>
              <a:gd name="connsiteY123-8958" fmla="*/ 0 h 4256103"/>
              <a:gd name="connsiteX0-8959" fmla="*/ 3898347 w 3898347"/>
              <a:gd name="connsiteY0-8960" fmla="*/ 0 h 4256103"/>
              <a:gd name="connsiteX1-8961" fmla="*/ 3898347 w 3898347"/>
              <a:gd name="connsiteY1-8962" fmla="*/ 3834445 h 4256103"/>
              <a:gd name="connsiteX2-8963" fmla="*/ 3892314 w 3898347"/>
              <a:gd name="connsiteY2-8964" fmla="*/ 3832951 h 4256103"/>
              <a:gd name="connsiteX3-8965" fmla="*/ 3851953 w 3898347"/>
              <a:gd name="connsiteY3-8966" fmla="*/ 3802983 h 4256103"/>
              <a:gd name="connsiteX4-8967" fmla="*/ 3836418 w 3898347"/>
              <a:gd name="connsiteY4-8968" fmla="*/ 3811513 h 4256103"/>
              <a:gd name="connsiteX5-8969" fmla="*/ 3833758 w 3898347"/>
              <a:gd name="connsiteY5-8970" fmla="*/ 3813341 h 4256103"/>
              <a:gd name="connsiteX6-8971" fmla="*/ 3822673 w 3898347"/>
              <a:gd name="connsiteY6-8972" fmla="*/ 3812913 h 4256103"/>
              <a:gd name="connsiteX7-8973" fmla="*/ 3820104 w 3898347"/>
              <a:gd name="connsiteY7-8974" fmla="*/ 3822466 h 4256103"/>
              <a:gd name="connsiteX8-8975" fmla="*/ 3803816 w 3898347"/>
              <a:gd name="connsiteY8-8976" fmla="*/ 3828757 h 4256103"/>
              <a:gd name="connsiteX9-8977" fmla="*/ 3729936 w 3898347"/>
              <a:gd name="connsiteY9-8978" fmla="*/ 3815386 h 4256103"/>
              <a:gd name="connsiteX10-8979" fmla="*/ 3726018 w 3898347"/>
              <a:gd name="connsiteY10-8980" fmla="*/ 3815100 h 4256103"/>
              <a:gd name="connsiteX11-8981" fmla="*/ 3725413 w 3898347"/>
              <a:gd name="connsiteY11-8982" fmla="*/ 3814615 h 4256103"/>
              <a:gd name="connsiteX12-8983" fmla="*/ 3713801 w 3898347"/>
              <a:gd name="connsiteY12-8984" fmla="*/ 3811018 h 4256103"/>
              <a:gd name="connsiteX13-8985" fmla="*/ 3709087 w 3898347"/>
              <a:gd name="connsiteY13-8986" fmla="*/ 3813195 h 4256103"/>
              <a:gd name="connsiteX14-8987" fmla="*/ 3698038 w 3898347"/>
              <a:gd name="connsiteY14-8988" fmla="*/ 3806182 h 4256103"/>
              <a:gd name="connsiteX15-8989" fmla="*/ 3662227 w 3898347"/>
              <a:gd name="connsiteY15-8990" fmla="*/ 3807761 h 4256103"/>
              <a:gd name="connsiteX16-8991" fmla="*/ 3659872 w 3898347"/>
              <a:gd name="connsiteY16-8992" fmla="*/ 3805524 h 4256103"/>
              <a:gd name="connsiteX17-8993" fmla="*/ 3643454 w 3898347"/>
              <a:gd name="connsiteY17-8994" fmla="*/ 3794831 h 4256103"/>
              <a:gd name="connsiteX18-8995" fmla="*/ 3624789 w 3898347"/>
              <a:gd name="connsiteY18-8996" fmla="*/ 3803185 h 4256103"/>
              <a:gd name="connsiteX19-8997" fmla="*/ 3602327 w 3898347"/>
              <a:gd name="connsiteY19-8998" fmla="*/ 3794616 h 4256103"/>
              <a:gd name="connsiteX20-8999" fmla="*/ 3596645 w 3898347"/>
              <a:gd name="connsiteY20-9000" fmla="*/ 3797108 h 4256103"/>
              <a:gd name="connsiteX21-9001" fmla="*/ 3574144 w 3898347"/>
              <a:gd name="connsiteY21-9002" fmla="*/ 3795108 h 4256103"/>
              <a:gd name="connsiteX22-9003" fmla="*/ 3562310 w 3898347"/>
              <a:gd name="connsiteY22-9004" fmla="*/ 3787534 h 4256103"/>
              <a:gd name="connsiteX23-9005" fmla="*/ 3551635 w 3898347"/>
              <a:gd name="connsiteY23-9006" fmla="*/ 3797705 h 4256103"/>
              <a:gd name="connsiteX24-9007" fmla="*/ 3542668 w 3898347"/>
              <a:gd name="connsiteY24-9008" fmla="*/ 3803283 h 4256103"/>
              <a:gd name="connsiteX25-9009" fmla="*/ 3533033 w 3898347"/>
              <a:gd name="connsiteY25-9010" fmla="*/ 3799071 h 4256103"/>
              <a:gd name="connsiteX26-9011" fmla="*/ 3521726 w 3898347"/>
              <a:gd name="connsiteY26-9012" fmla="*/ 3804691 h 4256103"/>
              <a:gd name="connsiteX27-9013" fmla="*/ 3520080 w 3898347"/>
              <a:gd name="connsiteY27-9014" fmla="*/ 3805210 h 4256103"/>
              <a:gd name="connsiteX28-9015" fmla="*/ 3508491 w 3898347"/>
              <a:gd name="connsiteY28-9016" fmla="*/ 3797398 h 4256103"/>
              <a:gd name="connsiteX29-9017" fmla="*/ 3503787 w 3898347"/>
              <a:gd name="connsiteY29-9018" fmla="*/ 3797787 h 4256103"/>
              <a:gd name="connsiteX30-9019" fmla="*/ 3492165 w 3898347"/>
              <a:gd name="connsiteY30-9020" fmla="*/ 3799887 h 4256103"/>
              <a:gd name="connsiteX31-9021" fmla="*/ 3472233 w 3898347"/>
              <a:gd name="connsiteY31-9022" fmla="*/ 3805682 h 4256103"/>
              <a:gd name="connsiteX32-9023" fmla="*/ 3465921 w 3898347"/>
              <a:gd name="connsiteY32-9024" fmla="*/ 3805814 h 4256103"/>
              <a:gd name="connsiteX33-9025" fmla="*/ 3455541 w 3898347"/>
              <a:gd name="connsiteY33-9026" fmla="*/ 3815505 h 4256103"/>
              <a:gd name="connsiteX34-9027" fmla="*/ 3429027 w 3898347"/>
              <a:gd name="connsiteY34-9028" fmla="*/ 3816906 h 4256103"/>
              <a:gd name="connsiteX35-9029" fmla="*/ 3369507 w 3898347"/>
              <a:gd name="connsiteY35-9030" fmla="*/ 3825563 h 4256103"/>
              <a:gd name="connsiteX36-9031" fmla="*/ 3324491 w 3898347"/>
              <a:gd name="connsiteY36-9032" fmla="*/ 3832006 h 4256103"/>
              <a:gd name="connsiteX37-9033" fmla="*/ 3244235 w 3898347"/>
              <a:gd name="connsiteY37-9034" fmla="*/ 3834376 h 4256103"/>
              <a:gd name="connsiteX38-9035" fmla="*/ 3226507 w 3898347"/>
              <a:gd name="connsiteY38-9036" fmla="*/ 3820131 h 4256103"/>
              <a:gd name="connsiteX39-9037" fmla="*/ 3191688 w 3898347"/>
              <a:gd name="connsiteY39-9038" fmla="*/ 3837359 h 4256103"/>
              <a:gd name="connsiteX40-9039" fmla="*/ 3153779 w 3898347"/>
              <a:gd name="connsiteY40-9040" fmla="*/ 3848439 h 4256103"/>
              <a:gd name="connsiteX41-9041" fmla="*/ 3090188 w 3898347"/>
              <a:gd name="connsiteY41-9042" fmla="*/ 3855036 h 4256103"/>
              <a:gd name="connsiteX42-9043" fmla="*/ 3031422 w 3898347"/>
              <a:gd name="connsiteY42-9044" fmla="*/ 3858298 h 4256103"/>
              <a:gd name="connsiteX43-9045" fmla="*/ 2996288 w 3898347"/>
              <a:gd name="connsiteY43-9046" fmla="*/ 3860020 h 4256103"/>
              <a:gd name="connsiteX44-9047" fmla="*/ 2901661 w 3898347"/>
              <a:gd name="connsiteY44-9048" fmla="*/ 3882243 h 4256103"/>
              <a:gd name="connsiteX45-9049" fmla="*/ 2782141 w 3898347"/>
              <a:gd name="connsiteY45-9050" fmla="*/ 3932983 h 4256103"/>
              <a:gd name="connsiteX46-9051" fmla="*/ 2749597 w 3898347"/>
              <a:gd name="connsiteY46-9052" fmla="*/ 3956746 h 4256103"/>
              <a:gd name="connsiteX47-9053" fmla="*/ 2730493 w 3898347"/>
              <a:gd name="connsiteY47-9054" fmla="*/ 3955236 h 4256103"/>
              <a:gd name="connsiteX48-9055" fmla="*/ 2707507 w 3898347"/>
              <a:gd name="connsiteY48-9056" fmla="*/ 3947771 h 4256103"/>
              <a:gd name="connsiteX49-9057" fmla="*/ 2701937 w 3898347"/>
              <a:gd name="connsiteY49-9058" fmla="*/ 3950565 h 4256103"/>
              <a:gd name="connsiteX50-9059" fmla="*/ 2679435 w 3898347"/>
              <a:gd name="connsiteY50-9060" fmla="*/ 3949768 h 4256103"/>
              <a:gd name="connsiteX51-9061" fmla="*/ 2667352 w 3898347"/>
              <a:gd name="connsiteY51-9062" fmla="*/ 3942821 h 4256103"/>
              <a:gd name="connsiteX52-9063" fmla="*/ 2657096 w 3898347"/>
              <a:gd name="connsiteY52-9064" fmla="*/ 3953571 h 4256103"/>
              <a:gd name="connsiteX53-9065" fmla="*/ 2655161 w 3898347"/>
              <a:gd name="connsiteY53-9066" fmla="*/ 3962216 h 4256103"/>
              <a:gd name="connsiteX54-9067" fmla="*/ 2638604 w 3898347"/>
              <a:gd name="connsiteY54-9068" fmla="*/ 3955936 h 4256103"/>
              <a:gd name="connsiteX55-9069" fmla="*/ 2626185 w 3898347"/>
              <a:gd name="connsiteY55-9070" fmla="*/ 3962937 h 4256103"/>
              <a:gd name="connsiteX56-9071" fmla="*/ 2614077 w 3898347"/>
              <a:gd name="connsiteY56-9072" fmla="*/ 3955576 h 4256103"/>
              <a:gd name="connsiteX57-9073" fmla="*/ 2609403 w 3898347"/>
              <a:gd name="connsiteY57-9074" fmla="*/ 3956215 h 4256103"/>
              <a:gd name="connsiteX58-9075" fmla="*/ 2597896 w 3898347"/>
              <a:gd name="connsiteY58-9076" fmla="*/ 3958939 h 4256103"/>
              <a:gd name="connsiteX59-9077" fmla="*/ 2578251 w 3898347"/>
              <a:gd name="connsiteY59-9078" fmla="*/ 3965812 h 4256103"/>
              <a:gd name="connsiteX60-9079" fmla="*/ 2571961 w 3898347"/>
              <a:gd name="connsiteY60-9080" fmla="*/ 3966278 h 4256103"/>
              <a:gd name="connsiteX61-9081" fmla="*/ 2559399 w 3898347"/>
              <a:gd name="connsiteY61-9082" fmla="*/ 3979193 h 4256103"/>
              <a:gd name="connsiteX62-9083" fmla="*/ 2533560 w 3898347"/>
              <a:gd name="connsiteY62-9084" fmla="*/ 3988160 h 4256103"/>
              <a:gd name="connsiteX63-9085" fmla="*/ 2515299 w 3898347"/>
              <a:gd name="connsiteY63-9086" fmla="*/ 4016867 h 4256103"/>
              <a:gd name="connsiteX64-9087" fmla="*/ 2513423 w 3898347"/>
              <a:gd name="connsiteY64-9088" fmla="*/ 4018759 h 4256103"/>
              <a:gd name="connsiteX65-9089" fmla="*/ 2482991 w 3898347"/>
              <a:gd name="connsiteY65-9090" fmla="*/ 4012935 h 4256103"/>
              <a:gd name="connsiteX66-9091" fmla="*/ 2446940 w 3898347"/>
              <a:gd name="connsiteY66-9092" fmla="*/ 4021172 h 4256103"/>
              <a:gd name="connsiteX67-9093" fmla="*/ 2404883 w 3898347"/>
              <a:gd name="connsiteY67-9094" fmla="*/ 4024808 h 4256103"/>
              <a:gd name="connsiteX68-9095" fmla="*/ 2373894 w 3898347"/>
              <a:gd name="connsiteY68-9096" fmla="*/ 4023827 h 4256103"/>
              <a:gd name="connsiteX69-9097" fmla="*/ 2297080 w 3898347"/>
              <a:gd name="connsiteY69-9098" fmla="*/ 4040841 h 4256103"/>
              <a:gd name="connsiteX70-9099" fmla="*/ 2170615 w 3898347"/>
              <a:gd name="connsiteY70-9100" fmla="*/ 4077196 h 4256103"/>
              <a:gd name="connsiteX71-9101" fmla="*/ 2143580 w 3898347"/>
              <a:gd name="connsiteY71-9102" fmla="*/ 4083102 h 4256103"/>
              <a:gd name="connsiteX72-9103" fmla="*/ 2119893 w 3898347"/>
              <a:gd name="connsiteY72-9104" fmla="*/ 4080874 h 4256103"/>
              <a:gd name="connsiteX73-9105" fmla="*/ 2114008 w 3898347"/>
              <a:gd name="connsiteY73-9106" fmla="*/ 4073996 h 4256103"/>
              <a:gd name="connsiteX74-9107" fmla="*/ 2099067 w 3898347"/>
              <a:gd name="connsiteY74-9108" fmla="*/ 4076068 h 4256103"/>
              <a:gd name="connsiteX75-9109" fmla="*/ 2095000 w 3898347"/>
              <a:gd name="connsiteY75-9110" fmla="*/ 4075096 h 4256103"/>
              <a:gd name="connsiteX76-9111" fmla="*/ 2071767 w 3898347"/>
              <a:gd name="connsiteY76-9112" fmla="*/ 4071044 h 4256103"/>
              <a:gd name="connsiteX77-9113" fmla="*/ 2024486 w 3898347"/>
              <a:gd name="connsiteY77-9114" fmla="*/ 4100276 h 4256103"/>
              <a:gd name="connsiteX78-9115" fmla="*/ 1944675 w 3898347"/>
              <a:gd name="connsiteY78-9116" fmla="*/ 4121515 h 4256103"/>
              <a:gd name="connsiteX79-9117" fmla="*/ 1739945 w 3898347"/>
              <a:gd name="connsiteY79-9118" fmla="*/ 4171795 h 4256103"/>
              <a:gd name="connsiteX80-9119" fmla="*/ 1662065 w 3898347"/>
              <a:gd name="connsiteY80-9120" fmla="*/ 4184630 h 4256103"/>
              <a:gd name="connsiteX81-9121" fmla="*/ 1595989 w 3898347"/>
              <a:gd name="connsiteY81-9122" fmla="*/ 4193679 h 4256103"/>
              <a:gd name="connsiteX82-9123" fmla="*/ 1559231 w 3898347"/>
              <a:gd name="connsiteY82-9124" fmla="*/ 4195932 h 4256103"/>
              <a:gd name="connsiteX83-9125" fmla="*/ 1537197 w 3898347"/>
              <a:gd name="connsiteY83-9126" fmla="*/ 4209468 h 4256103"/>
              <a:gd name="connsiteX84-9127" fmla="*/ 1508787 w 3898347"/>
              <a:gd name="connsiteY84-9128" fmla="*/ 4234213 h 4256103"/>
              <a:gd name="connsiteX85-9129" fmla="*/ 1488914 w 3898347"/>
              <a:gd name="connsiteY85-9130" fmla="*/ 4241772 h 4256103"/>
              <a:gd name="connsiteX86-9131" fmla="*/ 1475364 w 3898347"/>
              <a:gd name="connsiteY86-9132" fmla="*/ 4248364 h 4256103"/>
              <a:gd name="connsiteX87-9133" fmla="*/ 1444118 w 3898347"/>
              <a:gd name="connsiteY87-9134" fmla="*/ 4246285 h 4256103"/>
              <a:gd name="connsiteX88-9135" fmla="*/ 1405326 w 3898347"/>
              <a:gd name="connsiteY88-9136" fmla="*/ 4248391 h 4256103"/>
              <a:gd name="connsiteX89-9137" fmla="*/ 1344909 w 3898347"/>
              <a:gd name="connsiteY89-9138" fmla="*/ 4237004 h 4256103"/>
              <a:gd name="connsiteX90-9139" fmla="*/ 1298748 w 3898347"/>
              <a:gd name="connsiteY90-9140" fmla="*/ 4241669 h 4256103"/>
              <a:gd name="connsiteX91-9141" fmla="*/ 1251302 w 3898347"/>
              <a:gd name="connsiteY91-9142" fmla="*/ 4232513 h 4256103"/>
              <a:gd name="connsiteX92-9143" fmla="*/ 1216643 w 3898347"/>
              <a:gd name="connsiteY92-9144" fmla="*/ 4229828 h 4256103"/>
              <a:gd name="connsiteX93-9145" fmla="*/ 1214101 w 3898347"/>
              <a:gd name="connsiteY93-9146" fmla="*/ 4231991 h 4256103"/>
              <a:gd name="connsiteX94-9147" fmla="*/ 1203193 w 3898347"/>
              <a:gd name="connsiteY94-9148" fmla="*/ 4232867 h 4256103"/>
              <a:gd name="connsiteX95-9149" fmla="*/ 1201049 w 3898347"/>
              <a:gd name="connsiteY95-9150" fmla="*/ 4242842 h 4256103"/>
              <a:gd name="connsiteX96-9151" fmla="*/ 1185298 w 3898347"/>
              <a:gd name="connsiteY96-9152" fmla="*/ 4251133 h 4256103"/>
              <a:gd name="connsiteX97-9153" fmla="*/ 1164955 w 3898347"/>
              <a:gd name="connsiteY97-9154" fmla="*/ 4250027 h 4256103"/>
              <a:gd name="connsiteX98-9155" fmla="*/ 1067357 w 3898347"/>
              <a:gd name="connsiteY98-9156" fmla="*/ 4233908 h 4256103"/>
              <a:gd name="connsiteX99-9157" fmla="*/ 1009492 w 3898347"/>
              <a:gd name="connsiteY99-9158" fmla="*/ 4230455 h 4256103"/>
              <a:gd name="connsiteX100-9159" fmla="*/ 988345 w 3898347"/>
              <a:gd name="connsiteY100-9160" fmla="*/ 4238880 h 4256103"/>
              <a:gd name="connsiteX101-9161" fmla="*/ 958251 w 3898347"/>
              <a:gd name="connsiteY101-9162" fmla="*/ 4244100 h 4256103"/>
              <a:gd name="connsiteX102-9163" fmla="*/ 899207 w 3898347"/>
              <a:gd name="connsiteY102-9164" fmla="*/ 4247688 h 4256103"/>
              <a:gd name="connsiteX103-9165" fmla="*/ 837706 w 3898347"/>
              <a:gd name="connsiteY103-9166" fmla="*/ 4245528 h 4256103"/>
              <a:gd name="connsiteX104-9167" fmla="*/ 778474 w 3898347"/>
              <a:gd name="connsiteY104-9168" fmla="*/ 4235526 h 4256103"/>
              <a:gd name="connsiteX105-9169" fmla="*/ 774418 w 3898347"/>
              <a:gd name="connsiteY105-9170" fmla="*/ 4242583 h 4256103"/>
              <a:gd name="connsiteX106-9171" fmla="*/ 737705 w 3898347"/>
              <a:gd name="connsiteY106-9172" fmla="*/ 4238891 h 4256103"/>
              <a:gd name="connsiteX107-9173" fmla="*/ 641839 w 3898347"/>
              <a:gd name="connsiteY107-9174" fmla="*/ 4211160 h 4256103"/>
              <a:gd name="connsiteX108-9175" fmla="*/ 558105 w 3898347"/>
              <a:gd name="connsiteY108-9176" fmla="*/ 4191218 h 4256103"/>
              <a:gd name="connsiteX109-9177" fmla="*/ 515682 w 3898347"/>
              <a:gd name="connsiteY109-9178" fmla="*/ 4193696 h 4256103"/>
              <a:gd name="connsiteX110-9179" fmla="*/ 467082 w 3898347"/>
              <a:gd name="connsiteY110-9180" fmla="*/ 4185616 h 4256103"/>
              <a:gd name="connsiteX111-9181" fmla="*/ 437646 w 3898347"/>
              <a:gd name="connsiteY111-9182" fmla="*/ 4212658 h 4256103"/>
              <a:gd name="connsiteX112-9183" fmla="*/ 402271 w 3898347"/>
              <a:gd name="connsiteY112-9184" fmla="*/ 4212774 h 4256103"/>
              <a:gd name="connsiteX113-9185" fmla="*/ 384907 w 3898347"/>
              <a:gd name="connsiteY113-9186" fmla="*/ 4201195 h 4256103"/>
              <a:gd name="connsiteX114-9187" fmla="*/ 337154 w 3898347"/>
              <a:gd name="connsiteY114-9188" fmla="*/ 4206136 h 4256103"/>
              <a:gd name="connsiteX115-9189" fmla="*/ 298662 w 3898347"/>
              <a:gd name="connsiteY115-9190" fmla="*/ 4211227 h 4256103"/>
              <a:gd name="connsiteX116-9191" fmla="*/ 265740 w 3898347"/>
              <a:gd name="connsiteY116-9192" fmla="*/ 4213623 h 4256103"/>
              <a:gd name="connsiteX117-9193" fmla="*/ 176403 w 3898347"/>
              <a:gd name="connsiteY117-9194" fmla="*/ 4227393 h 4256103"/>
              <a:gd name="connsiteX118-9195" fmla="*/ 82528 w 3898347"/>
              <a:gd name="connsiteY118-9196" fmla="*/ 4243774 h 4256103"/>
              <a:gd name="connsiteX119-9197" fmla="*/ 19464 w 3898347"/>
              <a:gd name="connsiteY119-9198" fmla="*/ 4256103 h 4256103"/>
              <a:gd name="connsiteX120-9199" fmla="*/ 0 w 3898347"/>
              <a:gd name="connsiteY120-9200" fmla="*/ 4221939 h 4256103"/>
              <a:gd name="connsiteX121-9201" fmla="*/ 0 w 3898347"/>
              <a:gd name="connsiteY121-9202" fmla="*/ 15850 h 4256103"/>
              <a:gd name="connsiteX122-9203" fmla="*/ 3898347 w 3898347"/>
              <a:gd name="connsiteY122-9204" fmla="*/ 0 h 4256103"/>
              <a:gd name="connsiteX0-9205" fmla="*/ 3898347 w 3898347"/>
              <a:gd name="connsiteY0-9206" fmla="*/ 0 h 4256103"/>
              <a:gd name="connsiteX1-9207" fmla="*/ 3898347 w 3898347"/>
              <a:gd name="connsiteY1-9208" fmla="*/ 3834445 h 4256103"/>
              <a:gd name="connsiteX2-9209" fmla="*/ 3892314 w 3898347"/>
              <a:gd name="connsiteY2-9210" fmla="*/ 3832951 h 4256103"/>
              <a:gd name="connsiteX3-9211" fmla="*/ 3851953 w 3898347"/>
              <a:gd name="connsiteY3-9212" fmla="*/ 3802983 h 4256103"/>
              <a:gd name="connsiteX4-9213" fmla="*/ 3836418 w 3898347"/>
              <a:gd name="connsiteY4-9214" fmla="*/ 3811513 h 4256103"/>
              <a:gd name="connsiteX5-9215" fmla="*/ 3833758 w 3898347"/>
              <a:gd name="connsiteY5-9216" fmla="*/ 3813341 h 4256103"/>
              <a:gd name="connsiteX6-9217" fmla="*/ 3822673 w 3898347"/>
              <a:gd name="connsiteY6-9218" fmla="*/ 3812913 h 4256103"/>
              <a:gd name="connsiteX7-9219" fmla="*/ 3820104 w 3898347"/>
              <a:gd name="connsiteY7-9220" fmla="*/ 3822466 h 4256103"/>
              <a:gd name="connsiteX8-9221" fmla="*/ 3803816 w 3898347"/>
              <a:gd name="connsiteY8-9222" fmla="*/ 3828757 h 4256103"/>
              <a:gd name="connsiteX9-9223" fmla="*/ 3729936 w 3898347"/>
              <a:gd name="connsiteY9-9224" fmla="*/ 3815386 h 4256103"/>
              <a:gd name="connsiteX10-9225" fmla="*/ 3726018 w 3898347"/>
              <a:gd name="connsiteY10-9226" fmla="*/ 3815100 h 4256103"/>
              <a:gd name="connsiteX11-9227" fmla="*/ 3725413 w 3898347"/>
              <a:gd name="connsiteY11-9228" fmla="*/ 3814615 h 4256103"/>
              <a:gd name="connsiteX12-9229" fmla="*/ 3713801 w 3898347"/>
              <a:gd name="connsiteY12-9230" fmla="*/ 3811018 h 4256103"/>
              <a:gd name="connsiteX13-9231" fmla="*/ 3709087 w 3898347"/>
              <a:gd name="connsiteY13-9232" fmla="*/ 3813195 h 4256103"/>
              <a:gd name="connsiteX14-9233" fmla="*/ 3698038 w 3898347"/>
              <a:gd name="connsiteY14-9234" fmla="*/ 3806182 h 4256103"/>
              <a:gd name="connsiteX15-9235" fmla="*/ 3662227 w 3898347"/>
              <a:gd name="connsiteY15-9236" fmla="*/ 3807761 h 4256103"/>
              <a:gd name="connsiteX16-9237" fmla="*/ 3659872 w 3898347"/>
              <a:gd name="connsiteY16-9238" fmla="*/ 3805524 h 4256103"/>
              <a:gd name="connsiteX17-9239" fmla="*/ 3643454 w 3898347"/>
              <a:gd name="connsiteY17-9240" fmla="*/ 3794831 h 4256103"/>
              <a:gd name="connsiteX18-9241" fmla="*/ 3624789 w 3898347"/>
              <a:gd name="connsiteY18-9242" fmla="*/ 3803185 h 4256103"/>
              <a:gd name="connsiteX19-9243" fmla="*/ 3602327 w 3898347"/>
              <a:gd name="connsiteY19-9244" fmla="*/ 3794616 h 4256103"/>
              <a:gd name="connsiteX20-9245" fmla="*/ 3596645 w 3898347"/>
              <a:gd name="connsiteY20-9246" fmla="*/ 3797108 h 4256103"/>
              <a:gd name="connsiteX21-9247" fmla="*/ 3574144 w 3898347"/>
              <a:gd name="connsiteY21-9248" fmla="*/ 3795108 h 4256103"/>
              <a:gd name="connsiteX22-9249" fmla="*/ 3562310 w 3898347"/>
              <a:gd name="connsiteY22-9250" fmla="*/ 3787534 h 4256103"/>
              <a:gd name="connsiteX23-9251" fmla="*/ 3551635 w 3898347"/>
              <a:gd name="connsiteY23-9252" fmla="*/ 3797705 h 4256103"/>
              <a:gd name="connsiteX24-9253" fmla="*/ 3542668 w 3898347"/>
              <a:gd name="connsiteY24-9254" fmla="*/ 3803283 h 4256103"/>
              <a:gd name="connsiteX25-9255" fmla="*/ 3533033 w 3898347"/>
              <a:gd name="connsiteY25-9256" fmla="*/ 3799071 h 4256103"/>
              <a:gd name="connsiteX26-9257" fmla="*/ 3521726 w 3898347"/>
              <a:gd name="connsiteY26-9258" fmla="*/ 3804691 h 4256103"/>
              <a:gd name="connsiteX27-9259" fmla="*/ 3520080 w 3898347"/>
              <a:gd name="connsiteY27-9260" fmla="*/ 3805210 h 4256103"/>
              <a:gd name="connsiteX28-9261" fmla="*/ 3508491 w 3898347"/>
              <a:gd name="connsiteY28-9262" fmla="*/ 3797398 h 4256103"/>
              <a:gd name="connsiteX29-9263" fmla="*/ 3503787 w 3898347"/>
              <a:gd name="connsiteY29-9264" fmla="*/ 3797787 h 4256103"/>
              <a:gd name="connsiteX30-9265" fmla="*/ 3492165 w 3898347"/>
              <a:gd name="connsiteY30-9266" fmla="*/ 3799887 h 4256103"/>
              <a:gd name="connsiteX31-9267" fmla="*/ 3472233 w 3898347"/>
              <a:gd name="connsiteY31-9268" fmla="*/ 3805682 h 4256103"/>
              <a:gd name="connsiteX32-9269" fmla="*/ 3465921 w 3898347"/>
              <a:gd name="connsiteY32-9270" fmla="*/ 3805814 h 4256103"/>
              <a:gd name="connsiteX33-9271" fmla="*/ 3455541 w 3898347"/>
              <a:gd name="connsiteY33-9272" fmla="*/ 3815505 h 4256103"/>
              <a:gd name="connsiteX34-9273" fmla="*/ 3429027 w 3898347"/>
              <a:gd name="connsiteY34-9274" fmla="*/ 3816906 h 4256103"/>
              <a:gd name="connsiteX35-9275" fmla="*/ 3369507 w 3898347"/>
              <a:gd name="connsiteY35-9276" fmla="*/ 3825563 h 4256103"/>
              <a:gd name="connsiteX36-9277" fmla="*/ 3324491 w 3898347"/>
              <a:gd name="connsiteY36-9278" fmla="*/ 3832006 h 4256103"/>
              <a:gd name="connsiteX37-9279" fmla="*/ 3244235 w 3898347"/>
              <a:gd name="connsiteY37-9280" fmla="*/ 3834376 h 4256103"/>
              <a:gd name="connsiteX38-9281" fmla="*/ 3226507 w 3898347"/>
              <a:gd name="connsiteY38-9282" fmla="*/ 3820131 h 4256103"/>
              <a:gd name="connsiteX39-9283" fmla="*/ 3191688 w 3898347"/>
              <a:gd name="connsiteY39-9284" fmla="*/ 3837359 h 4256103"/>
              <a:gd name="connsiteX40-9285" fmla="*/ 3153779 w 3898347"/>
              <a:gd name="connsiteY40-9286" fmla="*/ 3848439 h 4256103"/>
              <a:gd name="connsiteX41-9287" fmla="*/ 3090188 w 3898347"/>
              <a:gd name="connsiteY41-9288" fmla="*/ 3855036 h 4256103"/>
              <a:gd name="connsiteX42-9289" fmla="*/ 3031422 w 3898347"/>
              <a:gd name="connsiteY42-9290" fmla="*/ 3858298 h 4256103"/>
              <a:gd name="connsiteX43-9291" fmla="*/ 2996288 w 3898347"/>
              <a:gd name="connsiteY43-9292" fmla="*/ 3860020 h 4256103"/>
              <a:gd name="connsiteX44-9293" fmla="*/ 2901661 w 3898347"/>
              <a:gd name="connsiteY44-9294" fmla="*/ 3882243 h 4256103"/>
              <a:gd name="connsiteX45-9295" fmla="*/ 2782141 w 3898347"/>
              <a:gd name="connsiteY45-9296" fmla="*/ 3932983 h 4256103"/>
              <a:gd name="connsiteX46-9297" fmla="*/ 2749597 w 3898347"/>
              <a:gd name="connsiteY46-9298" fmla="*/ 3956746 h 4256103"/>
              <a:gd name="connsiteX47-9299" fmla="*/ 2730493 w 3898347"/>
              <a:gd name="connsiteY47-9300" fmla="*/ 3955236 h 4256103"/>
              <a:gd name="connsiteX48-9301" fmla="*/ 2707507 w 3898347"/>
              <a:gd name="connsiteY48-9302" fmla="*/ 3947771 h 4256103"/>
              <a:gd name="connsiteX49-9303" fmla="*/ 2701937 w 3898347"/>
              <a:gd name="connsiteY49-9304" fmla="*/ 3950565 h 4256103"/>
              <a:gd name="connsiteX50-9305" fmla="*/ 2679435 w 3898347"/>
              <a:gd name="connsiteY50-9306" fmla="*/ 3949768 h 4256103"/>
              <a:gd name="connsiteX51-9307" fmla="*/ 2667352 w 3898347"/>
              <a:gd name="connsiteY51-9308" fmla="*/ 3942821 h 4256103"/>
              <a:gd name="connsiteX52-9309" fmla="*/ 2657096 w 3898347"/>
              <a:gd name="connsiteY52-9310" fmla="*/ 3953571 h 4256103"/>
              <a:gd name="connsiteX53-9311" fmla="*/ 2655161 w 3898347"/>
              <a:gd name="connsiteY53-9312" fmla="*/ 3962216 h 4256103"/>
              <a:gd name="connsiteX54-9313" fmla="*/ 2638604 w 3898347"/>
              <a:gd name="connsiteY54-9314" fmla="*/ 3955936 h 4256103"/>
              <a:gd name="connsiteX55-9315" fmla="*/ 2626185 w 3898347"/>
              <a:gd name="connsiteY55-9316" fmla="*/ 3962937 h 4256103"/>
              <a:gd name="connsiteX56-9317" fmla="*/ 2614077 w 3898347"/>
              <a:gd name="connsiteY56-9318" fmla="*/ 3955576 h 4256103"/>
              <a:gd name="connsiteX57-9319" fmla="*/ 2609403 w 3898347"/>
              <a:gd name="connsiteY57-9320" fmla="*/ 3956215 h 4256103"/>
              <a:gd name="connsiteX58-9321" fmla="*/ 2597896 w 3898347"/>
              <a:gd name="connsiteY58-9322" fmla="*/ 3958939 h 4256103"/>
              <a:gd name="connsiteX59-9323" fmla="*/ 2578251 w 3898347"/>
              <a:gd name="connsiteY59-9324" fmla="*/ 3965812 h 4256103"/>
              <a:gd name="connsiteX60-9325" fmla="*/ 2571961 w 3898347"/>
              <a:gd name="connsiteY60-9326" fmla="*/ 3966278 h 4256103"/>
              <a:gd name="connsiteX61-9327" fmla="*/ 2559399 w 3898347"/>
              <a:gd name="connsiteY61-9328" fmla="*/ 3979193 h 4256103"/>
              <a:gd name="connsiteX62-9329" fmla="*/ 2533560 w 3898347"/>
              <a:gd name="connsiteY62-9330" fmla="*/ 3988160 h 4256103"/>
              <a:gd name="connsiteX63-9331" fmla="*/ 2515299 w 3898347"/>
              <a:gd name="connsiteY63-9332" fmla="*/ 4016867 h 4256103"/>
              <a:gd name="connsiteX64-9333" fmla="*/ 2513423 w 3898347"/>
              <a:gd name="connsiteY64-9334" fmla="*/ 4018759 h 4256103"/>
              <a:gd name="connsiteX65-9335" fmla="*/ 2482991 w 3898347"/>
              <a:gd name="connsiteY65-9336" fmla="*/ 4012935 h 4256103"/>
              <a:gd name="connsiteX66-9337" fmla="*/ 2446940 w 3898347"/>
              <a:gd name="connsiteY66-9338" fmla="*/ 4021172 h 4256103"/>
              <a:gd name="connsiteX67-9339" fmla="*/ 2404883 w 3898347"/>
              <a:gd name="connsiteY67-9340" fmla="*/ 4024808 h 4256103"/>
              <a:gd name="connsiteX68-9341" fmla="*/ 2373894 w 3898347"/>
              <a:gd name="connsiteY68-9342" fmla="*/ 4023827 h 4256103"/>
              <a:gd name="connsiteX69-9343" fmla="*/ 2297080 w 3898347"/>
              <a:gd name="connsiteY69-9344" fmla="*/ 4040841 h 4256103"/>
              <a:gd name="connsiteX70-9345" fmla="*/ 2170615 w 3898347"/>
              <a:gd name="connsiteY70-9346" fmla="*/ 4077196 h 4256103"/>
              <a:gd name="connsiteX71-9347" fmla="*/ 2143580 w 3898347"/>
              <a:gd name="connsiteY71-9348" fmla="*/ 4083102 h 4256103"/>
              <a:gd name="connsiteX72-9349" fmla="*/ 2119893 w 3898347"/>
              <a:gd name="connsiteY72-9350" fmla="*/ 4080874 h 4256103"/>
              <a:gd name="connsiteX73-9351" fmla="*/ 2114008 w 3898347"/>
              <a:gd name="connsiteY73-9352" fmla="*/ 4073996 h 4256103"/>
              <a:gd name="connsiteX74-9353" fmla="*/ 2099067 w 3898347"/>
              <a:gd name="connsiteY74-9354" fmla="*/ 4076068 h 4256103"/>
              <a:gd name="connsiteX75-9355" fmla="*/ 2095000 w 3898347"/>
              <a:gd name="connsiteY75-9356" fmla="*/ 4075096 h 4256103"/>
              <a:gd name="connsiteX76-9357" fmla="*/ 2071767 w 3898347"/>
              <a:gd name="connsiteY76-9358" fmla="*/ 4071044 h 4256103"/>
              <a:gd name="connsiteX77-9359" fmla="*/ 2024486 w 3898347"/>
              <a:gd name="connsiteY77-9360" fmla="*/ 4100276 h 4256103"/>
              <a:gd name="connsiteX78-9361" fmla="*/ 1944675 w 3898347"/>
              <a:gd name="connsiteY78-9362" fmla="*/ 4121515 h 4256103"/>
              <a:gd name="connsiteX79-9363" fmla="*/ 1739945 w 3898347"/>
              <a:gd name="connsiteY79-9364" fmla="*/ 4171795 h 4256103"/>
              <a:gd name="connsiteX80-9365" fmla="*/ 1662065 w 3898347"/>
              <a:gd name="connsiteY80-9366" fmla="*/ 4184630 h 4256103"/>
              <a:gd name="connsiteX81-9367" fmla="*/ 1595989 w 3898347"/>
              <a:gd name="connsiteY81-9368" fmla="*/ 4193679 h 4256103"/>
              <a:gd name="connsiteX82-9369" fmla="*/ 1559231 w 3898347"/>
              <a:gd name="connsiteY82-9370" fmla="*/ 4195932 h 4256103"/>
              <a:gd name="connsiteX83-9371" fmla="*/ 1537197 w 3898347"/>
              <a:gd name="connsiteY83-9372" fmla="*/ 4209468 h 4256103"/>
              <a:gd name="connsiteX84-9373" fmla="*/ 1508787 w 3898347"/>
              <a:gd name="connsiteY84-9374" fmla="*/ 4234213 h 4256103"/>
              <a:gd name="connsiteX85-9375" fmla="*/ 1488914 w 3898347"/>
              <a:gd name="connsiteY85-9376" fmla="*/ 4241772 h 4256103"/>
              <a:gd name="connsiteX86-9377" fmla="*/ 1465497 w 3898347"/>
              <a:gd name="connsiteY86-9378" fmla="*/ 4245075 h 4256103"/>
              <a:gd name="connsiteX87-9379" fmla="*/ 1444118 w 3898347"/>
              <a:gd name="connsiteY87-9380" fmla="*/ 4246285 h 4256103"/>
              <a:gd name="connsiteX88-9381" fmla="*/ 1405326 w 3898347"/>
              <a:gd name="connsiteY88-9382" fmla="*/ 4248391 h 4256103"/>
              <a:gd name="connsiteX89-9383" fmla="*/ 1344909 w 3898347"/>
              <a:gd name="connsiteY89-9384" fmla="*/ 4237004 h 4256103"/>
              <a:gd name="connsiteX90-9385" fmla="*/ 1298748 w 3898347"/>
              <a:gd name="connsiteY90-9386" fmla="*/ 4241669 h 4256103"/>
              <a:gd name="connsiteX91-9387" fmla="*/ 1251302 w 3898347"/>
              <a:gd name="connsiteY91-9388" fmla="*/ 4232513 h 4256103"/>
              <a:gd name="connsiteX92-9389" fmla="*/ 1216643 w 3898347"/>
              <a:gd name="connsiteY92-9390" fmla="*/ 4229828 h 4256103"/>
              <a:gd name="connsiteX93-9391" fmla="*/ 1214101 w 3898347"/>
              <a:gd name="connsiteY93-9392" fmla="*/ 4231991 h 4256103"/>
              <a:gd name="connsiteX94-9393" fmla="*/ 1203193 w 3898347"/>
              <a:gd name="connsiteY94-9394" fmla="*/ 4232867 h 4256103"/>
              <a:gd name="connsiteX95-9395" fmla="*/ 1201049 w 3898347"/>
              <a:gd name="connsiteY95-9396" fmla="*/ 4242842 h 4256103"/>
              <a:gd name="connsiteX96-9397" fmla="*/ 1185298 w 3898347"/>
              <a:gd name="connsiteY96-9398" fmla="*/ 4251133 h 4256103"/>
              <a:gd name="connsiteX97-9399" fmla="*/ 1164955 w 3898347"/>
              <a:gd name="connsiteY97-9400" fmla="*/ 4250027 h 4256103"/>
              <a:gd name="connsiteX98-9401" fmla="*/ 1067357 w 3898347"/>
              <a:gd name="connsiteY98-9402" fmla="*/ 4233908 h 4256103"/>
              <a:gd name="connsiteX99-9403" fmla="*/ 1009492 w 3898347"/>
              <a:gd name="connsiteY99-9404" fmla="*/ 4230455 h 4256103"/>
              <a:gd name="connsiteX100-9405" fmla="*/ 988345 w 3898347"/>
              <a:gd name="connsiteY100-9406" fmla="*/ 4238880 h 4256103"/>
              <a:gd name="connsiteX101-9407" fmla="*/ 958251 w 3898347"/>
              <a:gd name="connsiteY101-9408" fmla="*/ 4244100 h 4256103"/>
              <a:gd name="connsiteX102-9409" fmla="*/ 899207 w 3898347"/>
              <a:gd name="connsiteY102-9410" fmla="*/ 4247688 h 4256103"/>
              <a:gd name="connsiteX103-9411" fmla="*/ 837706 w 3898347"/>
              <a:gd name="connsiteY103-9412" fmla="*/ 4245528 h 4256103"/>
              <a:gd name="connsiteX104-9413" fmla="*/ 778474 w 3898347"/>
              <a:gd name="connsiteY104-9414" fmla="*/ 4235526 h 4256103"/>
              <a:gd name="connsiteX105-9415" fmla="*/ 774418 w 3898347"/>
              <a:gd name="connsiteY105-9416" fmla="*/ 4242583 h 4256103"/>
              <a:gd name="connsiteX106-9417" fmla="*/ 737705 w 3898347"/>
              <a:gd name="connsiteY106-9418" fmla="*/ 4238891 h 4256103"/>
              <a:gd name="connsiteX107-9419" fmla="*/ 641839 w 3898347"/>
              <a:gd name="connsiteY107-9420" fmla="*/ 4211160 h 4256103"/>
              <a:gd name="connsiteX108-9421" fmla="*/ 558105 w 3898347"/>
              <a:gd name="connsiteY108-9422" fmla="*/ 4191218 h 4256103"/>
              <a:gd name="connsiteX109-9423" fmla="*/ 515682 w 3898347"/>
              <a:gd name="connsiteY109-9424" fmla="*/ 4193696 h 4256103"/>
              <a:gd name="connsiteX110-9425" fmla="*/ 467082 w 3898347"/>
              <a:gd name="connsiteY110-9426" fmla="*/ 4185616 h 4256103"/>
              <a:gd name="connsiteX111-9427" fmla="*/ 437646 w 3898347"/>
              <a:gd name="connsiteY111-9428" fmla="*/ 4212658 h 4256103"/>
              <a:gd name="connsiteX112-9429" fmla="*/ 402271 w 3898347"/>
              <a:gd name="connsiteY112-9430" fmla="*/ 4212774 h 4256103"/>
              <a:gd name="connsiteX113-9431" fmla="*/ 384907 w 3898347"/>
              <a:gd name="connsiteY113-9432" fmla="*/ 4201195 h 4256103"/>
              <a:gd name="connsiteX114-9433" fmla="*/ 337154 w 3898347"/>
              <a:gd name="connsiteY114-9434" fmla="*/ 4206136 h 4256103"/>
              <a:gd name="connsiteX115-9435" fmla="*/ 298662 w 3898347"/>
              <a:gd name="connsiteY115-9436" fmla="*/ 4211227 h 4256103"/>
              <a:gd name="connsiteX116-9437" fmla="*/ 265740 w 3898347"/>
              <a:gd name="connsiteY116-9438" fmla="*/ 4213623 h 4256103"/>
              <a:gd name="connsiteX117-9439" fmla="*/ 176403 w 3898347"/>
              <a:gd name="connsiteY117-9440" fmla="*/ 4227393 h 4256103"/>
              <a:gd name="connsiteX118-9441" fmla="*/ 82528 w 3898347"/>
              <a:gd name="connsiteY118-9442" fmla="*/ 4243774 h 4256103"/>
              <a:gd name="connsiteX119-9443" fmla="*/ 19464 w 3898347"/>
              <a:gd name="connsiteY119-9444" fmla="*/ 4256103 h 4256103"/>
              <a:gd name="connsiteX120-9445" fmla="*/ 0 w 3898347"/>
              <a:gd name="connsiteY120-9446" fmla="*/ 4221939 h 4256103"/>
              <a:gd name="connsiteX121-9447" fmla="*/ 0 w 3898347"/>
              <a:gd name="connsiteY121-9448" fmla="*/ 15850 h 4256103"/>
              <a:gd name="connsiteX122-9449" fmla="*/ 3898347 w 3898347"/>
              <a:gd name="connsiteY122-9450" fmla="*/ 0 h 4256103"/>
              <a:gd name="connsiteX0-9451" fmla="*/ 3898347 w 3898347"/>
              <a:gd name="connsiteY0-9452" fmla="*/ 0 h 4256103"/>
              <a:gd name="connsiteX1-9453" fmla="*/ 3898347 w 3898347"/>
              <a:gd name="connsiteY1-9454" fmla="*/ 3834445 h 4256103"/>
              <a:gd name="connsiteX2-9455" fmla="*/ 3892314 w 3898347"/>
              <a:gd name="connsiteY2-9456" fmla="*/ 3832951 h 4256103"/>
              <a:gd name="connsiteX3-9457" fmla="*/ 3851953 w 3898347"/>
              <a:gd name="connsiteY3-9458" fmla="*/ 3802983 h 4256103"/>
              <a:gd name="connsiteX4-9459" fmla="*/ 3836418 w 3898347"/>
              <a:gd name="connsiteY4-9460" fmla="*/ 3811513 h 4256103"/>
              <a:gd name="connsiteX5-9461" fmla="*/ 3833758 w 3898347"/>
              <a:gd name="connsiteY5-9462" fmla="*/ 3813341 h 4256103"/>
              <a:gd name="connsiteX6-9463" fmla="*/ 3822673 w 3898347"/>
              <a:gd name="connsiteY6-9464" fmla="*/ 3812913 h 4256103"/>
              <a:gd name="connsiteX7-9465" fmla="*/ 3820104 w 3898347"/>
              <a:gd name="connsiteY7-9466" fmla="*/ 3822466 h 4256103"/>
              <a:gd name="connsiteX8-9467" fmla="*/ 3803816 w 3898347"/>
              <a:gd name="connsiteY8-9468" fmla="*/ 3828757 h 4256103"/>
              <a:gd name="connsiteX9-9469" fmla="*/ 3729936 w 3898347"/>
              <a:gd name="connsiteY9-9470" fmla="*/ 3815386 h 4256103"/>
              <a:gd name="connsiteX10-9471" fmla="*/ 3726018 w 3898347"/>
              <a:gd name="connsiteY10-9472" fmla="*/ 3815100 h 4256103"/>
              <a:gd name="connsiteX11-9473" fmla="*/ 3725413 w 3898347"/>
              <a:gd name="connsiteY11-9474" fmla="*/ 3814615 h 4256103"/>
              <a:gd name="connsiteX12-9475" fmla="*/ 3713801 w 3898347"/>
              <a:gd name="connsiteY12-9476" fmla="*/ 3811018 h 4256103"/>
              <a:gd name="connsiteX13-9477" fmla="*/ 3709087 w 3898347"/>
              <a:gd name="connsiteY13-9478" fmla="*/ 3813195 h 4256103"/>
              <a:gd name="connsiteX14-9479" fmla="*/ 3698038 w 3898347"/>
              <a:gd name="connsiteY14-9480" fmla="*/ 3806182 h 4256103"/>
              <a:gd name="connsiteX15-9481" fmla="*/ 3662227 w 3898347"/>
              <a:gd name="connsiteY15-9482" fmla="*/ 3807761 h 4256103"/>
              <a:gd name="connsiteX16-9483" fmla="*/ 3659872 w 3898347"/>
              <a:gd name="connsiteY16-9484" fmla="*/ 3805524 h 4256103"/>
              <a:gd name="connsiteX17-9485" fmla="*/ 3643454 w 3898347"/>
              <a:gd name="connsiteY17-9486" fmla="*/ 3794831 h 4256103"/>
              <a:gd name="connsiteX18-9487" fmla="*/ 3624789 w 3898347"/>
              <a:gd name="connsiteY18-9488" fmla="*/ 3803185 h 4256103"/>
              <a:gd name="connsiteX19-9489" fmla="*/ 3602327 w 3898347"/>
              <a:gd name="connsiteY19-9490" fmla="*/ 3794616 h 4256103"/>
              <a:gd name="connsiteX20-9491" fmla="*/ 3596645 w 3898347"/>
              <a:gd name="connsiteY20-9492" fmla="*/ 3797108 h 4256103"/>
              <a:gd name="connsiteX21-9493" fmla="*/ 3574144 w 3898347"/>
              <a:gd name="connsiteY21-9494" fmla="*/ 3795108 h 4256103"/>
              <a:gd name="connsiteX22-9495" fmla="*/ 3562310 w 3898347"/>
              <a:gd name="connsiteY22-9496" fmla="*/ 3787534 h 4256103"/>
              <a:gd name="connsiteX23-9497" fmla="*/ 3551635 w 3898347"/>
              <a:gd name="connsiteY23-9498" fmla="*/ 3797705 h 4256103"/>
              <a:gd name="connsiteX24-9499" fmla="*/ 3542668 w 3898347"/>
              <a:gd name="connsiteY24-9500" fmla="*/ 3803283 h 4256103"/>
              <a:gd name="connsiteX25-9501" fmla="*/ 3533033 w 3898347"/>
              <a:gd name="connsiteY25-9502" fmla="*/ 3799071 h 4256103"/>
              <a:gd name="connsiteX26-9503" fmla="*/ 3521726 w 3898347"/>
              <a:gd name="connsiteY26-9504" fmla="*/ 3804691 h 4256103"/>
              <a:gd name="connsiteX27-9505" fmla="*/ 3520080 w 3898347"/>
              <a:gd name="connsiteY27-9506" fmla="*/ 3805210 h 4256103"/>
              <a:gd name="connsiteX28-9507" fmla="*/ 3508491 w 3898347"/>
              <a:gd name="connsiteY28-9508" fmla="*/ 3797398 h 4256103"/>
              <a:gd name="connsiteX29-9509" fmla="*/ 3503787 w 3898347"/>
              <a:gd name="connsiteY29-9510" fmla="*/ 3797787 h 4256103"/>
              <a:gd name="connsiteX30-9511" fmla="*/ 3492165 w 3898347"/>
              <a:gd name="connsiteY30-9512" fmla="*/ 3799887 h 4256103"/>
              <a:gd name="connsiteX31-9513" fmla="*/ 3472233 w 3898347"/>
              <a:gd name="connsiteY31-9514" fmla="*/ 3805682 h 4256103"/>
              <a:gd name="connsiteX32-9515" fmla="*/ 3465921 w 3898347"/>
              <a:gd name="connsiteY32-9516" fmla="*/ 3805814 h 4256103"/>
              <a:gd name="connsiteX33-9517" fmla="*/ 3455541 w 3898347"/>
              <a:gd name="connsiteY33-9518" fmla="*/ 3815505 h 4256103"/>
              <a:gd name="connsiteX34-9519" fmla="*/ 3429027 w 3898347"/>
              <a:gd name="connsiteY34-9520" fmla="*/ 3816906 h 4256103"/>
              <a:gd name="connsiteX35-9521" fmla="*/ 3369507 w 3898347"/>
              <a:gd name="connsiteY35-9522" fmla="*/ 3825563 h 4256103"/>
              <a:gd name="connsiteX36-9523" fmla="*/ 3324491 w 3898347"/>
              <a:gd name="connsiteY36-9524" fmla="*/ 3832006 h 4256103"/>
              <a:gd name="connsiteX37-9525" fmla="*/ 3244235 w 3898347"/>
              <a:gd name="connsiteY37-9526" fmla="*/ 3834376 h 4256103"/>
              <a:gd name="connsiteX38-9527" fmla="*/ 3226507 w 3898347"/>
              <a:gd name="connsiteY38-9528" fmla="*/ 3820131 h 4256103"/>
              <a:gd name="connsiteX39-9529" fmla="*/ 3191688 w 3898347"/>
              <a:gd name="connsiteY39-9530" fmla="*/ 3837359 h 4256103"/>
              <a:gd name="connsiteX40-9531" fmla="*/ 3153779 w 3898347"/>
              <a:gd name="connsiteY40-9532" fmla="*/ 3848439 h 4256103"/>
              <a:gd name="connsiteX41-9533" fmla="*/ 3090188 w 3898347"/>
              <a:gd name="connsiteY41-9534" fmla="*/ 3855036 h 4256103"/>
              <a:gd name="connsiteX42-9535" fmla="*/ 3031422 w 3898347"/>
              <a:gd name="connsiteY42-9536" fmla="*/ 3858298 h 4256103"/>
              <a:gd name="connsiteX43-9537" fmla="*/ 2996288 w 3898347"/>
              <a:gd name="connsiteY43-9538" fmla="*/ 3860020 h 4256103"/>
              <a:gd name="connsiteX44-9539" fmla="*/ 2901661 w 3898347"/>
              <a:gd name="connsiteY44-9540" fmla="*/ 3882243 h 4256103"/>
              <a:gd name="connsiteX45-9541" fmla="*/ 2782141 w 3898347"/>
              <a:gd name="connsiteY45-9542" fmla="*/ 3932983 h 4256103"/>
              <a:gd name="connsiteX46-9543" fmla="*/ 2749597 w 3898347"/>
              <a:gd name="connsiteY46-9544" fmla="*/ 3956746 h 4256103"/>
              <a:gd name="connsiteX47-9545" fmla="*/ 2730493 w 3898347"/>
              <a:gd name="connsiteY47-9546" fmla="*/ 3955236 h 4256103"/>
              <a:gd name="connsiteX48-9547" fmla="*/ 2707507 w 3898347"/>
              <a:gd name="connsiteY48-9548" fmla="*/ 3947771 h 4256103"/>
              <a:gd name="connsiteX49-9549" fmla="*/ 2701937 w 3898347"/>
              <a:gd name="connsiteY49-9550" fmla="*/ 3950565 h 4256103"/>
              <a:gd name="connsiteX50-9551" fmla="*/ 2679435 w 3898347"/>
              <a:gd name="connsiteY50-9552" fmla="*/ 3949768 h 4256103"/>
              <a:gd name="connsiteX51-9553" fmla="*/ 2667352 w 3898347"/>
              <a:gd name="connsiteY51-9554" fmla="*/ 3942821 h 4256103"/>
              <a:gd name="connsiteX52-9555" fmla="*/ 2657096 w 3898347"/>
              <a:gd name="connsiteY52-9556" fmla="*/ 3953571 h 4256103"/>
              <a:gd name="connsiteX53-9557" fmla="*/ 2655161 w 3898347"/>
              <a:gd name="connsiteY53-9558" fmla="*/ 3962216 h 4256103"/>
              <a:gd name="connsiteX54-9559" fmla="*/ 2638604 w 3898347"/>
              <a:gd name="connsiteY54-9560" fmla="*/ 3955936 h 4256103"/>
              <a:gd name="connsiteX55-9561" fmla="*/ 2626185 w 3898347"/>
              <a:gd name="connsiteY55-9562" fmla="*/ 3962937 h 4256103"/>
              <a:gd name="connsiteX56-9563" fmla="*/ 2614077 w 3898347"/>
              <a:gd name="connsiteY56-9564" fmla="*/ 3955576 h 4256103"/>
              <a:gd name="connsiteX57-9565" fmla="*/ 2609403 w 3898347"/>
              <a:gd name="connsiteY57-9566" fmla="*/ 3956215 h 4256103"/>
              <a:gd name="connsiteX58-9567" fmla="*/ 2597896 w 3898347"/>
              <a:gd name="connsiteY58-9568" fmla="*/ 3958939 h 4256103"/>
              <a:gd name="connsiteX59-9569" fmla="*/ 2578251 w 3898347"/>
              <a:gd name="connsiteY59-9570" fmla="*/ 3965812 h 4256103"/>
              <a:gd name="connsiteX60-9571" fmla="*/ 2571961 w 3898347"/>
              <a:gd name="connsiteY60-9572" fmla="*/ 3966278 h 4256103"/>
              <a:gd name="connsiteX61-9573" fmla="*/ 2559399 w 3898347"/>
              <a:gd name="connsiteY61-9574" fmla="*/ 3979193 h 4256103"/>
              <a:gd name="connsiteX62-9575" fmla="*/ 2533560 w 3898347"/>
              <a:gd name="connsiteY62-9576" fmla="*/ 3988160 h 4256103"/>
              <a:gd name="connsiteX63-9577" fmla="*/ 2515299 w 3898347"/>
              <a:gd name="connsiteY63-9578" fmla="*/ 4016867 h 4256103"/>
              <a:gd name="connsiteX64-9579" fmla="*/ 2513423 w 3898347"/>
              <a:gd name="connsiteY64-9580" fmla="*/ 4018759 h 4256103"/>
              <a:gd name="connsiteX65-9581" fmla="*/ 2482991 w 3898347"/>
              <a:gd name="connsiteY65-9582" fmla="*/ 4012935 h 4256103"/>
              <a:gd name="connsiteX66-9583" fmla="*/ 2446940 w 3898347"/>
              <a:gd name="connsiteY66-9584" fmla="*/ 4021172 h 4256103"/>
              <a:gd name="connsiteX67-9585" fmla="*/ 2404883 w 3898347"/>
              <a:gd name="connsiteY67-9586" fmla="*/ 4024808 h 4256103"/>
              <a:gd name="connsiteX68-9587" fmla="*/ 2373894 w 3898347"/>
              <a:gd name="connsiteY68-9588" fmla="*/ 4023827 h 4256103"/>
              <a:gd name="connsiteX69-9589" fmla="*/ 2297080 w 3898347"/>
              <a:gd name="connsiteY69-9590" fmla="*/ 4040841 h 4256103"/>
              <a:gd name="connsiteX70-9591" fmla="*/ 2170615 w 3898347"/>
              <a:gd name="connsiteY70-9592" fmla="*/ 4077196 h 4256103"/>
              <a:gd name="connsiteX71-9593" fmla="*/ 2143580 w 3898347"/>
              <a:gd name="connsiteY71-9594" fmla="*/ 4083102 h 4256103"/>
              <a:gd name="connsiteX72-9595" fmla="*/ 2119893 w 3898347"/>
              <a:gd name="connsiteY72-9596" fmla="*/ 4080874 h 4256103"/>
              <a:gd name="connsiteX73-9597" fmla="*/ 2114008 w 3898347"/>
              <a:gd name="connsiteY73-9598" fmla="*/ 4073996 h 4256103"/>
              <a:gd name="connsiteX74-9599" fmla="*/ 2099067 w 3898347"/>
              <a:gd name="connsiteY74-9600" fmla="*/ 4076068 h 4256103"/>
              <a:gd name="connsiteX75-9601" fmla="*/ 2095000 w 3898347"/>
              <a:gd name="connsiteY75-9602" fmla="*/ 4075096 h 4256103"/>
              <a:gd name="connsiteX76-9603" fmla="*/ 2071767 w 3898347"/>
              <a:gd name="connsiteY76-9604" fmla="*/ 4071044 h 4256103"/>
              <a:gd name="connsiteX77-9605" fmla="*/ 2024486 w 3898347"/>
              <a:gd name="connsiteY77-9606" fmla="*/ 4100276 h 4256103"/>
              <a:gd name="connsiteX78-9607" fmla="*/ 1944675 w 3898347"/>
              <a:gd name="connsiteY78-9608" fmla="*/ 4121515 h 4256103"/>
              <a:gd name="connsiteX79-9609" fmla="*/ 1739945 w 3898347"/>
              <a:gd name="connsiteY79-9610" fmla="*/ 4171795 h 4256103"/>
              <a:gd name="connsiteX80-9611" fmla="*/ 1662065 w 3898347"/>
              <a:gd name="connsiteY80-9612" fmla="*/ 4184630 h 4256103"/>
              <a:gd name="connsiteX81-9613" fmla="*/ 1595989 w 3898347"/>
              <a:gd name="connsiteY81-9614" fmla="*/ 4193679 h 4256103"/>
              <a:gd name="connsiteX82-9615" fmla="*/ 1559231 w 3898347"/>
              <a:gd name="connsiteY82-9616" fmla="*/ 4195932 h 4256103"/>
              <a:gd name="connsiteX83-9617" fmla="*/ 1537197 w 3898347"/>
              <a:gd name="connsiteY83-9618" fmla="*/ 4209468 h 4256103"/>
              <a:gd name="connsiteX84-9619" fmla="*/ 1508787 w 3898347"/>
              <a:gd name="connsiteY84-9620" fmla="*/ 4230924 h 4256103"/>
              <a:gd name="connsiteX85-9621" fmla="*/ 1488914 w 3898347"/>
              <a:gd name="connsiteY85-9622" fmla="*/ 4241772 h 4256103"/>
              <a:gd name="connsiteX86-9623" fmla="*/ 1465497 w 3898347"/>
              <a:gd name="connsiteY86-9624" fmla="*/ 4245075 h 4256103"/>
              <a:gd name="connsiteX87-9625" fmla="*/ 1444118 w 3898347"/>
              <a:gd name="connsiteY87-9626" fmla="*/ 4246285 h 4256103"/>
              <a:gd name="connsiteX88-9627" fmla="*/ 1405326 w 3898347"/>
              <a:gd name="connsiteY88-9628" fmla="*/ 4248391 h 4256103"/>
              <a:gd name="connsiteX89-9629" fmla="*/ 1344909 w 3898347"/>
              <a:gd name="connsiteY89-9630" fmla="*/ 4237004 h 4256103"/>
              <a:gd name="connsiteX90-9631" fmla="*/ 1298748 w 3898347"/>
              <a:gd name="connsiteY90-9632" fmla="*/ 4241669 h 4256103"/>
              <a:gd name="connsiteX91-9633" fmla="*/ 1251302 w 3898347"/>
              <a:gd name="connsiteY91-9634" fmla="*/ 4232513 h 4256103"/>
              <a:gd name="connsiteX92-9635" fmla="*/ 1216643 w 3898347"/>
              <a:gd name="connsiteY92-9636" fmla="*/ 4229828 h 4256103"/>
              <a:gd name="connsiteX93-9637" fmla="*/ 1214101 w 3898347"/>
              <a:gd name="connsiteY93-9638" fmla="*/ 4231991 h 4256103"/>
              <a:gd name="connsiteX94-9639" fmla="*/ 1203193 w 3898347"/>
              <a:gd name="connsiteY94-9640" fmla="*/ 4232867 h 4256103"/>
              <a:gd name="connsiteX95-9641" fmla="*/ 1201049 w 3898347"/>
              <a:gd name="connsiteY95-9642" fmla="*/ 4242842 h 4256103"/>
              <a:gd name="connsiteX96-9643" fmla="*/ 1185298 w 3898347"/>
              <a:gd name="connsiteY96-9644" fmla="*/ 4251133 h 4256103"/>
              <a:gd name="connsiteX97-9645" fmla="*/ 1164955 w 3898347"/>
              <a:gd name="connsiteY97-9646" fmla="*/ 4250027 h 4256103"/>
              <a:gd name="connsiteX98-9647" fmla="*/ 1067357 w 3898347"/>
              <a:gd name="connsiteY98-9648" fmla="*/ 4233908 h 4256103"/>
              <a:gd name="connsiteX99-9649" fmla="*/ 1009492 w 3898347"/>
              <a:gd name="connsiteY99-9650" fmla="*/ 4230455 h 4256103"/>
              <a:gd name="connsiteX100-9651" fmla="*/ 988345 w 3898347"/>
              <a:gd name="connsiteY100-9652" fmla="*/ 4238880 h 4256103"/>
              <a:gd name="connsiteX101-9653" fmla="*/ 958251 w 3898347"/>
              <a:gd name="connsiteY101-9654" fmla="*/ 4244100 h 4256103"/>
              <a:gd name="connsiteX102-9655" fmla="*/ 899207 w 3898347"/>
              <a:gd name="connsiteY102-9656" fmla="*/ 4247688 h 4256103"/>
              <a:gd name="connsiteX103-9657" fmla="*/ 837706 w 3898347"/>
              <a:gd name="connsiteY103-9658" fmla="*/ 4245528 h 4256103"/>
              <a:gd name="connsiteX104-9659" fmla="*/ 778474 w 3898347"/>
              <a:gd name="connsiteY104-9660" fmla="*/ 4235526 h 4256103"/>
              <a:gd name="connsiteX105-9661" fmla="*/ 774418 w 3898347"/>
              <a:gd name="connsiteY105-9662" fmla="*/ 4242583 h 4256103"/>
              <a:gd name="connsiteX106-9663" fmla="*/ 737705 w 3898347"/>
              <a:gd name="connsiteY106-9664" fmla="*/ 4238891 h 4256103"/>
              <a:gd name="connsiteX107-9665" fmla="*/ 641839 w 3898347"/>
              <a:gd name="connsiteY107-9666" fmla="*/ 4211160 h 4256103"/>
              <a:gd name="connsiteX108-9667" fmla="*/ 558105 w 3898347"/>
              <a:gd name="connsiteY108-9668" fmla="*/ 4191218 h 4256103"/>
              <a:gd name="connsiteX109-9669" fmla="*/ 515682 w 3898347"/>
              <a:gd name="connsiteY109-9670" fmla="*/ 4193696 h 4256103"/>
              <a:gd name="connsiteX110-9671" fmla="*/ 467082 w 3898347"/>
              <a:gd name="connsiteY110-9672" fmla="*/ 4185616 h 4256103"/>
              <a:gd name="connsiteX111-9673" fmla="*/ 437646 w 3898347"/>
              <a:gd name="connsiteY111-9674" fmla="*/ 4212658 h 4256103"/>
              <a:gd name="connsiteX112-9675" fmla="*/ 402271 w 3898347"/>
              <a:gd name="connsiteY112-9676" fmla="*/ 4212774 h 4256103"/>
              <a:gd name="connsiteX113-9677" fmla="*/ 384907 w 3898347"/>
              <a:gd name="connsiteY113-9678" fmla="*/ 4201195 h 4256103"/>
              <a:gd name="connsiteX114-9679" fmla="*/ 337154 w 3898347"/>
              <a:gd name="connsiteY114-9680" fmla="*/ 4206136 h 4256103"/>
              <a:gd name="connsiteX115-9681" fmla="*/ 298662 w 3898347"/>
              <a:gd name="connsiteY115-9682" fmla="*/ 4211227 h 4256103"/>
              <a:gd name="connsiteX116-9683" fmla="*/ 265740 w 3898347"/>
              <a:gd name="connsiteY116-9684" fmla="*/ 4213623 h 4256103"/>
              <a:gd name="connsiteX117-9685" fmla="*/ 176403 w 3898347"/>
              <a:gd name="connsiteY117-9686" fmla="*/ 4227393 h 4256103"/>
              <a:gd name="connsiteX118-9687" fmla="*/ 82528 w 3898347"/>
              <a:gd name="connsiteY118-9688" fmla="*/ 4243774 h 4256103"/>
              <a:gd name="connsiteX119-9689" fmla="*/ 19464 w 3898347"/>
              <a:gd name="connsiteY119-9690" fmla="*/ 4256103 h 4256103"/>
              <a:gd name="connsiteX120-9691" fmla="*/ 0 w 3898347"/>
              <a:gd name="connsiteY120-9692" fmla="*/ 4221939 h 4256103"/>
              <a:gd name="connsiteX121-9693" fmla="*/ 0 w 3898347"/>
              <a:gd name="connsiteY121-9694" fmla="*/ 15850 h 4256103"/>
              <a:gd name="connsiteX122-9695" fmla="*/ 3898347 w 3898347"/>
              <a:gd name="connsiteY122-9696" fmla="*/ 0 h 4256103"/>
              <a:gd name="connsiteX0-9697" fmla="*/ 3898347 w 3898347"/>
              <a:gd name="connsiteY0-9698" fmla="*/ 0 h 4256103"/>
              <a:gd name="connsiteX1-9699" fmla="*/ 3898347 w 3898347"/>
              <a:gd name="connsiteY1-9700" fmla="*/ 3834445 h 4256103"/>
              <a:gd name="connsiteX2-9701" fmla="*/ 3892314 w 3898347"/>
              <a:gd name="connsiteY2-9702" fmla="*/ 3832951 h 4256103"/>
              <a:gd name="connsiteX3-9703" fmla="*/ 3851953 w 3898347"/>
              <a:gd name="connsiteY3-9704" fmla="*/ 3802983 h 4256103"/>
              <a:gd name="connsiteX4-9705" fmla="*/ 3836418 w 3898347"/>
              <a:gd name="connsiteY4-9706" fmla="*/ 3811513 h 4256103"/>
              <a:gd name="connsiteX5-9707" fmla="*/ 3833758 w 3898347"/>
              <a:gd name="connsiteY5-9708" fmla="*/ 3813341 h 4256103"/>
              <a:gd name="connsiteX6-9709" fmla="*/ 3822673 w 3898347"/>
              <a:gd name="connsiteY6-9710" fmla="*/ 3812913 h 4256103"/>
              <a:gd name="connsiteX7-9711" fmla="*/ 3820104 w 3898347"/>
              <a:gd name="connsiteY7-9712" fmla="*/ 3822466 h 4256103"/>
              <a:gd name="connsiteX8-9713" fmla="*/ 3803816 w 3898347"/>
              <a:gd name="connsiteY8-9714" fmla="*/ 3828757 h 4256103"/>
              <a:gd name="connsiteX9-9715" fmla="*/ 3729936 w 3898347"/>
              <a:gd name="connsiteY9-9716" fmla="*/ 3815386 h 4256103"/>
              <a:gd name="connsiteX10-9717" fmla="*/ 3726018 w 3898347"/>
              <a:gd name="connsiteY10-9718" fmla="*/ 3815100 h 4256103"/>
              <a:gd name="connsiteX11-9719" fmla="*/ 3725413 w 3898347"/>
              <a:gd name="connsiteY11-9720" fmla="*/ 3814615 h 4256103"/>
              <a:gd name="connsiteX12-9721" fmla="*/ 3713801 w 3898347"/>
              <a:gd name="connsiteY12-9722" fmla="*/ 3811018 h 4256103"/>
              <a:gd name="connsiteX13-9723" fmla="*/ 3709087 w 3898347"/>
              <a:gd name="connsiteY13-9724" fmla="*/ 3813195 h 4256103"/>
              <a:gd name="connsiteX14-9725" fmla="*/ 3698038 w 3898347"/>
              <a:gd name="connsiteY14-9726" fmla="*/ 3806182 h 4256103"/>
              <a:gd name="connsiteX15-9727" fmla="*/ 3662227 w 3898347"/>
              <a:gd name="connsiteY15-9728" fmla="*/ 3807761 h 4256103"/>
              <a:gd name="connsiteX16-9729" fmla="*/ 3659872 w 3898347"/>
              <a:gd name="connsiteY16-9730" fmla="*/ 3805524 h 4256103"/>
              <a:gd name="connsiteX17-9731" fmla="*/ 3643454 w 3898347"/>
              <a:gd name="connsiteY17-9732" fmla="*/ 3794831 h 4256103"/>
              <a:gd name="connsiteX18-9733" fmla="*/ 3624789 w 3898347"/>
              <a:gd name="connsiteY18-9734" fmla="*/ 3803185 h 4256103"/>
              <a:gd name="connsiteX19-9735" fmla="*/ 3602327 w 3898347"/>
              <a:gd name="connsiteY19-9736" fmla="*/ 3794616 h 4256103"/>
              <a:gd name="connsiteX20-9737" fmla="*/ 3596645 w 3898347"/>
              <a:gd name="connsiteY20-9738" fmla="*/ 3797108 h 4256103"/>
              <a:gd name="connsiteX21-9739" fmla="*/ 3574144 w 3898347"/>
              <a:gd name="connsiteY21-9740" fmla="*/ 3795108 h 4256103"/>
              <a:gd name="connsiteX22-9741" fmla="*/ 3562310 w 3898347"/>
              <a:gd name="connsiteY22-9742" fmla="*/ 3787534 h 4256103"/>
              <a:gd name="connsiteX23-9743" fmla="*/ 3551635 w 3898347"/>
              <a:gd name="connsiteY23-9744" fmla="*/ 3797705 h 4256103"/>
              <a:gd name="connsiteX24-9745" fmla="*/ 3542668 w 3898347"/>
              <a:gd name="connsiteY24-9746" fmla="*/ 3803283 h 4256103"/>
              <a:gd name="connsiteX25-9747" fmla="*/ 3533033 w 3898347"/>
              <a:gd name="connsiteY25-9748" fmla="*/ 3799071 h 4256103"/>
              <a:gd name="connsiteX26-9749" fmla="*/ 3521726 w 3898347"/>
              <a:gd name="connsiteY26-9750" fmla="*/ 3804691 h 4256103"/>
              <a:gd name="connsiteX27-9751" fmla="*/ 3520080 w 3898347"/>
              <a:gd name="connsiteY27-9752" fmla="*/ 3805210 h 4256103"/>
              <a:gd name="connsiteX28-9753" fmla="*/ 3508491 w 3898347"/>
              <a:gd name="connsiteY28-9754" fmla="*/ 3797398 h 4256103"/>
              <a:gd name="connsiteX29-9755" fmla="*/ 3503787 w 3898347"/>
              <a:gd name="connsiteY29-9756" fmla="*/ 3797787 h 4256103"/>
              <a:gd name="connsiteX30-9757" fmla="*/ 3492165 w 3898347"/>
              <a:gd name="connsiteY30-9758" fmla="*/ 3799887 h 4256103"/>
              <a:gd name="connsiteX31-9759" fmla="*/ 3472233 w 3898347"/>
              <a:gd name="connsiteY31-9760" fmla="*/ 3805682 h 4256103"/>
              <a:gd name="connsiteX32-9761" fmla="*/ 3465921 w 3898347"/>
              <a:gd name="connsiteY32-9762" fmla="*/ 3805814 h 4256103"/>
              <a:gd name="connsiteX33-9763" fmla="*/ 3455541 w 3898347"/>
              <a:gd name="connsiteY33-9764" fmla="*/ 3815505 h 4256103"/>
              <a:gd name="connsiteX34-9765" fmla="*/ 3429027 w 3898347"/>
              <a:gd name="connsiteY34-9766" fmla="*/ 3816906 h 4256103"/>
              <a:gd name="connsiteX35-9767" fmla="*/ 3369507 w 3898347"/>
              <a:gd name="connsiteY35-9768" fmla="*/ 3825563 h 4256103"/>
              <a:gd name="connsiteX36-9769" fmla="*/ 3324491 w 3898347"/>
              <a:gd name="connsiteY36-9770" fmla="*/ 3832006 h 4256103"/>
              <a:gd name="connsiteX37-9771" fmla="*/ 3244235 w 3898347"/>
              <a:gd name="connsiteY37-9772" fmla="*/ 3834376 h 4256103"/>
              <a:gd name="connsiteX38-9773" fmla="*/ 3226507 w 3898347"/>
              <a:gd name="connsiteY38-9774" fmla="*/ 3820131 h 4256103"/>
              <a:gd name="connsiteX39-9775" fmla="*/ 3191688 w 3898347"/>
              <a:gd name="connsiteY39-9776" fmla="*/ 3837359 h 4256103"/>
              <a:gd name="connsiteX40-9777" fmla="*/ 3153779 w 3898347"/>
              <a:gd name="connsiteY40-9778" fmla="*/ 3848439 h 4256103"/>
              <a:gd name="connsiteX41-9779" fmla="*/ 3090188 w 3898347"/>
              <a:gd name="connsiteY41-9780" fmla="*/ 3855036 h 4256103"/>
              <a:gd name="connsiteX42-9781" fmla="*/ 3031422 w 3898347"/>
              <a:gd name="connsiteY42-9782" fmla="*/ 3858298 h 4256103"/>
              <a:gd name="connsiteX43-9783" fmla="*/ 2996288 w 3898347"/>
              <a:gd name="connsiteY43-9784" fmla="*/ 3860020 h 4256103"/>
              <a:gd name="connsiteX44-9785" fmla="*/ 2901661 w 3898347"/>
              <a:gd name="connsiteY44-9786" fmla="*/ 3882243 h 4256103"/>
              <a:gd name="connsiteX45-9787" fmla="*/ 2782141 w 3898347"/>
              <a:gd name="connsiteY45-9788" fmla="*/ 3932983 h 4256103"/>
              <a:gd name="connsiteX46-9789" fmla="*/ 2749597 w 3898347"/>
              <a:gd name="connsiteY46-9790" fmla="*/ 3956746 h 4256103"/>
              <a:gd name="connsiteX47-9791" fmla="*/ 2730493 w 3898347"/>
              <a:gd name="connsiteY47-9792" fmla="*/ 3955236 h 4256103"/>
              <a:gd name="connsiteX48-9793" fmla="*/ 2707507 w 3898347"/>
              <a:gd name="connsiteY48-9794" fmla="*/ 3947771 h 4256103"/>
              <a:gd name="connsiteX49-9795" fmla="*/ 2701937 w 3898347"/>
              <a:gd name="connsiteY49-9796" fmla="*/ 3950565 h 4256103"/>
              <a:gd name="connsiteX50-9797" fmla="*/ 2679435 w 3898347"/>
              <a:gd name="connsiteY50-9798" fmla="*/ 3949768 h 4256103"/>
              <a:gd name="connsiteX51-9799" fmla="*/ 2667352 w 3898347"/>
              <a:gd name="connsiteY51-9800" fmla="*/ 3942821 h 4256103"/>
              <a:gd name="connsiteX52-9801" fmla="*/ 2657096 w 3898347"/>
              <a:gd name="connsiteY52-9802" fmla="*/ 3953571 h 4256103"/>
              <a:gd name="connsiteX53-9803" fmla="*/ 2655161 w 3898347"/>
              <a:gd name="connsiteY53-9804" fmla="*/ 3962216 h 4256103"/>
              <a:gd name="connsiteX54-9805" fmla="*/ 2638604 w 3898347"/>
              <a:gd name="connsiteY54-9806" fmla="*/ 3955936 h 4256103"/>
              <a:gd name="connsiteX55-9807" fmla="*/ 2626185 w 3898347"/>
              <a:gd name="connsiteY55-9808" fmla="*/ 3962937 h 4256103"/>
              <a:gd name="connsiteX56-9809" fmla="*/ 2614077 w 3898347"/>
              <a:gd name="connsiteY56-9810" fmla="*/ 3955576 h 4256103"/>
              <a:gd name="connsiteX57-9811" fmla="*/ 2609403 w 3898347"/>
              <a:gd name="connsiteY57-9812" fmla="*/ 3956215 h 4256103"/>
              <a:gd name="connsiteX58-9813" fmla="*/ 2597896 w 3898347"/>
              <a:gd name="connsiteY58-9814" fmla="*/ 3958939 h 4256103"/>
              <a:gd name="connsiteX59-9815" fmla="*/ 2578251 w 3898347"/>
              <a:gd name="connsiteY59-9816" fmla="*/ 3965812 h 4256103"/>
              <a:gd name="connsiteX60-9817" fmla="*/ 2571961 w 3898347"/>
              <a:gd name="connsiteY60-9818" fmla="*/ 3966278 h 4256103"/>
              <a:gd name="connsiteX61-9819" fmla="*/ 2559399 w 3898347"/>
              <a:gd name="connsiteY61-9820" fmla="*/ 3979193 h 4256103"/>
              <a:gd name="connsiteX62-9821" fmla="*/ 2533560 w 3898347"/>
              <a:gd name="connsiteY62-9822" fmla="*/ 3988160 h 4256103"/>
              <a:gd name="connsiteX63-9823" fmla="*/ 2515299 w 3898347"/>
              <a:gd name="connsiteY63-9824" fmla="*/ 4016867 h 4256103"/>
              <a:gd name="connsiteX64-9825" fmla="*/ 2513423 w 3898347"/>
              <a:gd name="connsiteY64-9826" fmla="*/ 4018759 h 4256103"/>
              <a:gd name="connsiteX65-9827" fmla="*/ 2482991 w 3898347"/>
              <a:gd name="connsiteY65-9828" fmla="*/ 4012935 h 4256103"/>
              <a:gd name="connsiteX66-9829" fmla="*/ 2446940 w 3898347"/>
              <a:gd name="connsiteY66-9830" fmla="*/ 4021172 h 4256103"/>
              <a:gd name="connsiteX67-9831" fmla="*/ 2404883 w 3898347"/>
              <a:gd name="connsiteY67-9832" fmla="*/ 4024808 h 4256103"/>
              <a:gd name="connsiteX68-9833" fmla="*/ 2373894 w 3898347"/>
              <a:gd name="connsiteY68-9834" fmla="*/ 4023827 h 4256103"/>
              <a:gd name="connsiteX69-9835" fmla="*/ 2297080 w 3898347"/>
              <a:gd name="connsiteY69-9836" fmla="*/ 4040841 h 4256103"/>
              <a:gd name="connsiteX70-9837" fmla="*/ 2170615 w 3898347"/>
              <a:gd name="connsiteY70-9838" fmla="*/ 4077196 h 4256103"/>
              <a:gd name="connsiteX71-9839" fmla="*/ 2143580 w 3898347"/>
              <a:gd name="connsiteY71-9840" fmla="*/ 4083102 h 4256103"/>
              <a:gd name="connsiteX72-9841" fmla="*/ 2119893 w 3898347"/>
              <a:gd name="connsiteY72-9842" fmla="*/ 4080874 h 4256103"/>
              <a:gd name="connsiteX73-9843" fmla="*/ 2114008 w 3898347"/>
              <a:gd name="connsiteY73-9844" fmla="*/ 4073996 h 4256103"/>
              <a:gd name="connsiteX74-9845" fmla="*/ 2099067 w 3898347"/>
              <a:gd name="connsiteY74-9846" fmla="*/ 4076068 h 4256103"/>
              <a:gd name="connsiteX75-9847" fmla="*/ 2095000 w 3898347"/>
              <a:gd name="connsiteY75-9848" fmla="*/ 4075096 h 4256103"/>
              <a:gd name="connsiteX76-9849" fmla="*/ 2071767 w 3898347"/>
              <a:gd name="connsiteY76-9850" fmla="*/ 4071044 h 4256103"/>
              <a:gd name="connsiteX77-9851" fmla="*/ 2024486 w 3898347"/>
              <a:gd name="connsiteY77-9852" fmla="*/ 4100276 h 4256103"/>
              <a:gd name="connsiteX78-9853" fmla="*/ 1944675 w 3898347"/>
              <a:gd name="connsiteY78-9854" fmla="*/ 4121515 h 4256103"/>
              <a:gd name="connsiteX79-9855" fmla="*/ 1739945 w 3898347"/>
              <a:gd name="connsiteY79-9856" fmla="*/ 4171795 h 4256103"/>
              <a:gd name="connsiteX80-9857" fmla="*/ 1662065 w 3898347"/>
              <a:gd name="connsiteY80-9858" fmla="*/ 4184630 h 4256103"/>
              <a:gd name="connsiteX81-9859" fmla="*/ 1595989 w 3898347"/>
              <a:gd name="connsiteY81-9860" fmla="*/ 4193679 h 4256103"/>
              <a:gd name="connsiteX82-9861" fmla="*/ 1559231 w 3898347"/>
              <a:gd name="connsiteY82-9862" fmla="*/ 4195932 h 4256103"/>
              <a:gd name="connsiteX83-9863" fmla="*/ 1537197 w 3898347"/>
              <a:gd name="connsiteY83-9864" fmla="*/ 4209468 h 4256103"/>
              <a:gd name="connsiteX84-9865" fmla="*/ 1508787 w 3898347"/>
              <a:gd name="connsiteY84-9866" fmla="*/ 4230924 h 4256103"/>
              <a:gd name="connsiteX85-9867" fmla="*/ 1488914 w 3898347"/>
              <a:gd name="connsiteY85-9868" fmla="*/ 4241772 h 4256103"/>
              <a:gd name="connsiteX86-9869" fmla="*/ 1465497 w 3898347"/>
              <a:gd name="connsiteY86-9870" fmla="*/ 4245075 h 4256103"/>
              <a:gd name="connsiteX87-9871" fmla="*/ 1444118 w 3898347"/>
              <a:gd name="connsiteY87-9872" fmla="*/ 4246285 h 4256103"/>
              <a:gd name="connsiteX88-9873" fmla="*/ 1405326 w 3898347"/>
              <a:gd name="connsiteY88-9874" fmla="*/ 4248391 h 4256103"/>
              <a:gd name="connsiteX89-9875" fmla="*/ 1344909 w 3898347"/>
              <a:gd name="connsiteY89-9876" fmla="*/ 4237004 h 4256103"/>
              <a:gd name="connsiteX90-9877" fmla="*/ 1298748 w 3898347"/>
              <a:gd name="connsiteY90-9878" fmla="*/ 4241669 h 4256103"/>
              <a:gd name="connsiteX91-9879" fmla="*/ 1251302 w 3898347"/>
              <a:gd name="connsiteY91-9880" fmla="*/ 4232513 h 4256103"/>
              <a:gd name="connsiteX92-9881" fmla="*/ 1216643 w 3898347"/>
              <a:gd name="connsiteY92-9882" fmla="*/ 4229828 h 4256103"/>
              <a:gd name="connsiteX93-9883" fmla="*/ 1214101 w 3898347"/>
              <a:gd name="connsiteY93-9884" fmla="*/ 4231991 h 4256103"/>
              <a:gd name="connsiteX94-9885" fmla="*/ 1203193 w 3898347"/>
              <a:gd name="connsiteY94-9886" fmla="*/ 4232867 h 4256103"/>
              <a:gd name="connsiteX95-9887" fmla="*/ 1201049 w 3898347"/>
              <a:gd name="connsiteY95-9888" fmla="*/ 4242842 h 4256103"/>
              <a:gd name="connsiteX96-9889" fmla="*/ 1185298 w 3898347"/>
              <a:gd name="connsiteY96-9890" fmla="*/ 4251133 h 4256103"/>
              <a:gd name="connsiteX97-9891" fmla="*/ 1164955 w 3898347"/>
              <a:gd name="connsiteY97-9892" fmla="*/ 4250027 h 4256103"/>
              <a:gd name="connsiteX98-9893" fmla="*/ 1067357 w 3898347"/>
              <a:gd name="connsiteY98-9894" fmla="*/ 4233908 h 4256103"/>
              <a:gd name="connsiteX99-9895" fmla="*/ 1009492 w 3898347"/>
              <a:gd name="connsiteY99-9896" fmla="*/ 4230455 h 4256103"/>
              <a:gd name="connsiteX100-9897" fmla="*/ 988345 w 3898347"/>
              <a:gd name="connsiteY100-9898" fmla="*/ 4238880 h 4256103"/>
              <a:gd name="connsiteX101-9899" fmla="*/ 958251 w 3898347"/>
              <a:gd name="connsiteY101-9900" fmla="*/ 4244100 h 4256103"/>
              <a:gd name="connsiteX102-9901" fmla="*/ 899207 w 3898347"/>
              <a:gd name="connsiteY102-9902" fmla="*/ 4247688 h 4256103"/>
              <a:gd name="connsiteX103-9903" fmla="*/ 837706 w 3898347"/>
              <a:gd name="connsiteY103-9904" fmla="*/ 4245528 h 4256103"/>
              <a:gd name="connsiteX104-9905" fmla="*/ 778474 w 3898347"/>
              <a:gd name="connsiteY104-9906" fmla="*/ 4235526 h 4256103"/>
              <a:gd name="connsiteX105-9907" fmla="*/ 774418 w 3898347"/>
              <a:gd name="connsiteY105-9908" fmla="*/ 4242583 h 4256103"/>
              <a:gd name="connsiteX106-9909" fmla="*/ 737705 w 3898347"/>
              <a:gd name="connsiteY106-9910" fmla="*/ 4238891 h 4256103"/>
              <a:gd name="connsiteX107-9911" fmla="*/ 641839 w 3898347"/>
              <a:gd name="connsiteY107-9912" fmla="*/ 4211160 h 4256103"/>
              <a:gd name="connsiteX108-9913" fmla="*/ 558105 w 3898347"/>
              <a:gd name="connsiteY108-9914" fmla="*/ 4191218 h 4256103"/>
              <a:gd name="connsiteX109-9915" fmla="*/ 515682 w 3898347"/>
              <a:gd name="connsiteY109-9916" fmla="*/ 4193696 h 4256103"/>
              <a:gd name="connsiteX110-9917" fmla="*/ 467082 w 3898347"/>
              <a:gd name="connsiteY110-9918" fmla="*/ 4185616 h 4256103"/>
              <a:gd name="connsiteX111-9919" fmla="*/ 437646 w 3898347"/>
              <a:gd name="connsiteY111-9920" fmla="*/ 4212658 h 4256103"/>
              <a:gd name="connsiteX112-9921" fmla="*/ 402271 w 3898347"/>
              <a:gd name="connsiteY112-9922" fmla="*/ 4212774 h 4256103"/>
              <a:gd name="connsiteX113-9923" fmla="*/ 384907 w 3898347"/>
              <a:gd name="connsiteY113-9924" fmla="*/ 4201195 h 4256103"/>
              <a:gd name="connsiteX114-9925" fmla="*/ 337154 w 3898347"/>
              <a:gd name="connsiteY114-9926" fmla="*/ 4206136 h 4256103"/>
              <a:gd name="connsiteX115-9927" fmla="*/ 298662 w 3898347"/>
              <a:gd name="connsiteY115-9928" fmla="*/ 4211227 h 4256103"/>
              <a:gd name="connsiteX116-9929" fmla="*/ 265740 w 3898347"/>
              <a:gd name="connsiteY116-9930" fmla="*/ 4213623 h 4256103"/>
              <a:gd name="connsiteX117-9931" fmla="*/ 176403 w 3898347"/>
              <a:gd name="connsiteY117-9932" fmla="*/ 4227393 h 4256103"/>
              <a:gd name="connsiteX118-9933" fmla="*/ 82528 w 3898347"/>
              <a:gd name="connsiteY118-9934" fmla="*/ 4243774 h 4256103"/>
              <a:gd name="connsiteX119-9935" fmla="*/ 19464 w 3898347"/>
              <a:gd name="connsiteY119-9936" fmla="*/ 4256103 h 4256103"/>
              <a:gd name="connsiteX120-9937" fmla="*/ 0 w 3898347"/>
              <a:gd name="connsiteY120-9938" fmla="*/ 4221939 h 4256103"/>
              <a:gd name="connsiteX121-9939" fmla="*/ 0 w 3898347"/>
              <a:gd name="connsiteY121-9940" fmla="*/ 15850 h 4256103"/>
              <a:gd name="connsiteX122-9941" fmla="*/ 3898347 w 3898347"/>
              <a:gd name="connsiteY122-9942" fmla="*/ 0 h 4256103"/>
              <a:gd name="connsiteX0-9943" fmla="*/ 3898347 w 3898347"/>
              <a:gd name="connsiteY0-9944" fmla="*/ 0 h 4256103"/>
              <a:gd name="connsiteX1-9945" fmla="*/ 3898347 w 3898347"/>
              <a:gd name="connsiteY1-9946" fmla="*/ 3834445 h 4256103"/>
              <a:gd name="connsiteX2-9947" fmla="*/ 3892314 w 3898347"/>
              <a:gd name="connsiteY2-9948" fmla="*/ 3832951 h 4256103"/>
              <a:gd name="connsiteX3-9949" fmla="*/ 3851953 w 3898347"/>
              <a:gd name="connsiteY3-9950" fmla="*/ 3802983 h 4256103"/>
              <a:gd name="connsiteX4-9951" fmla="*/ 3836418 w 3898347"/>
              <a:gd name="connsiteY4-9952" fmla="*/ 3811513 h 4256103"/>
              <a:gd name="connsiteX5-9953" fmla="*/ 3833758 w 3898347"/>
              <a:gd name="connsiteY5-9954" fmla="*/ 3813341 h 4256103"/>
              <a:gd name="connsiteX6-9955" fmla="*/ 3822673 w 3898347"/>
              <a:gd name="connsiteY6-9956" fmla="*/ 3812913 h 4256103"/>
              <a:gd name="connsiteX7-9957" fmla="*/ 3820104 w 3898347"/>
              <a:gd name="connsiteY7-9958" fmla="*/ 3822466 h 4256103"/>
              <a:gd name="connsiteX8-9959" fmla="*/ 3777502 w 3898347"/>
              <a:gd name="connsiteY8-9960" fmla="*/ 3828757 h 4256103"/>
              <a:gd name="connsiteX9-9961" fmla="*/ 3729936 w 3898347"/>
              <a:gd name="connsiteY9-9962" fmla="*/ 3815386 h 4256103"/>
              <a:gd name="connsiteX10-9963" fmla="*/ 3726018 w 3898347"/>
              <a:gd name="connsiteY10-9964" fmla="*/ 3815100 h 4256103"/>
              <a:gd name="connsiteX11-9965" fmla="*/ 3725413 w 3898347"/>
              <a:gd name="connsiteY11-9966" fmla="*/ 3814615 h 4256103"/>
              <a:gd name="connsiteX12-9967" fmla="*/ 3713801 w 3898347"/>
              <a:gd name="connsiteY12-9968" fmla="*/ 3811018 h 4256103"/>
              <a:gd name="connsiteX13-9969" fmla="*/ 3709087 w 3898347"/>
              <a:gd name="connsiteY13-9970" fmla="*/ 3813195 h 4256103"/>
              <a:gd name="connsiteX14-9971" fmla="*/ 3698038 w 3898347"/>
              <a:gd name="connsiteY14-9972" fmla="*/ 3806182 h 4256103"/>
              <a:gd name="connsiteX15-9973" fmla="*/ 3662227 w 3898347"/>
              <a:gd name="connsiteY15-9974" fmla="*/ 3807761 h 4256103"/>
              <a:gd name="connsiteX16-9975" fmla="*/ 3659872 w 3898347"/>
              <a:gd name="connsiteY16-9976" fmla="*/ 3805524 h 4256103"/>
              <a:gd name="connsiteX17-9977" fmla="*/ 3643454 w 3898347"/>
              <a:gd name="connsiteY17-9978" fmla="*/ 3794831 h 4256103"/>
              <a:gd name="connsiteX18-9979" fmla="*/ 3624789 w 3898347"/>
              <a:gd name="connsiteY18-9980" fmla="*/ 3803185 h 4256103"/>
              <a:gd name="connsiteX19-9981" fmla="*/ 3602327 w 3898347"/>
              <a:gd name="connsiteY19-9982" fmla="*/ 3794616 h 4256103"/>
              <a:gd name="connsiteX20-9983" fmla="*/ 3596645 w 3898347"/>
              <a:gd name="connsiteY20-9984" fmla="*/ 3797108 h 4256103"/>
              <a:gd name="connsiteX21-9985" fmla="*/ 3574144 w 3898347"/>
              <a:gd name="connsiteY21-9986" fmla="*/ 3795108 h 4256103"/>
              <a:gd name="connsiteX22-9987" fmla="*/ 3562310 w 3898347"/>
              <a:gd name="connsiteY22-9988" fmla="*/ 3787534 h 4256103"/>
              <a:gd name="connsiteX23-9989" fmla="*/ 3551635 w 3898347"/>
              <a:gd name="connsiteY23-9990" fmla="*/ 3797705 h 4256103"/>
              <a:gd name="connsiteX24-9991" fmla="*/ 3542668 w 3898347"/>
              <a:gd name="connsiteY24-9992" fmla="*/ 3803283 h 4256103"/>
              <a:gd name="connsiteX25-9993" fmla="*/ 3533033 w 3898347"/>
              <a:gd name="connsiteY25-9994" fmla="*/ 3799071 h 4256103"/>
              <a:gd name="connsiteX26-9995" fmla="*/ 3521726 w 3898347"/>
              <a:gd name="connsiteY26-9996" fmla="*/ 3804691 h 4256103"/>
              <a:gd name="connsiteX27-9997" fmla="*/ 3520080 w 3898347"/>
              <a:gd name="connsiteY27-9998" fmla="*/ 3805210 h 4256103"/>
              <a:gd name="connsiteX28-9999" fmla="*/ 3508491 w 3898347"/>
              <a:gd name="connsiteY28-10000" fmla="*/ 3797398 h 4256103"/>
              <a:gd name="connsiteX29-10001" fmla="*/ 3503787 w 3898347"/>
              <a:gd name="connsiteY29-10002" fmla="*/ 3797787 h 4256103"/>
              <a:gd name="connsiteX30-10003" fmla="*/ 3492165 w 3898347"/>
              <a:gd name="connsiteY30-10004" fmla="*/ 3799887 h 4256103"/>
              <a:gd name="connsiteX31-10005" fmla="*/ 3472233 w 3898347"/>
              <a:gd name="connsiteY31-10006" fmla="*/ 3805682 h 4256103"/>
              <a:gd name="connsiteX32-10007" fmla="*/ 3465921 w 3898347"/>
              <a:gd name="connsiteY32-10008" fmla="*/ 3805814 h 4256103"/>
              <a:gd name="connsiteX33-10009" fmla="*/ 3455541 w 3898347"/>
              <a:gd name="connsiteY33-10010" fmla="*/ 3815505 h 4256103"/>
              <a:gd name="connsiteX34-10011" fmla="*/ 3429027 w 3898347"/>
              <a:gd name="connsiteY34-10012" fmla="*/ 3816906 h 4256103"/>
              <a:gd name="connsiteX35-10013" fmla="*/ 3369507 w 3898347"/>
              <a:gd name="connsiteY35-10014" fmla="*/ 3825563 h 4256103"/>
              <a:gd name="connsiteX36-10015" fmla="*/ 3324491 w 3898347"/>
              <a:gd name="connsiteY36-10016" fmla="*/ 3832006 h 4256103"/>
              <a:gd name="connsiteX37-10017" fmla="*/ 3244235 w 3898347"/>
              <a:gd name="connsiteY37-10018" fmla="*/ 3834376 h 4256103"/>
              <a:gd name="connsiteX38-10019" fmla="*/ 3226507 w 3898347"/>
              <a:gd name="connsiteY38-10020" fmla="*/ 3820131 h 4256103"/>
              <a:gd name="connsiteX39-10021" fmla="*/ 3191688 w 3898347"/>
              <a:gd name="connsiteY39-10022" fmla="*/ 3837359 h 4256103"/>
              <a:gd name="connsiteX40-10023" fmla="*/ 3153779 w 3898347"/>
              <a:gd name="connsiteY40-10024" fmla="*/ 3848439 h 4256103"/>
              <a:gd name="connsiteX41-10025" fmla="*/ 3090188 w 3898347"/>
              <a:gd name="connsiteY41-10026" fmla="*/ 3855036 h 4256103"/>
              <a:gd name="connsiteX42-10027" fmla="*/ 3031422 w 3898347"/>
              <a:gd name="connsiteY42-10028" fmla="*/ 3858298 h 4256103"/>
              <a:gd name="connsiteX43-10029" fmla="*/ 2996288 w 3898347"/>
              <a:gd name="connsiteY43-10030" fmla="*/ 3860020 h 4256103"/>
              <a:gd name="connsiteX44-10031" fmla="*/ 2901661 w 3898347"/>
              <a:gd name="connsiteY44-10032" fmla="*/ 3882243 h 4256103"/>
              <a:gd name="connsiteX45-10033" fmla="*/ 2782141 w 3898347"/>
              <a:gd name="connsiteY45-10034" fmla="*/ 3932983 h 4256103"/>
              <a:gd name="connsiteX46-10035" fmla="*/ 2749597 w 3898347"/>
              <a:gd name="connsiteY46-10036" fmla="*/ 3956746 h 4256103"/>
              <a:gd name="connsiteX47-10037" fmla="*/ 2730493 w 3898347"/>
              <a:gd name="connsiteY47-10038" fmla="*/ 3955236 h 4256103"/>
              <a:gd name="connsiteX48-10039" fmla="*/ 2707507 w 3898347"/>
              <a:gd name="connsiteY48-10040" fmla="*/ 3947771 h 4256103"/>
              <a:gd name="connsiteX49-10041" fmla="*/ 2701937 w 3898347"/>
              <a:gd name="connsiteY49-10042" fmla="*/ 3950565 h 4256103"/>
              <a:gd name="connsiteX50-10043" fmla="*/ 2679435 w 3898347"/>
              <a:gd name="connsiteY50-10044" fmla="*/ 3949768 h 4256103"/>
              <a:gd name="connsiteX51-10045" fmla="*/ 2667352 w 3898347"/>
              <a:gd name="connsiteY51-10046" fmla="*/ 3942821 h 4256103"/>
              <a:gd name="connsiteX52-10047" fmla="*/ 2657096 w 3898347"/>
              <a:gd name="connsiteY52-10048" fmla="*/ 3953571 h 4256103"/>
              <a:gd name="connsiteX53-10049" fmla="*/ 2655161 w 3898347"/>
              <a:gd name="connsiteY53-10050" fmla="*/ 3962216 h 4256103"/>
              <a:gd name="connsiteX54-10051" fmla="*/ 2638604 w 3898347"/>
              <a:gd name="connsiteY54-10052" fmla="*/ 3955936 h 4256103"/>
              <a:gd name="connsiteX55-10053" fmla="*/ 2626185 w 3898347"/>
              <a:gd name="connsiteY55-10054" fmla="*/ 3962937 h 4256103"/>
              <a:gd name="connsiteX56-10055" fmla="*/ 2614077 w 3898347"/>
              <a:gd name="connsiteY56-10056" fmla="*/ 3955576 h 4256103"/>
              <a:gd name="connsiteX57-10057" fmla="*/ 2609403 w 3898347"/>
              <a:gd name="connsiteY57-10058" fmla="*/ 3956215 h 4256103"/>
              <a:gd name="connsiteX58-10059" fmla="*/ 2597896 w 3898347"/>
              <a:gd name="connsiteY58-10060" fmla="*/ 3958939 h 4256103"/>
              <a:gd name="connsiteX59-10061" fmla="*/ 2578251 w 3898347"/>
              <a:gd name="connsiteY59-10062" fmla="*/ 3965812 h 4256103"/>
              <a:gd name="connsiteX60-10063" fmla="*/ 2571961 w 3898347"/>
              <a:gd name="connsiteY60-10064" fmla="*/ 3966278 h 4256103"/>
              <a:gd name="connsiteX61-10065" fmla="*/ 2559399 w 3898347"/>
              <a:gd name="connsiteY61-10066" fmla="*/ 3979193 h 4256103"/>
              <a:gd name="connsiteX62-10067" fmla="*/ 2533560 w 3898347"/>
              <a:gd name="connsiteY62-10068" fmla="*/ 3988160 h 4256103"/>
              <a:gd name="connsiteX63-10069" fmla="*/ 2515299 w 3898347"/>
              <a:gd name="connsiteY63-10070" fmla="*/ 4016867 h 4256103"/>
              <a:gd name="connsiteX64-10071" fmla="*/ 2513423 w 3898347"/>
              <a:gd name="connsiteY64-10072" fmla="*/ 4018759 h 4256103"/>
              <a:gd name="connsiteX65-10073" fmla="*/ 2482991 w 3898347"/>
              <a:gd name="connsiteY65-10074" fmla="*/ 4012935 h 4256103"/>
              <a:gd name="connsiteX66-10075" fmla="*/ 2446940 w 3898347"/>
              <a:gd name="connsiteY66-10076" fmla="*/ 4021172 h 4256103"/>
              <a:gd name="connsiteX67-10077" fmla="*/ 2404883 w 3898347"/>
              <a:gd name="connsiteY67-10078" fmla="*/ 4024808 h 4256103"/>
              <a:gd name="connsiteX68-10079" fmla="*/ 2373894 w 3898347"/>
              <a:gd name="connsiteY68-10080" fmla="*/ 4023827 h 4256103"/>
              <a:gd name="connsiteX69-10081" fmla="*/ 2297080 w 3898347"/>
              <a:gd name="connsiteY69-10082" fmla="*/ 4040841 h 4256103"/>
              <a:gd name="connsiteX70-10083" fmla="*/ 2170615 w 3898347"/>
              <a:gd name="connsiteY70-10084" fmla="*/ 4077196 h 4256103"/>
              <a:gd name="connsiteX71-10085" fmla="*/ 2143580 w 3898347"/>
              <a:gd name="connsiteY71-10086" fmla="*/ 4083102 h 4256103"/>
              <a:gd name="connsiteX72-10087" fmla="*/ 2119893 w 3898347"/>
              <a:gd name="connsiteY72-10088" fmla="*/ 4080874 h 4256103"/>
              <a:gd name="connsiteX73-10089" fmla="*/ 2114008 w 3898347"/>
              <a:gd name="connsiteY73-10090" fmla="*/ 4073996 h 4256103"/>
              <a:gd name="connsiteX74-10091" fmla="*/ 2099067 w 3898347"/>
              <a:gd name="connsiteY74-10092" fmla="*/ 4076068 h 4256103"/>
              <a:gd name="connsiteX75-10093" fmla="*/ 2095000 w 3898347"/>
              <a:gd name="connsiteY75-10094" fmla="*/ 4075096 h 4256103"/>
              <a:gd name="connsiteX76-10095" fmla="*/ 2071767 w 3898347"/>
              <a:gd name="connsiteY76-10096" fmla="*/ 4071044 h 4256103"/>
              <a:gd name="connsiteX77-10097" fmla="*/ 2024486 w 3898347"/>
              <a:gd name="connsiteY77-10098" fmla="*/ 4100276 h 4256103"/>
              <a:gd name="connsiteX78-10099" fmla="*/ 1944675 w 3898347"/>
              <a:gd name="connsiteY78-10100" fmla="*/ 4121515 h 4256103"/>
              <a:gd name="connsiteX79-10101" fmla="*/ 1739945 w 3898347"/>
              <a:gd name="connsiteY79-10102" fmla="*/ 4171795 h 4256103"/>
              <a:gd name="connsiteX80-10103" fmla="*/ 1662065 w 3898347"/>
              <a:gd name="connsiteY80-10104" fmla="*/ 4184630 h 4256103"/>
              <a:gd name="connsiteX81-10105" fmla="*/ 1595989 w 3898347"/>
              <a:gd name="connsiteY81-10106" fmla="*/ 4193679 h 4256103"/>
              <a:gd name="connsiteX82-10107" fmla="*/ 1559231 w 3898347"/>
              <a:gd name="connsiteY82-10108" fmla="*/ 4195932 h 4256103"/>
              <a:gd name="connsiteX83-10109" fmla="*/ 1537197 w 3898347"/>
              <a:gd name="connsiteY83-10110" fmla="*/ 4209468 h 4256103"/>
              <a:gd name="connsiteX84-10111" fmla="*/ 1508787 w 3898347"/>
              <a:gd name="connsiteY84-10112" fmla="*/ 4230924 h 4256103"/>
              <a:gd name="connsiteX85-10113" fmla="*/ 1488914 w 3898347"/>
              <a:gd name="connsiteY85-10114" fmla="*/ 4241772 h 4256103"/>
              <a:gd name="connsiteX86-10115" fmla="*/ 1465497 w 3898347"/>
              <a:gd name="connsiteY86-10116" fmla="*/ 4245075 h 4256103"/>
              <a:gd name="connsiteX87-10117" fmla="*/ 1444118 w 3898347"/>
              <a:gd name="connsiteY87-10118" fmla="*/ 4246285 h 4256103"/>
              <a:gd name="connsiteX88-10119" fmla="*/ 1405326 w 3898347"/>
              <a:gd name="connsiteY88-10120" fmla="*/ 4248391 h 4256103"/>
              <a:gd name="connsiteX89-10121" fmla="*/ 1344909 w 3898347"/>
              <a:gd name="connsiteY89-10122" fmla="*/ 4237004 h 4256103"/>
              <a:gd name="connsiteX90-10123" fmla="*/ 1298748 w 3898347"/>
              <a:gd name="connsiteY90-10124" fmla="*/ 4241669 h 4256103"/>
              <a:gd name="connsiteX91-10125" fmla="*/ 1251302 w 3898347"/>
              <a:gd name="connsiteY91-10126" fmla="*/ 4232513 h 4256103"/>
              <a:gd name="connsiteX92-10127" fmla="*/ 1216643 w 3898347"/>
              <a:gd name="connsiteY92-10128" fmla="*/ 4229828 h 4256103"/>
              <a:gd name="connsiteX93-10129" fmla="*/ 1214101 w 3898347"/>
              <a:gd name="connsiteY93-10130" fmla="*/ 4231991 h 4256103"/>
              <a:gd name="connsiteX94-10131" fmla="*/ 1203193 w 3898347"/>
              <a:gd name="connsiteY94-10132" fmla="*/ 4232867 h 4256103"/>
              <a:gd name="connsiteX95-10133" fmla="*/ 1201049 w 3898347"/>
              <a:gd name="connsiteY95-10134" fmla="*/ 4242842 h 4256103"/>
              <a:gd name="connsiteX96-10135" fmla="*/ 1185298 w 3898347"/>
              <a:gd name="connsiteY96-10136" fmla="*/ 4251133 h 4256103"/>
              <a:gd name="connsiteX97-10137" fmla="*/ 1164955 w 3898347"/>
              <a:gd name="connsiteY97-10138" fmla="*/ 4250027 h 4256103"/>
              <a:gd name="connsiteX98-10139" fmla="*/ 1067357 w 3898347"/>
              <a:gd name="connsiteY98-10140" fmla="*/ 4233908 h 4256103"/>
              <a:gd name="connsiteX99-10141" fmla="*/ 1009492 w 3898347"/>
              <a:gd name="connsiteY99-10142" fmla="*/ 4230455 h 4256103"/>
              <a:gd name="connsiteX100-10143" fmla="*/ 988345 w 3898347"/>
              <a:gd name="connsiteY100-10144" fmla="*/ 4238880 h 4256103"/>
              <a:gd name="connsiteX101-10145" fmla="*/ 958251 w 3898347"/>
              <a:gd name="connsiteY101-10146" fmla="*/ 4244100 h 4256103"/>
              <a:gd name="connsiteX102-10147" fmla="*/ 899207 w 3898347"/>
              <a:gd name="connsiteY102-10148" fmla="*/ 4247688 h 4256103"/>
              <a:gd name="connsiteX103-10149" fmla="*/ 837706 w 3898347"/>
              <a:gd name="connsiteY103-10150" fmla="*/ 4245528 h 4256103"/>
              <a:gd name="connsiteX104-10151" fmla="*/ 778474 w 3898347"/>
              <a:gd name="connsiteY104-10152" fmla="*/ 4235526 h 4256103"/>
              <a:gd name="connsiteX105-10153" fmla="*/ 774418 w 3898347"/>
              <a:gd name="connsiteY105-10154" fmla="*/ 4242583 h 4256103"/>
              <a:gd name="connsiteX106-10155" fmla="*/ 737705 w 3898347"/>
              <a:gd name="connsiteY106-10156" fmla="*/ 4238891 h 4256103"/>
              <a:gd name="connsiteX107-10157" fmla="*/ 641839 w 3898347"/>
              <a:gd name="connsiteY107-10158" fmla="*/ 4211160 h 4256103"/>
              <a:gd name="connsiteX108-10159" fmla="*/ 558105 w 3898347"/>
              <a:gd name="connsiteY108-10160" fmla="*/ 4191218 h 4256103"/>
              <a:gd name="connsiteX109-10161" fmla="*/ 515682 w 3898347"/>
              <a:gd name="connsiteY109-10162" fmla="*/ 4193696 h 4256103"/>
              <a:gd name="connsiteX110-10163" fmla="*/ 467082 w 3898347"/>
              <a:gd name="connsiteY110-10164" fmla="*/ 4185616 h 4256103"/>
              <a:gd name="connsiteX111-10165" fmla="*/ 437646 w 3898347"/>
              <a:gd name="connsiteY111-10166" fmla="*/ 4212658 h 4256103"/>
              <a:gd name="connsiteX112-10167" fmla="*/ 402271 w 3898347"/>
              <a:gd name="connsiteY112-10168" fmla="*/ 4212774 h 4256103"/>
              <a:gd name="connsiteX113-10169" fmla="*/ 384907 w 3898347"/>
              <a:gd name="connsiteY113-10170" fmla="*/ 4201195 h 4256103"/>
              <a:gd name="connsiteX114-10171" fmla="*/ 337154 w 3898347"/>
              <a:gd name="connsiteY114-10172" fmla="*/ 4206136 h 4256103"/>
              <a:gd name="connsiteX115-10173" fmla="*/ 298662 w 3898347"/>
              <a:gd name="connsiteY115-10174" fmla="*/ 4211227 h 4256103"/>
              <a:gd name="connsiteX116-10175" fmla="*/ 265740 w 3898347"/>
              <a:gd name="connsiteY116-10176" fmla="*/ 4213623 h 4256103"/>
              <a:gd name="connsiteX117-10177" fmla="*/ 176403 w 3898347"/>
              <a:gd name="connsiteY117-10178" fmla="*/ 4227393 h 4256103"/>
              <a:gd name="connsiteX118-10179" fmla="*/ 82528 w 3898347"/>
              <a:gd name="connsiteY118-10180" fmla="*/ 4243774 h 4256103"/>
              <a:gd name="connsiteX119-10181" fmla="*/ 19464 w 3898347"/>
              <a:gd name="connsiteY119-10182" fmla="*/ 4256103 h 4256103"/>
              <a:gd name="connsiteX120-10183" fmla="*/ 0 w 3898347"/>
              <a:gd name="connsiteY120-10184" fmla="*/ 4221939 h 4256103"/>
              <a:gd name="connsiteX121-10185" fmla="*/ 0 w 3898347"/>
              <a:gd name="connsiteY121-10186" fmla="*/ 15850 h 4256103"/>
              <a:gd name="connsiteX122-10187" fmla="*/ 3898347 w 3898347"/>
              <a:gd name="connsiteY122-10188" fmla="*/ 0 h 4256103"/>
              <a:gd name="connsiteX0-10189" fmla="*/ 3898347 w 3898347"/>
              <a:gd name="connsiteY0-10190" fmla="*/ 0 h 4256103"/>
              <a:gd name="connsiteX1-10191" fmla="*/ 3898347 w 3898347"/>
              <a:gd name="connsiteY1-10192" fmla="*/ 3834445 h 4256103"/>
              <a:gd name="connsiteX2-10193" fmla="*/ 3892314 w 3898347"/>
              <a:gd name="connsiteY2-10194" fmla="*/ 3832951 h 4256103"/>
              <a:gd name="connsiteX3-10195" fmla="*/ 3851953 w 3898347"/>
              <a:gd name="connsiteY3-10196" fmla="*/ 3816140 h 4256103"/>
              <a:gd name="connsiteX4-10197" fmla="*/ 3836418 w 3898347"/>
              <a:gd name="connsiteY4-10198" fmla="*/ 3811513 h 4256103"/>
              <a:gd name="connsiteX5-10199" fmla="*/ 3833758 w 3898347"/>
              <a:gd name="connsiteY5-10200" fmla="*/ 3813341 h 4256103"/>
              <a:gd name="connsiteX6-10201" fmla="*/ 3822673 w 3898347"/>
              <a:gd name="connsiteY6-10202" fmla="*/ 3812913 h 4256103"/>
              <a:gd name="connsiteX7-10203" fmla="*/ 3820104 w 3898347"/>
              <a:gd name="connsiteY7-10204" fmla="*/ 3822466 h 4256103"/>
              <a:gd name="connsiteX8-10205" fmla="*/ 3777502 w 3898347"/>
              <a:gd name="connsiteY8-10206" fmla="*/ 3828757 h 4256103"/>
              <a:gd name="connsiteX9-10207" fmla="*/ 3729936 w 3898347"/>
              <a:gd name="connsiteY9-10208" fmla="*/ 3815386 h 4256103"/>
              <a:gd name="connsiteX10-10209" fmla="*/ 3726018 w 3898347"/>
              <a:gd name="connsiteY10-10210" fmla="*/ 3815100 h 4256103"/>
              <a:gd name="connsiteX11-10211" fmla="*/ 3725413 w 3898347"/>
              <a:gd name="connsiteY11-10212" fmla="*/ 3814615 h 4256103"/>
              <a:gd name="connsiteX12-10213" fmla="*/ 3713801 w 3898347"/>
              <a:gd name="connsiteY12-10214" fmla="*/ 3811018 h 4256103"/>
              <a:gd name="connsiteX13-10215" fmla="*/ 3709087 w 3898347"/>
              <a:gd name="connsiteY13-10216" fmla="*/ 3813195 h 4256103"/>
              <a:gd name="connsiteX14-10217" fmla="*/ 3698038 w 3898347"/>
              <a:gd name="connsiteY14-10218" fmla="*/ 3806182 h 4256103"/>
              <a:gd name="connsiteX15-10219" fmla="*/ 3662227 w 3898347"/>
              <a:gd name="connsiteY15-10220" fmla="*/ 3807761 h 4256103"/>
              <a:gd name="connsiteX16-10221" fmla="*/ 3659872 w 3898347"/>
              <a:gd name="connsiteY16-10222" fmla="*/ 3805524 h 4256103"/>
              <a:gd name="connsiteX17-10223" fmla="*/ 3643454 w 3898347"/>
              <a:gd name="connsiteY17-10224" fmla="*/ 3794831 h 4256103"/>
              <a:gd name="connsiteX18-10225" fmla="*/ 3624789 w 3898347"/>
              <a:gd name="connsiteY18-10226" fmla="*/ 3803185 h 4256103"/>
              <a:gd name="connsiteX19-10227" fmla="*/ 3602327 w 3898347"/>
              <a:gd name="connsiteY19-10228" fmla="*/ 3794616 h 4256103"/>
              <a:gd name="connsiteX20-10229" fmla="*/ 3596645 w 3898347"/>
              <a:gd name="connsiteY20-10230" fmla="*/ 3797108 h 4256103"/>
              <a:gd name="connsiteX21-10231" fmla="*/ 3574144 w 3898347"/>
              <a:gd name="connsiteY21-10232" fmla="*/ 3795108 h 4256103"/>
              <a:gd name="connsiteX22-10233" fmla="*/ 3562310 w 3898347"/>
              <a:gd name="connsiteY22-10234" fmla="*/ 3787534 h 4256103"/>
              <a:gd name="connsiteX23-10235" fmla="*/ 3551635 w 3898347"/>
              <a:gd name="connsiteY23-10236" fmla="*/ 3797705 h 4256103"/>
              <a:gd name="connsiteX24-10237" fmla="*/ 3542668 w 3898347"/>
              <a:gd name="connsiteY24-10238" fmla="*/ 3803283 h 4256103"/>
              <a:gd name="connsiteX25-10239" fmla="*/ 3533033 w 3898347"/>
              <a:gd name="connsiteY25-10240" fmla="*/ 3799071 h 4256103"/>
              <a:gd name="connsiteX26-10241" fmla="*/ 3521726 w 3898347"/>
              <a:gd name="connsiteY26-10242" fmla="*/ 3804691 h 4256103"/>
              <a:gd name="connsiteX27-10243" fmla="*/ 3520080 w 3898347"/>
              <a:gd name="connsiteY27-10244" fmla="*/ 3805210 h 4256103"/>
              <a:gd name="connsiteX28-10245" fmla="*/ 3508491 w 3898347"/>
              <a:gd name="connsiteY28-10246" fmla="*/ 3797398 h 4256103"/>
              <a:gd name="connsiteX29-10247" fmla="*/ 3503787 w 3898347"/>
              <a:gd name="connsiteY29-10248" fmla="*/ 3797787 h 4256103"/>
              <a:gd name="connsiteX30-10249" fmla="*/ 3492165 w 3898347"/>
              <a:gd name="connsiteY30-10250" fmla="*/ 3799887 h 4256103"/>
              <a:gd name="connsiteX31-10251" fmla="*/ 3472233 w 3898347"/>
              <a:gd name="connsiteY31-10252" fmla="*/ 3805682 h 4256103"/>
              <a:gd name="connsiteX32-10253" fmla="*/ 3465921 w 3898347"/>
              <a:gd name="connsiteY32-10254" fmla="*/ 3805814 h 4256103"/>
              <a:gd name="connsiteX33-10255" fmla="*/ 3455541 w 3898347"/>
              <a:gd name="connsiteY33-10256" fmla="*/ 3815505 h 4256103"/>
              <a:gd name="connsiteX34-10257" fmla="*/ 3429027 w 3898347"/>
              <a:gd name="connsiteY34-10258" fmla="*/ 3816906 h 4256103"/>
              <a:gd name="connsiteX35-10259" fmla="*/ 3369507 w 3898347"/>
              <a:gd name="connsiteY35-10260" fmla="*/ 3825563 h 4256103"/>
              <a:gd name="connsiteX36-10261" fmla="*/ 3324491 w 3898347"/>
              <a:gd name="connsiteY36-10262" fmla="*/ 3832006 h 4256103"/>
              <a:gd name="connsiteX37-10263" fmla="*/ 3244235 w 3898347"/>
              <a:gd name="connsiteY37-10264" fmla="*/ 3834376 h 4256103"/>
              <a:gd name="connsiteX38-10265" fmla="*/ 3226507 w 3898347"/>
              <a:gd name="connsiteY38-10266" fmla="*/ 3820131 h 4256103"/>
              <a:gd name="connsiteX39-10267" fmla="*/ 3191688 w 3898347"/>
              <a:gd name="connsiteY39-10268" fmla="*/ 3837359 h 4256103"/>
              <a:gd name="connsiteX40-10269" fmla="*/ 3153779 w 3898347"/>
              <a:gd name="connsiteY40-10270" fmla="*/ 3848439 h 4256103"/>
              <a:gd name="connsiteX41-10271" fmla="*/ 3090188 w 3898347"/>
              <a:gd name="connsiteY41-10272" fmla="*/ 3855036 h 4256103"/>
              <a:gd name="connsiteX42-10273" fmla="*/ 3031422 w 3898347"/>
              <a:gd name="connsiteY42-10274" fmla="*/ 3858298 h 4256103"/>
              <a:gd name="connsiteX43-10275" fmla="*/ 2996288 w 3898347"/>
              <a:gd name="connsiteY43-10276" fmla="*/ 3860020 h 4256103"/>
              <a:gd name="connsiteX44-10277" fmla="*/ 2901661 w 3898347"/>
              <a:gd name="connsiteY44-10278" fmla="*/ 3882243 h 4256103"/>
              <a:gd name="connsiteX45-10279" fmla="*/ 2782141 w 3898347"/>
              <a:gd name="connsiteY45-10280" fmla="*/ 3932983 h 4256103"/>
              <a:gd name="connsiteX46-10281" fmla="*/ 2749597 w 3898347"/>
              <a:gd name="connsiteY46-10282" fmla="*/ 3956746 h 4256103"/>
              <a:gd name="connsiteX47-10283" fmla="*/ 2730493 w 3898347"/>
              <a:gd name="connsiteY47-10284" fmla="*/ 3955236 h 4256103"/>
              <a:gd name="connsiteX48-10285" fmla="*/ 2707507 w 3898347"/>
              <a:gd name="connsiteY48-10286" fmla="*/ 3947771 h 4256103"/>
              <a:gd name="connsiteX49-10287" fmla="*/ 2701937 w 3898347"/>
              <a:gd name="connsiteY49-10288" fmla="*/ 3950565 h 4256103"/>
              <a:gd name="connsiteX50-10289" fmla="*/ 2679435 w 3898347"/>
              <a:gd name="connsiteY50-10290" fmla="*/ 3949768 h 4256103"/>
              <a:gd name="connsiteX51-10291" fmla="*/ 2667352 w 3898347"/>
              <a:gd name="connsiteY51-10292" fmla="*/ 3942821 h 4256103"/>
              <a:gd name="connsiteX52-10293" fmla="*/ 2657096 w 3898347"/>
              <a:gd name="connsiteY52-10294" fmla="*/ 3953571 h 4256103"/>
              <a:gd name="connsiteX53-10295" fmla="*/ 2655161 w 3898347"/>
              <a:gd name="connsiteY53-10296" fmla="*/ 3962216 h 4256103"/>
              <a:gd name="connsiteX54-10297" fmla="*/ 2638604 w 3898347"/>
              <a:gd name="connsiteY54-10298" fmla="*/ 3955936 h 4256103"/>
              <a:gd name="connsiteX55-10299" fmla="*/ 2626185 w 3898347"/>
              <a:gd name="connsiteY55-10300" fmla="*/ 3962937 h 4256103"/>
              <a:gd name="connsiteX56-10301" fmla="*/ 2614077 w 3898347"/>
              <a:gd name="connsiteY56-10302" fmla="*/ 3955576 h 4256103"/>
              <a:gd name="connsiteX57-10303" fmla="*/ 2609403 w 3898347"/>
              <a:gd name="connsiteY57-10304" fmla="*/ 3956215 h 4256103"/>
              <a:gd name="connsiteX58-10305" fmla="*/ 2597896 w 3898347"/>
              <a:gd name="connsiteY58-10306" fmla="*/ 3958939 h 4256103"/>
              <a:gd name="connsiteX59-10307" fmla="*/ 2578251 w 3898347"/>
              <a:gd name="connsiteY59-10308" fmla="*/ 3965812 h 4256103"/>
              <a:gd name="connsiteX60-10309" fmla="*/ 2571961 w 3898347"/>
              <a:gd name="connsiteY60-10310" fmla="*/ 3966278 h 4256103"/>
              <a:gd name="connsiteX61-10311" fmla="*/ 2559399 w 3898347"/>
              <a:gd name="connsiteY61-10312" fmla="*/ 3979193 h 4256103"/>
              <a:gd name="connsiteX62-10313" fmla="*/ 2533560 w 3898347"/>
              <a:gd name="connsiteY62-10314" fmla="*/ 3988160 h 4256103"/>
              <a:gd name="connsiteX63-10315" fmla="*/ 2515299 w 3898347"/>
              <a:gd name="connsiteY63-10316" fmla="*/ 4016867 h 4256103"/>
              <a:gd name="connsiteX64-10317" fmla="*/ 2513423 w 3898347"/>
              <a:gd name="connsiteY64-10318" fmla="*/ 4018759 h 4256103"/>
              <a:gd name="connsiteX65-10319" fmla="*/ 2482991 w 3898347"/>
              <a:gd name="connsiteY65-10320" fmla="*/ 4012935 h 4256103"/>
              <a:gd name="connsiteX66-10321" fmla="*/ 2446940 w 3898347"/>
              <a:gd name="connsiteY66-10322" fmla="*/ 4021172 h 4256103"/>
              <a:gd name="connsiteX67-10323" fmla="*/ 2404883 w 3898347"/>
              <a:gd name="connsiteY67-10324" fmla="*/ 4024808 h 4256103"/>
              <a:gd name="connsiteX68-10325" fmla="*/ 2373894 w 3898347"/>
              <a:gd name="connsiteY68-10326" fmla="*/ 4023827 h 4256103"/>
              <a:gd name="connsiteX69-10327" fmla="*/ 2297080 w 3898347"/>
              <a:gd name="connsiteY69-10328" fmla="*/ 4040841 h 4256103"/>
              <a:gd name="connsiteX70-10329" fmla="*/ 2170615 w 3898347"/>
              <a:gd name="connsiteY70-10330" fmla="*/ 4077196 h 4256103"/>
              <a:gd name="connsiteX71-10331" fmla="*/ 2143580 w 3898347"/>
              <a:gd name="connsiteY71-10332" fmla="*/ 4083102 h 4256103"/>
              <a:gd name="connsiteX72-10333" fmla="*/ 2119893 w 3898347"/>
              <a:gd name="connsiteY72-10334" fmla="*/ 4080874 h 4256103"/>
              <a:gd name="connsiteX73-10335" fmla="*/ 2114008 w 3898347"/>
              <a:gd name="connsiteY73-10336" fmla="*/ 4073996 h 4256103"/>
              <a:gd name="connsiteX74-10337" fmla="*/ 2099067 w 3898347"/>
              <a:gd name="connsiteY74-10338" fmla="*/ 4076068 h 4256103"/>
              <a:gd name="connsiteX75-10339" fmla="*/ 2095000 w 3898347"/>
              <a:gd name="connsiteY75-10340" fmla="*/ 4075096 h 4256103"/>
              <a:gd name="connsiteX76-10341" fmla="*/ 2071767 w 3898347"/>
              <a:gd name="connsiteY76-10342" fmla="*/ 4071044 h 4256103"/>
              <a:gd name="connsiteX77-10343" fmla="*/ 2024486 w 3898347"/>
              <a:gd name="connsiteY77-10344" fmla="*/ 4100276 h 4256103"/>
              <a:gd name="connsiteX78-10345" fmla="*/ 1944675 w 3898347"/>
              <a:gd name="connsiteY78-10346" fmla="*/ 4121515 h 4256103"/>
              <a:gd name="connsiteX79-10347" fmla="*/ 1739945 w 3898347"/>
              <a:gd name="connsiteY79-10348" fmla="*/ 4171795 h 4256103"/>
              <a:gd name="connsiteX80-10349" fmla="*/ 1662065 w 3898347"/>
              <a:gd name="connsiteY80-10350" fmla="*/ 4184630 h 4256103"/>
              <a:gd name="connsiteX81-10351" fmla="*/ 1595989 w 3898347"/>
              <a:gd name="connsiteY81-10352" fmla="*/ 4193679 h 4256103"/>
              <a:gd name="connsiteX82-10353" fmla="*/ 1559231 w 3898347"/>
              <a:gd name="connsiteY82-10354" fmla="*/ 4195932 h 4256103"/>
              <a:gd name="connsiteX83-10355" fmla="*/ 1537197 w 3898347"/>
              <a:gd name="connsiteY83-10356" fmla="*/ 4209468 h 4256103"/>
              <a:gd name="connsiteX84-10357" fmla="*/ 1508787 w 3898347"/>
              <a:gd name="connsiteY84-10358" fmla="*/ 4230924 h 4256103"/>
              <a:gd name="connsiteX85-10359" fmla="*/ 1488914 w 3898347"/>
              <a:gd name="connsiteY85-10360" fmla="*/ 4241772 h 4256103"/>
              <a:gd name="connsiteX86-10361" fmla="*/ 1465497 w 3898347"/>
              <a:gd name="connsiteY86-10362" fmla="*/ 4245075 h 4256103"/>
              <a:gd name="connsiteX87-10363" fmla="*/ 1444118 w 3898347"/>
              <a:gd name="connsiteY87-10364" fmla="*/ 4246285 h 4256103"/>
              <a:gd name="connsiteX88-10365" fmla="*/ 1405326 w 3898347"/>
              <a:gd name="connsiteY88-10366" fmla="*/ 4248391 h 4256103"/>
              <a:gd name="connsiteX89-10367" fmla="*/ 1344909 w 3898347"/>
              <a:gd name="connsiteY89-10368" fmla="*/ 4237004 h 4256103"/>
              <a:gd name="connsiteX90-10369" fmla="*/ 1298748 w 3898347"/>
              <a:gd name="connsiteY90-10370" fmla="*/ 4241669 h 4256103"/>
              <a:gd name="connsiteX91-10371" fmla="*/ 1251302 w 3898347"/>
              <a:gd name="connsiteY91-10372" fmla="*/ 4232513 h 4256103"/>
              <a:gd name="connsiteX92-10373" fmla="*/ 1216643 w 3898347"/>
              <a:gd name="connsiteY92-10374" fmla="*/ 4229828 h 4256103"/>
              <a:gd name="connsiteX93-10375" fmla="*/ 1214101 w 3898347"/>
              <a:gd name="connsiteY93-10376" fmla="*/ 4231991 h 4256103"/>
              <a:gd name="connsiteX94-10377" fmla="*/ 1203193 w 3898347"/>
              <a:gd name="connsiteY94-10378" fmla="*/ 4232867 h 4256103"/>
              <a:gd name="connsiteX95-10379" fmla="*/ 1201049 w 3898347"/>
              <a:gd name="connsiteY95-10380" fmla="*/ 4242842 h 4256103"/>
              <a:gd name="connsiteX96-10381" fmla="*/ 1185298 w 3898347"/>
              <a:gd name="connsiteY96-10382" fmla="*/ 4251133 h 4256103"/>
              <a:gd name="connsiteX97-10383" fmla="*/ 1164955 w 3898347"/>
              <a:gd name="connsiteY97-10384" fmla="*/ 4250027 h 4256103"/>
              <a:gd name="connsiteX98-10385" fmla="*/ 1067357 w 3898347"/>
              <a:gd name="connsiteY98-10386" fmla="*/ 4233908 h 4256103"/>
              <a:gd name="connsiteX99-10387" fmla="*/ 1009492 w 3898347"/>
              <a:gd name="connsiteY99-10388" fmla="*/ 4230455 h 4256103"/>
              <a:gd name="connsiteX100-10389" fmla="*/ 988345 w 3898347"/>
              <a:gd name="connsiteY100-10390" fmla="*/ 4238880 h 4256103"/>
              <a:gd name="connsiteX101-10391" fmla="*/ 958251 w 3898347"/>
              <a:gd name="connsiteY101-10392" fmla="*/ 4244100 h 4256103"/>
              <a:gd name="connsiteX102-10393" fmla="*/ 899207 w 3898347"/>
              <a:gd name="connsiteY102-10394" fmla="*/ 4247688 h 4256103"/>
              <a:gd name="connsiteX103-10395" fmla="*/ 837706 w 3898347"/>
              <a:gd name="connsiteY103-10396" fmla="*/ 4245528 h 4256103"/>
              <a:gd name="connsiteX104-10397" fmla="*/ 778474 w 3898347"/>
              <a:gd name="connsiteY104-10398" fmla="*/ 4235526 h 4256103"/>
              <a:gd name="connsiteX105-10399" fmla="*/ 774418 w 3898347"/>
              <a:gd name="connsiteY105-10400" fmla="*/ 4242583 h 4256103"/>
              <a:gd name="connsiteX106-10401" fmla="*/ 737705 w 3898347"/>
              <a:gd name="connsiteY106-10402" fmla="*/ 4238891 h 4256103"/>
              <a:gd name="connsiteX107-10403" fmla="*/ 641839 w 3898347"/>
              <a:gd name="connsiteY107-10404" fmla="*/ 4211160 h 4256103"/>
              <a:gd name="connsiteX108-10405" fmla="*/ 558105 w 3898347"/>
              <a:gd name="connsiteY108-10406" fmla="*/ 4191218 h 4256103"/>
              <a:gd name="connsiteX109-10407" fmla="*/ 515682 w 3898347"/>
              <a:gd name="connsiteY109-10408" fmla="*/ 4193696 h 4256103"/>
              <a:gd name="connsiteX110-10409" fmla="*/ 467082 w 3898347"/>
              <a:gd name="connsiteY110-10410" fmla="*/ 4185616 h 4256103"/>
              <a:gd name="connsiteX111-10411" fmla="*/ 437646 w 3898347"/>
              <a:gd name="connsiteY111-10412" fmla="*/ 4212658 h 4256103"/>
              <a:gd name="connsiteX112-10413" fmla="*/ 402271 w 3898347"/>
              <a:gd name="connsiteY112-10414" fmla="*/ 4212774 h 4256103"/>
              <a:gd name="connsiteX113-10415" fmla="*/ 384907 w 3898347"/>
              <a:gd name="connsiteY113-10416" fmla="*/ 4201195 h 4256103"/>
              <a:gd name="connsiteX114-10417" fmla="*/ 337154 w 3898347"/>
              <a:gd name="connsiteY114-10418" fmla="*/ 4206136 h 4256103"/>
              <a:gd name="connsiteX115-10419" fmla="*/ 298662 w 3898347"/>
              <a:gd name="connsiteY115-10420" fmla="*/ 4211227 h 4256103"/>
              <a:gd name="connsiteX116-10421" fmla="*/ 265740 w 3898347"/>
              <a:gd name="connsiteY116-10422" fmla="*/ 4213623 h 4256103"/>
              <a:gd name="connsiteX117-10423" fmla="*/ 176403 w 3898347"/>
              <a:gd name="connsiteY117-10424" fmla="*/ 4227393 h 4256103"/>
              <a:gd name="connsiteX118-10425" fmla="*/ 82528 w 3898347"/>
              <a:gd name="connsiteY118-10426" fmla="*/ 4243774 h 4256103"/>
              <a:gd name="connsiteX119-10427" fmla="*/ 19464 w 3898347"/>
              <a:gd name="connsiteY119-10428" fmla="*/ 4256103 h 4256103"/>
              <a:gd name="connsiteX120-10429" fmla="*/ 0 w 3898347"/>
              <a:gd name="connsiteY120-10430" fmla="*/ 4221939 h 4256103"/>
              <a:gd name="connsiteX121-10431" fmla="*/ 0 w 3898347"/>
              <a:gd name="connsiteY121-10432" fmla="*/ 15850 h 4256103"/>
              <a:gd name="connsiteX122-10433" fmla="*/ 3898347 w 3898347"/>
              <a:gd name="connsiteY122-10434" fmla="*/ 0 h 4256103"/>
              <a:gd name="connsiteX0-10435" fmla="*/ 3898347 w 3898347"/>
              <a:gd name="connsiteY0-10436" fmla="*/ 0 h 4256103"/>
              <a:gd name="connsiteX1-10437" fmla="*/ 3898347 w 3898347"/>
              <a:gd name="connsiteY1-10438" fmla="*/ 3834445 h 4256103"/>
              <a:gd name="connsiteX2-10439" fmla="*/ 3879157 w 3898347"/>
              <a:gd name="connsiteY2-10440" fmla="*/ 3836240 h 4256103"/>
              <a:gd name="connsiteX3-10441" fmla="*/ 3851953 w 3898347"/>
              <a:gd name="connsiteY3-10442" fmla="*/ 3816140 h 4256103"/>
              <a:gd name="connsiteX4-10443" fmla="*/ 3836418 w 3898347"/>
              <a:gd name="connsiteY4-10444" fmla="*/ 3811513 h 4256103"/>
              <a:gd name="connsiteX5-10445" fmla="*/ 3833758 w 3898347"/>
              <a:gd name="connsiteY5-10446" fmla="*/ 3813341 h 4256103"/>
              <a:gd name="connsiteX6-10447" fmla="*/ 3822673 w 3898347"/>
              <a:gd name="connsiteY6-10448" fmla="*/ 3812913 h 4256103"/>
              <a:gd name="connsiteX7-10449" fmla="*/ 3820104 w 3898347"/>
              <a:gd name="connsiteY7-10450" fmla="*/ 3822466 h 4256103"/>
              <a:gd name="connsiteX8-10451" fmla="*/ 3777502 w 3898347"/>
              <a:gd name="connsiteY8-10452" fmla="*/ 3828757 h 4256103"/>
              <a:gd name="connsiteX9-10453" fmla="*/ 3729936 w 3898347"/>
              <a:gd name="connsiteY9-10454" fmla="*/ 3815386 h 4256103"/>
              <a:gd name="connsiteX10-10455" fmla="*/ 3726018 w 3898347"/>
              <a:gd name="connsiteY10-10456" fmla="*/ 3815100 h 4256103"/>
              <a:gd name="connsiteX11-10457" fmla="*/ 3725413 w 3898347"/>
              <a:gd name="connsiteY11-10458" fmla="*/ 3814615 h 4256103"/>
              <a:gd name="connsiteX12-10459" fmla="*/ 3713801 w 3898347"/>
              <a:gd name="connsiteY12-10460" fmla="*/ 3811018 h 4256103"/>
              <a:gd name="connsiteX13-10461" fmla="*/ 3709087 w 3898347"/>
              <a:gd name="connsiteY13-10462" fmla="*/ 3813195 h 4256103"/>
              <a:gd name="connsiteX14-10463" fmla="*/ 3698038 w 3898347"/>
              <a:gd name="connsiteY14-10464" fmla="*/ 3806182 h 4256103"/>
              <a:gd name="connsiteX15-10465" fmla="*/ 3662227 w 3898347"/>
              <a:gd name="connsiteY15-10466" fmla="*/ 3807761 h 4256103"/>
              <a:gd name="connsiteX16-10467" fmla="*/ 3659872 w 3898347"/>
              <a:gd name="connsiteY16-10468" fmla="*/ 3805524 h 4256103"/>
              <a:gd name="connsiteX17-10469" fmla="*/ 3643454 w 3898347"/>
              <a:gd name="connsiteY17-10470" fmla="*/ 3794831 h 4256103"/>
              <a:gd name="connsiteX18-10471" fmla="*/ 3624789 w 3898347"/>
              <a:gd name="connsiteY18-10472" fmla="*/ 3803185 h 4256103"/>
              <a:gd name="connsiteX19-10473" fmla="*/ 3602327 w 3898347"/>
              <a:gd name="connsiteY19-10474" fmla="*/ 3794616 h 4256103"/>
              <a:gd name="connsiteX20-10475" fmla="*/ 3596645 w 3898347"/>
              <a:gd name="connsiteY20-10476" fmla="*/ 3797108 h 4256103"/>
              <a:gd name="connsiteX21-10477" fmla="*/ 3574144 w 3898347"/>
              <a:gd name="connsiteY21-10478" fmla="*/ 3795108 h 4256103"/>
              <a:gd name="connsiteX22-10479" fmla="*/ 3562310 w 3898347"/>
              <a:gd name="connsiteY22-10480" fmla="*/ 3787534 h 4256103"/>
              <a:gd name="connsiteX23-10481" fmla="*/ 3551635 w 3898347"/>
              <a:gd name="connsiteY23-10482" fmla="*/ 3797705 h 4256103"/>
              <a:gd name="connsiteX24-10483" fmla="*/ 3542668 w 3898347"/>
              <a:gd name="connsiteY24-10484" fmla="*/ 3803283 h 4256103"/>
              <a:gd name="connsiteX25-10485" fmla="*/ 3533033 w 3898347"/>
              <a:gd name="connsiteY25-10486" fmla="*/ 3799071 h 4256103"/>
              <a:gd name="connsiteX26-10487" fmla="*/ 3521726 w 3898347"/>
              <a:gd name="connsiteY26-10488" fmla="*/ 3804691 h 4256103"/>
              <a:gd name="connsiteX27-10489" fmla="*/ 3520080 w 3898347"/>
              <a:gd name="connsiteY27-10490" fmla="*/ 3805210 h 4256103"/>
              <a:gd name="connsiteX28-10491" fmla="*/ 3508491 w 3898347"/>
              <a:gd name="connsiteY28-10492" fmla="*/ 3797398 h 4256103"/>
              <a:gd name="connsiteX29-10493" fmla="*/ 3503787 w 3898347"/>
              <a:gd name="connsiteY29-10494" fmla="*/ 3797787 h 4256103"/>
              <a:gd name="connsiteX30-10495" fmla="*/ 3492165 w 3898347"/>
              <a:gd name="connsiteY30-10496" fmla="*/ 3799887 h 4256103"/>
              <a:gd name="connsiteX31-10497" fmla="*/ 3472233 w 3898347"/>
              <a:gd name="connsiteY31-10498" fmla="*/ 3805682 h 4256103"/>
              <a:gd name="connsiteX32-10499" fmla="*/ 3465921 w 3898347"/>
              <a:gd name="connsiteY32-10500" fmla="*/ 3805814 h 4256103"/>
              <a:gd name="connsiteX33-10501" fmla="*/ 3455541 w 3898347"/>
              <a:gd name="connsiteY33-10502" fmla="*/ 3815505 h 4256103"/>
              <a:gd name="connsiteX34-10503" fmla="*/ 3429027 w 3898347"/>
              <a:gd name="connsiteY34-10504" fmla="*/ 3816906 h 4256103"/>
              <a:gd name="connsiteX35-10505" fmla="*/ 3369507 w 3898347"/>
              <a:gd name="connsiteY35-10506" fmla="*/ 3825563 h 4256103"/>
              <a:gd name="connsiteX36-10507" fmla="*/ 3324491 w 3898347"/>
              <a:gd name="connsiteY36-10508" fmla="*/ 3832006 h 4256103"/>
              <a:gd name="connsiteX37-10509" fmla="*/ 3244235 w 3898347"/>
              <a:gd name="connsiteY37-10510" fmla="*/ 3834376 h 4256103"/>
              <a:gd name="connsiteX38-10511" fmla="*/ 3226507 w 3898347"/>
              <a:gd name="connsiteY38-10512" fmla="*/ 3820131 h 4256103"/>
              <a:gd name="connsiteX39-10513" fmla="*/ 3191688 w 3898347"/>
              <a:gd name="connsiteY39-10514" fmla="*/ 3837359 h 4256103"/>
              <a:gd name="connsiteX40-10515" fmla="*/ 3153779 w 3898347"/>
              <a:gd name="connsiteY40-10516" fmla="*/ 3848439 h 4256103"/>
              <a:gd name="connsiteX41-10517" fmla="*/ 3090188 w 3898347"/>
              <a:gd name="connsiteY41-10518" fmla="*/ 3855036 h 4256103"/>
              <a:gd name="connsiteX42-10519" fmla="*/ 3031422 w 3898347"/>
              <a:gd name="connsiteY42-10520" fmla="*/ 3858298 h 4256103"/>
              <a:gd name="connsiteX43-10521" fmla="*/ 2996288 w 3898347"/>
              <a:gd name="connsiteY43-10522" fmla="*/ 3860020 h 4256103"/>
              <a:gd name="connsiteX44-10523" fmla="*/ 2901661 w 3898347"/>
              <a:gd name="connsiteY44-10524" fmla="*/ 3882243 h 4256103"/>
              <a:gd name="connsiteX45-10525" fmla="*/ 2782141 w 3898347"/>
              <a:gd name="connsiteY45-10526" fmla="*/ 3932983 h 4256103"/>
              <a:gd name="connsiteX46-10527" fmla="*/ 2749597 w 3898347"/>
              <a:gd name="connsiteY46-10528" fmla="*/ 3956746 h 4256103"/>
              <a:gd name="connsiteX47-10529" fmla="*/ 2730493 w 3898347"/>
              <a:gd name="connsiteY47-10530" fmla="*/ 3955236 h 4256103"/>
              <a:gd name="connsiteX48-10531" fmla="*/ 2707507 w 3898347"/>
              <a:gd name="connsiteY48-10532" fmla="*/ 3947771 h 4256103"/>
              <a:gd name="connsiteX49-10533" fmla="*/ 2701937 w 3898347"/>
              <a:gd name="connsiteY49-10534" fmla="*/ 3950565 h 4256103"/>
              <a:gd name="connsiteX50-10535" fmla="*/ 2679435 w 3898347"/>
              <a:gd name="connsiteY50-10536" fmla="*/ 3949768 h 4256103"/>
              <a:gd name="connsiteX51-10537" fmla="*/ 2667352 w 3898347"/>
              <a:gd name="connsiteY51-10538" fmla="*/ 3942821 h 4256103"/>
              <a:gd name="connsiteX52-10539" fmla="*/ 2657096 w 3898347"/>
              <a:gd name="connsiteY52-10540" fmla="*/ 3953571 h 4256103"/>
              <a:gd name="connsiteX53-10541" fmla="*/ 2655161 w 3898347"/>
              <a:gd name="connsiteY53-10542" fmla="*/ 3962216 h 4256103"/>
              <a:gd name="connsiteX54-10543" fmla="*/ 2638604 w 3898347"/>
              <a:gd name="connsiteY54-10544" fmla="*/ 3955936 h 4256103"/>
              <a:gd name="connsiteX55-10545" fmla="*/ 2626185 w 3898347"/>
              <a:gd name="connsiteY55-10546" fmla="*/ 3962937 h 4256103"/>
              <a:gd name="connsiteX56-10547" fmla="*/ 2614077 w 3898347"/>
              <a:gd name="connsiteY56-10548" fmla="*/ 3955576 h 4256103"/>
              <a:gd name="connsiteX57-10549" fmla="*/ 2609403 w 3898347"/>
              <a:gd name="connsiteY57-10550" fmla="*/ 3956215 h 4256103"/>
              <a:gd name="connsiteX58-10551" fmla="*/ 2597896 w 3898347"/>
              <a:gd name="connsiteY58-10552" fmla="*/ 3958939 h 4256103"/>
              <a:gd name="connsiteX59-10553" fmla="*/ 2578251 w 3898347"/>
              <a:gd name="connsiteY59-10554" fmla="*/ 3965812 h 4256103"/>
              <a:gd name="connsiteX60-10555" fmla="*/ 2571961 w 3898347"/>
              <a:gd name="connsiteY60-10556" fmla="*/ 3966278 h 4256103"/>
              <a:gd name="connsiteX61-10557" fmla="*/ 2559399 w 3898347"/>
              <a:gd name="connsiteY61-10558" fmla="*/ 3979193 h 4256103"/>
              <a:gd name="connsiteX62-10559" fmla="*/ 2533560 w 3898347"/>
              <a:gd name="connsiteY62-10560" fmla="*/ 3988160 h 4256103"/>
              <a:gd name="connsiteX63-10561" fmla="*/ 2515299 w 3898347"/>
              <a:gd name="connsiteY63-10562" fmla="*/ 4016867 h 4256103"/>
              <a:gd name="connsiteX64-10563" fmla="*/ 2513423 w 3898347"/>
              <a:gd name="connsiteY64-10564" fmla="*/ 4018759 h 4256103"/>
              <a:gd name="connsiteX65-10565" fmla="*/ 2482991 w 3898347"/>
              <a:gd name="connsiteY65-10566" fmla="*/ 4012935 h 4256103"/>
              <a:gd name="connsiteX66-10567" fmla="*/ 2446940 w 3898347"/>
              <a:gd name="connsiteY66-10568" fmla="*/ 4021172 h 4256103"/>
              <a:gd name="connsiteX67-10569" fmla="*/ 2404883 w 3898347"/>
              <a:gd name="connsiteY67-10570" fmla="*/ 4024808 h 4256103"/>
              <a:gd name="connsiteX68-10571" fmla="*/ 2373894 w 3898347"/>
              <a:gd name="connsiteY68-10572" fmla="*/ 4023827 h 4256103"/>
              <a:gd name="connsiteX69-10573" fmla="*/ 2297080 w 3898347"/>
              <a:gd name="connsiteY69-10574" fmla="*/ 4040841 h 4256103"/>
              <a:gd name="connsiteX70-10575" fmla="*/ 2170615 w 3898347"/>
              <a:gd name="connsiteY70-10576" fmla="*/ 4077196 h 4256103"/>
              <a:gd name="connsiteX71-10577" fmla="*/ 2143580 w 3898347"/>
              <a:gd name="connsiteY71-10578" fmla="*/ 4083102 h 4256103"/>
              <a:gd name="connsiteX72-10579" fmla="*/ 2119893 w 3898347"/>
              <a:gd name="connsiteY72-10580" fmla="*/ 4080874 h 4256103"/>
              <a:gd name="connsiteX73-10581" fmla="*/ 2114008 w 3898347"/>
              <a:gd name="connsiteY73-10582" fmla="*/ 4073996 h 4256103"/>
              <a:gd name="connsiteX74-10583" fmla="*/ 2099067 w 3898347"/>
              <a:gd name="connsiteY74-10584" fmla="*/ 4076068 h 4256103"/>
              <a:gd name="connsiteX75-10585" fmla="*/ 2095000 w 3898347"/>
              <a:gd name="connsiteY75-10586" fmla="*/ 4075096 h 4256103"/>
              <a:gd name="connsiteX76-10587" fmla="*/ 2071767 w 3898347"/>
              <a:gd name="connsiteY76-10588" fmla="*/ 4071044 h 4256103"/>
              <a:gd name="connsiteX77-10589" fmla="*/ 2024486 w 3898347"/>
              <a:gd name="connsiteY77-10590" fmla="*/ 4100276 h 4256103"/>
              <a:gd name="connsiteX78-10591" fmla="*/ 1944675 w 3898347"/>
              <a:gd name="connsiteY78-10592" fmla="*/ 4121515 h 4256103"/>
              <a:gd name="connsiteX79-10593" fmla="*/ 1739945 w 3898347"/>
              <a:gd name="connsiteY79-10594" fmla="*/ 4171795 h 4256103"/>
              <a:gd name="connsiteX80-10595" fmla="*/ 1662065 w 3898347"/>
              <a:gd name="connsiteY80-10596" fmla="*/ 4184630 h 4256103"/>
              <a:gd name="connsiteX81-10597" fmla="*/ 1595989 w 3898347"/>
              <a:gd name="connsiteY81-10598" fmla="*/ 4193679 h 4256103"/>
              <a:gd name="connsiteX82-10599" fmla="*/ 1559231 w 3898347"/>
              <a:gd name="connsiteY82-10600" fmla="*/ 4195932 h 4256103"/>
              <a:gd name="connsiteX83-10601" fmla="*/ 1537197 w 3898347"/>
              <a:gd name="connsiteY83-10602" fmla="*/ 4209468 h 4256103"/>
              <a:gd name="connsiteX84-10603" fmla="*/ 1508787 w 3898347"/>
              <a:gd name="connsiteY84-10604" fmla="*/ 4230924 h 4256103"/>
              <a:gd name="connsiteX85-10605" fmla="*/ 1488914 w 3898347"/>
              <a:gd name="connsiteY85-10606" fmla="*/ 4241772 h 4256103"/>
              <a:gd name="connsiteX86-10607" fmla="*/ 1465497 w 3898347"/>
              <a:gd name="connsiteY86-10608" fmla="*/ 4245075 h 4256103"/>
              <a:gd name="connsiteX87-10609" fmla="*/ 1444118 w 3898347"/>
              <a:gd name="connsiteY87-10610" fmla="*/ 4246285 h 4256103"/>
              <a:gd name="connsiteX88-10611" fmla="*/ 1405326 w 3898347"/>
              <a:gd name="connsiteY88-10612" fmla="*/ 4248391 h 4256103"/>
              <a:gd name="connsiteX89-10613" fmla="*/ 1344909 w 3898347"/>
              <a:gd name="connsiteY89-10614" fmla="*/ 4237004 h 4256103"/>
              <a:gd name="connsiteX90-10615" fmla="*/ 1298748 w 3898347"/>
              <a:gd name="connsiteY90-10616" fmla="*/ 4241669 h 4256103"/>
              <a:gd name="connsiteX91-10617" fmla="*/ 1251302 w 3898347"/>
              <a:gd name="connsiteY91-10618" fmla="*/ 4232513 h 4256103"/>
              <a:gd name="connsiteX92-10619" fmla="*/ 1216643 w 3898347"/>
              <a:gd name="connsiteY92-10620" fmla="*/ 4229828 h 4256103"/>
              <a:gd name="connsiteX93-10621" fmla="*/ 1214101 w 3898347"/>
              <a:gd name="connsiteY93-10622" fmla="*/ 4231991 h 4256103"/>
              <a:gd name="connsiteX94-10623" fmla="*/ 1203193 w 3898347"/>
              <a:gd name="connsiteY94-10624" fmla="*/ 4232867 h 4256103"/>
              <a:gd name="connsiteX95-10625" fmla="*/ 1201049 w 3898347"/>
              <a:gd name="connsiteY95-10626" fmla="*/ 4242842 h 4256103"/>
              <a:gd name="connsiteX96-10627" fmla="*/ 1185298 w 3898347"/>
              <a:gd name="connsiteY96-10628" fmla="*/ 4251133 h 4256103"/>
              <a:gd name="connsiteX97-10629" fmla="*/ 1164955 w 3898347"/>
              <a:gd name="connsiteY97-10630" fmla="*/ 4250027 h 4256103"/>
              <a:gd name="connsiteX98-10631" fmla="*/ 1067357 w 3898347"/>
              <a:gd name="connsiteY98-10632" fmla="*/ 4233908 h 4256103"/>
              <a:gd name="connsiteX99-10633" fmla="*/ 1009492 w 3898347"/>
              <a:gd name="connsiteY99-10634" fmla="*/ 4230455 h 4256103"/>
              <a:gd name="connsiteX100-10635" fmla="*/ 988345 w 3898347"/>
              <a:gd name="connsiteY100-10636" fmla="*/ 4238880 h 4256103"/>
              <a:gd name="connsiteX101-10637" fmla="*/ 958251 w 3898347"/>
              <a:gd name="connsiteY101-10638" fmla="*/ 4244100 h 4256103"/>
              <a:gd name="connsiteX102-10639" fmla="*/ 899207 w 3898347"/>
              <a:gd name="connsiteY102-10640" fmla="*/ 4247688 h 4256103"/>
              <a:gd name="connsiteX103-10641" fmla="*/ 837706 w 3898347"/>
              <a:gd name="connsiteY103-10642" fmla="*/ 4245528 h 4256103"/>
              <a:gd name="connsiteX104-10643" fmla="*/ 778474 w 3898347"/>
              <a:gd name="connsiteY104-10644" fmla="*/ 4235526 h 4256103"/>
              <a:gd name="connsiteX105-10645" fmla="*/ 774418 w 3898347"/>
              <a:gd name="connsiteY105-10646" fmla="*/ 4242583 h 4256103"/>
              <a:gd name="connsiteX106-10647" fmla="*/ 737705 w 3898347"/>
              <a:gd name="connsiteY106-10648" fmla="*/ 4238891 h 4256103"/>
              <a:gd name="connsiteX107-10649" fmla="*/ 641839 w 3898347"/>
              <a:gd name="connsiteY107-10650" fmla="*/ 4211160 h 4256103"/>
              <a:gd name="connsiteX108-10651" fmla="*/ 558105 w 3898347"/>
              <a:gd name="connsiteY108-10652" fmla="*/ 4191218 h 4256103"/>
              <a:gd name="connsiteX109-10653" fmla="*/ 515682 w 3898347"/>
              <a:gd name="connsiteY109-10654" fmla="*/ 4193696 h 4256103"/>
              <a:gd name="connsiteX110-10655" fmla="*/ 467082 w 3898347"/>
              <a:gd name="connsiteY110-10656" fmla="*/ 4185616 h 4256103"/>
              <a:gd name="connsiteX111-10657" fmla="*/ 437646 w 3898347"/>
              <a:gd name="connsiteY111-10658" fmla="*/ 4212658 h 4256103"/>
              <a:gd name="connsiteX112-10659" fmla="*/ 402271 w 3898347"/>
              <a:gd name="connsiteY112-10660" fmla="*/ 4212774 h 4256103"/>
              <a:gd name="connsiteX113-10661" fmla="*/ 384907 w 3898347"/>
              <a:gd name="connsiteY113-10662" fmla="*/ 4201195 h 4256103"/>
              <a:gd name="connsiteX114-10663" fmla="*/ 337154 w 3898347"/>
              <a:gd name="connsiteY114-10664" fmla="*/ 4206136 h 4256103"/>
              <a:gd name="connsiteX115-10665" fmla="*/ 298662 w 3898347"/>
              <a:gd name="connsiteY115-10666" fmla="*/ 4211227 h 4256103"/>
              <a:gd name="connsiteX116-10667" fmla="*/ 265740 w 3898347"/>
              <a:gd name="connsiteY116-10668" fmla="*/ 4213623 h 4256103"/>
              <a:gd name="connsiteX117-10669" fmla="*/ 176403 w 3898347"/>
              <a:gd name="connsiteY117-10670" fmla="*/ 4227393 h 4256103"/>
              <a:gd name="connsiteX118-10671" fmla="*/ 82528 w 3898347"/>
              <a:gd name="connsiteY118-10672" fmla="*/ 4243774 h 4256103"/>
              <a:gd name="connsiteX119-10673" fmla="*/ 19464 w 3898347"/>
              <a:gd name="connsiteY119-10674" fmla="*/ 4256103 h 4256103"/>
              <a:gd name="connsiteX120-10675" fmla="*/ 0 w 3898347"/>
              <a:gd name="connsiteY120-10676" fmla="*/ 4221939 h 4256103"/>
              <a:gd name="connsiteX121-10677" fmla="*/ 0 w 3898347"/>
              <a:gd name="connsiteY121-10678" fmla="*/ 15850 h 4256103"/>
              <a:gd name="connsiteX122-10679" fmla="*/ 3898347 w 3898347"/>
              <a:gd name="connsiteY122-10680" fmla="*/ 0 h 42561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 ang="0">
                <a:pos x="connsiteX111-223" y="connsiteY111-224"/>
              </a:cxn>
              <a:cxn ang="0">
                <a:pos x="connsiteX112-225" y="connsiteY112-226"/>
              </a:cxn>
              <a:cxn ang="0">
                <a:pos x="connsiteX113-227" y="connsiteY113-228"/>
              </a:cxn>
              <a:cxn ang="0">
                <a:pos x="connsiteX114-229" y="connsiteY114-230"/>
              </a:cxn>
              <a:cxn ang="0">
                <a:pos x="connsiteX115-231" y="connsiteY115-232"/>
              </a:cxn>
              <a:cxn ang="0">
                <a:pos x="connsiteX116-233" y="connsiteY116-234"/>
              </a:cxn>
              <a:cxn ang="0">
                <a:pos x="connsiteX117-235" y="connsiteY117-236"/>
              </a:cxn>
              <a:cxn ang="0">
                <a:pos x="connsiteX118-237" y="connsiteY118-238"/>
              </a:cxn>
              <a:cxn ang="0">
                <a:pos x="connsiteX119-239" y="connsiteY119-240"/>
              </a:cxn>
              <a:cxn ang="0">
                <a:pos x="connsiteX120-241" y="connsiteY120-242"/>
              </a:cxn>
              <a:cxn ang="0">
                <a:pos x="connsiteX121-243" y="connsiteY121-244"/>
              </a:cxn>
              <a:cxn ang="0">
                <a:pos x="connsiteX122-245" y="connsiteY122-246"/>
              </a:cxn>
            </a:cxnLst>
            <a:rect l="l" t="t" r="r" b="b"/>
            <a:pathLst>
              <a:path w="3898347" h="4256103">
                <a:moveTo>
                  <a:pt x="3898347" y="0"/>
                </a:moveTo>
                <a:lnTo>
                  <a:pt x="3898347" y="3834445"/>
                </a:lnTo>
                <a:lnTo>
                  <a:pt x="3879157" y="3836240"/>
                </a:lnTo>
                <a:cubicBezTo>
                  <a:pt x="3885307" y="3798226"/>
                  <a:pt x="3856203" y="3861184"/>
                  <a:pt x="3851953" y="3816140"/>
                </a:cubicBezTo>
                <a:cubicBezTo>
                  <a:pt x="3846568" y="3817958"/>
                  <a:pt x="3841484" y="3807983"/>
                  <a:pt x="3836418" y="3811513"/>
                </a:cubicBezTo>
                <a:lnTo>
                  <a:pt x="3833758" y="3813341"/>
                </a:lnTo>
                <a:lnTo>
                  <a:pt x="3822673" y="3812913"/>
                </a:lnTo>
                <a:lnTo>
                  <a:pt x="3820104" y="3822466"/>
                </a:lnTo>
                <a:lnTo>
                  <a:pt x="3777502" y="3828757"/>
                </a:lnTo>
                <a:cubicBezTo>
                  <a:pt x="3762474" y="3827577"/>
                  <a:pt x="3742902" y="3817662"/>
                  <a:pt x="3729936" y="3815386"/>
                </a:cubicBezTo>
                <a:lnTo>
                  <a:pt x="3726018" y="3815100"/>
                </a:lnTo>
                <a:lnTo>
                  <a:pt x="3725413" y="3814615"/>
                </a:lnTo>
                <a:cubicBezTo>
                  <a:pt x="3721569" y="3812283"/>
                  <a:pt x="3717711" y="3810892"/>
                  <a:pt x="3713801" y="3811018"/>
                </a:cubicBezTo>
                <a:lnTo>
                  <a:pt x="3709087" y="3813195"/>
                </a:lnTo>
                <a:lnTo>
                  <a:pt x="3698038" y="3806182"/>
                </a:lnTo>
                <a:lnTo>
                  <a:pt x="3662227" y="3807761"/>
                </a:lnTo>
                <a:lnTo>
                  <a:pt x="3659872" y="3805524"/>
                </a:lnTo>
                <a:cubicBezTo>
                  <a:pt x="3654837" y="3800238"/>
                  <a:pt x="3649779" y="3795747"/>
                  <a:pt x="3643454" y="3794831"/>
                </a:cubicBezTo>
                <a:lnTo>
                  <a:pt x="3624789" y="3803185"/>
                </a:lnTo>
                <a:lnTo>
                  <a:pt x="3602327" y="3794616"/>
                </a:lnTo>
                <a:lnTo>
                  <a:pt x="3596645" y="3797108"/>
                </a:lnTo>
                <a:cubicBezTo>
                  <a:pt x="3586358" y="3794741"/>
                  <a:pt x="3572046" y="3779403"/>
                  <a:pt x="3574144" y="3795108"/>
                </a:cubicBezTo>
                <a:lnTo>
                  <a:pt x="3562310" y="3787534"/>
                </a:lnTo>
                <a:lnTo>
                  <a:pt x="3551635" y="3797705"/>
                </a:lnTo>
                <a:lnTo>
                  <a:pt x="3542668" y="3803283"/>
                </a:lnTo>
                <a:lnTo>
                  <a:pt x="3533033" y="3799071"/>
                </a:lnTo>
                <a:lnTo>
                  <a:pt x="3521726" y="3804691"/>
                </a:lnTo>
                <a:lnTo>
                  <a:pt x="3520080" y="3805210"/>
                </a:lnTo>
                <a:lnTo>
                  <a:pt x="3508491" y="3797398"/>
                </a:lnTo>
                <a:lnTo>
                  <a:pt x="3503787" y="3797787"/>
                </a:lnTo>
                <a:lnTo>
                  <a:pt x="3492165" y="3799887"/>
                </a:lnTo>
                <a:cubicBezTo>
                  <a:pt x="3486252" y="3801787"/>
                  <a:pt x="3479649" y="3804176"/>
                  <a:pt x="3472233" y="3805682"/>
                </a:cubicBezTo>
                <a:lnTo>
                  <a:pt x="3465921" y="3805814"/>
                </a:lnTo>
                <a:lnTo>
                  <a:pt x="3455541" y="3815505"/>
                </a:lnTo>
                <a:lnTo>
                  <a:pt x="3429027" y="3816906"/>
                </a:lnTo>
                <a:cubicBezTo>
                  <a:pt x="3408521" y="3817753"/>
                  <a:pt x="3388898" y="3819475"/>
                  <a:pt x="3369507" y="3825563"/>
                </a:cubicBezTo>
                <a:cubicBezTo>
                  <a:pt x="3353730" y="3819534"/>
                  <a:pt x="3338870" y="3818175"/>
                  <a:pt x="3324491" y="3832006"/>
                </a:cubicBezTo>
                <a:cubicBezTo>
                  <a:pt x="3281706" y="3833409"/>
                  <a:pt x="3271319" y="3817569"/>
                  <a:pt x="3244235" y="3834376"/>
                </a:cubicBezTo>
                <a:cubicBezTo>
                  <a:pt x="3236206" y="3826142"/>
                  <a:pt x="3230700" y="3821848"/>
                  <a:pt x="3226507" y="3820131"/>
                </a:cubicBezTo>
                <a:cubicBezTo>
                  <a:pt x="3213924" y="3814979"/>
                  <a:pt x="3213172" y="3833011"/>
                  <a:pt x="3191688" y="3837359"/>
                </a:cubicBezTo>
                <a:cubicBezTo>
                  <a:pt x="3168723" y="3844588"/>
                  <a:pt x="3175642" y="3846041"/>
                  <a:pt x="3153779" y="3848439"/>
                </a:cubicBezTo>
                <a:cubicBezTo>
                  <a:pt x="3136862" y="3851385"/>
                  <a:pt x="3115876" y="3855158"/>
                  <a:pt x="3090188" y="3855036"/>
                </a:cubicBezTo>
                <a:cubicBezTo>
                  <a:pt x="3066058" y="3880979"/>
                  <a:pt x="3059981" y="3849823"/>
                  <a:pt x="3031422" y="3858298"/>
                </a:cubicBezTo>
                <a:cubicBezTo>
                  <a:pt x="3017157" y="3868236"/>
                  <a:pt x="3007595" y="3870098"/>
                  <a:pt x="2996288" y="3860020"/>
                </a:cubicBezTo>
                <a:cubicBezTo>
                  <a:pt x="2930242" y="3908295"/>
                  <a:pt x="2959927" y="3862932"/>
                  <a:pt x="2901661" y="3882243"/>
                </a:cubicBezTo>
                <a:cubicBezTo>
                  <a:pt x="2863654" y="3897291"/>
                  <a:pt x="2822551" y="3908676"/>
                  <a:pt x="2782141" y="3932983"/>
                </a:cubicBezTo>
                <a:lnTo>
                  <a:pt x="2749597" y="3956746"/>
                </a:lnTo>
                <a:lnTo>
                  <a:pt x="2730493" y="3955236"/>
                </a:lnTo>
                <a:lnTo>
                  <a:pt x="2707507" y="3947771"/>
                </a:lnTo>
                <a:lnTo>
                  <a:pt x="2701937" y="3950565"/>
                </a:lnTo>
                <a:cubicBezTo>
                  <a:pt x="2691594" y="3948746"/>
                  <a:pt x="2676749" y="3934159"/>
                  <a:pt x="2679435" y="3949768"/>
                </a:cubicBezTo>
                <a:lnTo>
                  <a:pt x="2667352" y="3942821"/>
                </a:lnTo>
                <a:lnTo>
                  <a:pt x="2657096" y="3953571"/>
                </a:lnTo>
                <a:cubicBezTo>
                  <a:pt x="2656117" y="3956261"/>
                  <a:pt x="2655464" y="3959177"/>
                  <a:pt x="2655161" y="3962216"/>
                </a:cubicBezTo>
                <a:lnTo>
                  <a:pt x="2638604" y="3955936"/>
                </a:lnTo>
                <a:lnTo>
                  <a:pt x="2626185" y="3962937"/>
                </a:lnTo>
                <a:lnTo>
                  <a:pt x="2614077" y="3955576"/>
                </a:lnTo>
                <a:lnTo>
                  <a:pt x="2609403" y="3956215"/>
                </a:lnTo>
                <a:lnTo>
                  <a:pt x="2597896" y="3958939"/>
                </a:lnTo>
                <a:cubicBezTo>
                  <a:pt x="2592077" y="3961159"/>
                  <a:pt x="2585584" y="3963907"/>
                  <a:pt x="2578251" y="3965812"/>
                </a:cubicBezTo>
                <a:lnTo>
                  <a:pt x="2571961" y="3966278"/>
                </a:lnTo>
                <a:lnTo>
                  <a:pt x="2559399" y="3979193"/>
                </a:lnTo>
                <a:cubicBezTo>
                  <a:pt x="2550305" y="3989010"/>
                  <a:pt x="2543019" y="3995469"/>
                  <a:pt x="2533560" y="3988160"/>
                </a:cubicBezTo>
                <a:cubicBezTo>
                  <a:pt x="2526682" y="3994363"/>
                  <a:pt x="2521563" y="4007257"/>
                  <a:pt x="2515299" y="4016867"/>
                </a:cubicBezTo>
                <a:lnTo>
                  <a:pt x="2513423" y="4018759"/>
                </a:lnTo>
                <a:lnTo>
                  <a:pt x="2482991" y="4012935"/>
                </a:lnTo>
                <a:cubicBezTo>
                  <a:pt x="2469558" y="4010479"/>
                  <a:pt x="2456714" y="4010658"/>
                  <a:pt x="2446940" y="4021172"/>
                </a:cubicBezTo>
                <a:cubicBezTo>
                  <a:pt x="2445490" y="4004762"/>
                  <a:pt x="2418263" y="4035043"/>
                  <a:pt x="2404883" y="4024808"/>
                </a:cubicBezTo>
                <a:cubicBezTo>
                  <a:pt x="2395527" y="4015768"/>
                  <a:pt x="2385089" y="4022846"/>
                  <a:pt x="2373894" y="4023827"/>
                </a:cubicBezTo>
                <a:cubicBezTo>
                  <a:pt x="2360273" y="4016866"/>
                  <a:pt x="2310801" y="4031114"/>
                  <a:pt x="2297080" y="4040841"/>
                </a:cubicBezTo>
                <a:cubicBezTo>
                  <a:pt x="2262890" y="4074342"/>
                  <a:pt x="2198735" y="4051487"/>
                  <a:pt x="2170615" y="4077196"/>
                </a:cubicBezTo>
                <a:cubicBezTo>
                  <a:pt x="2161158" y="4081087"/>
                  <a:pt x="2152190" y="4082780"/>
                  <a:pt x="2143580" y="4083102"/>
                </a:cubicBezTo>
                <a:lnTo>
                  <a:pt x="2119893" y="4080874"/>
                </a:lnTo>
                <a:lnTo>
                  <a:pt x="2114008" y="4073996"/>
                </a:lnTo>
                <a:lnTo>
                  <a:pt x="2099067" y="4076068"/>
                </a:lnTo>
                <a:lnTo>
                  <a:pt x="2095000" y="4075096"/>
                </a:lnTo>
                <a:cubicBezTo>
                  <a:pt x="2087230" y="4073204"/>
                  <a:pt x="2079536" y="4071577"/>
                  <a:pt x="2071767" y="4071044"/>
                </a:cubicBezTo>
                <a:cubicBezTo>
                  <a:pt x="2077287" y="4106066"/>
                  <a:pt x="2006612" y="4072253"/>
                  <a:pt x="2024486" y="4100276"/>
                </a:cubicBezTo>
                <a:cubicBezTo>
                  <a:pt x="1982770" y="4103418"/>
                  <a:pt x="1990990" y="4145711"/>
                  <a:pt x="1944675" y="4121515"/>
                </a:cubicBezTo>
                <a:cubicBezTo>
                  <a:pt x="1876432" y="4151801"/>
                  <a:pt x="1796287" y="4126915"/>
                  <a:pt x="1739945" y="4171795"/>
                </a:cubicBezTo>
                <a:cubicBezTo>
                  <a:pt x="1680970" y="4182234"/>
                  <a:pt x="1693119" y="4173922"/>
                  <a:pt x="1662065" y="4184630"/>
                </a:cubicBezTo>
                <a:cubicBezTo>
                  <a:pt x="1658816" y="4205398"/>
                  <a:pt x="1624608" y="4174561"/>
                  <a:pt x="1595989" y="4193679"/>
                </a:cubicBezTo>
                <a:lnTo>
                  <a:pt x="1559231" y="4195932"/>
                </a:lnTo>
                <a:lnTo>
                  <a:pt x="1537197" y="4209468"/>
                </a:lnTo>
                <a:cubicBezTo>
                  <a:pt x="1524267" y="4212789"/>
                  <a:pt x="1508603" y="4203060"/>
                  <a:pt x="1508787" y="4230924"/>
                </a:cubicBezTo>
                <a:cubicBezTo>
                  <a:pt x="1500688" y="4227785"/>
                  <a:pt x="1493126" y="4234837"/>
                  <a:pt x="1488914" y="4241772"/>
                </a:cubicBezTo>
                <a:cubicBezTo>
                  <a:pt x="1483344" y="4244130"/>
                  <a:pt x="1472963" y="4244323"/>
                  <a:pt x="1465497" y="4245075"/>
                </a:cubicBezTo>
                <a:lnTo>
                  <a:pt x="1444118" y="4246285"/>
                </a:lnTo>
                <a:lnTo>
                  <a:pt x="1405326" y="4248391"/>
                </a:lnTo>
                <a:cubicBezTo>
                  <a:pt x="1362233" y="4238681"/>
                  <a:pt x="1386645" y="4253541"/>
                  <a:pt x="1344909" y="4237004"/>
                </a:cubicBezTo>
                <a:cubicBezTo>
                  <a:pt x="1319660" y="4278048"/>
                  <a:pt x="1328465" y="4235908"/>
                  <a:pt x="1298748" y="4241669"/>
                </a:cubicBezTo>
                <a:cubicBezTo>
                  <a:pt x="1303263" y="4202446"/>
                  <a:pt x="1257287" y="4277634"/>
                  <a:pt x="1251302" y="4232513"/>
                </a:cubicBezTo>
                <a:cubicBezTo>
                  <a:pt x="1246083" y="4234987"/>
                  <a:pt x="1221483" y="4225653"/>
                  <a:pt x="1216643" y="4229828"/>
                </a:cubicBezTo>
                <a:lnTo>
                  <a:pt x="1214101" y="4231991"/>
                </a:lnTo>
                <a:lnTo>
                  <a:pt x="1203193" y="4232867"/>
                </a:lnTo>
                <a:lnTo>
                  <a:pt x="1201049" y="4242842"/>
                </a:lnTo>
                <a:lnTo>
                  <a:pt x="1185298" y="4251133"/>
                </a:lnTo>
                <a:cubicBezTo>
                  <a:pt x="1179255" y="4252733"/>
                  <a:pt x="1172580" y="4252698"/>
                  <a:pt x="1164955" y="4250027"/>
                </a:cubicBezTo>
                <a:cubicBezTo>
                  <a:pt x="1138322" y="4224376"/>
                  <a:pt x="1100363" y="4267890"/>
                  <a:pt x="1067357" y="4233908"/>
                </a:cubicBezTo>
                <a:cubicBezTo>
                  <a:pt x="1055150" y="4224918"/>
                  <a:pt x="1016960" y="4218576"/>
                  <a:pt x="1009492" y="4230455"/>
                </a:cubicBezTo>
                <a:cubicBezTo>
                  <a:pt x="1001480" y="4231829"/>
                  <a:pt x="992281" y="4225396"/>
                  <a:pt x="988345" y="4238880"/>
                </a:cubicBezTo>
                <a:cubicBezTo>
                  <a:pt x="981958" y="4254801"/>
                  <a:pt x="954663" y="4223227"/>
                  <a:pt x="958251" y="4244100"/>
                </a:cubicBezTo>
                <a:cubicBezTo>
                  <a:pt x="938858" y="4222336"/>
                  <a:pt x="915951" y="4241975"/>
                  <a:pt x="899207" y="4247688"/>
                </a:cubicBezTo>
                <a:cubicBezTo>
                  <a:pt x="884002" y="4226854"/>
                  <a:pt x="873981" y="4247833"/>
                  <a:pt x="837706" y="4245528"/>
                </a:cubicBezTo>
                <a:cubicBezTo>
                  <a:pt x="821001" y="4221598"/>
                  <a:pt x="809746" y="4268977"/>
                  <a:pt x="778474" y="4235526"/>
                </a:cubicBezTo>
                <a:cubicBezTo>
                  <a:pt x="777421" y="4238161"/>
                  <a:pt x="776057" y="4240538"/>
                  <a:pt x="774418" y="4242583"/>
                </a:cubicBezTo>
                <a:cubicBezTo>
                  <a:pt x="764902" y="4254463"/>
                  <a:pt x="748468" y="4252810"/>
                  <a:pt x="737705" y="4238891"/>
                </a:cubicBezTo>
                <a:cubicBezTo>
                  <a:pt x="688302" y="4193107"/>
                  <a:pt x="682485" y="4224501"/>
                  <a:pt x="641839" y="4211160"/>
                </a:cubicBezTo>
                <a:cubicBezTo>
                  <a:pt x="596156" y="4200529"/>
                  <a:pt x="617273" y="4236299"/>
                  <a:pt x="558105" y="4191218"/>
                </a:cubicBezTo>
                <a:cubicBezTo>
                  <a:pt x="553107" y="4206459"/>
                  <a:pt x="528323" y="4202818"/>
                  <a:pt x="515682" y="4193696"/>
                </a:cubicBezTo>
                <a:cubicBezTo>
                  <a:pt x="493567" y="4189726"/>
                  <a:pt x="491022" y="4212483"/>
                  <a:pt x="467082" y="4185616"/>
                </a:cubicBezTo>
                <a:cubicBezTo>
                  <a:pt x="472585" y="4207692"/>
                  <a:pt x="425896" y="4188982"/>
                  <a:pt x="437646" y="4212658"/>
                </a:cubicBezTo>
                <a:cubicBezTo>
                  <a:pt x="424682" y="4230622"/>
                  <a:pt x="415313" y="4197369"/>
                  <a:pt x="402271" y="4212774"/>
                </a:cubicBezTo>
                <a:cubicBezTo>
                  <a:pt x="386486" y="4214846"/>
                  <a:pt x="402806" y="4204907"/>
                  <a:pt x="384907" y="4201195"/>
                </a:cubicBezTo>
                <a:cubicBezTo>
                  <a:pt x="363484" y="4200591"/>
                  <a:pt x="360732" y="4185695"/>
                  <a:pt x="337154" y="4206136"/>
                </a:cubicBezTo>
                <a:cubicBezTo>
                  <a:pt x="313728" y="4191390"/>
                  <a:pt x="328632" y="4203044"/>
                  <a:pt x="298662" y="4211227"/>
                </a:cubicBezTo>
                <a:cubicBezTo>
                  <a:pt x="284852" y="4197257"/>
                  <a:pt x="274958" y="4202411"/>
                  <a:pt x="265740" y="4213623"/>
                </a:cubicBezTo>
                <a:cubicBezTo>
                  <a:pt x="235520" y="4207388"/>
                  <a:pt x="209548" y="4223241"/>
                  <a:pt x="176403" y="4227393"/>
                </a:cubicBezTo>
                <a:cubicBezTo>
                  <a:pt x="138304" y="4239982"/>
                  <a:pt x="110954" y="4232182"/>
                  <a:pt x="82528" y="4243774"/>
                </a:cubicBezTo>
                <a:cubicBezTo>
                  <a:pt x="48751" y="4221865"/>
                  <a:pt x="39523" y="4251971"/>
                  <a:pt x="19464" y="4256103"/>
                </a:cubicBezTo>
                <a:lnTo>
                  <a:pt x="0" y="4221939"/>
                </a:lnTo>
                <a:lnTo>
                  <a:pt x="0" y="15850"/>
                </a:lnTo>
                <a:lnTo>
                  <a:pt x="3898347" y="0"/>
                </a:lnTo>
                <a:close/>
              </a:path>
            </a:pathLst>
          </a:custGeom>
          <a:solidFill>
            <a:srgbClr val="82766A">
              <a:alpha val="15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6"/>
          <p:cNvSpPr>
            <a:spLocks noGrp="1" noRot="1" noChangeAspect="1" noMove="1" noResize="1" noEditPoints="1" noAdjustHandles="1" noChangeArrowheads="1" noChangeShapeType="1" noTextEdit="1"/>
          </p:cNvSpPr>
          <p:nvPr/>
        </p:nvSpPr>
        <p:spPr>
          <a:xfrm rot="21394542">
            <a:off x="1791736" y="491177"/>
            <a:ext cx="1149890" cy="40780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1" fmla="*/ 0 w 2142503"/>
              <a:gd name="connsiteY0-2" fmla="*/ 0 h 582145"/>
              <a:gd name="connsiteX1-3" fmla="*/ 2142503 w 2142503"/>
              <a:gd name="connsiteY1-4" fmla="*/ 0 h 582145"/>
              <a:gd name="connsiteX2-5" fmla="*/ 2142503 w 2142503"/>
              <a:gd name="connsiteY2-6" fmla="*/ 571500 h 582145"/>
              <a:gd name="connsiteX3-7" fmla="*/ 2050917 w 2142503"/>
              <a:gd name="connsiteY3-8" fmla="*/ 582088 h 582145"/>
              <a:gd name="connsiteX4-9" fmla="*/ 0 w 2142503"/>
              <a:gd name="connsiteY4-10" fmla="*/ 571500 h 582145"/>
              <a:gd name="connsiteX5" fmla="*/ 0 w 2142503"/>
              <a:gd name="connsiteY5" fmla="*/ 0 h 582145"/>
              <a:gd name="connsiteX0-11" fmla="*/ 0 w 2159832"/>
              <a:gd name="connsiteY0-12" fmla="*/ 0 h 582145"/>
              <a:gd name="connsiteX1-13" fmla="*/ 2142503 w 2159832"/>
              <a:gd name="connsiteY1-14" fmla="*/ 0 h 582145"/>
              <a:gd name="connsiteX2-15" fmla="*/ 2159829 w 2159832"/>
              <a:gd name="connsiteY2-16" fmla="*/ 96526 h 582145"/>
              <a:gd name="connsiteX3-17" fmla="*/ 2142503 w 2159832"/>
              <a:gd name="connsiteY3-18" fmla="*/ 571500 h 582145"/>
              <a:gd name="connsiteX4-19" fmla="*/ 2050917 w 2159832"/>
              <a:gd name="connsiteY4-20" fmla="*/ 582088 h 582145"/>
              <a:gd name="connsiteX5-21" fmla="*/ 0 w 2159832"/>
              <a:gd name="connsiteY5-22" fmla="*/ 571500 h 582145"/>
              <a:gd name="connsiteX6" fmla="*/ 0 w 2159832"/>
              <a:gd name="connsiteY6" fmla="*/ 0 h 582145"/>
              <a:gd name="connsiteX0-23" fmla="*/ 0 w 2159832"/>
              <a:gd name="connsiteY0-24" fmla="*/ 12386 h 594531"/>
              <a:gd name="connsiteX1-25" fmla="*/ 67826 w 2159832"/>
              <a:gd name="connsiteY1-26" fmla="*/ 0 h 594531"/>
              <a:gd name="connsiteX2-27" fmla="*/ 2142503 w 2159832"/>
              <a:gd name="connsiteY2-28" fmla="*/ 12386 h 594531"/>
              <a:gd name="connsiteX3-29" fmla="*/ 2159829 w 2159832"/>
              <a:gd name="connsiteY3-30" fmla="*/ 108912 h 594531"/>
              <a:gd name="connsiteX4-31" fmla="*/ 2142503 w 2159832"/>
              <a:gd name="connsiteY4-32" fmla="*/ 583886 h 594531"/>
              <a:gd name="connsiteX5-33" fmla="*/ 2050917 w 2159832"/>
              <a:gd name="connsiteY5-34" fmla="*/ 594474 h 594531"/>
              <a:gd name="connsiteX6-35" fmla="*/ 0 w 2159832"/>
              <a:gd name="connsiteY6-36" fmla="*/ 583886 h 594531"/>
              <a:gd name="connsiteX7" fmla="*/ 0 w 2159832"/>
              <a:gd name="connsiteY7" fmla="*/ 12386 h 594531"/>
              <a:gd name="connsiteX0-37" fmla="*/ 0 w 2168908"/>
              <a:gd name="connsiteY0-38" fmla="*/ 26000 h 594531"/>
              <a:gd name="connsiteX1-39" fmla="*/ 76902 w 2168908"/>
              <a:gd name="connsiteY1-40" fmla="*/ 0 h 594531"/>
              <a:gd name="connsiteX2-41" fmla="*/ 2151579 w 2168908"/>
              <a:gd name="connsiteY2-42" fmla="*/ 12386 h 594531"/>
              <a:gd name="connsiteX3-43" fmla="*/ 2168905 w 2168908"/>
              <a:gd name="connsiteY3-44" fmla="*/ 108912 h 594531"/>
              <a:gd name="connsiteX4-45" fmla="*/ 2151579 w 2168908"/>
              <a:gd name="connsiteY4-46" fmla="*/ 583886 h 594531"/>
              <a:gd name="connsiteX5-47" fmla="*/ 2059993 w 2168908"/>
              <a:gd name="connsiteY5-48" fmla="*/ 594474 h 594531"/>
              <a:gd name="connsiteX6-49" fmla="*/ 9076 w 2168908"/>
              <a:gd name="connsiteY6-50" fmla="*/ 583886 h 594531"/>
              <a:gd name="connsiteX7-51" fmla="*/ 0 w 2168908"/>
              <a:gd name="connsiteY7-52" fmla="*/ 26000 h 594531"/>
              <a:gd name="connsiteX0-53" fmla="*/ 5393 w 2174301"/>
              <a:gd name="connsiteY0-54" fmla="*/ 26000 h 594531"/>
              <a:gd name="connsiteX1-55" fmla="*/ 82295 w 2174301"/>
              <a:gd name="connsiteY1-56" fmla="*/ 0 h 594531"/>
              <a:gd name="connsiteX2-57" fmla="*/ 2156972 w 2174301"/>
              <a:gd name="connsiteY2-58" fmla="*/ 12386 h 594531"/>
              <a:gd name="connsiteX3-59" fmla="*/ 2174298 w 2174301"/>
              <a:gd name="connsiteY3-60" fmla="*/ 108912 h 594531"/>
              <a:gd name="connsiteX4-61" fmla="*/ 2156972 w 2174301"/>
              <a:gd name="connsiteY4-62" fmla="*/ 583886 h 594531"/>
              <a:gd name="connsiteX5-63" fmla="*/ 2065386 w 2174301"/>
              <a:gd name="connsiteY5-64" fmla="*/ 594474 h 594531"/>
              <a:gd name="connsiteX6-65" fmla="*/ 14469 w 2174301"/>
              <a:gd name="connsiteY6-66" fmla="*/ 583886 h 594531"/>
              <a:gd name="connsiteX7-67" fmla="*/ 5393 w 2174301"/>
              <a:gd name="connsiteY7-68" fmla="*/ 26000 h 594531"/>
              <a:gd name="connsiteX0-69" fmla="*/ 5393 w 2174301"/>
              <a:gd name="connsiteY0-70" fmla="*/ 26000 h 594531"/>
              <a:gd name="connsiteX1-71" fmla="*/ 82295 w 2174301"/>
              <a:gd name="connsiteY1-72" fmla="*/ 0 h 594531"/>
              <a:gd name="connsiteX2-73" fmla="*/ 2156972 w 2174301"/>
              <a:gd name="connsiteY2-74" fmla="*/ 12386 h 594531"/>
              <a:gd name="connsiteX3-75" fmla="*/ 2174298 w 2174301"/>
              <a:gd name="connsiteY3-76" fmla="*/ 108912 h 594531"/>
              <a:gd name="connsiteX4-77" fmla="*/ 2156972 w 2174301"/>
              <a:gd name="connsiteY4-78" fmla="*/ 583886 h 594531"/>
              <a:gd name="connsiteX5-79" fmla="*/ 2065386 w 2174301"/>
              <a:gd name="connsiteY5-80" fmla="*/ 594474 h 594531"/>
              <a:gd name="connsiteX6-81" fmla="*/ 14469 w 2174301"/>
              <a:gd name="connsiteY6-82" fmla="*/ 583886 h 594531"/>
              <a:gd name="connsiteX7-83" fmla="*/ 5393 w 2174301"/>
              <a:gd name="connsiteY7-84" fmla="*/ 26000 h 594531"/>
              <a:gd name="connsiteX0-85" fmla="*/ 5393 w 2174301"/>
              <a:gd name="connsiteY0-86" fmla="*/ 26000 h 594531"/>
              <a:gd name="connsiteX1-87" fmla="*/ 82295 w 2174301"/>
              <a:gd name="connsiteY1-88" fmla="*/ 0 h 594531"/>
              <a:gd name="connsiteX2-89" fmla="*/ 2156972 w 2174301"/>
              <a:gd name="connsiteY2-90" fmla="*/ 12386 h 594531"/>
              <a:gd name="connsiteX3-91" fmla="*/ 2174298 w 2174301"/>
              <a:gd name="connsiteY3-92" fmla="*/ 108912 h 594531"/>
              <a:gd name="connsiteX4-93" fmla="*/ 2156972 w 2174301"/>
              <a:gd name="connsiteY4-94" fmla="*/ 583886 h 594531"/>
              <a:gd name="connsiteX5-95" fmla="*/ 2065386 w 2174301"/>
              <a:gd name="connsiteY5-96" fmla="*/ 594474 h 594531"/>
              <a:gd name="connsiteX6-97" fmla="*/ 14469 w 2174301"/>
              <a:gd name="connsiteY6-98" fmla="*/ 583886 h 594531"/>
              <a:gd name="connsiteX7-99" fmla="*/ 5393 w 2174301"/>
              <a:gd name="connsiteY7-100" fmla="*/ 26000 h 594531"/>
              <a:gd name="connsiteX0-101" fmla="*/ 5393 w 2174301"/>
              <a:gd name="connsiteY0-102" fmla="*/ 26000 h 594531"/>
              <a:gd name="connsiteX1-103" fmla="*/ 82295 w 2174301"/>
              <a:gd name="connsiteY1-104" fmla="*/ 0 h 594531"/>
              <a:gd name="connsiteX2-105" fmla="*/ 2156972 w 2174301"/>
              <a:gd name="connsiteY2-106" fmla="*/ 12386 h 594531"/>
              <a:gd name="connsiteX3-107" fmla="*/ 2174298 w 2174301"/>
              <a:gd name="connsiteY3-108" fmla="*/ 108912 h 594531"/>
              <a:gd name="connsiteX4-109" fmla="*/ 2156972 w 2174301"/>
              <a:gd name="connsiteY4-110" fmla="*/ 583886 h 594531"/>
              <a:gd name="connsiteX5-111" fmla="*/ 2065386 w 2174301"/>
              <a:gd name="connsiteY5-112" fmla="*/ 594474 h 594531"/>
              <a:gd name="connsiteX6-113" fmla="*/ 14469 w 2174301"/>
              <a:gd name="connsiteY6-114" fmla="*/ 583886 h 594531"/>
              <a:gd name="connsiteX7-115" fmla="*/ 5393 w 2174301"/>
              <a:gd name="connsiteY7-116" fmla="*/ 26000 h 594531"/>
              <a:gd name="connsiteX0-117" fmla="*/ 147197 w 2316105"/>
              <a:gd name="connsiteY0-118" fmla="*/ 26000 h 594531"/>
              <a:gd name="connsiteX1-119" fmla="*/ 224099 w 2316105"/>
              <a:gd name="connsiteY1-120" fmla="*/ 0 h 594531"/>
              <a:gd name="connsiteX2-121" fmla="*/ 2298776 w 2316105"/>
              <a:gd name="connsiteY2-122" fmla="*/ 12386 h 594531"/>
              <a:gd name="connsiteX3-123" fmla="*/ 2316102 w 2316105"/>
              <a:gd name="connsiteY3-124" fmla="*/ 108912 h 594531"/>
              <a:gd name="connsiteX4-125" fmla="*/ 2298776 w 2316105"/>
              <a:gd name="connsiteY4-126" fmla="*/ 583886 h 594531"/>
              <a:gd name="connsiteX5-127" fmla="*/ 2207190 w 2316105"/>
              <a:gd name="connsiteY5-128" fmla="*/ 594474 h 594531"/>
              <a:gd name="connsiteX6-129" fmla="*/ 156273 w 2316105"/>
              <a:gd name="connsiteY6-130" fmla="*/ 583886 h 594531"/>
              <a:gd name="connsiteX7-131" fmla="*/ 142416 w 2316105"/>
              <a:gd name="connsiteY7-132" fmla="*/ 235975 h 594531"/>
              <a:gd name="connsiteX8" fmla="*/ 147197 w 2316105"/>
              <a:gd name="connsiteY8" fmla="*/ 26000 h 594531"/>
              <a:gd name="connsiteX0-133" fmla="*/ 154684 w 2323592"/>
              <a:gd name="connsiteY0-134" fmla="*/ 26000 h 594531"/>
              <a:gd name="connsiteX1-135" fmla="*/ 231586 w 2323592"/>
              <a:gd name="connsiteY1-136" fmla="*/ 0 h 594531"/>
              <a:gd name="connsiteX2-137" fmla="*/ 2306263 w 2323592"/>
              <a:gd name="connsiteY2-138" fmla="*/ 12386 h 594531"/>
              <a:gd name="connsiteX3-139" fmla="*/ 2323589 w 2323592"/>
              <a:gd name="connsiteY3-140" fmla="*/ 108912 h 594531"/>
              <a:gd name="connsiteX4-141" fmla="*/ 2306263 w 2323592"/>
              <a:gd name="connsiteY4-142" fmla="*/ 583886 h 594531"/>
              <a:gd name="connsiteX5-143" fmla="*/ 2214677 w 2323592"/>
              <a:gd name="connsiteY5-144" fmla="*/ 594474 h 594531"/>
              <a:gd name="connsiteX6-145" fmla="*/ 163760 w 2323592"/>
              <a:gd name="connsiteY6-146" fmla="*/ 583886 h 594531"/>
              <a:gd name="connsiteX7-147" fmla="*/ 158979 w 2323592"/>
              <a:gd name="connsiteY7-148" fmla="*/ 403879 h 594531"/>
              <a:gd name="connsiteX8-149" fmla="*/ 149903 w 2323592"/>
              <a:gd name="connsiteY8-150" fmla="*/ 235975 h 594531"/>
              <a:gd name="connsiteX9" fmla="*/ 154684 w 2323592"/>
              <a:gd name="connsiteY9" fmla="*/ 26000 h 594531"/>
              <a:gd name="connsiteX0-151" fmla="*/ 13665 w 2182573"/>
              <a:gd name="connsiteY0-152" fmla="*/ 26000 h 594531"/>
              <a:gd name="connsiteX1-153" fmla="*/ 90567 w 2182573"/>
              <a:gd name="connsiteY1-154" fmla="*/ 0 h 594531"/>
              <a:gd name="connsiteX2-155" fmla="*/ 2165244 w 2182573"/>
              <a:gd name="connsiteY2-156" fmla="*/ 12386 h 594531"/>
              <a:gd name="connsiteX3-157" fmla="*/ 2182570 w 2182573"/>
              <a:gd name="connsiteY3-158" fmla="*/ 108912 h 594531"/>
              <a:gd name="connsiteX4-159" fmla="*/ 2165244 w 2182573"/>
              <a:gd name="connsiteY4-160" fmla="*/ 583886 h 594531"/>
              <a:gd name="connsiteX5-161" fmla="*/ 2073658 w 2182573"/>
              <a:gd name="connsiteY5-162" fmla="*/ 594474 h 594531"/>
              <a:gd name="connsiteX6-163" fmla="*/ 22741 w 2182573"/>
              <a:gd name="connsiteY6-164" fmla="*/ 583886 h 594531"/>
              <a:gd name="connsiteX7-165" fmla="*/ 17960 w 2182573"/>
              <a:gd name="connsiteY7-166" fmla="*/ 403879 h 594531"/>
              <a:gd name="connsiteX8-167" fmla="*/ 8884 w 2182573"/>
              <a:gd name="connsiteY8-168" fmla="*/ 235975 h 594531"/>
              <a:gd name="connsiteX9-169" fmla="*/ 13665 w 2182573"/>
              <a:gd name="connsiteY9-170" fmla="*/ 26000 h 594531"/>
              <a:gd name="connsiteX0-171" fmla="*/ 13665 w 2202120"/>
              <a:gd name="connsiteY0-172" fmla="*/ 26000 h 594531"/>
              <a:gd name="connsiteX1-173" fmla="*/ 90567 w 2202120"/>
              <a:gd name="connsiteY1-174" fmla="*/ 0 h 594531"/>
              <a:gd name="connsiteX2-175" fmla="*/ 2165244 w 2202120"/>
              <a:gd name="connsiteY2-176" fmla="*/ 12386 h 594531"/>
              <a:gd name="connsiteX3-177" fmla="*/ 2182570 w 2202120"/>
              <a:gd name="connsiteY3-178" fmla="*/ 108912 h 594531"/>
              <a:gd name="connsiteX4-179" fmla="*/ 2192471 w 2202120"/>
              <a:gd name="connsiteY4-180" fmla="*/ 583886 h 594531"/>
              <a:gd name="connsiteX5-181" fmla="*/ 2073658 w 2202120"/>
              <a:gd name="connsiteY5-182" fmla="*/ 594474 h 594531"/>
              <a:gd name="connsiteX6-183" fmla="*/ 22741 w 2202120"/>
              <a:gd name="connsiteY6-184" fmla="*/ 583886 h 594531"/>
              <a:gd name="connsiteX7-185" fmla="*/ 17960 w 2202120"/>
              <a:gd name="connsiteY7-186" fmla="*/ 403879 h 594531"/>
              <a:gd name="connsiteX8-187" fmla="*/ 8884 w 2202120"/>
              <a:gd name="connsiteY8-188" fmla="*/ 235975 h 594531"/>
              <a:gd name="connsiteX9-189" fmla="*/ 13665 w 2202120"/>
              <a:gd name="connsiteY9-190" fmla="*/ 26000 h 594531"/>
              <a:gd name="connsiteX0-191" fmla="*/ 13665 w 2202036"/>
              <a:gd name="connsiteY0-192" fmla="*/ 26000 h 594531"/>
              <a:gd name="connsiteX1-193" fmla="*/ 90567 w 2202036"/>
              <a:gd name="connsiteY1-194" fmla="*/ 0 h 594531"/>
              <a:gd name="connsiteX2-195" fmla="*/ 2165244 w 2202036"/>
              <a:gd name="connsiteY2-196" fmla="*/ 12386 h 594531"/>
              <a:gd name="connsiteX3-197" fmla="*/ 2182570 w 2202036"/>
              <a:gd name="connsiteY3-198" fmla="*/ 108912 h 594531"/>
              <a:gd name="connsiteX4-199" fmla="*/ 2191645 w 2202036"/>
              <a:gd name="connsiteY4-200" fmla="*/ 422031 h 594531"/>
              <a:gd name="connsiteX5-201" fmla="*/ 2192471 w 2202036"/>
              <a:gd name="connsiteY5-202" fmla="*/ 583886 h 594531"/>
              <a:gd name="connsiteX6-203" fmla="*/ 2073658 w 2202036"/>
              <a:gd name="connsiteY6-204" fmla="*/ 594474 h 594531"/>
              <a:gd name="connsiteX7-205" fmla="*/ 22741 w 2202036"/>
              <a:gd name="connsiteY7-206" fmla="*/ 583886 h 594531"/>
              <a:gd name="connsiteX8-207" fmla="*/ 17960 w 2202036"/>
              <a:gd name="connsiteY8-208" fmla="*/ 403879 h 594531"/>
              <a:gd name="connsiteX9-209" fmla="*/ 8884 w 2202036"/>
              <a:gd name="connsiteY9-210" fmla="*/ 235975 h 594531"/>
              <a:gd name="connsiteX10" fmla="*/ 13665 w 2202036"/>
              <a:gd name="connsiteY10" fmla="*/ 26000 h 594531"/>
              <a:gd name="connsiteX0-211" fmla="*/ 142254 w 2330625"/>
              <a:gd name="connsiteY0-212" fmla="*/ 26000 h 594531"/>
              <a:gd name="connsiteX1-213" fmla="*/ 219156 w 2330625"/>
              <a:gd name="connsiteY1-214" fmla="*/ 0 h 594531"/>
              <a:gd name="connsiteX2-215" fmla="*/ 2293833 w 2330625"/>
              <a:gd name="connsiteY2-216" fmla="*/ 12386 h 594531"/>
              <a:gd name="connsiteX3-217" fmla="*/ 2311159 w 2330625"/>
              <a:gd name="connsiteY3-218" fmla="*/ 108912 h 594531"/>
              <a:gd name="connsiteX4-219" fmla="*/ 2320234 w 2330625"/>
              <a:gd name="connsiteY4-220" fmla="*/ 422031 h 594531"/>
              <a:gd name="connsiteX5-221" fmla="*/ 2321060 w 2330625"/>
              <a:gd name="connsiteY5-222" fmla="*/ 583886 h 594531"/>
              <a:gd name="connsiteX6-223" fmla="*/ 2202247 w 2330625"/>
              <a:gd name="connsiteY6-224" fmla="*/ 594474 h 594531"/>
              <a:gd name="connsiteX7-225" fmla="*/ 151330 w 2330625"/>
              <a:gd name="connsiteY7-226" fmla="*/ 583886 h 594531"/>
              <a:gd name="connsiteX8-227" fmla="*/ 155624 w 2330625"/>
              <a:gd name="connsiteY8-228" fmla="*/ 512790 h 594531"/>
              <a:gd name="connsiteX9-229" fmla="*/ 146549 w 2330625"/>
              <a:gd name="connsiteY9-230" fmla="*/ 403879 h 594531"/>
              <a:gd name="connsiteX10-231" fmla="*/ 137473 w 2330625"/>
              <a:gd name="connsiteY10-232" fmla="*/ 235975 h 594531"/>
              <a:gd name="connsiteX11" fmla="*/ 142254 w 2330625"/>
              <a:gd name="connsiteY11" fmla="*/ 26000 h 594531"/>
              <a:gd name="connsiteX0-233" fmla="*/ 13413 w 2201784"/>
              <a:gd name="connsiteY0-234" fmla="*/ 26000 h 594531"/>
              <a:gd name="connsiteX1-235" fmla="*/ 90315 w 2201784"/>
              <a:gd name="connsiteY1-236" fmla="*/ 0 h 594531"/>
              <a:gd name="connsiteX2-237" fmla="*/ 2164992 w 2201784"/>
              <a:gd name="connsiteY2-238" fmla="*/ 12386 h 594531"/>
              <a:gd name="connsiteX3-239" fmla="*/ 2182318 w 2201784"/>
              <a:gd name="connsiteY3-240" fmla="*/ 108912 h 594531"/>
              <a:gd name="connsiteX4-241" fmla="*/ 2191393 w 2201784"/>
              <a:gd name="connsiteY4-242" fmla="*/ 422031 h 594531"/>
              <a:gd name="connsiteX5-243" fmla="*/ 2192219 w 2201784"/>
              <a:gd name="connsiteY5-244" fmla="*/ 583886 h 594531"/>
              <a:gd name="connsiteX6-245" fmla="*/ 2073406 w 2201784"/>
              <a:gd name="connsiteY6-246" fmla="*/ 594474 h 594531"/>
              <a:gd name="connsiteX7-247" fmla="*/ 22489 w 2201784"/>
              <a:gd name="connsiteY7-248" fmla="*/ 583886 h 594531"/>
              <a:gd name="connsiteX8-249" fmla="*/ 26783 w 2201784"/>
              <a:gd name="connsiteY8-250" fmla="*/ 512790 h 594531"/>
              <a:gd name="connsiteX9-251" fmla="*/ 17708 w 2201784"/>
              <a:gd name="connsiteY9-252" fmla="*/ 403879 h 594531"/>
              <a:gd name="connsiteX10-253" fmla="*/ 8632 w 2201784"/>
              <a:gd name="connsiteY10-254" fmla="*/ 235975 h 594531"/>
              <a:gd name="connsiteX11-255" fmla="*/ 13413 w 2201784"/>
              <a:gd name="connsiteY11-256" fmla="*/ 26000 h 594531"/>
              <a:gd name="connsiteX0-257" fmla="*/ 13413 w 2201784"/>
              <a:gd name="connsiteY0-258" fmla="*/ 26000 h 594531"/>
              <a:gd name="connsiteX1-259" fmla="*/ 90315 w 2201784"/>
              <a:gd name="connsiteY1-260" fmla="*/ 0 h 594531"/>
              <a:gd name="connsiteX2-261" fmla="*/ 2170127 w 2201784"/>
              <a:gd name="connsiteY2-262" fmla="*/ 33245 h 594531"/>
              <a:gd name="connsiteX3-263" fmla="*/ 2182318 w 2201784"/>
              <a:gd name="connsiteY3-264" fmla="*/ 108912 h 594531"/>
              <a:gd name="connsiteX4-265" fmla="*/ 2191393 w 2201784"/>
              <a:gd name="connsiteY4-266" fmla="*/ 422031 h 594531"/>
              <a:gd name="connsiteX5-267" fmla="*/ 2192219 w 2201784"/>
              <a:gd name="connsiteY5-268" fmla="*/ 583886 h 594531"/>
              <a:gd name="connsiteX6-269" fmla="*/ 2073406 w 2201784"/>
              <a:gd name="connsiteY6-270" fmla="*/ 594474 h 594531"/>
              <a:gd name="connsiteX7-271" fmla="*/ 22489 w 2201784"/>
              <a:gd name="connsiteY7-272" fmla="*/ 583886 h 594531"/>
              <a:gd name="connsiteX8-273" fmla="*/ 26783 w 2201784"/>
              <a:gd name="connsiteY8-274" fmla="*/ 512790 h 594531"/>
              <a:gd name="connsiteX9-275" fmla="*/ 17708 w 2201784"/>
              <a:gd name="connsiteY9-276" fmla="*/ 403879 h 594531"/>
              <a:gd name="connsiteX10-277" fmla="*/ 8632 w 2201784"/>
              <a:gd name="connsiteY10-278" fmla="*/ 235975 h 594531"/>
              <a:gd name="connsiteX11-279" fmla="*/ 13413 w 2201784"/>
              <a:gd name="connsiteY11-280" fmla="*/ 26000 h 594531"/>
              <a:gd name="connsiteX0-281" fmla="*/ 13413 w 2201784"/>
              <a:gd name="connsiteY0-282" fmla="*/ 26000 h 594531"/>
              <a:gd name="connsiteX1-283" fmla="*/ 90315 w 2201784"/>
              <a:gd name="connsiteY1-284" fmla="*/ 0 h 594531"/>
              <a:gd name="connsiteX2-285" fmla="*/ 2170127 w 2201784"/>
              <a:gd name="connsiteY2-286" fmla="*/ 33245 h 594531"/>
              <a:gd name="connsiteX3-287" fmla="*/ 2182318 w 2201784"/>
              <a:gd name="connsiteY3-288" fmla="*/ 108912 h 594531"/>
              <a:gd name="connsiteX4-289" fmla="*/ 2191393 w 2201784"/>
              <a:gd name="connsiteY4-290" fmla="*/ 422031 h 594531"/>
              <a:gd name="connsiteX5-291" fmla="*/ 2192219 w 2201784"/>
              <a:gd name="connsiteY5-292" fmla="*/ 583886 h 594531"/>
              <a:gd name="connsiteX6-293" fmla="*/ 2073406 w 2201784"/>
              <a:gd name="connsiteY6-294" fmla="*/ 594474 h 594531"/>
              <a:gd name="connsiteX7-295" fmla="*/ 22489 w 2201784"/>
              <a:gd name="connsiteY7-296" fmla="*/ 583886 h 594531"/>
              <a:gd name="connsiteX8-297" fmla="*/ 26783 w 2201784"/>
              <a:gd name="connsiteY8-298" fmla="*/ 512790 h 594531"/>
              <a:gd name="connsiteX9-299" fmla="*/ 17708 w 2201784"/>
              <a:gd name="connsiteY9-300" fmla="*/ 403879 h 594531"/>
              <a:gd name="connsiteX10-301" fmla="*/ 8632 w 2201784"/>
              <a:gd name="connsiteY10-302" fmla="*/ 235975 h 594531"/>
              <a:gd name="connsiteX11-303" fmla="*/ 13413 w 2201784"/>
              <a:gd name="connsiteY11-304" fmla="*/ 26000 h 59453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35" y="connsiteY6-36"/>
              </a:cxn>
              <a:cxn ang="0">
                <a:pos x="connsiteX7-51" y="connsiteY7-52"/>
              </a:cxn>
              <a:cxn ang="0">
                <a:pos x="connsiteX8-149" y="connsiteY8-150"/>
              </a:cxn>
              <a:cxn ang="0">
                <a:pos x="connsiteX9-169" y="connsiteY9-170"/>
              </a:cxn>
              <a:cxn ang="0">
                <a:pos x="connsiteX10-231" y="connsiteY10-232"/>
              </a:cxn>
              <a:cxn ang="0">
                <a:pos x="connsiteX11-255" y="connsiteY11-256"/>
              </a:cxn>
            </a:cxnLst>
            <a:rect l="l" t="t" r="r" b="b"/>
            <a:pathLst>
              <a:path w="2201784" h="594531">
                <a:moveTo>
                  <a:pt x="13413" y="26000"/>
                </a:moveTo>
                <a:cubicBezTo>
                  <a:pt x="37534" y="24897"/>
                  <a:pt x="66194" y="1103"/>
                  <a:pt x="90315" y="0"/>
                </a:cubicBezTo>
                <a:cubicBezTo>
                  <a:pt x="781874" y="4129"/>
                  <a:pt x="1607589" y="24681"/>
                  <a:pt x="2170127" y="33245"/>
                </a:cubicBezTo>
                <a:cubicBezTo>
                  <a:pt x="2169852" y="63908"/>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5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TextBox 9"/>
          <p:cNvSpPr txBox="1"/>
          <p:nvPr/>
        </p:nvSpPr>
        <p:spPr>
          <a:xfrm>
            <a:off x="766916" y="1202824"/>
            <a:ext cx="3170903" cy="2867132"/>
          </a:xfrm>
          <a:prstGeom prst="rect">
            <a:avLst/>
          </a:prstGeom>
          <a:noFill/>
        </p:spPr>
        <p:txBody>
          <a:bodyPr wrap="square">
            <a:spAutoFit/>
          </a:bodyPr>
          <a:lstStyle/>
          <a:p>
            <a:pPr algn="ctr">
              <a:lnSpc>
                <a:spcPct val="115000"/>
              </a:lnSpc>
              <a:spcBef>
                <a:spcPts val="600"/>
              </a:spcBef>
              <a:spcAft>
                <a:spcPts val="600"/>
              </a:spcAft>
            </a:pPr>
            <a:r>
              <a:rPr lang="vi-VN" sz="4000" dirty="0">
                <a:solidFill>
                  <a:srgbClr val="000000"/>
                </a:solidFill>
                <a:effectLst/>
                <a:latin typeface="Times New Roman" panose="02020603050405020304" pitchFamily="18" charset="0"/>
                <a:ea typeface="Times New Roman" panose="02020603050405020304" pitchFamily="18" charset="0"/>
              </a:rPr>
              <a:t>Tầm vóc của người anh hùng với lịch sử cộng đồng. </a:t>
            </a:r>
            <a:endParaRPr lang="en-US" sz="4000" dirty="0">
              <a:effectLst/>
              <a:latin typeface="Times New Roman" panose="02020603050405020304" pitchFamily="18" charset="0"/>
              <a:ea typeface="Times New Roman" panose="02020603050405020304" pitchFamily="18" charset="0"/>
            </a:endParaRPr>
          </a:p>
        </p:txBody>
      </p:sp>
    </p:spTree>
  </p:cSld>
  <p:clrMapOvr>
    <a:masterClrMapping/>
  </p:clrMapOvr>
  <p:transition spd="slow">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3567906" y="800100"/>
            <a:ext cx="5043488" cy="7286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p:cNvSpPr/>
          <p:nvPr/>
        </p:nvSpPr>
        <p:spPr>
          <a:xfrm>
            <a:off x="3746499" y="6219488"/>
            <a:ext cx="4686301" cy="4658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p:cNvSpPr/>
          <p:nvPr/>
        </p:nvSpPr>
        <p:spPr>
          <a:xfrm>
            <a:off x="469394" y="370058"/>
            <a:ext cx="2424638" cy="658642"/>
          </a:xfrm>
          <a:prstGeom prst="rect">
            <a:avLst/>
          </a:prstGeom>
        </p:spPr>
        <p:txBody>
          <a:bodyPr wrap="none">
            <a:spAutoFit/>
          </a:bodyPr>
          <a:lstStyle/>
          <a:p>
            <a:pPr marL="0" marR="0" lvl="0" indent="0" algn="just" defTabSz="914400" rtl="0" eaLnBrk="1" fontAlgn="auto" latinLnBrk="0" hangingPunct="1">
              <a:lnSpc>
                <a:spcPct val="115000"/>
              </a:lnSpc>
              <a:spcBef>
                <a:spcPts val="0"/>
              </a:spcBef>
              <a:spcAft>
                <a:spcPts val="0"/>
              </a:spcAft>
              <a:buClrTx/>
              <a:buSzTx/>
              <a:buFontTx/>
              <a:buNone/>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III.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Tổng</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kết</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7" name="Down Arrow Callout 6"/>
          <p:cNvSpPr/>
          <p:nvPr/>
        </p:nvSpPr>
        <p:spPr>
          <a:xfrm>
            <a:off x="4859606" y="696108"/>
            <a:ext cx="3573194" cy="895235"/>
          </a:xfrm>
          <a:prstGeom prst="downArrowCallout">
            <a:avLst>
              <a:gd name="adj1" fmla="val 97500"/>
              <a:gd name="adj2" fmla="val 91250"/>
              <a:gd name="adj3" fmla="val 25000"/>
              <a:gd name="adj4" fmla="val 64977"/>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defRPr/>
            </a:pPr>
            <a:r>
              <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1. </a:t>
            </a:r>
            <a:r>
              <a:rPr kumimoji="0" lang="en-US" sz="36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Nghệ</a:t>
            </a:r>
            <a:r>
              <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thuật</a:t>
            </a:r>
            <a:r>
              <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endPar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10" name="Rounded Rectangle 9"/>
          <p:cNvSpPr/>
          <p:nvPr/>
        </p:nvSpPr>
        <p:spPr>
          <a:xfrm>
            <a:off x="660400" y="2342576"/>
            <a:ext cx="3969871" cy="3983138"/>
          </a:xfrm>
          <a:prstGeom prst="roundRect">
            <a:avLst/>
          </a:prstGeom>
          <a:blipFill>
            <a:blip r:embed="rId2"/>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15000"/>
              </a:lnSpc>
              <a:spcBef>
                <a:spcPts val="0"/>
              </a:spcBef>
              <a:spcAft>
                <a:spcPts val="0"/>
              </a:spcAft>
              <a:buClrTx/>
              <a:buSzTx/>
              <a:buFontTx/>
              <a:buNone/>
              <a:defRPr/>
            </a:pPr>
            <a:r>
              <a:rPr kumimoji="0" lang="pt-BR" sz="27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Biện pháp khoa trương cường điệu được sử dụng triệt để  trong việc miêu tả người anh hùng lí tưởng của bộ tộc, làm cho người anh hùng đẹp toàn diện, từ lí tưởng, thể chất, hành động.</a:t>
            </a:r>
            <a:endParaRPr kumimoji="0" lang="en-US" sz="27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25" name="Rounded Rectangle 24"/>
          <p:cNvSpPr/>
          <p:nvPr/>
        </p:nvSpPr>
        <p:spPr>
          <a:xfrm>
            <a:off x="4859606" y="2316622"/>
            <a:ext cx="3540755" cy="3973552"/>
          </a:xfrm>
          <a:prstGeom prst="roundRect">
            <a:avLst/>
          </a:prstGeom>
          <a:blipFill>
            <a:blip r:embed="rId2"/>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15000"/>
              </a:lnSpc>
              <a:spcBef>
                <a:spcPts val="0"/>
              </a:spcBef>
              <a:spcAft>
                <a:spcPts val="0"/>
              </a:spcAft>
              <a:buClrTx/>
              <a:buSzTx/>
              <a:buFontTx/>
              <a:buNone/>
              <a:defRPr/>
            </a:pPr>
            <a:r>
              <a:rPr kumimoji="0" lang="pt-BR"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Sử dụng ngôn ngữ : Ngôn ngữ đối thoại linh hoạt, giàu kịch tính, ngôn ngữ người kể chuyện hấp dẫn, sinh động.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29" name="Rounded Rectangle 28"/>
          <p:cNvSpPr/>
          <p:nvPr/>
        </p:nvSpPr>
        <p:spPr>
          <a:xfrm>
            <a:off x="8662135" y="2436586"/>
            <a:ext cx="3060471" cy="3889127"/>
          </a:xfrm>
          <a:prstGeom prst="roundRect">
            <a:avLst/>
          </a:prstGeom>
          <a:blipFill>
            <a:blip r:embed="rId2"/>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15000"/>
              </a:lnSpc>
              <a:spcBef>
                <a:spcPts val="0"/>
              </a:spcBef>
              <a:spcAft>
                <a:spcPts val="0"/>
              </a:spcAft>
              <a:buClrTx/>
              <a:buSzTx/>
              <a:buFontTx/>
              <a:buNone/>
              <a:defRPr/>
            </a:pPr>
            <a:r>
              <a:rPr kumimoji="0" lang="pt-BR"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Hình ảnh ví von so sánh, giàu nhạc điệu, gắn với lời ăn tiếng nói của người Tây Nguyên.</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7" name="Freeform 36"/>
          <p:cNvSpPr/>
          <p:nvPr/>
        </p:nvSpPr>
        <p:spPr>
          <a:xfrm>
            <a:off x="2403988" y="1689834"/>
            <a:ext cx="8072334" cy="694167"/>
          </a:xfrm>
          <a:custGeom>
            <a:avLst/>
            <a:gdLst>
              <a:gd name="connsiteX0" fmla="*/ 103981 w 7458193"/>
              <a:gd name="connsiteY0" fmla="*/ 0 h 633146"/>
              <a:gd name="connsiteX1" fmla="*/ 7345984 w 7458193"/>
              <a:gd name="connsiteY1" fmla="*/ 0 h 633146"/>
              <a:gd name="connsiteX2" fmla="*/ 7345984 w 7458193"/>
              <a:gd name="connsiteY2" fmla="*/ 14680 h 633146"/>
              <a:gd name="connsiteX3" fmla="*/ 7354213 w 7458193"/>
              <a:gd name="connsiteY3" fmla="*/ 14680 h 633146"/>
              <a:gd name="connsiteX4" fmla="*/ 7354213 w 7458193"/>
              <a:gd name="connsiteY4" fmla="*/ 309599 h 633146"/>
              <a:gd name="connsiteX5" fmla="*/ 7405657 w 7458193"/>
              <a:gd name="connsiteY5" fmla="*/ 342520 h 633146"/>
              <a:gd name="connsiteX6" fmla="*/ 7458193 w 7458193"/>
              <a:gd name="connsiteY6" fmla="*/ 462901 h 633146"/>
              <a:gd name="connsiteX7" fmla="*/ 7278824 w 7458193"/>
              <a:gd name="connsiteY7" fmla="*/ 633146 h 633146"/>
              <a:gd name="connsiteX8" fmla="*/ 7099455 w 7458193"/>
              <a:gd name="connsiteY8" fmla="*/ 462901 h 633146"/>
              <a:gd name="connsiteX9" fmla="*/ 7151991 w 7458193"/>
              <a:gd name="connsiteY9" fmla="*/ 342520 h 633146"/>
              <a:gd name="connsiteX10" fmla="*/ 7203436 w 7458193"/>
              <a:gd name="connsiteY10" fmla="*/ 309599 h 633146"/>
              <a:gd name="connsiteX11" fmla="*/ 7203436 w 7458193"/>
              <a:gd name="connsiteY11" fmla="*/ 142687 h 633146"/>
              <a:gd name="connsiteX12" fmla="*/ 3943877 w 7458193"/>
              <a:gd name="connsiteY12" fmla="*/ 142687 h 633146"/>
              <a:gd name="connsiteX13" fmla="*/ 3943877 w 7458193"/>
              <a:gd name="connsiteY13" fmla="*/ 233407 h 633146"/>
              <a:gd name="connsiteX14" fmla="*/ 3977982 w 7458193"/>
              <a:gd name="connsiteY14" fmla="*/ 255232 h 633146"/>
              <a:gd name="connsiteX15" fmla="*/ 4030518 w 7458193"/>
              <a:gd name="connsiteY15" fmla="*/ 375613 h 633146"/>
              <a:gd name="connsiteX16" fmla="*/ 3851149 w 7458193"/>
              <a:gd name="connsiteY16" fmla="*/ 545858 h 633146"/>
              <a:gd name="connsiteX17" fmla="*/ 3671780 w 7458193"/>
              <a:gd name="connsiteY17" fmla="*/ 375613 h 633146"/>
              <a:gd name="connsiteX18" fmla="*/ 3781331 w 7458193"/>
              <a:gd name="connsiteY18" fmla="*/ 218747 h 633146"/>
              <a:gd name="connsiteX19" fmla="*/ 3793100 w 7458193"/>
              <a:gd name="connsiteY19" fmla="*/ 216491 h 633146"/>
              <a:gd name="connsiteX20" fmla="*/ 3793100 w 7458193"/>
              <a:gd name="connsiteY20" fmla="*/ 142687 h 633146"/>
              <a:gd name="connsiteX21" fmla="*/ 254757 w 7458193"/>
              <a:gd name="connsiteY21" fmla="*/ 142687 h 633146"/>
              <a:gd name="connsiteX22" fmla="*/ 254757 w 7458193"/>
              <a:gd name="connsiteY22" fmla="*/ 223492 h 633146"/>
              <a:gd name="connsiteX23" fmla="*/ 306201 w 7458193"/>
              <a:gd name="connsiteY23" fmla="*/ 256413 h 633146"/>
              <a:gd name="connsiteX24" fmla="*/ 358737 w 7458193"/>
              <a:gd name="connsiteY24" fmla="*/ 376794 h 633146"/>
              <a:gd name="connsiteX25" fmla="*/ 179368 w 7458193"/>
              <a:gd name="connsiteY25" fmla="*/ 547039 h 633146"/>
              <a:gd name="connsiteX26" fmla="*/ 0 w 7458193"/>
              <a:gd name="connsiteY26" fmla="*/ 376794 h 633146"/>
              <a:gd name="connsiteX27" fmla="*/ 52536 w 7458193"/>
              <a:gd name="connsiteY27" fmla="*/ 256413 h 633146"/>
              <a:gd name="connsiteX28" fmla="*/ 103981 w 7458193"/>
              <a:gd name="connsiteY28" fmla="*/ 223492 h 633146"/>
              <a:gd name="connsiteX29" fmla="*/ 103981 w 7458193"/>
              <a:gd name="connsiteY29" fmla="*/ 142687 h 633146"/>
              <a:gd name="connsiteX30" fmla="*/ 103981 w 7458193"/>
              <a:gd name="connsiteY30" fmla="*/ 5946 h 633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458193" h="633146">
                <a:moveTo>
                  <a:pt x="103981" y="0"/>
                </a:moveTo>
                <a:lnTo>
                  <a:pt x="7345984" y="0"/>
                </a:lnTo>
                <a:lnTo>
                  <a:pt x="7345984" y="14680"/>
                </a:lnTo>
                <a:lnTo>
                  <a:pt x="7354213" y="14680"/>
                </a:lnTo>
                <a:lnTo>
                  <a:pt x="7354213" y="309599"/>
                </a:lnTo>
                <a:lnTo>
                  <a:pt x="7405657" y="342520"/>
                </a:lnTo>
                <a:cubicBezTo>
                  <a:pt x="7438116" y="373328"/>
                  <a:pt x="7458193" y="415889"/>
                  <a:pt x="7458193" y="462901"/>
                </a:cubicBezTo>
                <a:cubicBezTo>
                  <a:pt x="7458193" y="556925"/>
                  <a:pt x="7377887" y="633146"/>
                  <a:pt x="7278824" y="633146"/>
                </a:cubicBezTo>
                <a:cubicBezTo>
                  <a:pt x="7179761" y="633146"/>
                  <a:pt x="7099455" y="556925"/>
                  <a:pt x="7099455" y="462901"/>
                </a:cubicBezTo>
                <a:cubicBezTo>
                  <a:pt x="7099455" y="415889"/>
                  <a:pt x="7119532" y="373328"/>
                  <a:pt x="7151991" y="342520"/>
                </a:cubicBezTo>
                <a:lnTo>
                  <a:pt x="7203436" y="309599"/>
                </a:lnTo>
                <a:lnTo>
                  <a:pt x="7203436" y="142687"/>
                </a:lnTo>
                <a:lnTo>
                  <a:pt x="3943877" y="142687"/>
                </a:lnTo>
                <a:lnTo>
                  <a:pt x="3943877" y="233407"/>
                </a:lnTo>
                <a:lnTo>
                  <a:pt x="3977982" y="255232"/>
                </a:lnTo>
                <a:cubicBezTo>
                  <a:pt x="4010442" y="286040"/>
                  <a:pt x="4030518" y="328601"/>
                  <a:pt x="4030518" y="375613"/>
                </a:cubicBezTo>
                <a:cubicBezTo>
                  <a:pt x="4030518" y="469637"/>
                  <a:pt x="3950212" y="545858"/>
                  <a:pt x="3851149" y="545858"/>
                </a:cubicBezTo>
                <a:cubicBezTo>
                  <a:pt x="3752086" y="545858"/>
                  <a:pt x="3671780" y="469637"/>
                  <a:pt x="3671780" y="375613"/>
                </a:cubicBezTo>
                <a:cubicBezTo>
                  <a:pt x="3671780" y="305095"/>
                  <a:pt x="3716952" y="244591"/>
                  <a:pt x="3781331" y="218747"/>
                </a:cubicBezTo>
                <a:lnTo>
                  <a:pt x="3793100" y="216491"/>
                </a:lnTo>
                <a:lnTo>
                  <a:pt x="3793100" y="142687"/>
                </a:lnTo>
                <a:lnTo>
                  <a:pt x="254757" y="142687"/>
                </a:lnTo>
                <a:lnTo>
                  <a:pt x="254757" y="223492"/>
                </a:lnTo>
                <a:lnTo>
                  <a:pt x="306201" y="256413"/>
                </a:lnTo>
                <a:cubicBezTo>
                  <a:pt x="338661" y="287221"/>
                  <a:pt x="358737" y="329782"/>
                  <a:pt x="358737" y="376794"/>
                </a:cubicBezTo>
                <a:cubicBezTo>
                  <a:pt x="358737" y="470818"/>
                  <a:pt x="278432" y="547039"/>
                  <a:pt x="179368" y="547039"/>
                </a:cubicBezTo>
                <a:cubicBezTo>
                  <a:pt x="80306" y="547039"/>
                  <a:pt x="0" y="470818"/>
                  <a:pt x="0" y="376794"/>
                </a:cubicBezTo>
                <a:cubicBezTo>
                  <a:pt x="0" y="329782"/>
                  <a:pt x="20076" y="287221"/>
                  <a:pt x="52536" y="256413"/>
                </a:cubicBezTo>
                <a:lnTo>
                  <a:pt x="103981" y="223492"/>
                </a:lnTo>
                <a:lnTo>
                  <a:pt x="103981" y="142687"/>
                </a:lnTo>
                <a:lnTo>
                  <a:pt x="103981" y="5946"/>
                </a:lnTo>
                <a:close/>
              </a:path>
            </a:pathLst>
          </a:cu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up)">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circle(in)">
                                      <p:cBhvr>
                                        <p:cTn id="17" dur="20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circle(in)">
                                      <p:cBhvr>
                                        <p:cTn id="22" dur="2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5" grpId="0" animBg="1"/>
      <p:bldP spid="29" grpId="0" animBg="1"/>
      <p:bldP spid="37"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3567906" y="800100"/>
            <a:ext cx="5043488" cy="7286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p:cNvSpPr/>
          <p:nvPr/>
        </p:nvSpPr>
        <p:spPr>
          <a:xfrm>
            <a:off x="3746499" y="6219488"/>
            <a:ext cx="4686301" cy="4658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Picture 17"/>
          <p:cNvPicPr>
            <a:picLocks noChangeAspect="1"/>
          </p:cNvPicPr>
          <p:nvPr/>
        </p:nvPicPr>
        <p:blipFill>
          <a:blip r:embed="rId2"/>
          <a:stretch>
            <a:fillRect/>
          </a:stretch>
        </p:blipFill>
        <p:spPr>
          <a:xfrm>
            <a:off x="0" y="0"/>
            <a:ext cx="12191999" cy="6858000"/>
          </a:xfrm>
          <a:prstGeom prst="rect">
            <a:avLst/>
          </a:prstGeom>
        </p:spPr>
      </p:pic>
      <p:sp>
        <p:nvSpPr>
          <p:cNvPr id="5" name="Rectangle 4"/>
          <p:cNvSpPr/>
          <p:nvPr/>
        </p:nvSpPr>
        <p:spPr>
          <a:xfrm>
            <a:off x="117343" y="76473"/>
            <a:ext cx="2985433" cy="743473"/>
          </a:xfrm>
          <a:prstGeom prst="rect">
            <a:avLst/>
          </a:prstGeom>
        </p:spPr>
        <p:txBody>
          <a:bodyPr wrap="none">
            <a:spAutoFit/>
          </a:bodyPr>
          <a:lstStyle/>
          <a:p>
            <a:pPr marL="0" marR="0" lvl="0" indent="0" algn="just" defTabSz="914400" rtl="0" eaLnBrk="1" fontAlgn="auto" latinLnBrk="0" hangingPunct="1">
              <a:lnSpc>
                <a:spcPct val="115000"/>
              </a:lnSpc>
              <a:spcBef>
                <a:spcPts val="0"/>
              </a:spcBef>
              <a:spcAft>
                <a:spcPts val="0"/>
              </a:spcAft>
              <a:buClrTx/>
              <a:buSzTx/>
              <a:buFontTx/>
              <a:buNone/>
              <a:defRPr/>
            </a:pPr>
            <a:r>
              <a:rPr kumimoji="0" lang="en-US" sz="4000" b="1" i="0" u="none" strike="noStrike" kern="1200" cap="none" spc="0" normalizeH="0" baseline="0" noProof="0" dirty="0">
                <a:ln>
                  <a:noFill/>
                </a:ln>
                <a:solidFill>
                  <a:schemeClr val="bg1"/>
                </a:solidFill>
                <a:effectLst/>
                <a:uLnTx/>
                <a:uFillTx/>
                <a:latin typeface="Times New Roman" panose="02020603050405020304" pitchFamily="18" charset="0"/>
                <a:ea typeface="Times New Roman" panose="02020603050405020304" pitchFamily="18" charset="0"/>
                <a:cs typeface="+mn-cs"/>
              </a:rPr>
              <a:t>III. </a:t>
            </a:r>
            <a:r>
              <a:rPr kumimoji="0" lang="en-US" sz="4000" b="1" i="0" u="none" strike="noStrike" kern="1200" cap="none" spc="0" normalizeH="0" baseline="0" noProof="0" dirty="0" err="1">
                <a:ln>
                  <a:noFill/>
                </a:ln>
                <a:solidFill>
                  <a:schemeClr val="bg1"/>
                </a:solidFill>
                <a:effectLst/>
                <a:uLnTx/>
                <a:uFillTx/>
                <a:latin typeface="Times New Roman" panose="02020603050405020304" pitchFamily="18" charset="0"/>
                <a:ea typeface="Times New Roman" panose="02020603050405020304" pitchFamily="18" charset="0"/>
                <a:cs typeface="+mn-cs"/>
              </a:rPr>
              <a:t>Tổng</a:t>
            </a:r>
            <a:r>
              <a:rPr kumimoji="0" lang="en-US" sz="4000" b="1" i="0" u="none" strike="noStrike" kern="1200" cap="none" spc="0" normalizeH="0" baseline="0" noProof="0" dirty="0">
                <a:ln>
                  <a:noFill/>
                </a:ln>
                <a:solidFill>
                  <a:schemeClr val="bg1"/>
                </a:solidFill>
                <a:effectLst/>
                <a:uLnTx/>
                <a:uFillTx/>
                <a:latin typeface="Times New Roman" panose="02020603050405020304" pitchFamily="18" charset="0"/>
                <a:ea typeface="Times New Roman" panose="02020603050405020304" pitchFamily="18" charset="0"/>
                <a:cs typeface="+mn-cs"/>
              </a:rPr>
              <a:t> </a:t>
            </a:r>
            <a:r>
              <a:rPr kumimoji="0" lang="en-US" sz="4000" b="1" i="0" u="none" strike="noStrike" kern="1200" cap="none" spc="0" normalizeH="0" baseline="0" noProof="0" dirty="0" err="1">
                <a:ln>
                  <a:noFill/>
                </a:ln>
                <a:solidFill>
                  <a:schemeClr val="bg1"/>
                </a:solidFill>
                <a:effectLst/>
                <a:uLnTx/>
                <a:uFillTx/>
                <a:latin typeface="Times New Roman" panose="02020603050405020304" pitchFamily="18" charset="0"/>
                <a:ea typeface="Times New Roman" panose="02020603050405020304" pitchFamily="18" charset="0"/>
                <a:cs typeface="+mn-cs"/>
              </a:rPr>
              <a:t>kết</a:t>
            </a:r>
            <a:endParaRPr kumimoji="0" lang="en-US" sz="4000" b="0" i="0" u="none" strike="noStrike" kern="1200" cap="none" spc="0" normalizeH="0" baseline="0" noProof="0" dirty="0">
              <a:ln>
                <a:noFill/>
              </a:ln>
              <a:solidFill>
                <a:schemeClr val="bg1"/>
              </a:solidFill>
              <a:effectLst/>
              <a:uLnTx/>
              <a:uFillTx/>
              <a:latin typeface="Times New Roman" panose="02020603050405020304" pitchFamily="18" charset="0"/>
              <a:ea typeface="Times New Roman" panose="02020603050405020304" pitchFamily="18" charset="0"/>
              <a:cs typeface="+mn-cs"/>
            </a:endParaRPr>
          </a:p>
        </p:txBody>
      </p:sp>
      <p:grpSp>
        <p:nvGrpSpPr>
          <p:cNvPr id="11" name="Group 10"/>
          <p:cNvGrpSpPr/>
          <p:nvPr/>
        </p:nvGrpSpPr>
        <p:grpSpPr>
          <a:xfrm>
            <a:off x="2106241" y="905334"/>
            <a:ext cx="8320867" cy="4605337"/>
            <a:chOff x="2033959" y="2039816"/>
            <a:chExt cx="8124080" cy="4195884"/>
          </a:xfrm>
        </p:grpSpPr>
        <p:sp>
          <p:nvSpPr>
            <p:cNvPr id="12" name="Freeform 11"/>
            <p:cNvSpPr/>
            <p:nvPr/>
          </p:nvSpPr>
          <p:spPr>
            <a:xfrm>
              <a:off x="6096000" y="3043013"/>
              <a:ext cx="2224013" cy="771971"/>
            </a:xfrm>
            <a:custGeom>
              <a:avLst/>
              <a:gdLst/>
              <a:ahLst/>
              <a:cxnLst/>
              <a:rect l="0" t="0" r="0" b="0"/>
              <a:pathLst>
                <a:path>
                  <a:moveTo>
                    <a:pt x="0" y="0"/>
                  </a:moveTo>
                  <a:lnTo>
                    <a:pt x="0" y="385985"/>
                  </a:lnTo>
                  <a:lnTo>
                    <a:pt x="2224013" y="385985"/>
                  </a:lnTo>
                  <a:lnTo>
                    <a:pt x="2224013" y="771971"/>
                  </a:lnTo>
                </a:path>
              </a:pathLst>
            </a:custGeom>
            <a:noFill/>
            <a:ln w="38100">
              <a:solidFill>
                <a:schemeClr val="bg1"/>
              </a:solidFill>
            </a:ln>
          </p:spPr>
          <p:style>
            <a:lnRef idx="2">
              <a:schemeClr val="accent2">
                <a:hueOff val="0"/>
                <a:satOff val="0"/>
                <a:lumOff val="0"/>
                <a:alphaOff val="0"/>
              </a:schemeClr>
            </a:lnRef>
            <a:fillRef idx="0">
              <a:scrgbClr r="0" g="0" b="0"/>
            </a:fillRef>
            <a:effectRef idx="0">
              <a:schemeClr val="accent3">
                <a:tint val="90000"/>
                <a:hueOff val="0"/>
                <a:satOff val="0"/>
                <a:lumOff val="0"/>
                <a:alphaOff val="0"/>
              </a:schemeClr>
            </a:effectRef>
            <a:fontRef idx="minor">
              <a:schemeClr val="tx1">
                <a:hueOff val="0"/>
                <a:satOff val="0"/>
                <a:lumOff val="0"/>
                <a:alphaOff val="0"/>
              </a:schemeClr>
            </a:fontRef>
          </p:style>
        </p:sp>
        <p:sp>
          <p:nvSpPr>
            <p:cNvPr id="13" name="Freeform 12"/>
            <p:cNvSpPr/>
            <p:nvPr/>
          </p:nvSpPr>
          <p:spPr>
            <a:xfrm>
              <a:off x="3871986" y="3043013"/>
              <a:ext cx="2224013" cy="771971"/>
            </a:xfrm>
            <a:custGeom>
              <a:avLst/>
              <a:gdLst/>
              <a:ahLst/>
              <a:cxnLst/>
              <a:rect l="0" t="0" r="0" b="0"/>
              <a:pathLst>
                <a:path>
                  <a:moveTo>
                    <a:pt x="2224013" y="0"/>
                  </a:moveTo>
                  <a:lnTo>
                    <a:pt x="2224013" y="385985"/>
                  </a:lnTo>
                  <a:lnTo>
                    <a:pt x="0" y="385985"/>
                  </a:lnTo>
                  <a:lnTo>
                    <a:pt x="0" y="771971"/>
                  </a:lnTo>
                </a:path>
              </a:pathLst>
            </a:custGeom>
            <a:noFill/>
            <a:ln w="38100">
              <a:solidFill>
                <a:schemeClr val="bg1"/>
              </a:solidFill>
            </a:ln>
          </p:spPr>
          <p:style>
            <a:lnRef idx="2">
              <a:schemeClr val="accent2">
                <a:hueOff val="0"/>
                <a:satOff val="0"/>
                <a:lumOff val="0"/>
                <a:alphaOff val="0"/>
              </a:schemeClr>
            </a:lnRef>
            <a:fillRef idx="0">
              <a:scrgbClr r="0" g="0" b="0"/>
            </a:fillRef>
            <a:effectRef idx="0">
              <a:schemeClr val="accent3">
                <a:tint val="90000"/>
                <a:hueOff val="0"/>
                <a:satOff val="0"/>
                <a:lumOff val="0"/>
                <a:alphaOff val="0"/>
              </a:schemeClr>
            </a:effectRef>
            <a:fontRef idx="minor">
              <a:schemeClr val="tx1">
                <a:hueOff val="0"/>
                <a:satOff val="0"/>
                <a:lumOff val="0"/>
                <a:alphaOff val="0"/>
              </a:schemeClr>
            </a:fontRef>
          </p:style>
        </p:sp>
        <p:sp>
          <p:nvSpPr>
            <p:cNvPr id="14" name="Freeform 13"/>
            <p:cNvSpPr/>
            <p:nvPr/>
          </p:nvSpPr>
          <p:spPr>
            <a:xfrm>
              <a:off x="4257972" y="2039816"/>
              <a:ext cx="3676054" cy="1003198"/>
            </a:xfrm>
            <a:custGeom>
              <a:avLst/>
              <a:gdLst>
                <a:gd name="connsiteX0" fmla="*/ 0 w 3676054"/>
                <a:gd name="connsiteY0" fmla="*/ 0 h 1838027"/>
                <a:gd name="connsiteX1" fmla="*/ 3676054 w 3676054"/>
                <a:gd name="connsiteY1" fmla="*/ 0 h 1838027"/>
                <a:gd name="connsiteX2" fmla="*/ 3676054 w 3676054"/>
                <a:gd name="connsiteY2" fmla="*/ 1838027 h 1838027"/>
                <a:gd name="connsiteX3" fmla="*/ 0 w 3676054"/>
                <a:gd name="connsiteY3" fmla="*/ 1838027 h 1838027"/>
                <a:gd name="connsiteX4" fmla="*/ 0 w 3676054"/>
                <a:gd name="connsiteY4" fmla="*/ 0 h 1838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6054" h="1838027">
                  <a:moveTo>
                    <a:pt x="0" y="0"/>
                  </a:moveTo>
                  <a:lnTo>
                    <a:pt x="3676054" y="0"/>
                  </a:lnTo>
                  <a:lnTo>
                    <a:pt x="3676054" y="1838027"/>
                  </a:lnTo>
                  <a:lnTo>
                    <a:pt x="0" y="1838027"/>
                  </a:lnTo>
                  <a:lnTo>
                    <a:pt x="0" y="0"/>
                  </a:lnTo>
                  <a:close/>
                </a:path>
              </a:pathLst>
            </a:custGeom>
            <a:ln w="38100">
              <a:solidFill>
                <a:schemeClr val="bg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780" tIns="17780" rIns="17780" bIns="17780" numCol="1" spcCol="1270" anchor="ctr" anchorCtr="0">
              <a:noAutofit/>
            </a:bodyPr>
            <a:lstStyle/>
            <a:p>
              <a:pPr marL="0" marR="0" lvl="0" indent="0" algn="ctr" defTabSz="1244600" rtl="0" eaLnBrk="1" fontAlgn="auto" latinLnBrk="0" hangingPunct="1">
                <a:lnSpc>
                  <a:spcPct val="90000"/>
                </a:lnSpc>
                <a:spcBef>
                  <a:spcPct val="0"/>
                </a:spcBef>
                <a:spcAft>
                  <a:spcPct val="35000"/>
                </a:spcAft>
                <a:buClrTx/>
                <a:buSzTx/>
                <a:buFontTx/>
                <a:buNone/>
                <a:defRPr/>
              </a:pPr>
              <a:r>
                <a:rPr kumimoji="0" lang="pt-BR" sz="4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2. Nội dung:</a:t>
              </a:r>
              <a:endPar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5" name="Freeform 14"/>
            <p:cNvSpPr/>
            <p:nvPr/>
          </p:nvSpPr>
          <p:spPr>
            <a:xfrm>
              <a:off x="2033959" y="3814985"/>
              <a:ext cx="3676054" cy="2420715"/>
            </a:xfrm>
            <a:custGeom>
              <a:avLst/>
              <a:gdLst>
                <a:gd name="connsiteX0" fmla="*/ 0 w 3676054"/>
                <a:gd name="connsiteY0" fmla="*/ 0 h 1838027"/>
                <a:gd name="connsiteX1" fmla="*/ 3676054 w 3676054"/>
                <a:gd name="connsiteY1" fmla="*/ 0 h 1838027"/>
                <a:gd name="connsiteX2" fmla="*/ 3676054 w 3676054"/>
                <a:gd name="connsiteY2" fmla="*/ 1838027 h 1838027"/>
                <a:gd name="connsiteX3" fmla="*/ 0 w 3676054"/>
                <a:gd name="connsiteY3" fmla="*/ 1838027 h 1838027"/>
                <a:gd name="connsiteX4" fmla="*/ 0 w 3676054"/>
                <a:gd name="connsiteY4" fmla="*/ 0 h 1838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6054" h="1838027">
                  <a:moveTo>
                    <a:pt x="0" y="0"/>
                  </a:moveTo>
                  <a:lnTo>
                    <a:pt x="3676054" y="0"/>
                  </a:lnTo>
                  <a:lnTo>
                    <a:pt x="3676054" y="1838027"/>
                  </a:lnTo>
                  <a:lnTo>
                    <a:pt x="0" y="1838027"/>
                  </a:lnTo>
                  <a:lnTo>
                    <a:pt x="0" y="0"/>
                  </a:lnTo>
                  <a:close/>
                </a:path>
              </a:pathLst>
            </a:custGeom>
            <a:ln w="38100">
              <a:solidFill>
                <a:schemeClr val="bg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7780" tIns="17780" rIns="17780" bIns="17780" numCol="1" spcCol="1270" anchor="ctr" anchorCtr="0">
              <a:noAutofit/>
            </a:bodyPr>
            <a:lstStyle/>
            <a:p>
              <a:pPr marL="0" marR="0" lvl="0" indent="0" algn="ctr" defTabSz="1244600" rtl="0" eaLnBrk="1" fontAlgn="auto" latinLnBrk="0" hangingPunct="1">
                <a:lnSpc>
                  <a:spcPct val="90000"/>
                </a:lnSpc>
                <a:spcBef>
                  <a:spcPct val="0"/>
                </a:spcBef>
                <a:spcAft>
                  <a:spcPct val="35000"/>
                </a:spcAft>
                <a:buClrTx/>
                <a:buSzTx/>
                <a:buFontTx/>
                <a:buNone/>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Ca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ngợi</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người</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anh</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hùng</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tài</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năng</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phẩm</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chất</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cao</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đẹp</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trọng</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danh</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dự</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gắn</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bó</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với</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hạnh</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phúc</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gia</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đình</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thiết</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tha</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với</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sự</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phồn</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vinh</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của</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thị</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tộc</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7" name="Freeform 16"/>
            <p:cNvSpPr/>
            <p:nvPr/>
          </p:nvSpPr>
          <p:spPr>
            <a:xfrm>
              <a:off x="6481985" y="3814985"/>
              <a:ext cx="3676054" cy="2353907"/>
            </a:xfrm>
            <a:custGeom>
              <a:avLst/>
              <a:gdLst>
                <a:gd name="connsiteX0" fmla="*/ 0 w 3676054"/>
                <a:gd name="connsiteY0" fmla="*/ 0 h 1838027"/>
                <a:gd name="connsiteX1" fmla="*/ 3676054 w 3676054"/>
                <a:gd name="connsiteY1" fmla="*/ 0 h 1838027"/>
                <a:gd name="connsiteX2" fmla="*/ 3676054 w 3676054"/>
                <a:gd name="connsiteY2" fmla="*/ 1838027 h 1838027"/>
                <a:gd name="connsiteX3" fmla="*/ 0 w 3676054"/>
                <a:gd name="connsiteY3" fmla="*/ 1838027 h 1838027"/>
                <a:gd name="connsiteX4" fmla="*/ 0 w 3676054"/>
                <a:gd name="connsiteY4" fmla="*/ 0 h 1838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6054" h="1838027">
                  <a:moveTo>
                    <a:pt x="0" y="0"/>
                  </a:moveTo>
                  <a:lnTo>
                    <a:pt x="3676054" y="0"/>
                  </a:lnTo>
                  <a:lnTo>
                    <a:pt x="3676054" y="1838027"/>
                  </a:lnTo>
                  <a:lnTo>
                    <a:pt x="0" y="1838027"/>
                  </a:lnTo>
                  <a:lnTo>
                    <a:pt x="0" y="0"/>
                  </a:lnTo>
                  <a:close/>
                </a:path>
              </a:pathLst>
            </a:custGeom>
            <a:ln w="38100">
              <a:solidFill>
                <a:schemeClr val="bg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7780" tIns="17780" rIns="17780" bIns="17780" numCol="1" spcCol="1270" anchor="ctr" anchorCtr="0">
              <a:noAutofit/>
            </a:bodyPr>
            <a:lstStyle/>
            <a:p>
              <a:pPr marL="0" marR="0" lvl="0" indent="0" algn="ctr" defTabSz="1244600" rtl="0" eaLnBrk="1" fontAlgn="auto" latinLnBrk="0" hangingPunct="1">
                <a:lnSpc>
                  <a:spcPct val="90000"/>
                </a:lnSpc>
                <a:spcBef>
                  <a:spcPct val="0"/>
                </a:spcBef>
                <a:spcAft>
                  <a:spcPct val="35000"/>
                </a:spcAft>
                <a:buClrTx/>
                <a:buSzTx/>
                <a:buFontTx/>
                <a:buNone/>
                <a:defRPr/>
              </a:pP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Khát</a:t>
              </a:r>
              <a:r>
                <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vọng</a:t>
              </a:r>
              <a:r>
                <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cao</a:t>
              </a:r>
              <a:r>
                <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đẹp</a:t>
              </a:r>
              <a:r>
                <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của</a:t>
              </a:r>
              <a:r>
                <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con </a:t>
              </a: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người</a:t>
              </a:r>
              <a:r>
                <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đã</a:t>
              </a:r>
              <a:r>
                <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được</a:t>
              </a:r>
              <a:r>
                <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khẳng</a:t>
              </a:r>
              <a:r>
                <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định</a:t>
              </a:r>
              <a:r>
                <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từ</a:t>
              </a:r>
              <a:r>
                <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ngàn</a:t>
              </a:r>
              <a:r>
                <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xưa</a:t>
              </a:r>
              <a:r>
                <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gr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t="26324" b="11692"/>
          <a:stretch>
            <a:fillRect/>
          </a:stretch>
        </p:blipFill>
        <p:spPr>
          <a:xfrm>
            <a:off x="20" y="10"/>
            <a:ext cx="12191980" cy="6857990"/>
          </a:xfrm>
          <a:prstGeom prst="rect">
            <a:avLst/>
          </a:prstGeom>
        </p:spPr>
      </p:pic>
      <p:sp>
        <p:nvSpPr>
          <p:cNvPr id="27" name="Freeform 5"/>
          <p:cNvSpPr>
            <a:spLocks noGrp="1" noRot="1" noChangeAspect="1" noMove="1" noResize="1" noEditPoints="1" noAdjustHandles="1" noChangeArrowheads="1" noChangeShapeType="1" noTextEdit="1"/>
          </p:cNvSpPr>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marL="0" marR="0" lvl="0" indent="0" algn="ctr" defTabSz="914400" rtl="0" eaLnBrk="1" fontAlgn="auto" latinLnBrk="0" hangingPunct="1">
              <a:lnSpc>
                <a:spcPct val="100000"/>
              </a:lnSpc>
              <a:spcBef>
                <a:spcPts val="0"/>
              </a:spcBef>
              <a:spcAft>
                <a:spcPts val="1000"/>
              </a:spcAft>
              <a:buClr>
                <a:prstClr val="black"/>
              </a:buClr>
              <a:buSzPct val="100000"/>
              <a:buFont typeface="Arial" panose="020B0604020202020204"/>
              <a:buNone/>
              <a:defRPr/>
            </a:pPr>
            <a:endParaRPr kumimoji="0" lang="en-US" sz="1600" b="0" i="0" u="none" strike="noStrike" kern="1200" cap="all" spc="0" normalizeH="0" baseline="0" noProof="0">
              <a:ln>
                <a:noFill/>
              </a:ln>
              <a:solidFill>
                <a:prstClr val="black"/>
              </a:solidFill>
              <a:effectLst/>
              <a:uLnTx/>
              <a:uFillTx/>
              <a:latin typeface="Calibri" panose="020F0502020204030204"/>
              <a:ea typeface="+mn-ea"/>
              <a:cs typeface="+mn-cs"/>
            </a:endParaRPr>
          </a:p>
        </p:txBody>
      </p:sp>
      <p:sp>
        <p:nvSpPr>
          <p:cNvPr id="2" name="Title 1"/>
          <p:cNvSpPr>
            <a:spLocks noGrp="1"/>
          </p:cNvSpPr>
          <p:nvPr>
            <p:ph type="ctrTitle"/>
          </p:nvPr>
        </p:nvSpPr>
        <p:spPr>
          <a:xfrm>
            <a:off x="7654566" y="2799761"/>
            <a:ext cx="4219496" cy="1986005"/>
          </a:xfrm>
        </p:spPr>
        <p:txBody>
          <a:bodyPr>
            <a:normAutofit/>
          </a:bodyPr>
          <a:lstStyle/>
          <a:p>
            <a:r>
              <a:rPr lang="en-US" sz="4400" b="1" dirty="0" err="1" smtClean="0">
                <a:solidFill>
                  <a:srgbClr val="C00000"/>
                </a:solidFill>
                <a:latin typeface="Times New Roman" panose="02020603050405020304" pitchFamily="18" charset="0"/>
                <a:cs typeface="Times New Roman" panose="02020603050405020304" pitchFamily="18" charset="0"/>
              </a:rPr>
              <a:t>Hoạt</a:t>
            </a:r>
            <a:r>
              <a:rPr lang="en-US" sz="4400" b="1" dirty="0" smtClean="0">
                <a:solidFill>
                  <a:srgbClr val="C00000"/>
                </a:solidFill>
                <a:latin typeface="Times New Roman" panose="02020603050405020304" pitchFamily="18" charset="0"/>
                <a:cs typeface="Times New Roman" panose="02020603050405020304" pitchFamily="18" charset="0"/>
              </a:rPr>
              <a:t> </a:t>
            </a:r>
            <a:r>
              <a:rPr lang="en-US" sz="4400" b="1" dirty="0" err="1" smtClean="0">
                <a:solidFill>
                  <a:srgbClr val="C00000"/>
                </a:solidFill>
                <a:latin typeface="Times New Roman" panose="02020603050405020304" pitchFamily="18" charset="0"/>
                <a:cs typeface="Times New Roman" panose="02020603050405020304" pitchFamily="18" charset="0"/>
              </a:rPr>
              <a:t>động</a:t>
            </a:r>
            <a:r>
              <a:rPr lang="en-US" sz="4400" b="1" dirty="0" smtClean="0">
                <a:solidFill>
                  <a:srgbClr val="C00000"/>
                </a:solidFill>
                <a:latin typeface="Times New Roman" panose="02020603050405020304" pitchFamily="18" charset="0"/>
                <a:cs typeface="Times New Roman" panose="02020603050405020304" pitchFamily="18" charset="0"/>
              </a:rPr>
              <a:t> 3: </a:t>
            </a:r>
            <a:r>
              <a:rPr lang="en-US" sz="6600" b="1" dirty="0" err="1" smtClean="0">
                <a:solidFill>
                  <a:srgbClr val="C00000"/>
                </a:solidFill>
                <a:latin typeface="Times New Roman" panose="02020603050405020304" pitchFamily="18" charset="0"/>
                <a:cs typeface="Times New Roman" panose="02020603050405020304" pitchFamily="18" charset="0"/>
              </a:rPr>
              <a:t>Luyện</a:t>
            </a:r>
            <a:r>
              <a:rPr lang="en-US" sz="6600" b="1" dirty="0" smtClean="0">
                <a:solidFill>
                  <a:srgbClr val="C00000"/>
                </a:solidFill>
                <a:latin typeface="Times New Roman" panose="02020603050405020304" pitchFamily="18" charset="0"/>
                <a:cs typeface="Times New Roman" panose="02020603050405020304" pitchFamily="18" charset="0"/>
              </a:rPr>
              <a:t> </a:t>
            </a:r>
            <a:r>
              <a:rPr lang="en-US" sz="6600" b="1" dirty="0" err="1">
                <a:solidFill>
                  <a:srgbClr val="C00000"/>
                </a:solidFill>
                <a:latin typeface="Times New Roman" panose="02020603050405020304" pitchFamily="18" charset="0"/>
                <a:cs typeface="Times New Roman" panose="02020603050405020304" pitchFamily="18" charset="0"/>
              </a:rPr>
              <a:t>tập</a:t>
            </a:r>
            <a:endParaRPr lang="en-US" sz="6600" b="1" dirty="0">
              <a:solidFill>
                <a:srgbClr val="C00000"/>
              </a:solidFill>
              <a:latin typeface="Times New Roman" panose="02020603050405020304" pitchFamily="18" charset="0"/>
              <a:cs typeface="Times New Roman" panose="02020603050405020304" pitchFamily="18" charset="0"/>
            </a:endParaRPr>
          </a:p>
        </p:txBody>
      </p:sp>
      <p:cxnSp>
        <p:nvCxnSpPr>
          <p:cNvPr id="12" name="Straight Connector 11"/>
          <p:cNvCxnSpPr>
            <a:cxnSpLocks noGrp="1" noRot="1" noChangeAspect="1" noMove="1" noResize="1" noEditPoints="1" noAdjustHandles="1" noChangeArrowheads="1" noChangeShapeType="1"/>
          </p:cNvCxnSpPr>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3567906" y="800100"/>
            <a:ext cx="5043488" cy="7286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p:cNvSpPr/>
          <p:nvPr/>
        </p:nvSpPr>
        <p:spPr>
          <a:xfrm>
            <a:off x="3746499" y="6219488"/>
            <a:ext cx="4686301" cy="4658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p:cNvGrpSpPr/>
          <p:nvPr/>
        </p:nvGrpSpPr>
        <p:grpSpPr>
          <a:xfrm>
            <a:off x="447803" y="445120"/>
            <a:ext cx="2952330" cy="872197"/>
            <a:chOff x="490946" y="1269342"/>
            <a:chExt cx="2952330" cy="872197"/>
          </a:xfrm>
        </p:grpSpPr>
        <p:sp>
          <p:nvSpPr>
            <p:cNvPr id="7" name="Pentagon 6"/>
            <p:cNvSpPr/>
            <p:nvPr/>
          </p:nvSpPr>
          <p:spPr>
            <a:xfrm>
              <a:off x="490946" y="1269342"/>
              <a:ext cx="2400288" cy="872197"/>
            </a:xfrm>
            <a:prstGeom prst="homePlate">
              <a:avLst/>
            </a:prstGeom>
            <a:solidFill>
              <a:schemeClr val="accent2">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Bài</a:t>
              </a:r>
              <a:r>
                <a:rPr kumimoji="0" lang="en-US" sz="32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tập</a:t>
              </a:r>
              <a:r>
                <a:rPr kumimoji="0" lang="en-US" sz="32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 1</a:t>
              </a:r>
            </a:p>
          </p:txBody>
        </p:sp>
        <p:sp>
          <p:nvSpPr>
            <p:cNvPr id="10" name="Chevron 9"/>
            <p:cNvSpPr/>
            <p:nvPr/>
          </p:nvSpPr>
          <p:spPr>
            <a:xfrm>
              <a:off x="2463823" y="1290141"/>
              <a:ext cx="665151" cy="851398"/>
            </a:xfrm>
            <a:prstGeom prst="chevron">
              <a:avLst>
                <a:gd name="adj" fmla="val 56767"/>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Chevron 24"/>
            <p:cNvSpPr/>
            <p:nvPr/>
          </p:nvSpPr>
          <p:spPr>
            <a:xfrm>
              <a:off x="2778125" y="1290141"/>
              <a:ext cx="665151" cy="851398"/>
            </a:xfrm>
            <a:prstGeom prst="chevron">
              <a:avLst>
                <a:gd name="adj" fmla="val 56767"/>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9" name="Rectangle 18"/>
          <p:cNvSpPr/>
          <p:nvPr/>
        </p:nvSpPr>
        <p:spPr>
          <a:xfrm>
            <a:off x="3567906" y="593553"/>
            <a:ext cx="2743828" cy="613245"/>
          </a:xfrm>
          <a:prstGeom prst="rect">
            <a:avLst/>
          </a:prstGeom>
        </p:spPr>
        <p:txBody>
          <a:bodyPr wrap="none">
            <a:spAutoFit/>
          </a:bodyPr>
          <a:lstStyle/>
          <a:p>
            <a:pPr marL="0" marR="0" lvl="0" indent="0" algn="just" defTabSz="914400" rtl="0" eaLnBrk="1" fontAlgn="auto" latinLnBrk="0" hangingPunct="1">
              <a:lnSpc>
                <a:spcPct val="115000"/>
              </a:lnSpc>
              <a:spcBef>
                <a:spcPts val="0"/>
              </a:spcBef>
              <a:spcAft>
                <a:spcPts val="0"/>
              </a:spcAft>
              <a:buClrTx/>
              <a:buSzTx/>
              <a:buFontTx/>
              <a:buNone/>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Viết</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đoạn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văn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20" name="Picture 19"/>
          <p:cNvPicPr>
            <a:picLocks noChangeAspect="1"/>
          </p:cNvPicPr>
          <p:nvPr/>
        </p:nvPicPr>
        <p:blipFill>
          <a:blip r:embed="rId2"/>
          <a:stretch>
            <a:fillRect/>
          </a:stretch>
        </p:blipFill>
        <p:spPr>
          <a:xfrm>
            <a:off x="4143460" y="1208094"/>
            <a:ext cx="7375440" cy="4441812"/>
          </a:xfrm>
          <a:prstGeom prst="rect">
            <a:avLst/>
          </a:prstGeom>
        </p:spPr>
      </p:pic>
      <p:sp>
        <p:nvSpPr>
          <p:cNvPr id="22" name="Rectangle 21"/>
          <p:cNvSpPr/>
          <p:nvPr/>
        </p:nvSpPr>
        <p:spPr>
          <a:xfrm>
            <a:off x="4696068" y="2335832"/>
            <a:ext cx="6148228" cy="2640723"/>
          </a:xfrm>
          <a:prstGeom prst="rect">
            <a:avLst/>
          </a:prstGeom>
        </p:spPr>
        <p:txBody>
          <a:bodyPr wrap="square">
            <a:spAutoFit/>
          </a:bodyPr>
          <a:lstStyle/>
          <a:p>
            <a:pPr marL="0" marR="30480" lvl="0" indent="0" algn="just" defTabSz="914400" rtl="0" eaLnBrk="1" fontAlgn="auto" latinLnBrk="0" hangingPunct="1">
              <a:lnSpc>
                <a:spcPct val="115000"/>
              </a:lnSpc>
              <a:spcBef>
                <a:spcPts val="0"/>
              </a:spcBef>
              <a:spcAft>
                <a:spcPts val="1200"/>
              </a:spcAft>
              <a:buClrTx/>
              <a:buSzTx/>
              <a:buFontTx/>
              <a:buNone/>
              <a:defRPr/>
            </a:pP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Viết</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đoạn</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văn</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khoảng</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8 – 10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dòng</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miêu</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tả</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lại</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trận</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chiến</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đấu</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giữa</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Đăm</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Săn</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và</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Mtao</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Mxây</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bằng</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lời</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văn</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của</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em</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34" name="Picture 33"/>
          <p:cNvPicPr>
            <a:picLocks noChangeAspect="1"/>
          </p:cNvPicPr>
          <p:nvPr/>
        </p:nvPicPr>
        <p:blipFill>
          <a:blip r:embed="rId3"/>
          <a:srcRect t="493" r="10876"/>
          <a:stretch>
            <a:fillRect/>
          </a:stretch>
        </p:blipFill>
        <p:spPr>
          <a:xfrm>
            <a:off x="655797" y="2195862"/>
            <a:ext cx="3616051" cy="2920661"/>
          </a:xfrm>
          <a:custGeom>
            <a:avLst/>
            <a:gdLst>
              <a:gd name="connsiteX0" fmla="*/ 1752355 w 3616051"/>
              <a:gd name="connsiteY0" fmla="*/ 0 h 2920661"/>
              <a:gd name="connsiteX1" fmla="*/ 3616051 w 3616051"/>
              <a:gd name="connsiteY1" fmla="*/ 0 h 2920661"/>
              <a:gd name="connsiteX2" fmla="*/ 3616051 w 3616051"/>
              <a:gd name="connsiteY2" fmla="*/ 1486699 h 2920661"/>
              <a:gd name="connsiteX3" fmla="*/ 2306561 w 3616051"/>
              <a:gd name="connsiteY3" fmla="*/ 2906559 h 2920661"/>
              <a:gd name="connsiteX4" fmla="*/ 2237809 w 3616051"/>
              <a:gd name="connsiteY4" fmla="*/ 2920661 h 2920661"/>
              <a:gd name="connsiteX5" fmla="*/ 1266901 w 3616051"/>
              <a:gd name="connsiteY5" fmla="*/ 2920661 h 2920661"/>
              <a:gd name="connsiteX6" fmla="*/ 1198149 w 3616051"/>
              <a:gd name="connsiteY6" fmla="*/ 2906559 h 2920661"/>
              <a:gd name="connsiteX7" fmla="*/ 35118 w 3616051"/>
              <a:gd name="connsiteY7" fmla="*/ 2065390 h 2920661"/>
              <a:gd name="connsiteX8" fmla="*/ 0 w 3616051"/>
              <a:gd name="connsiteY8" fmla="*/ 1988850 h 2920661"/>
              <a:gd name="connsiteX9" fmla="*/ 0 w 3616051"/>
              <a:gd name="connsiteY9" fmla="*/ 984548 h 2920661"/>
              <a:gd name="connsiteX10" fmla="*/ 35118 w 3616051"/>
              <a:gd name="connsiteY10" fmla="*/ 908009 h 2920661"/>
              <a:gd name="connsiteX11" fmla="*/ 1752355 w 3616051"/>
              <a:gd name="connsiteY11" fmla="*/ 0 h 2920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16051" h="2920661">
                <a:moveTo>
                  <a:pt x="1752355" y="0"/>
                </a:moveTo>
                <a:lnTo>
                  <a:pt x="3616051" y="0"/>
                </a:lnTo>
                <a:lnTo>
                  <a:pt x="3616051" y="1486699"/>
                </a:lnTo>
                <a:cubicBezTo>
                  <a:pt x="3616051" y="2153828"/>
                  <a:pt x="3065213" y="2718326"/>
                  <a:pt x="2306561" y="2906559"/>
                </a:cubicBezTo>
                <a:lnTo>
                  <a:pt x="2237809" y="2920661"/>
                </a:lnTo>
                <a:lnTo>
                  <a:pt x="1266901" y="2920661"/>
                </a:lnTo>
                <a:lnTo>
                  <a:pt x="1198149" y="2906559"/>
                </a:lnTo>
                <a:cubicBezTo>
                  <a:pt x="672928" y="2776244"/>
                  <a:pt x="247311" y="2465588"/>
                  <a:pt x="35118" y="2065390"/>
                </a:cubicBezTo>
                <a:lnTo>
                  <a:pt x="0" y="1988850"/>
                </a:lnTo>
                <a:lnTo>
                  <a:pt x="0" y="984548"/>
                </a:lnTo>
                <a:lnTo>
                  <a:pt x="35118" y="908009"/>
                </a:lnTo>
                <a:cubicBezTo>
                  <a:pt x="318042" y="374410"/>
                  <a:pt x="980387" y="0"/>
                  <a:pt x="1752355" y="0"/>
                </a:cubicBezTo>
                <a:close/>
              </a:path>
            </a:pathLst>
          </a:custGeom>
        </p:spPr>
      </p:pic>
    </p:spTree>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p:cNvPicPr>
            <a:picLocks noChangeAspect="1"/>
          </p:cNvPicPr>
          <p:nvPr/>
        </p:nvPicPr>
        <p:blipFill rotWithShape="1">
          <a:blip r:embed="rId2"/>
          <a:srcRect l="7631" r="24141" b="4039"/>
          <a:stretch>
            <a:fillRect/>
          </a:stretch>
        </p:blipFill>
        <p:spPr>
          <a:xfrm>
            <a:off x="3523488" y="104284"/>
            <a:ext cx="8668512" cy="6857990"/>
          </a:xfrm>
          <a:prstGeom prst="rect">
            <a:avLst/>
          </a:prstGeom>
        </p:spPr>
      </p:pic>
      <p:sp>
        <p:nvSpPr>
          <p:cNvPr id="16" name="Rectangle 15"/>
          <p:cNvSpPr>
            <a:spLocks noGrp="1" noRot="1" noChangeAspect="1" noMove="1" noResize="1" noEditPoints="1" noAdjustHandles="1" noChangeArrowheads="1" noChangeShapeType="1" noTextEdit="1"/>
          </p:cNvSpPr>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Rectangle 17"/>
          <p:cNvSpPr>
            <a:spLocks noGrp="1" noRot="1" noChangeAspect="1" noMove="1" noResize="1" noEditPoints="1" noAdjustHandles="1" noChangeArrowheads="1" noChangeShapeType="1" noTextEdit="1"/>
          </p:cNvSpPr>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p:cNvSpPr>
            <a:spLocks noGrp="1" noRot="1" noChangeAspect="1" noMove="1" noResize="1" noEditPoints="1" noAdjustHandles="1" noChangeArrowheads="1" noChangeShapeType="1" noTextEdit="1"/>
          </p:cNvSpPr>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1001" y="1050846"/>
            <a:ext cx="4453976" cy="4247317"/>
          </a:xfrm>
          <a:prstGeom prst="rect">
            <a:avLst/>
          </a:prstGeom>
          <a:noFill/>
        </p:spPr>
        <p:txBody>
          <a:bodyPr wrap="none" lIns="91440" tIns="45720" rIns="91440" bIns="45720">
            <a:spAutoFit/>
          </a:bodyPr>
          <a:lstStyle/>
          <a:p>
            <a:pPr algn="ctr"/>
            <a:r>
              <a:rPr lang="en-US" sz="5400" b="1" cap="none" spc="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HOẠT ĐỘNG 2:</a:t>
            </a:r>
          </a:p>
          <a:p>
            <a:pPr algn="ctr"/>
            <a:r>
              <a:rPr lang="en-US" sz="5400" b="1" cap="none" spc="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HÌNH</a:t>
            </a:r>
            <a:endPar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a:p>
            <a:pPr algn="ctr"/>
            <a:r>
              <a:rPr lang="en-US"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THÀNH</a:t>
            </a:r>
          </a:p>
          <a:p>
            <a:pPr algn="ct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KIẾN</a:t>
            </a:r>
          </a:p>
          <a:p>
            <a:pPr algn="ctr"/>
            <a:r>
              <a:rPr lang="en-US"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THỨC</a:t>
            </a:r>
            <a:endPar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Tree>
  </p:cSld>
  <p:clrMapOvr>
    <a:masterClrMapping/>
  </p:clrMapOvr>
  <p:transition spd="slow">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2"/>
          <a:stretch>
            <a:fillRect/>
          </a:stretch>
        </p:blipFill>
        <p:spPr>
          <a:xfrm>
            <a:off x="601047" y="4842686"/>
            <a:ext cx="2429346" cy="1594968"/>
          </a:xfrm>
          <a:prstGeom prst="rect">
            <a:avLst/>
          </a:prstGeom>
        </p:spPr>
      </p:pic>
      <p:grpSp>
        <p:nvGrpSpPr>
          <p:cNvPr id="3" name="Group 2"/>
          <p:cNvGrpSpPr/>
          <p:nvPr/>
        </p:nvGrpSpPr>
        <p:grpSpPr>
          <a:xfrm>
            <a:off x="615576" y="551463"/>
            <a:ext cx="2952330" cy="872197"/>
            <a:chOff x="615576" y="694201"/>
            <a:chExt cx="2952330" cy="872197"/>
          </a:xfrm>
        </p:grpSpPr>
        <p:sp>
          <p:nvSpPr>
            <p:cNvPr id="7" name="Pentagon 6"/>
            <p:cNvSpPr/>
            <p:nvPr/>
          </p:nvSpPr>
          <p:spPr>
            <a:xfrm>
              <a:off x="615576" y="694201"/>
              <a:ext cx="2400288" cy="872197"/>
            </a:xfrm>
            <a:prstGeom prst="homePlate">
              <a:avLst/>
            </a:prstGeom>
            <a:solidFill>
              <a:schemeClr val="accent2">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Bài</a:t>
              </a:r>
              <a:r>
                <a:rPr kumimoji="0" lang="en-US" sz="32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tập</a:t>
              </a:r>
              <a:r>
                <a:rPr kumimoji="0" lang="en-US" sz="32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 2</a:t>
              </a:r>
            </a:p>
          </p:txBody>
        </p:sp>
        <p:sp>
          <p:nvSpPr>
            <p:cNvPr id="10" name="Chevron 9"/>
            <p:cNvSpPr/>
            <p:nvPr/>
          </p:nvSpPr>
          <p:spPr>
            <a:xfrm>
              <a:off x="2588453" y="715000"/>
              <a:ext cx="665151" cy="851398"/>
            </a:xfrm>
            <a:prstGeom prst="chevron">
              <a:avLst>
                <a:gd name="adj" fmla="val 56767"/>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Chevron 24"/>
            <p:cNvSpPr/>
            <p:nvPr/>
          </p:nvSpPr>
          <p:spPr>
            <a:xfrm>
              <a:off x="2902755" y="715000"/>
              <a:ext cx="665151" cy="851398"/>
            </a:xfrm>
            <a:prstGeom prst="chevron">
              <a:avLst>
                <a:gd name="adj" fmla="val 56767"/>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 name="Cloud Callout 1"/>
          <p:cNvSpPr/>
          <p:nvPr/>
        </p:nvSpPr>
        <p:spPr>
          <a:xfrm>
            <a:off x="1815720" y="1423660"/>
            <a:ext cx="8980272" cy="4010680"/>
          </a:xfrm>
          <a:prstGeom prst="cloudCallout">
            <a:avLst/>
          </a:prstGeom>
        </p:spPr>
        <p:style>
          <a:lnRef idx="2">
            <a:schemeClr val="accent4"/>
          </a:lnRef>
          <a:fillRef idx="1">
            <a:schemeClr val="lt1"/>
          </a:fillRef>
          <a:effectRef idx="0">
            <a:schemeClr val="accent4"/>
          </a:effectRef>
          <a:fontRef idx="minor">
            <a:schemeClr val="dk1"/>
          </a:fontRef>
        </p:style>
        <p:txBody>
          <a:bodyPr rtlCol="0" anchor="ctr"/>
          <a:lstStyle/>
          <a:p>
            <a:pPr marL="0" marR="30480" lvl="0" indent="0" algn="just" defTabSz="914400" rtl="0" eaLnBrk="1" fontAlgn="auto" latinLnBrk="0" hangingPunct="1">
              <a:lnSpc>
                <a:spcPct val="115000"/>
              </a:lnSpc>
              <a:spcBef>
                <a:spcPts val="0"/>
              </a:spcBef>
              <a:spcAft>
                <a:spcPts val="1200"/>
              </a:spcAft>
              <a:buClrTx/>
              <a:buSzTx/>
              <a:buFontTx/>
              <a:buNone/>
              <a:defRPr/>
            </a:pP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Trong</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đoạn</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trích</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có</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nhắc</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đến</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việc</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Đăm</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Săn</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gặp</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ông</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Trời</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và</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được</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ông</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Trời</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bày</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cho</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cách</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thắng</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Mtao</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Mxây</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Theo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các</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em</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vai</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trò</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của</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thần</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linh</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và</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vai</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trò</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của</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con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người</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như</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thế</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nào</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trong</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chiến</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thắng</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của</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Đăm</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Săn</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Tree>
  </p:cSld>
  <p:clrMapOvr>
    <a:masterClrMapping/>
  </p:clrMapOvr>
  <p:transition spd="slow">
    <p:fade/>
  </p:transition>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t="8250" b="12803"/>
          <a:stretch>
            <a:fillRect/>
          </a:stretch>
        </p:blipFill>
        <p:spPr>
          <a:xfrm>
            <a:off x="20" y="10"/>
            <a:ext cx="12191980" cy="6857990"/>
          </a:xfrm>
          <a:prstGeom prst="rect">
            <a:avLst/>
          </a:prstGeom>
        </p:spPr>
      </p:pic>
      <p:sp>
        <p:nvSpPr>
          <p:cNvPr id="21" name="Freeform 5"/>
          <p:cNvSpPr>
            <a:spLocks noGrp="1" noRot="1" noChangeAspect="1" noMove="1" noResize="1" noEditPoints="1" noAdjustHandles="1" noChangeArrowheads="1" noChangeShapeType="1" noTextEdit="1"/>
          </p:cNvSpPr>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marL="0" marR="0" lvl="0" indent="0" algn="ctr" defTabSz="914400" rtl="0" eaLnBrk="1" fontAlgn="auto" latinLnBrk="0" hangingPunct="1">
              <a:lnSpc>
                <a:spcPct val="100000"/>
              </a:lnSpc>
              <a:spcBef>
                <a:spcPts val="0"/>
              </a:spcBef>
              <a:spcAft>
                <a:spcPts val="1000"/>
              </a:spcAft>
              <a:buClr>
                <a:prstClr val="black"/>
              </a:buClr>
              <a:buSzPct val="100000"/>
              <a:buFont typeface="Arial" panose="020B0604020202020204"/>
              <a:buNone/>
              <a:defRPr/>
            </a:pPr>
            <a:endParaRPr kumimoji="0" lang="en-US" sz="1600" b="0" i="0" u="none" strike="noStrike" kern="1200" cap="all" spc="0" normalizeH="0" baseline="0" noProof="0">
              <a:ln>
                <a:noFill/>
              </a:ln>
              <a:solidFill>
                <a:prstClr val="black"/>
              </a:solidFill>
              <a:effectLst/>
              <a:uLnTx/>
              <a:uFillTx/>
              <a:latin typeface="Calibri" panose="020F0502020204030204"/>
              <a:ea typeface="+mn-ea"/>
              <a:cs typeface="+mn-cs"/>
            </a:endParaRPr>
          </a:p>
        </p:txBody>
      </p:sp>
      <p:sp>
        <p:nvSpPr>
          <p:cNvPr id="2" name="Title 1"/>
          <p:cNvSpPr>
            <a:spLocks noGrp="1"/>
          </p:cNvSpPr>
          <p:nvPr>
            <p:ph type="ctrTitle"/>
          </p:nvPr>
        </p:nvSpPr>
        <p:spPr>
          <a:xfrm>
            <a:off x="8100828" y="3114244"/>
            <a:ext cx="4091152" cy="1834056"/>
          </a:xfrm>
        </p:spPr>
        <p:txBody>
          <a:bodyPr>
            <a:normAutofit/>
          </a:bodyPr>
          <a:lstStyle/>
          <a:p>
            <a:r>
              <a:rPr lang="en-US" sz="3600" b="1" dirty="0" smtClean="0">
                <a:latin typeface="Times New Roman" panose="02020603050405020304" pitchFamily="18" charset="0"/>
                <a:cs typeface="Times New Roman" panose="02020603050405020304" pitchFamily="18" charset="0"/>
              </a:rPr>
              <a:t>HOẠT ĐỘNG 4: </a:t>
            </a:r>
            <a:r>
              <a:rPr lang="en-US" sz="5400" b="1" dirty="0" smtClean="0">
                <a:latin typeface="Times New Roman" panose="02020603050405020304" pitchFamily="18" charset="0"/>
                <a:cs typeface="Times New Roman" panose="02020603050405020304" pitchFamily="18" charset="0"/>
              </a:rPr>
              <a:t>VẬN </a:t>
            </a:r>
            <a:r>
              <a:rPr lang="en-US" sz="5400" b="1" dirty="0">
                <a:latin typeface="Times New Roman" panose="02020603050405020304" pitchFamily="18" charset="0"/>
                <a:cs typeface="Times New Roman" panose="02020603050405020304" pitchFamily="18" charset="0"/>
              </a:rPr>
              <a:t>DỤNG</a:t>
            </a:r>
          </a:p>
        </p:txBody>
      </p:sp>
    </p:spTree>
  </p:cSld>
  <p:clrMapOvr>
    <a:masterClrMapping/>
  </p:clrMapOvr>
  <p:transition spd="slow">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3658" y="739717"/>
            <a:ext cx="7084113" cy="5114164"/>
          </a:xfrm>
          <a:custGeom>
            <a:avLst/>
            <a:gdLst>
              <a:gd name="connsiteX0" fmla="*/ 0 w 6094696"/>
              <a:gd name="connsiteY0" fmla="*/ 0 h 4405202"/>
              <a:gd name="connsiteX1" fmla="*/ 6094696 w 6094696"/>
              <a:gd name="connsiteY1" fmla="*/ 0 h 4405202"/>
              <a:gd name="connsiteX2" fmla="*/ 6094696 w 6094696"/>
              <a:gd name="connsiteY2" fmla="*/ 4405202 h 4405202"/>
              <a:gd name="connsiteX3" fmla="*/ 0 w 6094696"/>
              <a:gd name="connsiteY3" fmla="*/ 4405202 h 4405202"/>
              <a:gd name="connsiteX4" fmla="*/ 0 w 6094696"/>
              <a:gd name="connsiteY4" fmla="*/ 0 h 4405202"/>
              <a:gd name="connsiteX0-1" fmla="*/ 0 w 6094696"/>
              <a:gd name="connsiteY0-2" fmla="*/ 164362 h 4569564"/>
              <a:gd name="connsiteX1-3" fmla="*/ 2830285 w 6094696"/>
              <a:gd name="connsiteY1-4" fmla="*/ 0 h 4569564"/>
              <a:gd name="connsiteX2-5" fmla="*/ 6094696 w 6094696"/>
              <a:gd name="connsiteY2-6" fmla="*/ 164362 h 4569564"/>
              <a:gd name="connsiteX3-7" fmla="*/ 6094696 w 6094696"/>
              <a:gd name="connsiteY3-8" fmla="*/ 4569564 h 4569564"/>
              <a:gd name="connsiteX4-9" fmla="*/ 0 w 6094696"/>
              <a:gd name="connsiteY4-10" fmla="*/ 4569564 h 4569564"/>
              <a:gd name="connsiteX5" fmla="*/ 0 w 6094696"/>
              <a:gd name="connsiteY5" fmla="*/ 164362 h 4569564"/>
              <a:gd name="connsiteX0-11" fmla="*/ 0 w 6284685"/>
              <a:gd name="connsiteY0-12" fmla="*/ 164362 h 4569564"/>
              <a:gd name="connsiteX1-13" fmla="*/ 2830285 w 6284685"/>
              <a:gd name="connsiteY1-14" fmla="*/ 0 h 4569564"/>
              <a:gd name="connsiteX2-15" fmla="*/ 6094696 w 6284685"/>
              <a:gd name="connsiteY2-16" fmla="*/ 164362 h 4569564"/>
              <a:gd name="connsiteX3-17" fmla="*/ 6284685 w 6284685"/>
              <a:gd name="connsiteY3-18" fmla="*/ 2235200 h 4569564"/>
              <a:gd name="connsiteX4-19" fmla="*/ 6094696 w 6284685"/>
              <a:gd name="connsiteY4-20" fmla="*/ 4569564 h 4569564"/>
              <a:gd name="connsiteX5-21" fmla="*/ 0 w 6284685"/>
              <a:gd name="connsiteY5-22" fmla="*/ 4569564 h 4569564"/>
              <a:gd name="connsiteX6" fmla="*/ 0 w 6284685"/>
              <a:gd name="connsiteY6" fmla="*/ 164362 h 4569564"/>
              <a:gd name="connsiteX0-23" fmla="*/ 116115 w 6400800"/>
              <a:gd name="connsiteY0-24" fmla="*/ 164362 h 4569564"/>
              <a:gd name="connsiteX1-25" fmla="*/ 2946400 w 6400800"/>
              <a:gd name="connsiteY1-26" fmla="*/ 0 h 4569564"/>
              <a:gd name="connsiteX2-27" fmla="*/ 6210811 w 6400800"/>
              <a:gd name="connsiteY2-28" fmla="*/ 164362 h 4569564"/>
              <a:gd name="connsiteX3-29" fmla="*/ 6400800 w 6400800"/>
              <a:gd name="connsiteY3-30" fmla="*/ 2235200 h 4569564"/>
              <a:gd name="connsiteX4-31" fmla="*/ 6210811 w 6400800"/>
              <a:gd name="connsiteY4-32" fmla="*/ 4569564 h 4569564"/>
              <a:gd name="connsiteX5-33" fmla="*/ 116115 w 6400800"/>
              <a:gd name="connsiteY5-34" fmla="*/ 4569564 h 4569564"/>
              <a:gd name="connsiteX6-35" fmla="*/ 0 w 6400800"/>
              <a:gd name="connsiteY6-36" fmla="*/ 2278743 h 4569564"/>
              <a:gd name="connsiteX7" fmla="*/ 116115 w 6400800"/>
              <a:gd name="connsiteY7" fmla="*/ 164362 h 4569564"/>
              <a:gd name="connsiteX0-37" fmla="*/ 145840 w 6430525"/>
              <a:gd name="connsiteY0-38" fmla="*/ 164362 h 4569564"/>
              <a:gd name="connsiteX1-39" fmla="*/ 2976125 w 6430525"/>
              <a:gd name="connsiteY1-40" fmla="*/ 0 h 4569564"/>
              <a:gd name="connsiteX2-41" fmla="*/ 6240536 w 6430525"/>
              <a:gd name="connsiteY2-42" fmla="*/ 164362 h 4569564"/>
              <a:gd name="connsiteX3-43" fmla="*/ 6430525 w 6430525"/>
              <a:gd name="connsiteY3-44" fmla="*/ 2235200 h 4569564"/>
              <a:gd name="connsiteX4-45" fmla="*/ 6240536 w 6430525"/>
              <a:gd name="connsiteY4-46" fmla="*/ 4569564 h 4569564"/>
              <a:gd name="connsiteX5-47" fmla="*/ 145840 w 6430525"/>
              <a:gd name="connsiteY5-48" fmla="*/ 4569564 h 4569564"/>
              <a:gd name="connsiteX6-49" fmla="*/ 29725 w 6430525"/>
              <a:gd name="connsiteY6-50" fmla="*/ 2278743 h 4569564"/>
              <a:gd name="connsiteX7-51" fmla="*/ 145840 w 6430525"/>
              <a:gd name="connsiteY7-52" fmla="*/ 164362 h 4569564"/>
              <a:gd name="connsiteX0-53" fmla="*/ 145840 w 6533641"/>
              <a:gd name="connsiteY0-54" fmla="*/ 164362 h 4569564"/>
              <a:gd name="connsiteX1-55" fmla="*/ 2976125 w 6533641"/>
              <a:gd name="connsiteY1-56" fmla="*/ 0 h 4569564"/>
              <a:gd name="connsiteX2-57" fmla="*/ 6240536 w 6533641"/>
              <a:gd name="connsiteY2-58" fmla="*/ 164362 h 4569564"/>
              <a:gd name="connsiteX3-59" fmla="*/ 6416012 w 6533641"/>
              <a:gd name="connsiteY3-60" fmla="*/ 1059543 h 4569564"/>
              <a:gd name="connsiteX4-61" fmla="*/ 6430525 w 6533641"/>
              <a:gd name="connsiteY4-62" fmla="*/ 2235200 h 4569564"/>
              <a:gd name="connsiteX5-63" fmla="*/ 6240536 w 6533641"/>
              <a:gd name="connsiteY5-64" fmla="*/ 4569564 h 4569564"/>
              <a:gd name="connsiteX6-65" fmla="*/ 145840 w 6533641"/>
              <a:gd name="connsiteY6-66" fmla="*/ 4569564 h 4569564"/>
              <a:gd name="connsiteX7-67" fmla="*/ 29725 w 6533641"/>
              <a:gd name="connsiteY7-68" fmla="*/ 2278743 h 4569564"/>
              <a:gd name="connsiteX8" fmla="*/ 145840 w 6533641"/>
              <a:gd name="connsiteY8" fmla="*/ 164362 h 4569564"/>
              <a:gd name="connsiteX0-69" fmla="*/ 145840 w 6533641"/>
              <a:gd name="connsiteY0-70" fmla="*/ 164362 h 4569564"/>
              <a:gd name="connsiteX1-71" fmla="*/ 2976125 w 6533641"/>
              <a:gd name="connsiteY1-72" fmla="*/ 0 h 4569564"/>
              <a:gd name="connsiteX2-73" fmla="*/ 6240536 w 6533641"/>
              <a:gd name="connsiteY2-74" fmla="*/ 164362 h 4569564"/>
              <a:gd name="connsiteX3-75" fmla="*/ 6416012 w 6533641"/>
              <a:gd name="connsiteY3-76" fmla="*/ 1059543 h 4569564"/>
              <a:gd name="connsiteX4-77" fmla="*/ 6430525 w 6533641"/>
              <a:gd name="connsiteY4-78" fmla="*/ 2235200 h 4569564"/>
              <a:gd name="connsiteX5-79" fmla="*/ 6401498 w 6533641"/>
              <a:gd name="connsiteY5-80" fmla="*/ 4064000 h 4569564"/>
              <a:gd name="connsiteX6-81" fmla="*/ 6240536 w 6533641"/>
              <a:gd name="connsiteY6-82" fmla="*/ 4569564 h 4569564"/>
              <a:gd name="connsiteX7-83" fmla="*/ 145840 w 6533641"/>
              <a:gd name="connsiteY7-84" fmla="*/ 4569564 h 4569564"/>
              <a:gd name="connsiteX8-85" fmla="*/ 29725 w 6533641"/>
              <a:gd name="connsiteY8-86" fmla="*/ 2278743 h 4569564"/>
              <a:gd name="connsiteX9" fmla="*/ 145840 w 6533641"/>
              <a:gd name="connsiteY9" fmla="*/ 164362 h 4569564"/>
              <a:gd name="connsiteX0-87" fmla="*/ 145840 w 6536204"/>
              <a:gd name="connsiteY0-88" fmla="*/ 164362 h 4569564"/>
              <a:gd name="connsiteX1-89" fmla="*/ 2976125 w 6536204"/>
              <a:gd name="connsiteY1-90" fmla="*/ 0 h 4569564"/>
              <a:gd name="connsiteX2-91" fmla="*/ 6240536 w 6536204"/>
              <a:gd name="connsiteY2-92" fmla="*/ 164362 h 4569564"/>
              <a:gd name="connsiteX3-93" fmla="*/ 6416012 w 6536204"/>
              <a:gd name="connsiteY3-94" fmla="*/ 1059543 h 4569564"/>
              <a:gd name="connsiteX4-95" fmla="*/ 6532125 w 6536204"/>
              <a:gd name="connsiteY4-96" fmla="*/ 2235200 h 4569564"/>
              <a:gd name="connsiteX5-97" fmla="*/ 6401498 w 6536204"/>
              <a:gd name="connsiteY5-98" fmla="*/ 4064000 h 4569564"/>
              <a:gd name="connsiteX6-99" fmla="*/ 6240536 w 6536204"/>
              <a:gd name="connsiteY6-100" fmla="*/ 4569564 h 4569564"/>
              <a:gd name="connsiteX7-101" fmla="*/ 145840 w 6536204"/>
              <a:gd name="connsiteY7-102" fmla="*/ 4569564 h 4569564"/>
              <a:gd name="connsiteX8-103" fmla="*/ 29725 w 6536204"/>
              <a:gd name="connsiteY8-104" fmla="*/ 2278743 h 4569564"/>
              <a:gd name="connsiteX9-105" fmla="*/ 145840 w 6536204"/>
              <a:gd name="connsiteY9-106" fmla="*/ 164362 h 4569564"/>
              <a:gd name="connsiteX0-107" fmla="*/ 2202 w 6392566"/>
              <a:gd name="connsiteY0-108" fmla="*/ 164362 h 4569564"/>
              <a:gd name="connsiteX1-109" fmla="*/ 2832487 w 6392566"/>
              <a:gd name="connsiteY1-110" fmla="*/ 0 h 4569564"/>
              <a:gd name="connsiteX2-111" fmla="*/ 6096898 w 6392566"/>
              <a:gd name="connsiteY2-112" fmla="*/ 164362 h 4569564"/>
              <a:gd name="connsiteX3-113" fmla="*/ 6272374 w 6392566"/>
              <a:gd name="connsiteY3-114" fmla="*/ 1059543 h 4569564"/>
              <a:gd name="connsiteX4-115" fmla="*/ 6388487 w 6392566"/>
              <a:gd name="connsiteY4-116" fmla="*/ 2235200 h 4569564"/>
              <a:gd name="connsiteX5-117" fmla="*/ 6257860 w 6392566"/>
              <a:gd name="connsiteY5-118" fmla="*/ 4064000 h 4569564"/>
              <a:gd name="connsiteX6-119" fmla="*/ 6096898 w 6392566"/>
              <a:gd name="connsiteY6-120" fmla="*/ 4569564 h 4569564"/>
              <a:gd name="connsiteX7-121" fmla="*/ 2202 w 6392566"/>
              <a:gd name="connsiteY7-122" fmla="*/ 4569564 h 4569564"/>
              <a:gd name="connsiteX8-123" fmla="*/ 118316 w 6392566"/>
              <a:gd name="connsiteY8-124" fmla="*/ 2336801 h 4569564"/>
              <a:gd name="connsiteX9-125" fmla="*/ 2202 w 6392566"/>
              <a:gd name="connsiteY9-126" fmla="*/ 164362 h 4569564"/>
              <a:gd name="connsiteX0-127" fmla="*/ 232499 w 6622863"/>
              <a:gd name="connsiteY0-128" fmla="*/ 164362 h 4656650"/>
              <a:gd name="connsiteX1-129" fmla="*/ 3062784 w 6622863"/>
              <a:gd name="connsiteY1-130" fmla="*/ 0 h 4656650"/>
              <a:gd name="connsiteX2-131" fmla="*/ 6327195 w 6622863"/>
              <a:gd name="connsiteY2-132" fmla="*/ 164362 h 4656650"/>
              <a:gd name="connsiteX3-133" fmla="*/ 6502671 w 6622863"/>
              <a:gd name="connsiteY3-134" fmla="*/ 1059543 h 4656650"/>
              <a:gd name="connsiteX4-135" fmla="*/ 6618784 w 6622863"/>
              <a:gd name="connsiteY4-136" fmla="*/ 2235200 h 4656650"/>
              <a:gd name="connsiteX5-137" fmla="*/ 6488157 w 6622863"/>
              <a:gd name="connsiteY5-138" fmla="*/ 4064000 h 4656650"/>
              <a:gd name="connsiteX6-139" fmla="*/ 6327195 w 6622863"/>
              <a:gd name="connsiteY6-140" fmla="*/ 4569564 h 4656650"/>
              <a:gd name="connsiteX7-141" fmla="*/ 271 w 6622863"/>
              <a:gd name="connsiteY7-142" fmla="*/ 4656650 h 4656650"/>
              <a:gd name="connsiteX8-143" fmla="*/ 348613 w 6622863"/>
              <a:gd name="connsiteY8-144" fmla="*/ 2336801 h 4656650"/>
              <a:gd name="connsiteX9-145" fmla="*/ 232499 w 6622863"/>
              <a:gd name="connsiteY9-146" fmla="*/ 164362 h 4656650"/>
              <a:gd name="connsiteX0-147" fmla="*/ 233437 w 6623801"/>
              <a:gd name="connsiteY0-148" fmla="*/ 164362 h 4656650"/>
              <a:gd name="connsiteX1-149" fmla="*/ 3063722 w 6623801"/>
              <a:gd name="connsiteY1-150" fmla="*/ 0 h 4656650"/>
              <a:gd name="connsiteX2-151" fmla="*/ 6328133 w 6623801"/>
              <a:gd name="connsiteY2-152" fmla="*/ 164362 h 4656650"/>
              <a:gd name="connsiteX3-153" fmla="*/ 6503609 w 6623801"/>
              <a:gd name="connsiteY3-154" fmla="*/ 1059543 h 4656650"/>
              <a:gd name="connsiteX4-155" fmla="*/ 6619722 w 6623801"/>
              <a:gd name="connsiteY4-156" fmla="*/ 2235200 h 4656650"/>
              <a:gd name="connsiteX5-157" fmla="*/ 6489095 w 6623801"/>
              <a:gd name="connsiteY5-158" fmla="*/ 4064000 h 4656650"/>
              <a:gd name="connsiteX6-159" fmla="*/ 6328133 w 6623801"/>
              <a:gd name="connsiteY6-160" fmla="*/ 4569564 h 4656650"/>
              <a:gd name="connsiteX7-161" fmla="*/ 1209 w 6623801"/>
              <a:gd name="connsiteY7-162" fmla="*/ 4656650 h 4656650"/>
              <a:gd name="connsiteX8-163" fmla="*/ 146351 w 6623801"/>
              <a:gd name="connsiteY8-164" fmla="*/ 2351315 h 4656650"/>
              <a:gd name="connsiteX9-165" fmla="*/ 233437 w 6623801"/>
              <a:gd name="connsiteY9-166" fmla="*/ 164362 h 4656650"/>
              <a:gd name="connsiteX0-167" fmla="*/ 233437 w 6623801"/>
              <a:gd name="connsiteY0-168" fmla="*/ 164362 h 4656650"/>
              <a:gd name="connsiteX1-169" fmla="*/ 3063722 w 6623801"/>
              <a:gd name="connsiteY1-170" fmla="*/ 0 h 4656650"/>
              <a:gd name="connsiteX2-171" fmla="*/ 6328133 w 6623801"/>
              <a:gd name="connsiteY2-172" fmla="*/ 164362 h 4656650"/>
              <a:gd name="connsiteX3-173" fmla="*/ 6503609 w 6623801"/>
              <a:gd name="connsiteY3-174" fmla="*/ 1059543 h 4656650"/>
              <a:gd name="connsiteX4-175" fmla="*/ 6619722 w 6623801"/>
              <a:gd name="connsiteY4-176" fmla="*/ 2235200 h 4656650"/>
              <a:gd name="connsiteX5-177" fmla="*/ 6489095 w 6623801"/>
              <a:gd name="connsiteY5-178" fmla="*/ 4064000 h 4656650"/>
              <a:gd name="connsiteX6-179" fmla="*/ 6328133 w 6623801"/>
              <a:gd name="connsiteY6-180" fmla="*/ 4569564 h 4656650"/>
              <a:gd name="connsiteX7-181" fmla="*/ 1209 w 6623801"/>
              <a:gd name="connsiteY7-182" fmla="*/ 4656650 h 4656650"/>
              <a:gd name="connsiteX8-183" fmla="*/ 146351 w 6623801"/>
              <a:gd name="connsiteY8-184" fmla="*/ 2351315 h 4656650"/>
              <a:gd name="connsiteX9-185" fmla="*/ 233437 w 6623801"/>
              <a:gd name="connsiteY9-186" fmla="*/ 164362 h 4656650"/>
              <a:gd name="connsiteX0-187" fmla="*/ 233437 w 6623801"/>
              <a:gd name="connsiteY0-188" fmla="*/ 164362 h 4656650"/>
              <a:gd name="connsiteX1-189" fmla="*/ 3063722 w 6623801"/>
              <a:gd name="connsiteY1-190" fmla="*/ 0 h 4656650"/>
              <a:gd name="connsiteX2-191" fmla="*/ 6328133 w 6623801"/>
              <a:gd name="connsiteY2-192" fmla="*/ 164362 h 4656650"/>
              <a:gd name="connsiteX3-193" fmla="*/ 6503609 w 6623801"/>
              <a:gd name="connsiteY3-194" fmla="*/ 1059543 h 4656650"/>
              <a:gd name="connsiteX4-195" fmla="*/ 6619722 w 6623801"/>
              <a:gd name="connsiteY4-196" fmla="*/ 2235200 h 4656650"/>
              <a:gd name="connsiteX5-197" fmla="*/ 6489095 w 6623801"/>
              <a:gd name="connsiteY5-198" fmla="*/ 4064000 h 4656650"/>
              <a:gd name="connsiteX6-199" fmla="*/ 6328133 w 6623801"/>
              <a:gd name="connsiteY6-200" fmla="*/ 4569564 h 4656650"/>
              <a:gd name="connsiteX7-201" fmla="*/ 1209 w 6623801"/>
              <a:gd name="connsiteY7-202" fmla="*/ 4656650 h 4656650"/>
              <a:gd name="connsiteX8-203" fmla="*/ 146351 w 6623801"/>
              <a:gd name="connsiteY8-204" fmla="*/ 2351315 h 4656650"/>
              <a:gd name="connsiteX9-205" fmla="*/ 233437 w 6623801"/>
              <a:gd name="connsiteY9-206" fmla="*/ 164362 h 4656650"/>
              <a:gd name="connsiteX0-207" fmla="*/ 276000 w 6666364"/>
              <a:gd name="connsiteY0-208" fmla="*/ 164362 h 4656650"/>
              <a:gd name="connsiteX1-209" fmla="*/ 3106285 w 6666364"/>
              <a:gd name="connsiteY1-210" fmla="*/ 0 h 4656650"/>
              <a:gd name="connsiteX2-211" fmla="*/ 6370696 w 6666364"/>
              <a:gd name="connsiteY2-212" fmla="*/ 164362 h 4656650"/>
              <a:gd name="connsiteX3-213" fmla="*/ 6546172 w 6666364"/>
              <a:gd name="connsiteY3-214" fmla="*/ 1059543 h 4656650"/>
              <a:gd name="connsiteX4-215" fmla="*/ 6662285 w 6666364"/>
              <a:gd name="connsiteY4-216" fmla="*/ 2235200 h 4656650"/>
              <a:gd name="connsiteX5-217" fmla="*/ 6531658 w 6666364"/>
              <a:gd name="connsiteY5-218" fmla="*/ 4064000 h 4656650"/>
              <a:gd name="connsiteX6-219" fmla="*/ 6370696 w 6666364"/>
              <a:gd name="connsiteY6-220" fmla="*/ 4569564 h 4656650"/>
              <a:gd name="connsiteX7-221" fmla="*/ 43772 w 6666364"/>
              <a:gd name="connsiteY7-222" fmla="*/ 4656650 h 4656650"/>
              <a:gd name="connsiteX8-223" fmla="*/ 188914 w 6666364"/>
              <a:gd name="connsiteY8-224" fmla="*/ 2351315 h 4656650"/>
              <a:gd name="connsiteX9-225" fmla="*/ 87315 w 6666364"/>
              <a:gd name="connsiteY9-226" fmla="*/ 899886 h 4656650"/>
              <a:gd name="connsiteX10" fmla="*/ 276000 w 6666364"/>
              <a:gd name="connsiteY10" fmla="*/ 164362 h 4656650"/>
              <a:gd name="connsiteX0-227" fmla="*/ 276000 w 6666364"/>
              <a:gd name="connsiteY0-228" fmla="*/ 165180 h 4657468"/>
              <a:gd name="connsiteX1-229" fmla="*/ 1814515 w 6666364"/>
              <a:gd name="connsiteY1-230" fmla="*/ 73390 h 4657468"/>
              <a:gd name="connsiteX2-231" fmla="*/ 3106285 w 6666364"/>
              <a:gd name="connsiteY2-232" fmla="*/ 818 h 4657468"/>
              <a:gd name="connsiteX3-233" fmla="*/ 6370696 w 6666364"/>
              <a:gd name="connsiteY3-234" fmla="*/ 165180 h 4657468"/>
              <a:gd name="connsiteX4-235" fmla="*/ 6546172 w 6666364"/>
              <a:gd name="connsiteY4-236" fmla="*/ 1060361 h 4657468"/>
              <a:gd name="connsiteX5-237" fmla="*/ 6662285 w 6666364"/>
              <a:gd name="connsiteY5-238" fmla="*/ 2236018 h 4657468"/>
              <a:gd name="connsiteX6-239" fmla="*/ 6531658 w 6666364"/>
              <a:gd name="connsiteY6-240" fmla="*/ 4064818 h 4657468"/>
              <a:gd name="connsiteX7-241" fmla="*/ 6370696 w 6666364"/>
              <a:gd name="connsiteY7-242" fmla="*/ 4570382 h 4657468"/>
              <a:gd name="connsiteX8-243" fmla="*/ 43772 w 6666364"/>
              <a:gd name="connsiteY8-244" fmla="*/ 4657468 h 4657468"/>
              <a:gd name="connsiteX9-245" fmla="*/ 188914 w 6666364"/>
              <a:gd name="connsiteY9-246" fmla="*/ 2352133 h 4657468"/>
              <a:gd name="connsiteX10-247" fmla="*/ 87315 w 6666364"/>
              <a:gd name="connsiteY10-248" fmla="*/ 900704 h 4657468"/>
              <a:gd name="connsiteX11" fmla="*/ 276000 w 6666364"/>
              <a:gd name="connsiteY11" fmla="*/ 165180 h 4657468"/>
              <a:gd name="connsiteX0-249" fmla="*/ 276000 w 6666364"/>
              <a:gd name="connsiteY0-250" fmla="*/ 165180 h 4657468"/>
              <a:gd name="connsiteX1-251" fmla="*/ 1814515 w 6666364"/>
              <a:gd name="connsiteY1-252" fmla="*/ 73390 h 4657468"/>
              <a:gd name="connsiteX2-253" fmla="*/ 3106285 w 6666364"/>
              <a:gd name="connsiteY2-254" fmla="*/ 818 h 4657468"/>
              <a:gd name="connsiteX3-255" fmla="*/ 6370696 w 6666364"/>
              <a:gd name="connsiteY3-256" fmla="*/ 165180 h 4657468"/>
              <a:gd name="connsiteX4-257" fmla="*/ 6546172 w 6666364"/>
              <a:gd name="connsiteY4-258" fmla="*/ 1060361 h 4657468"/>
              <a:gd name="connsiteX5-259" fmla="*/ 6662285 w 6666364"/>
              <a:gd name="connsiteY5-260" fmla="*/ 2236018 h 4657468"/>
              <a:gd name="connsiteX6-261" fmla="*/ 6531658 w 6666364"/>
              <a:gd name="connsiteY6-262" fmla="*/ 4064818 h 4657468"/>
              <a:gd name="connsiteX7-263" fmla="*/ 6370696 w 6666364"/>
              <a:gd name="connsiteY7-264" fmla="*/ 4570382 h 4657468"/>
              <a:gd name="connsiteX8-265" fmla="*/ 43772 w 6666364"/>
              <a:gd name="connsiteY8-266" fmla="*/ 4657468 h 4657468"/>
              <a:gd name="connsiteX9-267" fmla="*/ 188914 w 6666364"/>
              <a:gd name="connsiteY9-268" fmla="*/ 2352133 h 4657468"/>
              <a:gd name="connsiteX10-269" fmla="*/ 87315 w 6666364"/>
              <a:gd name="connsiteY10-270" fmla="*/ 900704 h 4657468"/>
              <a:gd name="connsiteX11-271" fmla="*/ 276000 w 6666364"/>
              <a:gd name="connsiteY11-272" fmla="*/ 165180 h 4657468"/>
              <a:gd name="connsiteX0-273" fmla="*/ 259128 w 6693035"/>
              <a:gd name="connsiteY0-274" fmla="*/ 121637 h 4657468"/>
              <a:gd name="connsiteX1-275" fmla="*/ 1841186 w 6693035"/>
              <a:gd name="connsiteY1-276" fmla="*/ 73390 h 4657468"/>
              <a:gd name="connsiteX2-277" fmla="*/ 3132956 w 6693035"/>
              <a:gd name="connsiteY2-278" fmla="*/ 818 h 4657468"/>
              <a:gd name="connsiteX3-279" fmla="*/ 6397367 w 6693035"/>
              <a:gd name="connsiteY3-280" fmla="*/ 165180 h 4657468"/>
              <a:gd name="connsiteX4-281" fmla="*/ 6572843 w 6693035"/>
              <a:gd name="connsiteY4-282" fmla="*/ 1060361 h 4657468"/>
              <a:gd name="connsiteX5-283" fmla="*/ 6688956 w 6693035"/>
              <a:gd name="connsiteY5-284" fmla="*/ 2236018 h 4657468"/>
              <a:gd name="connsiteX6-285" fmla="*/ 6558329 w 6693035"/>
              <a:gd name="connsiteY6-286" fmla="*/ 4064818 h 4657468"/>
              <a:gd name="connsiteX7-287" fmla="*/ 6397367 w 6693035"/>
              <a:gd name="connsiteY7-288" fmla="*/ 4570382 h 4657468"/>
              <a:gd name="connsiteX8-289" fmla="*/ 70443 w 6693035"/>
              <a:gd name="connsiteY8-290" fmla="*/ 4657468 h 4657468"/>
              <a:gd name="connsiteX9-291" fmla="*/ 215585 w 6693035"/>
              <a:gd name="connsiteY9-292" fmla="*/ 2352133 h 4657468"/>
              <a:gd name="connsiteX10-293" fmla="*/ 113986 w 6693035"/>
              <a:gd name="connsiteY10-294" fmla="*/ 900704 h 4657468"/>
              <a:gd name="connsiteX11-295" fmla="*/ 259128 w 6693035"/>
              <a:gd name="connsiteY11-296" fmla="*/ 121637 h 4657468"/>
              <a:gd name="connsiteX0-297" fmla="*/ 283942 w 6717849"/>
              <a:gd name="connsiteY0-298" fmla="*/ 121637 h 4657468"/>
              <a:gd name="connsiteX1-299" fmla="*/ 1866000 w 6717849"/>
              <a:gd name="connsiteY1-300" fmla="*/ 73390 h 4657468"/>
              <a:gd name="connsiteX2-301" fmla="*/ 3157770 w 6717849"/>
              <a:gd name="connsiteY2-302" fmla="*/ 818 h 4657468"/>
              <a:gd name="connsiteX3-303" fmla="*/ 6422181 w 6717849"/>
              <a:gd name="connsiteY3-304" fmla="*/ 165180 h 4657468"/>
              <a:gd name="connsiteX4-305" fmla="*/ 6597657 w 6717849"/>
              <a:gd name="connsiteY4-306" fmla="*/ 1060361 h 4657468"/>
              <a:gd name="connsiteX5-307" fmla="*/ 6713770 w 6717849"/>
              <a:gd name="connsiteY5-308" fmla="*/ 2236018 h 4657468"/>
              <a:gd name="connsiteX6-309" fmla="*/ 6583143 w 6717849"/>
              <a:gd name="connsiteY6-310" fmla="*/ 4064818 h 4657468"/>
              <a:gd name="connsiteX7-311" fmla="*/ 6422181 w 6717849"/>
              <a:gd name="connsiteY7-312" fmla="*/ 4570382 h 4657468"/>
              <a:gd name="connsiteX8-313" fmla="*/ 95257 w 6717849"/>
              <a:gd name="connsiteY8-314" fmla="*/ 4657468 h 4657468"/>
              <a:gd name="connsiteX9-315" fmla="*/ 37199 w 6717849"/>
              <a:gd name="connsiteY9-316" fmla="*/ 2381162 h 4657468"/>
              <a:gd name="connsiteX10-317" fmla="*/ 138800 w 6717849"/>
              <a:gd name="connsiteY10-318" fmla="*/ 900704 h 4657468"/>
              <a:gd name="connsiteX11-319" fmla="*/ 283942 w 6717849"/>
              <a:gd name="connsiteY11-320" fmla="*/ 121637 h 46574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35" y="connsiteY6-36"/>
              </a:cxn>
              <a:cxn ang="0">
                <a:pos x="connsiteX7-51" y="connsiteY7-52"/>
              </a:cxn>
              <a:cxn ang="0">
                <a:pos x="connsiteX8-85" y="connsiteY8-86"/>
              </a:cxn>
              <a:cxn ang="0">
                <a:pos x="connsiteX9-105" y="connsiteY9-106"/>
              </a:cxn>
              <a:cxn ang="0">
                <a:pos x="connsiteX10-247" y="connsiteY10-248"/>
              </a:cxn>
              <a:cxn ang="0">
                <a:pos x="connsiteX11-271" y="connsiteY11-272"/>
              </a:cxn>
            </a:cxnLst>
            <a:rect l="l" t="t" r="r" b="b"/>
            <a:pathLst>
              <a:path w="6717849" h="4657468">
                <a:moveTo>
                  <a:pt x="283942" y="121637"/>
                </a:moveTo>
                <a:cubicBezTo>
                  <a:pt x="487142" y="-8992"/>
                  <a:pt x="1365258" y="-816"/>
                  <a:pt x="1866000" y="73390"/>
                </a:cubicBezTo>
                <a:cubicBezTo>
                  <a:pt x="2337714" y="45996"/>
                  <a:pt x="2313740" y="-7223"/>
                  <a:pt x="3157770" y="818"/>
                </a:cubicBezTo>
                <a:lnTo>
                  <a:pt x="6422181" y="165180"/>
                </a:lnTo>
                <a:cubicBezTo>
                  <a:pt x="6978562" y="341771"/>
                  <a:pt x="6565992" y="715221"/>
                  <a:pt x="6597657" y="1060361"/>
                </a:cubicBezTo>
                <a:cubicBezTo>
                  <a:pt x="6629322" y="1405501"/>
                  <a:pt x="6740379" y="1747371"/>
                  <a:pt x="6713770" y="2236018"/>
                </a:cubicBezTo>
                <a:cubicBezTo>
                  <a:pt x="6655713" y="2821428"/>
                  <a:pt x="6641200" y="3479408"/>
                  <a:pt x="6583143" y="4064818"/>
                </a:cubicBezTo>
                <a:lnTo>
                  <a:pt x="6422181" y="4570382"/>
                </a:lnTo>
                <a:lnTo>
                  <a:pt x="95257" y="4657468"/>
                </a:lnTo>
                <a:cubicBezTo>
                  <a:pt x="85581" y="3893861"/>
                  <a:pt x="-69239" y="3101226"/>
                  <a:pt x="37199" y="2381162"/>
                </a:cubicBezTo>
                <a:cubicBezTo>
                  <a:pt x="56551" y="1747778"/>
                  <a:pt x="124286" y="1265196"/>
                  <a:pt x="138800" y="900704"/>
                </a:cubicBezTo>
                <a:cubicBezTo>
                  <a:pt x="153314" y="536212"/>
                  <a:pt x="-207124" y="264361"/>
                  <a:pt x="283942" y="121637"/>
                </a:cubicBezTo>
                <a:close/>
              </a:path>
            </a:pathLst>
          </a:custGeo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500"/>
              </a:spcAft>
              <a:buClrTx/>
              <a:buSzPts val="1400"/>
              <a:buFontTx/>
              <a:buNone/>
              <a:defRPr/>
            </a:pP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Dãy</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1</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800" b="0" i="0"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Là một nhà lãnh đạo trong tương lai, </a:t>
            </a:r>
            <a:r>
              <a:rPr kumimoji="0" lang="en-US" sz="2800" b="0" i="0"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t>
            </a:r>
            <a:r>
              <a:rPr kumimoji="0" lang="vi-VN" sz="2800" b="0" i="0"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em cần học </a:t>
            </a:r>
            <a:r>
              <a:rPr kumimoji="0" lang="en-US" sz="2800" b="0" i="0"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hỏi</a:t>
            </a:r>
            <a:r>
              <a:rPr kumimoji="0" lang="vi-VN" sz="2800" b="0" i="0"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từ  </a:t>
            </a:r>
            <a:r>
              <a:rPr kumimoji="0" lang="en-US" sz="2800" b="0" i="0"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người</a:t>
            </a:r>
            <a:r>
              <a:rPr kumimoji="0" lang="en-US" sz="2800" b="0" i="0"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anh</a:t>
            </a:r>
            <a:r>
              <a:rPr kumimoji="0" lang="en-US" sz="2800" b="0" i="0"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hùng</a:t>
            </a:r>
            <a:r>
              <a:rPr kumimoji="0" lang="en-US" sz="2800" b="0" i="0"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t>
            </a:r>
            <a:r>
              <a:rPr kumimoji="0" lang="vi-VN" sz="2800" b="0" i="0"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Đăm Săn những phẩm chất nào? </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15000"/>
              </a:lnSpc>
              <a:spcBef>
                <a:spcPts val="0"/>
              </a:spcBef>
              <a:spcAft>
                <a:spcPts val="500"/>
              </a:spcAft>
              <a:buClrTx/>
              <a:buSzPts val="1400"/>
              <a:buFontTx/>
              <a:buNone/>
              <a:defRPr/>
            </a:pPr>
            <a:r>
              <a:rPr kumimoji="0" lang="en-US" sz="2800" b="1" i="0"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Dãy</a:t>
            </a:r>
            <a:r>
              <a:rPr kumimoji="0" lang="en-US" sz="2800" b="1" i="0"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2:</a:t>
            </a:r>
            <a:r>
              <a:rPr kumimoji="0" lang="en-US" sz="2800" b="0" i="0"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Nêu</a:t>
            </a:r>
            <a:r>
              <a:rPr kumimoji="0" lang="en-US" sz="2800" b="0" i="0"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v</a:t>
            </a:r>
            <a:r>
              <a:rPr kumimoji="0" lang="vi-VN" sz="2800" b="0" i="0"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ai trò của các sáng tác sử thi Tây Nguyên trong bối cảnh hiện nay</a:t>
            </a:r>
            <a:r>
              <a:rPr kumimoji="0" lang="en-US" sz="2800" b="0" i="0"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a:t>
            </a:r>
            <a:r>
              <a:rPr kumimoji="0" lang="vi-VN" sz="2800" b="0" i="0"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Theo em cần làm gì để những giá trị tinh thần ấy được giới trẻ đón nhận, để văn hóa Tây Nguyên nói chung và giá trị </a:t>
            </a:r>
            <a:r>
              <a:rPr kumimoji="0" lang="en-US" sz="2800" b="0" i="0"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văn</a:t>
            </a:r>
            <a:r>
              <a:rPr kumimoji="0" lang="en-US" sz="2800" b="0" i="0"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học</a:t>
            </a:r>
            <a:r>
              <a:rPr kumimoji="0" lang="en-US" sz="2800" b="0" i="0"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dân</a:t>
            </a:r>
            <a:r>
              <a:rPr kumimoji="0" lang="en-US" sz="2800" b="0" i="0"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gian</a:t>
            </a:r>
            <a:r>
              <a:rPr kumimoji="0" lang="vi-VN" sz="2800" b="0" i="0"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không bị mai một?</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pic>
        <p:nvPicPr>
          <p:cNvPr id="4" name="Picture 3"/>
          <p:cNvPicPr>
            <a:picLocks noChangeAspect="1"/>
          </p:cNvPicPr>
          <p:nvPr/>
        </p:nvPicPr>
        <p:blipFill rotWithShape="1">
          <a:blip r:embed="rId2"/>
          <a:srcRect l="4340" t="4348" r="4805" b="65990"/>
          <a:stretch>
            <a:fillRect/>
          </a:stretch>
        </p:blipFill>
        <p:spPr>
          <a:xfrm>
            <a:off x="8877300" y="1028700"/>
            <a:ext cx="2641600" cy="1291773"/>
          </a:xfrm>
          <a:prstGeom prst="rect">
            <a:avLst/>
          </a:prstGeom>
        </p:spPr>
      </p:pic>
      <p:pic>
        <p:nvPicPr>
          <p:cNvPr id="15" name="Picture 14"/>
          <p:cNvPicPr>
            <a:picLocks noChangeAspect="1"/>
          </p:cNvPicPr>
          <p:nvPr/>
        </p:nvPicPr>
        <p:blipFill rotWithShape="1">
          <a:blip r:embed="rId2"/>
          <a:srcRect l="3512" t="34596" r="5134" b="35409"/>
          <a:stretch>
            <a:fillRect/>
          </a:stretch>
        </p:blipFill>
        <p:spPr>
          <a:xfrm>
            <a:off x="8921185" y="2671702"/>
            <a:ext cx="2656115" cy="1306286"/>
          </a:xfrm>
          <a:prstGeom prst="rect">
            <a:avLst/>
          </a:prstGeom>
        </p:spPr>
      </p:pic>
      <p:pic>
        <p:nvPicPr>
          <p:cNvPr id="17" name="Picture 16"/>
          <p:cNvPicPr>
            <a:picLocks noChangeAspect="1"/>
          </p:cNvPicPr>
          <p:nvPr/>
        </p:nvPicPr>
        <p:blipFill rotWithShape="1">
          <a:blip r:embed="rId2"/>
          <a:srcRect l="4435" t="64960" r="4711" b="4711"/>
          <a:stretch>
            <a:fillRect/>
          </a:stretch>
        </p:blipFill>
        <p:spPr>
          <a:xfrm>
            <a:off x="8983832" y="4674906"/>
            <a:ext cx="2641601" cy="1320800"/>
          </a:xfrm>
          <a:prstGeom prst="rect">
            <a:avLst/>
          </a:prstGeom>
        </p:spPr>
      </p:pic>
      <p:sp>
        <p:nvSpPr>
          <p:cNvPr id="5" name="Left Arrow 4"/>
          <p:cNvSpPr/>
          <p:nvPr/>
        </p:nvSpPr>
        <p:spPr>
          <a:xfrm>
            <a:off x="7431656" y="1166587"/>
            <a:ext cx="1295059" cy="1016000"/>
          </a:xfrm>
          <a:prstGeom prst="leftArrow">
            <a:avLst>
              <a:gd name="adj1" fmla="val 61429"/>
              <a:gd name="adj2" fmla="val 54286"/>
            </a:avLst>
          </a:prstGeo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ight Arrow 6"/>
          <p:cNvSpPr/>
          <p:nvPr/>
        </p:nvSpPr>
        <p:spPr>
          <a:xfrm>
            <a:off x="7591053" y="2780407"/>
            <a:ext cx="1286247" cy="1136526"/>
          </a:xfrm>
          <a:prstGeom prst="rightArrow">
            <a:avLst>
              <a:gd name="adj1" fmla="val 57663"/>
              <a:gd name="adj2" fmla="val 39783"/>
            </a:avLst>
          </a:prstGeo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Down Arrow 9"/>
          <p:cNvSpPr/>
          <p:nvPr/>
        </p:nvSpPr>
        <p:spPr>
          <a:xfrm>
            <a:off x="9530443" y="4085146"/>
            <a:ext cx="1335314" cy="568329"/>
          </a:xfrm>
          <a:prstGeom prst="downArrow">
            <a:avLst/>
          </a:prstGeo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right)">
                                      <p:cBhvr>
                                        <p:cTn id="10" dur="500"/>
                                        <p:tgtEl>
                                          <p:spTgt spid="5"/>
                                        </p:tgtEl>
                                      </p:cBhvr>
                                    </p:animEffect>
                                  </p:childTnLst>
                                </p:cTn>
                              </p:par>
                              <p:par>
                                <p:cTn id="11" presetID="22" presetClass="entr" presetSubtype="2"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right)">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left)">
                                      <p:cBhvr>
                                        <p:cTn id="18" dur="500"/>
                                        <p:tgtEl>
                                          <p:spTgt spid="7"/>
                                        </p:tgtEl>
                                      </p:cBhvr>
                                    </p:animEffect>
                                  </p:childTnLst>
                                </p:cTn>
                              </p:par>
                              <p:par>
                                <p:cTn id="19" presetID="22" presetClass="entr" presetSubtype="8"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left)">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up)">
                                      <p:cBhvr>
                                        <p:cTn id="26" dur="500"/>
                                        <p:tgtEl>
                                          <p:spTgt spid="10"/>
                                        </p:tgtEl>
                                      </p:cBhvr>
                                    </p:animEffect>
                                  </p:childTnLst>
                                </p:cTn>
                              </p:par>
                              <p:par>
                                <p:cTn id="27" presetID="22" presetClass="entr" presetSubtype="1"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wipe(up)">
                                      <p:cBhvr>
                                        <p:cTn id="2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7" grpId="0" animBg="1"/>
      <p:bldP spid="10"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3567906" y="800100"/>
            <a:ext cx="5043488" cy="7286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p:cNvSpPr/>
          <p:nvPr/>
        </p:nvSpPr>
        <p:spPr>
          <a:xfrm>
            <a:off x="3746499" y="6604499"/>
            <a:ext cx="4686301" cy="808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415019" y="526050"/>
            <a:ext cx="4604146" cy="548099"/>
          </a:xfrm>
          <a:prstGeom prst="rect">
            <a:avLst/>
          </a:prstGeom>
        </p:spPr>
        <p:txBody>
          <a:bodyPr wrap="none">
            <a:spAutoFit/>
          </a:bodyPr>
          <a:lstStyle/>
          <a:p>
            <a:pPr marL="0" marR="0" lvl="0" indent="0" algn="just" defTabSz="914400" rtl="0" eaLnBrk="1" fontAlgn="auto" latinLnBrk="0" hangingPunct="1">
              <a:lnSpc>
                <a:spcPct val="115000"/>
              </a:lnSpc>
              <a:spcBef>
                <a:spcPts val="65"/>
              </a:spcBef>
              <a:spcAft>
                <a:spcPts val="0"/>
              </a:spcAft>
              <a:buClrTx/>
              <a:buSzTx/>
              <a:buFontTx/>
              <a:buNone/>
              <a:defRPr/>
            </a:pPr>
            <a:r>
              <a:rPr kumimoji="0" lang="en-US" sz="2800" b="1" i="0" u="sng"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Nhiệm</a:t>
            </a:r>
            <a:r>
              <a:rPr kumimoji="0" lang="en-US" sz="2800" b="1" i="0" u="sng"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sng"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vụ</a:t>
            </a:r>
            <a:r>
              <a:rPr kumimoji="0" lang="en-US" sz="2800" b="1" i="0" u="sng"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2: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Dự</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án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Về</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nhà</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5" name="Picture 4"/>
          <p:cNvPicPr>
            <a:picLocks noChangeAspect="1"/>
          </p:cNvPicPr>
          <p:nvPr/>
        </p:nvPicPr>
        <p:blipFill rotWithShape="1">
          <a:blip r:embed="rId3"/>
          <a:srcRect l="9048" t="6501" r="7714"/>
          <a:stretch>
            <a:fillRect/>
          </a:stretch>
        </p:blipFill>
        <p:spPr>
          <a:xfrm>
            <a:off x="1438898" y="1348199"/>
            <a:ext cx="9314203" cy="3920553"/>
          </a:xfrm>
          <a:prstGeom prst="rect">
            <a:avLst/>
          </a:prstGeom>
        </p:spPr>
      </p:pic>
      <p:sp>
        <p:nvSpPr>
          <p:cNvPr id="7" name="Rectangle 6"/>
          <p:cNvSpPr/>
          <p:nvPr/>
        </p:nvSpPr>
        <p:spPr>
          <a:xfrm>
            <a:off x="2139101" y="1978854"/>
            <a:ext cx="3790892" cy="2640723"/>
          </a:xfrm>
          <a:prstGeom prst="rect">
            <a:avLst/>
          </a:prstGeom>
        </p:spPr>
        <p:txBody>
          <a:bodyPr wrap="square">
            <a:spAutoFit/>
          </a:bodyPr>
          <a:lstStyle/>
          <a:p>
            <a:pPr marL="0" marR="0" lvl="0" indent="0" algn="ctr" defTabSz="914400" rtl="0" eaLnBrk="1" fontAlgn="auto" latinLnBrk="0" hangingPunct="1">
              <a:lnSpc>
                <a:spcPct val="115000"/>
              </a:lnSpc>
              <a:spcBef>
                <a:spcPts val="0"/>
              </a:spcBef>
              <a:spcAft>
                <a:spcPts val="0"/>
              </a:spcAft>
              <a:buClrTx/>
              <a:buSzTx/>
              <a:buFontTx/>
              <a:buNone/>
              <a:defRPr/>
            </a:pPr>
            <a:r>
              <a:rPr kumimoji="0" lang="pt-BR" sz="36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Nhóm 1+ 2:</a:t>
            </a:r>
            <a:r>
              <a:rPr kumimoji="0" lang="pt-BR" sz="36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Vẽ tranh minh hoạ nội dung của đoạn trích.</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0" name="Rectangle 9"/>
          <p:cNvSpPr/>
          <p:nvPr/>
        </p:nvSpPr>
        <p:spPr>
          <a:xfrm>
            <a:off x="6334012" y="1951852"/>
            <a:ext cx="3529352" cy="2589620"/>
          </a:xfrm>
          <a:prstGeom prst="rect">
            <a:avLst/>
          </a:prstGeom>
        </p:spPr>
        <p:txBody>
          <a:bodyPr wrap="square">
            <a:spAutoFit/>
          </a:bodyPr>
          <a:lstStyle/>
          <a:p>
            <a:pPr marL="0" marR="0" lvl="0" indent="0" algn="ctr" defTabSz="914400" rtl="0" eaLnBrk="1" fontAlgn="auto" latinLnBrk="0" hangingPunct="1">
              <a:lnSpc>
                <a:spcPct val="115000"/>
              </a:lnSpc>
              <a:spcBef>
                <a:spcPts val="0"/>
              </a:spcBef>
              <a:spcAft>
                <a:spcPts val="750"/>
              </a:spcAft>
              <a:buClrTx/>
              <a:buSzTx/>
              <a:buFontTx/>
              <a:buNone/>
              <a:defRPr/>
            </a:pPr>
            <a:r>
              <a:rPr kumimoji="0" lang="pt-BR" sz="36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Nhóm 3 + 4:</a:t>
            </a:r>
            <a:r>
              <a:rPr kumimoji="0" lang="pt-BR" sz="36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Đóng vai</a:t>
            </a:r>
            <a:r>
              <a:rPr kumimoji="0" lang="pt-BR" sz="36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một</a:t>
            </a:r>
            <a:r>
              <a:rPr kumimoji="0" lang="en-US" sz="3600" b="0" i="0"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hoạt</a:t>
            </a:r>
            <a:r>
              <a:rPr kumimoji="0" lang="en-US" sz="3600" b="0" i="0"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cảnh</a:t>
            </a:r>
            <a:r>
              <a:rPr kumimoji="0" lang="en-US" sz="3600" b="0" i="0"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trong</a:t>
            </a:r>
            <a:r>
              <a:rPr kumimoji="0" lang="en-US" sz="3600" b="0" i="0"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đoạn</a:t>
            </a:r>
            <a:r>
              <a:rPr kumimoji="0" lang="en-US" sz="3600" b="0" i="0"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srgbClr val="222222"/>
                </a:solidFill>
                <a:effectLst/>
                <a:uLnTx/>
                <a:uFillTx/>
                <a:latin typeface="Times New Roman" panose="02020603050405020304" pitchFamily="18" charset="0"/>
                <a:ea typeface="Times New Roman" panose="02020603050405020304" pitchFamily="18" charset="0"/>
                <a:cs typeface="+mn-cs"/>
              </a:rPr>
              <a:t>trích</a:t>
            </a:r>
            <a:r>
              <a:rPr kumimoji="0" lang="en-US" sz="3600" b="0" i="0"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11" name="Picture 10"/>
          <p:cNvPicPr>
            <a:picLocks noChangeAspect="1"/>
          </p:cNvPicPr>
          <p:nvPr/>
        </p:nvPicPr>
        <p:blipFill>
          <a:blip r:embed="rId4"/>
          <a:stretch>
            <a:fillRect/>
          </a:stretch>
        </p:blipFill>
        <p:spPr>
          <a:xfrm>
            <a:off x="1735082" y="3904921"/>
            <a:ext cx="1701628" cy="1247142"/>
          </a:xfrm>
          <a:prstGeom prst="ellipse">
            <a:avLst/>
          </a:prstGeom>
          <a:ln>
            <a:noFill/>
          </a:ln>
          <a:effectLst>
            <a:softEdge rad="112500"/>
          </a:effectLst>
        </p:spPr>
      </p:pic>
    </p:spTree>
  </p:cSld>
  <p:clrMapOvr>
    <a:masterClrMapping/>
  </p:clrMapOvr>
  <p:transition spd="slow">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oogle Shape;230;p28"/>
          <p:cNvPicPr preferRelativeResize="0"/>
          <p:nvPr/>
        </p:nvPicPr>
        <p:blipFill rotWithShape="1">
          <a:blip r:embed="rId2">
            <a:alphaModFix/>
          </a:blip>
          <a:srcRect l="73593"/>
          <a:stretch/>
        </p:blipFill>
        <p:spPr>
          <a:xfrm flipH="1">
            <a:off x="-382681" y="1390499"/>
            <a:ext cx="2479729" cy="4077004"/>
          </a:xfrm>
          <a:prstGeom prst="rect">
            <a:avLst/>
          </a:prstGeom>
          <a:noFill/>
          <a:ln>
            <a:noFill/>
          </a:ln>
        </p:spPr>
      </p:pic>
      <p:sp>
        <p:nvSpPr>
          <p:cNvPr id="10" name="Google Shape;231;p28"/>
          <p:cNvSpPr/>
          <p:nvPr/>
        </p:nvSpPr>
        <p:spPr>
          <a:xfrm>
            <a:off x="2126539" y="1390499"/>
            <a:ext cx="8965135" cy="4358575"/>
          </a:xfrm>
          <a:prstGeom prst="cloudCallout">
            <a:avLst>
              <a:gd name="adj1" fmla="val -54751"/>
              <a:gd name="adj2" fmla="val -3368"/>
            </a:avLst>
          </a:prstGeom>
          <a:solidFill>
            <a:schemeClr val="accent2">
              <a:lumMod val="75000"/>
              <a:alpha val="57647"/>
            </a:schemeClr>
          </a:solidFill>
          <a:ln w="12700" cap="flat" cmpd="sng">
            <a:solidFill>
              <a:srgbClr val="31538F"/>
            </a:solidFill>
            <a:prstDash val="solid"/>
            <a:miter lim="800000"/>
            <a:headEnd type="none" w="sm" len="sm"/>
            <a:tailEnd type="none" w="sm" len="sm"/>
          </a:ln>
        </p:spPr>
        <p:txBody>
          <a:bodyPr spcFirstLastPara="1" wrap="square" lIns="91423" tIns="45699" rIns="91423" bIns="45699" anchor="ctr" anchorCtr="0">
            <a:noAutofit/>
          </a:bodyPr>
          <a:lstStyle/>
          <a:p>
            <a:endParaRPr lang="vi-VN" sz="4000" b="1" dirty="0">
              <a:latin typeface="Times New Roman" panose="02020603050405020304" pitchFamily="18" charset="0"/>
              <a:cs typeface="Times New Roman" panose="02020603050405020304" pitchFamily="18" charset="0"/>
            </a:endParaRPr>
          </a:p>
          <a:p>
            <a:r>
              <a:rPr lang="en-US" sz="5333" b="1" dirty="0">
                <a:solidFill>
                  <a:srgbClr val="FF0000"/>
                </a:solidFill>
                <a:effectLst>
                  <a:outerShdw blurRad="38100" dist="38100" dir="2700000" algn="tl">
                    <a:srgbClr val="000000">
                      <a:alpha val="43137"/>
                    </a:srgbClr>
                  </a:outerShdw>
                </a:effectLst>
                <a:latin typeface="Palatino Linotype" panose="02040502050505030304" pitchFamily="18" charset="0"/>
              </a:rPr>
              <a:t>HẸN GẶP LẠI CÁC EM TIẾT HỌC HÔM SAU</a:t>
            </a:r>
            <a:r>
              <a:rPr lang="vi-VN" sz="5333" b="1" dirty="0">
                <a:solidFill>
                  <a:srgbClr val="FF0000"/>
                </a:solidFill>
                <a:effectLst>
                  <a:outerShdw blurRad="38100" dist="38100" dir="2700000" algn="tl">
                    <a:srgbClr val="000000">
                      <a:alpha val="43137"/>
                    </a:srgbClr>
                  </a:outerShdw>
                </a:effectLst>
                <a:latin typeface="Palatino Linotype" panose="02040502050505030304" pitchFamily="18" charset="0"/>
              </a:rPr>
              <a:t>!!!</a:t>
            </a:r>
            <a:endParaRPr lang="en-GB" sz="5333" b="1" dirty="0">
              <a:solidFill>
                <a:srgbClr val="FF0000"/>
              </a:solidFill>
              <a:effectLst>
                <a:outerShdw blurRad="38100" dist="38100" dir="2700000" algn="tl">
                  <a:srgbClr val="000000">
                    <a:alpha val="43137"/>
                  </a:srgbClr>
                </a:outerShdw>
              </a:effectLst>
              <a:latin typeface="Palatino Linotype" panose="02040502050505030304" pitchFamily="18" charset="0"/>
            </a:endParaRPr>
          </a:p>
        </p:txBody>
      </p:sp>
    </p:spTree>
    <p:extLst>
      <p:ext uri="{BB962C8B-B14F-4D97-AF65-F5344CB8AC3E}">
        <p14:creationId xmlns:p14="http://schemas.microsoft.com/office/powerpoint/2010/main" val="797120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1000" fill="hold"/>
                                        <p:tgtEl>
                                          <p:spTgt spid="10"/>
                                        </p:tgtEl>
                                        <p:attrNameLst>
                                          <p:attrName>ppt_w</p:attrName>
                                        </p:attrNameLst>
                                      </p:cBhvr>
                                      <p:tavLst>
                                        <p:tav tm="0">
                                          <p:val>
                                            <p:fltVal val="0"/>
                                          </p:val>
                                        </p:tav>
                                        <p:tav tm="100000">
                                          <p:val>
                                            <p:strVal val="#ppt_w"/>
                                          </p:val>
                                        </p:tav>
                                      </p:tavLst>
                                    </p:anim>
                                    <p:anim calcmode="lin" valueType="num">
                                      <p:cBhvr>
                                        <p:cTn id="13" dur="1000" fill="hold"/>
                                        <p:tgtEl>
                                          <p:spTgt spid="10"/>
                                        </p:tgtEl>
                                        <p:attrNameLst>
                                          <p:attrName>ppt_h</p:attrName>
                                        </p:attrNameLst>
                                      </p:cBhvr>
                                      <p:tavLst>
                                        <p:tav tm="0">
                                          <p:val>
                                            <p:fltVal val="0"/>
                                          </p:val>
                                        </p:tav>
                                        <p:tav tm="100000">
                                          <p:val>
                                            <p:strVal val="#ppt_h"/>
                                          </p:val>
                                        </p:tav>
                                      </p:tavLst>
                                    </p:anim>
                                    <p:anim calcmode="lin" valueType="num">
                                      <p:cBhvr>
                                        <p:cTn id="14" dur="1000" fill="hold"/>
                                        <p:tgtEl>
                                          <p:spTgt spid="10"/>
                                        </p:tgtEl>
                                        <p:attrNameLst>
                                          <p:attrName>style.rotation</p:attrName>
                                        </p:attrNameLst>
                                      </p:cBhvr>
                                      <p:tavLst>
                                        <p:tav tm="0">
                                          <p:val>
                                            <p:fltVal val="90"/>
                                          </p:val>
                                        </p:tav>
                                        <p:tav tm="100000">
                                          <p:val>
                                            <p:fltVal val="0"/>
                                          </p:val>
                                        </p:tav>
                                      </p:tavLst>
                                    </p:anim>
                                    <p:animEffect transition="in" filter="fade">
                                      <p:cBhvr>
                                        <p:cTn id="15"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60400" y="179628"/>
            <a:ext cx="10858500" cy="1061637"/>
          </a:xfrm>
          <a:prstGeom prst="rect">
            <a:avLst/>
          </a:prstGeom>
          <a:noFill/>
        </p:spPr>
        <p:txBody>
          <a:bodyPr wrap="square">
            <a:spAutoFit/>
          </a:bodyPr>
          <a:lstStyle/>
          <a:p>
            <a:pPr algn="ctr">
              <a:lnSpc>
                <a:spcPct val="115000"/>
              </a:lnSpc>
              <a:spcBef>
                <a:spcPts val="600"/>
              </a:spcBef>
              <a:spcAft>
                <a:spcPts val="600"/>
              </a:spcAft>
            </a:pPr>
            <a:r>
              <a:rPr lang="en-US" sz="2400" b="1" dirty="0">
                <a:solidFill>
                  <a:srgbClr val="FF0000"/>
                </a:solidFill>
                <a:effectLst/>
                <a:latin typeface="Times New Roman" panose="02020603050405020304" pitchFamily="18" charset="0"/>
                <a:ea typeface="Times New Roman" panose="02020603050405020304" pitchFamily="18" charset="0"/>
              </a:rPr>
              <a:t>PHIẾU HỌC TẬP 01 </a:t>
            </a:r>
          </a:p>
          <a:p>
            <a:pPr algn="ctr">
              <a:lnSpc>
                <a:spcPct val="115000"/>
              </a:lnSpc>
              <a:spcBef>
                <a:spcPts val="600"/>
              </a:spcBef>
              <a:spcAft>
                <a:spcPts val="600"/>
              </a:spcAft>
            </a:pPr>
            <a:r>
              <a:rPr lang="en-US" sz="2400" b="1" dirty="0">
                <a:solidFill>
                  <a:srgbClr val="000000"/>
                </a:solidFill>
                <a:effectLst/>
                <a:latin typeface="Times New Roman" panose="02020603050405020304" pitchFamily="18" charset="0"/>
                <a:ea typeface="Times New Roman" panose="02020603050405020304" pitchFamily="18" charset="0"/>
              </a:rPr>
              <a:t>BẢNG SO SÁNH THỂ LOẠI THẦN THOẠI VÀ SỬ THI</a:t>
            </a:r>
            <a:endParaRPr lang="en-US" sz="2400" dirty="0">
              <a:effectLst/>
              <a:latin typeface="Times New Roman" panose="02020603050405020304" pitchFamily="18" charset="0"/>
              <a:ea typeface="Calibri" panose="020F0502020204030204" pitchFamily="34" charset="0"/>
            </a:endParaRPr>
          </a:p>
        </p:txBody>
      </p:sp>
      <p:graphicFrame>
        <p:nvGraphicFramePr>
          <p:cNvPr id="6" name="Table 5"/>
          <p:cNvGraphicFramePr>
            <a:graphicFrameLocks noGrp="1"/>
          </p:cNvGraphicFramePr>
          <p:nvPr/>
        </p:nvGraphicFramePr>
        <p:xfrm>
          <a:off x="660400" y="1468566"/>
          <a:ext cx="10858500" cy="4486656"/>
        </p:xfrm>
        <a:graphic>
          <a:graphicData uri="http://schemas.openxmlformats.org/drawingml/2006/table">
            <a:tbl>
              <a:tblPr firstRow="1" firstCol="1" bandRow="1"/>
              <a:tblGrid>
                <a:gridCol w="5090664">
                  <a:extLst>
                    <a:ext uri="{9D8B030D-6E8A-4147-A177-3AD203B41FA5}">
                      <a16:colId xmlns:a16="http://schemas.microsoft.com/office/drawing/2014/main" val="20000"/>
                    </a:ext>
                  </a:extLst>
                </a:gridCol>
                <a:gridCol w="2883918">
                  <a:extLst>
                    <a:ext uri="{9D8B030D-6E8A-4147-A177-3AD203B41FA5}">
                      <a16:colId xmlns:a16="http://schemas.microsoft.com/office/drawing/2014/main" val="20001"/>
                    </a:ext>
                  </a:extLst>
                </a:gridCol>
                <a:gridCol w="2883918">
                  <a:extLst>
                    <a:ext uri="{9D8B030D-6E8A-4147-A177-3AD203B41FA5}">
                      <a16:colId xmlns:a16="http://schemas.microsoft.com/office/drawing/2014/main" val="20002"/>
                    </a:ext>
                  </a:extLst>
                </a:gridCol>
              </a:tblGrid>
              <a:tr h="0">
                <a:tc>
                  <a:txBody>
                    <a:bodyPr/>
                    <a:lstStyle/>
                    <a:p>
                      <a:pPr algn="ctr">
                        <a:lnSpc>
                          <a:spcPct val="115000"/>
                        </a:lnSpc>
                        <a:spcBef>
                          <a:spcPts val="600"/>
                        </a:spcBef>
                        <a:spcAft>
                          <a:spcPts val="600"/>
                        </a:spcAft>
                      </a:pPr>
                      <a:r>
                        <a:rPr lang="en-US" sz="3200" b="1">
                          <a:solidFill>
                            <a:srgbClr val="000000"/>
                          </a:solidFill>
                          <a:effectLst/>
                          <a:latin typeface="Times New Roman" panose="02020603050405020304" pitchFamily="18" charset="0"/>
                          <a:ea typeface="Times New Roman" panose="02020603050405020304" pitchFamily="18" charset="0"/>
                        </a:rPr>
                        <a:t>So sánh</a:t>
                      </a:r>
                      <a:endParaRPr lang="en-US" sz="32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9EA25"/>
                    </a:solidFill>
                  </a:tcPr>
                </a:tc>
                <a:tc>
                  <a:txBody>
                    <a:bodyPr/>
                    <a:lstStyle/>
                    <a:p>
                      <a:pPr algn="ctr">
                        <a:lnSpc>
                          <a:spcPct val="115000"/>
                        </a:lnSpc>
                        <a:spcBef>
                          <a:spcPts val="600"/>
                        </a:spcBef>
                        <a:spcAft>
                          <a:spcPts val="600"/>
                        </a:spcAft>
                      </a:pPr>
                      <a:r>
                        <a:rPr lang="en-US" sz="3200" b="1">
                          <a:solidFill>
                            <a:srgbClr val="000000"/>
                          </a:solidFill>
                          <a:effectLst/>
                          <a:latin typeface="Times New Roman" panose="02020603050405020304" pitchFamily="18" charset="0"/>
                          <a:ea typeface="Times New Roman" panose="02020603050405020304" pitchFamily="18" charset="0"/>
                        </a:rPr>
                        <a:t>Thần thoại</a:t>
                      </a:r>
                      <a:endParaRPr lang="en-US" sz="32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9EA25"/>
                    </a:solidFill>
                  </a:tcPr>
                </a:tc>
                <a:tc>
                  <a:txBody>
                    <a:bodyPr/>
                    <a:lstStyle/>
                    <a:p>
                      <a:pPr algn="ctr">
                        <a:lnSpc>
                          <a:spcPct val="115000"/>
                        </a:lnSpc>
                        <a:spcBef>
                          <a:spcPts val="600"/>
                        </a:spcBef>
                        <a:spcAft>
                          <a:spcPts val="600"/>
                        </a:spcAft>
                      </a:pPr>
                      <a:r>
                        <a:rPr lang="en-US" sz="3200" b="1">
                          <a:solidFill>
                            <a:srgbClr val="000000"/>
                          </a:solidFill>
                          <a:effectLst/>
                          <a:latin typeface="Times New Roman" panose="02020603050405020304" pitchFamily="18" charset="0"/>
                          <a:ea typeface="Times New Roman" panose="02020603050405020304" pitchFamily="18" charset="0"/>
                        </a:rPr>
                        <a:t>Sử thi</a:t>
                      </a:r>
                      <a:endParaRPr lang="en-US" sz="32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9EA25"/>
                    </a:solidFill>
                  </a:tcPr>
                </a:tc>
                <a:extLst>
                  <a:ext uri="{0D108BD9-81ED-4DB2-BD59-A6C34878D82A}">
                    <a16:rowId xmlns:a16="http://schemas.microsoft.com/office/drawing/2014/main" val="10000"/>
                  </a:ext>
                </a:extLst>
              </a:tr>
              <a:tr h="0">
                <a:tc>
                  <a:txBody>
                    <a:bodyPr/>
                    <a:lstStyle/>
                    <a:p>
                      <a:pPr algn="just" fontAlgn="base">
                        <a:lnSpc>
                          <a:spcPct val="115000"/>
                        </a:lnSpc>
                        <a:spcBef>
                          <a:spcPts val="600"/>
                        </a:spcBef>
                        <a:spcAft>
                          <a:spcPts val="600"/>
                        </a:spcAft>
                      </a:pPr>
                      <a:r>
                        <a:rPr lang="en-US" sz="3200" b="1">
                          <a:solidFill>
                            <a:srgbClr val="000000"/>
                          </a:solidFill>
                          <a:effectLst/>
                          <a:latin typeface="Times New Roman" panose="02020603050405020304" pitchFamily="18" charset="0"/>
                          <a:ea typeface="Times New Roman" panose="02020603050405020304" pitchFamily="18" charset="0"/>
                        </a:rPr>
                        <a:t>1. Không gian</a:t>
                      </a:r>
                      <a:endParaRPr lang="en-US" sz="32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en-US" sz="3200" b="1">
                          <a:solidFill>
                            <a:srgbClr val="000000"/>
                          </a:solidFill>
                          <a:effectLst/>
                          <a:latin typeface="Times New Roman" panose="02020603050405020304" pitchFamily="18" charset="0"/>
                          <a:ea typeface="Times New Roman" panose="02020603050405020304" pitchFamily="18" charset="0"/>
                        </a:rPr>
                        <a:t> </a:t>
                      </a:r>
                      <a:endParaRPr lang="en-US" sz="32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en-US" sz="3200" b="1">
                          <a:solidFill>
                            <a:srgbClr val="000000"/>
                          </a:solidFill>
                          <a:effectLst/>
                          <a:latin typeface="Times New Roman" panose="02020603050405020304" pitchFamily="18" charset="0"/>
                          <a:ea typeface="Times New Roman" panose="02020603050405020304" pitchFamily="18" charset="0"/>
                        </a:rPr>
                        <a:t> </a:t>
                      </a:r>
                      <a:endParaRPr lang="en-US" sz="32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0">
                <a:tc>
                  <a:txBody>
                    <a:bodyPr/>
                    <a:lstStyle/>
                    <a:p>
                      <a:pPr algn="just" fontAlgn="base">
                        <a:lnSpc>
                          <a:spcPct val="115000"/>
                        </a:lnSpc>
                        <a:spcBef>
                          <a:spcPts val="600"/>
                        </a:spcBef>
                        <a:spcAft>
                          <a:spcPts val="600"/>
                        </a:spcAft>
                      </a:pPr>
                      <a:r>
                        <a:rPr lang="en-US" sz="3200" b="1">
                          <a:solidFill>
                            <a:srgbClr val="000000"/>
                          </a:solidFill>
                          <a:effectLst/>
                          <a:latin typeface="Times New Roman" panose="02020603050405020304" pitchFamily="18" charset="0"/>
                          <a:ea typeface="Times New Roman" panose="02020603050405020304" pitchFamily="18" charset="0"/>
                        </a:rPr>
                        <a:t>2. Thời gian</a:t>
                      </a:r>
                      <a:endParaRPr lang="en-US" sz="32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en-US" sz="3200" b="1">
                          <a:solidFill>
                            <a:srgbClr val="000000"/>
                          </a:solidFill>
                          <a:effectLst/>
                          <a:latin typeface="Times New Roman" panose="02020603050405020304" pitchFamily="18" charset="0"/>
                          <a:ea typeface="Times New Roman" panose="02020603050405020304" pitchFamily="18" charset="0"/>
                        </a:rPr>
                        <a:t> </a:t>
                      </a:r>
                      <a:endParaRPr lang="en-US" sz="32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en-US" sz="3200" b="1">
                          <a:solidFill>
                            <a:srgbClr val="000000"/>
                          </a:solidFill>
                          <a:effectLst/>
                          <a:latin typeface="Times New Roman" panose="02020603050405020304" pitchFamily="18" charset="0"/>
                          <a:ea typeface="Times New Roman" panose="02020603050405020304" pitchFamily="18" charset="0"/>
                        </a:rPr>
                        <a:t> </a:t>
                      </a:r>
                      <a:endParaRPr lang="en-US" sz="32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0">
                <a:tc>
                  <a:txBody>
                    <a:bodyPr/>
                    <a:lstStyle/>
                    <a:p>
                      <a:pPr algn="just" fontAlgn="base">
                        <a:lnSpc>
                          <a:spcPct val="115000"/>
                        </a:lnSpc>
                        <a:spcBef>
                          <a:spcPts val="600"/>
                        </a:spcBef>
                        <a:spcAft>
                          <a:spcPts val="600"/>
                        </a:spcAft>
                      </a:pPr>
                      <a:r>
                        <a:rPr lang="en-US" sz="3200" b="1">
                          <a:solidFill>
                            <a:srgbClr val="000000"/>
                          </a:solidFill>
                          <a:effectLst/>
                          <a:latin typeface="Times New Roman" panose="02020603050405020304" pitchFamily="18" charset="0"/>
                          <a:ea typeface="Times New Roman" panose="02020603050405020304" pitchFamily="18" charset="0"/>
                        </a:rPr>
                        <a:t>3. Cốt truyện</a:t>
                      </a:r>
                      <a:endParaRPr lang="en-US" sz="32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en-US" sz="3200" b="1">
                          <a:solidFill>
                            <a:srgbClr val="000000"/>
                          </a:solidFill>
                          <a:effectLst/>
                          <a:latin typeface="Times New Roman" panose="02020603050405020304" pitchFamily="18" charset="0"/>
                          <a:ea typeface="Times New Roman" panose="02020603050405020304" pitchFamily="18" charset="0"/>
                        </a:rPr>
                        <a:t> </a:t>
                      </a:r>
                      <a:endParaRPr lang="en-US" sz="32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en-US" sz="3200" b="1">
                          <a:solidFill>
                            <a:srgbClr val="000000"/>
                          </a:solidFill>
                          <a:effectLst/>
                          <a:latin typeface="Times New Roman" panose="02020603050405020304" pitchFamily="18" charset="0"/>
                          <a:ea typeface="Times New Roman" panose="02020603050405020304" pitchFamily="18" charset="0"/>
                        </a:rPr>
                        <a:t> </a:t>
                      </a:r>
                      <a:endParaRPr lang="en-US" sz="32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0">
                <a:tc>
                  <a:txBody>
                    <a:bodyPr/>
                    <a:lstStyle/>
                    <a:p>
                      <a:pPr algn="just" fontAlgn="base">
                        <a:lnSpc>
                          <a:spcPct val="115000"/>
                        </a:lnSpc>
                        <a:spcBef>
                          <a:spcPts val="600"/>
                        </a:spcBef>
                        <a:spcAft>
                          <a:spcPts val="600"/>
                        </a:spcAft>
                      </a:pPr>
                      <a:r>
                        <a:rPr lang="en-US" sz="3200" b="1">
                          <a:solidFill>
                            <a:srgbClr val="000000"/>
                          </a:solidFill>
                          <a:effectLst/>
                          <a:latin typeface="Times New Roman" panose="02020603050405020304" pitchFamily="18" charset="0"/>
                          <a:ea typeface="Times New Roman" panose="02020603050405020304" pitchFamily="18" charset="0"/>
                        </a:rPr>
                        <a:t>4. Nhân vật</a:t>
                      </a:r>
                      <a:endParaRPr lang="en-US" sz="32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en-US" sz="3200" b="1">
                          <a:solidFill>
                            <a:srgbClr val="000000"/>
                          </a:solidFill>
                          <a:effectLst/>
                          <a:latin typeface="Times New Roman" panose="02020603050405020304" pitchFamily="18" charset="0"/>
                          <a:ea typeface="Times New Roman" panose="02020603050405020304" pitchFamily="18" charset="0"/>
                        </a:rPr>
                        <a:t> </a:t>
                      </a:r>
                      <a:endParaRPr lang="en-US" sz="32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en-US" sz="3200" b="1">
                          <a:solidFill>
                            <a:srgbClr val="000000"/>
                          </a:solidFill>
                          <a:effectLst/>
                          <a:latin typeface="Times New Roman" panose="02020603050405020304" pitchFamily="18" charset="0"/>
                          <a:ea typeface="Times New Roman" panose="02020603050405020304" pitchFamily="18" charset="0"/>
                        </a:rPr>
                        <a:t> </a:t>
                      </a:r>
                      <a:endParaRPr lang="en-US" sz="32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0">
                <a:tc>
                  <a:txBody>
                    <a:bodyPr/>
                    <a:lstStyle/>
                    <a:p>
                      <a:pPr algn="just" fontAlgn="base">
                        <a:lnSpc>
                          <a:spcPct val="115000"/>
                        </a:lnSpc>
                        <a:spcBef>
                          <a:spcPts val="600"/>
                        </a:spcBef>
                        <a:spcAft>
                          <a:spcPts val="600"/>
                        </a:spcAft>
                      </a:pPr>
                      <a:r>
                        <a:rPr lang="en-US" sz="3200" b="1">
                          <a:solidFill>
                            <a:srgbClr val="000000"/>
                          </a:solidFill>
                          <a:effectLst/>
                          <a:latin typeface="Times New Roman" panose="02020603050405020304" pitchFamily="18" charset="0"/>
                          <a:ea typeface="Times New Roman" panose="02020603050405020304" pitchFamily="18" charset="0"/>
                        </a:rPr>
                        <a:t>5. Lời nhân vật và lời người kể chuyện</a:t>
                      </a:r>
                      <a:endParaRPr lang="en-US" sz="32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en-US" sz="3200" b="1">
                          <a:solidFill>
                            <a:srgbClr val="000000"/>
                          </a:solidFill>
                          <a:effectLst/>
                          <a:latin typeface="Times New Roman" panose="02020603050405020304" pitchFamily="18" charset="0"/>
                          <a:ea typeface="Times New Roman" panose="02020603050405020304" pitchFamily="18" charset="0"/>
                        </a:rPr>
                        <a:t> </a:t>
                      </a:r>
                      <a:endParaRPr lang="en-US" sz="32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en-US" sz="3200" b="1">
                          <a:solidFill>
                            <a:srgbClr val="000000"/>
                          </a:solidFill>
                          <a:effectLst/>
                          <a:latin typeface="Times New Roman" panose="02020603050405020304" pitchFamily="18" charset="0"/>
                          <a:ea typeface="Times New Roman" panose="02020603050405020304" pitchFamily="18" charset="0"/>
                        </a:rPr>
                        <a:t> </a:t>
                      </a:r>
                      <a:endParaRPr lang="en-US" sz="32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0">
                <a:tc>
                  <a:txBody>
                    <a:bodyPr/>
                    <a:lstStyle/>
                    <a:p>
                      <a:pPr algn="just" fontAlgn="base">
                        <a:lnSpc>
                          <a:spcPct val="115000"/>
                        </a:lnSpc>
                        <a:spcBef>
                          <a:spcPts val="600"/>
                        </a:spcBef>
                        <a:spcAft>
                          <a:spcPts val="600"/>
                        </a:spcAft>
                      </a:pPr>
                      <a:r>
                        <a:rPr lang="en-US" sz="3200" b="1" dirty="0">
                          <a:solidFill>
                            <a:srgbClr val="0D0D0D"/>
                          </a:solidFill>
                          <a:effectLst/>
                          <a:latin typeface="Times New Roman" panose="02020603050405020304" pitchFamily="18" charset="0"/>
                          <a:ea typeface="Times New Roman" panose="02020603050405020304" pitchFamily="18" charset="0"/>
                        </a:rPr>
                        <a:t>6. </a:t>
                      </a:r>
                      <a:r>
                        <a:rPr lang="en-US" sz="3200" b="1" dirty="0" err="1">
                          <a:solidFill>
                            <a:srgbClr val="0D0D0D"/>
                          </a:solidFill>
                          <a:effectLst/>
                          <a:latin typeface="Times New Roman" panose="02020603050405020304" pitchFamily="18" charset="0"/>
                          <a:ea typeface="Times New Roman" panose="02020603050405020304" pitchFamily="18" charset="0"/>
                        </a:rPr>
                        <a:t>Tác</a:t>
                      </a:r>
                      <a:r>
                        <a:rPr lang="en-US" sz="3200" b="1" dirty="0">
                          <a:solidFill>
                            <a:srgbClr val="0D0D0D"/>
                          </a:solidFill>
                          <a:effectLst/>
                          <a:latin typeface="Times New Roman" panose="02020603050405020304" pitchFamily="18" charset="0"/>
                          <a:ea typeface="Times New Roman" panose="02020603050405020304" pitchFamily="18" charset="0"/>
                        </a:rPr>
                        <a:t> </a:t>
                      </a:r>
                      <a:r>
                        <a:rPr lang="en-US" sz="3200" b="1" dirty="0" err="1">
                          <a:solidFill>
                            <a:srgbClr val="0D0D0D"/>
                          </a:solidFill>
                          <a:effectLst/>
                          <a:latin typeface="Times New Roman" panose="02020603050405020304" pitchFamily="18" charset="0"/>
                          <a:ea typeface="Times New Roman" panose="02020603050405020304" pitchFamily="18" charset="0"/>
                        </a:rPr>
                        <a:t>phẩm</a:t>
                      </a:r>
                      <a:r>
                        <a:rPr lang="en-US" sz="3200" b="1" dirty="0">
                          <a:solidFill>
                            <a:srgbClr val="0D0D0D"/>
                          </a:solidFill>
                          <a:effectLst/>
                          <a:latin typeface="Times New Roman" panose="02020603050405020304" pitchFamily="18" charset="0"/>
                          <a:ea typeface="Times New Roman" panose="02020603050405020304" pitchFamily="18" charset="0"/>
                        </a:rPr>
                        <a:t> </a:t>
                      </a:r>
                      <a:r>
                        <a:rPr lang="en-US" sz="3200" b="1" dirty="0" err="1">
                          <a:solidFill>
                            <a:srgbClr val="0D0D0D"/>
                          </a:solidFill>
                          <a:effectLst/>
                          <a:latin typeface="Times New Roman" panose="02020603050405020304" pitchFamily="18" charset="0"/>
                          <a:ea typeface="Times New Roman" panose="02020603050405020304" pitchFamily="18" charset="0"/>
                        </a:rPr>
                        <a:t>nổi</a:t>
                      </a:r>
                      <a:r>
                        <a:rPr lang="en-US" sz="3200" b="1" dirty="0">
                          <a:solidFill>
                            <a:srgbClr val="0D0D0D"/>
                          </a:solidFill>
                          <a:effectLst/>
                          <a:latin typeface="Times New Roman" panose="02020603050405020304" pitchFamily="18" charset="0"/>
                          <a:ea typeface="Times New Roman" panose="02020603050405020304" pitchFamily="18" charset="0"/>
                        </a:rPr>
                        <a:t> </a:t>
                      </a:r>
                      <a:r>
                        <a:rPr lang="en-US" sz="3200" b="1" dirty="0" err="1">
                          <a:solidFill>
                            <a:srgbClr val="0D0D0D"/>
                          </a:solidFill>
                          <a:effectLst/>
                          <a:latin typeface="Times New Roman" panose="02020603050405020304" pitchFamily="18" charset="0"/>
                          <a:ea typeface="Times New Roman" panose="02020603050405020304" pitchFamily="18" charset="0"/>
                        </a:rPr>
                        <a:t>tiếng</a:t>
                      </a:r>
                      <a:endParaRPr lang="en-US" sz="3200" dirty="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en-US" sz="3200" b="1">
                          <a:solidFill>
                            <a:srgbClr val="000000"/>
                          </a:solidFill>
                          <a:effectLst/>
                          <a:latin typeface="Times New Roman" panose="02020603050405020304" pitchFamily="18" charset="0"/>
                          <a:ea typeface="Times New Roman" panose="02020603050405020304" pitchFamily="18" charset="0"/>
                        </a:rPr>
                        <a:t> </a:t>
                      </a:r>
                      <a:endParaRPr lang="en-US" sz="32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en-US" sz="3200" b="1" dirty="0">
                          <a:solidFill>
                            <a:srgbClr val="000000"/>
                          </a:solidFill>
                          <a:effectLst/>
                          <a:latin typeface="Times New Roman" panose="02020603050405020304" pitchFamily="18" charset="0"/>
                          <a:ea typeface="Times New Roman" panose="02020603050405020304" pitchFamily="18" charset="0"/>
                        </a:rPr>
                        <a:t> </a:t>
                      </a:r>
                      <a:endParaRPr lang="en-US" sz="3200" dirty="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
        <p:nvSpPr>
          <p:cNvPr id="2" name="Rectangle 1"/>
          <p:cNvSpPr/>
          <p:nvPr/>
        </p:nvSpPr>
        <p:spPr>
          <a:xfrm>
            <a:off x="660400" y="6610395"/>
            <a:ext cx="6096000" cy="320280"/>
          </a:xfrm>
          <a:prstGeom prst="rect">
            <a:avLst/>
          </a:prstGeom>
        </p:spPr>
        <p:txBody>
          <a:bodyPr>
            <a:spAutoFit/>
          </a:bodyPr>
          <a:lstStyle/>
          <a:p>
            <a:pPr>
              <a:lnSpc>
                <a:spcPct val="115000"/>
              </a:lnSpc>
              <a:spcBef>
                <a:spcPts val="600"/>
              </a:spcBef>
              <a:spcAft>
                <a:spcPts val="600"/>
              </a:spcAft>
            </a:pPr>
            <a:r>
              <a:rPr lang="vi-VN" sz="1400" b="1" u="sng" dirty="0">
                <a:solidFill>
                  <a:schemeClr val="bg1"/>
                </a:solidFill>
                <a:latin typeface="Times New Roman" panose="02020603050405020304"/>
                <a:ea typeface="Times New Roman" panose="02020603050405020304"/>
              </a:rPr>
              <a:t>(</a:t>
            </a:r>
            <a:r>
              <a:rPr lang="en-US" sz="1400" dirty="0">
                <a:solidFill>
                  <a:schemeClr val="bg1"/>
                </a:solidFill>
                <a:latin typeface="Times New Roman" panose="02020603050405020304"/>
                <a:ea typeface="Calibri" panose="020F0502020204030204"/>
              </a:rPr>
              <a:t>Mai </a:t>
            </a:r>
            <a:r>
              <a:rPr lang="en-US" sz="1400" dirty="0" err="1">
                <a:solidFill>
                  <a:schemeClr val="bg1"/>
                </a:solidFill>
                <a:latin typeface="Times New Roman" panose="02020603050405020304"/>
                <a:ea typeface="Calibri" panose="020F0502020204030204"/>
              </a:rPr>
              <a:t>Thị</a:t>
            </a:r>
            <a:r>
              <a:rPr lang="en-US" sz="1400" dirty="0">
                <a:solidFill>
                  <a:schemeClr val="bg1"/>
                </a:solidFill>
                <a:latin typeface="Times New Roman" panose="02020603050405020304"/>
                <a:ea typeface="Calibri" panose="020F0502020204030204"/>
              </a:rPr>
              <a:t> Minh </a:t>
            </a:r>
            <a:r>
              <a:rPr lang="en-US" sz="1400" dirty="0" err="1">
                <a:solidFill>
                  <a:schemeClr val="bg1"/>
                </a:solidFill>
                <a:latin typeface="Times New Roman" panose="02020603050405020304"/>
                <a:ea typeface="Calibri" panose="020F0502020204030204"/>
              </a:rPr>
              <a:t>Thanh</a:t>
            </a:r>
            <a:r>
              <a:rPr lang="en-US" sz="1400" dirty="0">
                <a:solidFill>
                  <a:schemeClr val="bg1"/>
                </a:solidFill>
                <a:latin typeface="Times New Roman" panose="02020603050405020304"/>
                <a:ea typeface="Calibri" panose="020F0502020204030204"/>
              </a:rPr>
              <a:t> 0981727377 THPT </a:t>
            </a:r>
            <a:r>
              <a:rPr lang="en-US" sz="1400" dirty="0" err="1">
                <a:solidFill>
                  <a:schemeClr val="bg1"/>
                </a:solidFill>
                <a:latin typeface="Times New Roman" panose="02020603050405020304"/>
                <a:ea typeface="Calibri" panose="020F0502020204030204"/>
              </a:rPr>
              <a:t>Trưng</a:t>
            </a:r>
            <a:r>
              <a:rPr lang="en-US" sz="1400" dirty="0">
                <a:solidFill>
                  <a:schemeClr val="bg1"/>
                </a:solidFill>
                <a:latin typeface="Times New Roman" panose="02020603050405020304"/>
                <a:ea typeface="Calibri" panose="020F0502020204030204"/>
              </a:rPr>
              <a:t> </a:t>
            </a:r>
            <a:r>
              <a:rPr lang="en-US" sz="1400" dirty="0" err="1">
                <a:solidFill>
                  <a:schemeClr val="bg1"/>
                </a:solidFill>
                <a:latin typeface="Times New Roman" panose="02020603050405020304"/>
                <a:ea typeface="Calibri" panose="020F0502020204030204"/>
              </a:rPr>
              <a:t>Vương-Quy</a:t>
            </a:r>
            <a:r>
              <a:rPr lang="en-US" sz="1400" dirty="0">
                <a:solidFill>
                  <a:schemeClr val="bg1"/>
                </a:solidFill>
                <a:latin typeface="Times New Roman" panose="02020603050405020304"/>
                <a:ea typeface="Calibri" panose="020F0502020204030204"/>
              </a:rPr>
              <a:t> </a:t>
            </a:r>
            <a:r>
              <a:rPr lang="en-US" sz="1400" dirty="0" err="1">
                <a:solidFill>
                  <a:schemeClr val="bg1"/>
                </a:solidFill>
                <a:latin typeface="Times New Roman" panose="02020603050405020304"/>
                <a:ea typeface="Calibri" panose="020F0502020204030204"/>
              </a:rPr>
              <a:t>Nhơn</a:t>
            </a:r>
            <a:r>
              <a:rPr lang="vi-VN" sz="1400" dirty="0">
                <a:solidFill>
                  <a:schemeClr val="bg1"/>
                </a:solidFill>
                <a:latin typeface="Times New Roman" panose="02020603050405020304"/>
                <a:ea typeface="Calibri" panose="020F0502020204030204"/>
              </a:rPr>
              <a:t>)</a:t>
            </a:r>
            <a:endParaRPr lang="en-US" sz="1400" dirty="0">
              <a:solidFill>
                <a:schemeClr val="bg1"/>
              </a:solidFill>
              <a:effectLst/>
              <a:latin typeface="Times New Roman" panose="02020603050405020304"/>
              <a:ea typeface="Calibri" panose="020F0502020204030204"/>
            </a:endParaRPr>
          </a:p>
        </p:txBody>
      </p:sp>
    </p:spTree>
  </p:cSld>
  <p:clrMapOvr>
    <a:masterClrMapping/>
  </p:clrMapOvr>
  <p:transition spd="slow">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p:cNvSpPr>
            <a:spLocks noGrp="1" noRot="1" noChangeAspect="1" noMove="1" noResize="1" noEditPoints="1" noAdjustHandles="1" noChangeArrowheads="1" noChangeShapeType="1" noTextEdit="1"/>
          </p:cNvSpPr>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srcRect l="15767" r="19023"/>
          <a:stretch>
            <a:fillRect/>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2" name="Rectangle: Rounded Corners 1"/>
          <p:cNvSpPr/>
          <p:nvPr/>
        </p:nvSpPr>
        <p:spPr>
          <a:xfrm>
            <a:off x="1464956" y="1335523"/>
            <a:ext cx="3642852" cy="781664"/>
          </a:xfrm>
          <a:custGeom>
            <a:avLst/>
            <a:gdLst>
              <a:gd name="connsiteX0" fmla="*/ 0 w 3642852"/>
              <a:gd name="connsiteY0" fmla="*/ 130280 h 781664"/>
              <a:gd name="connsiteX1" fmla="*/ 130280 w 3642852"/>
              <a:gd name="connsiteY1" fmla="*/ 0 h 781664"/>
              <a:gd name="connsiteX2" fmla="*/ 3512572 w 3642852"/>
              <a:gd name="connsiteY2" fmla="*/ 0 h 781664"/>
              <a:gd name="connsiteX3" fmla="*/ 3642852 w 3642852"/>
              <a:gd name="connsiteY3" fmla="*/ 130280 h 781664"/>
              <a:gd name="connsiteX4" fmla="*/ 3642852 w 3642852"/>
              <a:gd name="connsiteY4" fmla="*/ 651384 h 781664"/>
              <a:gd name="connsiteX5" fmla="*/ 3512572 w 3642852"/>
              <a:gd name="connsiteY5" fmla="*/ 781664 h 781664"/>
              <a:gd name="connsiteX6" fmla="*/ 130280 w 3642852"/>
              <a:gd name="connsiteY6" fmla="*/ 781664 h 781664"/>
              <a:gd name="connsiteX7" fmla="*/ 0 w 3642852"/>
              <a:gd name="connsiteY7" fmla="*/ 651384 h 781664"/>
              <a:gd name="connsiteX8" fmla="*/ 0 w 3642852"/>
              <a:gd name="connsiteY8" fmla="*/ 130280 h 78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42852" h="781664" fill="none" extrusionOk="0">
                <a:moveTo>
                  <a:pt x="0" y="130280"/>
                </a:moveTo>
                <a:cubicBezTo>
                  <a:pt x="5697" y="52188"/>
                  <a:pt x="56788" y="1488"/>
                  <a:pt x="130280" y="0"/>
                </a:cubicBezTo>
                <a:cubicBezTo>
                  <a:pt x="1415631" y="22936"/>
                  <a:pt x="2646622" y="-134525"/>
                  <a:pt x="3512572" y="0"/>
                </a:cubicBezTo>
                <a:cubicBezTo>
                  <a:pt x="3586436" y="-8557"/>
                  <a:pt x="3631653" y="56937"/>
                  <a:pt x="3642852" y="130280"/>
                </a:cubicBezTo>
                <a:cubicBezTo>
                  <a:pt x="3648386" y="198933"/>
                  <a:pt x="3661887" y="519283"/>
                  <a:pt x="3642852" y="651384"/>
                </a:cubicBezTo>
                <a:cubicBezTo>
                  <a:pt x="3640898" y="722870"/>
                  <a:pt x="3595947" y="776501"/>
                  <a:pt x="3512572" y="781664"/>
                </a:cubicBezTo>
                <a:cubicBezTo>
                  <a:pt x="2331513" y="693092"/>
                  <a:pt x="1316005" y="762475"/>
                  <a:pt x="130280" y="781664"/>
                </a:cubicBezTo>
                <a:cubicBezTo>
                  <a:pt x="54128" y="786035"/>
                  <a:pt x="-2371" y="719603"/>
                  <a:pt x="0" y="651384"/>
                </a:cubicBezTo>
                <a:cubicBezTo>
                  <a:pt x="-6158" y="408566"/>
                  <a:pt x="15683" y="190818"/>
                  <a:pt x="0" y="130280"/>
                </a:cubicBezTo>
                <a:close/>
              </a:path>
              <a:path w="3642852" h="781664" stroke="0" extrusionOk="0">
                <a:moveTo>
                  <a:pt x="0" y="130280"/>
                </a:moveTo>
                <a:cubicBezTo>
                  <a:pt x="10778" y="64549"/>
                  <a:pt x="57958" y="1141"/>
                  <a:pt x="130280" y="0"/>
                </a:cubicBezTo>
                <a:cubicBezTo>
                  <a:pt x="1240773" y="-9402"/>
                  <a:pt x="3086378" y="-138905"/>
                  <a:pt x="3512572" y="0"/>
                </a:cubicBezTo>
                <a:cubicBezTo>
                  <a:pt x="3589445" y="-1725"/>
                  <a:pt x="3645534" y="67168"/>
                  <a:pt x="3642852" y="130280"/>
                </a:cubicBezTo>
                <a:cubicBezTo>
                  <a:pt x="3644998" y="185553"/>
                  <a:pt x="3642206" y="391962"/>
                  <a:pt x="3642852" y="651384"/>
                </a:cubicBezTo>
                <a:cubicBezTo>
                  <a:pt x="3646970" y="725745"/>
                  <a:pt x="3584471" y="782699"/>
                  <a:pt x="3512572" y="781664"/>
                </a:cubicBezTo>
                <a:cubicBezTo>
                  <a:pt x="2557637" y="759331"/>
                  <a:pt x="1434965" y="700215"/>
                  <a:pt x="130280" y="781664"/>
                </a:cubicBezTo>
                <a:cubicBezTo>
                  <a:pt x="57211" y="785389"/>
                  <a:pt x="4453" y="721577"/>
                  <a:pt x="0" y="651384"/>
                </a:cubicBezTo>
                <a:cubicBezTo>
                  <a:pt x="40148" y="493963"/>
                  <a:pt x="-1070" y="258119"/>
                  <a:pt x="0" y="130280"/>
                </a:cubicBezTo>
                <a:close/>
              </a:path>
            </a:pathLst>
          </a:cu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spcBef>
                <a:spcPts val="600"/>
              </a:spcBef>
              <a:spcAft>
                <a:spcPts val="600"/>
              </a:spcAft>
            </a:pPr>
            <a:r>
              <a:rPr lang="en-US" sz="3600" b="1">
                <a:solidFill>
                  <a:schemeClr val="bg1"/>
                </a:solidFill>
                <a:effectLst/>
                <a:latin typeface="Times New Roman" panose="02020603050405020304" pitchFamily="18" charset="0"/>
                <a:ea typeface="Times New Roman" panose="02020603050405020304" pitchFamily="18" charset="0"/>
              </a:rPr>
              <a:t>1. Khái niệm</a:t>
            </a:r>
            <a:endParaRPr lang="en-US" sz="3600">
              <a:solidFill>
                <a:schemeClr val="bg1"/>
              </a:solidFill>
              <a:effectLst/>
              <a:latin typeface="Times New Roman" panose="02020603050405020304" pitchFamily="18" charset="0"/>
              <a:ea typeface="Calibri" panose="020F0502020204030204" pitchFamily="34" charset="0"/>
            </a:endParaRPr>
          </a:p>
        </p:txBody>
      </p:sp>
      <p:sp>
        <p:nvSpPr>
          <p:cNvPr id="3" name="Rectangle: Rounded Corners 2"/>
          <p:cNvSpPr/>
          <p:nvPr/>
        </p:nvSpPr>
        <p:spPr>
          <a:xfrm>
            <a:off x="934014" y="2415762"/>
            <a:ext cx="4704736" cy="4250813"/>
          </a:xfrm>
          <a:custGeom>
            <a:avLst/>
            <a:gdLst>
              <a:gd name="connsiteX0" fmla="*/ 0 w 4704736"/>
              <a:gd name="connsiteY0" fmla="*/ 708483 h 4250813"/>
              <a:gd name="connsiteX1" fmla="*/ 708483 w 4704736"/>
              <a:gd name="connsiteY1" fmla="*/ 0 h 4250813"/>
              <a:gd name="connsiteX2" fmla="*/ 1267404 w 4704736"/>
              <a:gd name="connsiteY2" fmla="*/ 0 h 4250813"/>
              <a:gd name="connsiteX3" fmla="*/ 1892080 w 4704736"/>
              <a:gd name="connsiteY3" fmla="*/ 0 h 4250813"/>
              <a:gd name="connsiteX4" fmla="*/ 2582512 w 4704736"/>
              <a:gd name="connsiteY4" fmla="*/ 0 h 4250813"/>
              <a:gd name="connsiteX5" fmla="*/ 3141433 w 4704736"/>
              <a:gd name="connsiteY5" fmla="*/ 0 h 4250813"/>
              <a:gd name="connsiteX6" fmla="*/ 3996253 w 4704736"/>
              <a:gd name="connsiteY6" fmla="*/ 0 h 4250813"/>
              <a:gd name="connsiteX7" fmla="*/ 4704736 w 4704736"/>
              <a:gd name="connsiteY7" fmla="*/ 708483 h 4250813"/>
              <a:gd name="connsiteX8" fmla="*/ 4704736 w 4704736"/>
              <a:gd name="connsiteY8" fmla="*/ 1218575 h 4250813"/>
              <a:gd name="connsiteX9" fmla="*/ 4704736 w 4704736"/>
              <a:gd name="connsiteY9" fmla="*/ 1813683 h 4250813"/>
              <a:gd name="connsiteX10" fmla="*/ 4704736 w 4704736"/>
              <a:gd name="connsiteY10" fmla="*/ 2437130 h 4250813"/>
              <a:gd name="connsiteX11" fmla="*/ 4704736 w 4704736"/>
              <a:gd name="connsiteY11" fmla="*/ 2918884 h 4250813"/>
              <a:gd name="connsiteX12" fmla="*/ 4704736 w 4704736"/>
              <a:gd name="connsiteY12" fmla="*/ 3542330 h 4250813"/>
              <a:gd name="connsiteX13" fmla="*/ 3996253 w 4704736"/>
              <a:gd name="connsiteY13" fmla="*/ 4250813 h 4250813"/>
              <a:gd name="connsiteX14" fmla="*/ 3437332 w 4704736"/>
              <a:gd name="connsiteY14" fmla="*/ 4250813 h 4250813"/>
              <a:gd name="connsiteX15" fmla="*/ 2779778 w 4704736"/>
              <a:gd name="connsiteY15" fmla="*/ 4250813 h 4250813"/>
              <a:gd name="connsiteX16" fmla="*/ 2056469 w 4704736"/>
              <a:gd name="connsiteY16" fmla="*/ 4250813 h 4250813"/>
              <a:gd name="connsiteX17" fmla="*/ 1497548 w 4704736"/>
              <a:gd name="connsiteY17" fmla="*/ 4250813 h 4250813"/>
              <a:gd name="connsiteX18" fmla="*/ 708483 w 4704736"/>
              <a:gd name="connsiteY18" fmla="*/ 4250813 h 4250813"/>
              <a:gd name="connsiteX19" fmla="*/ 0 w 4704736"/>
              <a:gd name="connsiteY19" fmla="*/ 3542330 h 4250813"/>
              <a:gd name="connsiteX20" fmla="*/ 0 w 4704736"/>
              <a:gd name="connsiteY20" fmla="*/ 2918884 h 4250813"/>
              <a:gd name="connsiteX21" fmla="*/ 0 w 4704736"/>
              <a:gd name="connsiteY21" fmla="*/ 2352114 h 4250813"/>
              <a:gd name="connsiteX22" fmla="*/ 0 w 4704736"/>
              <a:gd name="connsiteY22" fmla="*/ 1842022 h 4250813"/>
              <a:gd name="connsiteX23" fmla="*/ 0 w 4704736"/>
              <a:gd name="connsiteY23" fmla="*/ 1275252 h 4250813"/>
              <a:gd name="connsiteX24" fmla="*/ 0 w 4704736"/>
              <a:gd name="connsiteY24" fmla="*/ 708483 h 4250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704736" h="4250813" fill="none" extrusionOk="0">
                <a:moveTo>
                  <a:pt x="0" y="708483"/>
                </a:moveTo>
                <a:cubicBezTo>
                  <a:pt x="-13996" y="358156"/>
                  <a:pt x="334808" y="40823"/>
                  <a:pt x="708483" y="0"/>
                </a:cubicBezTo>
                <a:cubicBezTo>
                  <a:pt x="942560" y="25946"/>
                  <a:pt x="998925" y="-6247"/>
                  <a:pt x="1267404" y="0"/>
                </a:cubicBezTo>
                <a:cubicBezTo>
                  <a:pt x="1535883" y="6247"/>
                  <a:pt x="1599731" y="-17763"/>
                  <a:pt x="1892080" y="0"/>
                </a:cubicBezTo>
                <a:cubicBezTo>
                  <a:pt x="2184429" y="17763"/>
                  <a:pt x="2360996" y="17055"/>
                  <a:pt x="2582512" y="0"/>
                </a:cubicBezTo>
                <a:cubicBezTo>
                  <a:pt x="2804028" y="-17055"/>
                  <a:pt x="2871310" y="22759"/>
                  <a:pt x="3141433" y="0"/>
                </a:cubicBezTo>
                <a:cubicBezTo>
                  <a:pt x="3411556" y="-22759"/>
                  <a:pt x="3716932" y="-3900"/>
                  <a:pt x="3996253" y="0"/>
                </a:cubicBezTo>
                <a:cubicBezTo>
                  <a:pt x="4400586" y="-2577"/>
                  <a:pt x="4693357" y="331298"/>
                  <a:pt x="4704736" y="708483"/>
                </a:cubicBezTo>
                <a:cubicBezTo>
                  <a:pt x="4716309" y="867251"/>
                  <a:pt x="4702181" y="1002548"/>
                  <a:pt x="4704736" y="1218575"/>
                </a:cubicBezTo>
                <a:cubicBezTo>
                  <a:pt x="4707291" y="1434602"/>
                  <a:pt x="4686138" y="1528573"/>
                  <a:pt x="4704736" y="1813683"/>
                </a:cubicBezTo>
                <a:cubicBezTo>
                  <a:pt x="4723334" y="2098793"/>
                  <a:pt x="4694954" y="2171889"/>
                  <a:pt x="4704736" y="2437130"/>
                </a:cubicBezTo>
                <a:cubicBezTo>
                  <a:pt x="4714518" y="2702371"/>
                  <a:pt x="4684859" y="2679358"/>
                  <a:pt x="4704736" y="2918884"/>
                </a:cubicBezTo>
                <a:cubicBezTo>
                  <a:pt x="4724613" y="3158410"/>
                  <a:pt x="4704734" y="3379295"/>
                  <a:pt x="4704736" y="3542330"/>
                </a:cubicBezTo>
                <a:cubicBezTo>
                  <a:pt x="4798655" y="3911856"/>
                  <a:pt x="4425493" y="4293293"/>
                  <a:pt x="3996253" y="4250813"/>
                </a:cubicBezTo>
                <a:cubicBezTo>
                  <a:pt x="3790043" y="4275917"/>
                  <a:pt x="3628604" y="4265680"/>
                  <a:pt x="3437332" y="4250813"/>
                </a:cubicBezTo>
                <a:cubicBezTo>
                  <a:pt x="3246060" y="4235946"/>
                  <a:pt x="3101534" y="4276303"/>
                  <a:pt x="2779778" y="4250813"/>
                </a:cubicBezTo>
                <a:cubicBezTo>
                  <a:pt x="2458022" y="4225323"/>
                  <a:pt x="2274124" y="4223251"/>
                  <a:pt x="2056469" y="4250813"/>
                </a:cubicBezTo>
                <a:cubicBezTo>
                  <a:pt x="1838814" y="4278375"/>
                  <a:pt x="1675337" y="4240159"/>
                  <a:pt x="1497548" y="4250813"/>
                </a:cubicBezTo>
                <a:cubicBezTo>
                  <a:pt x="1319759" y="4261467"/>
                  <a:pt x="948269" y="4241862"/>
                  <a:pt x="708483" y="4250813"/>
                </a:cubicBezTo>
                <a:cubicBezTo>
                  <a:pt x="328029" y="4283392"/>
                  <a:pt x="17122" y="3856189"/>
                  <a:pt x="0" y="3542330"/>
                </a:cubicBezTo>
                <a:cubicBezTo>
                  <a:pt x="17307" y="3309034"/>
                  <a:pt x="21777" y="3055203"/>
                  <a:pt x="0" y="2918884"/>
                </a:cubicBezTo>
                <a:cubicBezTo>
                  <a:pt x="-21777" y="2782565"/>
                  <a:pt x="23486" y="2554952"/>
                  <a:pt x="0" y="2352114"/>
                </a:cubicBezTo>
                <a:cubicBezTo>
                  <a:pt x="-23486" y="2149276"/>
                  <a:pt x="-8672" y="1951061"/>
                  <a:pt x="0" y="1842022"/>
                </a:cubicBezTo>
                <a:cubicBezTo>
                  <a:pt x="8672" y="1732983"/>
                  <a:pt x="8566" y="1405707"/>
                  <a:pt x="0" y="1275252"/>
                </a:cubicBezTo>
                <a:cubicBezTo>
                  <a:pt x="-8566" y="1144797"/>
                  <a:pt x="-20374" y="958903"/>
                  <a:pt x="0" y="708483"/>
                </a:cubicBezTo>
                <a:close/>
              </a:path>
              <a:path w="4704736" h="4250813" stroke="0" extrusionOk="0">
                <a:moveTo>
                  <a:pt x="0" y="708483"/>
                </a:moveTo>
                <a:cubicBezTo>
                  <a:pt x="19181" y="310427"/>
                  <a:pt x="286614" y="-11308"/>
                  <a:pt x="708483" y="0"/>
                </a:cubicBezTo>
                <a:cubicBezTo>
                  <a:pt x="925889" y="-5374"/>
                  <a:pt x="1048276" y="27261"/>
                  <a:pt x="1366037" y="0"/>
                </a:cubicBezTo>
                <a:cubicBezTo>
                  <a:pt x="1683798" y="-27261"/>
                  <a:pt x="1801551" y="28858"/>
                  <a:pt x="1957836" y="0"/>
                </a:cubicBezTo>
                <a:cubicBezTo>
                  <a:pt x="2114121" y="-28858"/>
                  <a:pt x="2411629" y="-16448"/>
                  <a:pt x="2681145" y="0"/>
                </a:cubicBezTo>
                <a:cubicBezTo>
                  <a:pt x="2950661" y="16448"/>
                  <a:pt x="2985534" y="3842"/>
                  <a:pt x="3272944" y="0"/>
                </a:cubicBezTo>
                <a:cubicBezTo>
                  <a:pt x="3560354" y="-3842"/>
                  <a:pt x="3650257" y="15121"/>
                  <a:pt x="3996253" y="0"/>
                </a:cubicBezTo>
                <a:cubicBezTo>
                  <a:pt x="4321900" y="6377"/>
                  <a:pt x="4690526" y="317173"/>
                  <a:pt x="4704736" y="708483"/>
                </a:cubicBezTo>
                <a:cubicBezTo>
                  <a:pt x="4723547" y="1020126"/>
                  <a:pt x="4718792" y="1140560"/>
                  <a:pt x="4704736" y="1331929"/>
                </a:cubicBezTo>
                <a:cubicBezTo>
                  <a:pt x="4690680" y="1523298"/>
                  <a:pt x="4709613" y="1609115"/>
                  <a:pt x="4704736" y="1842022"/>
                </a:cubicBezTo>
                <a:cubicBezTo>
                  <a:pt x="4699859" y="2074929"/>
                  <a:pt x="4729740" y="2106503"/>
                  <a:pt x="4704736" y="2352114"/>
                </a:cubicBezTo>
                <a:cubicBezTo>
                  <a:pt x="4679732" y="2597725"/>
                  <a:pt x="4696382" y="2632074"/>
                  <a:pt x="4704736" y="2890545"/>
                </a:cubicBezTo>
                <a:cubicBezTo>
                  <a:pt x="4713090" y="3149016"/>
                  <a:pt x="4676901" y="3384809"/>
                  <a:pt x="4704736" y="3542330"/>
                </a:cubicBezTo>
                <a:cubicBezTo>
                  <a:pt x="4719813" y="3940766"/>
                  <a:pt x="4398252" y="4267575"/>
                  <a:pt x="3996253" y="4250813"/>
                </a:cubicBezTo>
                <a:cubicBezTo>
                  <a:pt x="3813515" y="4276075"/>
                  <a:pt x="3556620" y="4236267"/>
                  <a:pt x="3437332" y="4250813"/>
                </a:cubicBezTo>
                <a:cubicBezTo>
                  <a:pt x="3318044" y="4265359"/>
                  <a:pt x="2891227" y="4239030"/>
                  <a:pt x="2746900" y="4250813"/>
                </a:cubicBezTo>
                <a:cubicBezTo>
                  <a:pt x="2602573" y="4262596"/>
                  <a:pt x="2296262" y="4249687"/>
                  <a:pt x="2122224" y="4250813"/>
                </a:cubicBezTo>
                <a:cubicBezTo>
                  <a:pt x="1948186" y="4251939"/>
                  <a:pt x="1572698" y="4276585"/>
                  <a:pt x="1431792" y="4250813"/>
                </a:cubicBezTo>
                <a:cubicBezTo>
                  <a:pt x="1290886" y="4225041"/>
                  <a:pt x="985107" y="4216644"/>
                  <a:pt x="708483" y="4250813"/>
                </a:cubicBezTo>
                <a:cubicBezTo>
                  <a:pt x="317587" y="4334647"/>
                  <a:pt x="-5749" y="3942756"/>
                  <a:pt x="0" y="3542330"/>
                </a:cubicBezTo>
                <a:cubicBezTo>
                  <a:pt x="22843" y="3385521"/>
                  <a:pt x="-27019" y="3055963"/>
                  <a:pt x="0" y="2918884"/>
                </a:cubicBezTo>
                <a:cubicBezTo>
                  <a:pt x="27019" y="2781805"/>
                  <a:pt x="7043" y="2596532"/>
                  <a:pt x="0" y="2437130"/>
                </a:cubicBezTo>
                <a:cubicBezTo>
                  <a:pt x="-7043" y="2277728"/>
                  <a:pt x="-16351" y="2159091"/>
                  <a:pt x="0" y="1955376"/>
                </a:cubicBezTo>
                <a:cubicBezTo>
                  <a:pt x="16351" y="1751661"/>
                  <a:pt x="7414" y="1512753"/>
                  <a:pt x="0" y="1388606"/>
                </a:cubicBezTo>
                <a:cubicBezTo>
                  <a:pt x="-7414" y="1264459"/>
                  <a:pt x="-30760" y="860431"/>
                  <a:pt x="0" y="708483"/>
                </a:cubicBezTo>
                <a:close/>
              </a:path>
            </a:pathLst>
          </a:cu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effectLst/>
                <a:latin typeface="Times New Roman" panose="02020603050405020304" pitchFamily="18" charset="0"/>
                <a:ea typeface="Times New Roman" panose="02020603050405020304" pitchFamily="18" charset="0"/>
              </a:rPr>
              <a:t> </a:t>
            </a:r>
            <a:r>
              <a:rPr lang="en-US" sz="2800" b="1" i="1">
                <a:solidFill>
                  <a:schemeClr val="bg1"/>
                </a:solidFill>
                <a:effectLst/>
                <a:latin typeface="Times New Roman" panose="02020603050405020304" pitchFamily="18" charset="0"/>
                <a:ea typeface="Times New Roman" panose="02020603050405020304" pitchFamily="18" charset="0"/>
              </a:rPr>
              <a:t>Sử thi</a:t>
            </a:r>
            <a:r>
              <a:rPr lang="en-US" sz="2800" b="1">
                <a:solidFill>
                  <a:schemeClr val="bg1"/>
                </a:solidFill>
                <a:effectLst/>
                <a:latin typeface="Times New Roman" panose="02020603050405020304" pitchFamily="18" charset="0"/>
                <a:ea typeface="Times New Roman" panose="02020603050405020304" pitchFamily="18" charset="0"/>
              </a:rPr>
              <a:t> là một thể loại tự sự dân gian ra đời từ thời cổ đại, thường kết hợp lời thơ với văn xuôi, kể lại những sự kiện quan trọng trong đời sống của cộng đồng thông qua việc tôn vinh, ca ngợi chiến công, kì tích của người anh hùng.</a:t>
            </a:r>
            <a:endParaRPr lang="en-US" sz="2800" b="1">
              <a:solidFill>
                <a:schemeClr val="bg1"/>
              </a:solidFill>
            </a:endParaRPr>
          </a:p>
        </p:txBody>
      </p:sp>
      <p:sp>
        <p:nvSpPr>
          <p:cNvPr id="4" name="TextBox 3"/>
          <p:cNvSpPr txBox="1"/>
          <p:nvPr/>
        </p:nvSpPr>
        <p:spPr>
          <a:xfrm>
            <a:off x="857839" y="292231"/>
            <a:ext cx="5368328" cy="646331"/>
          </a:xfrm>
          <a:prstGeom prst="rect">
            <a:avLst/>
          </a:prstGeom>
          <a:noFill/>
        </p:spPr>
        <p:txBody>
          <a:bodyPr wrap="square" rtlCol="0">
            <a:spAutoFit/>
          </a:bodyPr>
          <a:lstStyle/>
          <a:p>
            <a:r>
              <a:rPr lang="en-US" sz="3600" b="1" dirty="0" smtClean="0">
                <a:latin typeface="Times New Roman" panose="02020603050405020304" pitchFamily="18" charset="0"/>
                <a:cs typeface="Times New Roman" panose="02020603050405020304" pitchFamily="18" charset="0"/>
              </a:rPr>
              <a:t>I. TÌM HIỂU CHUNG</a:t>
            </a:r>
            <a:endParaRPr lang="en-US" sz="3600" b="1" dirty="0">
              <a:latin typeface="Times New Roman" panose="02020603050405020304" pitchFamily="18" charset="0"/>
              <a:cs typeface="Times New Roman" panose="02020603050405020304" pitchFamily="18" charset="0"/>
            </a:endParaRPr>
          </a:p>
        </p:txBody>
      </p:sp>
    </p:spTree>
  </p:cSld>
  <p:clrMapOvr>
    <a:masterClrMapping/>
  </p:clrMapOvr>
  <p:transition spd="slow">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66750" y="480601"/>
            <a:ext cx="6098458" cy="548099"/>
          </a:xfrm>
          <a:prstGeom prst="rect">
            <a:avLst/>
          </a:prstGeom>
          <a:noFill/>
        </p:spPr>
        <p:txBody>
          <a:bodyPr wrap="square">
            <a:spAutoFit/>
          </a:bodyPr>
          <a:lstStyle/>
          <a:p>
            <a:pPr marL="0" marR="0" lvl="0" indent="0" algn="l" defTabSz="914400" rtl="0" eaLnBrk="1" fontAlgn="auto" latinLnBrk="0" hangingPunct="1">
              <a:lnSpc>
                <a:spcPct val="115000"/>
              </a:lnSpc>
              <a:spcBef>
                <a:spcPts val="600"/>
              </a:spcBef>
              <a:spcAft>
                <a:spcPts val="600"/>
              </a:spcAft>
              <a:buClrTx/>
              <a:buSzTx/>
              <a:buFontTx/>
              <a:buNone/>
              <a:defRPr/>
            </a:pP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2.</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Đặc</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điểm</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của</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sử</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thi</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p:txBody>
      </p:sp>
      <p:graphicFrame>
        <p:nvGraphicFramePr>
          <p:cNvPr id="4" name="Table 3"/>
          <p:cNvGraphicFramePr>
            <a:graphicFrameLocks noGrp="1"/>
          </p:cNvGraphicFramePr>
          <p:nvPr/>
        </p:nvGraphicFramePr>
        <p:xfrm>
          <a:off x="666750" y="1338416"/>
          <a:ext cx="10858500" cy="4568952"/>
        </p:xfrm>
        <a:graphic>
          <a:graphicData uri="http://schemas.openxmlformats.org/drawingml/2006/table">
            <a:tbl>
              <a:tblPr firstRow="1" firstCol="1" bandRow="1"/>
              <a:tblGrid>
                <a:gridCol w="1328121">
                  <a:extLst>
                    <a:ext uri="{9D8B030D-6E8A-4147-A177-3AD203B41FA5}">
                      <a16:colId xmlns:a16="http://schemas.microsoft.com/office/drawing/2014/main" val="20000"/>
                    </a:ext>
                  </a:extLst>
                </a:gridCol>
                <a:gridCol w="4231990">
                  <a:extLst>
                    <a:ext uri="{9D8B030D-6E8A-4147-A177-3AD203B41FA5}">
                      <a16:colId xmlns:a16="http://schemas.microsoft.com/office/drawing/2014/main" val="20001"/>
                    </a:ext>
                  </a:extLst>
                </a:gridCol>
                <a:gridCol w="5298389">
                  <a:extLst>
                    <a:ext uri="{9D8B030D-6E8A-4147-A177-3AD203B41FA5}">
                      <a16:colId xmlns:a16="http://schemas.microsoft.com/office/drawing/2014/main" val="20002"/>
                    </a:ext>
                  </a:extLst>
                </a:gridCol>
              </a:tblGrid>
              <a:tr h="0">
                <a:tc>
                  <a:txBody>
                    <a:bodyPr/>
                    <a:lstStyle/>
                    <a:p>
                      <a:pPr algn="ctr">
                        <a:lnSpc>
                          <a:spcPct val="115000"/>
                        </a:lnSpc>
                        <a:spcBef>
                          <a:spcPts val="600"/>
                        </a:spcBef>
                        <a:spcAft>
                          <a:spcPts val="600"/>
                        </a:spcAft>
                      </a:pPr>
                      <a:r>
                        <a:rPr lang="en-US" sz="2800" b="1">
                          <a:solidFill>
                            <a:srgbClr val="000000"/>
                          </a:solidFill>
                          <a:effectLst/>
                          <a:latin typeface="Times New Roman" panose="02020603050405020304" pitchFamily="18" charset="0"/>
                          <a:ea typeface="Times New Roman" panose="02020603050405020304" pitchFamily="18" charset="0"/>
                        </a:rPr>
                        <a:t>So sánh</a:t>
                      </a:r>
                      <a:endParaRPr lang="en-US" sz="2800">
                        <a:effectLst/>
                        <a:latin typeface="Times New Roman" panose="02020603050405020304" pitchFamily="18" charset="0"/>
                        <a:ea typeface="Calibri" panose="020F0502020204030204" pitchFamily="34" charset="0"/>
                      </a:endParaRPr>
                    </a:p>
                  </a:txBody>
                  <a:tcPr marL="28201" marR="282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9EA25"/>
                    </a:solidFill>
                  </a:tcPr>
                </a:tc>
                <a:tc>
                  <a:txBody>
                    <a:bodyPr/>
                    <a:lstStyle/>
                    <a:p>
                      <a:pPr algn="ctr">
                        <a:lnSpc>
                          <a:spcPct val="115000"/>
                        </a:lnSpc>
                        <a:spcBef>
                          <a:spcPts val="600"/>
                        </a:spcBef>
                        <a:spcAft>
                          <a:spcPts val="600"/>
                        </a:spcAft>
                      </a:pPr>
                      <a:r>
                        <a:rPr lang="en-US" sz="2800" b="1">
                          <a:solidFill>
                            <a:srgbClr val="000000"/>
                          </a:solidFill>
                          <a:effectLst/>
                          <a:latin typeface="Times New Roman" panose="02020603050405020304" pitchFamily="18" charset="0"/>
                          <a:ea typeface="Times New Roman" panose="02020603050405020304" pitchFamily="18" charset="0"/>
                        </a:rPr>
                        <a:t>Thần thoại</a:t>
                      </a:r>
                      <a:endParaRPr lang="en-US" sz="2800">
                        <a:effectLst/>
                        <a:latin typeface="Times New Roman" panose="02020603050405020304" pitchFamily="18" charset="0"/>
                        <a:ea typeface="Calibri" panose="020F0502020204030204" pitchFamily="34" charset="0"/>
                      </a:endParaRPr>
                    </a:p>
                  </a:txBody>
                  <a:tcPr marL="28201" marR="282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9EA25"/>
                    </a:solidFill>
                  </a:tcPr>
                </a:tc>
                <a:tc>
                  <a:txBody>
                    <a:bodyPr/>
                    <a:lstStyle/>
                    <a:p>
                      <a:pPr algn="ctr">
                        <a:lnSpc>
                          <a:spcPct val="115000"/>
                        </a:lnSpc>
                        <a:spcBef>
                          <a:spcPts val="600"/>
                        </a:spcBef>
                        <a:spcAft>
                          <a:spcPts val="600"/>
                        </a:spcAft>
                      </a:pPr>
                      <a:r>
                        <a:rPr lang="en-US" sz="2800" b="1">
                          <a:solidFill>
                            <a:srgbClr val="000000"/>
                          </a:solidFill>
                          <a:effectLst/>
                          <a:latin typeface="Times New Roman" panose="02020603050405020304" pitchFamily="18" charset="0"/>
                          <a:ea typeface="Times New Roman" panose="02020603050405020304" pitchFamily="18" charset="0"/>
                        </a:rPr>
                        <a:t>Sử thi</a:t>
                      </a:r>
                      <a:endParaRPr lang="en-US" sz="2800">
                        <a:effectLst/>
                        <a:latin typeface="Times New Roman" panose="02020603050405020304" pitchFamily="18" charset="0"/>
                        <a:ea typeface="Calibri" panose="020F0502020204030204" pitchFamily="34" charset="0"/>
                      </a:endParaRPr>
                    </a:p>
                  </a:txBody>
                  <a:tcPr marL="28201" marR="282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9EA25"/>
                    </a:solidFill>
                  </a:tcPr>
                </a:tc>
                <a:extLst>
                  <a:ext uri="{0D108BD9-81ED-4DB2-BD59-A6C34878D82A}">
                    <a16:rowId xmlns:a16="http://schemas.microsoft.com/office/drawing/2014/main" val="10000"/>
                  </a:ext>
                </a:extLst>
              </a:tr>
              <a:tr h="124799">
                <a:tc>
                  <a:txBody>
                    <a:bodyPr/>
                    <a:lstStyle/>
                    <a:p>
                      <a:pPr algn="just">
                        <a:lnSpc>
                          <a:spcPct val="115000"/>
                        </a:lnSpc>
                        <a:spcBef>
                          <a:spcPts val="600"/>
                        </a:spcBef>
                        <a:spcAft>
                          <a:spcPts val="600"/>
                        </a:spcAft>
                      </a:pPr>
                      <a:r>
                        <a:rPr lang="en-US" sz="2800" b="1">
                          <a:solidFill>
                            <a:srgbClr val="000000"/>
                          </a:solidFill>
                          <a:effectLst/>
                          <a:latin typeface="Times New Roman" panose="02020603050405020304" pitchFamily="18" charset="0"/>
                          <a:ea typeface="Times New Roman" panose="02020603050405020304" pitchFamily="18" charset="0"/>
                        </a:rPr>
                        <a:t>1. Không gian</a:t>
                      </a:r>
                      <a:endParaRPr lang="en-US" sz="2800">
                        <a:effectLst/>
                        <a:latin typeface="Times New Roman" panose="02020603050405020304" pitchFamily="18" charset="0"/>
                        <a:ea typeface="Calibri" panose="020F0502020204030204" pitchFamily="34" charset="0"/>
                      </a:endParaRPr>
                    </a:p>
                  </a:txBody>
                  <a:tcPr marL="28201" marR="282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Bef>
                          <a:spcPts val="600"/>
                        </a:spcBef>
                        <a:spcAft>
                          <a:spcPts val="600"/>
                        </a:spcAft>
                      </a:pPr>
                      <a:r>
                        <a:rPr lang="en-US" sz="2800">
                          <a:solidFill>
                            <a:srgbClr val="000000"/>
                          </a:solidFill>
                          <a:effectLst/>
                          <a:latin typeface="Times New Roman" panose="02020603050405020304" pitchFamily="18" charset="0"/>
                          <a:ea typeface="Times New Roman" panose="02020603050405020304" pitchFamily="18" charset="0"/>
                        </a:rPr>
                        <a:t>KG vũ trụ nguyên sơ, thường chia làm 3 cõi: trời – đất  - nước</a:t>
                      </a:r>
                      <a:endParaRPr lang="en-US" sz="2800">
                        <a:effectLst/>
                        <a:latin typeface="Times New Roman" panose="02020603050405020304" pitchFamily="18" charset="0"/>
                        <a:ea typeface="Calibri" panose="020F0502020204030204" pitchFamily="34" charset="0"/>
                      </a:endParaRPr>
                    </a:p>
                  </a:txBody>
                  <a:tcPr marL="28201" marR="282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Bef>
                          <a:spcPts val="600"/>
                        </a:spcBef>
                        <a:spcAft>
                          <a:spcPts val="600"/>
                        </a:spcAft>
                      </a:pPr>
                      <a:r>
                        <a:rPr lang="en-US" sz="2800">
                          <a:solidFill>
                            <a:srgbClr val="000000"/>
                          </a:solidFill>
                          <a:effectLst/>
                          <a:latin typeface="Times New Roman" panose="02020603050405020304" pitchFamily="18" charset="0"/>
                          <a:ea typeface="Times New Roman" panose="02020603050405020304" pitchFamily="18" charset="0"/>
                        </a:rPr>
                        <a:t>KG cộng đồng, bao gồm: KG thiên nhiên, KG xã hội; thường mở ra theo những cuộc phiêu lưu gắn với các kì tích của người anh hùng</a:t>
                      </a:r>
                      <a:endParaRPr lang="en-US" sz="2800">
                        <a:effectLst/>
                        <a:latin typeface="Times New Roman" panose="02020603050405020304" pitchFamily="18" charset="0"/>
                        <a:ea typeface="Calibri" panose="020F0502020204030204" pitchFamily="34" charset="0"/>
                      </a:endParaRPr>
                    </a:p>
                  </a:txBody>
                  <a:tcPr marL="28201" marR="282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42213">
                <a:tc>
                  <a:txBody>
                    <a:bodyPr/>
                    <a:lstStyle/>
                    <a:p>
                      <a:pPr>
                        <a:lnSpc>
                          <a:spcPct val="115000"/>
                        </a:lnSpc>
                        <a:spcBef>
                          <a:spcPts val="600"/>
                        </a:spcBef>
                        <a:spcAft>
                          <a:spcPts val="600"/>
                        </a:spcAft>
                      </a:pPr>
                      <a:r>
                        <a:rPr lang="en-US" sz="2800" b="1">
                          <a:solidFill>
                            <a:srgbClr val="000000"/>
                          </a:solidFill>
                          <a:effectLst/>
                          <a:latin typeface="Times New Roman" panose="02020603050405020304" pitchFamily="18" charset="0"/>
                          <a:ea typeface="Times New Roman" panose="02020603050405020304" pitchFamily="18" charset="0"/>
                        </a:rPr>
                        <a:t>2. Thời gian</a:t>
                      </a:r>
                      <a:endParaRPr lang="en-US" sz="2800">
                        <a:effectLst/>
                        <a:latin typeface="Times New Roman" panose="02020603050405020304" pitchFamily="18" charset="0"/>
                        <a:ea typeface="Calibri" panose="020F0502020204030204" pitchFamily="34" charset="0"/>
                      </a:endParaRPr>
                    </a:p>
                  </a:txBody>
                  <a:tcPr marL="28201" marR="282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Bef>
                          <a:spcPts val="600"/>
                        </a:spcBef>
                        <a:spcAft>
                          <a:spcPts val="600"/>
                        </a:spcAft>
                      </a:pPr>
                      <a:r>
                        <a:rPr lang="en-US" sz="2800">
                          <a:solidFill>
                            <a:srgbClr val="000000"/>
                          </a:solidFill>
                          <a:effectLst/>
                          <a:latin typeface="Times New Roman" panose="02020603050405020304" pitchFamily="18" charset="0"/>
                          <a:ea typeface="Times New Roman" panose="02020603050405020304" pitchFamily="18" charset="0"/>
                        </a:rPr>
                        <a:t>TG quá khứ, không được xác định cụ thể</a:t>
                      </a:r>
                      <a:endParaRPr lang="en-US" sz="2800">
                        <a:effectLst/>
                        <a:latin typeface="Times New Roman" panose="02020603050405020304" pitchFamily="18" charset="0"/>
                        <a:ea typeface="Calibri" panose="020F0502020204030204" pitchFamily="34" charset="0"/>
                      </a:endParaRPr>
                    </a:p>
                  </a:txBody>
                  <a:tcPr marL="28201" marR="282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Bef>
                          <a:spcPts val="600"/>
                        </a:spcBef>
                        <a:spcAft>
                          <a:spcPts val="600"/>
                        </a:spcAft>
                      </a:pPr>
                      <a:r>
                        <a:rPr lang="en-US" sz="2800" dirty="0">
                          <a:solidFill>
                            <a:srgbClr val="000000"/>
                          </a:solidFill>
                          <a:effectLst/>
                          <a:latin typeface="Times New Roman" panose="02020603050405020304" pitchFamily="18" charset="0"/>
                          <a:ea typeface="Times New Roman" panose="02020603050405020304" pitchFamily="18" charset="0"/>
                        </a:rPr>
                        <a:t>- TG </a:t>
                      </a:r>
                      <a:r>
                        <a:rPr lang="en-US" sz="2800" dirty="0" err="1">
                          <a:solidFill>
                            <a:srgbClr val="000000"/>
                          </a:solidFill>
                          <a:effectLst/>
                          <a:latin typeface="Times New Roman" panose="02020603050405020304" pitchFamily="18" charset="0"/>
                          <a:ea typeface="Times New Roman" panose="02020603050405020304" pitchFamily="18" charset="0"/>
                        </a:rPr>
                        <a:t>quá</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khứ</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trải</a:t>
                      </a:r>
                      <a:r>
                        <a:rPr lang="en-US" sz="2800" dirty="0">
                          <a:solidFill>
                            <a:srgbClr val="000000"/>
                          </a:solidFill>
                          <a:effectLst/>
                          <a:latin typeface="Times New Roman" panose="02020603050405020304" pitchFamily="18" charset="0"/>
                          <a:ea typeface="Times New Roman" panose="02020603050405020304" pitchFamily="18" charset="0"/>
                        </a:rPr>
                        <a:t> qua </a:t>
                      </a:r>
                      <a:r>
                        <a:rPr lang="en-US" sz="2800" dirty="0" err="1">
                          <a:solidFill>
                            <a:srgbClr val="000000"/>
                          </a:solidFill>
                          <a:effectLst/>
                          <a:latin typeface="Times New Roman" panose="02020603050405020304" pitchFamily="18" charset="0"/>
                          <a:ea typeface="Times New Roman" panose="02020603050405020304" pitchFamily="18" charset="0"/>
                        </a:rPr>
                        <a:t>nhiều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biến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cố</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endParaRPr>
                    </a:p>
                    <a:p>
                      <a:pPr>
                        <a:lnSpc>
                          <a:spcPct val="115000"/>
                        </a:lnSpc>
                        <a:spcBef>
                          <a:spcPts val="600"/>
                        </a:spcBef>
                        <a:spcAft>
                          <a:spcPts val="600"/>
                        </a:spcAft>
                      </a:pP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Thường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gắn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với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xã</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hội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cổ</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đại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hoặc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xã</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hội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phong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kiến</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endParaRPr>
                    </a:p>
                  </a:txBody>
                  <a:tcPr marL="28201" marR="282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Tree>
  </p:cSld>
  <p:clrMapOvr>
    <a:masterClrMapping/>
  </p:clrMapOvr>
  <p:transition spd="slow">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60400" y="253617"/>
            <a:ext cx="6098458" cy="548099"/>
          </a:xfrm>
          <a:prstGeom prst="rect">
            <a:avLst/>
          </a:prstGeom>
          <a:noFill/>
        </p:spPr>
        <p:txBody>
          <a:bodyPr wrap="square">
            <a:spAutoFit/>
          </a:bodyPr>
          <a:lstStyle/>
          <a:p>
            <a:pPr>
              <a:lnSpc>
                <a:spcPct val="115000"/>
              </a:lnSpc>
              <a:spcBef>
                <a:spcPts val="600"/>
              </a:spcBef>
              <a:spcAft>
                <a:spcPts val="600"/>
              </a:spcAft>
            </a:pPr>
            <a:r>
              <a:rPr lang="en-US" sz="2800" b="1" dirty="0">
                <a:solidFill>
                  <a:srgbClr val="0070C0"/>
                </a:solidFill>
                <a:effectLst/>
                <a:latin typeface="Times New Roman" panose="02020603050405020304" pitchFamily="18" charset="0"/>
                <a:ea typeface="Times New Roman" panose="02020603050405020304" pitchFamily="18" charset="0"/>
              </a:rPr>
              <a:t>2.</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Đặc</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điểm</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của</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sử</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thi</a:t>
            </a:r>
            <a:endParaRPr lang="en-US" sz="2800" dirty="0">
              <a:effectLst/>
              <a:latin typeface="Times New Roman" panose="02020603050405020304" pitchFamily="18" charset="0"/>
              <a:ea typeface="Calibri" panose="020F0502020204030204" pitchFamily="34" charset="0"/>
            </a:endParaRPr>
          </a:p>
        </p:txBody>
      </p:sp>
      <p:graphicFrame>
        <p:nvGraphicFramePr>
          <p:cNvPr id="4" name="Table 3"/>
          <p:cNvGraphicFramePr>
            <a:graphicFrameLocks noGrp="1"/>
          </p:cNvGraphicFramePr>
          <p:nvPr/>
        </p:nvGraphicFramePr>
        <p:xfrm>
          <a:off x="666750" y="1028700"/>
          <a:ext cx="10858500" cy="4907280"/>
        </p:xfrm>
        <a:graphic>
          <a:graphicData uri="http://schemas.openxmlformats.org/drawingml/2006/table">
            <a:tbl>
              <a:tblPr firstRow="1" firstCol="1" bandRow="1"/>
              <a:tblGrid>
                <a:gridCol w="1328121">
                  <a:extLst>
                    <a:ext uri="{9D8B030D-6E8A-4147-A177-3AD203B41FA5}">
                      <a16:colId xmlns:a16="http://schemas.microsoft.com/office/drawing/2014/main" val="20000"/>
                    </a:ext>
                  </a:extLst>
                </a:gridCol>
                <a:gridCol w="4231990">
                  <a:extLst>
                    <a:ext uri="{9D8B030D-6E8A-4147-A177-3AD203B41FA5}">
                      <a16:colId xmlns:a16="http://schemas.microsoft.com/office/drawing/2014/main" val="20001"/>
                    </a:ext>
                  </a:extLst>
                </a:gridCol>
                <a:gridCol w="5298389">
                  <a:extLst>
                    <a:ext uri="{9D8B030D-6E8A-4147-A177-3AD203B41FA5}">
                      <a16:colId xmlns:a16="http://schemas.microsoft.com/office/drawing/2014/main" val="20002"/>
                    </a:ext>
                  </a:extLst>
                </a:gridCol>
              </a:tblGrid>
              <a:tr h="0">
                <a:tc>
                  <a:txBody>
                    <a:bodyPr/>
                    <a:lstStyle/>
                    <a:p>
                      <a:pPr algn="ctr">
                        <a:lnSpc>
                          <a:spcPct val="115000"/>
                        </a:lnSpc>
                        <a:spcBef>
                          <a:spcPts val="600"/>
                        </a:spcBef>
                        <a:spcAft>
                          <a:spcPts val="600"/>
                        </a:spcAft>
                      </a:pPr>
                      <a:r>
                        <a:rPr lang="en-US" sz="2800" b="1">
                          <a:solidFill>
                            <a:srgbClr val="000000"/>
                          </a:solidFill>
                          <a:effectLst/>
                          <a:latin typeface="Times New Roman" panose="02020603050405020304" pitchFamily="18" charset="0"/>
                          <a:ea typeface="Times New Roman" panose="02020603050405020304" pitchFamily="18" charset="0"/>
                        </a:rPr>
                        <a:t>So sánh</a:t>
                      </a:r>
                      <a:endParaRPr lang="en-US" sz="2800">
                        <a:effectLst/>
                        <a:latin typeface="Times New Roman" panose="02020603050405020304" pitchFamily="18" charset="0"/>
                        <a:ea typeface="Calibri" panose="020F0502020204030204" pitchFamily="34" charset="0"/>
                      </a:endParaRPr>
                    </a:p>
                  </a:txBody>
                  <a:tcPr marL="28201" marR="282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9EA25"/>
                    </a:solidFill>
                  </a:tcPr>
                </a:tc>
                <a:tc>
                  <a:txBody>
                    <a:bodyPr/>
                    <a:lstStyle/>
                    <a:p>
                      <a:pPr algn="ctr">
                        <a:lnSpc>
                          <a:spcPct val="115000"/>
                        </a:lnSpc>
                        <a:spcBef>
                          <a:spcPts val="600"/>
                        </a:spcBef>
                        <a:spcAft>
                          <a:spcPts val="600"/>
                        </a:spcAft>
                      </a:pPr>
                      <a:r>
                        <a:rPr lang="en-US" sz="2800" b="1">
                          <a:solidFill>
                            <a:srgbClr val="000000"/>
                          </a:solidFill>
                          <a:effectLst/>
                          <a:latin typeface="Times New Roman" panose="02020603050405020304" pitchFamily="18" charset="0"/>
                          <a:ea typeface="Times New Roman" panose="02020603050405020304" pitchFamily="18" charset="0"/>
                        </a:rPr>
                        <a:t>Thần thoại</a:t>
                      </a:r>
                      <a:endParaRPr lang="en-US" sz="2800">
                        <a:effectLst/>
                        <a:latin typeface="Times New Roman" panose="02020603050405020304" pitchFamily="18" charset="0"/>
                        <a:ea typeface="Calibri" panose="020F0502020204030204" pitchFamily="34" charset="0"/>
                      </a:endParaRPr>
                    </a:p>
                  </a:txBody>
                  <a:tcPr marL="28201" marR="282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9EA25"/>
                    </a:solidFill>
                  </a:tcPr>
                </a:tc>
                <a:tc>
                  <a:txBody>
                    <a:bodyPr/>
                    <a:lstStyle/>
                    <a:p>
                      <a:pPr algn="ctr">
                        <a:lnSpc>
                          <a:spcPct val="115000"/>
                        </a:lnSpc>
                        <a:spcBef>
                          <a:spcPts val="600"/>
                        </a:spcBef>
                        <a:spcAft>
                          <a:spcPts val="600"/>
                        </a:spcAft>
                      </a:pPr>
                      <a:r>
                        <a:rPr lang="en-US" sz="2800" b="1">
                          <a:solidFill>
                            <a:srgbClr val="000000"/>
                          </a:solidFill>
                          <a:effectLst/>
                          <a:latin typeface="Times New Roman" panose="02020603050405020304" pitchFamily="18" charset="0"/>
                          <a:ea typeface="Times New Roman" panose="02020603050405020304" pitchFamily="18" charset="0"/>
                        </a:rPr>
                        <a:t>Sử thi</a:t>
                      </a:r>
                      <a:endParaRPr lang="en-US" sz="2800">
                        <a:effectLst/>
                        <a:latin typeface="Times New Roman" panose="02020603050405020304" pitchFamily="18" charset="0"/>
                        <a:ea typeface="Calibri" panose="020F0502020204030204" pitchFamily="34" charset="0"/>
                      </a:endParaRPr>
                    </a:p>
                  </a:txBody>
                  <a:tcPr marL="28201" marR="282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9EA25"/>
                    </a:solidFill>
                  </a:tcPr>
                </a:tc>
                <a:extLst>
                  <a:ext uri="{0D108BD9-81ED-4DB2-BD59-A6C34878D82A}">
                    <a16:rowId xmlns:a16="http://schemas.microsoft.com/office/drawing/2014/main" val="10000"/>
                  </a:ext>
                </a:extLst>
              </a:tr>
              <a:tr h="0">
                <a:tc>
                  <a:txBody>
                    <a:bodyPr/>
                    <a:lstStyle/>
                    <a:p>
                      <a:pPr>
                        <a:lnSpc>
                          <a:spcPct val="115000"/>
                        </a:lnSpc>
                        <a:spcBef>
                          <a:spcPts val="600"/>
                        </a:spcBef>
                        <a:spcAft>
                          <a:spcPts val="600"/>
                        </a:spcAft>
                      </a:pPr>
                      <a:r>
                        <a:rPr lang="en-US" sz="2800" b="1">
                          <a:solidFill>
                            <a:srgbClr val="000000"/>
                          </a:solidFill>
                          <a:effectLst/>
                          <a:latin typeface="Times New Roman" panose="02020603050405020304" pitchFamily="18" charset="0"/>
                          <a:ea typeface="Times New Roman" panose="02020603050405020304" pitchFamily="18" charset="0"/>
                        </a:rPr>
                        <a:t>3. Cốt truyện</a:t>
                      </a:r>
                      <a:endParaRPr lang="en-US" sz="2800">
                        <a:effectLst/>
                        <a:latin typeface="Times New Roman" panose="02020603050405020304" pitchFamily="18" charset="0"/>
                        <a:ea typeface="Calibri" panose="020F0502020204030204" pitchFamily="34" charset="0"/>
                      </a:endParaRPr>
                    </a:p>
                  </a:txBody>
                  <a:tcPr marL="28201" marR="282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Bef>
                          <a:spcPts val="600"/>
                        </a:spcBef>
                        <a:spcAft>
                          <a:spcPts val="600"/>
                        </a:spcAft>
                      </a:pPr>
                      <a:r>
                        <a:rPr lang="en-US" sz="2800">
                          <a:solidFill>
                            <a:srgbClr val="000000"/>
                          </a:solidFill>
                          <a:effectLst/>
                          <a:latin typeface="Times New Roman" panose="02020603050405020304" pitchFamily="18" charset="0"/>
                          <a:ea typeface="Times New Roman" panose="02020603050405020304" pitchFamily="18" charset="0"/>
                        </a:rPr>
                        <a:t>Xoay quanh quá trình thực hiện việc sáng tạo thế giới, con người và muôn loài của các thần.</a:t>
                      </a:r>
                      <a:endParaRPr lang="en-US" sz="2800">
                        <a:effectLst/>
                        <a:latin typeface="Times New Roman" panose="02020603050405020304" pitchFamily="18" charset="0"/>
                        <a:ea typeface="Calibri" panose="020F0502020204030204" pitchFamily="34" charset="0"/>
                      </a:endParaRPr>
                    </a:p>
                  </a:txBody>
                  <a:tcPr marL="28201" marR="282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Bef>
                          <a:spcPts val="600"/>
                        </a:spcBef>
                        <a:spcAft>
                          <a:spcPts val="600"/>
                        </a:spcAft>
                      </a:pPr>
                      <a:r>
                        <a:rPr lang="en-US" sz="2800" dirty="0" err="1">
                          <a:solidFill>
                            <a:srgbClr val="000000"/>
                          </a:solidFill>
                          <a:effectLst/>
                          <a:latin typeface="Times New Roman" panose="02020603050405020304" pitchFamily="18" charset="0"/>
                          <a:ea typeface="Times New Roman" panose="02020603050405020304" pitchFamily="18" charset="0"/>
                        </a:rPr>
                        <a:t>Xoay</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quanh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cuộc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phiêu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lưu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và</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kì</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tích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những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người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anh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hùng</a:t>
                      </a:r>
                      <a:endParaRPr lang="en-US" sz="2800" dirty="0">
                        <a:effectLst/>
                        <a:latin typeface="Times New Roman" panose="02020603050405020304" pitchFamily="18" charset="0"/>
                        <a:ea typeface="Calibri" panose="020F0502020204030204" pitchFamily="34" charset="0"/>
                      </a:endParaRPr>
                    </a:p>
                  </a:txBody>
                  <a:tcPr marL="28201" marR="282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45880">
                <a:tc>
                  <a:txBody>
                    <a:bodyPr/>
                    <a:lstStyle/>
                    <a:p>
                      <a:pPr>
                        <a:lnSpc>
                          <a:spcPct val="115000"/>
                        </a:lnSpc>
                        <a:spcBef>
                          <a:spcPts val="600"/>
                        </a:spcBef>
                        <a:spcAft>
                          <a:spcPts val="600"/>
                        </a:spcAft>
                      </a:pPr>
                      <a:r>
                        <a:rPr lang="en-US" sz="2800" b="1">
                          <a:solidFill>
                            <a:srgbClr val="000000"/>
                          </a:solidFill>
                          <a:effectLst/>
                          <a:latin typeface="Times New Roman" panose="02020603050405020304" pitchFamily="18" charset="0"/>
                          <a:ea typeface="Times New Roman" panose="02020603050405020304" pitchFamily="18" charset="0"/>
                        </a:rPr>
                        <a:t>4. Nhân vật</a:t>
                      </a:r>
                      <a:endParaRPr lang="en-US" sz="2800">
                        <a:effectLst/>
                        <a:latin typeface="Times New Roman" panose="02020603050405020304" pitchFamily="18" charset="0"/>
                        <a:ea typeface="Calibri" panose="020F0502020204030204" pitchFamily="34" charset="0"/>
                      </a:endParaRPr>
                    </a:p>
                  </a:txBody>
                  <a:tcPr marL="28201" marR="282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Bef>
                          <a:spcPts val="600"/>
                        </a:spcBef>
                        <a:spcAft>
                          <a:spcPts val="600"/>
                        </a:spcAft>
                      </a:pPr>
                      <a:r>
                        <a:rPr lang="en-US" sz="2800" b="1">
                          <a:solidFill>
                            <a:srgbClr val="000000"/>
                          </a:solidFill>
                          <a:effectLst/>
                          <a:latin typeface="Times New Roman" panose="02020603050405020304" pitchFamily="18" charset="0"/>
                          <a:ea typeface="Times New Roman" panose="02020603050405020304" pitchFamily="18" charset="0"/>
                        </a:rPr>
                        <a:t>Nhân vật thần</a:t>
                      </a:r>
                      <a:r>
                        <a:rPr lang="en-US" sz="2800">
                          <a:solidFill>
                            <a:srgbClr val="000000"/>
                          </a:solidFill>
                          <a:effectLst/>
                          <a:latin typeface="Times New Roman" panose="02020603050405020304" pitchFamily="18" charset="0"/>
                          <a:ea typeface="Times New Roman" panose="02020603050405020304" pitchFamily="18" charset="0"/>
                        </a:rPr>
                        <a:t>: có hình dạng và hành động phi thường, có khả năng biến hoá khôn lường.</a:t>
                      </a:r>
                      <a:endParaRPr lang="en-US" sz="2800">
                        <a:effectLst/>
                        <a:latin typeface="Times New Roman" panose="02020603050405020304" pitchFamily="18" charset="0"/>
                        <a:ea typeface="Calibri" panose="020F0502020204030204" pitchFamily="34" charset="0"/>
                      </a:endParaRPr>
                    </a:p>
                  </a:txBody>
                  <a:tcPr marL="28201" marR="282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Bef>
                          <a:spcPts val="600"/>
                        </a:spcBef>
                        <a:spcAft>
                          <a:spcPts val="600"/>
                        </a:spcAft>
                      </a:pPr>
                      <a:r>
                        <a:rPr lang="en-US" sz="2800" b="1" dirty="0" err="1">
                          <a:solidFill>
                            <a:srgbClr val="000000"/>
                          </a:solidFill>
                          <a:effectLst/>
                          <a:latin typeface="Times New Roman" panose="02020603050405020304" pitchFamily="18" charset="0"/>
                          <a:ea typeface="Times New Roman" panose="02020603050405020304" pitchFamily="18" charset="0"/>
                        </a:rPr>
                        <a:t>Nhân</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vật</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người</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anh</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hùng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sở</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hữu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sức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mạnh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tài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năng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lòng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dũng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cảm</a:t>
                      </a:r>
                      <a:r>
                        <a:rPr lang="en-US" sz="2800" dirty="0">
                          <a:solidFill>
                            <a:srgbClr val="000000"/>
                          </a:solidFill>
                          <a:effectLst/>
                          <a:latin typeface="Times New Roman" panose="02020603050405020304" pitchFamily="18" charset="0"/>
                          <a:ea typeface="Times New Roman" panose="02020603050405020304" pitchFamily="18" charset="0"/>
                        </a:rPr>
                        <a:t> phi </a:t>
                      </a:r>
                      <a:r>
                        <a:rPr lang="en-US" sz="2800" dirty="0" err="1">
                          <a:solidFill>
                            <a:srgbClr val="000000"/>
                          </a:solidFill>
                          <a:effectLst/>
                          <a:latin typeface="Times New Roman" panose="02020603050405020304" pitchFamily="18" charset="0"/>
                          <a:ea typeface="Times New Roman" panose="02020603050405020304" pitchFamily="18" charset="0"/>
                        </a:rPr>
                        <a:t>thường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luôn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sẵn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sàng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đối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mặt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với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thách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thức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hiểm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nguy</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lập</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nên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những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kì</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tích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uy</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danh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lẫy</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lừng</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endParaRPr>
                    </a:p>
                  </a:txBody>
                  <a:tcPr marL="28201" marR="282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Tree>
  </p:cSld>
  <p:clrMapOvr>
    <a:masterClrMapping/>
  </p:clrMapOvr>
  <p:transition spd="slow">
    <p:fade/>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locksVTI">
  <a:themeElements>
    <a:clrScheme name="Blocks">
      <a:dk1>
        <a:sysClr val="windowText" lastClr="000000"/>
      </a:dk1>
      <a:lt1>
        <a:sysClr val="window" lastClr="FFFFFF"/>
      </a:lt1>
      <a:dk2>
        <a:srgbClr val="1B3843"/>
      </a:dk2>
      <a:lt2>
        <a:srgbClr val="F2F3F1"/>
      </a:lt2>
      <a:accent1>
        <a:srgbClr val="7A8592"/>
      </a:accent1>
      <a:accent2>
        <a:srgbClr val="8C8C96"/>
      </a:accent2>
      <a:accent3>
        <a:srgbClr val="7A6C76"/>
      </a:accent3>
      <a:accent4>
        <a:srgbClr val="A7AA9D"/>
      </a:accent4>
      <a:accent5>
        <a:srgbClr val="63787F"/>
      </a:accent5>
      <a:accent6>
        <a:srgbClr val="889DA5"/>
      </a:accent6>
      <a:hlink>
        <a:srgbClr val="71819B"/>
      </a:hlink>
      <a:folHlink>
        <a:srgbClr val="7E8B85"/>
      </a:folHlink>
    </a:clrScheme>
    <a:fontScheme name="Avenir">
      <a:majorFont>
        <a:latin typeface="Avenir Next LT Pro"/>
        <a:ea typeface=""/>
        <a:cs typeface=""/>
      </a:majorFont>
      <a:minorFont>
        <a:latin typeface="Avenir Next LT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AngleLinesVTI">
  <a:themeElements>
    <a:clrScheme name="Custom 34">
      <a:dk1>
        <a:sysClr val="windowText" lastClr="000000"/>
      </a:dk1>
      <a:lt1>
        <a:sysClr val="window" lastClr="FFFFFF"/>
      </a:lt1>
      <a:dk2>
        <a:srgbClr val="001E2E"/>
      </a:dk2>
      <a:lt2>
        <a:srgbClr val="F0ECEC"/>
      </a:lt2>
      <a:accent1>
        <a:srgbClr val="155767"/>
      </a:accent1>
      <a:accent2>
        <a:srgbClr val="BA9CA0"/>
      </a:accent2>
      <a:accent3>
        <a:srgbClr val="A57931"/>
      </a:accent3>
      <a:accent4>
        <a:srgbClr val="0E577C"/>
      </a:accent4>
      <a:accent5>
        <a:srgbClr val="CC846E"/>
      </a:accent5>
      <a:accent6>
        <a:srgbClr val="93767A"/>
      </a:accent6>
      <a:hlink>
        <a:srgbClr val="0563C1"/>
      </a:hlink>
      <a:folHlink>
        <a:srgbClr val="954F72"/>
      </a:folHlink>
    </a:clrScheme>
    <a:fontScheme name="Walbaum Light Univers Light">
      <a:majorFont>
        <a:latin typeface="Walbaum Display Light"/>
        <a:ea typeface=""/>
        <a:cs typeface=""/>
      </a:majorFont>
      <a:minorFont>
        <a:latin typeface="Univers Condensed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LevelVTI">
  <a:themeElements>
    <a:clrScheme name="Custom 88">
      <a:dk1>
        <a:sysClr val="windowText" lastClr="000000"/>
      </a:dk1>
      <a:lt1>
        <a:sysClr val="window" lastClr="FFFFFF"/>
      </a:lt1>
      <a:dk2>
        <a:srgbClr val="182230"/>
      </a:dk2>
      <a:lt2>
        <a:srgbClr val="F2F2F2"/>
      </a:lt2>
      <a:accent1>
        <a:srgbClr val="00BAC8"/>
      </a:accent1>
      <a:accent2>
        <a:srgbClr val="794DFF"/>
      </a:accent2>
      <a:accent3>
        <a:srgbClr val="00D17D"/>
      </a:accent3>
      <a:accent4>
        <a:srgbClr val="E69500"/>
      </a:accent4>
      <a:accent5>
        <a:srgbClr val="FE5D21"/>
      </a:accent5>
      <a:accent6>
        <a:srgbClr val="939393"/>
      </a:accent6>
      <a:hlink>
        <a:srgbClr val="3E8FF1"/>
      </a:hlink>
      <a:folHlink>
        <a:srgbClr val="939393"/>
      </a:folHlink>
    </a:clrScheme>
    <a:fontScheme name="Seaford">
      <a:majorFont>
        <a:latin typeface="Seaford"/>
        <a:ea typeface=""/>
        <a:cs typeface=""/>
      </a:majorFont>
      <a:minorFont>
        <a:latin typeface="Seafor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GlowVTI">
  <a:themeElements>
    <a:clrScheme name="Glow">
      <a:dk1>
        <a:sysClr val="windowText" lastClr="000000"/>
      </a:dk1>
      <a:lt1>
        <a:sysClr val="window" lastClr="FFFFFF"/>
      </a:lt1>
      <a:dk2>
        <a:srgbClr val="000000"/>
      </a:dk2>
      <a:lt2>
        <a:srgbClr val="F2F2F2"/>
      </a:lt2>
      <a:accent1>
        <a:srgbClr val="00BAC8"/>
      </a:accent1>
      <a:accent2>
        <a:srgbClr val="794DFF"/>
      </a:accent2>
      <a:accent3>
        <a:srgbClr val="00D17D"/>
      </a:accent3>
      <a:accent4>
        <a:srgbClr val="E69500"/>
      </a:accent4>
      <a:accent5>
        <a:srgbClr val="FE5D21"/>
      </a:accent5>
      <a:accent6>
        <a:srgbClr val="404040"/>
      </a:accent6>
      <a:hlink>
        <a:srgbClr val="3E8FF1"/>
      </a:hlink>
      <a:folHlink>
        <a:srgbClr val="939393"/>
      </a:folHlink>
    </a:clrScheme>
    <a:fontScheme name="Blur">
      <a:majorFont>
        <a:latin typeface="Bell MT"/>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InterweaveVTI">
  <a:themeElements>
    <a:clrScheme name="Interweave-R1">
      <a:dk1>
        <a:srgbClr val="000000"/>
      </a:dk1>
      <a:lt1>
        <a:srgbClr val="FFFFFF"/>
      </a:lt1>
      <a:dk2>
        <a:srgbClr val="292C2D"/>
      </a:dk2>
      <a:lt2>
        <a:srgbClr val="DDDEDD"/>
      </a:lt2>
      <a:accent1>
        <a:srgbClr val="0BA5E8"/>
      </a:accent1>
      <a:accent2>
        <a:srgbClr val="5066E1"/>
      </a:accent2>
      <a:accent3>
        <a:srgbClr val="894EC0"/>
      </a:accent3>
      <a:accent4>
        <a:srgbClr val="E54196"/>
      </a:accent4>
      <a:accent5>
        <a:srgbClr val="BE4449"/>
      </a:accent5>
      <a:accent6>
        <a:srgbClr val="F55822"/>
      </a:accent6>
      <a:hlink>
        <a:srgbClr val="C22DD8"/>
      </a:hlink>
      <a:folHlink>
        <a:srgbClr val="737F82"/>
      </a:folHlink>
    </a:clrScheme>
    <a:fontScheme name="Interweave">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TotalTime>
  <Words>3015</Words>
  <Application>Microsoft Office PowerPoint</Application>
  <PresentationFormat>Widescreen</PresentationFormat>
  <Paragraphs>263</Paragraphs>
  <Slides>54</Slides>
  <Notes>1</Notes>
  <HiddenSlides>0</HiddenSlides>
  <MMClips>0</MMClips>
  <ScaleCrop>false</ScaleCrop>
  <HeadingPairs>
    <vt:vector size="6" baseType="variant">
      <vt:variant>
        <vt:lpstr>Fonts Used</vt:lpstr>
      </vt:variant>
      <vt:variant>
        <vt:i4>18</vt:i4>
      </vt:variant>
      <vt:variant>
        <vt:lpstr>Theme</vt:lpstr>
      </vt:variant>
      <vt:variant>
        <vt:i4>7</vt:i4>
      </vt:variant>
      <vt:variant>
        <vt:lpstr>Slide Titles</vt:lpstr>
      </vt:variant>
      <vt:variant>
        <vt:i4>54</vt:i4>
      </vt:variant>
    </vt:vector>
  </HeadingPairs>
  <TitlesOfParts>
    <vt:vector size="79" baseType="lpstr">
      <vt:lpstr>MS Mincho</vt:lpstr>
      <vt:lpstr>Arial</vt:lpstr>
      <vt:lpstr>Avenir Next LT Pro</vt:lpstr>
      <vt:lpstr>Avenir Next LT Pro Light</vt:lpstr>
      <vt:lpstr>Baloo</vt:lpstr>
      <vt:lpstr>Bell MT</vt:lpstr>
      <vt:lpstr>Calibri</vt:lpstr>
      <vt:lpstr>Calibri Light</vt:lpstr>
      <vt:lpstr>Cambria Math</vt:lpstr>
      <vt:lpstr>Montserrat</vt:lpstr>
      <vt:lpstr>Neue Haas Grotesk Text Pro</vt:lpstr>
      <vt:lpstr>Palatino Linotype</vt:lpstr>
      <vt:lpstr>Seaford</vt:lpstr>
      <vt:lpstr>Symbol</vt:lpstr>
      <vt:lpstr>Times New Roman</vt:lpstr>
      <vt:lpstr>Univers Condensed Light</vt:lpstr>
      <vt:lpstr>Walbaum Display Light</vt:lpstr>
      <vt:lpstr>Wingdings</vt:lpstr>
      <vt:lpstr>Office Theme</vt:lpstr>
      <vt:lpstr>BlocksVTI</vt:lpstr>
      <vt:lpstr>AngleLinesVTI</vt:lpstr>
      <vt:lpstr>LevelVTI</vt:lpstr>
      <vt:lpstr>GlowVTI</vt:lpstr>
      <vt:lpstr>1_Office Theme</vt:lpstr>
      <vt:lpstr>InterweaveVTI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II. KHÁM PHÁ VĂN BẢN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Hoạt động 3: Luyện tập</vt:lpstr>
      <vt:lpstr>PowerPoint Presentation</vt:lpstr>
      <vt:lpstr>PowerPoint Presentation</vt:lpstr>
      <vt:lpstr>HOẠT ĐỘNG 4: VẬN DỤNG</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43</cp:revision>
  <dcterms:created xsi:type="dcterms:W3CDTF">2022-07-17T09:47:00Z</dcterms:created>
  <dcterms:modified xsi:type="dcterms:W3CDTF">2025-01-27T02:03:07Z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CEC68752E97D4D3486B925901D02521C_12</vt:lpwstr>
  </property>
  <property fmtid="{D5CDD505-2E9C-101B-9397-08002B2CF9AE}" pid="3" name="KSOProductBuildVer">
    <vt:lpwstr>1033-12.2.0.19805</vt:lpwstr>
  </property>
</Properties>
</file>