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438" r:id="rId2"/>
    <p:sldId id="266" r:id="rId3"/>
    <p:sldId id="257" r:id="rId4"/>
    <p:sldId id="428" r:id="rId5"/>
    <p:sldId id="429" r:id="rId6"/>
    <p:sldId id="430" r:id="rId7"/>
    <p:sldId id="258" r:id="rId8"/>
    <p:sldId id="315" r:id="rId9"/>
    <p:sldId id="431" r:id="rId10"/>
    <p:sldId id="316" r:id="rId11"/>
    <p:sldId id="436" r:id="rId12"/>
    <p:sldId id="261" r:id="rId13"/>
    <p:sldId id="317" r:id="rId14"/>
    <p:sldId id="329" r:id="rId15"/>
    <p:sldId id="267" r:id="rId16"/>
    <p:sldId id="439" r:id="rId17"/>
    <p:sldId id="287" r:id="rId18"/>
  </p:sldIdLst>
  <p:sldSz cx="9144000" cy="5143500" type="screen16x9"/>
  <p:notesSz cx="6858000" cy="9144000"/>
  <p:embeddedFontLst>
    <p:embeddedFont>
      <p:font typeface="#9Slide03 Arima Madurai Black" panose="020B0604020202020204" charset="0"/>
      <p:regular r:id="rId20"/>
    </p:embeddedFont>
    <p:embeddedFont>
      <p:font typeface="#9Slide04 Playfair Display Blac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#9Slide03 AmpleSoft Bold" panose="020B0604020202020204" charset="0"/>
      <p:regular r:id="rId26"/>
    </p:embeddedFont>
    <p:embeddedFont>
      <p:font typeface="Kalam" panose="020B0604020202020204" charset="0"/>
      <p:regular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Special Elite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11b06bd4b87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11b06bd4b87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11b06bd4b87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11b06bd4b87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976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11b06bd4b87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11b06bd4b87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2340c23162_0_4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2340c23162_0_4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989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11b06bd4b87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11b06bd4b87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2340c23162_0_4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2340c23162_0_4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029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11b06bd4b87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11b06bd4b87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11b06bd4b87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11b06bd4b87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3448116">
            <a:off x="8295066" y="1542438"/>
            <a:ext cx="1748849" cy="106852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57075" y="-224700"/>
            <a:ext cx="1749050" cy="106865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7133060">
            <a:off x="-509593" y="2598405"/>
            <a:ext cx="1749256" cy="1068776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323959">
            <a:off x="8232091" y="4453206"/>
            <a:ext cx="1749115" cy="106869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8493134">
            <a:off x="7546111" y="-714458"/>
            <a:ext cx="1749329" cy="106882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-220289" y="-1490778"/>
            <a:ext cx="7753988" cy="10833124"/>
            <a:chOff x="6260625" y="2712350"/>
            <a:chExt cx="1146175" cy="1601325"/>
          </a:xfrm>
        </p:grpSpPr>
        <p:sp>
          <p:nvSpPr>
            <p:cNvPr id="15" name="Google Shape;15;p2"/>
            <p:cNvSpPr/>
            <p:nvPr/>
          </p:nvSpPr>
          <p:spPr>
            <a:xfrm>
              <a:off x="6260625" y="2712350"/>
              <a:ext cx="1146175" cy="1601325"/>
            </a:xfrm>
            <a:custGeom>
              <a:avLst/>
              <a:gdLst/>
              <a:ahLst/>
              <a:cxnLst/>
              <a:rect l="l" t="t" r="r" b="b"/>
              <a:pathLst>
                <a:path w="45847" h="64053" extrusionOk="0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378975" y="27209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93850" y="27220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867506" y="76192"/>
            <a:ext cx="8571314" cy="12073351"/>
            <a:chOff x="6949425" y="870600"/>
            <a:chExt cx="1155475" cy="1627575"/>
          </a:xfrm>
        </p:grpSpPr>
        <p:sp>
          <p:nvSpPr>
            <p:cNvPr id="19" name="Google Shape;19;p2"/>
            <p:cNvSpPr/>
            <p:nvPr/>
          </p:nvSpPr>
          <p:spPr>
            <a:xfrm>
              <a:off x="6949425" y="870600"/>
              <a:ext cx="1155475" cy="1627575"/>
            </a:xfrm>
            <a:custGeom>
              <a:avLst/>
              <a:gdLst/>
              <a:ahLst/>
              <a:cxnLst/>
              <a:rect l="l" t="t" r="r" b="b"/>
              <a:pathLst>
                <a:path w="46219" h="65103" extrusionOk="0">
                  <a:moveTo>
                    <a:pt x="39569" y="0"/>
                  </a:moveTo>
                  <a:cubicBezTo>
                    <a:pt x="39523" y="0"/>
                    <a:pt x="39477" y="2"/>
                    <a:pt x="39431" y="5"/>
                  </a:cubicBezTo>
                  <a:lnTo>
                    <a:pt x="1787" y="3042"/>
                  </a:lnTo>
                  <a:cubicBezTo>
                    <a:pt x="760" y="3131"/>
                    <a:pt x="1" y="4024"/>
                    <a:pt x="75" y="5051"/>
                  </a:cubicBezTo>
                  <a:lnTo>
                    <a:pt x="4779" y="63385"/>
                  </a:lnTo>
                  <a:cubicBezTo>
                    <a:pt x="4864" y="64366"/>
                    <a:pt x="5682" y="65102"/>
                    <a:pt x="6636" y="65102"/>
                  </a:cubicBezTo>
                  <a:cubicBezTo>
                    <a:pt x="6682" y="65102"/>
                    <a:pt x="6727" y="65101"/>
                    <a:pt x="6773" y="65097"/>
                  </a:cubicBezTo>
                  <a:lnTo>
                    <a:pt x="44432" y="62061"/>
                  </a:lnTo>
                  <a:cubicBezTo>
                    <a:pt x="45459" y="61971"/>
                    <a:pt x="46218" y="61078"/>
                    <a:pt x="46129" y="60051"/>
                  </a:cubicBezTo>
                  <a:lnTo>
                    <a:pt x="41440" y="1717"/>
                  </a:lnTo>
                  <a:cubicBezTo>
                    <a:pt x="41355" y="737"/>
                    <a:pt x="40537" y="0"/>
                    <a:pt x="39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36875" y="942175"/>
              <a:ext cx="139950" cy="1552150"/>
            </a:xfrm>
            <a:custGeom>
              <a:avLst/>
              <a:gdLst/>
              <a:ahLst/>
              <a:cxnLst/>
              <a:rect l="l" t="t" r="r" b="b"/>
              <a:pathLst>
                <a:path w="5598" h="62086" extrusionOk="0">
                  <a:moveTo>
                    <a:pt x="596" y="0"/>
                  </a:moveTo>
                  <a:lnTo>
                    <a:pt x="1" y="45"/>
                  </a:lnTo>
                  <a:lnTo>
                    <a:pt x="5002" y="62085"/>
                  </a:lnTo>
                  <a:lnTo>
                    <a:pt x="5597" y="62041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2299200" y="4005325"/>
            <a:ext cx="50028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6"/>
                </a:solidFill>
                <a:highlight>
                  <a:schemeClr val="dk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 rot="-283149">
            <a:off x="2858401" y="1314777"/>
            <a:ext cx="4011098" cy="19739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600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6885812">
            <a:off x="-420416" y="4297387"/>
            <a:ext cx="1749157" cy="1068716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10662453">
            <a:off x="-364066" y="-671498"/>
            <a:ext cx="1749051" cy="106865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 rot="-1495489">
            <a:off x="8025882" y="3860351"/>
            <a:ext cx="1748931" cy="106857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rot="-4605766">
            <a:off x="8252637" y="225878"/>
            <a:ext cx="1749175" cy="106872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 rot="-400738">
            <a:off x="-90026" y="47998"/>
            <a:ext cx="9470472" cy="13231388"/>
            <a:chOff x="6260625" y="2712350"/>
            <a:chExt cx="1146175" cy="1601325"/>
          </a:xfrm>
        </p:grpSpPr>
        <p:sp>
          <p:nvSpPr>
            <p:cNvPr id="29" name="Google Shape;29;p3"/>
            <p:cNvSpPr/>
            <p:nvPr/>
          </p:nvSpPr>
          <p:spPr>
            <a:xfrm>
              <a:off x="6260625" y="2712350"/>
              <a:ext cx="1146175" cy="1601325"/>
            </a:xfrm>
            <a:custGeom>
              <a:avLst/>
              <a:gdLst/>
              <a:ahLst/>
              <a:cxnLst/>
              <a:rect l="l" t="t" r="r" b="b"/>
              <a:pathLst>
                <a:path w="45847" h="64053" extrusionOk="0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6378975" y="27209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393850" y="27220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3"/>
          <p:cNvSpPr/>
          <p:nvPr/>
        </p:nvSpPr>
        <p:spPr>
          <a:xfrm rot="-9271741">
            <a:off x="2935736" y="-654848"/>
            <a:ext cx="1749238" cy="1068765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rot="1954942">
            <a:off x="2072448" y="4750760"/>
            <a:ext cx="1749012" cy="106862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 rot="-138496">
            <a:off x="1658233" y="2113563"/>
            <a:ext cx="3113526" cy="9850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 b="0">
                <a:solidFill>
                  <a:schemeClr val="accent6"/>
                </a:solidFill>
                <a:highlight>
                  <a:schemeClr val="dk1"/>
                </a:highlight>
                <a:latin typeface="Special Elite"/>
                <a:ea typeface="Special Elite"/>
                <a:cs typeface="Special Elite"/>
                <a:sym typeface="Special Elit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" hasCustomPrompt="1"/>
          </p:nvPr>
        </p:nvSpPr>
        <p:spPr>
          <a:xfrm rot="-138565">
            <a:off x="2594255" y="1333495"/>
            <a:ext cx="1168849" cy="7446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" name="Google Shape;36;p3"/>
          <p:cNvSpPr txBox="1">
            <a:spLocks noGrp="1"/>
          </p:cNvSpPr>
          <p:nvPr>
            <p:ph type="subTitle" idx="1"/>
          </p:nvPr>
        </p:nvSpPr>
        <p:spPr>
          <a:xfrm rot="-138790">
            <a:off x="1840449" y="3261577"/>
            <a:ext cx="2831908" cy="744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/>
          <p:nvPr/>
        </p:nvSpPr>
        <p:spPr>
          <a:xfrm rot="3993595">
            <a:off x="-926219" y="4407333"/>
            <a:ext cx="1749095" cy="106867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"/>
          <p:cNvSpPr/>
          <p:nvPr/>
        </p:nvSpPr>
        <p:spPr>
          <a:xfrm rot="-8824837">
            <a:off x="5007018" y="-564773"/>
            <a:ext cx="1749183" cy="1068731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7"/>
          <p:cNvSpPr/>
          <p:nvPr/>
        </p:nvSpPr>
        <p:spPr>
          <a:xfrm rot="1372370">
            <a:off x="5873304" y="4762335"/>
            <a:ext cx="1749107" cy="1068685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7"/>
          <p:cNvSpPr/>
          <p:nvPr/>
        </p:nvSpPr>
        <p:spPr>
          <a:xfrm rot="-456837">
            <a:off x="-379261" y="-107544"/>
            <a:ext cx="1749079" cy="1068668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7"/>
          <p:cNvSpPr/>
          <p:nvPr/>
        </p:nvSpPr>
        <p:spPr>
          <a:xfrm rot="-3497312">
            <a:off x="8329730" y="1872129"/>
            <a:ext cx="1749243" cy="1068768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1"/>
          </p:nvPr>
        </p:nvSpPr>
        <p:spPr>
          <a:xfrm>
            <a:off x="4549000" y="1533475"/>
            <a:ext cx="3588900" cy="27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/>
          <p:nvPr/>
        </p:nvSpPr>
        <p:spPr>
          <a:xfrm rot="3806404" flipH="1">
            <a:off x="7812646" y="2440776"/>
            <a:ext cx="1748919" cy="106857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8"/>
          <p:cNvSpPr/>
          <p:nvPr/>
        </p:nvSpPr>
        <p:spPr>
          <a:xfrm rot="4855262">
            <a:off x="-490871" y="4276775"/>
            <a:ext cx="1749100" cy="1068681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8"/>
          <p:cNvSpPr/>
          <p:nvPr/>
        </p:nvSpPr>
        <p:spPr>
          <a:xfrm rot="-596057">
            <a:off x="-627455" y="-73049"/>
            <a:ext cx="1748861" cy="1068535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"/>
          <p:cNvSpPr/>
          <p:nvPr/>
        </p:nvSpPr>
        <p:spPr>
          <a:xfrm rot="-5400000">
            <a:off x="8443162" y="-73068"/>
            <a:ext cx="1748875" cy="1068543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8"/>
          <p:cNvGrpSpPr/>
          <p:nvPr/>
        </p:nvGrpSpPr>
        <p:grpSpPr>
          <a:xfrm rot="-111189">
            <a:off x="-86487" y="-8102482"/>
            <a:ext cx="9470525" cy="13231463"/>
            <a:chOff x="6260625" y="2712350"/>
            <a:chExt cx="1146175" cy="1601325"/>
          </a:xfrm>
        </p:grpSpPr>
        <p:sp>
          <p:nvSpPr>
            <p:cNvPr id="87" name="Google Shape;87;p8"/>
            <p:cNvSpPr/>
            <p:nvPr/>
          </p:nvSpPr>
          <p:spPr>
            <a:xfrm>
              <a:off x="6260625" y="2712350"/>
              <a:ext cx="1146175" cy="1601325"/>
            </a:xfrm>
            <a:custGeom>
              <a:avLst/>
              <a:gdLst/>
              <a:ahLst/>
              <a:cxnLst/>
              <a:rect l="l" t="t" r="r" b="b"/>
              <a:pathLst>
                <a:path w="45847" h="64053" extrusionOk="0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378975" y="27209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6393850" y="27220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8"/>
          <p:cNvSpPr/>
          <p:nvPr/>
        </p:nvSpPr>
        <p:spPr>
          <a:xfrm rot="-8867944">
            <a:off x="2674917" y="-661376"/>
            <a:ext cx="1749082" cy="106867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"/>
          <p:cNvSpPr/>
          <p:nvPr/>
        </p:nvSpPr>
        <p:spPr>
          <a:xfrm rot="-1654944" flipH="1">
            <a:off x="4431334" y="4779561"/>
            <a:ext cx="1748960" cy="1068595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8"/>
          <p:cNvSpPr/>
          <p:nvPr/>
        </p:nvSpPr>
        <p:spPr>
          <a:xfrm rot="4641923">
            <a:off x="8322844" y="-17701"/>
            <a:ext cx="390303" cy="957816"/>
          </a:xfrm>
          <a:custGeom>
            <a:avLst/>
            <a:gdLst/>
            <a:ahLst/>
            <a:cxnLst/>
            <a:rect l="l" t="t" r="r" b="b"/>
            <a:pathLst>
              <a:path w="3052" h="7490" extrusionOk="0">
                <a:moveTo>
                  <a:pt x="1671" y="0"/>
                </a:moveTo>
                <a:cubicBezTo>
                  <a:pt x="1319" y="0"/>
                  <a:pt x="984" y="133"/>
                  <a:pt x="730" y="359"/>
                </a:cubicBezTo>
                <a:cubicBezTo>
                  <a:pt x="670" y="418"/>
                  <a:pt x="626" y="463"/>
                  <a:pt x="581" y="522"/>
                </a:cubicBezTo>
                <a:lnTo>
                  <a:pt x="507" y="627"/>
                </a:lnTo>
                <a:lnTo>
                  <a:pt x="1028" y="761"/>
                </a:lnTo>
                <a:lnTo>
                  <a:pt x="1072" y="731"/>
                </a:lnTo>
                <a:cubicBezTo>
                  <a:pt x="1238" y="593"/>
                  <a:pt x="1442" y="506"/>
                  <a:pt x="1649" y="506"/>
                </a:cubicBezTo>
                <a:cubicBezTo>
                  <a:pt x="1665" y="506"/>
                  <a:pt x="1681" y="506"/>
                  <a:pt x="1697" y="508"/>
                </a:cubicBezTo>
                <a:cubicBezTo>
                  <a:pt x="1742" y="508"/>
                  <a:pt x="1802" y="522"/>
                  <a:pt x="1846" y="522"/>
                </a:cubicBezTo>
                <a:cubicBezTo>
                  <a:pt x="2025" y="567"/>
                  <a:pt x="2189" y="656"/>
                  <a:pt x="2308" y="790"/>
                </a:cubicBezTo>
                <a:cubicBezTo>
                  <a:pt x="2471" y="969"/>
                  <a:pt x="2546" y="1192"/>
                  <a:pt x="2546" y="1430"/>
                </a:cubicBezTo>
                <a:lnTo>
                  <a:pt x="2308" y="6149"/>
                </a:lnTo>
                <a:cubicBezTo>
                  <a:pt x="2279" y="6608"/>
                  <a:pt x="1891" y="6984"/>
                  <a:pt x="1436" y="6984"/>
                </a:cubicBezTo>
                <a:cubicBezTo>
                  <a:pt x="1419" y="6984"/>
                  <a:pt x="1402" y="6984"/>
                  <a:pt x="1385" y="6983"/>
                </a:cubicBezTo>
                <a:cubicBezTo>
                  <a:pt x="1325" y="6983"/>
                  <a:pt x="1281" y="6968"/>
                  <a:pt x="1236" y="6968"/>
                </a:cubicBezTo>
                <a:cubicBezTo>
                  <a:pt x="819" y="6878"/>
                  <a:pt x="522" y="6491"/>
                  <a:pt x="536" y="6060"/>
                </a:cubicBezTo>
                <a:lnTo>
                  <a:pt x="656" y="3767"/>
                </a:lnTo>
                <a:cubicBezTo>
                  <a:pt x="656" y="3633"/>
                  <a:pt x="581" y="3529"/>
                  <a:pt x="462" y="3499"/>
                </a:cubicBezTo>
                <a:lnTo>
                  <a:pt x="417" y="3499"/>
                </a:lnTo>
                <a:cubicBezTo>
                  <a:pt x="358" y="3499"/>
                  <a:pt x="283" y="3514"/>
                  <a:pt x="239" y="3559"/>
                </a:cubicBezTo>
                <a:cubicBezTo>
                  <a:pt x="194" y="3604"/>
                  <a:pt x="164" y="3678"/>
                  <a:pt x="149" y="3738"/>
                </a:cubicBezTo>
                <a:lnTo>
                  <a:pt x="45" y="6030"/>
                </a:lnTo>
                <a:cubicBezTo>
                  <a:pt x="1" y="6700"/>
                  <a:pt x="477" y="7310"/>
                  <a:pt x="1132" y="7459"/>
                </a:cubicBezTo>
                <a:cubicBezTo>
                  <a:pt x="1206" y="7474"/>
                  <a:pt x="1281" y="7474"/>
                  <a:pt x="1355" y="7489"/>
                </a:cubicBezTo>
                <a:cubicBezTo>
                  <a:pt x="1374" y="7489"/>
                  <a:pt x="1393" y="7490"/>
                  <a:pt x="1411" y="7490"/>
                </a:cubicBezTo>
                <a:cubicBezTo>
                  <a:pt x="1762" y="7490"/>
                  <a:pt x="2084" y="7358"/>
                  <a:pt x="2352" y="7131"/>
                </a:cubicBezTo>
                <a:cubicBezTo>
                  <a:pt x="2620" y="6878"/>
                  <a:pt x="2784" y="6536"/>
                  <a:pt x="2799" y="6164"/>
                </a:cubicBezTo>
                <a:lnTo>
                  <a:pt x="3037" y="1460"/>
                </a:lnTo>
                <a:cubicBezTo>
                  <a:pt x="3052" y="1088"/>
                  <a:pt x="2933" y="731"/>
                  <a:pt x="2680" y="463"/>
                </a:cubicBezTo>
                <a:cubicBezTo>
                  <a:pt x="2486" y="240"/>
                  <a:pt x="2233" y="91"/>
                  <a:pt x="1950" y="31"/>
                </a:cubicBezTo>
                <a:cubicBezTo>
                  <a:pt x="1876" y="16"/>
                  <a:pt x="1802" y="16"/>
                  <a:pt x="1727" y="1"/>
                </a:cubicBezTo>
                <a:cubicBezTo>
                  <a:pt x="1708" y="1"/>
                  <a:pt x="1690" y="0"/>
                  <a:pt x="16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85725" dist="19050" dir="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 rot="258951">
            <a:off x="1942918" y="1151361"/>
            <a:ext cx="5505311" cy="25292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 rot="-172941">
            <a:off x="4877929" y="2922714"/>
            <a:ext cx="2839793" cy="5319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rgbClr val="FFFFFF"/>
                </a:solidFill>
                <a:highlight>
                  <a:srgbClr val="000000"/>
                </a:highlight>
                <a:latin typeface="Special Elite"/>
                <a:ea typeface="Special Elite"/>
                <a:cs typeface="Special Elite"/>
                <a:sym typeface="Special Elit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subTitle" idx="1"/>
          </p:nvPr>
        </p:nvSpPr>
        <p:spPr>
          <a:xfrm rot="-173025">
            <a:off x="1226996" y="1436858"/>
            <a:ext cx="6434148" cy="13417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4" name="Google Shape;154;p14"/>
          <p:cNvSpPr/>
          <p:nvPr/>
        </p:nvSpPr>
        <p:spPr>
          <a:xfrm rot="1559771">
            <a:off x="2319008" y="4678345"/>
            <a:ext cx="1749005" cy="1068622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4"/>
          <p:cNvSpPr/>
          <p:nvPr/>
        </p:nvSpPr>
        <p:spPr>
          <a:xfrm rot="-9001961">
            <a:off x="5946377" y="-539075"/>
            <a:ext cx="1749029" cy="106863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4"/>
          <p:cNvSpPr/>
          <p:nvPr/>
        </p:nvSpPr>
        <p:spPr>
          <a:xfrm rot="7204178">
            <a:off x="-911750" y="1400816"/>
            <a:ext cx="1749217" cy="1068752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4"/>
          <p:cNvSpPr/>
          <p:nvPr/>
        </p:nvSpPr>
        <p:spPr>
          <a:xfrm rot="-3564870">
            <a:off x="8338305" y="1213818"/>
            <a:ext cx="1749313" cy="106881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4"/>
          <p:cNvSpPr/>
          <p:nvPr/>
        </p:nvSpPr>
        <p:spPr>
          <a:xfrm rot="-1100336">
            <a:off x="7966692" y="4543279"/>
            <a:ext cx="1749397" cy="1068862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dk2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6"/>
          <p:cNvSpPr/>
          <p:nvPr/>
        </p:nvSpPr>
        <p:spPr>
          <a:xfrm rot="8996590">
            <a:off x="-1067434" y="-60085"/>
            <a:ext cx="1749194" cy="1068738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6"/>
          <p:cNvSpPr/>
          <p:nvPr/>
        </p:nvSpPr>
        <p:spPr>
          <a:xfrm rot="-1049239">
            <a:off x="7873446" y="4546128"/>
            <a:ext cx="1749080" cy="1068669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6"/>
          <p:cNvSpPr/>
          <p:nvPr/>
        </p:nvSpPr>
        <p:spPr>
          <a:xfrm rot="-3705843">
            <a:off x="8331951" y="1340731"/>
            <a:ext cx="1749037" cy="1068642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" name="Google Shape;484;p36"/>
          <p:cNvGrpSpPr/>
          <p:nvPr/>
        </p:nvGrpSpPr>
        <p:grpSpPr>
          <a:xfrm rot="10273671">
            <a:off x="217120" y="-293383"/>
            <a:ext cx="9470444" cy="13231373"/>
            <a:chOff x="6260625" y="2712350"/>
            <a:chExt cx="1146175" cy="1601325"/>
          </a:xfrm>
        </p:grpSpPr>
        <p:sp>
          <p:nvSpPr>
            <p:cNvPr id="485" name="Google Shape;485;p36"/>
            <p:cNvSpPr/>
            <p:nvPr/>
          </p:nvSpPr>
          <p:spPr>
            <a:xfrm>
              <a:off x="6260625" y="2712350"/>
              <a:ext cx="1146175" cy="1601325"/>
            </a:xfrm>
            <a:custGeom>
              <a:avLst/>
              <a:gdLst/>
              <a:ahLst/>
              <a:cxnLst/>
              <a:rect l="l" t="t" r="r" b="b"/>
              <a:pathLst>
                <a:path w="45847" h="64053" extrusionOk="0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6"/>
            <p:cNvSpPr/>
            <p:nvPr/>
          </p:nvSpPr>
          <p:spPr>
            <a:xfrm>
              <a:off x="6378975" y="27209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6"/>
            <p:cNvSpPr/>
            <p:nvPr/>
          </p:nvSpPr>
          <p:spPr>
            <a:xfrm>
              <a:off x="6393850" y="27220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8" name="Google Shape;488;p36"/>
          <p:cNvSpPr/>
          <p:nvPr/>
        </p:nvSpPr>
        <p:spPr>
          <a:xfrm rot="-8803004">
            <a:off x="5686615" y="-728091"/>
            <a:ext cx="1749118" cy="1068691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6"/>
          <p:cNvSpPr/>
          <p:nvPr/>
        </p:nvSpPr>
        <p:spPr>
          <a:xfrm rot="-1954942" flipH="1">
            <a:off x="3196548" y="4750760"/>
            <a:ext cx="1749012" cy="106862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_1">
    <p:bg>
      <p:bgPr>
        <a:solidFill>
          <a:schemeClr val="dk2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7"/>
          <p:cNvSpPr/>
          <p:nvPr/>
        </p:nvSpPr>
        <p:spPr>
          <a:xfrm rot="-8803004">
            <a:off x="4162615" y="-728091"/>
            <a:ext cx="1749118" cy="1068691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7"/>
          <p:cNvSpPr/>
          <p:nvPr/>
        </p:nvSpPr>
        <p:spPr>
          <a:xfrm rot="5665293">
            <a:off x="-789192" y="4062093"/>
            <a:ext cx="1749184" cy="1068732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7"/>
          <p:cNvSpPr/>
          <p:nvPr/>
        </p:nvSpPr>
        <p:spPr>
          <a:xfrm rot="-1049239">
            <a:off x="7873446" y="4165128"/>
            <a:ext cx="1749080" cy="1068669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7"/>
          <p:cNvSpPr/>
          <p:nvPr/>
        </p:nvSpPr>
        <p:spPr>
          <a:xfrm rot="-5400000">
            <a:off x="8255749" y="-107080"/>
            <a:ext cx="1749050" cy="106865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7"/>
          <p:cNvSpPr/>
          <p:nvPr/>
        </p:nvSpPr>
        <p:spPr>
          <a:xfrm rot="-1954942" flipH="1">
            <a:off x="4491948" y="4750760"/>
            <a:ext cx="1749012" cy="106862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6" name="Google Shape;496;p37"/>
          <p:cNvGrpSpPr/>
          <p:nvPr/>
        </p:nvGrpSpPr>
        <p:grpSpPr>
          <a:xfrm rot="-393538">
            <a:off x="-522989" y="-7879675"/>
            <a:ext cx="9470363" cy="13231254"/>
            <a:chOff x="6260625" y="2712350"/>
            <a:chExt cx="1146175" cy="1601325"/>
          </a:xfrm>
        </p:grpSpPr>
        <p:sp>
          <p:nvSpPr>
            <p:cNvPr id="497" name="Google Shape;497;p37"/>
            <p:cNvSpPr/>
            <p:nvPr/>
          </p:nvSpPr>
          <p:spPr>
            <a:xfrm>
              <a:off x="6260625" y="2712350"/>
              <a:ext cx="1146175" cy="1601325"/>
            </a:xfrm>
            <a:custGeom>
              <a:avLst/>
              <a:gdLst/>
              <a:ahLst/>
              <a:cxnLst/>
              <a:rect l="l" t="t" r="r" b="b"/>
              <a:pathLst>
                <a:path w="45847" h="64053" extrusionOk="0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6378975" y="27209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6393850" y="27220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6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●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○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■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●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○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■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●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○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Special Elite"/>
              <a:buChar char="■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9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9.svg"/><Relationship Id="rId1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964407" y="330994"/>
            <a:ext cx="7008018" cy="462676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defRPr/>
            </a:pPr>
            <a:r>
              <a:rPr lang="en-US" sz="2400" b="1" cap="all" dirty="0"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 Thpt ngô lê tân</a:t>
            </a:r>
            <a:endParaRPr lang="en-US" sz="2400" b="1" cap="all" dirty="0"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b="1" cap="all" dirty="0"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defRPr/>
            </a:pPr>
            <a:r>
              <a:rPr lang="en-US" sz="2801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CHÀO MỪNG </a:t>
            </a:r>
          </a:p>
          <a:p>
            <a:pPr algn="ctr">
              <a:defRPr/>
            </a:pPr>
            <a:r>
              <a:rPr lang="en-US" sz="2801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EM ĐẾN VỚI TIẾT HỌC hôm nay.</a:t>
            </a:r>
            <a:endParaRPr lang="en-US" sz="2801" b="1" cap="all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571750" y="2718554"/>
            <a:ext cx="3368040" cy="56483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defRPr/>
            </a:pPr>
            <a:r>
              <a:rPr lang="en-US" sz="1500" b="1" cap="all" dirty="0"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GV giảng dạy: PHAN THỊ LOAN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7575" y="2271713"/>
            <a:ext cx="26146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LỚP: 11A2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50306" y="3458289"/>
            <a:ext cx="4443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TRANG VÀO TƯƠNG LAI</a:t>
            </a:r>
          </a:p>
          <a:p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(VĂN BẢN NGHỊ LUẬN) </a:t>
            </a:r>
          </a:p>
          <a:p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20:               ÔN TẬP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37415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51"/>
          <p:cNvSpPr/>
          <p:nvPr/>
        </p:nvSpPr>
        <p:spPr>
          <a:xfrm rot="260984">
            <a:off x="1681015" y="769206"/>
            <a:ext cx="5976715" cy="323885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dist="19050" dir="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3" name="Google Shape;1043;p51"/>
          <p:cNvSpPr/>
          <p:nvPr/>
        </p:nvSpPr>
        <p:spPr>
          <a:xfrm rot="-514907" flipH="1">
            <a:off x="1211204" y="380034"/>
            <a:ext cx="1475648" cy="983532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4" name="Google Shape;1044;p51"/>
          <p:cNvSpPr/>
          <p:nvPr/>
        </p:nvSpPr>
        <p:spPr>
          <a:xfrm rot="9804944" flipH="1">
            <a:off x="6658889" y="3369839"/>
            <a:ext cx="1475769" cy="983563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5" name="Google Shape;1045;p51"/>
          <p:cNvSpPr txBox="1">
            <a:spLocks noGrp="1"/>
          </p:cNvSpPr>
          <p:nvPr>
            <p:ph type="title"/>
          </p:nvPr>
        </p:nvSpPr>
        <p:spPr>
          <a:xfrm rot="258951">
            <a:off x="557376" y="563357"/>
            <a:ext cx="8022610" cy="25292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solidFill>
                  <a:schemeClr val="bg1"/>
                </a:solidFill>
                <a:latin typeface="#9Slide03 AmpleSoft Bold" panose="02000000000000000000" pitchFamily="2" charset="0"/>
              </a:rPr>
              <a:t>HOẠT ĐỘNG 3:</a:t>
            </a:r>
            <a:br>
              <a:rPr lang="en-US" sz="6600" dirty="0" smtClean="0">
                <a:solidFill>
                  <a:schemeClr val="bg1"/>
                </a:solidFill>
                <a:latin typeface="#9Slide03 AmpleSoft Bold" panose="02000000000000000000" pitchFamily="2" charset="0"/>
              </a:rPr>
            </a:br>
            <a:r>
              <a:rPr lang="en-US" sz="6600" dirty="0" smtClean="0">
                <a:solidFill>
                  <a:schemeClr val="bg1"/>
                </a:solidFill>
                <a:latin typeface="#9Slide03 AmpleSoft Bold" panose="02000000000000000000" pitchFamily="2" charset="0"/>
              </a:rPr>
              <a:t>LUYỆN </a:t>
            </a:r>
            <a:r>
              <a:rPr lang="en-US" sz="6600" dirty="0">
                <a:solidFill>
                  <a:schemeClr val="bg1"/>
                </a:solidFill>
                <a:latin typeface="#9Slide03 AmpleSoft Bold" panose="02000000000000000000" pitchFamily="2" charset="0"/>
              </a:rPr>
              <a:t>TẬP</a:t>
            </a:r>
            <a:endParaRPr sz="6600" dirty="0"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45"/>
          <p:cNvGrpSpPr/>
          <p:nvPr/>
        </p:nvGrpSpPr>
        <p:grpSpPr>
          <a:xfrm>
            <a:off x="263184" y="881630"/>
            <a:ext cx="4525024" cy="3939752"/>
            <a:chOff x="5855313" y="1674165"/>
            <a:chExt cx="623033" cy="601309"/>
          </a:xfrm>
        </p:grpSpPr>
        <p:sp>
          <p:nvSpPr>
            <p:cNvPr id="680" name="Google Shape;680;p45"/>
            <p:cNvSpPr/>
            <p:nvPr/>
          </p:nvSpPr>
          <p:spPr>
            <a:xfrm>
              <a:off x="5855313" y="1786474"/>
              <a:ext cx="623033" cy="489000"/>
            </a:xfrm>
            <a:custGeom>
              <a:avLst/>
              <a:gdLst/>
              <a:ahLst/>
              <a:cxnLst/>
              <a:rect l="l" t="t" r="r" b="b"/>
              <a:pathLst>
                <a:path w="19977" h="19560" extrusionOk="0">
                  <a:moveTo>
                    <a:pt x="19039" y="1"/>
                  </a:moveTo>
                  <a:lnTo>
                    <a:pt x="1" y="953"/>
                  </a:lnTo>
                  <a:lnTo>
                    <a:pt x="939" y="19560"/>
                  </a:lnTo>
                  <a:lnTo>
                    <a:pt x="1102" y="19321"/>
                  </a:lnTo>
                  <a:lnTo>
                    <a:pt x="1281" y="19530"/>
                  </a:lnTo>
                  <a:lnTo>
                    <a:pt x="1445" y="19307"/>
                  </a:lnTo>
                  <a:lnTo>
                    <a:pt x="1623" y="19500"/>
                  </a:lnTo>
                  <a:lnTo>
                    <a:pt x="1787" y="19277"/>
                  </a:lnTo>
                  <a:lnTo>
                    <a:pt x="1966" y="19485"/>
                  </a:lnTo>
                  <a:lnTo>
                    <a:pt x="2115" y="19262"/>
                  </a:lnTo>
                  <a:lnTo>
                    <a:pt x="2293" y="19470"/>
                  </a:lnTo>
                  <a:lnTo>
                    <a:pt x="2457" y="19247"/>
                  </a:lnTo>
                  <a:lnTo>
                    <a:pt x="2636" y="19455"/>
                  </a:lnTo>
                  <a:lnTo>
                    <a:pt x="2799" y="19232"/>
                  </a:lnTo>
                  <a:lnTo>
                    <a:pt x="2978" y="19441"/>
                  </a:lnTo>
                  <a:lnTo>
                    <a:pt x="3127" y="19217"/>
                  </a:lnTo>
                  <a:lnTo>
                    <a:pt x="3320" y="19441"/>
                  </a:lnTo>
                  <a:lnTo>
                    <a:pt x="3484" y="19202"/>
                  </a:lnTo>
                  <a:lnTo>
                    <a:pt x="3663" y="19411"/>
                  </a:lnTo>
                  <a:lnTo>
                    <a:pt x="3826" y="19188"/>
                  </a:lnTo>
                  <a:lnTo>
                    <a:pt x="4005" y="19381"/>
                  </a:lnTo>
                  <a:lnTo>
                    <a:pt x="4154" y="19158"/>
                  </a:lnTo>
                  <a:lnTo>
                    <a:pt x="4347" y="19366"/>
                  </a:lnTo>
                  <a:lnTo>
                    <a:pt x="4496" y="19143"/>
                  </a:lnTo>
                  <a:lnTo>
                    <a:pt x="4675" y="19351"/>
                  </a:lnTo>
                  <a:lnTo>
                    <a:pt x="4838" y="19128"/>
                  </a:lnTo>
                  <a:lnTo>
                    <a:pt x="5017" y="19336"/>
                  </a:lnTo>
                  <a:lnTo>
                    <a:pt x="5166" y="19113"/>
                  </a:lnTo>
                  <a:lnTo>
                    <a:pt x="5359" y="19321"/>
                  </a:lnTo>
                  <a:lnTo>
                    <a:pt x="5508" y="19098"/>
                  </a:lnTo>
                  <a:lnTo>
                    <a:pt x="5702" y="19307"/>
                  </a:lnTo>
                  <a:lnTo>
                    <a:pt x="5866" y="19083"/>
                  </a:lnTo>
                  <a:lnTo>
                    <a:pt x="6044" y="19292"/>
                  </a:lnTo>
                  <a:lnTo>
                    <a:pt x="6208" y="19068"/>
                  </a:lnTo>
                  <a:lnTo>
                    <a:pt x="6387" y="19262"/>
                  </a:lnTo>
                  <a:lnTo>
                    <a:pt x="6535" y="19039"/>
                  </a:lnTo>
                  <a:lnTo>
                    <a:pt x="6714" y="19247"/>
                  </a:lnTo>
                  <a:lnTo>
                    <a:pt x="6878" y="19024"/>
                  </a:lnTo>
                  <a:lnTo>
                    <a:pt x="7056" y="19232"/>
                  </a:lnTo>
                  <a:lnTo>
                    <a:pt x="7220" y="19009"/>
                  </a:lnTo>
                  <a:lnTo>
                    <a:pt x="7399" y="19217"/>
                  </a:lnTo>
                  <a:lnTo>
                    <a:pt x="7548" y="18994"/>
                  </a:lnTo>
                  <a:lnTo>
                    <a:pt x="7726" y="19202"/>
                  </a:lnTo>
                  <a:lnTo>
                    <a:pt x="7890" y="18979"/>
                  </a:lnTo>
                  <a:lnTo>
                    <a:pt x="8083" y="19188"/>
                  </a:lnTo>
                  <a:lnTo>
                    <a:pt x="8247" y="18964"/>
                  </a:lnTo>
                  <a:lnTo>
                    <a:pt x="8426" y="19158"/>
                  </a:lnTo>
                  <a:lnTo>
                    <a:pt x="8575" y="18934"/>
                  </a:lnTo>
                  <a:lnTo>
                    <a:pt x="8768" y="19143"/>
                  </a:lnTo>
                  <a:lnTo>
                    <a:pt x="8917" y="18920"/>
                  </a:lnTo>
                  <a:lnTo>
                    <a:pt x="9096" y="19128"/>
                  </a:lnTo>
                  <a:lnTo>
                    <a:pt x="9259" y="18905"/>
                  </a:lnTo>
                  <a:lnTo>
                    <a:pt x="9438" y="19113"/>
                  </a:lnTo>
                  <a:lnTo>
                    <a:pt x="9587" y="18890"/>
                  </a:lnTo>
                  <a:lnTo>
                    <a:pt x="9765" y="19098"/>
                  </a:lnTo>
                  <a:lnTo>
                    <a:pt x="9929" y="18875"/>
                  </a:lnTo>
                  <a:lnTo>
                    <a:pt x="10108" y="19083"/>
                  </a:lnTo>
                  <a:lnTo>
                    <a:pt x="10271" y="18860"/>
                  </a:lnTo>
                  <a:lnTo>
                    <a:pt x="10450" y="19068"/>
                  </a:lnTo>
                  <a:lnTo>
                    <a:pt x="10629" y="18845"/>
                  </a:lnTo>
                  <a:lnTo>
                    <a:pt x="10807" y="19039"/>
                  </a:lnTo>
                  <a:lnTo>
                    <a:pt x="10956" y="18815"/>
                  </a:lnTo>
                  <a:lnTo>
                    <a:pt x="11135" y="19024"/>
                  </a:lnTo>
                  <a:lnTo>
                    <a:pt x="11298" y="18801"/>
                  </a:lnTo>
                  <a:lnTo>
                    <a:pt x="11477" y="19009"/>
                  </a:lnTo>
                  <a:lnTo>
                    <a:pt x="11641" y="18786"/>
                  </a:lnTo>
                  <a:lnTo>
                    <a:pt x="11819" y="18994"/>
                  </a:lnTo>
                  <a:lnTo>
                    <a:pt x="11968" y="18771"/>
                  </a:lnTo>
                  <a:lnTo>
                    <a:pt x="12147" y="18979"/>
                  </a:lnTo>
                  <a:lnTo>
                    <a:pt x="12311" y="18756"/>
                  </a:lnTo>
                  <a:lnTo>
                    <a:pt x="12489" y="18964"/>
                  </a:lnTo>
                  <a:lnTo>
                    <a:pt x="12653" y="18741"/>
                  </a:lnTo>
                  <a:lnTo>
                    <a:pt x="12832" y="18949"/>
                  </a:lnTo>
                  <a:lnTo>
                    <a:pt x="12995" y="18726"/>
                  </a:lnTo>
                  <a:lnTo>
                    <a:pt x="13174" y="18920"/>
                  </a:lnTo>
                  <a:lnTo>
                    <a:pt x="13338" y="18696"/>
                  </a:lnTo>
                  <a:lnTo>
                    <a:pt x="13516" y="18905"/>
                  </a:lnTo>
                  <a:lnTo>
                    <a:pt x="13680" y="18681"/>
                  </a:lnTo>
                  <a:lnTo>
                    <a:pt x="13859" y="18890"/>
                  </a:lnTo>
                  <a:lnTo>
                    <a:pt x="14008" y="18667"/>
                  </a:lnTo>
                  <a:lnTo>
                    <a:pt x="14186" y="18875"/>
                  </a:lnTo>
                  <a:lnTo>
                    <a:pt x="14350" y="18652"/>
                  </a:lnTo>
                  <a:lnTo>
                    <a:pt x="14529" y="18860"/>
                  </a:lnTo>
                  <a:lnTo>
                    <a:pt x="14692" y="18637"/>
                  </a:lnTo>
                  <a:lnTo>
                    <a:pt x="14871" y="18845"/>
                  </a:lnTo>
                  <a:lnTo>
                    <a:pt x="15020" y="18622"/>
                  </a:lnTo>
                  <a:lnTo>
                    <a:pt x="15213" y="18830"/>
                  </a:lnTo>
                  <a:lnTo>
                    <a:pt x="15377" y="18592"/>
                  </a:lnTo>
                  <a:lnTo>
                    <a:pt x="15556" y="18801"/>
                  </a:lnTo>
                  <a:lnTo>
                    <a:pt x="15719" y="18577"/>
                  </a:lnTo>
                  <a:lnTo>
                    <a:pt x="15898" y="18786"/>
                  </a:lnTo>
                  <a:lnTo>
                    <a:pt x="16062" y="18562"/>
                  </a:lnTo>
                  <a:lnTo>
                    <a:pt x="16240" y="18771"/>
                  </a:lnTo>
                  <a:lnTo>
                    <a:pt x="16389" y="18547"/>
                  </a:lnTo>
                  <a:lnTo>
                    <a:pt x="16568" y="18756"/>
                  </a:lnTo>
                  <a:lnTo>
                    <a:pt x="16731" y="18533"/>
                  </a:lnTo>
                  <a:lnTo>
                    <a:pt x="16910" y="18741"/>
                  </a:lnTo>
                  <a:lnTo>
                    <a:pt x="17074" y="18518"/>
                  </a:lnTo>
                  <a:lnTo>
                    <a:pt x="17252" y="18726"/>
                  </a:lnTo>
                  <a:lnTo>
                    <a:pt x="17401" y="18503"/>
                  </a:lnTo>
                  <a:lnTo>
                    <a:pt x="17595" y="18711"/>
                  </a:lnTo>
                  <a:lnTo>
                    <a:pt x="17759" y="18473"/>
                  </a:lnTo>
                  <a:lnTo>
                    <a:pt x="17937" y="18681"/>
                  </a:lnTo>
                  <a:lnTo>
                    <a:pt x="18101" y="18458"/>
                  </a:lnTo>
                  <a:lnTo>
                    <a:pt x="18279" y="18667"/>
                  </a:lnTo>
                  <a:lnTo>
                    <a:pt x="18428" y="18443"/>
                  </a:lnTo>
                  <a:lnTo>
                    <a:pt x="18607" y="18652"/>
                  </a:lnTo>
                  <a:lnTo>
                    <a:pt x="18771" y="18428"/>
                  </a:lnTo>
                  <a:lnTo>
                    <a:pt x="18949" y="18637"/>
                  </a:lnTo>
                  <a:lnTo>
                    <a:pt x="19113" y="18414"/>
                  </a:lnTo>
                  <a:lnTo>
                    <a:pt x="19292" y="18622"/>
                  </a:lnTo>
                  <a:lnTo>
                    <a:pt x="19441" y="18399"/>
                  </a:lnTo>
                  <a:lnTo>
                    <a:pt x="19619" y="18607"/>
                  </a:lnTo>
                  <a:lnTo>
                    <a:pt x="19783" y="18384"/>
                  </a:lnTo>
                  <a:lnTo>
                    <a:pt x="19976" y="18592"/>
                  </a:lnTo>
                  <a:lnTo>
                    <a:pt x="19976" y="18592"/>
                  </a:lnTo>
                  <a:lnTo>
                    <a:pt x="190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5"/>
            <p:cNvSpPr/>
            <p:nvPr/>
          </p:nvSpPr>
          <p:spPr>
            <a:xfrm rot="831003" flipH="1">
              <a:off x="5988034" y="1709293"/>
              <a:ext cx="310774" cy="142393"/>
            </a:xfrm>
            <a:custGeom>
              <a:avLst/>
              <a:gdLst/>
              <a:ahLst/>
              <a:cxnLst/>
              <a:rect l="l" t="t" r="r" b="b"/>
              <a:pathLst>
                <a:path w="12430" h="7994" extrusionOk="0">
                  <a:moveTo>
                    <a:pt x="1355" y="0"/>
                  </a:moveTo>
                  <a:lnTo>
                    <a:pt x="1623" y="596"/>
                  </a:lnTo>
                  <a:lnTo>
                    <a:pt x="1266" y="834"/>
                  </a:lnTo>
                  <a:lnTo>
                    <a:pt x="1295" y="1325"/>
                  </a:lnTo>
                  <a:lnTo>
                    <a:pt x="908" y="1906"/>
                  </a:lnTo>
                  <a:lnTo>
                    <a:pt x="908" y="2278"/>
                  </a:lnTo>
                  <a:lnTo>
                    <a:pt x="789" y="2546"/>
                  </a:lnTo>
                  <a:lnTo>
                    <a:pt x="506" y="2739"/>
                  </a:lnTo>
                  <a:lnTo>
                    <a:pt x="596" y="3364"/>
                  </a:lnTo>
                  <a:lnTo>
                    <a:pt x="0" y="3856"/>
                  </a:lnTo>
                  <a:lnTo>
                    <a:pt x="10866" y="7994"/>
                  </a:lnTo>
                  <a:lnTo>
                    <a:pt x="11194" y="7026"/>
                  </a:lnTo>
                  <a:lnTo>
                    <a:pt x="11149" y="6460"/>
                  </a:lnTo>
                  <a:lnTo>
                    <a:pt x="11745" y="6148"/>
                  </a:lnTo>
                  <a:lnTo>
                    <a:pt x="11506" y="5404"/>
                  </a:lnTo>
                  <a:lnTo>
                    <a:pt x="11879" y="5240"/>
                  </a:lnTo>
                  <a:lnTo>
                    <a:pt x="11923" y="4734"/>
                  </a:lnTo>
                  <a:lnTo>
                    <a:pt x="12429" y="421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97003" y="473131"/>
            <a:ext cx="6769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#9Slide04 Playfair Display Blac" pitchFamily="2" charset="0"/>
              </a:rPr>
              <a:t>THẢO LUẬN NHÓM THEO CẶP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353199" y="2229937"/>
            <a:ext cx="4004966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1, 2: Theo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chủ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tương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nghĩa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đối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nay?</a:t>
            </a:r>
            <a:endParaRPr lang="en-US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grpSp>
        <p:nvGrpSpPr>
          <p:cNvPr id="9" name="Google Shape;679;p45">
            <a:extLst>
              <a:ext uri="{FF2B5EF4-FFF2-40B4-BE49-F238E27FC236}">
                <a16:creationId xmlns:a16="http://schemas.microsoft.com/office/drawing/2014/main" id="{D9B493B3-D6DC-D458-D516-57E8EA70B8C3}"/>
              </a:ext>
            </a:extLst>
          </p:cNvPr>
          <p:cNvGrpSpPr/>
          <p:nvPr/>
        </p:nvGrpSpPr>
        <p:grpSpPr>
          <a:xfrm>
            <a:off x="4646382" y="849445"/>
            <a:ext cx="4525024" cy="4153164"/>
            <a:chOff x="5855313" y="1674165"/>
            <a:chExt cx="623033" cy="601309"/>
          </a:xfrm>
        </p:grpSpPr>
        <p:sp>
          <p:nvSpPr>
            <p:cNvPr id="10" name="Google Shape;680;p45">
              <a:extLst>
                <a:ext uri="{FF2B5EF4-FFF2-40B4-BE49-F238E27FC236}">
                  <a16:creationId xmlns:a16="http://schemas.microsoft.com/office/drawing/2014/main" id="{476145BD-78AC-7376-2C46-E2396BEAC75A}"/>
                </a:ext>
              </a:extLst>
            </p:cNvPr>
            <p:cNvSpPr/>
            <p:nvPr/>
          </p:nvSpPr>
          <p:spPr>
            <a:xfrm>
              <a:off x="5855313" y="1786474"/>
              <a:ext cx="623033" cy="489000"/>
            </a:xfrm>
            <a:custGeom>
              <a:avLst/>
              <a:gdLst/>
              <a:ahLst/>
              <a:cxnLst/>
              <a:rect l="l" t="t" r="r" b="b"/>
              <a:pathLst>
                <a:path w="19977" h="19560" extrusionOk="0">
                  <a:moveTo>
                    <a:pt x="19039" y="1"/>
                  </a:moveTo>
                  <a:lnTo>
                    <a:pt x="1" y="953"/>
                  </a:lnTo>
                  <a:lnTo>
                    <a:pt x="939" y="19560"/>
                  </a:lnTo>
                  <a:lnTo>
                    <a:pt x="1102" y="19321"/>
                  </a:lnTo>
                  <a:lnTo>
                    <a:pt x="1281" y="19530"/>
                  </a:lnTo>
                  <a:lnTo>
                    <a:pt x="1445" y="19307"/>
                  </a:lnTo>
                  <a:lnTo>
                    <a:pt x="1623" y="19500"/>
                  </a:lnTo>
                  <a:lnTo>
                    <a:pt x="1787" y="19277"/>
                  </a:lnTo>
                  <a:lnTo>
                    <a:pt x="1966" y="19485"/>
                  </a:lnTo>
                  <a:lnTo>
                    <a:pt x="2115" y="19262"/>
                  </a:lnTo>
                  <a:lnTo>
                    <a:pt x="2293" y="19470"/>
                  </a:lnTo>
                  <a:lnTo>
                    <a:pt x="2457" y="19247"/>
                  </a:lnTo>
                  <a:lnTo>
                    <a:pt x="2636" y="19455"/>
                  </a:lnTo>
                  <a:lnTo>
                    <a:pt x="2799" y="19232"/>
                  </a:lnTo>
                  <a:lnTo>
                    <a:pt x="2978" y="19441"/>
                  </a:lnTo>
                  <a:lnTo>
                    <a:pt x="3127" y="19217"/>
                  </a:lnTo>
                  <a:lnTo>
                    <a:pt x="3320" y="19441"/>
                  </a:lnTo>
                  <a:lnTo>
                    <a:pt x="3484" y="19202"/>
                  </a:lnTo>
                  <a:lnTo>
                    <a:pt x="3663" y="19411"/>
                  </a:lnTo>
                  <a:lnTo>
                    <a:pt x="3826" y="19188"/>
                  </a:lnTo>
                  <a:lnTo>
                    <a:pt x="4005" y="19381"/>
                  </a:lnTo>
                  <a:lnTo>
                    <a:pt x="4154" y="19158"/>
                  </a:lnTo>
                  <a:lnTo>
                    <a:pt x="4347" y="19366"/>
                  </a:lnTo>
                  <a:lnTo>
                    <a:pt x="4496" y="19143"/>
                  </a:lnTo>
                  <a:lnTo>
                    <a:pt x="4675" y="19351"/>
                  </a:lnTo>
                  <a:lnTo>
                    <a:pt x="4838" y="19128"/>
                  </a:lnTo>
                  <a:lnTo>
                    <a:pt x="5017" y="19336"/>
                  </a:lnTo>
                  <a:lnTo>
                    <a:pt x="5166" y="19113"/>
                  </a:lnTo>
                  <a:lnTo>
                    <a:pt x="5359" y="19321"/>
                  </a:lnTo>
                  <a:lnTo>
                    <a:pt x="5508" y="19098"/>
                  </a:lnTo>
                  <a:lnTo>
                    <a:pt x="5702" y="19307"/>
                  </a:lnTo>
                  <a:lnTo>
                    <a:pt x="5866" y="19083"/>
                  </a:lnTo>
                  <a:lnTo>
                    <a:pt x="6044" y="19292"/>
                  </a:lnTo>
                  <a:lnTo>
                    <a:pt x="6208" y="19068"/>
                  </a:lnTo>
                  <a:lnTo>
                    <a:pt x="6387" y="19262"/>
                  </a:lnTo>
                  <a:lnTo>
                    <a:pt x="6535" y="19039"/>
                  </a:lnTo>
                  <a:lnTo>
                    <a:pt x="6714" y="19247"/>
                  </a:lnTo>
                  <a:lnTo>
                    <a:pt x="6878" y="19024"/>
                  </a:lnTo>
                  <a:lnTo>
                    <a:pt x="7056" y="19232"/>
                  </a:lnTo>
                  <a:lnTo>
                    <a:pt x="7220" y="19009"/>
                  </a:lnTo>
                  <a:lnTo>
                    <a:pt x="7399" y="19217"/>
                  </a:lnTo>
                  <a:lnTo>
                    <a:pt x="7548" y="18994"/>
                  </a:lnTo>
                  <a:lnTo>
                    <a:pt x="7726" y="19202"/>
                  </a:lnTo>
                  <a:lnTo>
                    <a:pt x="7890" y="18979"/>
                  </a:lnTo>
                  <a:lnTo>
                    <a:pt x="8083" y="19188"/>
                  </a:lnTo>
                  <a:lnTo>
                    <a:pt x="8247" y="18964"/>
                  </a:lnTo>
                  <a:lnTo>
                    <a:pt x="8426" y="19158"/>
                  </a:lnTo>
                  <a:lnTo>
                    <a:pt x="8575" y="18934"/>
                  </a:lnTo>
                  <a:lnTo>
                    <a:pt x="8768" y="19143"/>
                  </a:lnTo>
                  <a:lnTo>
                    <a:pt x="8917" y="18920"/>
                  </a:lnTo>
                  <a:lnTo>
                    <a:pt x="9096" y="19128"/>
                  </a:lnTo>
                  <a:lnTo>
                    <a:pt x="9259" y="18905"/>
                  </a:lnTo>
                  <a:lnTo>
                    <a:pt x="9438" y="19113"/>
                  </a:lnTo>
                  <a:lnTo>
                    <a:pt x="9587" y="18890"/>
                  </a:lnTo>
                  <a:lnTo>
                    <a:pt x="9765" y="19098"/>
                  </a:lnTo>
                  <a:lnTo>
                    <a:pt x="9929" y="18875"/>
                  </a:lnTo>
                  <a:lnTo>
                    <a:pt x="10108" y="19083"/>
                  </a:lnTo>
                  <a:lnTo>
                    <a:pt x="10271" y="18860"/>
                  </a:lnTo>
                  <a:lnTo>
                    <a:pt x="10450" y="19068"/>
                  </a:lnTo>
                  <a:lnTo>
                    <a:pt x="10629" y="18845"/>
                  </a:lnTo>
                  <a:lnTo>
                    <a:pt x="10807" y="19039"/>
                  </a:lnTo>
                  <a:lnTo>
                    <a:pt x="10956" y="18815"/>
                  </a:lnTo>
                  <a:lnTo>
                    <a:pt x="11135" y="19024"/>
                  </a:lnTo>
                  <a:lnTo>
                    <a:pt x="11298" y="18801"/>
                  </a:lnTo>
                  <a:lnTo>
                    <a:pt x="11477" y="19009"/>
                  </a:lnTo>
                  <a:lnTo>
                    <a:pt x="11641" y="18786"/>
                  </a:lnTo>
                  <a:lnTo>
                    <a:pt x="11819" y="18994"/>
                  </a:lnTo>
                  <a:lnTo>
                    <a:pt x="11968" y="18771"/>
                  </a:lnTo>
                  <a:lnTo>
                    <a:pt x="12147" y="18979"/>
                  </a:lnTo>
                  <a:lnTo>
                    <a:pt x="12311" y="18756"/>
                  </a:lnTo>
                  <a:lnTo>
                    <a:pt x="12489" y="18964"/>
                  </a:lnTo>
                  <a:lnTo>
                    <a:pt x="12653" y="18741"/>
                  </a:lnTo>
                  <a:lnTo>
                    <a:pt x="12832" y="18949"/>
                  </a:lnTo>
                  <a:lnTo>
                    <a:pt x="12995" y="18726"/>
                  </a:lnTo>
                  <a:lnTo>
                    <a:pt x="13174" y="18920"/>
                  </a:lnTo>
                  <a:lnTo>
                    <a:pt x="13338" y="18696"/>
                  </a:lnTo>
                  <a:lnTo>
                    <a:pt x="13516" y="18905"/>
                  </a:lnTo>
                  <a:lnTo>
                    <a:pt x="13680" y="18681"/>
                  </a:lnTo>
                  <a:lnTo>
                    <a:pt x="13859" y="18890"/>
                  </a:lnTo>
                  <a:lnTo>
                    <a:pt x="14008" y="18667"/>
                  </a:lnTo>
                  <a:lnTo>
                    <a:pt x="14186" y="18875"/>
                  </a:lnTo>
                  <a:lnTo>
                    <a:pt x="14350" y="18652"/>
                  </a:lnTo>
                  <a:lnTo>
                    <a:pt x="14529" y="18860"/>
                  </a:lnTo>
                  <a:lnTo>
                    <a:pt x="14692" y="18637"/>
                  </a:lnTo>
                  <a:lnTo>
                    <a:pt x="14871" y="18845"/>
                  </a:lnTo>
                  <a:lnTo>
                    <a:pt x="15020" y="18622"/>
                  </a:lnTo>
                  <a:lnTo>
                    <a:pt x="15213" y="18830"/>
                  </a:lnTo>
                  <a:lnTo>
                    <a:pt x="15377" y="18592"/>
                  </a:lnTo>
                  <a:lnTo>
                    <a:pt x="15556" y="18801"/>
                  </a:lnTo>
                  <a:lnTo>
                    <a:pt x="15719" y="18577"/>
                  </a:lnTo>
                  <a:lnTo>
                    <a:pt x="15898" y="18786"/>
                  </a:lnTo>
                  <a:lnTo>
                    <a:pt x="16062" y="18562"/>
                  </a:lnTo>
                  <a:lnTo>
                    <a:pt x="16240" y="18771"/>
                  </a:lnTo>
                  <a:lnTo>
                    <a:pt x="16389" y="18547"/>
                  </a:lnTo>
                  <a:lnTo>
                    <a:pt x="16568" y="18756"/>
                  </a:lnTo>
                  <a:lnTo>
                    <a:pt x="16731" y="18533"/>
                  </a:lnTo>
                  <a:lnTo>
                    <a:pt x="16910" y="18741"/>
                  </a:lnTo>
                  <a:lnTo>
                    <a:pt x="17074" y="18518"/>
                  </a:lnTo>
                  <a:lnTo>
                    <a:pt x="17252" y="18726"/>
                  </a:lnTo>
                  <a:lnTo>
                    <a:pt x="17401" y="18503"/>
                  </a:lnTo>
                  <a:lnTo>
                    <a:pt x="17595" y="18711"/>
                  </a:lnTo>
                  <a:lnTo>
                    <a:pt x="17759" y="18473"/>
                  </a:lnTo>
                  <a:lnTo>
                    <a:pt x="17937" y="18681"/>
                  </a:lnTo>
                  <a:lnTo>
                    <a:pt x="18101" y="18458"/>
                  </a:lnTo>
                  <a:lnTo>
                    <a:pt x="18279" y="18667"/>
                  </a:lnTo>
                  <a:lnTo>
                    <a:pt x="18428" y="18443"/>
                  </a:lnTo>
                  <a:lnTo>
                    <a:pt x="18607" y="18652"/>
                  </a:lnTo>
                  <a:lnTo>
                    <a:pt x="18771" y="18428"/>
                  </a:lnTo>
                  <a:lnTo>
                    <a:pt x="18949" y="18637"/>
                  </a:lnTo>
                  <a:lnTo>
                    <a:pt x="19113" y="18414"/>
                  </a:lnTo>
                  <a:lnTo>
                    <a:pt x="19292" y="18622"/>
                  </a:lnTo>
                  <a:lnTo>
                    <a:pt x="19441" y="18399"/>
                  </a:lnTo>
                  <a:lnTo>
                    <a:pt x="19619" y="18607"/>
                  </a:lnTo>
                  <a:lnTo>
                    <a:pt x="19783" y="18384"/>
                  </a:lnTo>
                  <a:lnTo>
                    <a:pt x="19976" y="18592"/>
                  </a:lnTo>
                  <a:lnTo>
                    <a:pt x="19976" y="18592"/>
                  </a:lnTo>
                  <a:lnTo>
                    <a:pt x="190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81;p45">
              <a:extLst>
                <a:ext uri="{FF2B5EF4-FFF2-40B4-BE49-F238E27FC236}">
                  <a16:creationId xmlns:a16="http://schemas.microsoft.com/office/drawing/2014/main" id="{C81DDD73-0BD0-A4DE-95F1-5E4ED28F7ADC}"/>
                </a:ext>
              </a:extLst>
            </p:cNvPr>
            <p:cNvSpPr/>
            <p:nvPr/>
          </p:nvSpPr>
          <p:spPr>
            <a:xfrm rot="831003" flipH="1">
              <a:off x="5988034" y="1709293"/>
              <a:ext cx="310774" cy="142393"/>
            </a:xfrm>
            <a:custGeom>
              <a:avLst/>
              <a:gdLst/>
              <a:ahLst/>
              <a:cxnLst/>
              <a:rect l="l" t="t" r="r" b="b"/>
              <a:pathLst>
                <a:path w="12430" h="7994" extrusionOk="0">
                  <a:moveTo>
                    <a:pt x="1355" y="0"/>
                  </a:moveTo>
                  <a:lnTo>
                    <a:pt x="1623" y="596"/>
                  </a:lnTo>
                  <a:lnTo>
                    <a:pt x="1266" y="834"/>
                  </a:lnTo>
                  <a:lnTo>
                    <a:pt x="1295" y="1325"/>
                  </a:lnTo>
                  <a:lnTo>
                    <a:pt x="908" y="1906"/>
                  </a:lnTo>
                  <a:lnTo>
                    <a:pt x="908" y="2278"/>
                  </a:lnTo>
                  <a:lnTo>
                    <a:pt x="789" y="2546"/>
                  </a:lnTo>
                  <a:lnTo>
                    <a:pt x="506" y="2739"/>
                  </a:lnTo>
                  <a:lnTo>
                    <a:pt x="596" y="3364"/>
                  </a:lnTo>
                  <a:lnTo>
                    <a:pt x="0" y="3856"/>
                  </a:lnTo>
                  <a:lnTo>
                    <a:pt x="10866" y="7994"/>
                  </a:lnTo>
                  <a:lnTo>
                    <a:pt x="11194" y="7026"/>
                  </a:lnTo>
                  <a:lnTo>
                    <a:pt x="11149" y="6460"/>
                  </a:lnTo>
                  <a:lnTo>
                    <a:pt x="11745" y="6148"/>
                  </a:lnTo>
                  <a:lnTo>
                    <a:pt x="11506" y="5404"/>
                  </a:lnTo>
                  <a:lnTo>
                    <a:pt x="11879" y="5240"/>
                  </a:lnTo>
                  <a:lnTo>
                    <a:pt x="11923" y="4734"/>
                  </a:lnTo>
                  <a:lnTo>
                    <a:pt x="12429" y="421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CB60758-62D3-BFDF-B845-322E248F5447}"/>
              </a:ext>
            </a:extLst>
          </p:cNvPr>
          <p:cNvSpPr txBox="1"/>
          <p:nvPr/>
        </p:nvSpPr>
        <p:spPr>
          <a:xfrm>
            <a:off x="4788208" y="1999105"/>
            <a:ext cx="3841424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3, 4: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hãy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ghi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mở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ấn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tượng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thân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viết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nghị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vấn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xã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hội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576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/>
          <p:cNvSpPr/>
          <p:nvPr/>
        </p:nvSpPr>
        <p:spPr>
          <a:xfrm>
            <a:off x="429993" y="967740"/>
            <a:ext cx="8247567" cy="2987040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Theo </a:t>
            </a:r>
            <a:r>
              <a:rPr lang="en-US" sz="4000" dirty="0" err="1" smtClean="0"/>
              <a:t>em</a:t>
            </a:r>
            <a:r>
              <a:rPr lang="en-US" sz="4000" dirty="0" smtClean="0"/>
              <a:t>, </a:t>
            </a:r>
            <a:r>
              <a:rPr lang="en-US" sz="4000" dirty="0" err="1"/>
              <a:t>việc</a:t>
            </a:r>
            <a:r>
              <a:rPr lang="en-US" sz="4000" dirty="0"/>
              <a:t> </a:t>
            </a:r>
            <a:r>
              <a:rPr lang="en-US" sz="4000" dirty="0" err="1"/>
              <a:t>chủ</a:t>
            </a:r>
            <a:r>
              <a:rPr lang="en-US" sz="4000" dirty="0"/>
              <a:t> </a:t>
            </a:r>
            <a:r>
              <a:rPr lang="en-US" sz="4000" dirty="0" err="1"/>
              <a:t>động</a:t>
            </a:r>
            <a:r>
              <a:rPr lang="en-US" sz="4000" dirty="0"/>
              <a:t> </a:t>
            </a:r>
            <a:r>
              <a:rPr lang="en-US" sz="4000" dirty="0" err="1"/>
              <a:t>chuẩn</a:t>
            </a:r>
            <a:r>
              <a:rPr lang="en-US" sz="4000" dirty="0"/>
              <a:t> </a:t>
            </a:r>
            <a:r>
              <a:rPr lang="en-US" sz="4000" dirty="0" err="1"/>
              <a:t>bị</a:t>
            </a:r>
            <a:r>
              <a:rPr lang="en-US" sz="4000" dirty="0"/>
              <a:t> </a:t>
            </a:r>
            <a:r>
              <a:rPr lang="en-US" sz="4000" dirty="0" err="1"/>
              <a:t>những</a:t>
            </a:r>
            <a:r>
              <a:rPr lang="en-US" sz="4000" dirty="0"/>
              <a:t> </a:t>
            </a:r>
            <a:r>
              <a:rPr lang="en-US" sz="4000" dirty="0" err="1"/>
              <a:t>hành</a:t>
            </a:r>
            <a:r>
              <a:rPr lang="en-US" sz="4000" dirty="0"/>
              <a:t> </a:t>
            </a:r>
            <a:r>
              <a:rPr lang="en-US" sz="4000" dirty="0" err="1"/>
              <a:t>trang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tương</a:t>
            </a:r>
            <a:r>
              <a:rPr lang="en-US" sz="4000" dirty="0"/>
              <a:t> </a:t>
            </a:r>
            <a:r>
              <a:rPr lang="en-US" sz="4000" dirty="0" err="1"/>
              <a:t>lai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ý </a:t>
            </a:r>
            <a:r>
              <a:rPr lang="en-US" sz="4000" dirty="0" err="1"/>
              <a:t>nghĩa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 </a:t>
            </a:r>
            <a:r>
              <a:rPr lang="en-US" sz="4000" dirty="0" err="1"/>
              <a:t>đối</a:t>
            </a:r>
            <a:r>
              <a:rPr lang="en-US" sz="4000" dirty="0"/>
              <a:t> </a:t>
            </a:r>
            <a:r>
              <a:rPr lang="en-US" sz="4000" dirty="0" err="1"/>
              <a:t>với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trẻ</a:t>
            </a:r>
            <a:r>
              <a:rPr lang="en-US" sz="4000" dirty="0"/>
              <a:t> </a:t>
            </a:r>
            <a:r>
              <a:rPr lang="en-US" sz="4000" dirty="0" err="1"/>
              <a:t>hiện</a:t>
            </a:r>
            <a:r>
              <a:rPr lang="en-US" sz="4000" dirty="0"/>
              <a:t> nay?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  <p:pic>
        <p:nvPicPr>
          <p:cNvPr id="2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/>
          <p:cNvSpPr/>
          <p:nvPr/>
        </p:nvSpPr>
        <p:spPr>
          <a:xfrm>
            <a:off x="432976" y="998220"/>
            <a:ext cx="8247567" cy="3208020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ghi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mở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, </a:t>
            </a:r>
            <a:r>
              <a:rPr lang="en-US" sz="3600" dirty="0" err="1"/>
              <a:t>kết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ấn</a:t>
            </a:r>
            <a:r>
              <a:rPr lang="en-US" sz="3600" dirty="0"/>
              <a:t> </a:t>
            </a:r>
            <a:r>
              <a:rPr lang="en-US" sz="3600" dirty="0" err="1"/>
              <a:t>tượng</a:t>
            </a:r>
            <a:r>
              <a:rPr lang="en-US" sz="3600" dirty="0"/>
              <a:t> </a:t>
            </a:r>
            <a:r>
              <a:rPr lang="en-US" sz="3600" dirty="0" err="1"/>
              <a:t>mà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thân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viết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nghị</a:t>
            </a:r>
            <a:r>
              <a:rPr lang="en-US" sz="3600" dirty="0"/>
              <a:t> </a:t>
            </a:r>
            <a:r>
              <a:rPr lang="en-US" sz="3600" dirty="0" err="1"/>
              <a:t>luận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vấn</a:t>
            </a:r>
            <a:r>
              <a:rPr lang="en-US" sz="3600" dirty="0"/>
              <a:t> </a:t>
            </a:r>
            <a:r>
              <a:rPr lang="en-US" sz="3600" dirty="0" err="1"/>
              <a:t>đề</a:t>
            </a:r>
            <a:r>
              <a:rPr lang="en-US" sz="3600" dirty="0"/>
              <a:t> </a:t>
            </a:r>
            <a:r>
              <a:rPr lang="en-US" sz="3600" dirty="0" err="1"/>
              <a:t>xã</a:t>
            </a:r>
            <a:r>
              <a:rPr lang="en-US" sz="3600" dirty="0"/>
              <a:t> </a:t>
            </a:r>
            <a:r>
              <a:rPr lang="en-US" sz="3600" dirty="0" err="1"/>
              <a:t>hội</a:t>
            </a:r>
            <a:r>
              <a:rPr lang="en-US" sz="3600" dirty="0"/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2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pic>
        <p:nvPicPr>
          <p:cNvPr id="7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03291" y="3526603"/>
            <a:ext cx="1156629" cy="1745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51"/>
          <p:cNvSpPr/>
          <p:nvPr/>
        </p:nvSpPr>
        <p:spPr>
          <a:xfrm rot="260984">
            <a:off x="1681015" y="769206"/>
            <a:ext cx="5976715" cy="323885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dist="19050" dir="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3" name="Google Shape;1043;p51"/>
          <p:cNvSpPr/>
          <p:nvPr/>
        </p:nvSpPr>
        <p:spPr>
          <a:xfrm rot="-514907" flipH="1">
            <a:off x="1211204" y="380034"/>
            <a:ext cx="1475648" cy="983532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4" name="Google Shape;1044;p51"/>
          <p:cNvSpPr/>
          <p:nvPr/>
        </p:nvSpPr>
        <p:spPr>
          <a:xfrm rot="9804944" flipH="1">
            <a:off x="6658889" y="3369839"/>
            <a:ext cx="1475769" cy="983563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5" name="Google Shape;1045;p51"/>
          <p:cNvSpPr txBox="1">
            <a:spLocks noGrp="1"/>
          </p:cNvSpPr>
          <p:nvPr>
            <p:ph type="title"/>
          </p:nvPr>
        </p:nvSpPr>
        <p:spPr>
          <a:xfrm rot="258951">
            <a:off x="1423231" y="1109747"/>
            <a:ext cx="6320233" cy="25292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solidFill>
                  <a:schemeClr val="bg1"/>
                </a:solidFill>
                <a:latin typeface="#9Slide03 AmpleSoft Bold" panose="02000000000000000000" pitchFamily="2" charset="0"/>
              </a:rPr>
              <a:t>HOẠT ĐỘNG 4: VẬN </a:t>
            </a:r>
            <a:r>
              <a:rPr lang="en-US" sz="6600" dirty="0">
                <a:solidFill>
                  <a:schemeClr val="bg1"/>
                </a:solidFill>
                <a:latin typeface="#9Slide03 AmpleSoft Bold" panose="02000000000000000000" pitchFamily="2" charset="0"/>
              </a:rPr>
              <a:t>DỤNG</a:t>
            </a:r>
            <a:endParaRPr sz="6600" dirty="0"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52"/>
          <p:cNvSpPr/>
          <p:nvPr/>
        </p:nvSpPr>
        <p:spPr>
          <a:xfrm rot="-195270">
            <a:off x="920281" y="776889"/>
            <a:ext cx="7176174" cy="3048018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dist="19050" dir="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52"/>
          <p:cNvSpPr/>
          <p:nvPr/>
        </p:nvSpPr>
        <p:spPr>
          <a:xfrm rot="3130092" flipH="1">
            <a:off x="7034435" y="500492"/>
            <a:ext cx="1475661" cy="983541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52"/>
          <p:cNvSpPr/>
          <p:nvPr/>
        </p:nvSpPr>
        <p:spPr>
          <a:xfrm rot="-7404620" flipH="1">
            <a:off x="568288" y="3166751"/>
            <a:ext cx="1475781" cy="983545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5" name="Google Shape;1055;p52"/>
          <p:cNvGrpSpPr/>
          <p:nvPr/>
        </p:nvGrpSpPr>
        <p:grpSpPr>
          <a:xfrm rot="311810">
            <a:off x="7821876" y="3066651"/>
            <a:ext cx="1132959" cy="1618640"/>
            <a:chOff x="2545977" y="765737"/>
            <a:chExt cx="1317340" cy="1882063"/>
          </a:xfrm>
        </p:grpSpPr>
        <p:grpSp>
          <p:nvGrpSpPr>
            <p:cNvPr id="1056" name="Google Shape;1056;p52"/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1057" name="Google Shape;1057;p52"/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8687" extrusionOk="0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52"/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959" extrusionOk="0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52"/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76" extrusionOk="0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52"/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467" extrusionOk="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52"/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98" extrusionOk="0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2" name="Google Shape;1062;p52"/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1063" name="Google Shape;1063;p52"/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8687" extrusionOk="0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52"/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959" extrusionOk="0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52"/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76" extrusionOk="0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52"/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467" extrusionOk="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52"/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98" extrusionOk="0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8" name="Google Shape;1068;p52"/>
          <p:cNvGrpSpPr/>
          <p:nvPr/>
        </p:nvGrpSpPr>
        <p:grpSpPr>
          <a:xfrm rot="271040">
            <a:off x="35142" y="519082"/>
            <a:ext cx="1346965" cy="1305796"/>
            <a:chOff x="6638195" y="3138529"/>
            <a:chExt cx="1765191" cy="1711239"/>
          </a:xfrm>
        </p:grpSpPr>
        <p:grpSp>
          <p:nvGrpSpPr>
            <p:cNvPr id="1069" name="Google Shape;1069;p52"/>
            <p:cNvGrpSpPr/>
            <p:nvPr/>
          </p:nvGrpSpPr>
          <p:grpSpPr>
            <a:xfrm>
              <a:off x="6638195" y="3138529"/>
              <a:ext cx="1765191" cy="1711239"/>
              <a:chOff x="6561995" y="3062329"/>
              <a:chExt cx="1765191" cy="1711239"/>
            </a:xfrm>
          </p:grpSpPr>
          <p:grpSp>
            <p:nvGrpSpPr>
              <p:cNvPr id="1070" name="Google Shape;1070;p52"/>
              <p:cNvGrpSpPr/>
              <p:nvPr/>
            </p:nvGrpSpPr>
            <p:grpSpPr>
              <a:xfrm>
                <a:off x="7180010" y="3062329"/>
                <a:ext cx="1147176" cy="846597"/>
                <a:chOff x="5464250" y="1319600"/>
                <a:chExt cx="114875" cy="84775"/>
              </a:xfrm>
            </p:grpSpPr>
            <p:sp>
              <p:nvSpPr>
                <p:cNvPr id="1071" name="Google Shape;1071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2" name="Google Shape;1072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73" name="Google Shape;1073;p52"/>
              <p:cNvGrpSpPr/>
              <p:nvPr/>
            </p:nvGrpSpPr>
            <p:grpSpPr>
              <a:xfrm rot="530619" flipH="1">
                <a:off x="6610683" y="3734468"/>
                <a:ext cx="958819" cy="707609"/>
                <a:chOff x="5464250" y="1319600"/>
                <a:chExt cx="114875" cy="84775"/>
              </a:xfrm>
            </p:grpSpPr>
            <p:sp>
              <p:nvSpPr>
                <p:cNvPr id="1074" name="Google Shape;1074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075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76" name="Google Shape;1076;p52"/>
              <p:cNvGrpSpPr/>
              <p:nvPr/>
            </p:nvGrpSpPr>
            <p:grpSpPr>
              <a:xfrm>
                <a:off x="7389607" y="4223870"/>
                <a:ext cx="744872" cy="549698"/>
                <a:chOff x="5464250" y="1319600"/>
                <a:chExt cx="114875" cy="84775"/>
              </a:xfrm>
            </p:grpSpPr>
            <p:sp>
              <p:nvSpPr>
                <p:cNvPr id="1077" name="Google Shape;1077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79" name="Google Shape;1079;p52"/>
            <p:cNvGrpSpPr/>
            <p:nvPr/>
          </p:nvGrpSpPr>
          <p:grpSpPr>
            <a:xfrm>
              <a:off x="6638195" y="3138529"/>
              <a:ext cx="1765191" cy="1711239"/>
              <a:chOff x="6561995" y="3062329"/>
              <a:chExt cx="1765191" cy="1711239"/>
            </a:xfrm>
          </p:grpSpPr>
          <p:grpSp>
            <p:nvGrpSpPr>
              <p:cNvPr id="1080" name="Google Shape;1080;p52"/>
              <p:cNvGrpSpPr/>
              <p:nvPr/>
            </p:nvGrpSpPr>
            <p:grpSpPr>
              <a:xfrm>
                <a:off x="7180010" y="3062329"/>
                <a:ext cx="1147176" cy="846597"/>
                <a:chOff x="5464250" y="1319600"/>
                <a:chExt cx="114875" cy="84775"/>
              </a:xfrm>
            </p:grpSpPr>
            <p:sp>
              <p:nvSpPr>
                <p:cNvPr id="1081" name="Google Shape;1081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83" name="Google Shape;1083;p52"/>
              <p:cNvGrpSpPr/>
              <p:nvPr/>
            </p:nvGrpSpPr>
            <p:grpSpPr>
              <a:xfrm rot="530619" flipH="1">
                <a:off x="6610683" y="3734468"/>
                <a:ext cx="958819" cy="707609"/>
                <a:chOff x="5464250" y="1319600"/>
                <a:chExt cx="114875" cy="84775"/>
              </a:xfrm>
            </p:grpSpPr>
            <p:sp>
              <p:nvSpPr>
                <p:cNvPr id="1084" name="Google Shape;1084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86" name="Google Shape;1086;p52"/>
              <p:cNvGrpSpPr/>
              <p:nvPr/>
            </p:nvGrpSpPr>
            <p:grpSpPr>
              <a:xfrm>
                <a:off x="7389607" y="4223870"/>
                <a:ext cx="744872" cy="549698"/>
                <a:chOff x="5464250" y="1319600"/>
                <a:chExt cx="114875" cy="84775"/>
              </a:xfrm>
            </p:grpSpPr>
            <p:sp>
              <p:nvSpPr>
                <p:cNvPr id="1087" name="Google Shape;1087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6" name="TextBox 45"/>
          <p:cNvSpPr txBox="1"/>
          <p:nvPr/>
        </p:nvSpPr>
        <p:spPr>
          <a:xfrm rot="21395700">
            <a:off x="1462214" y="897529"/>
            <a:ext cx="59841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lập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tóm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tắt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đề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điểm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lí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lẽ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chứng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mục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đích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nghị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4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52"/>
          <p:cNvSpPr/>
          <p:nvPr/>
        </p:nvSpPr>
        <p:spPr>
          <a:xfrm rot="-195270">
            <a:off x="912503" y="503075"/>
            <a:ext cx="7176174" cy="33220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dist="19050" dir="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/>
              <a:t>HƯỚNG DẪN VỀ NHÀ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/>
              <a:t>Soạn</a:t>
            </a:r>
            <a:r>
              <a:rPr lang="en-US" sz="3200" dirty="0" smtClean="0"/>
              <a:t> </a:t>
            </a:r>
            <a:r>
              <a:rPr lang="en-US" sz="3200" dirty="0" err="1" smtClean="0"/>
              <a:t>văn</a:t>
            </a:r>
            <a:r>
              <a:rPr lang="en-US" sz="3200" dirty="0" smtClean="0"/>
              <a:t> </a:t>
            </a:r>
            <a:r>
              <a:rPr lang="en-US" sz="3200" dirty="0" err="1" smtClean="0"/>
              <a:t>bản</a:t>
            </a:r>
            <a:r>
              <a:rPr lang="en-US" sz="3200" dirty="0" smtClean="0"/>
              <a:t> 1 </a:t>
            </a:r>
            <a:r>
              <a:rPr lang="en-US" sz="3200" dirty="0" err="1" smtClean="0"/>
              <a:t>bài</a:t>
            </a:r>
            <a:r>
              <a:rPr lang="en-US" sz="3200" dirty="0" smtClean="0"/>
              <a:t> 3: </a:t>
            </a:r>
            <a:r>
              <a:rPr lang="en-US" sz="3200" dirty="0" err="1" smtClean="0"/>
              <a:t>Lời</a:t>
            </a:r>
            <a:r>
              <a:rPr lang="en-US" sz="3200" dirty="0" smtClean="0"/>
              <a:t> </a:t>
            </a:r>
            <a:r>
              <a:rPr lang="en-US" sz="3200" dirty="0" err="1" smtClean="0"/>
              <a:t>tiễn</a:t>
            </a:r>
            <a:r>
              <a:rPr lang="en-US" sz="3200" dirty="0" smtClean="0"/>
              <a:t> </a:t>
            </a:r>
            <a:r>
              <a:rPr lang="en-US" sz="3200" dirty="0" err="1" smtClean="0"/>
              <a:t>dặn</a:t>
            </a:r>
            <a:r>
              <a:rPr lang="en-US" sz="3200" dirty="0" smtClean="0"/>
              <a:t> (</a:t>
            </a:r>
            <a:r>
              <a:rPr lang="en-US" sz="3200" dirty="0" err="1" smtClean="0"/>
              <a:t>Trích</a:t>
            </a:r>
            <a:r>
              <a:rPr lang="en-US" sz="3200" dirty="0" smtClean="0"/>
              <a:t> </a:t>
            </a:r>
            <a:r>
              <a:rPr lang="en-US" sz="3200" dirty="0" err="1" smtClean="0"/>
              <a:t>Tiễn</a:t>
            </a:r>
            <a:r>
              <a:rPr lang="en-US" sz="3200" dirty="0" smtClean="0"/>
              <a:t> </a:t>
            </a:r>
            <a:r>
              <a:rPr lang="en-US" sz="3200" dirty="0" err="1" smtClean="0"/>
              <a:t>dặn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yêu</a:t>
            </a:r>
            <a:r>
              <a:rPr lang="en-US" sz="3200" dirty="0" smtClean="0"/>
              <a:t> – </a:t>
            </a:r>
            <a:r>
              <a:rPr lang="en-US" sz="3200" dirty="0" err="1" smtClean="0"/>
              <a:t>truyện</a:t>
            </a:r>
            <a:r>
              <a:rPr lang="en-US" sz="3200" dirty="0" smtClean="0"/>
              <a:t> </a:t>
            </a:r>
            <a:r>
              <a:rPr lang="en-US" sz="3200" dirty="0" err="1" smtClean="0"/>
              <a:t>thơ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tộc</a:t>
            </a:r>
            <a:r>
              <a:rPr lang="en-US" sz="3200" dirty="0" smtClean="0"/>
              <a:t> </a:t>
            </a:r>
            <a:r>
              <a:rPr lang="en-US" sz="3200" dirty="0" err="1" smtClean="0"/>
              <a:t>Thái</a:t>
            </a:r>
            <a:r>
              <a:rPr lang="en-US" sz="3200" dirty="0" smtClean="0"/>
              <a:t>)</a:t>
            </a:r>
            <a:endParaRPr sz="3200" dirty="0"/>
          </a:p>
        </p:txBody>
      </p:sp>
      <p:sp>
        <p:nvSpPr>
          <p:cNvPr id="1051" name="Google Shape;1051;p52"/>
          <p:cNvSpPr/>
          <p:nvPr/>
        </p:nvSpPr>
        <p:spPr>
          <a:xfrm rot="3130092" flipH="1">
            <a:off x="7034435" y="500492"/>
            <a:ext cx="1475661" cy="983541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52"/>
          <p:cNvSpPr/>
          <p:nvPr/>
        </p:nvSpPr>
        <p:spPr>
          <a:xfrm rot="-7404620" flipH="1">
            <a:off x="568288" y="3166751"/>
            <a:ext cx="1475781" cy="983545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5" name="Google Shape;1055;p52"/>
          <p:cNvGrpSpPr/>
          <p:nvPr/>
        </p:nvGrpSpPr>
        <p:grpSpPr>
          <a:xfrm rot="311810">
            <a:off x="7821876" y="3066651"/>
            <a:ext cx="1132959" cy="1618640"/>
            <a:chOff x="2545977" y="765737"/>
            <a:chExt cx="1317340" cy="1882063"/>
          </a:xfrm>
        </p:grpSpPr>
        <p:grpSp>
          <p:nvGrpSpPr>
            <p:cNvPr id="1056" name="Google Shape;1056;p52"/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1057" name="Google Shape;1057;p52"/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8687" extrusionOk="0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52"/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959" extrusionOk="0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52"/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76" extrusionOk="0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52"/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467" extrusionOk="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52"/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98" extrusionOk="0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2" name="Google Shape;1062;p52"/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1063" name="Google Shape;1063;p52"/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8687" extrusionOk="0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52"/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959" extrusionOk="0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52"/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76" extrusionOk="0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52"/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467" extrusionOk="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52"/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98" extrusionOk="0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8" name="Google Shape;1068;p52"/>
          <p:cNvGrpSpPr/>
          <p:nvPr/>
        </p:nvGrpSpPr>
        <p:grpSpPr>
          <a:xfrm rot="271040">
            <a:off x="35142" y="519082"/>
            <a:ext cx="1346965" cy="1305796"/>
            <a:chOff x="6638195" y="3138529"/>
            <a:chExt cx="1765191" cy="1711239"/>
          </a:xfrm>
        </p:grpSpPr>
        <p:grpSp>
          <p:nvGrpSpPr>
            <p:cNvPr id="1069" name="Google Shape;1069;p52"/>
            <p:cNvGrpSpPr/>
            <p:nvPr/>
          </p:nvGrpSpPr>
          <p:grpSpPr>
            <a:xfrm>
              <a:off x="6638195" y="3138529"/>
              <a:ext cx="1765191" cy="1711239"/>
              <a:chOff x="6561995" y="3062329"/>
              <a:chExt cx="1765191" cy="1711239"/>
            </a:xfrm>
          </p:grpSpPr>
          <p:grpSp>
            <p:nvGrpSpPr>
              <p:cNvPr id="1070" name="Google Shape;1070;p52"/>
              <p:cNvGrpSpPr/>
              <p:nvPr/>
            </p:nvGrpSpPr>
            <p:grpSpPr>
              <a:xfrm>
                <a:off x="7180010" y="3062329"/>
                <a:ext cx="1147176" cy="846597"/>
                <a:chOff x="5464250" y="1319600"/>
                <a:chExt cx="114875" cy="84775"/>
              </a:xfrm>
            </p:grpSpPr>
            <p:sp>
              <p:nvSpPr>
                <p:cNvPr id="1071" name="Google Shape;1071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2" name="Google Shape;1072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73" name="Google Shape;1073;p52"/>
              <p:cNvGrpSpPr/>
              <p:nvPr/>
            </p:nvGrpSpPr>
            <p:grpSpPr>
              <a:xfrm rot="530619" flipH="1">
                <a:off x="6610683" y="3734468"/>
                <a:ext cx="958819" cy="707609"/>
                <a:chOff x="5464250" y="1319600"/>
                <a:chExt cx="114875" cy="84775"/>
              </a:xfrm>
            </p:grpSpPr>
            <p:sp>
              <p:nvSpPr>
                <p:cNvPr id="1074" name="Google Shape;1074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075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76" name="Google Shape;1076;p52"/>
              <p:cNvGrpSpPr/>
              <p:nvPr/>
            </p:nvGrpSpPr>
            <p:grpSpPr>
              <a:xfrm>
                <a:off x="7389607" y="4223870"/>
                <a:ext cx="744872" cy="549698"/>
                <a:chOff x="5464250" y="1319600"/>
                <a:chExt cx="114875" cy="84775"/>
              </a:xfrm>
            </p:grpSpPr>
            <p:sp>
              <p:nvSpPr>
                <p:cNvPr id="1077" name="Google Shape;1077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79" name="Google Shape;1079;p52"/>
            <p:cNvGrpSpPr/>
            <p:nvPr/>
          </p:nvGrpSpPr>
          <p:grpSpPr>
            <a:xfrm>
              <a:off x="6638195" y="3138529"/>
              <a:ext cx="1765191" cy="1711239"/>
              <a:chOff x="6561995" y="3062329"/>
              <a:chExt cx="1765191" cy="1711239"/>
            </a:xfrm>
          </p:grpSpPr>
          <p:grpSp>
            <p:nvGrpSpPr>
              <p:cNvPr id="1080" name="Google Shape;1080;p52"/>
              <p:cNvGrpSpPr/>
              <p:nvPr/>
            </p:nvGrpSpPr>
            <p:grpSpPr>
              <a:xfrm>
                <a:off x="7180010" y="3062329"/>
                <a:ext cx="1147176" cy="846597"/>
                <a:chOff x="5464250" y="1319600"/>
                <a:chExt cx="114875" cy="84775"/>
              </a:xfrm>
            </p:grpSpPr>
            <p:sp>
              <p:nvSpPr>
                <p:cNvPr id="1081" name="Google Shape;1081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83" name="Google Shape;1083;p52"/>
              <p:cNvGrpSpPr/>
              <p:nvPr/>
            </p:nvGrpSpPr>
            <p:grpSpPr>
              <a:xfrm rot="530619" flipH="1">
                <a:off x="6610683" y="3734468"/>
                <a:ext cx="958819" cy="707609"/>
                <a:chOff x="5464250" y="1319600"/>
                <a:chExt cx="114875" cy="84775"/>
              </a:xfrm>
            </p:grpSpPr>
            <p:sp>
              <p:nvSpPr>
                <p:cNvPr id="1084" name="Google Shape;1084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86" name="Google Shape;1086;p52"/>
              <p:cNvGrpSpPr/>
              <p:nvPr/>
            </p:nvGrpSpPr>
            <p:grpSpPr>
              <a:xfrm>
                <a:off x="7389607" y="4223870"/>
                <a:ext cx="744872" cy="549698"/>
                <a:chOff x="5464250" y="1319600"/>
                <a:chExt cx="114875" cy="84775"/>
              </a:xfrm>
            </p:grpSpPr>
            <p:sp>
              <p:nvSpPr>
                <p:cNvPr id="1087" name="Google Shape;1087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449690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4361" y="-1281078"/>
            <a:ext cx="9852722" cy="9852722"/>
          </a:xfrm>
          <a:custGeom>
            <a:avLst/>
            <a:gdLst/>
            <a:ahLst/>
            <a:cxnLst/>
            <a:rect l="l" t="t" r="r" b="b"/>
            <a:pathLst>
              <a:path w="19705443" h="19705443">
                <a:moveTo>
                  <a:pt x="0" y="0"/>
                </a:moveTo>
                <a:lnTo>
                  <a:pt x="19705442" y="0"/>
                </a:lnTo>
                <a:lnTo>
                  <a:pt x="19705442" y="19705442"/>
                </a:lnTo>
                <a:lnTo>
                  <a:pt x="0" y="197054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8643688" flipH="1">
            <a:off x="-1281868" y="877120"/>
            <a:ext cx="9860426" cy="7726988"/>
          </a:xfrm>
          <a:custGeom>
            <a:avLst/>
            <a:gdLst/>
            <a:ahLst/>
            <a:cxnLst/>
            <a:rect l="l" t="t" r="r" b="b"/>
            <a:pathLst>
              <a:path w="19720851" h="15453976">
                <a:moveTo>
                  <a:pt x="19720851" y="0"/>
                </a:moveTo>
                <a:lnTo>
                  <a:pt x="0" y="0"/>
                </a:lnTo>
                <a:lnTo>
                  <a:pt x="0" y="15453976"/>
                </a:lnTo>
                <a:lnTo>
                  <a:pt x="19720851" y="15453976"/>
                </a:lnTo>
                <a:lnTo>
                  <a:pt x="19720851" y="0"/>
                </a:lnTo>
                <a:close/>
              </a:path>
            </a:pathLst>
          </a:custGeom>
          <a:blipFill>
            <a:blip r:embed="rId4">
              <a:alphaModFix amt="27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692562" y="-142876"/>
            <a:ext cx="1543050" cy="6816437"/>
            <a:chOff x="0" y="0"/>
            <a:chExt cx="812800" cy="35905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3590551"/>
            </a:xfrm>
            <a:custGeom>
              <a:avLst/>
              <a:gdLst/>
              <a:ahLst/>
              <a:cxnLst/>
              <a:rect l="l" t="t" r="r" b="b"/>
              <a:pathLst>
                <a:path w="812800" h="3590551">
                  <a:moveTo>
                    <a:pt x="0" y="0"/>
                  </a:moveTo>
                  <a:lnTo>
                    <a:pt x="812800" y="0"/>
                  </a:lnTo>
                  <a:lnTo>
                    <a:pt x="812800" y="3590551"/>
                  </a:lnTo>
                  <a:lnTo>
                    <a:pt x="0" y="3590551"/>
                  </a:lnTo>
                  <a:close/>
                </a:path>
              </a:pathLst>
            </a:custGeom>
            <a:solidFill>
              <a:srgbClr val="7B6C52"/>
            </a:solidFill>
            <a:ln w="104775">
              <a:solidFill>
                <a:srgbClr val="4B412E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942109" y="-142875"/>
            <a:ext cx="1543050" cy="6673562"/>
            <a:chOff x="0" y="0"/>
            <a:chExt cx="812800" cy="351529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3515292"/>
            </a:xfrm>
            <a:custGeom>
              <a:avLst/>
              <a:gdLst/>
              <a:ahLst/>
              <a:cxnLst/>
              <a:rect l="l" t="t" r="r" b="b"/>
              <a:pathLst>
                <a:path w="812800" h="3515292">
                  <a:moveTo>
                    <a:pt x="0" y="0"/>
                  </a:moveTo>
                  <a:lnTo>
                    <a:pt x="812800" y="0"/>
                  </a:lnTo>
                  <a:lnTo>
                    <a:pt x="812800" y="3515292"/>
                  </a:lnTo>
                  <a:lnTo>
                    <a:pt x="0" y="3515292"/>
                  </a:lnTo>
                  <a:close/>
                </a:path>
              </a:pathLst>
            </a:custGeom>
            <a:solidFill>
              <a:srgbClr val="7B6C52"/>
            </a:solidFill>
            <a:ln w="38100">
              <a:solidFill>
                <a:srgbClr val="4B412E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sp>
        <p:nvSpPr>
          <p:cNvPr id="10" name="Freeform 10"/>
          <p:cNvSpPr/>
          <p:nvPr/>
        </p:nvSpPr>
        <p:spPr>
          <a:xfrm rot="-2353279">
            <a:off x="3243301" y="1176195"/>
            <a:ext cx="702629" cy="446169"/>
          </a:xfrm>
          <a:custGeom>
            <a:avLst/>
            <a:gdLst/>
            <a:ahLst/>
            <a:cxnLst/>
            <a:rect l="l" t="t" r="r" b="b"/>
            <a:pathLst>
              <a:path w="1405257" h="892338">
                <a:moveTo>
                  <a:pt x="0" y="0"/>
                </a:moveTo>
                <a:lnTo>
                  <a:pt x="1405256" y="0"/>
                </a:lnTo>
                <a:lnTo>
                  <a:pt x="1405256" y="892338"/>
                </a:lnTo>
                <a:lnTo>
                  <a:pt x="0" y="8923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189120" y="628831"/>
            <a:ext cx="7647709" cy="3693730"/>
            <a:chOff x="0" y="0"/>
            <a:chExt cx="4028423" cy="19456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028423" cy="1945668"/>
            </a:xfrm>
            <a:custGeom>
              <a:avLst/>
              <a:gdLst/>
              <a:ahLst/>
              <a:cxnLst/>
              <a:rect l="l" t="t" r="r" b="b"/>
              <a:pathLst>
                <a:path w="4028423" h="1945668">
                  <a:moveTo>
                    <a:pt x="0" y="0"/>
                  </a:moveTo>
                  <a:lnTo>
                    <a:pt x="4028423" y="0"/>
                  </a:lnTo>
                  <a:lnTo>
                    <a:pt x="4028423" y="1945668"/>
                  </a:lnTo>
                  <a:lnTo>
                    <a:pt x="0" y="19456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00941" y="2030500"/>
            <a:ext cx="8135415" cy="798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0"/>
              </a:lnSpc>
            </a:pPr>
            <a:r>
              <a:rPr lang="en-US" sz="3200" b="1" dirty="0" smtClean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HẸN GẶP LẠI CÁC EM TIẾT HỌC SAU</a:t>
            </a:r>
            <a:endParaRPr lang="en-US" sz="3200" b="1" dirty="0">
              <a:solidFill>
                <a:srgbClr val="4949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1317567" y="1006693"/>
            <a:ext cx="7390815" cy="11906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1317567" y="1399279"/>
            <a:ext cx="7390815" cy="11906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1317567" y="2968913"/>
            <a:ext cx="7390815" cy="11906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1317567" y="1794771"/>
            <a:ext cx="7390815" cy="11906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1317567" y="3366582"/>
            <a:ext cx="7390815" cy="11906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317567" y="3762074"/>
            <a:ext cx="7390815" cy="11906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702776">
            <a:off x="7218373" y="1433633"/>
            <a:ext cx="600454" cy="694883"/>
          </a:xfrm>
          <a:custGeom>
            <a:avLst/>
            <a:gdLst/>
            <a:ahLst/>
            <a:cxnLst/>
            <a:rect l="l" t="t" r="r" b="b"/>
            <a:pathLst>
              <a:path w="1200907" h="1389766">
                <a:moveTo>
                  <a:pt x="0" y="0"/>
                </a:moveTo>
                <a:lnTo>
                  <a:pt x="1200907" y="0"/>
                </a:lnTo>
                <a:lnTo>
                  <a:pt x="1200907" y="1389766"/>
                </a:lnTo>
                <a:lnTo>
                  <a:pt x="0" y="13897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3181388" y="2709794"/>
            <a:ext cx="3285506" cy="555549"/>
          </a:xfrm>
          <a:custGeom>
            <a:avLst/>
            <a:gdLst/>
            <a:ahLst/>
            <a:cxnLst/>
            <a:rect l="l" t="t" r="r" b="b"/>
            <a:pathLst>
              <a:path w="6571011" h="1111098">
                <a:moveTo>
                  <a:pt x="0" y="0"/>
                </a:moveTo>
                <a:lnTo>
                  <a:pt x="6571011" y="0"/>
                </a:lnTo>
                <a:lnTo>
                  <a:pt x="6571011" y="1111098"/>
                </a:lnTo>
                <a:lnTo>
                  <a:pt x="0" y="11110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880583">
            <a:off x="2060917" y="724948"/>
            <a:ext cx="417163" cy="575396"/>
          </a:xfrm>
          <a:custGeom>
            <a:avLst/>
            <a:gdLst/>
            <a:ahLst/>
            <a:cxnLst/>
            <a:rect l="l" t="t" r="r" b="b"/>
            <a:pathLst>
              <a:path w="834325" h="1150792">
                <a:moveTo>
                  <a:pt x="0" y="0"/>
                </a:moveTo>
                <a:lnTo>
                  <a:pt x="834324" y="0"/>
                </a:lnTo>
                <a:lnTo>
                  <a:pt x="834324" y="1150792"/>
                </a:lnTo>
                <a:lnTo>
                  <a:pt x="0" y="115079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-9112959">
            <a:off x="4193588" y="1554025"/>
            <a:ext cx="950120" cy="843620"/>
          </a:xfrm>
          <a:custGeom>
            <a:avLst/>
            <a:gdLst/>
            <a:ahLst/>
            <a:cxnLst/>
            <a:rect l="l" t="t" r="r" b="b"/>
            <a:pathLst>
              <a:path w="1900240" h="1687240">
                <a:moveTo>
                  <a:pt x="0" y="0"/>
                </a:moveTo>
                <a:lnTo>
                  <a:pt x="1900240" y="0"/>
                </a:lnTo>
                <a:lnTo>
                  <a:pt x="1900240" y="1687240"/>
                </a:lnTo>
                <a:lnTo>
                  <a:pt x="0" y="168724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 l="-48134" t="-11322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1651961">
            <a:off x="7556307" y="3189473"/>
            <a:ext cx="2146687" cy="2266176"/>
          </a:xfrm>
          <a:custGeom>
            <a:avLst/>
            <a:gdLst/>
            <a:ahLst/>
            <a:cxnLst/>
            <a:rect l="l" t="t" r="r" b="b"/>
            <a:pathLst>
              <a:path w="4293373" h="4532351">
                <a:moveTo>
                  <a:pt x="0" y="0"/>
                </a:moveTo>
                <a:lnTo>
                  <a:pt x="4293372" y="0"/>
                </a:lnTo>
                <a:lnTo>
                  <a:pt x="4293372" y="4532351"/>
                </a:lnTo>
                <a:lnTo>
                  <a:pt x="0" y="453235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51"/>
          <p:cNvSpPr/>
          <p:nvPr/>
        </p:nvSpPr>
        <p:spPr>
          <a:xfrm rot="260984">
            <a:off x="1681015" y="769206"/>
            <a:ext cx="5976715" cy="323885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dist="19050" dir="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3" name="Google Shape;1043;p51"/>
          <p:cNvSpPr/>
          <p:nvPr/>
        </p:nvSpPr>
        <p:spPr>
          <a:xfrm rot="-514907" flipH="1">
            <a:off x="1211204" y="380034"/>
            <a:ext cx="1475648" cy="983532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51"/>
          <p:cNvSpPr/>
          <p:nvPr/>
        </p:nvSpPr>
        <p:spPr>
          <a:xfrm rot="9804944" flipH="1">
            <a:off x="6658889" y="3369839"/>
            <a:ext cx="1475769" cy="983563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51"/>
          <p:cNvSpPr txBox="1">
            <a:spLocks noGrp="1"/>
          </p:cNvSpPr>
          <p:nvPr>
            <p:ph type="title"/>
          </p:nvPr>
        </p:nvSpPr>
        <p:spPr>
          <a:xfrm rot="258951">
            <a:off x="1366245" y="1147010"/>
            <a:ext cx="6543361" cy="25292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err="1" smtClean="0">
                <a:solidFill>
                  <a:schemeClr val="bg1"/>
                </a:solidFill>
                <a:latin typeface="#9Slide03 AmpleSoft Bold" panose="02000000000000000000" pitchFamily="2" charset="0"/>
              </a:rPr>
              <a:t>Hoạt</a:t>
            </a:r>
            <a:r>
              <a:rPr lang="en-US" sz="6600" dirty="0" smtClean="0">
                <a:solidFill>
                  <a:schemeClr val="bg1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#9Slide03 AmpleSoft Bold" panose="02000000000000000000" pitchFamily="2" charset="0"/>
              </a:rPr>
              <a:t>động</a:t>
            </a:r>
            <a:r>
              <a:rPr lang="en-US" sz="6600" dirty="0" smtClean="0">
                <a:solidFill>
                  <a:schemeClr val="bg1"/>
                </a:solidFill>
                <a:latin typeface="#9Slide03 AmpleSoft Bold" panose="02000000000000000000" pitchFamily="2" charset="0"/>
              </a:rPr>
              <a:t> 1:</a:t>
            </a:r>
            <a:br>
              <a:rPr lang="en-US" sz="6600" dirty="0" smtClean="0">
                <a:solidFill>
                  <a:schemeClr val="bg1"/>
                </a:solidFill>
                <a:latin typeface="#9Slide03 AmpleSoft Bold" panose="02000000000000000000" pitchFamily="2" charset="0"/>
              </a:rPr>
            </a:br>
            <a:r>
              <a:rPr lang="en-US" sz="6600" dirty="0" smtClean="0">
                <a:solidFill>
                  <a:schemeClr val="bg1"/>
                </a:solidFill>
                <a:latin typeface="#9Slide03 AmpleSoft Bold" panose="02000000000000000000" pitchFamily="2" charset="0"/>
              </a:rPr>
              <a:t>KHỞI </a:t>
            </a:r>
            <a:r>
              <a:rPr lang="en-US" sz="6600" dirty="0">
                <a:solidFill>
                  <a:schemeClr val="bg1"/>
                </a:solidFill>
                <a:latin typeface="#9Slide03 AmpleSoft Bold" panose="02000000000000000000" pitchFamily="2" charset="0"/>
              </a:rPr>
              <a:t>ĐỘNG</a:t>
            </a:r>
            <a:endParaRPr sz="6600" dirty="0"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59873" y="2764260"/>
            <a:ext cx="7254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4601922" y="382543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70781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4826679" y="3902089"/>
            <a:ext cx="348781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bg1"/>
              </a:buClr>
              <a:defRPr/>
            </a:pPr>
            <a:r>
              <a:rPr lang="en-US" sz="195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195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</a:t>
            </a:r>
            <a:r>
              <a:rPr lang="en-US" sz="195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 &amp; B </a:t>
            </a:r>
            <a:r>
              <a:rPr lang="en-US" sz="195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endParaRPr lang="en-US" sz="1950" kern="1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29507" y="4545319"/>
            <a:ext cx="348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16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B.Được</a:t>
            </a:r>
            <a:r>
              <a:rPr lang="en-US" sz="16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sống</a:t>
            </a:r>
            <a:r>
              <a:rPr lang="en-US" sz="16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16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đất</a:t>
            </a:r>
            <a:r>
              <a:rPr lang="en-US" sz="16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en-US" sz="16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hòa</a:t>
            </a:r>
            <a:r>
              <a:rPr lang="en-US" sz="16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sz="16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sz="16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đẳng</a:t>
            </a:r>
            <a:r>
              <a:rPr lang="en-US" sz="16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70781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748146" y="3897872"/>
            <a:ext cx="379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bg1"/>
              </a:buClr>
              <a:defRPr/>
            </a:pPr>
            <a:r>
              <a:rPr lang="en-US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1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Đòi</a:t>
            </a:r>
            <a:r>
              <a:rPr lang="en-US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quyền</a:t>
            </a:r>
            <a:r>
              <a:rPr lang="en-US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lợi</a:t>
            </a:r>
            <a:r>
              <a:rPr lang="en-US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bé</a:t>
            </a:r>
            <a:r>
              <a:rPr lang="en-US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gái</a:t>
            </a:r>
            <a:r>
              <a:rPr lang="en-US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79" y="4545319"/>
            <a:ext cx="348781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bg1"/>
              </a:buClr>
              <a:defRPr/>
            </a:pPr>
            <a:r>
              <a:rPr lang="en-US" sz="195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195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9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&amp; B </a:t>
            </a:r>
            <a:r>
              <a:rPr lang="en-US" sz="195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1950" kern="1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2C275C2-FE37-4E82-8DED-DC22D2C59DD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05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11CBA91-76EF-4614-92F0-1A35EC3155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16985A-C0C7-46F2-9699-FB04119BEAAB}"/>
              </a:ext>
            </a:extLst>
          </p:cNvPr>
          <p:cNvCxnSpPr/>
          <p:nvPr/>
        </p:nvCxnSpPr>
        <p:spPr>
          <a:xfrm>
            <a:off x="0" y="460137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7538BC-4D1A-41B0-A149-F37A907E06C7}"/>
              </a:ext>
            </a:extLst>
          </p:cNvPr>
          <p:cNvCxnSpPr/>
          <p:nvPr/>
        </p:nvCxnSpPr>
        <p:spPr>
          <a:xfrm>
            <a:off x="29922" y="3768641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C12629A-1E19-49C2-B3B9-2B639B4AA4CB}"/>
              </a:ext>
            </a:extLst>
          </p:cNvPr>
          <p:cNvCxnSpPr/>
          <p:nvPr/>
        </p:nvCxnSpPr>
        <p:spPr>
          <a:xfrm>
            <a:off x="0" y="2967327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BF0C008-2F0D-4640-A7CC-2BAF98D08907}"/>
              </a:ext>
            </a:extLst>
          </p:cNvPr>
          <p:cNvSpPr/>
          <p:nvPr/>
        </p:nvSpPr>
        <p:spPr>
          <a:xfrm flipH="1">
            <a:off x="604749" y="2500265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D37F35-D888-4FC1-84EF-73086478E493}"/>
              </a:ext>
            </a:extLst>
          </p:cNvPr>
          <p:cNvSpPr txBox="1"/>
          <p:nvPr/>
        </p:nvSpPr>
        <p:spPr>
          <a:xfrm>
            <a:off x="1549294" y="2502542"/>
            <a:ext cx="5985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SG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bang d">
            <a:extLst>
              <a:ext uri="{FF2B5EF4-FFF2-40B4-BE49-F238E27FC236}">
                <a16:creationId xmlns:a16="http://schemas.microsoft.com/office/drawing/2014/main" id="{30E0C24F-45FB-47C0-9A92-010CA61FC3A6}"/>
              </a:ext>
            </a:extLst>
          </p:cNvPr>
          <p:cNvSpPr/>
          <p:nvPr/>
        </p:nvSpPr>
        <p:spPr>
          <a:xfrm flipH="1">
            <a:off x="5037785" y="4376013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bang b">
            <a:extLst>
              <a:ext uri="{FF2B5EF4-FFF2-40B4-BE49-F238E27FC236}">
                <a16:creationId xmlns:a16="http://schemas.microsoft.com/office/drawing/2014/main" id="{A418CD38-C561-4439-B629-36073756FFF3}"/>
              </a:ext>
            </a:extLst>
          </p:cNvPr>
          <p:cNvSpPr/>
          <p:nvPr/>
        </p:nvSpPr>
        <p:spPr>
          <a:xfrm flipH="1">
            <a:off x="4826679" y="3571564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cau hoi d">
            <a:extLst>
              <a:ext uri="{FF2B5EF4-FFF2-40B4-BE49-F238E27FC236}">
                <a16:creationId xmlns:a16="http://schemas.microsoft.com/office/drawing/2014/main" id="{819756A3-F2CC-4E03-9864-24F70F0B69CD}"/>
              </a:ext>
            </a:extLst>
          </p:cNvPr>
          <p:cNvSpPr txBox="1"/>
          <p:nvPr/>
        </p:nvSpPr>
        <p:spPr>
          <a:xfrm>
            <a:off x="5037785" y="4429902"/>
            <a:ext cx="32767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A, B &amp; C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đều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endParaRPr lang="en-US" sz="1500" kern="1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cau hoi b">
            <a:extLst>
              <a:ext uri="{FF2B5EF4-FFF2-40B4-BE49-F238E27FC236}">
                <a16:creationId xmlns:a16="http://schemas.microsoft.com/office/drawing/2014/main" id="{513DE453-BB64-4641-BEAF-546A3C2DE899}"/>
              </a:ext>
            </a:extLst>
          </p:cNvPr>
          <p:cNvSpPr txBox="1"/>
          <p:nvPr/>
        </p:nvSpPr>
        <p:spPr>
          <a:xfrm>
            <a:off x="5037785" y="3524839"/>
            <a:ext cx="3487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kêu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gọi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sức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mạnh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dục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giới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" name="bang a">
            <a:extLst>
              <a:ext uri="{FF2B5EF4-FFF2-40B4-BE49-F238E27FC236}">
                <a16:creationId xmlns:a16="http://schemas.microsoft.com/office/drawing/2014/main" id="{11D783C3-2B24-4E78-9453-F5CE77563822}"/>
              </a:ext>
            </a:extLst>
          </p:cNvPr>
          <p:cNvSpPr/>
          <p:nvPr/>
        </p:nvSpPr>
        <p:spPr>
          <a:xfrm flipH="1">
            <a:off x="582135" y="3573909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bang c">
            <a:extLst>
              <a:ext uri="{FF2B5EF4-FFF2-40B4-BE49-F238E27FC236}">
                <a16:creationId xmlns:a16="http://schemas.microsoft.com/office/drawing/2014/main" id="{DE7192D4-B953-47D9-BCB7-9D656F52614D}"/>
              </a:ext>
            </a:extLst>
          </p:cNvPr>
          <p:cNvSpPr/>
          <p:nvPr/>
        </p:nvSpPr>
        <p:spPr>
          <a:xfrm flipH="1">
            <a:off x="691494" y="4269987"/>
            <a:ext cx="3937330" cy="74606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cau hoi a">
            <a:extLst>
              <a:ext uri="{FF2B5EF4-FFF2-40B4-BE49-F238E27FC236}">
                <a16:creationId xmlns:a16="http://schemas.microsoft.com/office/drawing/2014/main" id="{512E0B1F-8D67-4098-8427-550D2766AC6A}"/>
              </a:ext>
            </a:extLst>
          </p:cNvPr>
          <p:cNvSpPr txBox="1"/>
          <p:nvPr/>
        </p:nvSpPr>
        <p:spPr>
          <a:xfrm>
            <a:off x="889350" y="3521257"/>
            <a:ext cx="3487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Tầm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trọng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dục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biến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đổi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dựng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tương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lai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tốt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đẹp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" name="cau hoi c">
            <a:extLst>
              <a:ext uri="{FF2B5EF4-FFF2-40B4-BE49-F238E27FC236}">
                <a16:creationId xmlns:a16="http://schemas.microsoft.com/office/drawing/2014/main" id="{27A2627B-8918-497C-8B8F-E517574DB1A4}"/>
              </a:ext>
            </a:extLst>
          </p:cNvPr>
          <p:cNvSpPr txBox="1"/>
          <p:nvPr/>
        </p:nvSpPr>
        <p:spPr>
          <a:xfrm>
            <a:off x="889349" y="4241459"/>
            <a:ext cx="34878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Nhắc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nhở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chúng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đều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trách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nhiệm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hỗ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trợ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dục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truyền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cảm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hứng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hệ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trẻ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SG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Question">
            <a:hlinkClick r:id="" action="ppaction://media"/>
            <a:extLst>
              <a:ext uri="{FF2B5EF4-FFF2-40B4-BE49-F238E27FC236}">
                <a16:creationId xmlns:a16="http://schemas.microsoft.com/office/drawing/2014/main" id="{D140ACD1-5C65-4A67-9D0B-BA29AC9022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51" name="Final Answer">
            <a:hlinkClick r:id="" action="ppaction://media"/>
            <a:extLst>
              <a:ext uri="{FF2B5EF4-FFF2-40B4-BE49-F238E27FC236}">
                <a16:creationId xmlns:a16="http://schemas.microsoft.com/office/drawing/2014/main" id="{F219B25A-D8F1-41B5-AA63-4824226EF02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52" name="Win">
            <a:hlinkClick r:id="" action="ppaction://media"/>
            <a:extLst>
              <a:ext uri="{FF2B5EF4-FFF2-40B4-BE49-F238E27FC236}">
                <a16:creationId xmlns:a16="http://schemas.microsoft.com/office/drawing/2014/main" id="{6917D1FA-34E5-4CF7-8545-7CB3C0C7F7B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53" name="Lose">
            <a:hlinkClick r:id="" action="ppaction://media"/>
            <a:extLst>
              <a:ext uri="{FF2B5EF4-FFF2-40B4-BE49-F238E27FC236}">
                <a16:creationId xmlns:a16="http://schemas.microsoft.com/office/drawing/2014/main" id="{4DFF536B-EEDA-48BB-A3BE-409410D6164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3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021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732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5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021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7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5903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1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2021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8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5903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3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2021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9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0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5903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3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4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36" grpId="0"/>
      <p:bldP spid="37" grpId="0" animBg="1"/>
      <p:bldP spid="37" grpId="1" animBg="1"/>
      <p:bldP spid="37" grpId="2" animBg="1"/>
      <p:bldP spid="37" grpId="3" animBg="1"/>
      <p:bldP spid="37" grpId="4" animBg="1"/>
      <p:bldP spid="42" grpId="0" animBg="1"/>
      <p:bldP spid="42" grpId="1" animBg="1"/>
      <p:bldP spid="43" grpId="0"/>
      <p:bldP spid="43" grpId="1"/>
      <p:bldP spid="43" grpId="2"/>
      <p:bldP spid="43" grpId="3"/>
      <p:bldP spid="43" grpId="4"/>
      <p:bldP spid="43" grpId="5"/>
      <p:bldP spid="44" grpId="0"/>
      <p:bldP spid="44" grpId="1"/>
      <p:bldP spid="44" grpId="2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8" grpId="2"/>
      <p:bldP spid="49" grpId="0"/>
      <p:bldP spid="49" grpId="1"/>
      <p:bldP spid="4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800932" y="2712409"/>
            <a:ext cx="75992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XXI”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4749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743782" y="3790716"/>
            <a:ext cx="3487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00932" y="4438162"/>
            <a:ext cx="34878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&amp; B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4601922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4826679" y="3797860"/>
            <a:ext cx="3487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Gây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ấn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tượng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nghe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79" y="4545319"/>
            <a:ext cx="34878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&amp; B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29922" y="3790716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2813523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04748" y="2354922"/>
            <a:ext cx="8154143" cy="81885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802279" y="2583401"/>
            <a:ext cx="75992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4749" y="3323819"/>
            <a:ext cx="3937330" cy="82868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04747" y="3349754"/>
            <a:ext cx="37724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00932" y="4438162"/>
            <a:ext cx="34878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Trí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minh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4601922" y="3393348"/>
            <a:ext cx="3937330" cy="79127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4600477" y="3434733"/>
            <a:ext cx="35495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nghệ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minh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giúp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suy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nghĩ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đáp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duy</a:t>
            </a: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79" y="4545319"/>
            <a:ext cx="34878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 &amp; C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8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38688" y="2712409"/>
            <a:ext cx="7037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 – la – la Diu –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phdai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endParaRPr lang="en-SG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3457" y="4470969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4601922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828214" y="4433320"/>
            <a:ext cx="3487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bg1"/>
              </a:buClr>
              <a:defRPr/>
            </a:pP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500" kern="1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4826679" y="3783571"/>
            <a:ext cx="3487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bg1"/>
              </a:buClr>
              <a:defRPr/>
            </a:pP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972382" y="3790715"/>
            <a:ext cx="31676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bg1"/>
              </a:buClr>
              <a:defRPr/>
            </a:pP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1500" kern="1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765544" y="4409781"/>
            <a:ext cx="3487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bg1"/>
              </a:buClr>
              <a:defRPr/>
            </a:pP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Quyền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đòi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hỏi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mình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đáng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51"/>
          <p:cNvSpPr/>
          <p:nvPr/>
        </p:nvSpPr>
        <p:spPr>
          <a:xfrm rot="260984">
            <a:off x="1681015" y="769206"/>
            <a:ext cx="5976715" cy="323885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dist="19050" dir="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3" name="Google Shape;1043;p51"/>
          <p:cNvSpPr/>
          <p:nvPr/>
        </p:nvSpPr>
        <p:spPr>
          <a:xfrm rot="-514907" flipH="1">
            <a:off x="1211204" y="380034"/>
            <a:ext cx="1475648" cy="983532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4" name="Google Shape;1044;p51"/>
          <p:cNvSpPr/>
          <p:nvPr/>
        </p:nvSpPr>
        <p:spPr>
          <a:xfrm rot="9804944" flipH="1">
            <a:off x="6658889" y="3369839"/>
            <a:ext cx="1475769" cy="983563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5" name="Google Shape;1045;p51"/>
          <p:cNvSpPr txBox="1">
            <a:spLocks noGrp="1"/>
          </p:cNvSpPr>
          <p:nvPr>
            <p:ph type="title"/>
          </p:nvPr>
        </p:nvSpPr>
        <p:spPr>
          <a:xfrm rot="258951">
            <a:off x="1461925" y="1133237"/>
            <a:ext cx="5986987" cy="25292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 smtClean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Hoạt</a:t>
            </a:r>
            <a:r>
              <a:rPr lang="en-US" sz="5400" dirty="0" smtClean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động</a:t>
            </a:r>
            <a:r>
              <a:rPr lang="en-US" sz="5400" dirty="0" smtClean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2:HÌNH </a:t>
            </a:r>
            <a:r>
              <a:rPr lang="en-US" sz="5400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THÀNH KIẾN THỨC</a:t>
            </a:r>
            <a:endParaRPr sz="5400" dirty="0">
              <a:solidFill>
                <a:schemeClr val="bg1"/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45"/>
          <p:cNvGrpSpPr/>
          <p:nvPr/>
        </p:nvGrpSpPr>
        <p:grpSpPr>
          <a:xfrm>
            <a:off x="602673" y="99162"/>
            <a:ext cx="4525024" cy="3173974"/>
            <a:chOff x="5855313" y="1674165"/>
            <a:chExt cx="623033" cy="601309"/>
          </a:xfrm>
        </p:grpSpPr>
        <p:sp>
          <p:nvSpPr>
            <p:cNvPr id="680" name="Google Shape;680;p45"/>
            <p:cNvSpPr/>
            <p:nvPr/>
          </p:nvSpPr>
          <p:spPr>
            <a:xfrm>
              <a:off x="5855313" y="1786474"/>
              <a:ext cx="623033" cy="489000"/>
            </a:xfrm>
            <a:custGeom>
              <a:avLst/>
              <a:gdLst/>
              <a:ahLst/>
              <a:cxnLst/>
              <a:rect l="l" t="t" r="r" b="b"/>
              <a:pathLst>
                <a:path w="19977" h="19560" extrusionOk="0">
                  <a:moveTo>
                    <a:pt x="19039" y="1"/>
                  </a:moveTo>
                  <a:lnTo>
                    <a:pt x="1" y="953"/>
                  </a:lnTo>
                  <a:lnTo>
                    <a:pt x="939" y="19560"/>
                  </a:lnTo>
                  <a:lnTo>
                    <a:pt x="1102" y="19321"/>
                  </a:lnTo>
                  <a:lnTo>
                    <a:pt x="1281" y="19530"/>
                  </a:lnTo>
                  <a:lnTo>
                    <a:pt x="1445" y="19307"/>
                  </a:lnTo>
                  <a:lnTo>
                    <a:pt x="1623" y="19500"/>
                  </a:lnTo>
                  <a:lnTo>
                    <a:pt x="1787" y="19277"/>
                  </a:lnTo>
                  <a:lnTo>
                    <a:pt x="1966" y="19485"/>
                  </a:lnTo>
                  <a:lnTo>
                    <a:pt x="2115" y="19262"/>
                  </a:lnTo>
                  <a:lnTo>
                    <a:pt x="2293" y="19470"/>
                  </a:lnTo>
                  <a:lnTo>
                    <a:pt x="2457" y="19247"/>
                  </a:lnTo>
                  <a:lnTo>
                    <a:pt x="2636" y="19455"/>
                  </a:lnTo>
                  <a:lnTo>
                    <a:pt x="2799" y="19232"/>
                  </a:lnTo>
                  <a:lnTo>
                    <a:pt x="2978" y="19441"/>
                  </a:lnTo>
                  <a:lnTo>
                    <a:pt x="3127" y="19217"/>
                  </a:lnTo>
                  <a:lnTo>
                    <a:pt x="3320" y="19441"/>
                  </a:lnTo>
                  <a:lnTo>
                    <a:pt x="3484" y="19202"/>
                  </a:lnTo>
                  <a:lnTo>
                    <a:pt x="3663" y="19411"/>
                  </a:lnTo>
                  <a:lnTo>
                    <a:pt x="3826" y="19188"/>
                  </a:lnTo>
                  <a:lnTo>
                    <a:pt x="4005" y="19381"/>
                  </a:lnTo>
                  <a:lnTo>
                    <a:pt x="4154" y="19158"/>
                  </a:lnTo>
                  <a:lnTo>
                    <a:pt x="4347" y="19366"/>
                  </a:lnTo>
                  <a:lnTo>
                    <a:pt x="4496" y="19143"/>
                  </a:lnTo>
                  <a:lnTo>
                    <a:pt x="4675" y="19351"/>
                  </a:lnTo>
                  <a:lnTo>
                    <a:pt x="4838" y="19128"/>
                  </a:lnTo>
                  <a:lnTo>
                    <a:pt x="5017" y="19336"/>
                  </a:lnTo>
                  <a:lnTo>
                    <a:pt x="5166" y="19113"/>
                  </a:lnTo>
                  <a:lnTo>
                    <a:pt x="5359" y="19321"/>
                  </a:lnTo>
                  <a:lnTo>
                    <a:pt x="5508" y="19098"/>
                  </a:lnTo>
                  <a:lnTo>
                    <a:pt x="5702" y="19307"/>
                  </a:lnTo>
                  <a:lnTo>
                    <a:pt x="5866" y="19083"/>
                  </a:lnTo>
                  <a:lnTo>
                    <a:pt x="6044" y="19292"/>
                  </a:lnTo>
                  <a:lnTo>
                    <a:pt x="6208" y="19068"/>
                  </a:lnTo>
                  <a:lnTo>
                    <a:pt x="6387" y="19262"/>
                  </a:lnTo>
                  <a:lnTo>
                    <a:pt x="6535" y="19039"/>
                  </a:lnTo>
                  <a:lnTo>
                    <a:pt x="6714" y="19247"/>
                  </a:lnTo>
                  <a:lnTo>
                    <a:pt x="6878" y="19024"/>
                  </a:lnTo>
                  <a:lnTo>
                    <a:pt x="7056" y="19232"/>
                  </a:lnTo>
                  <a:lnTo>
                    <a:pt x="7220" y="19009"/>
                  </a:lnTo>
                  <a:lnTo>
                    <a:pt x="7399" y="19217"/>
                  </a:lnTo>
                  <a:lnTo>
                    <a:pt x="7548" y="18994"/>
                  </a:lnTo>
                  <a:lnTo>
                    <a:pt x="7726" y="19202"/>
                  </a:lnTo>
                  <a:lnTo>
                    <a:pt x="7890" y="18979"/>
                  </a:lnTo>
                  <a:lnTo>
                    <a:pt x="8083" y="19188"/>
                  </a:lnTo>
                  <a:lnTo>
                    <a:pt x="8247" y="18964"/>
                  </a:lnTo>
                  <a:lnTo>
                    <a:pt x="8426" y="19158"/>
                  </a:lnTo>
                  <a:lnTo>
                    <a:pt x="8575" y="18934"/>
                  </a:lnTo>
                  <a:lnTo>
                    <a:pt x="8768" y="19143"/>
                  </a:lnTo>
                  <a:lnTo>
                    <a:pt x="8917" y="18920"/>
                  </a:lnTo>
                  <a:lnTo>
                    <a:pt x="9096" y="19128"/>
                  </a:lnTo>
                  <a:lnTo>
                    <a:pt x="9259" y="18905"/>
                  </a:lnTo>
                  <a:lnTo>
                    <a:pt x="9438" y="19113"/>
                  </a:lnTo>
                  <a:lnTo>
                    <a:pt x="9587" y="18890"/>
                  </a:lnTo>
                  <a:lnTo>
                    <a:pt x="9765" y="19098"/>
                  </a:lnTo>
                  <a:lnTo>
                    <a:pt x="9929" y="18875"/>
                  </a:lnTo>
                  <a:lnTo>
                    <a:pt x="10108" y="19083"/>
                  </a:lnTo>
                  <a:lnTo>
                    <a:pt x="10271" y="18860"/>
                  </a:lnTo>
                  <a:lnTo>
                    <a:pt x="10450" y="19068"/>
                  </a:lnTo>
                  <a:lnTo>
                    <a:pt x="10629" y="18845"/>
                  </a:lnTo>
                  <a:lnTo>
                    <a:pt x="10807" y="19039"/>
                  </a:lnTo>
                  <a:lnTo>
                    <a:pt x="10956" y="18815"/>
                  </a:lnTo>
                  <a:lnTo>
                    <a:pt x="11135" y="19024"/>
                  </a:lnTo>
                  <a:lnTo>
                    <a:pt x="11298" y="18801"/>
                  </a:lnTo>
                  <a:lnTo>
                    <a:pt x="11477" y="19009"/>
                  </a:lnTo>
                  <a:lnTo>
                    <a:pt x="11641" y="18786"/>
                  </a:lnTo>
                  <a:lnTo>
                    <a:pt x="11819" y="18994"/>
                  </a:lnTo>
                  <a:lnTo>
                    <a:pt x="11968" y="18771"/>
                  </a:lnTo>
                  <a:lnTo>
                    <a:pt x="12147" y="18979"/>
                  </a:lnTo>
                  <a:lnTo>
                    <a:pt x="12311" y="18756"/>
                  </a:lnTo>
                  <a:lnTo>
                    <a:pt x="12489" y="18964"/>
                  </a:lnTo>
                  <a:lnTo>
                    <a:pt x="12653" y="18741"/>
                  </a:lnTo>
                  <a:lnTo>
                    <a:pt x="12832" y="18949"/>
                  </a:lnTo>
                  <a:lnTo>
                    <a:pt x="12995" y="18726"/>
                  </a:lnTo>
                  <a:lnTo>
                    <a:pt x="13174" y="18920"/>
                  </a:lnTo>
                  <a:lnTo>
                    <a:pt x="13338" y="18696"/>
                  </a:lnTo>
                  <a:lnTo>
                    <a:pt x="13516" y="18905"/>
                  </a:lnTo>
                  <a:lnTo>
                    <a:pt x="13680" y="18681"/>
                  </a:lnTo>
                  <a:lnTo>
                    <a:pt x="13859" y="18890"/>
                  </a:lnTo>
                  <a:lnTo>
                    <a:pt x="14008" y="18667"/>
                  </a:lnTo>
                  <a:lnTo>
                    <a:pt x="14186" y="18875"/>
                  </a:lnTo>
                  <a:lnTo>
                    <a:pt x="14350" y="18652"/>
                  </a:lnTo>
                  <a:lnTo>
                    <a:pt x="14529" y="18860"/>
                  </a:lnTo>
                  <a:lnTo>
                    <a:pt x="14692" y="18637"/>
                  </a:lnTo>
                  <a:lnTo>
                    <a:pt x="14871" y="18845"/>
                  </a:lnTo>
                  <a:lnTo>
                    <a:pt x="15020" y="18622"/>
                  </a:lnTo>
                  <a:lnTo>
                    <a:pt x="15213" y="18830"/>
                  </a:lnTo>
                  <a:lnTo>
                    <a:pt x="15377" y="18592"/>
                  </a:lnTo>
                  <a:lnTo>
                    <a:pt x="15556" y="18801"/>
                  </a:lnTo>
                  <a:lnTo>
                    <a:pt x="15719" y="18577"/>
                  </a:lnTo>
                  <a:lnTo>
                    <a:pt x="15898" y="18786"/>
                  </a:lnTo>
                  <a:lnTo>
                    <a:pt x="16062" y="18562"/>
                  </a:lnTo>
                  <a:lnTo>
                    <a:pt x="16240" y="18771"/>
                  </a:lnTo>
                  <a:lnTo>
                    <a:pt x="16389" y="18547"/>
                  </a:lnTo>
                  <a:lnTo>
                    <a:pt x="16568" y="18756"/>
                  </a:lnTo>
                  <a:lnTo>
                    <a:pt x="16731" y="18533"/>
                  </a:lnTo>
                  <a:lnTo>
                    <a:pt x="16910" y="18741"/>
                  </a:lnTo>
                  <a:lnTo>
                    <a:pt x="17074" y="18518"/>
                  </a:lnTo>
                  <a:lnTo>
                    <a:pt x="17252" y="18726"/>
                  </a:lnTo>
                  <a:lnTo>
                    <a:pt x="17401" y="18503"/>
                  </a:lnTo>
                  <a:lnTo>
                    <a:pt x="17595" y="18711"/>
                  </a:lnTo>
                  <a:lnTo>
                    <a:pt x="17759" y="18473"/>
                  </a:lnTo>
                  <a:lnTo>
                    <a:pt x="17937" y="18681"/>
                  </a:lnTo>
                  <a:lnTo>
                    <a:pt x="18101" y="18458"/>
                  </a:lnTo>
                  <a:lnTo>
                    <a:pt x="18279" y="18667"/>
                  </a:lnTo>
                  <a:lnTo>
                    <a:pt x="18428" y="18443"/>
                  </a:lnTo>
                  <a:lnTo>
                    <a:pt x="18607" y="18652"/>
                  </a:lnTo>
                  <a:lnTo>
                    <a:pt x="18771" y="18428"/>
                  </a:lnTo>
                  <a:lnTo>
                    <a:pt x="18949" y="18637"/>
                  </a:lnTo>
                  <a:lnTo>
                    <a:pt x="19113" y="18414"/>
                  </a:lnTo>
                  <a:lnTo>
                    <a:pt x="19292" y="18622"/>
                  </a:lnTo>
                  <a:lnTo>
                    <a:pt x="19441" y="18399"/>
                  </a:lnTo>
                  <a:lnTo>
                    <a:pt x="19619" y="18607"/>
                  </a:lnTo>
                  <a:lnTo>
                    <a:pt x="19783" y="18384"/>
                  </a:lnTo>
                  <a:lnTo>
                    <a:pt x="19976" y="18592"/>
                  </a:lnTo>
                  <a:lnTo>
                    <a:pt x="19976" y="18592"/>
                  </a:lnTo>
                  <a:lnTo>
                    <a:pt x="190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5"/>
            <p:cNvSpPr/>
            <p:nvPr/>
          </p:nvSpPr>
          <p:spPr>
            <a:xfrm rot="831003" flipH="1">
              <a:off x="5988034" y="1709293"/>
              <a:ext cx="310774" cy="142393"/>
            </a:xfrm>
            <a:custGeom>
              <a:avLst/>
              <a:gdLst/>
              <a:ahLst/>
              <a:cxnLst/>
              <a:rect l="l" t="t" r="r" b="b"/>
              <a:pathLst>
                <a:path w="12430" h="7994" extrusionOk="0">
                  <a:moveTo>
                    <a:pt x="1355" y="0"/>
                  </a:moveTo>
                  <a:lnTo>
                    <a:pt x="1623" y="596"/>
                  </a:lnTo>
                  <a:lnTo>
                    <a:pt x="1266" y="834"/>
                  </a:lnTo>
                  <a:lnTo>
                    <a:pt x="1295" y="1325"/>
                  </a:lnTo>
                  <a:lnTo>
                    <a:pt x="908" y="1906"/>
                  </a:lnTo>
                  <a:lnTo>
                    <a:pt x="908" y="2278"/>
                  </a:lnTo>
                  <a:lnTo>
                    <a:pt x="789" y="2546"/>
                  </a:lnTo>
                  <a:lnTo>
                    <a:pt x="506" y="2739"/>
                  </a:lnTo>
                  <a:lnTo>
                    <a:pt x="596" y="3364"/>
                  </a:lnTo>
                  <a:lnTo>
                    <a:pt x="0" y="3856"/>
                  </a:lnTo>
                  <a:lnTo>
                    <a:pt x="10866" y="7994"/>
                  </a:lnTo>
                  <a:lnTo>
                    <a:pt x="11194" y="7026"/>
                  </a:lnTo>
                  <a:lnTo>
                    <a:pt x="11149" y="6460"/>
                  </a:lnTo>
                  <a:lnTo>
                    <a:pt x="11745" y="6148"/>
                  </a:lnTo>
                  <a:lnTo>
                    <a:pt x="11506" y="5404"/>
                  </a:lnTo>
                  <a:lnTo>
                    <a:pt x="11879" y="5240"/>
                  </a:lnTo>
                  <a:lnTo>
                    <a:pt x="11923" y="4734"/>
                  </a:lnTo>
                  <a:lnTo>
                    <a:pt x="12429" y="421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36161" y="264670"/>
            <a:ext cx="4858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#9Slide04 Playfair Display Blac" pitchFamily="2" charset="0"/>
              </a:rPr>
              <a:t>THẢO LUẬN NHÓM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904009" y="949480"/>
            <a:ext cx="4004966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Sgk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/55) Theo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điều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sức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hấp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dẫn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thuyết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phục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nhan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đề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nghị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grpSp>
        <p:nvGrpSpPr>
          <p:cNvPr id="2" name="Google Shape;679;p45">
            <a:extLst>
              <a:ext uri="{FF2B5EF4-FFF2-40B4-BE49-F238E27FC236}">
                <a16:creationId xmlns:a16="http://schemas.microsoft.com/office/drawing/2014/main" id="{786E7617-8AEF-5187-7487-4D69744A0AF4}"/>
              </a:ext>
            </a:extLst>
          </p:cNvPr>
          <p:cNvGrpSpPr/>
          <p:nvPr/>
        </p:nvGrpSpPr>
        <p:grpSpPr>
          <a:xfrm>
            <a:off x="4765715" y="-511753"/>
            <a:ext cx="4525024" cy="3173974"/>
            <a:chOff x="5855313" y="1674165"/>
            <a:chExt cx="623033" cy="601309"/>
          </a:xfrm>
        </p:grpSpPr>
        <p:sp>
          <p:nvSpPr>
            <p:cNvPr id="3" name="Google Shape;680;p45">
              <a:extLst>
                <a:ext uri="{FF2B5EF4-FFF2-40B4-BE49-F238E27FC236}">
                  <a16:creationId xmlns:a16="http://schemas.microsoft.com/office/drawing/2014/main" id="{FC0A363B-45C0-9D3B-37C2-53256935E170}"/>
                </a:ext>
              </a:extLst>
            </p:cNvPr>
            <p:cNvSpPr/>
            <p:nvPr/>
          </p:nvSpPr>
          <p:spPr>
            <a:xfrm>
              <a:off x="5855313" y="1786474"/>
              <a:ext cx="623033" cy="489000"/>
            </a:xfrm>
            <a:custGeom>
              <a:avLst/>
              <a:gdLst/>
              <a:ahLst/>
              <a:cxnLst/>
              <a:rect l="l" t="t" r="r" b="b"/>
              <a:pathLst>
                <a:path w="19977" h="19560" extrusionOk="0">
                  <a:moveTo>
                    <a:pt x="19039" y="1"/>
                  </a:moveTo>
                  <a:lnTo>
                    <a:pt x="1" y="953"/>
                  </a:lnTo>
                  <a:lnTo>
                    <a:pt x="939" y="19560"/>
                  </a:lnTo>
                  <a:lnTo>
                    <a:pt x="1102" y="19321"/>
                  </a:lnTo>
                  <a:lnTo>
                    <a:pt x="1281" y="19530"/>
                  </a:lnTo>
                  <a:lnTo>
                    <a:pt x="1445" y="19307"/>
                  </a:lnTo>
                  <a:lnTo>
                    <a:pt x="1623" y="19500"/>
                  </a:lnTo>
                  <a:lnTo>
                    <a:pt x="1787" y="19277"/>
                  </a:lnTo>
                  <a:lnTo>
                    <a:pt x="1966" y="19485"/>
                  </a:lnTo>
                  <a:lnTo>
                    <a:pt x="2115" y="19262"/>
                  </a:lnTo>
                  <a:lnTo>
                    <a:pt x="2293" y="19470"/>
                  </a:lnTo>
                  <a:lnTo>
                    <a:pt x="2457" y="19247"/>
                  </a:lnTo>
                  <a:lnTo>
                    <a:pt x="2636" y="19455"/>
                  </a:lnTo>
                  <a:lnTo>
                    <a:pt x="2799" y="19232"/>
                  </a:lnTo>
                  <a:lnTo>
                    <a:pt x="2978" y="19441"/>
                  </a:lnTo>
                  <a:lnTo>
                    <a:pt x="3127" y="19217"/>
                  </a:lnTo>
                  <a:lnTo>
                    <a:pt x="3320" y="19441"/>
                  </a:lnTo>
                  <a:lnTo>
                    <a:pt x="3484" y="19202"/>
                  </a:lnTo>
                  <a:lnTo>
                    <a:pt x="3663" y="19411"/>
                  </a:lnTo>
                  <a:lnTo>
                    <a:pt x="3826" y="19188"/>
                  </a:lnTo>
                  <a:lnTo>
                    <a:pt x="4005" y="19381"/>
                  </a:lnTo>
                  <a:lnTo>
                    <a:pt x="4154" y="19158"/>
                  </a:lnTo>
                  <a:lnTo>
                    <a:pt x="4347" y="19366"/>
                  </a:lnTo>
                  <a:lnTo>
                    <a:pt x="4496" y="19143"/>
                  </a:lnTo>
                  <a:lnTo>
                    <a:pt x="4675" y="19351"/>
                  </a:lnTo>
                  <a:lnTo>
                    <a:pt x="4838" y="19128"/>
                  </a:lnTo>
                  <a:lnTo>
                    <a:pt x="5017" y="19336"/>
                  </a:lnTo>
                  <a:lnTo>
                    <a:pt x="5166" y="19113"/>
                  </a:lnTo>
                  <a:lnTo>
                    <a:pt x="5359" y="19321"/>
                  </a:lnTo>
                  <a:lnTo>
                    <a:pt x="5508" y="19098"/>
                  </a:lnTo>
                  <a:lnTo>
                    <a:pt x="5702" y="19307"/>
                  </a:lnTo>
                  <a:lnTo>
                    <a:pt x="5866" y="19083"/>
                  </a:lnTo>
                  <a:lnTo>
                    <a:pt x="6044" y="19292"/>
                  </a:lnTo>
                  <a:lnTo>
                    <a:pt x="6208" y="19068"/>
                  </a:lnTo>
                  <a:lnTo>
                    <a:pt x="6387" y="19262"/>
                  </a:lnTo>
                  <a:lnTo>
                    <a:pt x="6535" y="19039"/>
                  </a:lnTo>
                  <a:lnTo>
                    <a:pt x="6714" y="19247"/>
                  </a:lnTo>
                  <a:lnTo>
                    <a:pt x="6878" y="19024"/>
                  </a:lnTo>
                  <a:lnTo>
                    <a:pt x="7056" y="19232"/>
                  </a:lnTo>
                  <a:lnTo>
                    <a:pt x="7220" y="19009"/>
                  </a:lnTo>
                  <a:lnTo>
                    <a:pt x="7399" y="19217"/>
                  </a:lnTo>
                  <a:lnTo>
                    <a:pt x="7548" y="18994"/>
                  </a:lnTo>
                  <a:lnTo>
                    <a:pt x="7726" y="19202"/>
                  </a:lnTo>
                  <a:lnTo>
                    <a:pt x="7890" y="18979"/>
                  </a:lnTo>
                  <a:lnTo>
                    <a:pt x="8083" y="19188"/>
                  </a:lnTo>
                  <a:lnTo>
                    <a:pt x="8247" y="18964"/>
                  </a:lnTo>
                  <a:lnTo>
                    <a:pt x="8426" y="19158"/>
                  </a:lnTo>
                  <a:lnTo>
                    <a:pt x="8575" y="18934"/>
                  </a:lnTo>
                  <a:lnTo>
                    <a:pt x="8768" y="19143"/>
                  </a:lnTo>
                  <a:lnTo>
                    <a:pt x="8917" y="18920"/>
                  </a:lnTo>
                  <a:lnTo>
                    <a:pt x="9096" y="19128"/>
                  </a:lnTo>
                  <a:lnTo>
                    <a:pt x="9259" y="18905"/>
                  </a:lnTo>
                  <a:lnTo>
                    <a:pt x="9438" y="19113"/>
                  </a:lnTo>
                  <a:lnTo>
                    <a:pt x="9587" y="18890"/>
                  </a:lnTo>
                  <a:lnTo>
                    <a:pt x="9765" y="19098"/>
                  </a:lnTo>
                  <a:lnTo>
                    <a:pt x="9929" y="18875"/>
                  </a:lnTo>
                  <a:lnTo>
                    <a:pt x="10108" y="19083"/>
                  </a:lnTo>
                  <a:lnTo>
                    <a:pt x="10271" y="18860"/>
                  </a:lnTo>
                  <a:lnTo>
                    <a:pt x="10450" y="19068"/>
                  </a:lnTo>
                  <a:lnTo>
                    <a:pt x="10629" y="18845"/>
                  </a:lnTo>
                  <a:lnTo>
                    <a:pt x="10807" y="19039"/>
                  </a:lnTo>
                  <a:lnTo>
                    <a:pt x="10956" y="18815"/>
                  </a:lnTo>
                  <a:lnTo>
                    <a:pt x="11135" y="19024"/>
                  </a:lnTo>
                  <a:lnTo>
                    <a:pt x="11298" y="18801"/>
                  </a:lnTo>
                  <a:lnTo>
                    <a:pt x="11477" y="19009"/>
                  </a:lnTo>
                  <a:lnTo>
                    <a:pt x="11641" y="18786"/>
                  </a:lnTo>
                  <a:lnTo>
                    <a:pt x="11819" y="18994"/>
                  </a:lnTo>
                  <a:lnTo>
                    <a:pt x="11968" y="18771"/>
                  </a:lnTo>
                  <a:lnTo>
                    <a:pt x="12147" y="18979"/>
                  </a:lnTo>
                  <a:lnTo>
                    <a:pt x="12311" y="18756"/>
                  </a:lnTo>
                  <a:lnTo>
                    <a:pt x="12489" y="18964"/>
                  </a:lnTo>
                  <a:lnTo>
                    <a:pt x="12653" y="18741"/>
                  </a:lnTo>
                  <a:lnTo>
                    <a:pt x="12832" y="18949"/>
                  </a:lnTo>
                  <a:lnTo>
                    <a:pt x="12995" y="18726"/>
                  </a:lnTo>
                  <a:lnTo>
                    <a:pt x="13174" y="18920"/>
                  </a:lnTo>
                  <a:lnTo>
                    <a:pt x="13338" y="18696"/>
                  </a:lnTo>
                  <a:lnTo>
                    <a:pt x="13516" y="18905"/>
                  </a:lnTo>
                  <a:lnTo>
                    <a:pt x="13680" y="18681"/>
                  </a:lnTo>
                  <a:lnTo>
                    <a:pt x="13859" y="18890"/>
                  </a:lnTo>
                  <a:lnTo>
                    <a:pt x="14008" y="18667"/>
                  </a:lnTo>
                  <a:lnTo>
                    <a:pt x="14186" y="18875"/>
                  </a:lnTo>
                  <a:lnTo>
                    <a:pt x="14350" y="18652"/>
                  </a:lnTo>
                  <a:lnTo>
                    <a:pt x="14529" y="18860"/>
                  </a:lnTo>
                  <a:lnTo>
                    <a:pt x="14692" y="18637"/>
                  </a:lnTo>
                  <a:lnTo>
                    <a:pt x="14871" y="18845"/>
                  </a:lnTo>
                  <a:lnTo>
                    <a:pt x="15020" y="18622"/>
                  </a:lnTo>
                  <a:lnTo>
                    <a:pt x="15213" y="18830"/>
                  </a:lnTo>
                  <a:lnTo>
                    <a:pt x="15377" y="18592"/>
                  </a:lnTo>
                  <a:lnTo>
                    <a:pt x="15556" y="18801"/>
                  </a:lnTo>
                  <a:lnTo>
                    <a:pt x="15719" y="18577"/>
                  </a:lnTo>
                  <a:lnTo>
                    <a:pt x="15898" y="18786"/>
                  </a:lnTo>
                  <a:lnTo>
                    <a:pt x="16062" y="18562"/>
                  </a:lnTo>
                  <a:lnTo>
                    <a:pt x="16240" y="18771"/>
                  </a:lnTo>
                  <a:lnTo>
                    <a:pt x="16389" y="18547"/>
                  </a:lnTo>
                  <a:lnTo>
                    <a:pt x="16568" y="18756"/>
                  </a:lnTo>
                  <a:lnTo>
                    <a:pt x="16731" y="18533"/>
                  </a:lnTo>
                  <a:lnTo>
                    <a:pt x="16910" y="18741"/>
                  </a:lnTo>
                  <a:lnTo>
                    <a:pt x="17074" y="18518"/>
                  </a:lnTo>
                  <a:lnTo>
                    <a:pt x="17252" y="18726"/>
                  </a:lnTo>
                  <a:lnTo>
                    <a:pt x="17401" y="18503"/>
                  </a:lnTo>
                  <a:lnTo>
                    <a:pt x="17595" y="18711"/>
                  </a:lnTo>
                  <a:lnTo>
                    <a:pt x="17759" y="18473"/>
                  </a:lnTo>
                  <a:lnTo>
                    <a:pt x="17937" y="18681"/>
                  </a:lnTo>
                  <a:lnTo>
                    <a:pt x="18101" y="18458"/>
                  </a:lnTo>
                  <a:lnTo>
                    <a:pt x="18279" y="18667"/>
                  </a:lnTo>
                  <a:lnTo>
                    <a:pt x="18428" y="18443"/>
                  </a:lnTo>
                  <a:lnTo>
                    <a:pt x="18607" y="18652"/>
                  </a:lnTo>
                  <a:lnTo>
                    <a:pt x="18771" y="18428"/>
                  </a:lnTo>
                  <a:lnTo>
                    <a:pt x="18949" y="18637"/>
                  </a:lnTo>
                  <a:lnTo>
                    <a:pt x="19113" y="18414"/>
                  </a:lnTo>
                  <a:lnTo>
                    <a:pt x="19292" y="18622"/>
                  </a:lnTo>
                  <a:lnTo>
                    <a:pt x="19441" y="18399"/>
                  </a:lnTo>
                  <a:lnTo>
                    <a:pt x="19619" y="18607"/>
                  </a:lnTo>
                  <a:lnTo>
                    <a:pt x="19783" y="18384"/>
                  </a:lnTo>
                  <a:lnTo>
                    <a:pt x="19976" y="18592"/>
                  </a:lnTo>
                  <a:lnTo>
                    <a:pt x="19976" y="18592"/>
                  </a:lnTo>
                  <a:lnTo>
                    <a:pt x="190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681;p45">
              <a:extLst>
                <a:ext uri="{FF2B5EF4-FFF2-40B4-BE49-F238E27FC236}">
                  <a16:creationId xmlns:a16="http://schemas.microsoft.com/office/drawing/2014/main" id="{6D87BBD6-C8E6-1424-C49E-67D6638A353A}"/>
                </a:ext>
              </a:extLst>
            </p:cNvPr>
            <p:cNvSpPr/>
            <p:nvPr/>
          </p:nvSpPr>
          <p:spPr>
            <a:xfrm rot="831003" flipH="1">
              <a:off x="5988034" y="1709293"/>
              <a:ext cx="310774" cy="142393"/>
            </a:xfrm>
            <a:custGeom>
              <a:avLst/>
              <a:gdLst/>
              <a:ahLst/>
              <a:cxnLst/>
              <a:rect l="l" t="t" r="r" b="b"/>
              <a:pathLst>
                <a:path w="12430" h="7994" extrusionOk="0">
                  <a:moveTo>
                    <a:pt x="1355" y="0"/>
                  </a:moveTo>
                  <a:lnTo>
                    <a:pt x="1623" y="596"/>
                  </a:lnTo>
                  <a:lnTo>
                    <a:pt x="1266" y="834"/>
                  </a:lnTo>
                  <a:lnTo>
                    <a:pt x="1295" y="1325"/>
                  </a:lnTo>
                  <a:lnTo>
                    <a:pt x="908" y="1906"/>
                  </a:lnTo>
                  <a:lnTo>
                    <a:pt x="908" y="2278"/>
                  </a:lnTo>
                  <a:lnTo>
                    <a:pt x="789" y="2546"/>
                  </a:lnTo>
                  <a:lnTo>
                    <a:pt x="506" y="2739"/>
                  </a:lnTo>
                  <a:lnTo>
                    <a:pt x="596" y="3364"/>
                  </a:lnTo>
                  <a:lnTo>
                    <a:pt x="0" y="3856"/>
                  </a:lnTo>
                  <a:lnTo>
                    <a:pt x="10866" y="7994"/>
                  </a:lnTo>
                  <a:lnTo>
                    <a:pt x="11194" y="7026"/>
                  </a:lnTo>
                  <a:lnTo>
                    <a:pt x="11149" y="6460"/>
                  </a:lnTo>
                  <a:lnTo>
                    <a:pt x="11745" y="6148"/>
                  </a:lnTo>
                  <a:lnTo>
                    <a:pt x="11506" y="5404"/>
                  </a:lnTo>
                  <a:lnTo>
                    <a:pt x="11879" y="5240"/>
                  </a:lnTo>
                  <a:lnTo>
                    <a:pt x="11923" y="4734"/>
                  </a:lnTo>
                  <a:lnTo>
                    <a:pt x="12429" y="421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679;p45">
            <a:extLst>
              <a:ext uri="{FF2B5EF4-FFF2-40B4-BE49-F238E27FC236}">
                <a16:creationId xmlns:a16="http://schemas.microsoft.com/office/drawing/2014/main" id="{A9568F68-930D-7285-E88B-740B4F7A3454}"/>
              </a:ext>
            </a:extLst>
          </p:cNvPr>
          <p:cNvGrpSpPr/>
          <p:nvPr/>
        </p:nvGrpSpPr>
        <p:grpSpPr>
          <a:xfrm>
            <a:off x="383951" y="3026187"/>
            <a:ext cx="4525024" cy="2872712"/>
            <a:chOff x="5850118" y="1709293"/>
            <a:chExt cx="623033" cy="544235"/>
          </a:xfrm>
        </p:grpSpPr>
        <p:sp>
          <p:nvSpPr>
            <p:cNvPr id="6" name="Google Shape;680;p45">
              <a:extLst>
                <a:ext uri="{FF2B5EF4-FFF2-40B4-BE49-F238E27FC236}">
                  <a16:creationId xmlns:a16="http://schemas.microsoft.com/office/drawing/2014/main" id="{B4935A53-17CB-A2C0-B751-F3190E1D583A}"/>
                </a:ext>
              </a:extLst>
            </p:cNvPr>
            <p:cNvSpPr/>
            <p:nvPr/>
          </p:nvSpPr>
          <p:spPr>
            <a:xfrm>
              <a:off x="5850118" y="1764528"/>
              <a:ext cx="623033" cy="489000"/>
            </a:xfrm>
            <a:custGeom>
              <a:avLst/>
              <a:gdLst/>
              <a:ahLst/>
              <a:cxnLst/>
              <a:rect l="l" t="t" r="r" b="b"/>
              <a:pathLst>
                <a:path w="19977" h="19560" extrusionOk="0">
                  <a:moveTo>
                    <a:pt x="19039" y="1"/>
                  </a:moveTo>
                  <a:lnTo>
                    <a:pt x="1" y="953"/>
                  </a:lnTo>
                  <a:lnTo>
                    <a:pt x="939" y="19560"/>
                  </a:lnTo>
                  <a:lnTo>
                    <a:pt x="1102" y="19321"/>
                  </a:lnTo>
                  <a:lnTo>
                    <a:pt x="1281" y="19530"/>
                  </a:lnTo>
                  <a:lnTo>
                    <a:pt x="1445" y="19307"/>
                  </a:lnTo>
                  <a:lnTo>
                    <a:pt x="1623" y="19500"/>
                  </a:lnTo>
                  <a:lnTo>
                    <a:pt x="1787" y="19277"/>
                  </a:lnTo>
                  <a:lnTo>
                    <a:pt x="1966" y="19485"/>
                  </a:lnTo>
                  <a:lnTo>
                    <a:pt x="2115" y="19262"/>
                  </a:lnTo>
                  <a:lnTo>
                    <a:pt x="2293" y="19470"/>
                  </a:lnTo>
                  <a:lnTo>
                    <a:pt x="2457" y="19247"/>
                  </a:lnTo>
                  <a:lnTo>
                    <a:pt x="2636" y="19455"/>
                  </a:lnTo>
                  <a:lnTo>
                    <a:pt x="2799" y="19232"/>
                  </a:lnTo>
                  <a:lnTo>
                    <a:pt x="2978" y="19441"/>
                  </a:lnTo>
                  <a:lnTo>
                    <a:pt x="3127" y="19217"/>
                  </a:lnTo>
                  <a:lnTo>
                    <a:pt x="3320" y="19441"/>
                  </a:lnTo>
                  <a:lnTo>
                    <a:pt x="3484" y="19202"/>
                  </a:lnTo>
                  <a:lnTo>
                    <a:pt x="3663" y="19411"/>
                  </a:lnTo>
                  <a:lnTo>
                    <a:pt x="3826" y="19188"/>
                  </a:lnTo>
                  <a:lnTo>
                    <a:pt x="4005" y="19381"/>
                  </a:lnTo>
                  <a:lnTo>
                    <a:pt x="4154" y="19158"/>
                  </a:lnTo>
                  <a:lnTo>
                    <a:pt x="4347" y="19366"/>
                  </a:lnTo>
                  <a:lnTo>
                    <a:pt x="4496" y="19143"/>
                  </a:lnTo>
                  <a:lnTo>
                    <a:pt x="4675" y="19351"/>
                  </a:lnTo>
                  <a:lnTo>
                    <a:pt x="4838" y="19128"/>
                  </a:lnTo>
                  <a:lnTo>
                    <a:pt x="5017" y="19336"/>
                  </a:lnTo>
                  <a:lnTo>
                    <a:pt x="5166" y="19113"/>
                  </a:lnTo>
                  <a:lnTo>
                    <a:pt x="5359" y="19321"/>
                  </a:lnTo>
                  <a:lnTo>
                    <a:pt x="5508" y="19098"/>
                  </a:lnTo>
                  <a:lnTo>
                    <a:pt x="5702" y="19307"/>
                  </a:lnTo>
                  <a:lnTo>
                    <a:pt x="5866" y="19083"/>
                  </a:lnTo>
                  <a:lnTo>
                    <a:pt x="6044" y="19292"/>
                  </a:lnTo>
                  <a:lnTo>
                    <a:pt x="6208" y="19068"/>
                  </a:lnTo>
                  <a:lnTo>
                    <a:pt x="6387" y="19262"/>
                  </a:lnTo>
                  <a:lnTo>
                    <a:pt x="6535" y="19039"/>
                  </a:lnTo>
                  <a:lnTo>
                    <a:pt x="6714" y="19247"/>
                  </a:lnTo>
                  <a:lnTo>
                    <a:pt x="6878" y="19024"/>
                  </a:lnTo>
                  <a:lnTo>
                    <a:pt x="7056" y="19232"/>
                  </a:lnTo>
                  <a:lnTo>
                    <a:pt x="7220" y="19009"/>
                  </a:lnTo>
                  <a:lnTo>
                    <a:pt x="7399" y="19217"/>
                  </a:lnTo>
                  <a:lnTo>
                    <a:pt x="7548" y="18994"/>
                  </a:lnTo>
                  <a:lnTo>
                    <a:pt x="7726" y="19202"/>
                  </a:lnTo>
                  <a:lnTo>
                    <a:pt x="7890" y="18979"/>
                  </a:lnTo>
                  <a:lnTo>
                    <a:pt x="8083" y="19188"/>
                  </a:lnTo>
                  <a:lnTo>
                    <a:pt x="8247" y="18964"/>
                  </a:lnTo>
                  <a:lnTo>
                    <a:pt x="8426" y="19158"/>
                  </a:lnTo>
                  <a:lnTo>
                    <a:pt x="8575" y="18934"/>
                  </a:lnTo>
                  <a:lnTo>
                    <a:pt x="8768" y="19143"/>
                  </a:lnTo>
                  <a:lnTo>
                    <a:pt x="8917" y="18920"/>
                  </a:lnTo>
                  <a:lnTo>
                    <a:pt x="9096" y="19128"/>
                  </a:lnTo>
                  <a:lnTo>
                    <a:pt x="9259" y="18905"/>
                  </a:lnTo>
                  <a:lnTo>
                    <a:pt x="9438" y="19113"/>
                  </a:lnTo>
                  <a:lnTo>
                    <a:pt x="9587" y="18890"/>
                  </a:lnTo>
                  <a:lnTo>
                    <a:pt x="9765" y="19098"/>
                  </a:lnTo>
                  <a:lnTo>
                    <a:pt x="9929" y="18875"/>
                  </a:lnTo>
                  <a:lnTo>
                    <a:pt x="10108" y="19083"/>
                  </a:lnTo>
                  <a:lnTo>
                    <a:pt x="10271" y="18860"/>
                  </a:lnTo>
                  <a:lnTo>
                    <a:pt x="10450" y="19068"/>
                  </a:lnTo>
                  <a:lnTo>
                    <a:pt x="10629" y="18845"/>
                  </a:lnTo>
                  <a:lnTo>
                    <a:pt x="10807" y="19039"/>
                  </a:lnTo>
                  <a:lnTo>
                    <a:pt x="10956" y="18815"/>
                  </a:lnTo>
                  <a:lnTo>
                    <a:pt x="11135" y="19024"/>
                  </a:lnTo>
                  <a:lnTo>
                    <a:pt x="11298" y="18801"/>
                  </a:lnTo>
                  <a:lnTo>
                    <a:pt x="11477" y="19009"/>
                  </a:lnTo>
                  <a:lnTo>
                    <a:pt x="11641" y="18786"/>
                  </a:lnTo>
                  <a:lnTo>
                    <a:pt x="11819" y="18994"/>
                  </a:lnTo>
                  <a:lnTo>
                    <a:pt x="11968" y="18771"/>
                  </a:lnTo>
                  <a:lnTo>
                    <a:pt x="12147" y="18979"/>
                  </a:lnTo>
                  <a:lnTo>
                    <a:pt x="12311" y="18756"/>
                  </a:lnTo>
                  <a:lnTo>
                    <a:pt x="12489" y="18964"/>
                  </a:lnTo>
                  <a:lnTo>
                    <a:pt x="12653" y="18741"/>
                  </a:lnTo>
                  <a:lnTo>
                    <a:pt x="12832" y="18949"/>
                  </a:lnTo>
                  <a:lnTo>
                    <a:pt x="12995" y="18726"/>
                  </a:lnTo>
                  <a:lnTo>
                    <a:pt x="13174" y="18920"/>
                  </a:lnTo>
                  <a:lnTo>
                    <a:pt x="13338" y="18696"/>
                  </a:lnTo>
                  <a:lnTo>
                    <a:pt x="13516" y="18905"/>
                  </a:lnTo>
                  <a:lnTo>
                    <a:pt x="13680" y="18681"/>
                  </a:lnTo>
                  <a:lnTo>
                    <a:pt x="13859" y="18890"/>
                  </a:lnTo>
                  <a:lnTo>
                    <a:pt x="14008" y="18667"/>
                  </a:lnTo>
                  <a:lnTo>
                    <a:pt x="14186" y="18875"/>
                  </a:lnTo>
                  <a:lnTo>
                    <a:pt x="14350" y="18652"/>
                  </a:lnTo>
                  <a:lnTo>
                    <a:pt x="14529" y="18860"/>
                  </a:lnTo>
                  <a:lnTo>
                    <a:pt x="14692" y="18637"/>
                  </a:lnTo>
                  <a:lnTo>
                    <a:pt x="14871" y="18845"/>
                  </a:lnTo>
                  <a:lnTo>
                    <a:pt x="15020" y="18622"/>
                  </a:lnTo>
                  <a:lnTo>
                    <a:pt x="15213" y="18830"/>
                  </a:lnTo>
                  <a:lnTo>
                    <a:pt x="15377" y="18592"/>
                  </a:lnTo>
                  <a:lnTo>
                    <a:pt x="15556" y="18801"/>
                  </a:lnTo>
                  <a:lnTo>
                    <a:pt x="15719" y="18577"/>
                  </a:lnTo>
                  <a:lnTo>
                    <a:pt x="15898" y="18786"/>
                  </a:lnTo>
                  <a:lnTo>
                    <a:pt x="16062" y="18562"/>
                  </a:lnTo>
                  <a:lnTo>
                    <a:pt x="16240" y="18771"/>
                  </a:lnTo>
                  <a:lnTo>
                    <a:pt x="16389" y="18547"/>
                  </a:lnTo>
                  <a:lnTo>
                    <a:pt x="16568" y="18756"/>
                  </a:lnTo>
                  <a:lnTo>
                    <a:pt x="16731" y="18533"/>
                  </a:lnTo>
                  <a:lnTo>
                    <a:pt x="16910" y="18741"/>
                  </a:lnTo>
                  <a:lnTo>
                    <a:pt x="17074" y="18518"/>
                  </a:lnTo>
                  <a:lnTo>
                    <a:pt x="17252" y="18726"/>
                  </a:lnTo>
                  <a:lnTo>
                    <a:pt x="17401" y="18503"/>
                  </a:lnTo>
                  <a:lnTo>
                    <a:pt x="17595" y="18711"/>
                  </a:lnTo>
                  <a:lnTo>
                    <a:pt x="17759" y="18473"/>
                  </a:lnTo>
                  <a:lnTo>
                    <a:pt x="17937" y="18681"/>
                  </a:lnTo>
                  <a:lnTo>
                    <a:pt x="18101" y="18458"/>
                  </a:lnTo>
                  <a:lnTo>
                    <a:pt x="18279" y="18667"/>
                  </a:lnTo>
                  <a:lnTo>
                    <a:pt x="18428" y="18443"/>
                  </a:lnTo>
                  <a:lnTo>
                    <a:pt x="18607" y="18652"/>
                  </a:lnTo>
                  <a:lnTo>
                    <a:pt x="18771" y="18428"/>
                  </a:lnTo>
                  <a:lnTo>
                    <a:pt x="18949" y="18637"/>
                  </a:lnTo>
                  <a:lnTo>
                    <a:pt x="19113" y="18414"/>
                  </a:lnTo>
                  <a:lnTo>
                    <a:pt x="19292" y="18622"/>
                  </a:lnTo>
                  <a:lnTo>
                    <a:pt x="19441" y="18399"/>
                  </a:lnTo>
                  <a:lnTo>
                    <a:pt x="19619" y="18607"/>
                  </a:lnTo>
                  <a:lnTo>
                    <a:pt x="19783" y="18384"/>
                  </a:lnTo>
                  <a:lnTo>
                    <a:pt x="19976" y="18592"/>
                  </a:lnTo>
                  <a:lnTo>
                    <a:pt x="19976" y="18592"/>
                  </a:lnTo>
                  <a:lnTo>
                    <a:pt x="190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81;p45">
              <a:extLst>
                <a:ext uri="{FF2B5EF4-FFF2-40B4-BE49-F238E27FC236}">
                  <a16:creationId xmlns:a16="http://schemas.microsoft.com/office/drawing/2014/main" id="{695937EC-220A-7CEF-8A78-3BBACF56E49E}"/>
                </a:ext>
              </a:extLst>
            </p:cNvPr>
            <p:cNvSpPr/>
            <p:nvPr/>
          </p:nvSpPr>
          <p:spPr>
            <a:xfrm rot="831003" flipH="1">
              <a:off x="5988034" y="1709293"/>
              <a:ext cx="310774" cy="142393"/>
            </a:xfrm>
            <a:custGeom>
              <a:avLst/>
              <a:gdLst/>
              <a:ahLst/>
              <a:cxnLst/>
              <a:rect l="l" t="t" r="r" b="b"/>
              <a:pathLst>
                <a:path w="12430" h="7994" extrusionOk="0">
                  <a:moveTo>
                    <a:pt x="1355" y="0"/>
                  </a:moveTo>
                  <a:lnTo>
                    <a:pt x="1623" y="596"/>
                  </a:lnTo>
                  <a:lnTo>
                    <a:pt x="1266" y="834"/>
                  </a:lnTo>
                  <a:lnTo>
                    <a:pt x="1295" y="1325"/>
                  </a:lnTo>
                  <a:lnTo>
                    <a:pt x="908" y="1906"/>
                  </a:lnTo>
                  <a:lnTo>
                    <a:pt x="908" y="2278"/>
                  </a:lnTo>
                  <a:lnTo>
                    <a:pt x="789" y="2546"/>
                  </a:lnTo>
                  <a:lnTo>
                    <a:pt x="506" y="2739"/>
                  </a:lnTo>
                  <a:lnTo>
                    <a:pt x="596" y="3364"/>
                  </a:lnTo>
                  <a:lnTo>
                    <a:pt x="0" y="3856"/>
                  </a:lnTo>
                  <a:lnTo>
                    <a:pt x="10866" y="7994"/>
                  </a:lnTo>
                  <a:lnTo>
                    <a:pt x="11194" y="7026"/>
                  </a:lnTo>
                  <a:lnTo>
                    <a:pt x="11149" y="6460"/>
                  </a:lnTo>
                  <a:lnTo>
                    <a:pt x="11745" y="6148"/>
                  </a:lnTo>
                  <a:lnTo>
                    <a:pt x="11506" y="5404"/>
                  </a:lnTo>
                  <a:lnTo>
                    <a:pt x="11879" y="5240"/>
                  </a:lnTo>
                  <a:lnTo>
                    <a:pt x="11923" y="4734"/>
                  </a:lnTo>
                  <a:lnTo>
                    <a:pt x="12429" y="421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79;p45">
            <a:extLst>
              <a:ext uri="{FF2B5EF4-FFF2-40B4-BE49-F238E27FC236}">
                <a16:creationId xmlns:a16="http://schemas.microsoft.com/office/drawing/2014/main" id="{D9B493B3-D6DC-D458-D516-57E8EA70B8C3}"/>
              </a:ext>
            </a:extLst>
          </p:cNvPr>
          <p:cNvGrpSpPr/>
          <p:nvPr/>
        </p:nvGrpSpPr>
        <p:grpSpPr>
          <a:xfrm>
            <a:off x="4772073" y="1797485"/>
            <a:ext cx="4525024" cy="4153164"/>
            <a:chOff x="5855313" y="1674165"/>
            <a:chExt cx="623033" cy="601309"/>
          </a:xfrm>
        </p:grpSpPr>
        <p:sp>
          <p:nvSpPr>
            <p:cNvPr id="10" name="Google Shape;680;p45">
              <a:extLst>
                <a:ext uri="{FF2B5EF4-FFF2-40B4-BE49-F238E27FC236}">
                  <a16:creationId xmlns:a16="http://schemas.microsoft.com/office/drawing/2014/main" id="{476145BD-78AC-7376-2C46-E2396BEAC75A}"/>
                </a:ext>
              </a:extLst>
            </p:cNvPr>
            <p:cNvSpPr/>
            <p:nvPr/>
          </p:nvSpPr>
          <p:spPr>
            <a:xfrm>
              <a:off x="5855313" y="1786474"/>
              <a:ext cx="623033" cy="489000"/>
            </a:xfrm>
            <a:custGeom>
              <a:avLst/>
              <a:gdLst/>
              <a:ahLst/>
              <a:cxnLst/>
              <a:rect l="l" t="t" r="r" b="b"/>
              <a:pathLst>
                <a:path w="19977" h="19560" extrusionOk="0">
                  <a:moveTo>
                    <a:pt x="19039" y="1"/>
                  </a:moveTo>
                  <a:lnTo>
                    <a:pt x="1" y="953"/>
                  </a:lnTo>
                  <a:lnTo>
                    <a:pt x="939" y="19560"/>
                  </a:lnTo>
                  <a:lnTo>
                    <a:pt x="1102" y="19321"/>
                  </a:lnTo>
                  <a:lnTo>
                    <a:pt x="1281" y="19530"/>
                  </a:lnTo>
                  <a:lnTo>
                    <a:pt x="1445" y="19307"/>
                  </a:lnTo>
                  <a:lnTo>
                    <a:pt x="1623" y="19500"/>
                  </a:lnTo>
                  <a:lnTo>
                    <a:pt x="1787" y="19277"/>
                  </a:lnTo>
                  <a:lnTo>
                    <a:pt x="1966" y="19485"/>
                  </a:lnTo>
                  <a:lnTo>
                    <a:pt x="2115" y="19262"/>
                  </a:lnTo>
                  <a:lnTo>
                    <a:pt x="2293" y="19470"/>
                  </a:lnTo>
                  <a:lnTo>
                    <a:pt x="2457" y="19247"/>
                  </a:lnTo>
                  <a:lnTo>
                    <a:pt x="2636" y="19455"/>
                  </a:lnTo>
                  <a:lnTo>
                    <a:pt x="2799" y="19232"/>
                  </a:lnTo>
                  <a:lnTo>
                    <a:pt x="2978" y="19441"/>
                  </a:lnTo>
                  <a:lnTo>
                    <a:pt x="3127" y="19217"/>
                  </a:lnTo>
                  <a:lnTo>
                    <a:pt x="3320" y="19441"/>
                  </a:lnTo>
                  <a:lnTo>
                    <a:pt x="3484" y="19202"/>
                  </a:lnTo>
                  <a:lnTo>
                    <a:pt x="3663" y="19411"/>
                  </a:lnTo>
                  <a:lnTo>
                    <a:pt x="3826" y="19188"/>
                  </a:lnTo>
                  <a:lnTo>
                    <a:pt x="4005" y="19381"/>
                  </a:lnTo>
                  <a:lnTo>
                    <a:pt x="4154" y="19158"/>
                  </a:lnTo>
                  <a:lnTo>
                    <a:pt x="4347" y="19366"/>
                  </a:lnTo>
                  <a:lnTo>
                    <a:pt x="4496" y="19143"/>
                  </a:lnTo>
                  <a:lnTo>
                    <a:pt x="4675" y="19351"/>
                  </a:lnTo>
                  <a:lnTo>
                    <a:pt x="4838" y="19128"/>
                  </a:lnTo>
                  <a:lnTo>
                    <a:pt x="5017" y="19336"/>
                  </a:lnTo>
                  <a:lnTo>
                    <a:pt x="5166" y="19113"/>
                  </a:lnTo>
                  <a:lnTo>
                    <a:pt x="5359" y="19321"/>
                  </a:lnTo>
                  <a:lnTo>
                    <a:pt x="5508" y="19098"/>
                  </a:lnTo>
                  <a:lnTo>
                    <a:pt x="5702" y="19307"/>
                  </a:lnTo>
                  <a:lnTo>
                    <a:pt x="5866" y="19083"/>
                  </a:lnTo>
                  <a:lnTo>
                    <a:pt x="6044" y="19292"/>
                  </a:lnTo>
                  <a:lnTo>
                    <a:pt x="6208" y="19068"/>
                  </a:lnTo>
                  <a:lnTo>
                    <a:pt x="6387" y="19262"/>
                  </a:lnTo>
                  <a:lnTo>
                    <a:pt x="6535" y="19039"/>
                  </a:lnTo>
                  <a:lnTo>
                    <a:pt x="6714" y="19247"/>
                  </a:lnTo>
                  <a:lnTo>
                    <a:pt x="6878" y="19024"/>
                  </a:lnTo>
                  <a:lnTo>
                    <a:pt x="7056" y="19232"/>
                  </a:lnTo>
                  <a:lnTo>
                    <a:pt x="7220" y="19009"/>
                  </a:lnTo>
                  <a:lnTo>
                    <a:pt x="7399" y="19217"/>
                  </a:lnTo>
                  <a:lnTo>
                    <a:pt x="7548" y="18994"/>
                  </a:lnTo>
                  <a:lnTo>
                    <a:pt x="7726" y="19202"/>
                  </a:lnTo>
                  <a:lnTo>
                    <a:pt x="7890" y="18979"/>
                  </a:lnTo>
                  <a:lnTo>
                    <a:pt x="8083" y="19188"/>
                  </a:lnTo>
                  <a:lnTo>
                    <a:pt x="8247" y="18964"/>
                  </a:lnTo>
                  <a:lnTo>
                    <a:pt x="8426" y="19158"/>
                  </a:lnTo>
                  <a:lnTo>
                    <a:pt x="8575" y="18934"/>
                  </a:lnTo>
                  <a:lnTo>
                    <a:pt x="8768" y="19143"/>
                  </a:lnTo>
                  <a:lnTo>
                    <a:pt x="8917" y="18920"/>
                  </a:lnTo>
                  <a:lnTo>
                    <a:pt x="9096" y="19128"/>
                  </a:lnTo>
                  <a:lnTo>
                    <a:pt x="9259" y="18905"/>
                  </a:lnTo>
                  <a:lnTo>
                    <a:pt x="9438" y="19113"/>
                  </a:lnTo>
                  <a:lnTo>
                    <a:pt x="9587" y="18890"/>
                  </a:lnTo>
                  <a:lnTo>
                    <a:pt x="9765" y="19098"/>
                  </a:lnTo>
                  <a:lnTo>
                    <a:pt x="9929" y="18875"/>
                  </a:lnTo>
                  <a:lnTo>
                    <a:pt x="10108" y="19083"/>
                  </a:lnTo>
                  <a:lnTo>
                    <a:pt x="10271" y="18860"/>
                  </a:lnTo>
                  <a:lnTo>
                    <a:pt x="10450" y="19068"/>
                  </a:lnTo>
                  <a:lnTo>
                    <a:pt x="10629" y="18845"/>
                  </a:lnTo>
                  <a:lnTo>
                    <a:pt x="10807" y="19039"/>
                  </a:lnTo>
                  <a:lnTo>
                    <a:pt x="10956" y="18815"/>
                  </a:lnTo>
                  <a:lnTo>
                    <a:pt x="11135" y="19024"/>
                  </a:lnTo>
                  <a:lnTo>
                    <a:pt x="11298" y="18801"/>
                  </a:lnTo>
                  <a:lnTo>
                    <a:pt x="11477" y="19009"/>
                  </a:lnTo>
                  <a:lnTo>
                    <a:pt x="11641" y="18786"/>
                  </a:lnTo>
                  <a:lnTo>
                    <a:pt x="11819" y="18994"/>
                  </a:lnTo>
                  <a:lnTo>
                    <a:pt x="11968" y="18771"/>
                  </a:lnTo>
                  <a:lnTo>
                    <a:pt x="12147" y="18979"/>
                  </a:lnTo>
                  <a:lnTo>
                    <a:pt x="12311" y="18756"/>
                  </a:lnTo>
                  <a:lnTo>
                    <a:pt x="12489" y="18964"/>
                  </a:lnTo>
                  <a:lnTo>
                    <a:pt x="12653" y="18741"/>
                  </a:lnTo>
                  <a:lnTo>
                    <a:pt x="12832" y="18949"/>
                  </a:lnTo>
                  <a:lnTo>
                    <a:pt x="12995" y="18726"/>
                  </a:lnTo>
                  <a:lnTo>
                    <a:pt x="13174" y="18920"/>
                  </a:lnTo>
                  <a:lnTo>
                    <a:pt x="13338" y="18696"/>
                  </a:lnTo>
                  <a:lnTo>
                    <a:pt x="13516" y="18905"/>
                  </a:lnTo>
                  <a:lnTo>
                    <a:pt x="13680" y="18681"/>
                  </a:lnTo>
                  <a:lnTo>
                    <a:pt x="13859" y="18890"/>
                  </a:lnTo>
                  <a:lnTo>
                    <a:pt x="14008" y="18667"/>
                  </a:lnTo>
                  <a:lnTo>
                    <a:pt x="14186" y="18875"/>
                  </a:lnTo>
                  <a:lnTo>
                    <a:pt x="14350" y="18652"/>
                  </a:lnTo>
                  <a:lnTo>
                    <a:pt x="14529" y="18860"/>
                  </a:lnTo>
                  <a:lnTo>
                    <a:pt x="14692" y="18637"/>
                  </a:lnTo>
                  <a:lnTo>
                    <a:pt x="14871" y="18845"/>
                  </a:lnTo>
                  <a:lnTo>
                    <a:pt x="15020" y="18622"/>
                  </a:lnTo>
                  <a:lnTo>
                    <a:pt x="15213" y="18830"/>
                  </a:lnTo>
                  <a:lnTo>
                    <a:pt x="15377" y="18592"/>
                  </a:lnTo>
                  <a:lnTo>
                    <a:pt x="15556" y="18801"/>
                  </a:lnTo>
                  <a:lnTo>
                    <a:pt x="15719" y="18577"/>
                  </a:lnTo>
                  <a:lnTo>
                    <a:pt x="15898" y="18786"/>
                  </a:lnTo>
                  <a:lnTo>
                    <a:pt x="16062" y="18562"/>
                  </a:lnTo>
                  <a:lnTo>
                    <a:pt x="16240" y="18771"/>
                  </a:lnTo>
                  <a:lnTo>
                    <a:pt x="16389" y="18547"/>
                  </a:lnTo>
                  <a:lnTo>
                    <a:pt x="16568" y="18756"/>
                  </a:lnTo>
                  <a:lnTo>
                    <a:pt x="16731" y="18533"/>
                  </a:lnTo>
                  <a:lnTo>
                    <a:pt x="16910" y="18741"/>
                  </a:lnTo>
                  <a:lnTo>
                    <a:pt x="17074" y="18518"/>
                  </a:lnTo>
                  <a:lnTo>
                    <a:pt x="17252" y="18726"/>
                  </a:lnTo>
                  <a:lnTo>
                    <a:pt x="17401" y="18503"/>
                  </a:lnTo>
                  <a:lnTo>
                    <a:pt x="17595" y="18711"/>
                  </a:lnTo>
                  <a:lnTo>
                    <a:pt x="17759" y="18473"/>
                  </a:lnTo>
                  <a:lnTo>
                    <a:pt x="17937" y="18681"/>
                  </a:lnTo>
                  <a:lnTo>
                    <a:pt x="18101" y="18458"/>
                  </a:lnTo>
                  <a:lnTo>
                    <a:pt x="18279" y="18667"/>
                  </a:lnTo>
                  <a:lnTo>
                    <a:pt x="18428" y="18443"/>
                  </a:lnTo>
                  <a:lnTo>
                    <a:pt x="18607" y="18652"/>
                  </a:lnTo>
                  <a:lnTo>
                    <a:pt x="18771" y="18428"/>
                  </a:lnTo>
                  <a:lnTo>
                    <a:pt x="18949" y="18637"/>
                  </a:lnTo>
                  <a:lnTo>
                    <a:pt x="19113" y="18414"/>
                  </a:lnTo>
                  <a:lnTo>
                    <a:pt x="19292" y="18622"/>
                  </a:lnTo>
                  <a:lnTo>
                    <a:pt x="19441" y="18399"/>
                  </a:lnTo>
                  <a:lnTo>
                    <a:pt x="19619" y="18607"/>
                  </a:lnTo>
                  <a:lnTo>
                    <a:pt x="19783" y="18384"/>
                  </a:lnTo>
                  <a:lnTo>
                    <a:pt x="19976" y="18592"/>
                  </a:lnTo>
                  <a:lnTo>
                    <a:pt x="19976" y="18592"/>
                  </a:lnTo>
                  <a:lnTo>
                    <a:pt x="190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81;p45">
              <a:extLst>
                <a:ext uri="{FF2B5EF4-FFF2-40B4-BE49-F238E27FC236}">
                  <a16:creationId xmlns:a16="http://schemas.microsoft.com/office/drawing/2014/main" id="{C81DDD73-0BD0-A4DE-95F1-5E4ED28F7ADC}"/>
                </a:ext>
              </a:extLst>
            </p:cNvPr>
            <p:cNvSpPr/>
            <p:nvPr/>
          </p:nvSpPr>
          <p:spPr>
            <a:xfrm rot="831003" flipH="1">
              <a:off x="5988034" y="1709293"/>
              <a:ext cx="310774" cy="142393"/>
            </a:xfrm>
            <a:custGeom>
              <a:avLst/>
              <a:gdLst/>
              <a:ahLst/>
              <a:cxnLst/>
              <a:rect l="l" t="t" r="r" b="b"/>
              <a:pathLst>
                <a:path w="12430" h="7994" extrusionOk="0">
                  <a:moveTo>
                    <a:pt x="1355" y="0"/>
                  </a:moveTo>
                  <a:lnTo>
                    <a:pt x="1623" y="596"/>
                  </a:lnTo>
                  <a:lnTo>
                    <a:pt x="1266" y="834"/>
                  </a:lnTo>
                  <a:lnTo>
                    <a:pt x="1295" y="1325"/>
                  </a:lnTo>
                  <a:lnTo>
                    <a:pt x="908" y="1906"/>
                  </a:lnTo>
                  <a:lnTo>
                    <a:pt x="908" y="2278"/>
                  </a:lnTo>
                  <a:lnTo>
                    <a:pt x="789" y="2546"/>
                  </a:lnTo>
                  <a:lnTo>
                    <a:pt x="506" y="2739"/>
                  </a:lnTo>
                  <a:lnTo>
                    <a:pt x="596" y="3364"/>
                  </a:lnTo>
                  <a:lnTo>
                    <a:pt x="0" y="3856"/>
                  </a:lnTo>
                  <a:lnTo>
                    <a:pt x="10866" y="7994"/>
                  </a:lnTo>
                  <a:lnTo>
                    <a:pt x="11194" y="7026"/>
                  </a:lnTo>
                  <a:lnTo>
                    <a:pt x="11149" y="6460"/>
                  </a:lnTo>
                  <a:lnTo>
                    <a:pt x="11745" y="6148"/>
                  </a:lnTo>
                  <a:lnTo>
                    <a:pt x="11506" y="5404"/>
                  </a:lnTo>
                  <a:lnTo>
                    <a:pt x="11879" y="5240"/>
                  </a:lnTo>
                  <a:lnTo>
                    <a:pt x="11923" y="4734"/>
                  </a:lnTo>
                  <a:lnTo>
                    <a:pt x="12429" y="421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037C035-8079-6D4B-25B4-4AD6AEB396AE}"/>
              </a:ext>
            </a:extLst>
          </p:cNvPr>
          <p:cNvSpPr txBox="1"/>
          <p:nvPr/>
        </p:nvSpPr>
        <p:spPr>
          <a:xfrm>
            <a:off x="4984437" y="269702"/>
            <a:ext cx="4004966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Sgk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/55)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Yếu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tố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thuyết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sự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miêu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tả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tác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như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thế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nào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đối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nghị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846348-DFF8-00E1-07BB-962A3383E8D5}"/>
              </a:ext>
            </a:extLst>
          </p:cNvPr>
          <p:cNvSpPr txBox="1"/>
          <p:nvPr/>
        </p:nvSpPr>
        <p:spPr>
          <a:xfrm>
            <a:off x="538250" y="3481767"/>
            <a:ext cx="4160649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Sgk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/55) 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bày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đánh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giá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vấn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xã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hội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lưu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điều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hiệu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trái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chiều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nghe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B60758-62D3-BFDF-B845-322E248F5447}"/>
              </a:ext>
            </a:extLst>
          </p:cNvPr>
          <p:cNvSpPr txBox="1"/>
          <p:nvPr/>
        </p:nvSpPr>
        <p:spPr>
          <a:xfrm>
            <a:off x="4754387" y="2930411"/>
            <a:ext cx="4241373" cy="263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Nhóm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4: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6 (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Sgk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/55)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Giải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thích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nghĩa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đậm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sau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Tìm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ít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nhất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năm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hợp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chứa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này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Đối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dân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bắt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mà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càng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thì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niềm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vinh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dự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lòng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kiêu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hãnh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càng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lớn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(Lê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Lưu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Oanh,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Hình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tượng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chinh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phục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thế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giới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“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Ông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già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biển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cả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”)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954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2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US Great Outdoors Month by Slidesgo">
  <a:themeElements>
    <a:clrScheme name="Simple Light">
      <a:dk1>
        <a:srgbClr val="000000"/>
      </a:dk1>
      <a:lt1>
        <a:srgbClr val="04303A"/>
      </a:lt1>
      <a:dk2>
        <a:srgbClr val="648E71"/>
      </a:dk2>
      <a:lt2>
        <a:srgbClr val="AED080"/>
      </a:lt2>
      <a:accent1>
        <a:srgbClr val="F6EFD3"/>
      </a:accent1>
      <a:accent2>
        <a:srgbClr val="FABC6E"/>
      </a:accent2>
      <a:accent3>
        <a:srgbClr val="EF7963"/>
      </a:accent3>
      <a:accent4>
        <a:srgbClr val="662C26"/>
      </a:accent4>
      <a:accent5>
        <a:srgbClr val="B6DFE7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848</Words>
  <Application>Microsoft Office PowerPoint</Application>
  <PresentationFormat>On-screen Show (16:9)</PresentationFormat>
  <Paragraphs>54</Paragraphs>
  <Slides>17</Slides>
  <Notes>10</Notes>
  <HiddenSlides>0</HiddenSlides>
  <MMClips>20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#9Slide03 Arima Madurai Black</vt:lpstr>
      <vt:lpstr>Anaheim</vt:lpstr>
      <vt:lpstr>#9Slide04 Playfair Display Blac</vt:lpstr>
      <vt:lpstr>Calibri</vt:lpstr>
      <vt:lpstr>#9Slide03 AmpleSoft Bold</vt:lpstr>
      <vt:lpstr>Wingdings</vt:lpstr>
      <vt:lpstr>Arial</vt:lpstr>
      <vt:lpstr>Kalam</vt:lpstr>
      <vt:lpstr>Times New Roman</vt:lpstr>
      <vt:lpstr>Tahoma</vt:lpstr>
      <vt:lpstr>Yu Mincho</vt:lpstr>
      <vt:lpstr>Special Elite</vt:lpstr>
      <vt:lpstr>US Great Outdoors Month by Slidesgo</vt:lpstr>
      <vt:lpstr>PowerPoint Presentation</vt:lpstr>
      <vt:lpstr>Hoạt động 1: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2:HÌNH THÀNH KIẾN THỨC</vt:lpstr>
      <vt:lpstr>PowerPoint Presentation</vt:lpstr>
      <vt:lpstr>HOẠT ĐỘNG 3: LUYỆN TẬP</vt:lpstr>
      <vt:lpstr>PowerPoint Presentation</vt:lpstr>
      <vt:lpstr>PowerPoint Presentation</vt:lpstr>
      <vt:lpstr>PowerPoint Presentation</vt:lpstr>
      <vt:lpstr>HOẠT ĐỘNG 4: VẬN DỤNG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10  ÔN TẬP</dc:title>
  <dc:creator>YEN NHI</dc:creator>
  <cp:lastModifiedBy>Admin</cp:lastModifiedBy>
  <cp:revision>20</cp:revision>
  <dcterms:created xsi:type="dcterms:W3CDTF">2022-09-21T01:31:04Z</dcterms:created>
  <dcterms:modified xsi:type="dcterms:W3CDTF">2025-01-27T02:26:13Z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1033-4.4.1.7616</vt:lpwstr>
  </property>
</Properties>
</file>