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57" r:id="rId2"/>
    <p:sldId id="284" r:id="rId3"/>
    <p:sldId id="313" r:id="rId4"/>
    <p:sldId id="260" r:id="rId5"/>
    <p:sldId id="261" r:id="rId6"/>
    <p:sldId id="262" r:id="rId7"/>
    <p:sldId id="325" r:id="rId8"/>
    <p:sldId id="314" r:id="rId9"/>
    <p:sldId id="315" r:id="rId10"/>
    <p:sldId id="319" r:id="rId11"/>
    <p:sldId id="266" r:id="rId12"/>
    <p:sldId id="554" r:id="rId13"/>
    <p:sldId id="555" r:id="rId14"/>
    <p:sldId id="556" r:id="rId15"/>
    <p:sldId id="551" r:id="rId16"/>
    <p:sldId id="304" r:id="rId17"/>
    <p:sldId id="273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7E5FF-5C4F-471B-92F0-518848C74E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70C274-12AC-4718-B805-2B397CB6A548}">
      <dgm:prSet phldrT="[Text]" custT="1"/>
      <dgm:spPr/>
      <dgm:t>
        <a:bodyPr/>
        <a:lstStyle/>
        <a:p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bước</a:t>
          </a:r>
          <a:r>
            <a:rPr lang="en-US" sz="2800" b="1" dirty="0"/>
            <a:t> </a:t>
          </a:r>
          <a:r>
            <a:rPr lang="en-US" sz="2800" b="1" dirty="0" err="1"/>
            <a:t>nói</a:t>
          </a:r>
          <a:endParaRPr lang="en-US" sz="2800" b="1" dirty="0"/>
        </a:p>
      </dgm:t>
    </dgm:pt>
    <dgm:pt modelId="{ABA2C4D1-EC85-4298-A7C7-542B85C74103}" type="parTrans" cxnId="{A6A99161-FC89-438B-9EC8-46E2520B225A}">
      <dgm:prSet/>
      <dgm:spPr/>
      <dgm:t>
        <a:bodyPr/>
        <a:lstStyle/>
        <a:p>
          <a:endParaRPr lang="en-US"/>
        </a:p>
      </dgm:t>
    </dgm:pt>
    <dgm:pt modelId="{8D6850E7-5A82-4CF5-935A-646D9938AE0D}" type="sibTrans" cxnId="{A6A99161-FC89-438B-9EC8-46E2520B225A}">
      <dgm:prSet/>
      <dgm:spPr/>
      <dgm:t>
        <a:bodyPr/>
        <a:lstStyle/>
        <a:p>
          <a:endParaRPr lang="en-US"/>
        </a:p>
      </dgm:t>
    </dgm:pt>
    <dgm:pt modelId="{9B65D0CC-ACF8-44DF-81D1-222C774286E8}">
      <dgm:prSet phldrT="[Text]" custT="1"/>
      <dgm:spPr/>
      <dgm:t>
        <a:bodyPr/>
        <a:lstStyle/>
        <a:p>
          <a:r>
            <a:rPr lang="en-US" sz="2000" dirty="0" err="1"/>
            <a:t>chuẩn</a:t>
          </a:r>
          <a:r>
            <a:rPr lang="en-US" sz="2000" dirty="0"/>
            <a:t> </a:t>
          </a:r>
          <a:r>
            <a:rPr lang="en-US" sz="2000" dirty="0" err="1"/>
            <a:t>bị</a:t>
          </a:r>
          <a:r>
            <a:rPr lang="en-US" sz="2000" dirty="0"/>
            <a:t> </a:t>
          </a:r>
          <a:r>
            <a:rPr lang="en-US" sz="2000" dirty="0" err="1"/>
            <a:t>nói</a:t>
          </a:r>
          <a:endParaRPr lang="en-US" sz="2000" dirty="0"/>
        </a:p>
      </dgm:t>
    </dgm:pt>
    <dgm:pt modelId="{E171B62E-4D28-41BF-801A-C91DD5EE829B}" type="parTrans" cxnId="{4ECB816C-ADA0-4AF2-9DA3-A87C9BA92D48}">
      <dgm:prSet/>
      <dgm:spPr/>
      <dgm:t>
        <a:bodyPr/>
        <a:lstStyle/>
        <a:p>
          <a:endParaRPr lang="en-US"/>
        </a:p>
      </dgm:t>
    </dgm:pt>
    <dgm:pt modelId="{E04EF9E2-07F6-4E13-8C28-F996ED73AA6D}" type="sibTrans" cxnId="{4ECB816C-ADA0-4AF2-9DA3-A87C9BA92D48}">
      <dgm:prSet/>
      <dgm:spPr/>
      <dgm:t>
        <a:bodyPr/>
        <a:lstStyle/>
        <a:p>
          <a:endParaRPr lang="en-US"/>
        </a:p>
      </dgm:t>
    </dgm:pt>
    <dgm:pt modelId="{0907996D-878F-445F-9871-7C5E25A926F3}">
      <dgm:prSet phldrT="[Text]" custT="1"/>
      <dgm:spPr/>
      <dgm:t>
        <a:bodyPr/>
        <a:lstStyle/>
        <a:p>
          <a:r>
            <a:rPr lang="en-US" sz="2000" dirty="0" err="1"/>
            <a:t>xác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đề</a:t>
          </a:r>
          <a:r>
            <a:rPr lang="en-US" sz="2000" dirty="0"/>
            <a:t> </a:t>
          </a:r>
          <a:r>
            <a:rPr lang="en-US" sz="2000" dirty="0" err="1"/>
            <a:t>tài</a:t>
          </a:r>
          <a:r>
            <a:rPr lang="en-US" sz="2000" dirty="0"/>
            <a:t>, </a:t>
          </a:r>
          <a:r>
            <a:rPr lang="en-US" sz="2000" dirty="0" err="1"/>
            <a:t>mục</a:t>
          </a:r>
          <a:r>
            <a:rPr lang="en-US" sz="2000" dirty="0"/>
            <a:t> </a:t>
          </a:r>
          <a:r>
            <a:rPr lang="en-US" sz="2000" dirty="0" err="1"/>
            <a:t>đích</a:t>
          </a:r>
          <a:r>
            <a:rPr lang="en-US" sz="2000" dirty="0"/>
            <a:t>,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tượng</a:t>
          </a:r>
          <a:r>
            <a:rPr lang="en-US" sz="2000" dirty="0"/>
            <a:t> </a:t>
          </a:r>
          <a:r>
            <a:rPr lang="en-US" sz="2000" dirty="0" err="1"/>
            <a:t>nghe</a:t>
          </a:r>
          <a:endParaRPr lang="en-US" sz="2000" dirty="0"/>
        </a:p>
      </dgm:t>
    </dgm:pt>
    <dgm:pt modelId="{02D9594D-EAC9-4C68-870D-582747824D47}" type="parTrans" cxnId="{DBE05FA2-5E5A-483B-BF7F-5E72A3C6E6F6}">
      <dgm:prSet/>
      <dgm:spPr/>
      <dgm:t>
        <a:bodyPr/>
        <a:lstStyle/>
        <a:p>
          <a:endParaRPr lang="en-US"/>
        </a:p>
      </dgm:t>
    </dgm:pt>
    <dgm:pt modelId="{E9DB7C34-F10F-49AC-A2F4-F140BB0B7A0F}" type="sibTrans" cxnId="{DBE05FA2-5E5A-483B-BF7F-5E72A3C6E6F6}">
      <dgm:prSet/>
      <dgm:spPr/>
      <dgm:t>
        <a:bodyPr/>
        <a:lstStyle/>
        <a:p>
          <a:endParaRPr lang="en-US"/>
        </a:p>
      </dgm:t>
    </dgm:pt>
    <dgm:pt modelId="{6F912DA9-4CA3-4168-B692-E69A666921F1}">
      <dgm:prSet phldrT="[Text]" custT="1"/>
      <dgm:spPr/>
      <dgm:t>
        <a:bodyPr/>
        <a:lstStyle/>
        <a:p>
          <a:r>
            <a:rPr lang="en-US" sz="2000" dirty="0" err="1"/>
            <a:t>tìm</a:t>
          </a:r>
          <a:r>
            <a:rPr lang="en-US" sz="2000" dirty="0"/>
            <a:t> ý, </a:t>
          </a:r>
          <a:r>
            <a:rPr lang="en-US" sz="2000" dirty="0" err="1"/>
            <a:t>lập</a:t>
          </a:r>
          <a:r>
            <a:rPr lang="en-US" sz="2000" dirty="0"/>
            <a:t> </a:t>
          </a:r>
          <a:r>
            <a:rPr lang="en-US" sz="2000" dirty="0" err="1"/>
            <a:t>dàn</a:t>
          </a:r>
          <a:r>
            <a:rPr lang="en-US" sz="2000" dirty="0"/>
            <a:t> ý</a:t>
          </a:r>
        </a:p>
      </dgm:t>
    </dgm:pt>
    <dgm:pt modelId="{CD97FF0D-DEB2-433D-919D-5B530F214EC6}" type="parTrans" cxnId="{37443899-196F-4BC9-81C4-EAC8A94200BC}">
      <dgm:prSet/>
      <dgm:spPr/>
      <dgm:t>
        <a:bodyPr/>
        <a:lstStyle/>
        <a:p>
          <a:endParaRPr lang="en-US"/>
        </a:p>
      </dgm:t>
    </dgm:pt>
    <dgm:pt modelId="{AFCC7E85-8D0E-4F1E-8498-0B1395A2151C}" type="sibTrans" cxnId="{37443899-196F-4BC9-81C4-EAC8A94200BC}">
      <dgm:prSet/>
      <dgm:spPr/>
      <dgm:t>
        <a:bodyPr/>
        <a:lstStyle/>
        <a:p>
          <a:endParaRPr lang="en-US"/>
        </a:p>
      </dgm:t>
    </dgm:pt>
    <dgm:pt modelId="{225572D2-2C71-4F4A-AC2E-0FA5260164F9}">
      <dgm:prSet phldrT="[Text]" custT="1"/>
      <dgm:spPr/>
      <dgm:t>
        <a:bodyPr/>
        <a:lstStyle/>
        <a:p>
          <a:r>
            <a:rPr lang="en-US" sz="1800" dirty="0" err="1"/>
            <a:t>trình</a:t>
          </a:r>
          <a:r>
            <a:rPr lang="en-US" sz="1800" dirty="0"/>
            <a:t> </a:t>
          </a:r>
          <a:r>
            <a:rPr lang="en-US" sz="1800" dirty="0" err="1"/>
            <a:t>bày</a:t>
          </a:r>
          <a:r>
            <a:rPr lang="en-US" sz="1800" dirty="0"/>
            <a:t> </a:t>
          </a:r>
          <a:r>
            <a:rPr lang="en-US" sz="1800" dirty="0" err="1"/>
            <a:t>bài</a:t>
          </a:r>
          <a:r>
            <a:rPr lang="en-US" sz="1800" dirty="0"/>
            <a:t> </a:t>
          </a:r>
          <a:r>
            <a:rPr lang="en-US" sz="1800" dirty="0" err="1"/>
            <a:t>nói</a:t>
          </a:r>
          <a:endParaRPr lang="en-US" sz="1800" dirty="0"/>
        </a:p>
      </dgm:t>
    </dgm:pt>
    <dgm:pt modelId="{44FFD1EC-76A0-46D2-9BE9-66D606DDA79F}" type="parTrans" cxnId="{F643C1A8-CE13-47F3-A49C-073843D68259}">
      <dgm:prSet/>
      <dgm:spPr/>
      <dgm:t>
        <a:bodyPr/>
        <a:lstStyle/>
        <a:p>
          <a:endParaRPr lang="en-US"/>
        </a:p>
      </dgm:t>
    </dgm:pt>
    <dgm:pt modelId="{6ED9E34A-FC39-44ED-A212-0E9EA6CB7F90}" type="sibTrans" cxnId="{F643C1A8-CE13-47F3-A49C-073843D68259}">
      <dgm:prSet/>
      <dgm:spPr/>
      <dgm:t>
        <a:bodyPr/>
        <a:lstStyle/>
        <a:p>
          <a:endParaRPr lang="en-US"/>
        </a:p>
      </dgm:t>
    </dgm:pt>
    <dgm:pt modelId="{B931C89F-AB01-47CB-9EAD-115C45B8B51F}">
      <dgm:prSet phldrT="[Text]" custT="1"/>
      <dgm:spPr/>
      <dgm:t>
        <a:bodyPr/>
        <a:lstStyle/>
        <a:p>
          <a:pPr algn="l"/>
          <a:r>
            <a:rPr lang="en-US" sz="2000" dirty="0" err="1"/>
            <a:t>Nói</a:t>
          </a:r>
          <a:r>
            <a:rPr lang="en-US" sz="2000" dirty="0"/>
            <a:t> </a:t>
          </a:r>
          <a:r>
            <a:rPr lang="en-US" sz="2000" dirty="0" err="1"/>
            <a:t>từ</a:t>
          </a:r>
          <a:r>
            <a:rPr lang="en-US" sz="2000" dirty="0"/>
            <a:t> </a:t>
          </a:r>
          <a:r>
            <a:rPr lang="en-US" sz="2000" dirty="0" err="1"/>
            <a:t>tốn</a:t>
          </a:r>
          <a:r>
            <a:rPr lang="en-US" sz="2000" dirty="0"/>
            <a:t>, </a:t>
          </a:r>
          <a:r>
            <a:rPr lang="en-US" sz="2000" dirty="0" err="1"/>
            <a:t>tự</a:t>
          </a:r>
          <a:r>
            <a:rPr lang="en-US" sz="2000" dirty="0"/>
            <a:t> tin,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âm</a:t>
          </a:r>
          <a:r>
            <a:rPr lang="en-US" sz="2000" dirty="0"/>
            <a:t> </a:t>
          </a:r>
          <a:r>
            <a:rPr lang="en-US" sz="2000" dirty="0" err="1"/>
            <a:t>lượng</a:t>
          </a:r>
          <a:r>
            <a:rPr lang="en-US" sz="2000" dirty="0"/>
            <a:t> </a:t>
          </a:r>
          <a:r>
            <a:rPr lang="en-US" sz="2000" dirty="0" err="1"/>
            <a:t>đủ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  <a:p>
          <a:pPr algn="l"/>
          <a:r>
            <a:rPr lang="en-US" sz="2000" dirty="0" err="1"/>
            <a:t>Tương</a:t>
          </a:r>
          <a:r>
            <a:rPr lang="en-US" sz="2000" dirty="0"/>
            <a:t> </a:t>
          </a:r>
          <a:r>
            <a:rPr lang="en-US" sz="2000" dirty="0" err="1"/>
            <a:t>tác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...</a:t>
          </a:r>
        </a:p>
      </dgm:t>
    </dgm:pt>
    <dgm:pt modelId="{4753FF76-8A87-4512-9C52-3C0B7BD580FC}" type="parTrans" cxnId="{B3A819E4-B767-459D-A004-EDBAD9A7BBE5}">
      <dgm:prSet/>
      <dgm:spPr/>
      <dgm:t>
        <a:bodyPr/>
        <a:lstStyle/>
        <a:p>
          <a:endParaRPr lang="en-US"/>
        </a:p>
      </dgm:t>
    </dgm:pt>
    <dgm:pt modelId="{F4579941-F38B-48ED-9D9C-ECEEF167E3CE}" type="sibTrans" cxnId="{B3A819E4-B767-459D-A004-EDBAD9A7BBE5}">
      <dgm:prSet/>
      <dgm:spPr/>
      <dgm:t>
        <a:bodyPr/>
        <a:lstStyle/>
        <a:p>
          <a:endParaRPr lang="en-US"/>
        </a:p>
      </dgm:t>
    </dgm:pt>
    <dgm:pt modelId="{EAECE1C3-C0F4-4962-9904-E99C37A4AD2D}">
      <dgm:prSet custT="1"/>
      <dgm:spPr/>
      <dgm:t>
        <a:bodyPr/>
        <a:lstStyle/>
        <a:p>
          <a:r>
            <a:rPr lang="en-US" sz="2000" dirty="0" err="1"/>
            <a:t>Trao</a:t>
          </a:r>
          <a:r>
            <a:rPr lang="en-US" sz="2000" dirty="0"/>
            <a:t> </a:t>
          </a:r>
          <a:r>
            <a:rPr lang="en-US" sz="2000" dirty="0" err="1"/>
            <a:t>đổi</a:t>
          </a:r>
          <a:r>
            <a:rPr lang="en-US" sz="2000" dirty="0"/>
            <a:t>, </a:t>
          </a:r>
          <a:r>
            <a:rPr lang="en-US" sz="2000" dirty="0" err="1"/>
            <a:t>đánh</a:t>
          </a:r>
          <a:r>
            <a:rPr lang="en-US" sz="2000" dirty="0"/>
            <a:t> </a:t>
          </a:r>
          <a:r>
            <a:rPr lang="en-US" sz="2000" dirty="0" err="1"/>
            <a:t>giá</a:t>
          </a:r>
          <a:endParaRPr lang="en-US" sz="2000" dirty="0"/>
        </a:p>
      </dgm:t>
    </dgm:pt>
    <dgm:pt modelId="{4106AD98-661B-4DC5-B95A-C399099E3E7D}" type="parTrans" cxnId="{72D055D7-28E2-4D4E-A9AD-94DB600C204B}">
      <dgm:prSet/>
      <dgm:spPr/>
      <dgm:t>
        <a:bodyPr/>
        <a:lstStyle/>
        <a:p>
          <a:endParaRPr lang="en-US"/>
        </a:p>
      </dgm:t>
    </dgm:pt>
    <dgm:pt modelId="{5FBB9E69-595C-44FF-AB30-5C34E0AFF41B}" type="sibTrans" cxnId="{72D055D7-28E2-4D4E-A9AD-94DB600C204B}">
      <dgm:prSet/>
      <dgm:spPr/>
      <dgm:t>
        <a:bodyPr/>
        <a:lstStyle/>
        <a:p>
          <a:endParaRPr lang="en-US"/>
        </a:p>
      </dgm:t>
    </dgm:pt>
    <dgm:pt modelId="{56905C66-9B8A-4C87-BECC-8383E7BD143C}">
      <dgm:prSet custT="1"/>
      <dgm:spPr/>
      <dgm:t>
        <a:bodyPr/>
        <a:lstStyle/>
        <a:p>
          <a:r>
            <a:rPr lang="en-US" sz="2000" dirty="0" err="1"/>
            <a:t>Luyện</a:t>
          </a:r>
          <a:r>
            <a:rPr lang="en-US" sz="2000" dirty="0"/>
            <a:t> </a:t>
          </a:r>
          <a:r>
            <a:rPr lang="en-US" sz="2000" dirty="0" err="1"/>
            <a:t>tập</a:t>
          </a:r>
          <a:endParaRPr lang="en-US" sz="2000" dirty="0"/>
        </a:p>
      </dgm:t>
    </dgm:pt>
    <dgm:pt modelId="{29FEF2F1-12EF-4D5A-98D1-37C343A259C8}" type="parTrans" cxnId="{F9F3BD84-7EE6-4D39-A533-375EEFBB5A0C}">
      <dgm:prSet/>
      <dgm:spPr/>
      <dgm:t>
        <a:bodyPr/>
        <a:lstStyle/>
        <a:p>
          <a:endParaRPr lang="en-US"/>
        </a:p>
      </dgm:t>
    </dgm:pt>
    <dgm:pt modelId="{89A5EB08-0EA0-42D4-99E9-E5DD253B460D}" type="sibTrans" cxnId="{F9F3BD84-7EE6-4D39-A533-375EEFBB5A0C}">
      <dgm:prSet/>
      <dgm:spPr/>
      <dgm:t>
        <a:bodyPr/>
        <a:lstStyle/>
        <a:p>
          <a:endParaRPr lang="en-US"/>
        </a:p>
      </dgm:t>
    </dgm:pt>
    <dgm:pt modelId="{E1AB3D9C-0C97-4CB1-8CC4-3859C1E2B419}">
      <dgm:prSet custT="1"/>
      <dgm:spPr/>
      <dgm:t>
        <a:bodyPr/>
        <a:lstStyle/>
        <a:p>
          <a:r>
            <a:rPr lang="en-US" sz="2000" dirty="0" err="1"/>
            <a:t>Lắng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 ý </a:t>
          </a:r>
          <a:r>
            <a:rPr lang="en-US" sz="2000" dirty="0" err="1"/>
            <a:t>kiến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câu</a:t>
          </a:r>
          <a:r>
            <a:rPr lang="en-US" sz="2000" dirty="0"/>
            <a:t> </a:t>
          </a:r>
          <a:r>
            <a:rPr lang="en-US" sz="2000" dirty="0" err="1"/>
            <a:t>hỏi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</dgm:t>
    </dgm:pt>
    <dgm:pt modelId="{1A18E2B5-A35D-4F63-A4BF-FA264A17B819}" type="parTrans" cxnId="{A2AF4E52-67D9-4A8C-ACF0-2C21C6411942}">
      <dgm:prSet/>
      <dgm:spPr/>
      <dgm:t>
        <a:bodyPr/>
        <a:lstStyle/>
        <a:p>
          <a:endParaRPr lang="en-US"/>
        </a:p>
      </dgm:t>
    </dgm:pt>
    <dgm:pt modelId="{90EE89BF-D53E-40D6-B5FB-66B853BCC4B5}" type="sibTrans" cxnId="{A2AF4E52-67D9-4A8C-ACF0-2C21C6411942}">
      <dgm:prSet/>
      <dgm:spPr/>
      <dgm:t>
        <a:bodyPr/>
        <a:lstStyle/>
        <a:p>
          <a:endParaRPr lang="en-US"/>
        </a:p>
      </dgm:t>
    </dgm:pt>
    <dgm:pt modelId="{76218706-FD7E-45FE-9354-370EE338B709}">
      <dgm:prSet/>
      <dgm:spPr/>
      <dgm:t>
        <a:bodyPr/>
        <a:lstStyle/>
        <a:p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lời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rõ</a:t>
          </a:r>
          <a:r>
            <a:rPr lang="en-US" dirty="0"/>
            <a:t> </a:t>
          </a:r>
          <a:r>
            <a:rPr lang="en-US" dirty="0" err="1"/>
            <a:t>ràng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hỏi</a:t>
          </a:r>
          <a:r>
            <a:rPr lang="en-US" dirty="0"/>
            <a:t>, ý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nghe</a:t>
          </a:r>
          <a:endParaRPr lang="en-US" dirty="0"/>
        </a:p>
      </dgm:t>
    </dgm:pt>
    <dgm:pt modelId="{5B635BEF-E916-43F8-9ACC-75F4DCB71737}" type="parTrans" cxnId="{F9B6AC3E-6124-405C-A09F-2B763F74AA41}">
      <dgm:prSet/>
      <dgm:spPr/>
      <dgm:t>
        <a:bodyPr/>
        <a:lstStyle/>
        <a:p>
          <a:endParaRPr lang="en-US"/>
        </a:p>
      </dgm:t>
    </dgm:pt>
    <dgm:pt modelId="{22B73BC7-90B8-4408-8A4F-50B7BC24689A}" type="sibTrans" cxnId="{F9B6AC3E-6124-405C-A09F-2B763F74AA41}">
      <dgm:prSet/>
      <dgm:spPr/>
      <dgm:t>
        <a:bodyPr/>
        <a:lstStyle/>
        <a:p>
          <a:endParaRPr lang="en-US"/>
        </a:p>
      </dgm:t>
    </dgm:pt>
    <dgm:pt modelId="{269E55D5-0259-4DAD-BEF0-6E95C5DA4044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*</a:t>
          </a:r>
          <a:r>
            <a:rPr lang="en-US" sz="2000" b="1" dirty="0" err="1">
              <a:solidFill>
                <a:srgbClr val="FF0000"/>
              </a:solidFill>
            </a:rPr>
            <a:t>Sơ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đồ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tóm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tắt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hoạt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động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nói</a:t>
          </a:r>
          <a:endParaRPr lang="en-US" sz="2000" dirty="0">
            <a:solidFill>
              <a:srgbClr val="FF0000"/>
            </a:solidFill>
          </a:endParaRPr>
        </a:p>
      </dgm:t>
    </dgm:pt>
    <dgm:pt modelId="{974ECB45-ED4B-4FA7-A2E4-1545F8FFA796}" type="parTrans" cxnId="{61E552E4-2B28-4F2B-A0D9-8FC29A18BCE8}">
      <dgm:prSet/>
      <dgm:spPr/>
      <dgm:t>
        <a:bodyPr/>
        <a:lstStyle/>
        <a:p>
          <a:endParaRPr lang="en-US"/>
        </a:p>
      </dgm:t>
    </dgm:pt>
    <dgm:pt modelId="{528FF8DE-4C6F-47B1-B319-1C2A6B9EB314}" type="sibTrans" cxnId="{61E552E4-2B28-4F2B-A0D9-8FC29A18BCE8}">
      <dgm:prSet/>
      <dgm:spPr/>
      <dgm:t>
        <a:bodyPr/>
        <a:lstStyle/>
        <a:p>
          <a:endParaRPr lang="en-US"/>
        </a:p>
      </dgm:t>
    </dgm:pt>
    <dgm:pt modelId="{696451BE-C16E-4539-B88F-265C801B5FA4}" type="pres">
      <dgm:prSet presAssocID="{6B47E5FF-5C4F-471B-92F0-518848C74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BBD6EA-8B46-42F5-937C-E9651597646B}" type="pres">
      <dgm:prSet presAssocID="{8C70C274-12AC-4718-B805-2B397CB6A548}" presName="hierRoot1" presStyleCnt="0"/>
      <dgm:spPr/>
    </dgm:pt>
    <dgm:pt modelId="{1CF18447-6D79-487C-A7C4-06C3625EBB2C}" type="pres">
      <dgm:prSet presAssocID="{8C70C274-12AC-4718-B805-2B397CB6A548}" presName="composite" presStyleCnt="0"/>
      <dgm:spPr/>
    </dgm:pt>
    <dgm:pt modelId="{B44CC212-40F0-40C9-8E9D-967F5B2827D7}" type="pres">
      <dgm:prSet presAssocID="{8C70C274-12AC-4718-B805-2B397CB6A548}" presName="background" presStyleLbl="node0" presStyleIdx="0" presStyleCnt="2"/>
      <dgm:spPr/>
    </dgm:pt>
    <dgm:pt modelId="{1D6E890B-1329-481C-9DF2-8E1BE6E00BD7}" type="pres">
      <dgm:prSet presAssocID="{8C70C274-12AC-4718-B805-2B397CB6A548}" presName="text" presStyleLbl="fgAcc0" presStyleIdx="0" presStyleCnt="2" custScaleX="238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EE444-3F70-490C-B0EC-BAC83745CF02}" type="pres">
      <dgm:prSet presAssocID="{8C70C274-12AC-4718-B805-2B397CB6A548}" presName="hierChild2" presStyleCnt="0"/>
      <dgm:spPr/>
    </dgm:pt>
    <dgm:pt modelId="{DA0BA4FC-80D3-4201-88CC-FE97B3994D16}" type="pres">
      <dgm:prSet presAssocID="{E171B62E-4D28-41BF-801A-C91DD5EE829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30D2795-CFF4-4C3C-B0BA-E3ED9E488E27}" type="pres">
      <dgm:prSet presAssocID="{9B65D0CC-ACF8-44DF-81D1-222C774286E8}" presName="hierRoot2" presStyleCnt="0"/>
      <dgm:spPr/>
    </dgm:pt>
    <dgm:pt modelId="{24628748-9A04-4F83-8A03-685229EEEF40}" type="pres">
      <dgm:prSet presAssocID="{9B65D0CC-ACF8-44DF-81D1-222C774286E8}" presName="composite2" presStyleCnt="0"/>
      <dgm:spPr/>
    </dgm:pt>
    <dgm:pt modelId="{112F4542-8D1E-4919-980B-291D146A2566}" type="pres">
      <dgm:prSet presAssocID="{9B65D0CC-ACF8-44DF-81D1-222C774286E8}" presName="background2" presStyleLbl="node2" presStyleIdx="0" presStyleCnt="3"/>
      <dgm:spPr/>
    </dgm:pt>
    <dgm:pt modelId="{05BFD9CD-6807-4ECE-BCF3-90532A287459}" type="pres">
      <dgm:prSet presAssocID="{9B65D0CC-ACF8-44DF-81D1-222C774286E8}" presName="text2" presStyleLbl="fgAcc2" presStyleIdx="0" presStyleCnt="3" custScaleX="203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B882B-6859-4668-BE10-560599ABB980}" type="pres">
      <dgm:prSet presAssocID="{9B65D0CC-ACF8-44DF-81D1-222C774286E8}" presName="hierChild3" presStyleCnt="0"/>
      <dgm:spPr/>
    </dgm:pt>
    <dgm:pt modelId="{D3F2C467-36C4-4C2E-8FE0-DFDBD26036C8}" type="pres">
      <dgm:prSet presAssocID="{02D9594D-EAC9-4C68-870D-582747824D47}" presName="Name17" presStyleLbl="parChTrans1D3" presStyleIdx="0" presStyleCnt="6"/>
      <dgm:spPr/>
      <dgm:t>
        <a:bodyPr/>
        <a:lstStyle/>
        <a:p>
          <a:endParaRPr lang="en-US"/>
        </a:p>
      </dgm:t>
    </dgm:pt>
    <dgm:pt modelId="{318DEB54-9435-466B-95EE-B57AE521D865}" type="pres">
      <dgm:prSet presAssocID="{0907996D-878F-445F-9871-7C5E25A926F3}" presName="hierRoot3" presStyleCnt="0"/>
      <dgm:spPr/>
    </dgm:pt>
    <dgm:pt modelId="{11A28E15-693C-429F-9D0E-7C77D3C1DD38}" type="pres">
      <dgm:prSet presAssocID="{0907996D-878F-445F-9871-7C5E25A926F3}" presName="composite3" presStyleCnt="0"/>
      <dgm:spPr/>
    </dgm:pt>
    <dgm:pt modelId="{67992480-2DFD-4F7F-98EF-A48B8E416AB9}" type="pres">
      <dgm:prSet presAssocID="{0907996D-878F-445F-9871-7C5E25A926F3}" presName="background3" presStyleLbl="node3" presStyleIdx="0" presStyleCnt="6"/>
      <dgm:spPr/>
    </dgm:pt>
    <dgm:pt modelId="{4A99488E-7370-4259-910F-704EA08E64EA}" type="pres">
      <dgm:prSet presAssocID="{0907996D-878F-445F-9871-7C5E25A926F3}" presName="text3" presStyleLbl="fgAcc3" presStyleIdx="0" presStyleCnt="6" custScaleX="89992" custScaleY="392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9A44F-3DC8-4C42-82F1-01B9D705E73B}" type="pres">
      <dgm:prSet presAssocID="{0907996D-878F-445F-9871-7C5E25A926F3}" presName="hierChild4" presStyleCnt="0"/>
      <dgm:spPr/>
    </dgm:pt>
    <dgm:pt modelId="{99ED0C70-99FB-493F-A3BE-218FE722E637}" type="pres">
      <dgm:prSet presAssocID="{CD97FF0D-DEB2-433D-919D-5B530F214EC6}" presName="Name17" presStyleLbl="parChTrans1D3" presStyleIdx="1" presStyleCnt="6"/>
      <dgm:spPr/>
      <dgm:t>
        <a:bodyPr/>
        <a:lstStyle/>
        <a:p>
          <a:endParaRPr lang="en-US"/>
        </a:p>
      </dgm:t>
    </dgm:pt>
    <dgm:pt modelId="{33B83F17-91D5-4989-BCF0-DDB757C7B6F9}" type="pres">
      <dgm:prSet presAssocID="{6F912DA9-4CA3-4168-B692-E69A666921F1}" presName="hierRoot3" presStyleCnt="0"/>
      <dgm:spPr/>
    </dgm:pt>
    <dgm:pt modelId="{D93780E9-DEF0-4C50-A31B-A407A914EE61}" type="pres">
      <dgm:prSet presAssocID="{6F912DA9-4CA3-4168-B692-E69A666921F1}" presName="composite3" presStyleCnt="0"/>
      <dgm:spPr/>
    </dgm:pt>
    <dgm:pt modelId="{66860804-33DE-47FA-B93F-B900D2C0E63E}" type="pres">
      <dgm:prSet presAssocID="{6F912DA9-4CA3-4168-B692-E69A666921F1}" presName="background3" presStyleLbl="node3" presStyleIdx="1" presStyleCnt="6"/>
      <dgm:spPr/>
    </dgm:pt>
    <dgm:pt modelId="{09496124-5361-4B91-B72F-B7C05D0A97C5}" type="pres">
      <dgm:prSet presAssocID="{6F912DA9-4CA3-4168-B692-E69A666921F1}" presName="text3" presStyleLbl="fgAcc3" presStyleIdx="1" presStyleCnt="6" custScaleY="395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2D005-5D82-414F-AB72-BEE77C3433BE}" type="pres">
      <dgm:prSet presAssocID="{6F912DA9-4CA3-4168-B692-E69A666921F1}" presName="hierChild4" presStyleCnt="0"/>
      <dgm:spPr/>
    </dgm:pt>
    <dgm:pt modelId="{28EE0F9B-DD9E-491E-AD73-8ED34A432E18}" type="pres">
      <dgm:prSet presAssocID="{29FEF2F1-12EF-4D5A-98D1-37C343A259C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DC409406-53B9-4424-8685-211BB4F1C7D4}" type="pres">
      <dgm:prSet presAssocID="{56905C66-9B8A-4C87-BECC-8383E7BD143C}" presName="hierRoot3" presStyleCnt="0"/>
      <dgm:spPr/>
    </dgm:pt>
    <dgm:pt modelId="{46B99376-7229-4F84-82F2-1FA66B08BFF5}" type="pres">
      <dgm:prSet presAssocID="{56905C66-9B8A-4C87-BECC-8383E7BD143C}" presName="composite3" presStyleCnt="0"/>
      <dgm:spPr/>
    </dgm:pt>
    <dgm:pt modelId="{84CEBEFC-9BDD-41D5-BF2D-0BF4D8BB5D54}" type="pres">
      <dgm:prSet presAssocID="{56905C66-9B8A-4C87-BECC-8383E7BD143C}" presName="background3" presStyleLbl="node3" presStyleIdx="2" presStyleCnt="6"/>
      <dgm:spPr/>
    </dgm:pt>
    <dgm:pt modelId="{97FFB402-1E7D-4B18-B1A2-D91CA823F2EA}" type="pres">
      <dgm:prSet presAssocID="{56905C66-9B8A-4C87-BECC-8383E7BD143C}" presName="text3" presStyleLbl="fgAcc3" presStyleIdx="2" presStyleCnt="6" custScaleY="3920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A5C46-8F2F-4642-A26C-EBDD556D62D7}" type="pres">
      <dgm:prSet presAssocID="{56905C66-9B8A-4C87-BECC-8383E7BD143C}" presName="hierChild4" presStyleCnt="0"/>
      <dgm:spPr/>
    </dgm:pt>
    <dgm:pt modelId="{DF90D41C-5AB3-4426-AEAC-C9294D18B126}" type="pres">
      <dgm:prSet presAssocID="{44FFD1EC-76A0-46D2-9BE9-66D606DDA79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59BE7BB-0C26-41E6-A6E2-C97AC729CC9C}" type="pres">
      <dgm:prSet presAssocID="{225572D2-2C71-4F4A-AC2E-0FA5260164F9}" presName="hierRoot2" presStyleCnt="0"/>
      <dgm:spPr/>
    </dgm:pt>
    <dgm:pt modelId="{D94A9F04-665F-40AD-B49D-E71EC80D44BB}" type="pres">
      <dgm:prSet presAssocID="{225572D2-2C71-4F4A-AC2E-0FA5260164F9}" presName="composite2" presStyleCnt="0"/>
      <dgm:spPr/>
    </dgm:pt>
    <dgm:pt modelId="{A81E89B0-5810-41BD-A7D6-52FE5B4D1D2F}" type="pres">
      <dgm:prSet presAssocID="{225572D2-2C71-4F4A-AC2E-0FA5260164F9}" presName="background2" presStyleLbl="node2" presStyleIdx="1" presStyleCnt="3"/>
      <dgm:spPr/>
    </dgm:pt>
    <dgm:pt modelId="{EC77F79C-E7E9-4167-82B2-8F31883A9DE5}" type="pres">
      <dgm:prSet presAssocID="{225572D2-2C71-4F4A-AC2E-0FA5260164F9}" presName="text2" presStyleLbl="fgAcc2" presStyleIdx="1" presStyleCnt="3" custScaleX="193742" custLinFactNeighborX="-29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CAA4B1-D545-429C-92E8-6C1671B07A3A}" type="pres">
      <dgm:prSet presAssocID="{225572D2-2C71-4F4A-AC2E-0FA5260164F9}" presName="hierChild3" presStyleCnt="0"/>
      <dgm:spPr/>
    </dgm:pt>
    <dgm:pt modelId="{A412C340-C04B-46FC-850D-98E3143E478F}" type="pres">
      <dgm:prSet presAssocID="{4753FF76-8A87-4512-9C52-3C0B7BD580FC}" presName="Name17" presStyleLbl="parChTrans1D3" presStyleIdx="3" presStyleCnt="6"/>
      <dgm:spPr/>
      <dgm:t>
        <a:bodyPr/>
        <a:lstStyle/>
        <a:p>
          <a:endParaRPr lang="en-US"/>
        </a:p>
      </dgm:t>
    </dgm:pt>
    <dgm:pt modelId="{064C16E3-C0C4-4336-9E40-0928AE6C2C44}" type="pres">
      <dgm:prSet presAssocID="{B931C89F-AB01-47CB-9EAD-115C45B8B51F}" presName="hierRoot3" presStyleCnt="0"/>
      <dgm:spPr/>
    </dgm:pt>
    <dgm:pt modelId="{EC7F44A7-F21F-4358-A5FC-09BD88E5D82A}" type="pres">
      <dgm:prSet presAssocID="{B931C89F-AB01-47CB-9EAD-115C45B8B51F}" presName="composite3" presStyleCnt="0"/>
      <dgm:spPr/>
    </dgm:pt>
    <dgm:pt modelId="{385E221D-0CB3-459C-A6AA-2250E356C579}" type="pres">
      <dgm:prSet presAssocID="{B931C89F-AB01-47CB-9EAD-115C45B8B51F}" presName="background3" presStyleLbl="node3" presStyleIdx="3" presStyleCnt="6"/>
      <dgm:spPr/>
    </dgm:pt>
    <dgm:pt modelId="{D5EBA0B5-E462-41C4-B13F-98A71A089FF8}" type="pres">
      <dgm:prSet presAssocID="{B931C89F-AB01-47CB-9EAD-115C45B8B51F}" presName="text3" presStyleLbl="fgAcc3" presStyleIdx="3" presStyleCnt="6" custScaleY="399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F78B5-0381-4C0C-8859-A3E6FE15E49A}" type="pres">
      <dgm:prSet presAssocID="{B931C89F-AB01-47CB-9EAD-115C45B8B51F}" presName="hierChild4" presStyleCnt="0"/>
      <dgm:spPr/>
    </dgm:pt>
    <dgm:pt modelId="{12C6AFE8-185A-4EC9-84EC-2204604913A0}" type="pres">
      <dgm:prSet presAssocID="{4106AD98-661B-4DC5-B95A-C399099E3E7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71DB299-2D10-4627-B40B-2E24C84EE2AD}" type="pres">
      <dgm:prSet presAssocID="{EAECE1C3-C0F4-4962-9904-E99C37A4AD2D}" presName="hierRoot2" presStyleCnt="0"/>
      <dgm:spPr/>
    </dgm:pt>
    <dgm:pt modelId="{E7B814A1-E5E5-4575-BDEF-70B62B3D766B}" type="pres">
      <dgm:prSet presAssocID="{EAECE1C3-C0F4-4962-9904-E99C37A4AD2D}" presName="composite2" presStyleCnt="0"/>
      <dgm:spPr/>
    </dgm:pt>
    <dgm:pt modelId="{2A10C541-A22F-4681-82E3-51E52B3DAC45}" type="pres">
      <dgm:prSet presAssocID="{EAECE1C3-C0F4-4962-9904-E99C37A4AD2D}" presName="background2" presStyleLbl="node2" presStyleIdx="2" presStyleCnt="3"/>
      <dgm:spPr/>
    </dgm:pt>
    <dgm:pt modelId="{D04C76CF-D458-4379-94E2-DDF03A7CA586}" type="pres">
      <dgm:prSet presAssocID="{EAECE1C3-C0F4-4962-9904-E99C37A4AD2D}" presName="text2" presStyleLbl="fgAcc2" presStyleIdx="2" presStyleCnt="3" custScaleX="171865" custLinFactNeighborX="-19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1118D-4C40-4399-B4AD-550411D47F77}" type="pres">
      <dgm:prSet presAssocID="{EAECE1C3-C0F4-4962-9904-E99C37A4AD2D}" presName="hierChild3" presStyleCnt="0"/>
      <dgm:spPr/>
    </dgm:pt>
    <dgm:pt modelId="{ECB51DAB-34F1-4211-A2D9-9499ACDE7C84}" type="pres">
      <dgm:prSet presAssocID="{1A18E2B5-A35D-4F63-A4BF-FA264A17B81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30A28919-1186-4093-A242-BBD1EFFABB9D}" type="pres">
      <dgm:prSet presAssocID="{E1AB3D9C-0C97-4CB1-8CC4-3859C1E2B419}" presName="hierRoot3" presStyleCnt="0"/>
      <dgm:spPr/>
    </dgm:pt>
    <dgm:pt modelId="{81300CE2-4549-492F-B7DC-8137DEF077D1}" type="pres">
      <dgm:prSet presAssocID="{E1AB3D9C-0C97-4CB1-8CC4-3859C1E2B419}" presName="composite3" presStyleCnt="0"/>
      <dgm:spPr/>
    </dgm:pt>
    <dgm:pt modelId="{873B226F-44F6-4A71-946C-2E654DFEFC80}" type="pres">
      <dgm:prSet presAssocID="{E1AB3D9C-0C97-4CB1-8CC4-3859C1E2B419}" presName="background3" presStyleLbl="node3" presStyleIdx="4" presStyleCnt="6"/>
      <dgm:spPr/>
    </dgm:pt>
    <dgm:pt modelId="{B1446370-FD93-4B81-8429-28EB6614C2FA}" type="pres">
      <dgm:prSet presAssocID="{E1AB3D9C-0C97-4CB1-8CC4-3859C1E2B419}" presName="text3" presStyleLbl="fgAcc3" presStyleIdx="4" presStyleCnt="6" custScaleX="92777" custScaleY="399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121BB-C497-454A-94C0-7148B468BCC7}" type="pres">
      <dgm:prSet presAssocID="{E1AB3D9C-0C97-4CB1-8CC4-3859C1E2B419}" presName="hierChild4" presStyleCnt="0"/>
      <dgm:spPr/>
    </dgm:pt>
    <dgm:pt modelId="{6ACAA676-36C5-40E4-9A6D-D84CFA123027}" type="pres">
      <dgm:prSet presAssocID="{5B635BEF-E916-43F8-9ACC-75F4DCB71737}" presName="Name17" presStyleLbl="parChTrans1D3" presStyleIdx="5" presStyleCnt="6"/>
      <dgm:spPr/>
      <dgm:t>
        <a:bodyPr/>
        <a:lstStyle/>
        <a:p>
          <a:endParaRPr lang="en-US"/>
        </a:p>
      </dgm:t>
    </dgm:pt>
    <dgm:pt modelId="{A057C8BF-D8F6-4A3D-AF83-005CFC45BFDB}" type="pres">
      <dgm:prSet presAssocID="{76218706-FD7E-45FE-9354-370EE338B709}" presName="hierRoot3" presStyleCnt="0"/>
      <dgm:spPr/>
    </dgm:pt>
    <dgm:pt modelId="{862549EE-F932-4E9C-84C5-B5C81FE184E4}" type="pres">
      <dgm:prSet presAssocID="{76218706-FD7E-45FE-9354-370EE338B709}" presName="composite3" presStyleCnt="0"/>
      <dgm:spPr/>
    </dgm:pt>
    <dgm:pt modelId="{5F4651D2-8A13-42F4-A2D8-FEF092C4F960}" type="pres">
      <dgm:prSet presAssocID="{76218706-FD7E-45FE-9354-370EE338B709}" presName="background3" presStyleLbl="node3" presStyleIdx="5" presStyleCnt="6"/>
      <dgm:spPr/>
    </dgm:pt>
    <dgm:pt modelId="{D5F996F0-4334-4BAE-BA06-838E0530A818}" type="pres">
      <dgm:prSet presAssocID="{76218706-FD7E-45FE-9354-370EE338B709}" presName="text3" presStyleLbl="fgAcc3" presStyleIdx="5" presStyleCnt="6" custScaleX="111649" custScaleY="398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4745C-CBAF-42FC-B11E-F998CE3A6FD8}" type="pres">
      <dgm:prSet presAssocID="{76218706-FD7E-45FE-9354-370EE338B709}" presName="hierChild4" presStyleCnt="0"/>
      <dgm:spPr/>
    </dgm:pt>
    <dgm:pt modelId="{F22E749F-8394-4990-987E-198D4452F886}" type="pres">
      <dgm:prSet presAssocID="{269E55D5-0259-4DAD-BEF0-6E95C5DA4044}" presName="hierRoot1" presStyleCnt="0"/>
      <dgm:spPr/>
    </dgm:pt>
    <dgm:pt modelId="{4ED27192-C3B7-49EA-977B-28B2D6AFEBBE}" type="pres">
      <dgm:prSet presAssocID="{269E55D5-0259-4DAD-BEF0-6E95C5DA4044}" presName="composite" presStyleCnt="0"/>
      <dgm:spPr/>
    </dgm:pt>
    <dgm:pt modelId="{C1A4C09F-D5C3-4315-8808-29D537BC0123}" type="pres">
      <dgm:prSet presAssocID="{269E55D5-0259-4DAD-BEF0-6E95C5DA4044}" presName="background" presStyleLbl="node0" presStyleIdx="1" presStyleCnt="2"/>
      <dgm:spPr/>
    </dgm:pt>
    <dgm:pt modelId="{4B9D24A7-ADF9-453E-830F-544056CDDF22}" type="pres">
      <dgm:prSet presAssocID="{269E55D5-0259-4DAD-BEF0-6E95C5DA4044}" presName="text" presStyleLbl="fgAcc0" presStyleIdx="1" presStyleCnt="2" custAng="0" custScaleX="190285" custScaleY="77947" custLinFactX="-234096" custLinFactY="-33037" custLinFactNeighborX="-3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4C8A-2595-47C2-919A-1E27BEA8584A}" type="pres">
      <dgm:prSet presAssocID="{269E55D5-0259-4DAD-BEF0-6E95C5DA4044}" presName="hierChild2" presStyleCnt="0"/>
      <dgm:spPr/>
    </dgm:pt>
  </dgm:ptLst>
  <dgm:cxnLst>
    <dgm:cxn modelId="{F643C1A8-CE13-47F3-A49C-073843D68259}" srcId="{8C70C274-12AC-4718-B805-2B397CB6A548}" destId="{225572D2-2C71-4F4A-AC2E-0FA5260164F9}" srcOrd="1" destOrd="0" parTransId="{44FFD1EC-76A0-46D2-9BE9-66D606DDA79F}" sibTransId="{6ED9E34A-FC39-44ED-A212-0E9EA6CB7F90}"/>
    <dgm:cxn modelId="{A2AF4E52-67D9-4A8C-ACF0-2C21C6411942}" srcId="{EAECE1C3-C0F4-4962-9904-E99C37A4AD2D}" destId="{E1AB3D9C-0C97-4CB1-8CC4-3859C1E2B419}" srcOrd="0" destOrd="0" parTransId="{1A18E2B5-A35D-4F63-A4BF-FA264A17B819}" sibTransId="{90EE89BF-D53E-40D6-B5FB-66B853BCC4B5}"/>
    <dgm:cxn modelId="{37443899-196F-4BC9-81C4-EAC8A94200BC}" srcId="{9B65D0CC-ACF8-44DF-81D1-222C774286E8}" destId="{6F912DA9-4CA3-4168-B692-E69A666921F1}" srcOrd="1" destOrd="0" parTransId="{CD97FF0D-DEB2-433D-919D-5B530F214EC6}" sibTransId="{AFCC7E85-8D0E-4F1E-8498-0B1395A2151C}"/>
    <dgm:cxn modelId="{B3A819E4-B767-459D-A004-EDBAD9A7BBE5}" srcId="{225572D2-2C71-4F4A-AC2E-0FA5260164F9}" destId="{B931C89F-AB01-47CB-9EAD-115C45B8B51F}" srcOrd="0" destOrd="0" parTransId="{4753FF76-8A87-4512-9C52-3C0B7BD580FC}" sibTransId="{F4579941-F38B-48ED-9D9C-ECEEF167E3CE}"/>
    <dgm:cxn modelId="{A6A99161-FC89-438B-9EC8-46E2520B225A}" srcId="{6B47E5FF-5C4F-471B-92F0-518848C74E2E}" destId="{8C70C274-12AC-4718-B805-2B397CB6A548}" srcOrd="0" destOrd="0" parTransId="{ABA2C4D1-EC85-4298-A7C7-542B85C74103}" sibTransId="{8D6850E7-5A82-4CF5-935A-646D9938AE0D}"/>
    <dgm:cxn modelId="{047C8290-C8C0-44B4-89AB-231A22786148}" type="presOf" srcId="{E171B62E-4D28-41BF-801A-C91DD5EE829B}" destId="{DA0BA4FC-80D3-4201-88CC-FE97B3994D16}" srcOrd="0" destOrd="0" presId="urn:microsoft.com/office/officeart/2005/8/layout/hierarchy1"/>
    <dgm:cxn modelId="{A8F5FCF2-60A8-4D53-A3BB-D330F5132A6E}" type="presOf" srcId="{8C70C274-12AC-4718-B805-2B397CB6A548}" destId="{1D6E890B-1329-481C-9DF2-8E1BE6E00BD7}" srcOrd="0" destOrd="0" presId="urn:microsoft.com/office/officeart/2005/8/layout/hierarchy1"/>
    <dgm:cxn modelId="{72D055D7-28E2-4D4E-A9AD-94DB600C204B}" srcId="{8C70C274-12AC-4718-B805-2B397CB6A548}" destId="{EAECE1C3-C0F4-4962-9904-E99C37A4AD2D}" srcOrd="2" destOrd="0" parTransId="{4106AD98-661B-4DC5-B95A-C399099E3E7D}" sibTransId="{5FBB9E69-595C-44FF-AB30-5C34E0AFF41B}"/>
    <dgm:cxn modelId="{DD063DAE-F2DE-46CE-B906-2D5A5F146B20}" type="presOf" srcId="{269E55D5-0259-4DAD-BEF0-6E95C5DA4044}" destId="{4B9D24A7-ADF9-453E-830F-544056CDDF22}" srcOrd="0" destOrd="0" presId="urn:microsoft.com/office/officeart/2005/8/layout/hierarchy1"/>
    <dgm:cxn modelId="{C9627793-ED08-445C-8B67-CF3E65C114F4}" type="presOf" srcId="{5B635BEF-E916-43F8-9ACC-75F4DCB71737}" destId="{6ACAA676-36C5-40E4-9A6D-D84CFA123027}" srcOrd="0" destOrd="0" presId="urn:microsoft.com/office/officeart/2005/8/layout/hierarchy1"/>
    <dgm:cxn modelId="{4ECB816C-ADA0-4AF2-9DA3-A87C9BA92D48}" srcId="{8C70C274-12AC-4718-B805-2B397CB6A548}" destId="{9B65D0CC-ACF8-44DF-81D1-222C774286E8}" srcOrd="0" destOrd="0" parTransId="{E171B62E-4D28-41BF-801A-C91DD5EE829B}" sibTransId="{E04EF9E2-07F6-4E13-8C28-F996ED73AA6D}"/>
    <dgm:cxn modelId="{31632E73-7E8A-49B9-8F64-BF96FAB07D0C}" type="presOf" srcId="{56905C66-9B8A-4C87-BECC-8383E7BD143C}" destId="{97FFB402-1E7D-4B18-B1A2-D91CA823F2EA}" srcOrd="0" destOrd="0" presId="urn:microsoft.com/office/officeart/2005/8/layout/hierarchy1"/>
    <dgm:cxn modelId="{A9D2B697-7A6F-44B7-AC22-52E4971324B3}" type="presOf" srcId="{EAECE1C3-C0F4-4962-9904-E99C37A4AD2D}" destId="{D04C76CF-D458-4379-94E2-DDF03A7CA586}" srcOrd="0" destOrd="0" presId="urn:microsoft.com/office/officeart/2005/8/layout/hierarchy1"/>
    <dgm:cxn modelId="{1825CA1C-F608-43D4-8208-91EB9C569CEF}" type="presOf" srcId="{B931C89F-AB01-47CB-9EAD-115C45B8B51F}" destId="{D5EBA0B5-E462-41C4-B13F-98A71A089FF8}" srcOrd="0" destOrd="0" presId="urn:microsoft.com/office/officeart/2005/8/layout/hierarchy1"/>
    <dgm:cxn modelId="{C21635ED-1902-4FC0-97BF-E70D5F4A0A2E}" type="presOf" srcId="{6B47E5FF-5C4F-471B-92F0-518848C74E2E}" destId="{696451BE-C16E-4539-B88F-265C801B5FA4}" srcOrd="0" destOrd="0" presId="urn:microsoft.com/office/officeart/2005/8/layout/hierarchy1"/>
    <dgm:cxn modelId="{883616B5-DB3C-4BC3-A19A-42EF21E6F266}" type="presOf" srcId="{0907996D-878F-445F-9871-7C5E25A926F3}" destId="{4A99488E-7370-4259-910F-704EA08E64EA}" srcOrd="0" destOrd="0" presId="urn:microsoft.com/office/officeart/2005/8/layout/hierarchy1"/>
    <dgm:cxn modelId="{61E552E4-2B28-4F2B-A0D9-8FC29A18BCE8}" srcId="{6B47E5FF-5C4F-471B-92F0-518848C74E2E}" destId="{269E55D5-0259-4DAD-BEF0-6E95C5DA4044}" srcOrd="1" destOrd="0" parTransId="{974ECB45-ED4B-4FA7-A2E4-1545F8FFA796}" sibTransId="{528FF8DE-4C6F-47B1-B319-1C2A6B9EB314}"/>
    <dgm:cxn modelId="{FE432210-A1B4-4D2C-ABE1-2A89A7B6E8BD}" type="presOf" srcId="{225572D2-2C71-4F4A-AC2E-0FA5260164F9}" destId="{EC77F79C-E7E9-4167-82B2-8F31883A9DE5}" srcOrd="0" destOrd="0" presId="urn:microsoft.com/office/officeart/2005/8/layout/hierarchy1"/>
    <dgm:cxn modelId="{EF72958F-F959-4C5F-929C-0E3F543CD1D9}" type="presOf" srcId="{9B65D0CC-ACF8-44DF-81D1-222C774286E8}" destId="{05BFD9CD-6807-4ECE-BCF3-90532A287459}" srcOrd="0" destOrd="0" presId="urn:microsoft.com/office/officeart/2005/8/layout/hierarchy1"/>
    <dgm:cxn modelId="{8D7BB260-739F-44F5-871A-128B21508FE4}" type="presOf" srcId="{4753FF76-8A87-4512-9C52-3C0B7BD580FC}" destId="{A412C340-C04B-46FC-850D-98E3143E478F}" srcOrd="0" destOrd="0" presId="urn:microsoft.com/office/officeart/2005/8/layout/hierarchy1"/>
    <dgm:cxn modelId="{A0F9E6A3-A10D-4DB5-8BB4-975E15740544}" type="presOf" srcId="{76218706-FD7E-45FE-9354-370EE338B709}" destId="{D5F996F0-4334-4BAE-BA06-838E0530A818}" srcOrd="0" destOrd="0" presId="urn:microsoft.com/office/officeart/2005/8/layout/hierarchy1"/>
    <dgm:cxn modelId="{6DF4D4D8-C441-4C11-896C-05F52563D7C9}" type="presOf" srcId="{02D9594D-EAC9-4C68-870D-582747824D47}" destId="{D3F2C467-36C4-4C2E-8FE0-DFDBD26036C8}" srcOrd="0" destOrd="0" presId="urn:microsoft.com/office/officeart/2005/8/layout/hierarchy1"/>
    <dgm:cxn modelId="{85536B42-1E80-4E67-89FC-96FEE5F10694}" type="presOf" srcId="{4106AD98-661B-4DC5-B95A-C399099E3E7D}" destId="{12C6AFE8-185A-4EC9-84EC-2204604913A0}" srcOrd="0" destOrd="0" presId="urn:microsoft.com/office/officeart/2005/8/layout/hierarchy1"/>
    <dgm:cxn modelId="{7FD2F0EC-9025-405A-90D0-90542655985F}" type="presOf" srcId="{CD97FF0D-DEB2-433D-919D-5B530F214EC6}" destId="{99ED0C70-99FB-493F-A3BE-218FE722E637}" srcOrd="0" destOrd="0" presId="urn:microsoft.com/office/officeart/2005/8/layout/hierarchy1"/>
    <dgm:cxn modelId="{ED121586-F85A-451B-851C-F51377F15F56}" type="presOf" srcId="{E1AB3D9C-0C97-4CB1-8CC4-3859C1E2B419}" destId="{B1446370-FD93-4B81-8429-28EB6614C2FA}" srcOrd="0" destOrd="0" presId="urn:microsoft.com/office/officeart/2005/8/layout/hierarchy1"/>
    <dgm:cxn modelId="{DBE05FA2-5E5A-483B-BF7F-5E72A3C6E6F6}" srcId="{9B65D0CC-ACF8-44DF-81D1-222C774286E8}" destId="{0907996D-878F-445F-9871-7C5E25A926F3}" srcOrd="0" destOrd="0" parTransId="{02D9594D-EAC9-4C68-870D-582747824D47}" sibTransId="{E9DB7C34-F10F-49AC-A2F4-F140BB0B7A0F}"/>
    <dgm:cxn modelId="{73C3ADC8-F1EB-42B3-A2DD-048458526C31}" type="presOf" srcId="{44FFD1EC-76A0-46D2-9BE9-66D606DDA79F}" destId="{DF90D41C-5AB3-4426-AEAC-C9294D18B126}" srcOrd="0" destOrd="0" presId="urn:microsoft.com/office/officeart/2005/8/layout/hierarchy1"/>
    <dgm:cxn modelId="{23CA4016-25E4-4D32-9A31-73CC830C2246}" type="presOf" srcId="{6F912DA9-4CA3-4168-B692-E69A666921F1}" destId="{09496124-5361-4B91-B72F-B7C05D0A97C5}" srcOrd="0" destOrd="0" presId="urn:microsoft.com/office/officeart/2005/8/layout/hierarchy1"/>
    <dgm:cxn modelId="{F9F3BD84-7EE6-4D39-A533-375EEFBB5A0C}" srcId="{9B65D0CC-ACF8-44DF-81D1-222C774286E8}" destId="{56905C66-9B8A-4C87-BECC-8383E7BD143C}" srcOrd="2" destOrd="0" parTransId="{29FEF2F1-12EF-4D5A-98D1-37C343A259C8}" sibTransId="{89A5EB08-0EA0-42D4-99E9-E5DD253B460D}"/>
    <dgm:cxn modelId="{C60A15FF-ECD7-4DDD-85B6-8662B65D688E}" type="presOf" srcId="{1A18E2B5-A35D-4F63-A4BF-FA264A17B819}" destId="{ECB51DAB-34F1-4211-A2D9-9499ACDE7C84}" srcOrd="0" destOrd="0" presId="urn:microsoft.com/office/officeart/2005/8/layout/hierarchy1"/>
    <dgm:cxn modelId="{F9B6AC3E-6124-405C-A09F-2B763F74AA41}" srcId="{EAECE1C3-C0F4-4962-9904-E99C37A4AD2D}" destId="{76218706-FD7E-45FE-9354-370EE338B709}" srcOrd="1" destOrd="0" parTransId="{5B635BEF-E916-43F8-9ACC-75F4DCB71737}" sibTransId="{22B73BC7-90B8-4408-8A4F-50B7BC24689A}"/>
    <dgm:cxn modelId="{42DF1A18-E30B-4335-925A-D123F1AC5D5A}" type="presOf" srcId="{29FEF2F1-12EF-4D5A-98D1-37C343A259C8}" destId="{28EE0F9B-DD9E-491E-AD73-8ED34A432E18}" srcOrd="0" destOrd="0" presId="urn:microsoft.com/office/officeart/2005/8/layout/hierarchy1"/>
    <dgm:cxn modelId="{91ACEB69-C6CB-49B8-96F8-259A137072A7}" type="presParOf" srcId="{696451BE-C16E-4539-B88F-265C801B5FA4}" destId="{43BBD6EA-8B46-42F5-937C-E9651597646B}" srcOrd="0" destOrd="0" presId="urn:microsoft.com/office/officeart/2005/8/layout/hierarchy1"/>
    <dgm:cxn modelId="{027996E7-C71B-4606-9E11-00D8C2E9EA3A}" type="presParOf" srcId="{43BBD6EA-8B46-42F5-937C-E9651597646B}" destId="{1CF18447-6D79-487C-A7C4-06C3625EBB2C}" srcOrd="0" destOrd="0" presId="urn:microsoft.com/office/officeart/2005/8/layout/hierarchy1"/>
    <dgm:cxn modelId="{B20D604F-2185-459C-BC27-EC5A39F99994}" type="presParOf" srcId="{1CF18447-6D79-487C-A7C4-06C3625EBB2C}" destId="{B44CC212-40F0-40C9-8E9D-967F5B2827D7}" srcOrd="0" destOrd="0" presId="urn:microsoft.com/office/officeart/2005/8/layout/hierarchy1"/>
    <dgm:cxn modelId="{D980ED59-5CFE-4E05-8480-7537D44C2ED8}" type="presParOf" srcId="{1CF18447-6D79-487C-A7C4-06C3625EBB2C}" destId="{1D6E890B-1329-481C-9DF2-8E1BE6E00BD7}" srcOrd="1" destOrd="0" presId="urn:microsoft.com/office/officeart/2005/8/layout/hierarchy1"/>
    <dgm:cxn modelId="{A1218FBB-E524-4C0E-95EC-117624562ED9}" type="presParOf" srcId="{43BBD6EA-8B46-42F5-937C-E9651597646B}" destId="{F7CEE444-3F70-490C-B0EC-BAC83745CF02}" srcOrd="1" destOrd="0" presId="urn:microsoft.com/office/officeart/2005/8/layout/hierarchy1"/>
    <dgm:cxn modelId="{BCCB67BF-4708-4D86-98CE-1CD6687FEBE1}" type="presParOf" srcId="{F7CEE444-3F70-490C-B0EC-BAC83745CF02}" destId="{DA0BA4FC-80D3-4201-88CC-FE97B3994D16}" srcOrd="0" destOrd="0" presId="urn:microsoft.com/office/officeart/2005/8/layout/hierarchy1"/>
    <dgm:cxn modelId="{303E253D-1B4F-4326-9DBF-4552941153DD}" type="presParOf" srcId="{F7CEE444-3F70-490C-B0EC-BAC83745CF02}" destId="{530D2795-CFF4-4C3C-B0BA-E3ED9E488E27}" srcOrd="1" destOrd="0" presId="urn:microsoft.com/office/officeart/2005/8/layout/hierarchy1"/>
    <dgm:cxn modelId="{FE5D7A5B-332D-485F-B30A-F36B0BAEA878}" type="presParOf" srcId="{530D2795-CFF4-4C3C-B0BA-E3ED9E488E27}" destId="{24628748-9A04-4F83-8A03-685229EEEF40}" srcOrd="0" destOrd="0" presId="urn:microsoft.com/office/officeart/2005/8/layout/hierarchy1"/>
    <dgm:cxn modelId="{08A80AF1-F07E-493C-B8AA-2986534690C7}" type="presParOf" srcId="{24628748-9A04-4F83-8A03-685229EEEF40}" destId="{112F4542-8D1E-4919-980B-291D146A2566}" srcOrd="0" destOrd="0" presId="urn:microsoft.com/office/officeart/2005/8/layout/hierarchy1"/>
    <dgm:cxn modelId="{7AF67171-BF8B-432C-9F13-1839F41AA591}" type="presParOf" srcId="{24628748-9A04-4F83-8A03-685229EEEF40}" destId="{05BFD9CD-6807-4ECE-BCF3-90532A287459}" srcOrd="1" destOrd="0" presId="urn:microsoft.com/office/officeart/2005/8/layout/hierarchy1"/>
    <dgm:cxn modelId="{C623F18F-BB6B-4608-BA45-BCC5B3F14D8F}" type="presParOf" srcId="{530D2795-CFF4-4C3C-B0BA-E3ED9E488E27}" destId="{54EB882B-6859-4668-BE10-560599ABB980}" srcOrd="1" destOrd="0" presId="urn:microsoft.com/office/officeart/2005/8/layout/hierarchy1"/>
    <dgm:cxn modelId="{236A329C-A5D1-40CF-A783-AFFC6F58EFA8}" type="presParOf" srcId="{54EB882B-6859-4668-BE10-560599ABB980}" destId="{D3F2C467-36C4-4C2E-8FE0-DFDBD26036C8}" srcOrd="0" destOrd="0" presId="urn:microsoft.com/office/officeart/2005/8/layout/hierarchy1"/>
    <dgm:cxn modelId="{D45133B4-EE08-41E7-965E-2EE4148A34C0}" type="presParOf" srcId="{54EB882B-6859-4668-BE10-560599ABB980}" destId="{318DEB54-9435-466B-95EE-B57AE521D865}" srcOrd="1" destOrd="0" presId="urn:microsoft.com/office/officeart/2005/8/layout/hierarchy1"/>
    <dgm:cxn modelId="{EBCE2409-2482-49D9-9D01-56BC5B4981F1}" type="presParOf" srcId="{318DEB54-9435-466B-95EE-B57AE521D865}" destId="{11A28E15-693C-429F-9D0E-7C77D3C1DD38}" srcOrd="0" destOrd="0" presId="urn:microsoft.com/office/officeart/2005/8/layout/hierarchy1"/>
    <dgm:cxn modelId="{6AAF0ACA-86B5-425D-9B36-7B0036F72473}" type="presParOf" srcId="{11A28E15-693C-429F-9D0E-7C77D3C1DD38}" destId="{67992480-2DFD-4F7F-98EF-A48B8E416AB9}" srcOrd="0" destOrd="0" presId="urn:microsoft.com/office/officeart/2005/8/layout/hierarchy1"/>
    <dgm:cxn modelId="{ECBC7FF7-6AFA-460A-8374-DDA04D419302}" type="presParOf" srcId="{11A28E15-693C-429F-9D0E-7C77D3C1DD38}" destId="{4A99488E-7370-4259-910F-704EA08E64EA}" srcOrd="1" destOrd="0" presId="urn:microsoft.com/office/officeart/2005/8/layout/hierarchy1"/>
    <dgm:cxn modelId="{85FC72AF-75CA-4555-A315-E77AF117A2DC}" type="presParOf" srcId="{318DEB54-9435-466B-95EE-B57AE521D865}" destId="{C419A44F-3DC8-4C42-82F1-01B9D705E73B}" srcOrd="1" destOrd="0" presId="urn:microsoft.com/office/officeart/2005/8/layout/hierarchy1"/>
    <dgm:cxn modelId="{BCB814EF-CE20-47F8-A7DC-0AAE6C47525F}" type="presParOf" srcId="{54EB882B-6859-4668-BE10-560599ABB980}" destId="{99ED0C70-99FB-493F-A3BE-218FE722E637}" srcOrd="2" destOrd="0" presId="urn:microsoft.com/office/officeart/2005/8/layout/hierarchy1"/>
    <dgm:cxn modelId="{49A05DDC-99F5-4854-86A0-8D0B29B6375D}" type="presParOf" srcId="{54EB882B-6859-4668-BE10-560599ABB980}" destId="{33B83F17-91D5-4989-BCF0-DDB757C7B6F9}" srcOrd="3" destOrd="0" presId="urn:microsoft.com/office/officeart/2005/8/layout/hierarchy1"/>
    <dgm:cxn modelId="{21E08D38-B605-4995-B274-D9AFEE5DA67C}" type="presParOf" srcId="{33B83F17-91D5-4989-BCF0-DDB757C7B6F9}" destId="{D93780E9-DEF0-4C50-A31B-A407A914EE61}" srcOrd="0" destOrd="0" presId="urn:microsoft.com/office/officeart/2005/8/layout/hierarchy1"/>
    <dgm:cxn modelId="{2C8862FE-8C94-4BB2-ACC0-C930FD729CD2}" type="presParOf" srcId="{D93780E9-DEF0-4C50-A31B-A407A914EE61}" destId="{66860804-33DE-47FA-B93F-B900D2C0E63E}" srcOrd="0" destOrd="0" presId="urn:microsoft.com/office/officeart/2005/8/layout/hierarchy1"/>
    <dgm:cxn modelId="{F5C19CBC-1931-416B-8802-9F082C4F0C8A}" type="presParOf" srcId="{D93780E9-DEF0-4C50-A31B-A407A914EE61}" destId="{09496124-5361-4B91-B72F-B7C05D0A97C5}" srcOrd="1" destOrd="0" presId="urn:microsoft.com/office/officeart/2005/8/layout/hierarchy1"/>
    <dgm:cxn modelId="{C8C59634-D73E-4859-ACD5-3D8C656BEB24}" type="presParOf" srcId="{33B83F17-91D5-4989-BCF0-DDB757C7B6F9}" destId="{A3A2D005-5D82-414F-AB72-BEE77C3433BE}" srcOrd="1" destOrd="0" presId="urn:microsoft.com/office/officeart/2005/8/layout/hierarchy1"/>
    <dgm:cxn modelId="{CA567171-96B2-4A4F-90A9-EA961F2A01CF}" type="presParOf" srcId="{54EB882B-6859-4668-BE10-560599ABB980}" destId="{28EE0F9B-DD9E-491E-AD73-8ED34A432E18}" srcOrd="4" destOrd="0" presId="urn:microsoft.com/office/officeart/2005/8/layout/hierarchy1"/>
    <dgm:cxn modelId="{47038AC9-8100-4BC8-B3CB-40CA39129ACD}" type="presParOf" srcId="{54EB882B-6859-4668-BE10-560599ABB980}" destId="{DC409406-53B9-4424-8685-211BB4F1C7D4}" srcOrd="5" destOrd="0" presId="urn:microsoft.com/office/officeart/2005/8/layout/hierarchy1"/>
    <dgm:cxn modelId="{F8F1D301-2EF6-48D2-84C6-A269AD4476FE}" type="presParOf" srcId="{DC409406-53B9-4424-8685-211BB4F1C7D4}" destId="{46B99376-7229-4F84-82F2-1FA66B08BFF5}" srcOrd="0" destOrd="0" presId="urn:microsoft.com/office/officeart/2005/8/layout/hierarchy1"/>
    <dgm:cxn modelId="{13B38E5A-80C5-4370-B38D-60FECE07A6AC}" type="presParOf" srcId="{46B99376-7229-4F84-82F2-1FA66B08BFF5}" destId="{84CEBEFC-9BDD-41D5-BF2D-0BF4D8BB5D54}" srcOrd="0" destOrd="0" presId="urn:microsoft.com/office/officeart/2005/8/layout/hierarchy1"/>
    <dgm:cxn modelId="{E9F5CC53-2C0C-47DC-A96B-872DD0B3C60E}" type="presParOf" srcId="{46B99376-7229-4F84-82F2-1FA66B08BFF5}" destId="{97FFB402-1E7D-4B18-B1A2-D91CA823F2EA}" srcOrd="1" destOrd="0" presId="urn:microsoft.com/office/officeart/2005/8/layout/hierarchy1"/>
    <dgm:cxn modelId="{B8A62A96-2A84-4C95-9DFB-E47144500233}" type="presParOf" srcId="{DC409406-53B9-4424-8685-211BB4F1C7D4}" destId="{C7DA5C46-8F2F-4642-A26C-EBDD556D62D7}" srcOrd="1" destOrd="0" presId="urn:microsoft.com/office/officeart/2005/8/layout/hierarchy1"/>
    <dgm:cxn modelId="{E3863E10-B6F5-4761-95FA-E93719E17068}" type="presParOf" srcId="{F7CEE444-3F70-490C-B0EC-BAC83745CF02}" destId="{DF90D41C-5AB3-4426-AEAC-C9294D18B126}" srcOrd="2" destOrd="0" presId="urn:microsoft.com/office/officeart/2005/8/layout/hierarchy1"/>
    <dgm:cxn modelId="{C792A40C-FDD4-4B1E-9C0B-9E4117B299EC}" type="presParOf" srcId="{F7CEE444-3F70-490C-B0EC-BAC83745CF02}" destId="{B59BE7BB-0C26-41E6-A6E2-C97AC729CC9C}" srcOrd="3" destOrd="0" presId="urn:microsoft.com/office/officeart/2005/8/layout/hierarchy1"/>
    <dgm:cxn modelId="{E94A6018-51B6-49A5-90B9-3E6C71A18C1A}" type="presParOf" srcId="{B59BE7BB-0C26-41E6-A6E2-C97AC729CC9C}" destId="{D94A9F04-665F-40AD-B49D-E71EC80D44BB}" srcOrd="0" destOrd="0" presId="urn:microsoft.com/office/officeart/2005/8/layout/hierarchy1"/>
    <dgm:cxn modelId="{FF35A1BE-C5FE-4ED8-BE5F-E9EC5BBF11AF}" type="presParOf" srcId="{D94A9F04-665F-40AD-B49D-E71EC80D44BB}" destId="{A81E89B0-5810-41BD-A7D6-52FE5B4D1D2F}" srcOrd="0" destOrd="0" presId="urn:microsoft.com/office/officeart/2005/8/layout/hierarchy1"/>
    <dgm:cxn modelId="{917766C9-E27E-49CE-A7D5-A30C109DC8C7}" type="presParOf" srcId="{D94A9F04-665F-40AD-B49D-E71EC80D44BB}" destId="{EC77F79C-E7E9-4167-82B2-8F31883A9DE5}" srcOrd="1" destOrd="0" presId="urn:microsoft.com/office/officeart/2005/8/layout/hierarchy1"/>
    <dgm:cxn modelId="{C632F02F-C84D-40BA-A4B1-C2D65ACAF46B}" type="presParOf" srcId="{B59BE7BB-0C26-41E6-A6E2-C97AC729CC9C}" destId="{66CAA4B1-D545-429C-92E8-6C1671B07A3A}" srcOrd="1" destOrd="0" presId="urn:microsoft.com/office/officeart/2005/8/layout/hierarchy1"/>
    <dgm:cxn modelId="{DDFC71E6-54D6-4E2B-A974-96B645609A29}" type="presParOf" srcId="{66CAA4B1-D545-429C-92E8-6C1671B07A3A}" destId="{A412C340-C04B-46FC-850D-98E3143E478F}" srcOrd="0" destOrd="0" presId="urn:microsoft.com/office/officeart/2005/8/layout/hierarchy1"/>
    <dgm:cxn modelId="{B8B78EEF-A116-4571-BECA-B439C70323A3}" type="presParOf" srcId="{66CAA4B1-D545-429C-92E8-6C1671B07A3A}" destId="{064C16E3-C0C4-4336-9E40-0928AE6C2C44}" srcOrd="1" destOrd="0" presId="urn:microsoft.com/office/officeart/2005/8/layout/hierarchy1"/>
    <dgm:cxn modelId="{BFE7EC8E-D1EE-4B11-8231-ED32EF153794}" type="presParOf" srcId="{064C16E3-C0C4-4336-9E40-0928AE6C2C44}" destId="{EC7F44A7-F21F-4358-A5FC-09BD88E5D82A}" srcOrd="0" destOrd="0" presId="urn:microsoft.com/office/officeart/2005/8/layout/hierarchy1"/>
    <dgm:cxn modelId="{70367603-DC94-421F-99A1-A8A5E64FE268}" type="presParOf" srcId="{EC7F44A7-F21F-4358-A5FC-09BD88E5D82A}" destId="{385E221D-0CB3-459C-A6AA-2250E356C579}" srcOrd="0" destOrd="0" presId="urn:microsoft.com/office/officeart/2005/8/layout/hierarchy1"/>
    <dgm:cxn modelId="{4B796565-5C5A-4FD1-9988-59E15942EAD1}" type="presParOf" srcId="{EC7F44A7-F21F-4358-A5FC-09BD88E5D82A}" destId="{D5EBA0B5-E462-41C4-B13F-98A71A089FF8}" srcOrd="1" destOrd="0" presId="urn:microsoft.com/office/officeart/2005/8/layout/hierarchy1"/>
    <dgm:cxn modelId="{D85F7DCF-2C06-4C54-B452-04C069B3A49A}" type="presParOf" srcId="{064C16E3-C0C4-4336-9E40-0928AE6C2C44}" destId="{A6FF78B5-0381-4C0C-8859-A3E6FE15E49A}" srcOrd="1" destOrd="0" presId="urn:microsoft.com/office/officeart/2005/8/layout/hierarchy1"/>
    <dgm:cxn modelId="{1AE02415-BCE9-4E67-BA28-932C4AC4D744}" type="presParOf" srcId="{F7CEE444-3F70-490C-B0EC-BAC83745CF02}" destId="{12C6AFE8-185A-4EC9-84EC-2204604913A0}" srcOrd="4" destOrd="0" presId="urn:microsoft.com/office/officeart/2005/8/layout/hierarchy1"/>
    <dgm:cxn modelId="{B2CEFBBA-DBBA-4542-8171-863DCFD29DD0}" type="presParOf" srcId="{F7CEE444-3F70-490C-B0EC-BAC83745CF02}" destId="{671DB299-2D10-4627-B40B-2E24C84EE2AD}" srcOrd="5" destOrd="0" presId="urn:microsoft.com/office/officeart/2005/8/layout/hierarchy1"/>
    <dgm:cxn modelId="{FFE102E6-0F03-4903-9C75-109347E3612D}" type="presParOf" srcId="{671DB299-2D10-4627-B40B-2E24C84EE2AD}" destId="{E7B814A1-E5E5-4575-BDEF-70B62B3D766B}" srcOrd="0" destOrd="0" presId="urn:microsoft.com/office/officeart/2005/8/layout/hierarchy1"/>
    <dgm:cxn modelId="{0B9F192E-1D99-4DF7-9873-CE0439025ED8}" type="presParOf" srcId="{E7B814A1-E5E5-4575-BDEF-70B62B3D766B}" destId="{2A10C541-A22F-4681-82E3-51E52B3DAC45}" srcOrd="0" destOrd="0" presId="urn:microsoft.com/office/officeart/2005/8/layout/hierarchy1"/>
    <dgm:cxn modelId="{3E1A1CC7-E17A-41F9-B094-A17EDA35DEBF}" type="presParOf" srcId="{E7B814A1-E5E5-4575-BDEF-70B62B3D766B}" destId="{D04C76CF-D458-4379-94E2-DDF03A7CA586}" srcOrd="1" destOrd="0" presId="urn:microsoft.com/office/officeart/2005/8/layout/hierarchy1"/>
    <dgm:cxn modelId="{73FD6694-BD64-4AE0-A359-E46D0639A185}" type="presParOf" srcId="{671DB299-2D10-4627-B40B-2E24C84EE2AD}" destId="{EB11118D-4C40-4399-B4AD-550411D47F77}" srcOrd="1" destOrd="0" presId="urn:microsoft.com/office/officeart/2005/8/layout/hierarchy1"/>
    <dgm:cxn modelId="{6E9FF673-C33E-4849-A4EF-4D884CDA449F}" type="presParOf" srcId="{EB11118D-4C40-4399-B4AD-550411D47F77}" destId="{ECB51DAB-34F1-4211-A2D9-9499ACDE7C84}" srcOrd="0" destOrd="0" presId="urn:microsoft.com/office/officeart/2005/8/layout/hierarchy1"/>
    <dgm:cxn modelId="{2C07C38B-9E5A-48E6-B05F-F658C60A4926}" type="presParOf" srcId="{EB11118D-4C40-4399-B4AD-550411D47F77}" destId="{30A28919-1186-4093-A242-BBD1EFFABB9D}" srcOrd="1" destOrd="0" presId="urn:microsoft.com/office/officeart/2005/8/layout/hierarchy1"/>
    <dgm:cxn modelId="{E6E7AA4C-0CE1-4A9A-9544-AA52F7409D76}" type="presParOf" srcId="{30A28919-1186-4093-A242-BBD1EFFABB9D}" destId="{81300CE2-4549-492F-B7DC-8137DEF077D1}" srcOrd="0" destOrd="0" presId="urn:microsoft.com/office/officeart/2005/8/layout/hierarchy1"/>
    <dgm:cxn modelId="{7CBE6CFE-12C5-4B51-AD6E-8EB6E2A1259A}" type="presParOf" srcId="{81300CE2-4549-492F-B7DC-8137DEF077D1}" destId="{873B226F-44F6-4A71-946C-2E654DFEFC80}" srcOrd="0" destOrd="0" presId="urn:microsoft.com/office/officeart/2005/8/layout/hierarchy1"/>
    <dgm:cxn modelId="{A0C9A49C-9DAA-460B-8088-AB5AB083217F}" type="presParOf" srcId="{81300CE2-4549-492F-B7DC-8137DEF077D1}" destId="{B1446370-FD93-4B81-8429-28EB6614C2FA}" srcOrd="1" destOrd="0" presId="urn:microsoft.com/office/officeart/2005/8/layout/hierarchy1"/>
    <dgm:cxn modelId="{DD372D83-C3CD-4A44-BAF1-80708B4F535E}" type="presParOf" srcId="{30A28919-1186-4093-A242-BBD1EFFABB9D}" destId="{804121BB-C497-454A-94C0-7148B468BCC7}" srcOrd="1" destOrd="0" presId="urn:microsoft.com/office/officeart/2005/8/layout/hierarchy1"/>
    <dgm:cxn modelId="{0BE36125-AA24-4908-A32A-88A935D97E7C}" type="presParOf" srcId="{EB11118D-4C40-4399-B4AD-550411D47F77}" destId="{6ACAA676-36C5-40E4-9A6D-D84CFA123027}" srcOrd="2" destOrd="0" presId="urn:microsoft.com/office/officeart/2005/8/layout/hierarchy1"/>
    <dgm:cxn modelId="{C5B8384F-D858-457F-B1A8-26C09D17FB84}" type="presParOf" srcId="{EB11118D-4C40-4399-B4AD-550411D47F77}" destId="{A057C8BF-D8F6-4A3D-AF83-005CFC45BFDB}" srcOrd="3" destOrd="0" presId="urn:microsoft.com/office/officeart/2005/8/layout/hierarchy1"/>
    <dgm:cxn modelId="{D4996304-6AB8-429F-98F8-716B6EA9EC05}" type="presParOf" srcId="{A057C8BF-D8F6-4A3D-AF83-005CFC45BFDB}" destId="{862549EE-F932-4E9C-84C5-B5C81FE184E4}" srcOrd="0" destOrd="0" presId="urn:microsoft.com/office/officeart/2005/8/layout/hierarchy1"/>
    <dgm:cxn modelId="{07E45379-2FFD-4DBA-B2EB-07FC1632D2B4}" type="presParOf" srcId="{862549EE-F932-4E9C-84C5-B5C81FE184E4}" destId="{5F4651D2-8A13-42F4-A2D8-FEF092C4F960}" srcOrd="0" destOrd="0" presId="urn:microsoft.com/office/officeart/2005/8/layout/hierarchy1"/>
    <dgm:cxn modelId="{EE658F23-8D07-4925-AD22-FA50A9BAE890}" type="presParOf" srcId="{862549EE-F932-4E9C-84C5-B5C81FE184E4}" destId="{D5F996F0-4334-4BAE-BA06-838E0530A818}" srcOrd="1" destOrd="0" presId="urn:microsoft.com/office/officeart/2005/8/layout/hierarchy1"/>
    <dgm:cxn modelId="{2D6CCC9A-0C4F-48B0-A010-16B695BE8521}" type="presParOf" srcId="{A057C8BF-D8F6-4A3D-AF83-005CFC45BFDB}" destId="{A1A4745C-CBAF-42FC-B11E-F998CE3A6FD8}" srcOrd="1" destOrd="0" presId="urn:microsoft.com/office/officeart/2005/8/layout/hierarchy1"/>
    <dgm:cxn modelId="{11804510-D23E-4340-B5D2-4862A470E1E8}" type="presParOf" srcId="{696451BE-C16E-4539-B88F-265C801B5FA4}" destId="{F22E749F-8394-4990-987E-198D4452F886}" srcOrd="1" destOrd="0" presId="urn:microsoft.com/office/officeart/2005/8/layout/hierarchy1"/>
    <dgm:cxn modelId="{29B5CAF5-F410-4115-98CA-1494BDF2DDDE}" type="presParOf" srcId="{F22E749F-8394-4990-987E-198D4452F886}" destId="{4ED27192-C3B7-49EA-977B-28B2D6AFEBBE}" srcOrd="0" destOrd="0" presId="urn:microsoft.com/office/officeart/2005/8/layout/hierarchy1"/>
    <dgm:cxn modelId="{5686E6D1-BBC0-414B-A177-DF64B5FE7250}" type="presParOf" srcId="{4ED27192-C3B7-49EA-977B-28B2D6AFEBBE}" destId="{C1A4C09F-D5C3-4315-8808-29D537BC0123}" srcOrd="0" destOrd="0" presId="urn:microsoft.com/office/officeart/2005/8/layout/hierarchy1"/>
    <dgm:cxn modelId="{C495C7A0-8E8F-467E-AA42-006B95DEE6FE}" type="presParOf" srcId="{4ED27192-C3B7-49EA-977B-28B2D6AFEBBE}" destId="{4B9D24A7-ADF9-453E-830F-544056CDDF22}" srcOrd="1" destOrd="0" presId="urn:microsoft.com/office/officeart/2005/8/layout/hierarchy1"/>
    <dgm:cxn modelId="{DF697E6E-0754-4894-960B-456007A530DE}" type="presParOf" srcId="{F22E749F-8394-4990-987E-198D4452F886}" destId="{47AD4C8A-2595-47C2-919A-1E27BEA85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AA676-36C5-40E4-9A6D-D84CFA123027}">
      <dsp:nvSpPr>
        <dsp:cNvPr id="0" name=""/>
        <dsp:cNvSpPr/>
      </dsp:nvSpPr>
      <dsp:spPr>
        <a:xfrm>
          <a:off x="8273020" y="1989260"/>
          <a:ext cx="985093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985093" y="252304"/>
              </a:lnTo>
              <a:lnTo>
                <a:pt x="985093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1DAB-34F1-4211-A2D9-9499ACDE7C84}">
      <dsp:nvSpPr>
        <dsp:cNvPr id="0" name=""/>
        <dsp:cNvSpPr/>
      </dsp:nvSpPr>
      <dsp:spPr>
        <a:xfrm>
          <a:off x="7674033" y="1989260"/>
          <a:ext cx="598987" cy="370235"/>
        </a:xfrm>
        <a:custGeom>
          <a:avLst/>
          <a:gdLst/>
          <a:ahLst/>
          <a:cxnLst/>
          <a:rect l="0" t="0" r="0" b="0"/>
          <a:pathLst>
            <a:path>
              <a:moveTo>
                <a:pt x="598987" y="0"/>
              </a:moveTo>
              <a:lnTo>
                <a:pt x="598987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6AFE8-185A-4EC9-84EC-2204604913A0}">
      <dsp:nvSpPr>
        <dsp:cNvPr id="0" name=""/>
        <dsp:cNvSpPr/>
      </dsp:nvSpPr>
      <dsp:spPr>
        <a:xfrm>
          <a:off x="5594893" y="810659"/>
          <a:ext cx="2678127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2678127" y="252304"/>
              </a:lnTo>
              <a:lnTo>
                <a:pt x="2678127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2C340-C04B-46FC-850D-98E3143E478F}">
      <dsp:nvSpPr>
        <dsp:cNvPr id="0" name=""/>
        <dsp:cNvSpPr/>
      </dsp:nvSpPr>
      <dsp:spPr>
        <a:xfrm>
          <a:off x="5541144" y="1989260"/>
          <a:ext cx="374979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374979" y="252304"/>
              </a:lnTo>
              <a:lnTo>
                <a:pt x="374979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0D41C-5AB3-4426-AEAC-C9294D18B126}">
      <dsp:nvSpPr>
        <dsp:cNvPr id="0" name=""/>
        <dsp:cNvSpPr/>
      </dsp:nvSpPr>
      <dsp:spPr>
        <a:xfrm>
          <a:off x="5495424" y="810659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99468" y="0"/>
              </a:moveTo>
              <a:lnTo>
                <a:pt x="99468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E0F9B-DD9E-491E-AD73-8ED34A432E18}">
      <dsp:nvSpPr>
        <dsp:cNvPr id="0" name=""/>
        <dsp:cNvSpPr/>
      </dsp:nvSpPr>
      <dsp:spPr>
        <a:xfrm>
          <a:off x="2868008" y="1989260"/>
          <a:ext cx="1492206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1492206" y="252304"/>
              </a:lnTo>
              <a:lnTo>
                <a:pt x="1492206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D0C70-99FB-493F-A3BE-218FE722E637}">
      <dsp:nvSpPr>
        <dsp:cNvPr id="0" name=""/>
        <dsp:cNvSpPr/>
      </dsp:nvSpPr>
      <dsp:spPr>
        <a:xfrm>
          <a:off x="2758587" y="1989260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109421" y="0"/>
              </a:moveTo>
              <a:lnTo>
                <a:pt x="109421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C467-36C4-4C2E-8FE0-DFDBD26036C8}">
      <dsp:nvSpPr>
        <dsp:cNvPr id="0" name=""/>
        <dsp:cNvSpPr/>
      </dsp:nvSpPr>
      <dsp:spPr>
        <a:xfrm>
          <a:off x="1312100" y="1989260"/>
          <a:ext cx="1555908" cy="370235"/>
        </a:xfrm>
        <a:custGeom>
          <a:avLst/>
          <a:gdLst/>
          <a:ahLst/>
          <a:cxnLst/>
          <a:rect l="0" t="0" r="0" b="0"/>
          <a:pathLst>
            <a:path>
              <a:moveTo>
                <a:pt x="1555908" y="0"/>
              </a:moveTo>
              <a:lnTo>
                <a:pt x="1555908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A4FC-80D3-4201-88CC-FE97B3994D16}">
      <dsp:nvSpPr>
        <dsp:cNvPr id="0" name=""/>
        <dsp:cNvSpPr/>
      </dsp:nvSpPr>
      <dsp:spPr>
        <a:xfrm>
          <a:off x="2868008" y="810659"/>
          <a:ext cx="2726884" cy="370235"/>
        </a:xfrm>
        <a:custGeom>
          <a:avLst/>
          <a:gdLst/>
          <a:ahLst/>
          <a:cxnLst/>
          <a:rect l="0" t="0" r="0" b="0"/>
          <a:pathLst>
            <a:path>
              <a:moveTo>
                <a:pt x="2726884" y="0"/>
              </a:moveTo>
              <a:lnTo>
                <a:pt x="2726884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C212-40F0-40C9-8E9D-967F5B2827D7}">
      <dsp:nvSpPr>
        <dsp:cNvPr id="0" name=""/>
        <dsp:cNvSpPr/>
      </dsp:nvSpPr>
      <dsp:spPr>
        <a:xfrm>
          <a:off x="4075726" y="2294"/>
          <a:ext cx="3038333" cy="80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890B-1329-481C-9DF2-8E1BE6E00BD7}">
      <dsp:nvSpPr>
        <dsp:cNvPr id="0" name=""/>
        <dsp:cNvSpPr/>
      </dsp:nvSpPr>
      <dsp:spPr>
        <a:xfrm>
          <a:off x="4217172" y="136668"/>
          <a:ext cx="303833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/>
            <a:t>các</a:t>
          </a:r>
          <a:r>
            <a:rPr lang="en-US" sz="2800" b="1" kern="1200" dirty="0"/>
            <a:t> </a:t>
          </a:r>
          <a:r>
            <a:rPr lang="en-US" sz="2800" b="1" kern="1200" dirty="0" err="1"/>
            <a:t>bước</a:t>
          </a:r>
          <a:r>
            <a:rPr lang="en-US" sz="2800" b="1" kern="1200" dirty="0"/>
            <a:t> </a:t>
          </a:r>
          <a:r>
            <a:rPr lang="en-US" sz="2800" b="1" kern="1200" dirty="0" err="1"/>
            <a:t>nói</a:t>
          </a:r>
          <a:endParaRPr lang="en-US" sz="2800" b="1" kern="1200" dirty="0"/>
        </a:p>
      </dsp:txBody>
      <dsp:txXfrm>
        <a:off x="4240848" y="160344"/>
        <a:ext cx="2990981" cy="761013"/>
      </dsp:txXfrm>
    </dsp:sp>
    <dsp:sp modelId="{112F4542-8D1E-4919-980B-291D146A2566}">
      <dsp:nvSpPr>
        <dsp:cNvPr id="0" name=""/>
        <dsp:cNvSpPr/>
      </dsp:nvSpPr>
      <dsp:spPr>
        <a:xfrm>
          <a:off x="1569716" y="1180895"/>
          <a:ext cx="2596583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D9CD-6807-4ECE-BCF3-90532A287459}">
      <dsp:nvSpPr>
        <dsp:cNvPr id="0" name=""/>
        <dsp:cNvSpPr/>
      </dsp:nvSpPr>
      <dsp:spPr>
        <a:xfrm>
          <a:off x="1711163" y="1315269"/>
          <a:ext cx="259658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chuẩn</a:t>
          </a:r>
          <a:r>
            <a:rPr lang="en-US" sz="2000" kern="1200" dirty="0"/>
            <a:t> </a:t>
          </a:r>
          <a:r>
            <a:rPr lang="en-US" sz="2000" kern="1200" dirty="0" err="1"/>
            <a:t>bị</a:t>
          </a:r>
          <a:r>
            <a:rPr lang="en-US" sz="2000" kern="1200" dirty="0"/>
            <a:t> </a:t>
          </a:r>
          <a:r>
            <a:rPr lang="en-US" sz="2000" kern="1200" dirty="0" err="1"/>
            <a:t>nói</a:t>
          </a:r>
          <a:endParaRPr lang="en-US" sz="2000" kern="1200" dirty="0"/>
        </a:p>
      </dsp:txBody>
      <dsp:txXfrm>
        <a:off x="1734839" y="1338945"/>
        <a:ext cx="2549231" cy="761013"/>
      </dsp:txXfrm>
    </dsp:sp>
    <dsp:sp modelId="{67992480-2DFD-4F7F-98EF-A48B8E416AB9}">
      <dsp:nvSpPr>
        <dsp:cNvPr id="0" name=""/>
        <dsp:cNvSpPr/>
      </dsp:nvSpPr>
      <dsp:spPr>
        <a:xfrm>
          <a:off x="739293" y="2359495"/>
          <a:ext cx="1145612" cy="3172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488E-7370-4259-910F-704EA08E64EA}">
      <dsp:nvSpPr>
        <dsp:cNvPr id="0" name=""/>
        <dsp:cNvSpPr/>
      </dsp:nvSpPr>
      <dsp:spPr>
        <a:xfrm>
          <a:off x="880740" y="2493869"/>
          <a:ext cx="1145612" cy="317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xác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đề</a:t>
          </a:r>
          <a:r>
            <a:rPr lang="en-US" sz="2000" kern="1200" dirty="0"/>
            <a:t> </a:t>
          </a:r>
          <a:r>
            <a:rPr lang="en-US" sz="2000" kern="1200" dirty="0" err="1"/>
            <a:t>tài</a:t>
          </a:r>
          <a:r>
            <a:rPr lang="en-US" sz="2000" kern="1200" dirty="0"/>
            <a:t>, </a:t>
          </a:r>
          <a:r>
            <a:rPr lang="en-US" sz="2000" kern="1200" dirty="0" err="1"/>
            <a:t>mục</a:t>
          </a:r>
          <a:r>
            <a:rPr lang="en-US" sz="2000" kern="1200" dirty="0"/>
            <a:t> </a:t>
          </a:r>
          <a:r>
            <a:rPr lang="en-US" sz="2000" kern="1200" dirty="0" err="1"/>
            <a:t>đích</a:t>
          </a:r>
          <a:r>
            <a:rPr lang="en-US" sz="2000" kern="1200" dirty="0"/>
            <a:t>,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tượng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endParaRPr lang="en-US" sz="2000" kern="1200" dirty="0"/>
        </a:p>
      </dsp:txBody>
      <dsp:txXfrm>
        <a:off x="914294" y="2527423"/>
        <a:ext cx="1078504" cy="3105070"/>
      </dsp:txXfrm>
    </dsp:sp>
    <dsp:sp modelId="{66860804-33DE-47FA-B93F-B900D2C0E63E}">
      <dsp:nvSpPr>
        <dsp:cNvPr id="0" name=""/>
        <dsp:cNvSpPr/>
      </dsp:nvSpPr>
      <dsp:spPr>
        <a:xfrm>
          <a:off x="2167798" y="2359495"/>
          <a:ext cx="1273016" cy="3198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96124-5361-4B91-B72F-B7C05D0A97C5}">
      <dsp:nvSpPr>
        <dsp:cNvPr id="0" name=""/>
        <dsp:cNvSpPr/>
      </dsp:nvSpPr>
      <dsp:spPr>
        <a:xfrm>
          <a:off x="2309245" y="2493869"/>
          <a:ext cx="1273016" cy="319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tìm</a:t>
          </a:r>
          <a:r>
            <a:rPr lang="en-US" sz="2000" kern="1200" dirty="0"/>
            <a:t> ý, </a:t>
          </a:r>
          <a:r>
            <a:rPr lang="en-US" sz="2000" kern="1200" dirty="0" err="1"/>
            <a:t>lập</a:t>
          </a:r>
          <a:r>
            <a:rPr lang="en-US" sz="2000" kern="1200" dirty="0"/>
            <a:t> </a:t>
          </a:r>
          <a:r>
            <a:rPr lang="en-US" sz="2000" kern="1200" dirty="0" err="1"/>
            <a:t>dàn</a:t>
          </a:r>
          <a:r>
            <a:rPr lang="en-US" sz="2000" kern="1200" dirty="0"/>
            <a:t> ý</a:t>
          </a:r>
        </a:p>
      </dsp:txBody>
      <dsp:txXfrm>
        <a:off x="2346530" y="2531154"/>
        <a:ext cx="1198446" cy="3123516"/>
      </dsp:txXfrm>
    </dsp:sp>
    <dsp:sp modelId="{84CEBEFC-9BDD-41D5-BF2D-0BF4D8BB5D54}">
      <dsp:nvSpPr>
        <dsp:cNvPr id="0" name=""/>
        <dsp:cNvSpPr/>
      </dsp:nvSpPr>
      <dsp:spPr>
        <a:xfrm>
          <a:off x="3723707" y="2359495"/>
          <a:ext cx="1273016" cy="3169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B402-1E7D-4B18-B1A2-D91CA823F2EA}">
      <dsp:nvSpPr>
        <dsp:cNvPr id="0" name=""/>
        <dsp:cNvSpPr/>
      </dsp:nvSpPr>
      <dsp:spPr>
        <a:xfrm>
          <a:off x="3865153" y="2493869"/>
          <a:ext cx="1273016" cy="3169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Luyện</a:t>
          </a:r>
          <a:r>
            <a:rPr lang="en-US" sz="2000" kern="1200" dirty="0"/>
            <a:t> </a:t>
          </a:r>
          <a:r>
            <a:rPr lang="en-US" sz="2000" kern="1200" dirty="0" err="1"/>
            <a:t>tập</a:t>
          </a:r>
          <a:endParaRPr lang="en-US" sz="2000" kern="1200" dirty="0"/>
        </a:p>
      </dsp:txBody>
      <dsp:txXfrm>
        <a:off x="3902438" y="2531154"/>
        <a:ext cx="1198446" cy="3095022"/>
      </dsp:txXfrm>
    </dsp:sp>
    <dsp:sp modelId="{A81E89B0-5810-41BD-A7D6-52FE5B4D1D2F}">
      <dsp:nvSpPr>
        <dsp:cNvPr id="0" name=""/>
        <dsp:cNvSpPr/>
      </dsp:nvSpPr>
      <dsp:spPr>
        <a:xfrm>
          <a:off x="4307961" y="1180895"/>
          <a:ext cx="2466366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F79C-E7E9-4167-82B2-8F31883A9DE5}">
      <dsp:nvSpPr>
        <dsp:cNvPr id="0" name=""/>
        <dsp:cNvSpPr/>
      </dsp:nvSpPr>
      <dsp:spPr>
        <a:xfrm>
          <a:off x="4449407" y="1315269"/>
          <a:ext cx="2466366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trình</a:t>
          </a:r>
          <a:r>
            <a:rPr lang="en-US" sz="1800" kern="1200" dirty="0"/>
            <a:t> </a:t>
          </a:r>
          <a:r>
            <a:rPr lang="en-US" sz="1800" kern="1200" dirty="0" err="1"/>
            <a:t>bày</a:t>
          </a:r>
          <a:r>
            <a:rPr lang="en-US" sz="1800" kern="1200" dirty="0"/>
            <a:t> </a:t>
          </a:r>
          <a:r>
            <a:rPr lang="en-US" sz="1800" kern="1200" dirty="0" err="1"/>
            <a:t>bài</a:t>
          </a:r>
          <a:r>
            <a:rPr lang="en-US" sz="1800" kern="1200" dirty="0"/>
            <a:t> </a:t>
          </a:r>
          <a:r>
            <a:rPr lang="en-US" sz="1800" kern="1200" dirty="0" err="1"/>
            <a:t>nói</a:t>
          </a:r>
          <a:endParaRPr lang="en-US" sz="1800" kern="1200" dirty="0"/>
        </a:p>
      </dsp:txBody>
      <dsp:txXfrm>
        <a:off x="4473083" y="1338945"/>
        <a:ext cx="2419014" cy="761013"/>
      </dsp:txXfrm>
    </dsp:sp>
    <dsp:sp modelId="{385E221D-0CB3-459C-A6AA-2250E356C579}">
      <dsp:nvSpPr>
        <dsp:cNvPr id="0" name=""/>
        <dsp:cNvSpPr/>
      </dsp:nvSpPr>
      <dsp:spPr>
        <a:xfrm>
          <a:off x="5279616" y="2359495"/>
          <a:ext cx="1273016" cy="3226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A0B5-E462-41C4-B13F-98A71A089FF8}">
      <dsp:nvSpPr>
        <dsp:cNvPr id="0" name=""/>
        <dsp:cNvSpPr/>
      </dsp:nvSpPr>
      <dsp:spPr>
        <a:xfrm>
          <a:off x="5421062" y="2493869"/>
          <a:ext cx="1273016" cy="3226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Nói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tốn</a:t>
          </a:r>
          <a:r>
            <a:rPr lang="en-US" sz="2000" kern="1200" dirty="0"/>
            <a:t>, </a:t>
          </a:r>
          <a:r>
            <a:rPr lang="en-US" sz="2000" kern="1200" dirty="0" err="1"/>
            <a:t>tự</a:t>
          </a:r>
          <a:r>
            <a:rPr lang="en-US" sz="2000" kern="1200" dirty="0"/>
            <a:t> tin,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âm</a:t>
          </a:r>
          <a:r>
            <a:rPr lang="en-US" sz="2000" kern="1200" dirty="0"/>
            <a:t> </a:t>
          </a:r>
          <a:r>
            <a:rPr lang="en-US" sz="2000" kern="1200" dirty="0" err="1"/>
            <a:t>lượng</a:t>
          </a:r>
          <a:r>
            <a:rPr lang="en-US" sz="2000" kern="1200" dirty="0"/>
            <a:t> </a:t>
          </a:r>
          <a:r>
            <a:rPr lang="en-US" sz="2000" kern="1200" dirty="0" err="1"/>
            <a:t>đủ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Tương</a:t>
          </a:r>
          <a:r>
            <a:rPr lang="en-US" sz="2000" kern="1200" dirty="0"/>
            <a:t> </a:t>
          </a:r>
          <a:r>
            <a:rPr lang="en-US" sz="2000" kern="1200" dirty="0" err="1"/>
            <a:t>tác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...</a:t>
          </a:r>
        </a:p>
      </dsp:txBody>
      <dsp:txXfrm>
        <a:off x="5458347" y="2531154"/>
        <a:ext cx="1198446" cy="3152011"/>
      </dsp:txXfrm>
    </dsp:sp>
    <dsp:sp modelId="{2A10C541-A22F-4681-82E3-51E52B3DAC45}">
      <dsp:nvSpPr>
        <dsp:cNvPr id="0" name=""/>
        <dsp:cNvSpPr/>
      </dsp:nvSpPr>
      <dsp:spPr>
        <a:xfrm>
          <a:off x="7179086" y="1180895"/>
          <a:ext cx="2187869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C76CF-D458-4379-94E2-DDF03A7CA586}">
      <dsp:nvSpPr>
        <dsp:cNvPr id="0" name=""/>
        <dsp:cNvSpPr/>
      </dsp:nvSpPr>
      <dsp:spPr>
        <a:xfrm>
          <a:off x="7320532" y="1315269"/>
          <a:ext cx="2187869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Trao</a:t>
          </a:r>
          <a:r>
            <a:rPr lang="en-US" sz="2000" kern="1200" dirty="0"/>
            <a:t> </a:t>
          </a:r>
          <a:r>
            <a:rPr lang="en-US" sz="2000" kern="1200" dirty="0" err="1"/>
            <a:t>đổi</a:t>
          </a:r>
          <a:r>
            <a:rPr lang="en-US" sz="2000" kern="1200" dirty="0"/>
            <a:t>, </a:t>
          </a:r>
          <a:r>
            <a:rPr lang="en-US" sz="2000" kern="1200" dirty="0" err="1"/>
            <a:t>đánh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endParaRPr lang="en-US" sz="2000" kern="1200" dirty="0"/>
        </a:p>
      </dsp:txBody>
      <dsp:txXfrm>
        <a:off x="7344208" y="1338945"/>
        <a:ext cx="2140517" cy="761013"/>
      </dsp:txXfrm>
    </dsp:sp>
    <dsp:sp modelId="{873B226F-44F6-4A71-946C-2E654DFEFC80}">
      <dsp:nvSpPr>
        <dsp:cNvPr id="0" name=""/>
        <dsp:cNvSpPr/>
      </dsp:nvSpPr>
      <dsp:spPr>
        <a:xfrm>
          <a:off x="7083500" y="2359495"/>
          <a:ext cx="1181066" cy="3226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6370-FD93-4B81-8429-28EB6614C2FA}">
      <dsp:nvSpPr>
        <dsp:cNvPr id="0" name=""/>
        <dsp:cNvSpPr/>
      </dsp:nvSpPr>
      <dsp:spPr>
        <a:xfrm>
          <a:off x="7224946" y="2493869"/>
          <a:ext cx="1181066" cy="322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Lắng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 ý </a:t>
          </a:r>
          <a:r>
            <a:rPr lang="en-US" sz="2000" kern="1200" dirty="0" err="1"/>
            <a:t>kiến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câu</a:t>
          </a:r>
          <a:r>
            <a:rPr lang="en-US" sz="2000" kern="1200" dirty="0"/>
            <a:t> </a:t>
          </a:r>
          <a:r>
            <a:rPr lang="en-US" sz="2000" kern="1200" dirty="0" err="1"/>
            <a:t>hỏi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</dsp:txBody>
      <dsp:txXfrm>
        <a:off x="7259538" y="2528461"/>
        <a:ext cx="1111882" cy="3157155"/>
      </dsp:txXfrm>
    </dsp:sp>
    <dsp:sp modelId="{5F4651D2-8A13-42F4-A2D8-FEF092C4F960}">
      <dsp:nvSpPr>
        <dsp:cNvPr id="0" name=""/>
        <dsp:cNvSpPr/>
      </dsp:nvSpPr>
      <dsp:spPr>
        <a:xfrm>
          <a:off x="8547459" y="2359495"/>
          <a:ext cx="1421309" cy="3218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96F0-4334-4BAE-BA06-838E0530A818}">
      <dsp:nvSpPr>
        <dsp:cNvPr id="0" name=""/>
        <dsp:cNvSpPr/>
      </dsp:nvSpPr>
      <dsp:spPr>
        <a:xfrm>
          <a:off x="8688905" y="2493869"/>
          <a:ext cx="1421309" cy="321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Trả</a:t>
          </a:r>
          <a:r>
            <a:rPr lang="en-US" sz="2300" kern="1200" dirty="0"/>
            <a:t> </a:t>
          </a:r>
          <a:r>
            <a:rPr lang="en-US" sz="2300" kern="1200" dirty="0" err="1"/>
            <a:t>lời</a:t>
          </a:r>
          <a:r>
            <a:rPr lang="en-US" sz="2300" kern="1200" dirty="0"/>
            <a:t>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giải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rõ</a:t>
          </a:r>
          <a:r>
            <a:rPr lang="en-US" sz="2300" kern="1200" dirty="0"/>
            <a:t> </a:t>
          </a:r>
          <a:r>
            <a:rPr lang="en-US" sz="2300" kern="1200" dirty="0" err="1"/>
            <a:t>ràng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hỏi</a:t>
          </a:r>
          <a:r>
            <a:rPr lang="en-US" sz="2300" kern="1200" dirty="0"/>
            <a:t>, ý </a:t>
          </a:r>
          <a:r>
            <a:rPr lang="en-US" sz="2300" kern="1200" dirty="0" err="1"/>
            <a:t>kiến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người</a:t>
          </a:r>
          <a:r>
            <a:rPr lang="en-US" sz="2300" kern="1200" dirty="0"/>
            <a:t> </a:t>
          </a:r>
          <a:r>
            <a:rPr lang="en-US" sz="2300" kern="1200" dirty="0" err="1"/>
            <a:t>nghe</a:t>
          </a:r>
          <a:endParaRPr lang="en-US" sz="2300" kern="1200" dirty="0"/>
        </a:p>
      </dsp:txBody>
      <dsp:txXfrm>
        <a:off x="8730534" y="2535498"/>
        <a:ext cx="1338051" cy="3135482"/>
      </dsp:txXfrm>
    </dsp:sp>
    <dsp:sp modelId="{C1A4C09F-D5C3-4315-8808-29D537BC0123}">
      <dsp:nvSpPr>
        <dsp:cNvPr id="0" name=""/>
        <dsp:cNvSpPr/>
      </dsp:nvSpPr>
      <dsp:spPr>
        <a:xfrm>
          <a:off x="597823" y="-134373"/>
          <a:ext cx="2422358" cy="63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24A7-ADF9-453E-830F-544056CDDF22}">
      <dsp:nvSpPr>
        <dsp:cNvPr id="0" name=""/>
        <dsp:cNvSpPr/>
      </dsp:nvSpPr>
      <dsp:spPr>
        <a:xfrm>
          <a:off x="739270" y="0"/>
          <a:ext cx="2422358" cy="630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</a:rPr>
            <a:t>*</a:t>
          </a:r>
          <a:r>
            <a:rPr lang="en-US" sz="2000" b="1" kern="1200" dirty="0" err="1">
              <a:solidFill>
                <a:srgbClr val="FF0000"/>
              </a:solidFill>
            </a:rPr>
            <a:t>Sơ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đồ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tóm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tắt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hoạt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động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nói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757725" y="18455"/>
        <a:ext cx="2385448" cy="59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77EBB-F1FA-4B08-9AE7-5068FE03EEE4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718B-DF48-490C-8E0F-12BF2D4C3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F1C70E0-2D0B-4D72-AA81-863F3E3923C0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ô “Tìm ý, lập dàn ý” để chạy sang slide sau.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86A6-E00B-B403-97C5-1EACDDCE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380CB-F7D5-96E4-828D-AF7A067D1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D4BC-DCA4-C6AC-DC63-564A5547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9EEA-4547-39D0-3DE0-1C4B2BF3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1814-EC65-64AC-F63D-B889486E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CA7E-E792-70F8-0BB8-28ED6575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9971D-24F7-8714-45F7-709A33756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7554-4CF3-0BC8-FFC6-2FC516B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2C33-D457-E5D7-B662-24738FDC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DE54-FC5D-2BBE-E049-B8DDDCA6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CCF09-B22B-28A2-98C7-B09FC4125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8DEC9-1426-3098-9CCB-179C09CC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2606-0A7F-E4EA-18B8-27E6469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4C07-948A-64D0-9179-C42004DC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229A-C5A6-ED75-9262-646C9278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395307" y="319404"/>
            <a:ext cx="2238075" cy="28710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592815"/>
            <a:ext cx="8271803" cy="3265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10360" y="1931946"/>
            <a:ext cx="1854254" cy="16608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0801502">
            <a:off x="531586" y="360234"/>
            <a:ext cx="1973696" cy="12559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  <p:sp>
          <p:nvSpPr>
            <p:cNvPr id="19" name="矩形: 圆角 18"/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258673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/>
              <p:cNvCxnSpPr/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/>
              <p:cNvCxnSpPr/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6" name="图片 5" descr="图片包含 餐桌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82164" y="3647710"/>
            <a:ext cx="3709837" cy="31553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flipH="1">
            <a:off x="7300636" y="5176638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2478548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4"/>
            <a:ext cx="7455236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2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9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9" y="369878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2" y="169786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7215066" y="1315244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56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1A91-1FF1-A80E-C0D0-CE9F343C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2339-C621-90C4-F31D-1D4C7643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B76E-643B-ABCF-9D72-822D7355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CA146-EB13-BEEB-25BD-BE72EA3F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139D-4575-39F5-D5D8-FEE81607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CEB3-0970-4781-A0C5-A47BDDEB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DFED-F57A-2AAA-39BE-BBB482AA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930F-A319-1336-FB56-2AFEF56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2C7C-E444-6A99-81A9-CBD3E103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FCC6-67E2-5FE7-081F-D47E09A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66D-A218-6ECC-C2D1-048987F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F8F8-F5B4-A225-6162-33FA79ED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164C-3C05-EA09-EDB9-DF89DE3F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B1F70-314E-1E64-28EC-D3465E12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C946-52FA-BC3C-5571-DE90EFB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AB0C-3202-A2A8-3095-217DFBAA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F915-F6C4-1C1E-53BC-9EE529FD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676F-5363-0BCF-E57D-0E517DD7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8A9A-2612-BFEF-B32F-F6C1A43EC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AE91-6953-F62F-803C-A0F63A303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C872E-59D8-4709-01DE-5DF9113B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16E41-D1D9-FDBC-2A6F-7BDC5644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51EEC-25D9-407B-FA0D-9FF3AD09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2B8AF-1AB5-1507-BF13-0B424B90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4C29-60B9-471D-E79B-FC84164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E2054-38BB-2371-9BBA-0AF01685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8B8E7-F335-B324-4A14-3C953C6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A13BD-451B-6DB0-373F-E599DF74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784EF-DD2F-3B29-9AEB-77240C1E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9D90-FBA5-A584-AFA6-F96FA169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E8F2-817C-3596-86E3-BFC0B5F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57B-CDF8-832C-3D37-D223EEA7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D223-4CD4-8582-5C47-4444F04E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2E042-9D80-17D6-EEE9-367EA9A2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8973-40B9-1A8F-4D02-36AE4667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D854-F334-0BDE-E644-8513990E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2F5EC-EF79-8B52-8F1D-E0F74DDA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C9BF-6AB7-23D0-56C6-324D3C2D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98BC6-B887-728A-EB66-08E326076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9E409-C0A3-5347-0B05-094A034C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68EE7-54B7-36C2-0D2A-6FE764D5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1CED-BED5-B201-C03F-539CE019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4B24A-1334-E4F0-699B-73B28BE6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819E9-5861-3F5A-B408-D7BED0B3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F777-CF67-DFC8-1879-D2F38D0D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C445-AECB-CA21-0DAF-2761800CE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BA6F-1164-4799-8075-BBF34989B090}" type="datetimeFigureOut">
              <a:rPr lang="en-US" smtClean="0"/>
              <a:t>27/1/2025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B453-9FCC-9E92-DC19-D12741D8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F44DB-602C-5688-553D-AC1F89DD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5.svg"/><Relationship Id="rId3" Type="http://schemas.openxmlformats.org/officeDocument/2006/relationships/image" Target="../media/image46.svg"/><Relationship Id="rId7" Type="http://schemas.openxmlformats.org/officeDocument/2006/relationships/image" Target="../media/image49.sv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51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85876" y="441325"/>
            <a:ext cx="9344024" cy="61690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n-US" sz="3200" b="1" cap="all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</a:t>
            </a:r>
            <a:r>
              <a:rPr lang="en-US" sz="3200" b="1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Thpt ngô lê tân</a:t>
            </a:r>
            <a:endParaRPr lang="en-US" sz="3200" b="1" cap="all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cap="all" dirty="0"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sz="3735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735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>
              <a:defRPr/>
            </a:pPr>
            <a:r>
              <a:rPr lang="en-US" sz="3735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EM ĐẾN VỚI TIẾT HỌC hôm nay.</a:t>
            </a:r>
            <a:endParaRPr lang="en-US" sz="3735" b="1" cap="all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429000" y="3624739"/>
            <a:ext cx="4490720" cy="753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n-US" sz="2000" b="1" cap="all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 giảng dạy: PHAN THỊ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302895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11A5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075" y="4611052"/>
            <a:ext cx="5924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KHÁT KHAO ĐOÀN TỤ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(TRUYỆN THƠ)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TRUYỆN THƠ HOẶC MỘT BÀI HÁT THEO LỰA CHỌN CÁ NHÂN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66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4401A2-80FA-7119-B1B2-B2DBF2046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08843"/>
              </p:ext>
            </p:extLst>
          </p:nvPr>
        </p:nvGraphicFramePr>
        <p:xfrm>
          <a:off x="339048" y="482886"/>
          <a:ext cx="10849509" cy="572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5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C577F-894D-9E83-EE24-F6DFEDA578E2}"/>
              </a:ext>
            </a:extLst>
          </p:cNvPr>
          <p:cNvSpPr/>
          <p:nvPr/>
        </p:nvSpPr>
        <p:spPr>
          <a:xfrm>
            <a:off x="1117600" y="0"/>
            <a:ext cx="10668000" cy="1061504"/>
          </a:xfrm>
          <a:prstGeom prst="rect">
            <a:avLst/>
          </a:prstGeom>
          <a:solidFill>
            <a:srgbClr val="FFE4D1"/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116" algn="l"/>
                <a:tab pos="120233" algn="l"/>
                <a:tab pos="180349" algn="l"/>
              </a:tabLst>
            </a:pPr>
            <a:r>
              <a:rPr lang="en-US" sz="4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HOẠT ĐỘNG 3: LUYỆN TẬP</a:t>
            </a:r>
            <a:endParaRPr lang="vi-VN" sz="4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8C168-E8B0-1ED0-C153-8003B1995186}"/>
              </a:ext>
            </a:extLst>
          </p:cNvPr>
          <p:cNvSpPr/>
          <p:nvPr/>
        </p:nvSpPr>
        <p:spPr>
          <a:xfrm>
            <a:off x="0" y="1202011"/>
            <a:ext cx="12039600" cy="4563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endParaRPr lang="en-US" sz="5334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B8A61A2-C123-A218-D22A-78707D1FFE8A}"/>
              </a:ext>
            </a:extLst>
          </p:cNvPr>
          <p:cNvSpPr txBox="1"/>
          <p:nvPr/>
        </p:nvSpPr>
        <p:spPr>
          <a:xfrm>
            <a:off x="2568539" y="1387011"/>
            <a:ext cx="6010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altLang="zh-CN" sz="8800" dirty="0"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latin typeface="A6 Pngtree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tham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khảo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  <a:p>
            <a:pPr defTabSz="914446"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Ca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khúc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Hà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phố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”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7917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628162"/>
            <a:ext cx="1164062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Quang).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1986,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443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-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Hoàng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0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489662"/>
            <a:ext cx="1164062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Bún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Quang: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5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3418" y="1664233"/>
            <a:ext cx="5420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4: </a:t>
            </a:r>
            <a:r>
              <a:rPr lang="en-US" altLang="zh-CN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7164" y="4291062"/>
            <a:ext cx="3037668" cy="526943"/>
            <a:chOff x="4577164" y="4122549"/>
            <a:chExt cx="3037668" cy="526943"/>
          </a:xfrm>
        </p:grpSpPr>
        <p:sp>
          <p:nvSpPr>
            <p:cNvPr id="7" name="矩形: 圆角 6"/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3632" y="4124410"/>
              <a:ext cx="184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0A584DF-5438-40AE-DC10-8E36BEF53860}"/>
              </a:ext>
            </a:extLst>
          </p:cNvPr>
          <p:cNvGrpSpPr/>
          <p:nvPr/>
        </p:nvGrpSpPr>
        <p:grpSpPr>
          <a:xfrm>
            <a:off x="1131216" y="1381158"/>
            <a:ext cx="9862615" cy="4267247"/>
            <a:chOff x="7583233" y="2829669"/>
            <a:chExt cx="8595970" cy="6400870"/>
          </a:xfrm>
        </p:grpSpPr>
        <p:grpSp>
          <p:nvGrpSpPr>
            <p:cNvPr id="7" name="Group 7"/>
            <p:cNvGrpSpPr/>
            <p:nvPr/>
          </p:nvGrpSpPr>
          <p:grpSpPr>
            <a:xfrm>
              <a:off x="7583233" y="2829669"/>
              <a:ext cx="8595970" cy="6400870"/>
              <a:chOff x="0" y="0"/>
              <a:chExt cx="11710197" cy="20286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4073"/>
                <a:ext cx="11716588" cy="2035222"/>
              </a:xfrm>
              <a:custGeom>
                <a:avLst/>
                <a:gdLst/>
                <a:ahLst/>
                <a:cxnLst/>
                <a:rect l="l" t="t" r="r" b="b"/>
                <a:pathLst>
                  <a:path w="11716588" h="2035222">
                    <a:moveTo>
                      <a:pt x="11088810" y="1980744"/>
                    </a:moveTo>
                    <a:cubicBezTo>
                      <a:pt x="11088810" y="1980744"/>
                      <a:pt x="10357935" y="2035222"/>
                      <a:pt x="8775658" y="2032601"/>
                    </a:cubicBezTo>
                    <a:cubicBezTo>
                      <a:pt x="4335195" y="2030438"/>
                      <a:pt x="1057074" y="2022614"/>
                      <a:pt x="1057074" y="2022614"/>
                    </a:cubicBezTo>
                    <a:cubicBezTo>
                      <a:pt x="812932" y="2013780"/>
                      <a:pt x="449110" y="1992549"/>
                      <a:pt x="282371" y="1934372"/>
                    </a:cubicBezTo>
                    <a:cubicBezTo>
                      <a:pt x="4469" y="1837408"/>
                      <a:pt x="0" y="1664130"/>
                      <a:pt x="0" y="1319250"/>
                    </a:cubicBezTo>
                    <a:lnTo>
                      <a:pt x="0" y="1319241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72021" y="15681"/>
                      <a:pt x="7138310" y="7673"/>
                    </a:cubicBezTo>
                    <a:cubicBezTo>
                      <a:pt x="10139007" y="0"/>
                      <a:pt x="10855741" y="6979"/>
                      <a:pt x="10855741" y="6979"/>
                    </a:cubicBezTo>
                    <a:cubicBezTo>
                      <a:pt x="11224049" y="14458"/>
                      <a:pt x="11362309" y="42638"/>
                      <a:pt x="11560049" y="165219"/>
                    </a:cubicBezTo>
                    <a:cubicBezTo>
                      <a:pt x="11711066" y="258836"/>
                      <a:pt x="11716588" y="476157"/>
                      <a:pt x="11707447" y="1319241"/>
                    </a:cubicBezTo>
                    <a:lnTo>
                      <a:pt x="11707447" y="1319250"/>
                    </a:lnTo>
                    <a:cubicBezTo>
                      <a:pt x="11707447" y="1782095"/>
                      <a:pt x="11664662" y="1930682"/>
                      <a:pt x="11088810" y="1980744"/>
                    </a:cubicBezTo>
                    <a:close/>
                  </a:path>
                </a:pathLst>
              </a:custGeom>
              <a:solidFill>
                <a:srgbClr val="FFD5DB"/>
              </a:solidFill>
            </p:spPr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F1787E-D969-4DB6-271D-6BD2A8314116}"/>
                </a:ext>
              </a:extLst>
            </p:cNvPr>
            <p:cNvSpPr txBox="1"/>
            <p:nvPr/>
          </p:nvSpPr>
          <p:spPr>
            <a:xfrm>
              <a:off x="8068190" y="3488986"/>
              <a:ext cx="7731708" cy="512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33"/>
                </a:spcAft>
              </a:pPr>
              <a:r>
                <a:rPr lang="en-US" sz="4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4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 thực hành nói và nghe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bè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endPara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2D0EE4-8159-18DA-EA56-056413E495DA}"/>
              </a:ext>
            </a:extLst>
          </p:cNvPr>
          <p:cNvGrpSpPr/>
          <p:nvPr/>
        </p:nvGrpSpPr>
        <p:grpSpPr>
          <a:xfrm>
            <a:off x="926502" y="685801"/>
            <a:ext cx="4667341" cy="2607904"/>
            <a:chOff x="1511773" y="764044"/>
            <a:chExt cx="7001012" cy="3911856"/>
          </a:xfrm>
        </p:grpSpPr>
        <p:grpSp>
          <p:nvGrpSpPr>
            <p:cNvPr id="2" name="Group 2"/>
            <p:cNvGrpSpPr/>
            <p:nvPr/>
          </p:nvGrpSpPr>
          <p:grpSpPr>
            <a:xfrm>
              <a:off x="1511773" y="764044"/>
              <a:ext cx="7001012" cy="3911856"/>
              <a:chOff x="0" y="0"/>
              <a:chExt cx="3080402" cy="175383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580" y="-3142"/>
                <a:ext cx="3086424" cy="1763425"/>
              </a:xfrm>
              <a:custGeom>
                <a:avLst/>
                <a:gdLst/>
                <a:ahLst/>
                <a:cxnLst/>
                <a:rect l="l" t="t" r="r" b="b"/>
                <a:pathLst>
                  <a:path w="3086424" h="1763425">
                    <a:moveTo>
                      <a:pt x="3085975" y="1124274"/>
                    </a:moveTo>
                    <a:cubicBezTo>
                      <a:pt x="3085528" y="1304586"/>
                      <a:pt x="3072989" y="1426679"/>
                      <a:pt x="3072989" y="1426679"/>
                    </a:cubicBezTo>
                    <a:cubicBezTo>
                      <a:pt x="3072720" y="1536124"/>
                      <a:pt x="3084705" y="1638717"/>
                      <a:pt x="2722002" y="1630905"/>
                    </a:cubicBezTo>
                    <a:cubicBezTo>
                      <a:pt x="2722002" y="1630905"/>
                      <a:pt x="2181957" y="1612312"/>
                      <a:pt x="1800905" y="1617839"/>
                    </a:cubicBezTo>
                    <a:cubicBezTo>
                      <a:pt x="1758971" y="1618448"/>
                      <a:pt x="1711137" y="1619083"/>
                      <a:pt x="1659185" y="1619732"/>
                    </a:cubicBezTo>
                    <a:cubicBezTo>
                      <a:pt x="1633611" y="1655680"/>
                      <a:pt x="1603561" y="1696929"/>
                      <a:pt x="1595244" y="1704234"/>
                    </a:cubicBezTo>
                    <a:cubicBezTo>
                      <a:pt x="1589217" y="1709528"/>
                      <a:pt x="1578738" y="1723333"/>
                      <a:pt x="1568277" y="1738083"/>
                    </a:cubicBezTo>
                    <a:cubicBezTo>
                      <a:pt x="1551308" y="1762006"/>
                      <a:pt x="1516305" y="1763425"/>
                      <a:pt x="1497318" y="1741071"/>
                    </a:cubicBezTo>
                    <a:cubicBezTo>
                      <a:pt x="1478257" y="1718631"/>
                      <a:pt x="1457170" y="1692331"/>
                      <a:pt x="1446450" y="1674057"/>
                    </a:cubicBezTo>
                    <a:cubicBezTo>
                      <a:pt x="1436312" y="1656776"/>
                      <a:pt x="1427269" y="1638849"/>
                      <a:pt x="1419656" y="1622528"/>
                    </a:cubicBezTo>
                    <a:cubicBezTo>
                      <a:pt x="976795" y="1627416"/>
                      <a:pt x="433245" y="1632199"/>
                      <a:pt x="433245" y="1632199"/>
                    </a:cubicBezTo>
                    <a:cubicBezTo>
                      <a:pt x="187246" y="1631595"/>
                      <a:pt x="3350" y="1545174"/>
                      <a:pt x="9970" y="1372905"/>
                    </a:cubicBezTo>
                    <a:cubicBezTo>
                      <a:pt x="9970" y="1372905"/>
                      <a:pt x="12587" y="1060658"/>
                      <a:pt x="6292" y="811162"/>
                    </a:cubicBezTo>
                    <a:cubicBezTo>
                      <a:pt x="0" y="561665"/>
                      <a:pt x="37410" y="278447"/>
                      <a:pt x="37410" y="278447"/>
                    </a:cubicBezTo>
                    <a:cubicBezTo>
                      <a:pt x="40125" y="125326"/>
                      <a:pt x="207220" y="12052"/>
                      <a:pt x="400787" y="12527"/>
                    </a:cubicBezTo>
                    <a:cubicBezTo>
                      <a:pt x="400787" y="12527"/>
                      <a:pt x="587688" y="21467"/>
                      <a:pt x="873338" y="10733"/>
                    </a:cubicBezTo>
                    <a:cubicBezTo>
                      <a:pt x="1158989" y="0"/>
                      <a:pt x="2701800" y="3791"/>
                      <a:pt x="2701800" y="3791"/>
                    </a:cubicBezTo>
                    <a:cubicBezTo>
                      <a:pt x="2895367" y="4266"/>
                      <a:pt x="3063152" y="87415"/>
                      <a:pt x="3063983" y="223609"/>
                    </a:cubicBezTo>
                    <a:cubicBezTo>
                      <a:pt x="3063983" y="223609"/>
                      <a:pt x="3086424" y="1052068"/>
                      <a:pt x="3085975" y="1124274"/>
                    </a:cubicBezTo>
                    <a:close/>
                  </a:path>
                </a:pathLst>
              </a:custGeom>
              <a:solidFill>
                <a:srgbClr val="D0E7E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913055" y="924142"/>
              <a:ext cx="6207675" cy="31186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rgbClr val="49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B76D1A-49A5-D0A2-E78D-B2F35C4FFCAD}"/>
              </a:ext>
            </a:extLst>
          </p:cNvPr>
          <p:cNvGrpSpPr/>
          <p:nvPr/>
        </p:nvGrpSpPr>
        <p:grpSpPr>
          <a:xfrm>
            <a:off x="6287461" y="685800"/>
            <a:ext cx="5163335" cy="2607905"/>
            <a:chOff x="9431191" y="1028700"/>
            <a:chExt cx="7745003" cy="39118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02720D-638D-4539-62E0-84D1AD9AC963}"/>
                </a:ext>
              </a:extLst>
            </p:cNvPr>
            <p:cNvGrpSpPr/>
            <p:nvPr/>
          </p:nvGrpSpPr>
          <p:grpSpPr>
            <a:xfrm>
              <a:off x="9431191" y="1028700"/>
              <a:ext cx="7648442" cy="3911857"/>
              <a:chOff x="9431191" y="1028700"/>
              <a:chExt cx="7648442" cy="3911857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9431191" y="1028700"/>
                <a:ext cx="7648442" cy="3911857"/>
                <a:chOff x="0" y="0"/>
                <a:chExt cx="16240477" cy="8306323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4213" y="0"/>
                  <a:ext cx="16244690" cy="8306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4690" h="830632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159321" y="12454"/>
                      </a:cubicBezTo>
                      <a:cubicBezTo>
                        <a:pt x="13551631" y="12671"/>
                        <a:pt x="15970621" y="0"/>
                        <a:pt x="15970621" y="0"/>
                      </a:cubicBezTo>
                      <a:cubicBezTo>
                        <a:pt x="16038085" y="0"/>
                        <a:pt x="16114022" y="0"/>
                        <a:pt x="16192795" y="85073"/>
                      </a:cubicBezTo>
                      <a:cubicBezTo>
                        <a:pt x="16235773" y="131488"/>
                        <a:pt x="16236841" y="240224"/>
                        <a:pt x="16237247" y="320281"/>
                      </a:cubicBezTo>
                      <a:cubicBezTo>
                        <a:pt x="16237247" y="320281"/>
                        <a:pt x="16235542" y="6250036"/>
                        <a:pt x="16235542" y="7543739"/>
                      </a:cubicBezTo>
                      <a:cubicBezTo>
                        <a:pt x="16235542" y="7757898"/>
                        <a:pt x="16244690" y="8057076"/>
                        <a:pt x="16244690" y="8057076"/>
                      </a:cubicBezTo>
                      <a:cubicBezTo>
                        <a:pt x="16244690" y="8185745"/>
                        <a:pt x="16240521" y="8306322"/>
                        <a:pt x="15987682" y="8298189"/>
                      </a:cubicBezTo>
                      <a:cubicBezTo>
                        <a:pt x="15987682" y="8298189"/>
                        <a:pt x="15611211" y="8277890"/>
                        <a:pt x="13995435" y="8285489"/>
                      </a:cubicBezTo>
                      <a:cubicBezTo>
                        <a:pt x="3532328" y="8293622"/>
                        <a:pt x="304023" y="8306322"/>
                        <a:pt x="304023" y="8306322"/>
                      </a:cubicBezTo>
                      <a:cubicBezTo>
                        <a:pt x="132548" y="8306322"/>
                        <a:pt x="4213" y="8205253"/>
                        <a:pt x="8532" y="8002706"/>
                      </a:cubicBezTo>
                      <a:cubicBezTo>
                        <a:pt x="8532" y="8002706"/>
                        <a:pt x="9630" y="7504165"/>
                        <a:pt x="4815" y="1838091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9584533" y="1244407"/>
                <a:ext cx="7341759" cy="3480443"/>
                <a:chOff x="0" y="0"/>
                <a:chExt cx="5481913" cy="2598762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-4213" y="0"/>
                  <a:ext cx="5486126" cy="259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6126" h="259876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67773" y="12454"/>
                      </a:cubicBezTo>
                      <a:cubicBezTo>
                        <a:pt x="4153832" y="12671"/>
                        <a:pt x="5212058" y="0"/>
                        <a:pt x="5212058" y="0"/>
                      </a:cubicBezTo>
                      <a:cubicBezTo>
                        <a:pt x="5279521" y="0"/>
                        <a:pt x="5355458" y="0"/>
                        <a:pt x="5434232" y="85073"/>
                      </a:cubicBezTo>
                      <a:cubicBezTo>
                        <a:pt x="5477210" y="131488"/>
                        <a:pt x="5478278" y="240224"/>
                        <a:pt x="5478683" y="320281"/>
                      </a:cubicBezTo>
                      <a:cubicBezTo>
                        <a:pt x="5478683" y="320281"/>
                        <a:pt x="5476979" y="1527711"/>
                        <a:pt x="5476979" y="1836178"/>
                      </a:cubicBezTo>
                      <a:cubicBezTo>
                        <a:pt x="5476979" y="2050337"/>
                        <a:pt x="5486126" y="2349516"/>
                        <a:pt x="5486126" y="2349516"/>
                      </a:cubicBezTo>
                      <a:cubicBezTo>
                        <a:pt x="5486126" y="2478185"/>
                        <a:pt x="5481957" y="2598762"/>
                        <a:pt x="5229119" y="2590628"/>
                      </a:cubicBezTo>
                      <a:cubicBezTo>
                        <a:pt x="5229119" y="2590628"/>
                        <a:pt x="4852647" y="2570330"/>
                        <a:pt x="4267934" y="2577928"/>
                      </a:cubicBezTo>
                      <a:cubicBezTo>
                        <a:pt x="1577872" y="2586062"/>
                        <a:pt x="304023" y="2598762"/>
                        <a:pt x="304023" y="2598762"/>
                      </a:cubicBezTo>
                      <a:cubicBezTo>
                        <a:pt x="132548" y="2598762"/>
                        <a:pt x="4213" y="2497693"/>
                        <a:pt x="8532" y="2295146"/>
                      </a:cubicBezTo>
                      <a:cubicBezTo>
                        <a:pt x="8532" y="2295146"/>
                        <a:pt x="9630" y="1796605"/>
                        <a:pt x="4815" y="1033943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9FFFF"/>
                </a:solidFill>
              </p:spPr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362A2-4F54-3463-7118-B828C1204388}"/>
                  </a:ext>
                </a:extLst>
              </p:cNvPr>
              <p:cNvSpPr txBox="1"/>
              <p:nvPr/>
            </p:nvSpPr>
            <p:spPr>
              <a:xfrm>
                <a:off x="9525768" y="1663924"/>
                <a:ext cx="7453646" cy="1697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Ôn tập lại các văn bản và kiến thức đã học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67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19">
              <a:extLst>
                <a:ext uri="{FF2B5EF4-FFF2-40B4-BE49-F238E27FC236}">
                  <a16:creationId xmlns:a16="http://schemas.microsoft.com/office/drawing/2014/main" id="{90F5A45E-AD80-9A24-A237-8761D5E8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900149" y="3608483"/>
              <a:ext cx="1276045" cy="12458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3538F1-6941-00C9-B395-815833DD2996}"/>
              </a:ext>
            </a:extLst>
          </p:cNvPr>
          <p:cNvGrpSpPr/>
          <p:nvPr/>
        </p:nvGrpSpPr>
        <p:grpSpPr>
          <a:xfrm>
            <a:off x="6287461" y="3564296"/>
            <a:ext cx="5150075" cy="2607905"/>
            <a:chOff x="9431191" y="5346443"/>
            <a:chExt cx="7725113" cy="3911857"/>
          </a:xfrm>
        </p:grpSpPr>
        <p:grpSp>
          <p:nvGrpSpPr>
            <p:cNvPr id="10" name="Group 10"/>
            <p:cNvGrpSpPr/>
            <p:nvPr/>
          </p:nvGrpSpPr>
          <p:grpSpPr>
            <a:xfrm>
              <a:off x="9431191" y="5346443"/>
              <a:ext cx="7648442" cy="3911857"/>
              <a:chOff x="0" y="0"/>
              <a:chExt cx="16240477" cy="8306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6244690" cy="8306322"/>
              </a:xfrm>
              <a:custGeom>
                <a:avLst/>
                <a:gdLst/>
                <a:ahLst/>
                <a:cxnLst/>
                <a:rect l="l" t="t" r="r" b="b"/>
                <a:pathLst>
                  <a:path w="16244690" h="830632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59321" y="12454"/>
                    </a:cubicBezTo>
                    <a:cubicBezTo>
                      <a:pt x="13551631" y="12671"/>
                      <a:pt x="15970621" y="0"/>
                      <a:pt x="15970621" y="0"/>
                    </a:cubicBezTo>
                    <a:cubicBezTo>
                      <a:pt x="16038085" y="0"/>
                      <a:pt x="16114022" y="0"/>
                      <a:pt x="16192795" y="85073"/>
                    </a:cubicBezTo>
                    <a:cubicBezTo>
                      <a:pt x="16235773" y="131488"/>
                      <a:pt x="16236841" y="240224"/>
                      <a:pt x="16237247" y="320281"/>
                    </a:cubicBezTo>
                    <a:cubicBezTo>
                      <a:pt x="16237247" y="320281"/>
                      <a:pt x="16235542" y="6250036"/>
                      <a:pt x="16235542" y="7543739"/>
                    </a:cubicBezTo>
                    <a:cubicBezTo>
                      <a:pt x="16235542" y="7757898"/>
                      <a:pt x="16244690" y="8057076"/>
                      <a:pt x="16244690" y="8057076"/>
                    </a:cubicBezTo>
                    <a:cubicBezTo>
                      <a:pt x="16244690" y="8185745"/>
                      <a:pt x="16240521" y="8306322"/>
                      <a:pt x="15987682" y="8298189"/>
                    </a:cubicBezTo>
                    <a:cubicBezTo>
                      <a:pt x="15987682" y="8298189"/>
                      <a:pt x="15611211" y="8277890"/>
                      <a:pt x="13995435" y="8285489"/>
                    </a:cubicBezTo>
                    <a:cubicBezTo>
                      <a:pt x="3532328" y="8293622"/>
                      <a:pt x="304023" y="8306322"/>
                      <a:pt x="304023" y="8306322"/>
                    </a:cubicBezTo>
                    <a:cubicBezTo>
                      <a:pt x="132548" y="8306322"/>
                      <a:pt x="4213" y="8205253"/>
                      <a:pt x="8532" y="8002706"/>
                    </a:cubicBezTo>
                    <a:cubicBezTo>
                      <a:pt x="8532" y="8002706"/>
                      <a:pt x="9630" y="7504165"/>
                      <a:pt x="4815" y="1838091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EB819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584533" y="5562150"/>
              <a:ext cx="7341759" cy="3480443"/>
              <a:chOff x="0" y="0"/>
              <a:chExt cx="5481913" cy="259876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5486126" cy="2598762"/>
              </a:xfrm>
              <a:custGeom>
                <a:avLst/>
                <a:gdLst/>
                <a:ahLst/>
                <a:cxnLst/>
                <a:rect l="l" t="t" r="r" b="b"/>
                <a:pathLst>
                  <a:path w="5486126" h="259876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67773" y="12454"/>
                    </a:cubicBezTo>
                    <a:cubicBezTo>
                      <a:pt x="4153832" y="12671"/>
                      <a:pt x="5212058" y="0"/>
                      <a:pt x="5212058" y="0"/>
                    </a:cubicBezTo>
                    <a:cubicBezTo>
                      <a:pt x="5279521" y="0"/>
                      <a:pt x="5355458" y="0"/>
                      <a:pt x="5434232" y="85073"/>
                    </a:cubicBezTo>
                    <a:cubicBezTo>
                      <a:pt x="5477210" y="131488"/>
                      <a:pt x="5478278" y="240224"/>
                      <a:pt x="5478683" y="320281"/>
                    </a:cubicBezTo>
                    <a:cubicBezTo>
                      <a:pt x="5478683" y="320281"/>
                      <a:pt x="5476979" y="1527711"/>
                      <a:pt x="5476979" y="1836178"/>
                    </a:cubicBezTo>
                    <a:cubicBezTo>
                      <a:pt x="5476979" y="2050337"/>
                      <a:pt x="5486126" y="2349516"/>
                      <a:pt x="5486126" y="2349516"/>
                    </a:cubicBezTo>
                    <a:cubicBezTo>
                      <a:pt x="5486126" y="2478185"/>
                      <a:pt x="5481957" y="2598762"/>
                      <a:pt x="5229119" y="2590628"/>
                    </a:cubicBezTo>
                    <a:cubicBezTo>
                      <a:pt x="5229119" y="2590628"/>
                      <a:pt x="4852647" y="2570330"/>
                      <a:pt x="4267934" y="2577928"/>
                    </a:cubicBezTo>
                    <a:cubicBezTo>
                      <a:pt x="1577872" y="2586062"/>
                      <a:pt x="304023" y="2598762"/>
                      <a:pt x="304023" y="2598762"/>
                    </a:cubicBezTo>
                    <a:cubicBezTo>
                      <a:pt x="132548" y="2598762"/>
                      <a:pt x="4213" y="2497693"/>
                      <a:pt x="8532" y="2295146"/>
                    </a:cubicBezTo>
                    <a:cubicBezTo>
                      <a:pt x="8532" y="2295146"/>
                      <a:pt x="9630" y="1796605"/>
                      <a:pt x="4815" y="103394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9FFFF"/>
              </a:solidFill>
            </p:spPr>
          </p:sp>
        </p:grpSp>
        <p:pic>
          <p:nvPicPr>
            <p:cNvPr id="25" name="Picture 18">
              <a:extLst>
                <a:ext uri="{FF2B5EF4-FFF2-40B4-BE49-F238E27FC236}">
                  <a16:creationId xmlns:a16="http://schemas.microsoft.com/office/drawing/2014/main" id="{95077D4D-F388-F34E-3565-DA1B50B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426966" y="7504113"/>
              <a:ext cx="1729338" cy="166959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012291-CB2A-2EC6-AA31-B7D7C50481E2}"/>
                </a:ext>
              </a:extLst>
            </p:cNvPr>
            <p:cNvSpPr txBox="1"/>
            <p:nvPr/>
          </p:nvSpPr>
          <p:spPr>
            <a:xfrm>
              <a:off x="9875895" y="6795321"/>
              <a:ext cx="6753393" cy="1231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vi-VN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Soạn bài </a:t>
              </a:r>
              <a:r>
                <a:rPr lang="vi-VN" sz="3600" b="1" i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tập</a:t>
              </a:r>
              <a:r>
                <a:rPr lang="vi-VN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003BCCC-31DD-B47F-A78C-8B1797CFD777}"/>
              </a:ext>
            </a:extLst>
          </p:cNvPr>
          <p:cNvGrpSpPr/>
          <p:nvPr/>
        </p:nvGrpSpPr>
        <p:grpSpPr>
          <a:xfrm>
            <a:off x="1206913" y="583292"/>
            <a:ext cx="9516037" cy="3967762"/>
            <a:chOff x="1786306" y="1021386"/>
            <a:chExt cx="14274056" cy="5951644"/>
          </a:xfrm>
        </p:grpSpPr>
        <p:grpSp>
          <p:nvGrpSpPr>
            <p:cNvPr id="3" name="Group 3"/>
            <p:cNvGrpSpPr/>
            <p:nvPr/>
          </p:nvGrpSpPr>
          <p:grpSpPr>
            <a:xfrm rot="-146663">
              <a:off x="1786306" y="1058246"/>
              <a:ext cx="14274056" cy="5914784"/>
              <a:chOff x="0" y="0"/>
              <a:chExt cx="11421411" cy="2788234"/>
            </a:xfrm>
            <a:solidFill>
              <a:srgbClr val="FDE5A4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0" y="-4073"/>
                <a:ext cx="11427802" cy="2794837"/>
              </a:xfrm>
              <a:custGeom>
                <a:avLst/>
                <a:gdLst/>
                <a:ahLst/>
                <a:cxnLst/>
                <a:rect l="l" t="t" r="r" b="b"/>
                <a:pathLst>
                  <a:path w="11427802" h="2794837">
                    <a:moveTo>
                      <a:pt x="10800024" y="2740359"/>
                    </a:moveTo>
                    <a:cubicBezTo>
                      <a:pt x="10800024" y="2740359"/>
                      <a:pt x="10069150" y="2794837"/>
                      <a:pt x="8528318" y="2792216"/>
                    </a:cubicBezTo>
                    <a:cubicBezTo>
                      <a:pt x="4238092" y="2790053"/>
                      <a:pt x="1057074" y="2782229"/>
                      <a:pt x="1057074" y="2782229"/>
                    </a:cubicBezTo>
                    <a:cubicBezTo>
                      <a:pt x="812932" y="2773394"/>
                      <a:pt x="449110" y="2752164"/>
                      <a:pt x="282371" y="2693987"/>
                    </a:cubicBezTo>
                    <a:cubicBezTo>
                      <a:pt x="4469" y="2597023"/>
                      <a:pt x="0" y="2423744"/>
                      <a:pt x="0" y="1944697"/>
                    </a:cubicBezTo>
                    <a:lnTo>
                      <a:pt x="0" y="1944680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37955" y="15681"/>
                      <a:pt x="6946367" y="7673"/>
                    </a:cubicBezTo>
                    <a:cubicBezTo>
                      <a:pt x="9850222" y="0"/>
                      <a:pt x="10566955" y="6979"/>
                      <a:pt x="10566955" y="6979"/>
                    </a:cubicBezTo>
                    <a:cubicBezTo>
                      <a:pt x="10935263" y="14458"/>
                      <a:pt x="11073523" y="42638"/>
                      <a:pt x="11271263" y="165219"/>
                    </a:cubicBezTo>
                    <a:cubicBezTo>
                      <a:pt x="11422280" y="258836"/>
                      <a:pt x="11427802" y="476157"/>
                      <a:pt x="11418662" y="1944680"/>
                    </a:cubicBezTo>
                    <a:lnTo>
                      <a:pt x="11418662" y="1944697"/>
                    </a:lnTo>
                    <a:cubicBezTo>
                      <a:pt x="11418660" y="2541710"/>
                      <a:pt x="11375877" y="2690297"/>
                      <a:pt x="10800024" y="2740359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8D0318-18B5-AD95-C798-F3D65EAC0BF5}"/>
                </a:ext>
              </a:extLst>
            </p:cNvPr>
            <p:cNvSpPr txBox="1"/>
            <p:nvPr/>
          </p:nvSpPr>
          <p:spPr>
            <a:xfrm rot="21424782">
              <a:off x="3182080" y="1021386"/>
              <a:ext cx="11811824" cy="5451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BÀI HỌC KẾT THÚC, CẢM ƠN CÁC EM </a:t>
              </a:r>
              <a:endParaRPr lang="en-US" sz="5334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ĐÃ LẮNG NGHE!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58581" y="4497668"/>
            <a:ext cx="3008743" cy="20797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695158">
            <a:off x="986873" y="2754889"/>
            <a:ext cx="355921" cy="3449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973544" y="5946449"/>
            <a:ext cx="218109" cy="211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856454" y="1781983"/>
            <a:ext cx="218109" cy="2113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4461">
            <a:off x="1977699" y="401252"/>
            <a:ext cx="252558" cy="2447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20">
            <a:off x="8674405" y="3921104"/>
            <a:ext cx="333979" cy="3236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4097">
            <a:off x="2168434" y="5690078"/>
            <a:ext cx="334046" cy="3237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8428">
            <a:off x="5706399" y="455391"/>
            <a:ext cx="517067" cy="1692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2656225" y="3246562"/>
            <a:ext cx="529900" cy="52990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 rot="-3244736">
            <a:off x="10950705" y="3437232"/>
            <a:ext cx="332403" cy="2878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919327">
            <a:off x="4093394" y="4207484"/>
            <a:ext cx="352817" cy="34304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226163" flipH="1" flipV="1">
            <a:off x="7715818" y="5144300"/>
            <a:ext cx="373472" cy="3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8168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52630F6-8B35-EA8F-8D8D-5E0B1AB86B90}"/>
              </a:ext>
            </a:extLst>
          </p:cNvPr>
          <p:cNvGrpSpPr/>
          <p:nvPr/>
        </p:nvGrpSpPr>
        <p:grpSpPr>
          <a:xfrm>
            <a:off x="0" y="516714"/>
            <a:ext cx="12103882" cy="5620573"/>
            <a:chOff x="2043136" y="775071"/>
            <a:chExt cx="14201725" cy="84308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0FE596-8E90-8C14-8DC9-671BFCAC7616}"/>
                </a:ext>
              </a:extLst>
            </p:cNvPr>
            <p:cNvGrpSpPr/>
            <p:nvPr/>
          </p:nvGrpSpPr>
          <p:grpSpPr>
            <a:xfrm>
              <a:off x="3867837" y="775071"/>
              <a:ext cx="10380156" cy="2054172"/>
              <a:chOff x="3635491" y="870862"/>
              <a:chExt cx="10380156" cy="2054172"/>
            </a:xfrm>
          </p:grpSpPr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1F9CD522-152B-8741-40A1-3C20856833FE}"/>
                  </a:ext>
                </a:extLst>
              </p:cNvPr>
              <p:cNvGrpSpPr/>
              <p:nvPr/>
            </p:nvGrpSpPr>
            <p:grpSpPr>
              <a:xfrm>
                <a:off x="4272350" y="992459"/>
                <a:ext cx="9743297" cy="1932575"/>
                <a:chOff x="0" y="0"/>
                <a:chExt cx="13273188" cy="2632727"/>
              </a:xfrm>
            </p:grpSpPr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FB105171-E7D1-6288-C233-ED9B7AB1034A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279579" cy="2639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9579" h="2639329">
                      <a:moveTo>
                        <a:pt x="12651801" y="2584851"/>
                      </a:moveTo>
                      <a:cubicBezTo>
                        <a:pt x="12651801" y="2584851"/>
                        <a:pt x="11920926" y="2639329"/>
                        <a:pt x="10114331" y="2636708"/>
                      </a:cubicBezTo>
                      <a:cubicBezTo>
                        <a:pt x="4860747" y="2634545"/>
                        <a:pt x="1057074" y="2626721"/>
                        <a:pt x="1057074" y="2626721"/>
                      </a:cubicBezTo>
                      <a:cubicBezTo>
                        <a:pt x="812932" y="2617887"/>
                        <a:pt x="449110" y="2596656"/>
                        <a:pt x="282371" y="2538479"/>
                      </a:cubicBezTo>
                      <a:cubicBezTo>
                        <a:pt x="4469" y="2441515"/>
                        <a:pt x="0" y="2268237"/>
                        <a:pt x="0" y="1816656"/>
                      </a:cubicBezTo>
                      <a:lnTo>
                        <a:pt x="0" y="181664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656395" y="15681"/>
                        <a:pt x="8177158" y="7673"/>
                      </a:cubicBezTo>
                      <a:cubicBezTo>
                        <a:pt x="11701998" y="0"/>
                        <a:pt x="12418732" y="6979"/>
                        <a:pt x="12418732" y="6979"/>
                      </a:cubicBezTo>
                      <a:cubicBezTo>
                        <a:pt x="12787040" y="14458"/>
                        <a:pt x="12925299" y="42638"/>
                        <a:pt x="13123039" y="165219"/>
                      </a:cubicBezTo>
                      <a:cubicBezTo>
                        <a:pt x="13274056" y="258836"/>
                        <a:pt x="13279579" y="476157"/>
                        <a:pt x="13270438" y="1816640"/>
                      </a:cubicBezTo>
                      <a:lnTo>
                        <a:pt x="13270438" y="1816656"/>
                      </a:lnTo>
                      <a:cubicBezTo>
                        <a:pt x="13270436" y="2386202"/>
                        <a:pt x="13227653" y="2534789"/>
                        <a:pt x="12651801" y="2584851"/>
                      </a:cubicBezTo>
                      <a:close/>
                    </a:path>
                  </a:pathLst>
                </a:custGeom>
                <a:solidFill>
                  <a:srgbClr val="EB8198"/>
                </a:solidFill>
              </p:spPr>
            </p:sp>
          </p:grpSp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B342C81B-07DA-4ADF-E067-E7282F6146D4}"/>
                  </a:ext>
                </a:extLst>
              </p:cNvPr>
              <p:cNvGrpSpPr/>
              <p:nvPr/>
            </p:nvGrpSpPr>
            <p:grpSpPr>
              <a:xfrm>
                <a:off x="3635491" y="870862"/>
                <a:ext cx="10232909" cy="2054172"/>
                <a:chOff x="0" y="0"/>
                <a:chExt cx="13940180" cy="2798377"/>
              </a:xfrm>
            </p:grpSpPr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id="{03437FE1-7301-17CB-A1F9-93213028E0EF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946570" cy="280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6570" h="2804979">
                      <a:moveTo>
                        <a:pt x="13318793" y="2750502"/>
                      </a:moveTo>
                      <a:cubicBezTo>
                        <a:pt x="13318793" y="2750502"/>
                        <a:pt x="12587918" y="2804980"/>
                        <a:pt x="10685598" y="2802358"/>
                      </a:cubicBezTo>
                      <a:cubicBezTo>
                        <a:pt x="5085021" y="2800196"/>
                        <a:pt x="1057074" y="2792371"/>
                        <a:pt x="1057074" y="2792371"/>
                      </a:cubicBezTo>
                      <a:cubicBezTo>
                        <a:pt x="812932" y="2783537"/>
                        <a:pt x="449110" y="2762306"/>
                        <a:pt x="282371" y="2704129"/>
                      </a:cubicBezTo>
                      <a:cubicBezTo>
                        <a:pt x="4469" y="2607166"/>
                        <a:pt x="0" y="2433887"/>
                        <a:pt x="0" y="1953048"/>
                      </a:cubicBezTo>
                      <a:lnTo>
                        <a:pt x="0" y="195303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735075" y="15681"/>
                        <a:pt x="8620477" y="7673"/>
                      </a:cubicBezTo>
                      <a:cubicBezTo>
                        <a:pt x="12368991" y="0"/>
                        <a:pt x="13085724" y="6979"/>
                        <a:pt x="13085724" y="6979"/>
                      </a:cubicBezTo>
                      <a:cubicBezTo>
                        <a:pt x="13454031" y="14458"/>
                        <a:pt x="13592291" y="42638"/>
                        <a:pt x="13790033" y="165219"/>
                      </a:cubicBezTo>
                      <a:cubicBezTo>
                        <a:pt x="13941048" y="258836"/>
                        <a:pt x="13946570" y="476157"/>
                        <a:pt x="13937431" y="1953031"/>
                      </a:cubicBezTo>
                      <a:lnTo>
                        <a:pt x="13937431" y="1953048"/>
                      </a:lnTo>
                      <a:cubicBezTo>
                        <a:pt x="13937430" y="2551852"/>
                        <a:pt x="13894646" y="2700440"/>
                        <a:pt x="13318793" y="2750502"/>
                      </a:cubicBezTo>
                      <a:close/>
                    </a:path>
                  </a:pathLst>
                </a:custGeom>
                <a:solidFill>
                  <a:srgbClr val="FFD5DB"/>
                </a:solidFill>
              </p:spPr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B6CB18-FBA3-F79F-DC94-4F1109A77A1B}"/>
                </a:ext>
              </a:extLst>
            </p:cNvPr>
            <p:cNvGrpSpPr/>
            <p:nvPr/>
          </p:nvGrpSpPr>
          <p:grpSpPr>
            <a:xfrm>
              <a:off x="2043136" y="2646130"/>
              <a:ext cx="14201725" cy="6559801"/>
              <a:chOff x="1371600" y="2547128"/>
              <a:chExt cx="14201725" cy="6559801"/>
            </a:xfrm>
          </p:grpSpPr>
          <p:grpSp>
            <p:nvGrpSpPr>
              <p:cNvPr id="22" name="Group 3">
                <a:extLst>
                  <a:ext uri="{FF2B5EF4-FFF2-40B4-BE49-F238E27FC236}">
                    <a16:creationId xmlns:a16="http://schemas.microsoft.com/office/drawing/2014/main" id="{1132D743-F042-4862-8257-03267F0E74AA}"/>
                  </a:ext>
                </a:extLst>
              </p:cNvPr>
              <p:cNvGrpSpPr/>
              <p:nvPr/>
            </p:nvGrpSpPr>
            <p:grpSpPr>
              <a:xfrm>
                <a:off x="1549699" y="2810625"/>
                <a:ext cx="14023626" cy="6296304"/>
                <a:chOff x="0" y="0"/>
                <a:chExt cx="15105754" cy="6780031"/>
              </a:xfrm>
            </p:grpSpPr>
            <p:sp>
              <p:nvSpPr>
                <p:cNvPr id="23" name="Freeform 4">
                  <a:extLst>
                    <a:ext uri="{FF2B5EF4-FFF2-40B4-BE49-F238E27FC236}">
                      <a16:creationId xmlns:a16="http://schemas.microsoft.com/office/drawing/2014/main" id="{16538068-D58A-94FD-538A-1905242626D8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5112144" cy="678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2144" h="6786633">
                      <a:moveTo>
                        <a:pt x="14484367" y="6732155"/>
                      </a:moveTo>
                      <a:cubicBezTo>
                        <a:pt x="14484367" y="6732155"/>
                        <a:pt x="13753492" y="6786633"/>
                        <a:pt x="11683891" y="6784013"/>
                      </a:cubicBezTo>
                      <a:cubicBezTo>
                        <a:pt x="5476942" y="6781849"/>
                        <a:pt x="1057074" y="6774025"/>
                        <a:pt x="1057074" y="6774025"/>
                      </a:cubicBezTo>
                      <a:cubicBezTo>
                        <a:pt x="812932" y="6765191"/>
                        <a:pt x="449110" y="6743960"/>
                        <a:pt x="282371" y="6685783"/>
                      </a:cubicBezTo>
                      <a:cubicBezTo>
                        <a:pt x="4469" y="6588820"/>
                        <a:pt x="0" y="6415541"/>
                        <a:pt x="0" y="5231438"/>
                      </a:cubicBezTo>
                      <a:lnTo>
                        <a:pt x="0" y="523138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72568" y="15681"/>
                        <a:pt x="9395180" y="7673"/>
                      </a:cubicBezTo>
                      <a:cubicBezTo>
                        <a:pt x="13534565" y="0"/>
                        <a:pt x="14251298" y="6979"/>
                        <a:pt x="14251298" y="6979"/>
                      </a:cubicBezTo>
                      <a:cubicBezTo>
                        <a:pt x="14619605" y="14458"/>
                        <a:pt x="14757865" y="42638"/>
                        <a:pt x="14955605" y="165219"/>
                      </a:cubicBezTo>
                      <a:cubicBezTo>
                        <a:pt x="15106622" y="258836"/>
                        <a:pt x="15112144" y="476157"/>
                        <a:pt x="15103004" y="5231380"/>
                      </a:cubicBezTo>
                      <a:lnTo>
                        <a:pt x="15103004" y="5231437"/>
                      </a:lnTo>
                      <a:cubicBezTo>
                        <a:pt x="15103004" y="6533506"/>
                        <a:pt x="15060219" y="6682093"/>
                        <a:pt x="14484367" y="6732155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8DE1588D-7E09-7603-3207-4A29A9767DC1}"/>
                  </a:ext>
                </a:extLst>
              </p:cNvPr>
              <p:cNvGrpSpPr/>
              <p:nvPr/>
            </p:nvGrpSpPr>
            <p:grpSpPr>
              <a:xfrm>
                <a:off x="1371600" y="2547128"/>
                <a:ext cx="14029558" cy="6302434"/>
                <a:chOff x="0" y="-867334"/>
                <a:chExt cx="14912047" cy="7735410"/>
              </a:xfrm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AF8BD279-E1DF-0D12-76A8-B11B2FD51E83}"/>
                    </a:ext>
                  </a:extLst>
                </p:cNvPr>
                <p:cNvSpPr/>
                <p:nvPr/>
              </p:nvSpPr>
              <p:spPr>
                <a:xfrm>
                  <a:off x="0" y="-867334"/>
                  <a:ext cx="14912047" cy="7735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2048" h="6872149">
                      <a:moveTo>
                        <a:pt x="14284271" y="6817671"/>
                      </a:moveTo>
                      <a:cubicBezTo>
                        <a:pt x="14284271" y="6817671"/>
                        <a:pt x="13553396" y="6872149"/>
                        <a:pt x="11512511" y="6869528"/>
                      </a:cubicBezTo>
                      <a:cubicBezTo>
                        <a:pt x="5409660" y="6867365"/>
                        <a:pt x="1057074" y="6859541"/>
                        <a:pt x="1057074" y="6859541"/>
                      </a:cubicBezTo>
                      <a:cubicBezTo>
                        <a:pt x="812932" y="6850706"/>
                        <a:pt x="449110" y="6829476"/>
                        <a:pt x="282371" y="6771299"/>
                      </a:cubicBezTo>
                      <a:cubicBezTo>
                        <a:pt x="4469" y="6674336"/>
                        <a:pt x="0" y="6501057"/>
                        <a:pt x="0" y="5301849"/>
                      </a:cubicBezTo>
                      <a:lnTo>
                        <a:pt x="0" y="530179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48964" y="15681"/>
                        <a:pt x="9262185" y="7673"/>
                      </a:cubicBezTo>
                      <a:cubicBezTo>
                        <a:pt x="13334468" y="0"/>
                        <a:pt x="14051201" y="6979"/>
                        <a:pt x="14051201" y="6979"/>
                      </a:cubicBezTo>
                      <a:cubicBezTo>
                        <a:pt x="14419509" y="14458"/>
                        <a:pt x="14557769" y="42638"/>
                        <a:pt x="14755509" y="165219"/>
                      </a:cubicBezTo>
                      <a:cubicBezTo>
                        <a:pt x="14906526" y="258836"/>
                        <a:pt x="14912048" y="476157"/>
                        <a:pt x="14902907" y="5301790"/>
                      </a:cubicBezTo>
                      <a:lnTo>
                        <a:pt x="14902907" y="5301848"/>
                      </a:lnTo>
                      <a:cubicBezTo>
                        <a:pt x="14902906" y="6619022"/>
                        <a:pt x="14860122" y="6767609"/>
                        <a:pt x="14284271" y="6817671"/>
                      </a:cubicBezTo>
                      <a:close/>
                    </a:path>
                  </a:pathLst>
                </a:custGeom>
                <a:solidFill>
                  <a:srgbClr val="FFF8E5"/>
                </a:solidFill>
              </p:spPr>
            </p:sp>
          </p:grpSp>
        </p:grp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54649334-587D-5CE7-DC89-4B2C6CC77C8E}"/>
                </a:ext>
              </a:extLst>
            </p:cNvPr>
            <p:cNvSpPr txBox="1"/>
            <p:nvPr/>
          </p:nvSpPr>
          <p:spPr>
            <a:xfrm>
              <a:off x="4188393" y="923861"/>
              <a:ext cx="9444121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KHỞI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6C2D669-2522-9AD5-2D9F-D09EC0475327}"/>
              </a:ext>
            </a:extLst>
          </p:cNvPr>
          <p:cNvSpPr txBox="1"/>
          <p:nvPr/>
        </p:nvSpPr>
        <p:spPr>
          <a:xfrm>
            <a:off x="421371" y="1686225"/>
            <a:ext cx="7592472" cy="395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33F4929E-048E-F25C-44AF-3A2E64F8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1433" y="1965262"/>
            <a:ext cx="4427085" cy="3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817181" y="183875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lnSpc>
                <a:spcPct val="150000"/>
              </a:lnSpc>
              <a:spcBef>
                <a:spcPts val="133"/>
              </a:spcBef>
            </a:pPr>
            <a:r>
              <a:rPr lang="en-US" sz="6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2: HÌNH THÀNH KIẾN THỨC</a:t>
            </a: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2" y="120324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50142" y="3019649"/>
            <a:ext cx="4256986" cy="36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6"/>
          <a:stretch>
            <a:fillRect/>
          </a:stretch>
        </p:blipFill>
        <p:spPr bwMode="auto">
          <a:xfrm>
            <a:off x="10811280" y="3223684"/>
            <a:ext cx="1291866" cy="39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51348" y="3223684"/>
            <a:ext cx="518089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dist" defTabSz="685817">
              <a:defRPr/>
            </a:pPr>
            <a:r>
              <a:rPr lang="en-US" altLang="zh-CN" sz="2800" spc="600">
                <a:solidFill>
                  <a:prstClr val="white"/>
                </a:solidFill>
                <a:latin typeface="Geometr415 Blk BT" panose="020B0802020204020303" pitchFamily="34" charset="0"/>
                <a:ea typeface="微软雅黑"/>
              </a:rPr>
              <a:t>II</a:t>
            </a:r>
            <a:endParaRPr lang="zh-CN" altLang="en-US" sz="2800" spc="600" dirty="0">
              <a:solidFill>
                <a:prstClr val="white"/>
              </a:solidFill>
              <a:latin typeface="Geometr415 Blk BT" panose="020B0802020204020303" pitchFamily="34" charset="0"/>
              <a:ea typeface="微软雅黑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9977967" y="4697731"/>
            <a:ext cx="1174751" cy="1181100"/>
            <a:chOff x="2155121" y="1939693"/>
            <a:chExt cx="1174773" cy="1180119"/>
          </a:xfrm>
        </p:grpSpPr>
        <p:pic>
          <p:nvPicPr>
            <p:cNvPr id="65549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21" y="2078285"/>
              <a:ext cx="989525" cy="75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690" y="1939693"/>
              <a:ext cx="868204" cy="1180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69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D40C389-33B2-4960-3BEB-9316F258ACFA}"/>
              </a:ext>
            </a:extLst>
          </p:cNvPr>
          <p:cNvSpPr/>
          <p:nvPr/>
        </p:nvSpPr>
        <p:spPr>
          <a:xfrm>
            <a:off x="1233033" y="2829458"/>
            <a:ext cx="5021904" cy="2371384"/>
          </a:xfrm>
          <a:prstGeom prst="wedgeRoundRectCallout">
            <a:avLst>
              <a:gd name="adj1" fmla="val 68321"/>
              <a:gd name="adj2" fmla="val 22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các bước nói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CF24-9750-758B-7DB6-7B33EDA2936F}"/>
              </a:ext>
            </a:extLst>
          </p:cNvPr>
          <p:cNvSpPr txBox="1"/>
          <p:nvPr/>
        </p:nvSpPr>
        <p:spPr>
          <a:xfrm>
            <a:off x="2235994" y="739909"/>
            <a:ext cx="883840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XÁC ĐỊNH CÁC BƯỚC NÓI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F51D2F-8394-E27A-85C9-9D2F3A560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8227" y="1682408"/>
            <a:ext cx="4778007" cy="482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22FFC-1DA2-A55F-22A8-91A1E6FA335A}"/>
              </a:ext>
            </a:extLst>
          </p:cNvPr>
          <p:cNvSpPr txBox="1"/>
          <p:nvPr/>
        </p:nvSpPr>
        <p:spPr>
          <a:xfrm>
            <a:off x="712407" y="526600"/>
            <a:ext cx="1076718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endParaRPr lang="en-US" sz="2933" b="1" i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67324BA-9704-1819-0479-5AA9142326E9}"/>
              </a:ext>
            </a:extLst>
          </p:cNvPr>
          <p:cNvSpPr/>
          <p:nvPr/>
        </p:nvSpPr>
        <p:spPr>
          <a:xfrm>
            <a:off x="712406" y="1914543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3798804-D666-396D-FAF1-AE74D7E4ABCE}"/>
              </a:ext>
            </a:extLst>
          </p:cNvPr>
          <p:cNvSpPr/>
          <p:nvPr/>
        </p:nvSpPr>
        <p:spPr>
          <a:xfrm>
            <a:off x="712406" y="3306771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 bài nói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29534D1-EB52-B641-C119-B8DA1EC8B52D}"/>
              </a:ext>
            </a:extLst>
          </p:cNvPr>
          <p:cNvSpPr/>
          <p:nvPr/>
        </p:nvSpPr>
        <p:spPr>
          <a:xfrm>
            <a:off x="712406" y="4699000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C891B9B-A5A4-54CB-5800-ED7EA94E1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0" y="1143000"/>
            <a:ext cx="5283200" cy="500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EB12AB6-951F-F0D4-E391-225941AAB788}"/>
              </a:ext>
            </a:extLst>
          </p:cNvPr>
          <p:cNvSpPr/>
          <p:nvPr/>
        </p:nvSpPr>
        <p:spPr>
          <a:xfrm>
            <a:off x="3727424" y="584200"/>
            <a:ext cx="5537200" cy="123867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0FFA4-2041-DDBB-FC23-F7693CE99BE6}"/>
              </a:ext>
            </a:extLst>
          </p:cNvPr>
          <p:cNvSpPr/>
          <p:nvPr/>
        </p:nvSpPr>
        <p:spPr>
          <a:xfrm>
            <a:off x="3514752" y="2283299"/>
            <a:ext cx="5384800" cy="1889760"/>
          </a:xfrm>
          <a:prstGeom prst="roundRect">
            <a:avLst/>
          </a:prstGeom>
          <a:solidFill>
            <a:srgbClr val="FDE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Xác định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mục đích nói, đối tượng người nghe</a:t>
            </a: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:a16="http://schemas.microsoft.com/office/drawing/2014/main" id="{658458C4-DA55-2FF9-EEE6-EF97E8E69458}"/>
              </a:ext>
            </a:extLst>
          </p:cNvPr>
          <p:cNvSpPr/>
          <p:nvPr/>
        </p:nvSpPr>
        <p:spPr>
          <a:xfrm>
            <a:off x="592607" y="4275594"/>
            <a:ext cx="5384800" cy="1889760"/>
          </a:xfrm>
          <a:prstGeom prst="roundRect">
            <a:avLst/>
          </a:prstGeom>
          <a:solidFill>
            <a:srgbClr val="F6C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>
                <a:solidFill>
                  <a:schemeClr val="tx1"/>
                </a:solidFill>
                <a:cs typeface="Arial" panose="020B0604020202020204" pitchFamily="34" charset="0"/>
              </a:rPr>
              <a:t>Tìm ý, lập dàn ý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DE8F04-72AE-C6CB-B516-50F9F9085DF7}"/>
              </a:ext>
            </a:extLst>
          </p:cNvPr>
          <p:cNvSpPr/>
          <p:nvPr/>
        </p:nvSpPr>
        <p:spPr>
          <a:xfrm>
            <a:off x="6309323" y="4267127"/>
            <a:ext cx="5384800" cy="1889760"/>
          </a:xfrm>
          <a:prstGeom prst="roundRect">
            <a:avLst/>
          </a:pr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6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670;p47">
            <a:extLst>
              <a:ext uri="{FF2B5EF4-FFF2-40B4-BE49-F238E27FC236}">
                <a16:creationId xmlns:a16="http://schemas.microsoft.com/office/drawing/2014/main" id="{0D8CF2B4-C3E1-82FE-0FCC-B463E2631DEA}"/>
              </a:ext>
            </a:extLst>
          </p:cNvPr>
          <p:cNvGrpSpPr/>
          <p:nvPr/>
        </p:nvGrpSpPr>
        <p:grpSpPr>
          <a:xfrm>
            <a:off x="404821" y="477770"/>
            <a:ext cx="2842406" cy="1212282"/>
            <a:chOff x="6131555" y="246612"/>
            <a:chExt cx="2842406" cy="1212282"/>
          </a:xfrm>
        </p:grpSpPr>
        <p:grpSp>
          <p:nvGrpSpPr>
            <p:cNvPr id="4" name="Google Shape;1671;p47">
              <a:extLst>
                <a:ext uri="{FF2B5EF4-FFF2-40B4-BE49-F238E27FC236}">
                  <a16:creationId xmlns:a16="http://schemas.microsoft.com/office/drawing/2014/main" id="{506B3609-CF11-9D7F-86B7-3F582DF06216}"/>
                </a:ext>
              </a:extLst>
            </p:cNvPr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4" name="Google Shape;1672;p47">
                <a:extLst>
                  <a:ext uri="{FF2B5EF4-FFF2-40B4-BE49-F238E27FC236}">
                    <a16:creationId xmlns:a16="http://schemas.microsoft.com/office/drawing/2014/main" id="{4D2BDE76-21D7-109C-EDC6-DEA60B7B6C0E}"/>
                  </a:ext>
                </a:extLst>
              </p:cNvPr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73;p47">
                <a:extLst>
                  <a:ext uri="{FF2B5EF4-FFF2-40B4-BE49-F238E27FC236}">
                    <a16:creationId xmlns:a16="http://schemas.microsoft.com/office/drawing/2014/main" id="{5305BEC6-72BC-0CB5-2875-D2B1C6939469}"/>
                  </a:ext>
                </a:extLst>
              </p:cNvPr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74;p47">
                <a:extLst>
                  <a:ext uri="{FF2B5EF4-FFF2-40B4-BE49-F238E27FC236}">
                    <a16:creationId xmlns:a16="http://schemas.microsoft.com/office/drawing/2014/main" id="{EC99C671-E83E-8367-784B-C4BE0CA08DA2}"/>
                  </a:ext>
                </a:extLst>
              </p:cNvPr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75;p47">
                <a:extLst>
                  <a:ext uri="{FF2B5EF4-FFF2-40B4-BE49-F238E27FC236}">
                    <a16:creationId xmlns:a16="http://schemas.microsoft.com/office/drawing/2014/main" id="{FEFE16EA-0FD2-EE0D-4F9A-1D7A73ACE9CD}"/>
                  </a:ext>
                </a:extLst>
              </p:cNvPr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76;p47">
                <a:extLst>
                  <a:ext uri="{FF2B5EF4-FFF2-40B4-BE49-F238E27FC236}">
                    <a16:creationId xmlns:a16="http://schemas.microsoft.com/office/drawing/2014/main" id="{9F8DD909-9EA2-CED1-DA42-DD126FDB5D94}"/>
                  </a:ext>
                </a:extLst>
              </p:cNvPr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7;p47">
                <a:extLst>
                  <a:ext uri="{FF2B5EF4-FFF2-40B4-BE49-F238E27FC236}">
                    <a16:creationId xmlns:a16="http://schemas.microsoft.com/office/drawing/2014/main" id="{8A025887-945D-349F-55D0-E7A119E87EAB}"/>
                  </a:ext>
                </a:extLst>
              </p:cNvPr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78;p47">
              <a:extLst>
                <a:ext uri="{FF2B5EF4-FFF2-40B4-BE49-F238E27FC236}">
                  <a16:creationId xmlns:a16="http://schemas.microsoft.com/office/drawing/2014/main" id="{3F73BE38-D16F-C6F6-75B7-F7123C0B6E30}"/>
                </a:ext>
              </a:extLst>
            </p:cNvPr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20" name="Google Shape;1679;p47">
                <a:extLst>
                  <a:ext uri="{FF2B5EF4-FFF2-40B4-BE49-F238E27FC236}">
                    <a16:creationId xmlns:a16="http://schemas.microsoft.com/office/drawing/2014/main" id="{6155529C-AAC3-10AF-24B8-448A33DF6EF5}"/>
                  </a:ext>
                </a:extLst>
              </p:cNvPr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80;p47">
                <a:extLst>
                  <a:ext uri="{FF2B5EF4-FFF2-40B4-BE49-F238E27FC236}">
                    <a16:creationId xmlns:a16="http://schemas.microsoft.com/office/drawing/2014/main" id="{34A799A8-9FF5-E155-BE3A-FC156A412E69}"/>
                  </a:ext>
                </a:extLst>
              </p:cNvPr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81;p47">
                <a:extLst>
                  <a:ext uri="{FF2B5EF4-FFF2-40B4-BE49-F238E27FC236}">
                    <a16:creationId xmlns:a16="http://schemas.microsoft.com/office/drawing/2014/main" id="{FEB92BF5-0330-E045-E95A-8171C39FC26F}"/>
                  </a:ext>
                </a:extLst>
              </p:cNvPr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82;p47">
                <a:extLst>
                  <a:ext uri="{FF2B5EF4-FFF2-40B4-BE49-F238E27FC236}">
                    <a16:creationId xmlns:a16="http://schemas.microsoft.com/office/drawing/2014/main" id="{21A40E8A-0D71-A947-8FE2-8444F740B446}"/>
                  </a:ext>
                </a:extLst>
              </p:cNvPr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83;p47">
                <a:extLst>
                  <a:ext uri="{FF2B5EF4-FFF2-40B4-BE49-F238E27FC236}">
                    <a16:creationId xmlns:a16="http://schemas.microsoft.com/office/drawing/2014/main" id="{CB7AFD60-28B9-9005-ADE8-B564702B6A36}"/>
                  </a:ext>
                </a:extLst>
              </p:cNvPr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84;p47">
                <a:extLst>
                  <a:ext uri="{FF2B5EF4-FFF2-40B4-BE49-F238E27FC236}">
                    <a16:creationId xmlns:a16="http://schemas.microsoft.com/office/drawing/2014/main" id="{9B48AE8B-C4DE-B853-9726-7401D5BD0D07}"/>
                  </a:ext>
                </a:extLst>
              </p:cNvPr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5;p47">
                <a:extLst>
                  <a:ext uri="{FF2B5EF4-FFF2-40B4-BE49-F238E27FC236}">
                    <a16:creationId xmlns:a16="http://schemas.microsoft.com/office/drawing/2014/main" id="{6ACA6A9E-0DC5-3158-02C7-C40E2A162F3D}"/>
                  </a:ext>
                </a:extLst>
              </p:cNvPr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6;p47">
                <a:extLst>
                  <a:ext uri="{FF2B5EF4-FFF2-40B4-BE49-F238E27FC236}">
                    <a16:creationId xmlns:a16="http://schemas.microsoft.com/office/drawing/2014/main" id="{F48F38E6-7A67-A62C-194C-0DA82140ECA1}"/>
                  </a:ext>
                </a:extLst>
              </p:cNvPr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7;p47">
                <a:extLst>
                  <a:ext uri="{FF2B5EF4-FFF2-40B4-BE49-F238E27FC236}">
                    <a16:creationId xmlns:a16="http://schemas.microsoft.com/office/drawing/2014/main" id="{02CE8993-F408-796A-99CC-0E44EC122514}"/>
                  </a:ext>
                </a:extLst>
              </p:cNvPr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88;p47">
                <a:extLst>
                  <a:ext uri="{FF2B5EF4-FFF2-40B4-BE49-F238E27FC236}">
                    <a16:creationId xmlns:a16="http://schemas.microsoft.com/office/drawing/2014/main" id="{99C087CD-AE77-53EC-2011-53A7B5EAA83C}"/>
                  </a:ext>
                </a:extLst>
              </p:cNvPr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89;p47">
                <a:extLst>
                  <a:ext uri="{FF2B5EF4-FFF2-40B4-BE49-F238E27FC236}">
                    <a16:creationId xmlns:a16="http://schemas.microsoft.com/office/drawing/2014/main" id="{D65EDFB2-764B-724D-4F80-6715E6CD5986}"/>
                  </a:ext>
                </a:extLst>
              </p:cNvPr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90;p47">
                <a:extLst>
                  <a:ext uri="{FF2B5EF4-FFF2-40B4-BE49-F238E27FC236}">
                    <a16:creationId xmlns:a16="http://schemas.microsoft.com/office/drawing/2014/main" id="{1B8EEA0B-1B1B-AB5C-3A4C-3DB348B6B8DF}"/>
                  </a:ext>
                </a:extLst>
              </p:cNvPr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91;p47">
                <a:extLst>
                  <a:ext uri="{FF2B5EF4-FFF2-40B4-BE49-F238E27FC236}">
                    <a16:creationId xmlns:a16="http://schemas.microsoft.com/office/drawing/2014/main" id="{CDEA666A-CC40-FFBF-AF13-A9064A1485EC}"/>
                  </a:ext>
                </a:extLst>
              </p:cNvPr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92;p47">
              <a:extLst>
                <a:ext uri="{FF2B5EF4-FFF2-40B4-BE49-F238E27FC236}">
                  <a16:creationId xmlns:a16="http://schemas.microsoft.com/office/drawing/2014/main" id="{E39CB548-C296-981D-F820-81898D90F1CA}"/>
                </a:ext>
              </a:extLst>
            </p:cNvPr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11" name="Google Shape;1693;p47">
                <a:extLst>
                  <a:ext uri="{FF2B5EF4-FFF2-40B4-BE49-F238E27FC236}">
                    <a16:creationId xmlns:a16="http://schemas.microsoft.com/office/drawing/2014/main" id="{5E76CF08-0AEF-D0B3-F9AC-CB7FB7CC9DE9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94;p47">
                <a:extLst>
                  <a:ext uri="{FF2B5EF4-FFF2-40B4-BE49-F238E27FC236}">
                    <a16:creationId xmlns:a16="http://schemas.microsoft.com/office/drawing/2014/main" id="{3AEF40FD-A32B-82F8-0A52-4935C218AEE4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rgbClr val="8BB174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95;p47">
                <a:extLst>
                  <a:ext uri="{FF2B5EF4-FFF2-40B4-BE49-F238E27FC236}">
                    <a16:creationId xmlns:a16="http://schemas.microsoft.com/office/drawing/2014/main" id="{6A9B18B5-6B20-5A0F-97B8-FCA84FF71531}"/>
                  </a:ext>
                </a:extLst>
              </p:cNvPr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96;p47">
                <a:extLst>
                  <a:ext uri="{FF2B5EF4-FFF2-40B4-BE49-F238E27FC236}">
                    <a16:creationId xmlns:a16="http://schemas.microsoft.com/office/drawing/2014/main" id="{183D2438-A725-ED74-21F0-320381820AA1}"/>
                  </a:ext>
                </a:extLst>
              </p:cNvPr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97;p47">
                <a:extLst>
                  <a:ext uri="{FF2B5EF4-FFF2-40B4-BE49-F238E27FC236}">
                    <a16:creationId xmlns:a16="http://schemas.microsoft.com/office/drawing/2014/main" id="{9FD52673-5414-8F1A-DD67-8B6D12EB2BF3}"/>
                  </a:ext>
                </a:extLst>
              </p:cNvPr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98;p47">
                <a:extLst>
                  <a:ext uri="{FF2B5EF4-FFF2-40B4-BE49-F238E27FC236}">
                    <a16:creationId xmlns:a16="http://schemas.microsoft.com/office/drawing/2014/main" id="{9FFB3371-F3BB-EBB3-8219-0C0AA58DA566}"/>
                  </a:ext>
                </a:extLst>
              </p:cNvPr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99;p47">
                <a:extLst>
                  <a:ext uri="{FF2B5EF4-FFF2-40B4-BE49-F238E27FC236}">
                    <a16:creationId xmlns:a16="http://schemas.microsoft.com/office/drawing/2014/main" id="{DE74C1A2-D230-C838-91BC-24B8A2C61CD3}"/>
                  </a:ext>
                </a:extLst>
              </p:cNvPr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00;p47">
                <a:extLst>
                  <a:ext uri="{FF2B5EF4-FFF2-40B4-BE49-F238E27FC236}">
                    <a16:creationId xmlns:a16="http://schemas.microsoft.com/office/drawing/2014/main" id="{EC04695F-F27F-B71D-944C-C62F3D1DEB0B}"/>
                  </a:ext>
                </a:extLst>
              </p:cNvPr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01;p47">
                <a:extLst>
                  <a:ext uri="{FF2B5EF4-FFF2-40B4-BE49-F238E27FC236}">
                    <a16:creationId xmlns:a16="http://schemas.microsoft.com/office/drawing/2014/main" id="{15794969-4FFF-C34D-44C8-069775FADFF1}"/>
                  </a:ext>
                </a:extLst>
              </p:cNvPr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336BC4D-15F3-2C49-9898-01B106822DD4}"/>
              </a:ext>
            </a:extLst>
          </p:cNvPr>
          <p:cNvSpPr/>
          <p:nvPr/>
        </p:nvSpPr>
        <p:spPr>
          <a:xfrm>
            <a:off x="3317240" y="15240"/>
            <a:ext cx="5537200" cy="7721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C44B1-5746-06BF-8F6E-00DD715C66FA}"/>
              </a:ext>
            </a:extLst>
          </p:cNvPr>
          <p:cNvSpPr txBox="1"/>
          <p:nvPr/>
        </p:nvSpPr>
        <p:spPr>
          <a:xfrm>
            <a:off x="563937" y="962061"/>
            <a:ext cx="105527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2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3083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448800" y="1056021"/>
            <a:ext cx="1709205" cy="1356979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36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endParaRPr lang="vi-VN" altLang="zh-CN" sz="36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5" y="905177"/>
            <a:ext cx="67383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Bước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3.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Trao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đánh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giá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30C5D2-6F04-9022-03C4-100D291EEAEB}"/>
              </a:ext>
            </a:extLst>
          </p:cNvPr>
          <p:cNvSpPr txBox="1"/>
          <p:nvPr/>
        </p:nvSpPr>
        <p:spPr>
          <a:xfrm>
            <a:off x="3776984" y="2171189"/>
            <a:ext cx="47751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Khi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2601048" y="3110056"/>
            <a:ext cx="8828953" cy="7425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FC3A47-265F-BB51-2035-57DDB80D4B77}"/>
              </a:ext>
            </a:extLst>
          </p:cNvPr>
          <p:cNvSpPr txBox="1"/>
          <p:nvPr/>
        </p:nvSpPr>
        <p:spPr>
          <a:xfrm>
            <a:off x="2571854" y="4172621"/>
            <a:ext cx="8585200" cy="14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64" indent="-285764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, ý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3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494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550400" y="894570"/>
            <a:ext cx="1709205" cy="1662478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vi-VN" altLang="zh-CN" sz="44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6" y="905177"/>
            <a:ext cx="613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Trao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đánh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giá</a:t>
            </a:r>
            <a:endParaRPr lang="zh-CN" altLang="en-US" sz="44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3810000" y="2921000"/>
            <a:ext cx="7449605" cy="29706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 defTabSz="91444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 vai trò người nói cũng như người nghe, bạn có thể đánh giá phần trình bày dựa vào bảng kiểm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1 “Thông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điệp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7240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1624</Words>
  <Application>Microsoft Office PowerPoint</Application>
  <PresentationFormat>Widescreen</PresentationFormat>
  <Paragraphs>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#9Slide03 BoosterNextFYBlack</vt:lpstr>
      <vt:lpstr>A6 Pngtree</vt:lpstr>
      <vt:lpstr>Arial</vt:lpstr>
      <vt:lpstr>Calibri</vt:lpstr>
      <vt:lpstr>Calibri Light</vt:lpstr>
      <vt:lpstr>Cambria</vt:lpstr>
      <vt:lpstr>等线</vt:lpstr>
      <vt:lpstr>Geometr415 Blk BT</vt:lpstr>
      <vt:lpstr>Times New Roman</vt:lpstr>
      <vt:lpstr>Trebuchet MS</vt:lpstr>
      <vt:lpstr>Wingdings</vt:lpstr>
      <vt:lpstr>Yu Mincho</vt:lpstr>
      <vt:lpstr>字魂27号-布丁体</vt:lpstr>
      <vt:lpstr>思源宋体 CN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Hậu Lê</dc:creator>
  <cp:lastModifiedBy>Admin</cp:lastModifiedBy>
  <cp:revision>36</cp:revision>
  <dcterms:created xsi:type="dcterms:W3CDTF">2023-07-25T12:38:16Z</dcterms:created>
  <dcterms:modified xsi:type="dcterms:W3CDTF">2025-01-27T02:29:05Z</dcterms:modified>
</cp:coreProperties>
</file>