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349" r:id="rId2"/>
    <p:sldId id="343" r:id="rId3"/>
    <p:sldId id="344" r:id="rId4"/>
    <p:sldId id="286" r:id="rId5"/>
    <p:sldId id="299" r:id="rId6"/>
    <p:sldId id="301" r:id="rId7"/>
    <p:sldId id="303" r:id="rId8"/>
    <p:sldId id="305" r:id="rId9"/>
    <p:sldId id="257" r:id="rId10"/>
    <p:sldId id="280" r:id="rId11"/>
    <p:sldId id="300" r:id="rId12"/>
    <p:sldId id="302" r:id="rId13"/>
    <p:sldId id="262" r:id="rId14"/>
    <p:sldId id="318" r:id="rId15"/>
    <p:sldId id="315" r:id="rId16"/>
    <p:sldId id="317" r:id="rId17"/>
    <p:sldId id="319" r:id="rId18"/>
    <p:sldId id="323" r:id="rId19"/>
    <p:sldId id="320" r:id="rId20"/>
    <p:sldId id="321" r:id="rId21"/>
    <p:sldId id="325" r:id="rId22"/>
    <p:sldId id="322" r:id="rId23"/>
    <p:sldId id="330" r:id="rId24"/>
    <p:sldId id="331" r:id="rId25"/>
    <p:sldId id="328" r:id="rId26"/>
    <p:sldId id="308" r:id="rId27"/>
    <p:sldId id="309" r:id="rId28"/>
    <p:sldId id="335" r:id="rId29"/>
    <p:sldId id="336" r:id="rId30"/>
    <p:sldId id="337" r:id="rId31"/>
    <p:sldId id="338" r:id="rId32"/>
    <p:sldId id="339" r:id="rId33"/>
    <p:sldId id="263" r:id="rId34"/>
    <p:sldId id="341" r:id="rId35"/>
    <p:sldId id="258" r:id="rId36"/>
    <p:sldId id="276" r:id="rId37"/>
    <p:sldId id="281" r:id="rId38"/>
    <p:sldId id="283" r:id="rId39"/>
    <p:sldId id="267" r:id="rId40"/>
    <p:sldId id="350" r:id="rId41"/>
    <p:sldId id="273" r:id="rId42"/>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Nunito Bold Bold" panose="020B0604020202020204" charset="0"/>
      <p:regular r:id="rId48"/>
    </p:embeddedFont>
    <p:embeddedFont>
      <p:font typeface="Nunito Bold" panose="020B0604020202020204"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1164"/>
    <a:srgbClr val="EC4A52"/>
    <a:srgbClr val="2A377F"/>
    <a:srgbClr val="54C6C4"/>
    <a:srgbClr val="FFFAED"/>
    <a:srgbClr val="F89A2E"/>
    <a:srgbClr val="194247"/>
    <a:srgbClr val="F8B3DD"/>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05" autoAdjust="0"/>
    <p:restoredTop sz="94622" autoAdjust="0"/>
  </p:normalViewPr>
  <p:slideViewPr>
    <p:cSldViewPr>
      <p:cViewPr varScale="1">
        <p:scale>
          <a:sx n="60" d="100"/>
          <a:sy n="60" d="100"/>
        </p:scale>
        <p:origin x="8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4474CD-50F4-4F9A-8338-EC7291929B01}"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90009AC3-3052-4B24-AC44-56EAA1DDC57A}">
      <dgm:prSet phldrT="[Text]" custT="1"/>
      <dgm:spPr/>
      <dgm:t>
        <a:bodyPr/>
        <a:lstStyle/>
        <a:p>
          <a:r>
            <a:rPr lang="en-US" sz="5400" b="1" dirty="0" err="1"/>
            <a:t>Động</a:t>
          </a:r>
          <a:r>
            <a:rPr lang="en-US" sz="5400" b="1" dirty="0"/>
            <a:t> </a:t>
          </a:r>
          <a:r>
            <a:rPr lang="en-US" sz="5400" b="1" dirty="0" err="1"/>
            <a:t>cơ</a:t>
          </a:r>
          <a:endParaRPr lang="en-US" sz="5400" b="1" dirty="0"/>
        </a:p>
      </dgm:t>
    </dgm:pt>
    <dgm:pt modelId="{08C296B3-BC8F-4124-8B7F-AA0177E9265C}" type="parTrans" cxnId="{E3B73A92-69A6-4116-925F-F7A83101E242}">
      <dgm:prSet/>
      <dgm:spPr/>
      <dgm:t>
        <a:bodyPr/>
        <a:lstStyle/>
        <a:p>
          <a:endParaRPr lang="en-US"/>
        </a:p>
      </dgm:t>
    </dgm:pt>
    <dgm:pt modelId="{05B3DB7A-8FFA-43D2-8B8D-551D63BFEF69}" type="sibTrans" cxnId="{E3B73A92-69A6-4116-925F-F7A83101E242}">
      <dgm:prSet/>
      <dgm:spPr/>
      <dgm:t>
        <a:bodyPr/>
        <a:lstStyle/>
        <a:p>
          <a:endParaRPr lang="en-US"/>
        </a:p>
      </dgm:t>
    </dgm:pt>
    <dgm:pt modelId="{888BA4B2-386A-4019-9239-E12619569E70}">
      <dgm:prSet phldrT="[Text]" custT="1"/>
      <dgm:spPr/>
      <dgm:t>
        <a:bodyPr/>
        <a:lstStyle/>
        <a:p>
          <a:r>
            <a:rPr lang="en-US" sz="6000" b="1" dirty="0"/>
            <a:t>Ý </a:t>
          </a:r>
          <a:r>
            <a:rPr lang="en-US" sz="6000" b="1" dirty="0" err="1"/>
            <a:t>đồ</a:t>
          </a:r>
          <a:endParaRPr lang="en-US" sz="6000" b="1" dirty="0"/>
        </a:p>
      </dgm:t>
    </dgm:pt>
    <dgm:pt modelId="{0DBCA80F-DA59-4843-A435-AEE11F241B2B}" type="parTrans" cxnId="{D99AD2FF-C084-4A3A-B86C-A6DD823BEE82}">
      <dgm:prSet/>
      <dgm:spPr/>
      <dgm:t>
        <a:bodyPr/>
        <a:lstStyle/>
        <a:p>
          <a:endParaRPr lang="en-US"/>
        </a:p>
      </dgm:t>
    </dgm:pt>
    <dgm:pt modelId="{E89290FC-6A1E-4DD1-97A5-902D7BE5EE5D}" type="sibTrans" cxnId="{D99AD2FF-C084-4A3A-B86C-A6DD823BEE82}">
      <dgm:prSet/>
      <dgm:spPr/>
      <dgm:t>
        <a:bodyPr/>
        <a:lstStyle/>
        <a:p>
          <a:endParaRPr lang="en-US"/>
        </a:p>
      </dgm:t>
    </dgm:pt>
    <dgm:pt modelId="{32C91570-E49F-47FD-827C-B24A2ADAA4EC}">
      <dgm:prSet phldrT="[Text]" custT="1"/>
      <dgm:spPr/>
      <dgm:t>
        <a:bodyPr/>
        <a:lstStyle/>
        <a:p>
          <a:r>
            <a:rPr lang="en-US" sz="4800" b="1" dirty="0" err="1"/>
            <a:t>Bản</a:t>
          </a:r>
          <a:r>
            <a:rPr lang="en-US" sz="4800" b="1" dirty="0"/>
            <a:t> </a:t>
          </a:r>
          <a:r>
            <a:rPr lang="en-US" sz="4800" b="1" dirty="0" err="1"/>
            <a:t>chất</a:t>
          </a:r>
          <a:r>
            <a:rPr lang="en-US" sz="4800" b="1" dirty="0"/>
            <a:t/>
          </a:r>
          <a:br>
            <a:rPr lang="en-US" sz="4800" b="1" dirty="0"/>
          </a:br>
          <a:r>
            <a:rPr lang="en-US" sz="4800" b="1" dirty="0" err="1"/>
            <a:t>biểu</a:t>
          </a:r>
          <a:r>
            <a:rPr lang="en-US" sz="4800" b="1" dirty="0"/>
            <a:t> </a:t>
          </a:r>
          <a:r>
            <a:rPr lang="en-US" sz="4800" b="1" dirty="0" err="1"/>
            <a:t>hiện</a:t>
          </a:r>
          <a:endParaRPr lang="en-US" sz="4800" b="1" dirty="0"/>
        </a:p>
      </dgm:t>
    </dgm:pt>
    <dgm:pt modelId="{2438AADA-69F1-4EE9-883A-88E545F74C2E}" type="parTrans" cxnId="{1D3E9592-7D41-4B2A-96FB-CDFD7BBBF752}">
      <dgm:prSet/>
      <dgm:spPr/>
      <dgm:t>
        <a:bodyPr/>
        <a:lstStyle/>
        <a:p>
          <a:endParaRPr lang="en-US"/>
        </a:p>
      </dgm:t>
    </dgm:pt>
    <dgm:pt modelId="{F8A477EC-ACA7-480B-A942-A6EF64EAD7A2}" type="sibTrans" cxnId="{1D3E9592-7D41-4B2A-96FB-CDFD7BBBF752}">
      <dgm:prSet/>
      <dgm:spPr/>
      <dgm:t>
        <a:bodyPr/>
        <a:lstStyle/>
        <a:p>
          <a:endParaRPr lang="en-US"/>
        </a:p>
      </dgm:t>
    </dgm:pt>
    <dgm:pt modelId="{CAE7C6A0-E9C4-4B2B-A2AF-FC6EA156C6DD}" type="pres">
      <dgm:prSet presAssocID="{204474CD-50F4-4F9A-8338-EC7291929B01}" presName="Name0" presStyleCnt="0">
        <dgm:presLayoutVars>
          <dgm:dir/>
          <dgm:resizeHandles val="exact"/>
        </dgm:presLayoutVars>
      </dgm:prSet>
      <dgm:spPr/>
    </dgm:pt>
    <dgm:pt modelId="{8B72BFB2-A90E-453F-A7B9-AF82A87A9DED}" type="pres">
      <dgm:prSet presAssocID="{90009AC3-3052-4B24-AC44-56EAA1DDC57A}" presName="composite" presStyleCnt="0"/>
      <dgm:spPr/>
    </dgm:pt>
    <dgm:pt modelId="{48DCEBF9-8F0B-4584-8B5A-238CBC03D796}" type="pres">
      <dgm:prSet presAssocID="{90009AC3-3052-4B24-AC44-56EAA1DDC57A}" presName="bgChev" presStyleLbl="node1" presStyleIdx="0" presStyleCnt="3"/>
      <dgm:spPr/>
    </dgm:pt>
    <dgm:pt modelId="{05555982-349C-4417-A9D4-006FDB98EF49}" type="pres">
      <dgm:prSet presAssocID="{90009AC3-3052-4B24-AC44-56EAA1DDC57A}" presName="txNode" presStyleLbl="fgAcc1" presStyleIdx="0" presStyleCnt="3">
        <dgm:presLayoutVars>
          <dgm:bulletEnabled val="1"/>
        </dgm:presLayoutVars>
      </dgm:prSet>
      <dgm:spPr/>
      <dgm:t>
        <a:bodyPr/>
        <a:lstStyle/>
        <a:p>
          <a:endParaRPr lang="en-US"/>
        </a:p>
      </dgm:t>
    </dgm:pt>
    <dgm:pt modelId="{384DCC2E-2A15-43FE-BD6F-7640F855BF61}" type="pres">
      <dgm:prSet presAssocID="{05B3DB7A-8FFA-43D2-8B8D-551D63BFEF69}" presName="compositeSpace" presStyleCnt="0"/>
      <dgm:spPr/>
    </dgm:pt>
    <dgm:pt modelId="{C5EF73CE-38B9-432B-83C6-ECE651A78507}" type="pres">
      <dgm:prSet presAssocID="{888BA4B2-386A-4019-9239-E12619569E70}" presName="composite" presStyleCnt="0"/>
      <dgm:spPr/>
    </dgm:pt>
    <dgm:pt modelId="{4C8FF917-3F29-46C5-AF36-09094EF4EE6B}" type="pres">
      <dgm:prSet presAssocID="{888BA4B2-386A-4019-9239-E12619569E70}" presName="bgChev" presStyleLbl="node1" presStyleIdx="1" presStyleCnt="3"/>
      <dgm:spPr/>
    </dgm:pt>
    <dgm:pt modelId="{73A41245-2A22-4EE1-BC30-5264BEC7ABBE}" type="pres">
      <dgm:prSet presAssocID="{888BA4B2-386A-4019-9239-E12619569E70}" presName="txNode" presStyleLbl="fgAcc1" presStyleIdx="1" presStyleCnt="3">
        <dgm:presLayoutVars>
          <dgm:bulletEnabled val="1"/>
        </dgm:presLayoutVars>
      </dgm:prSet>
      <dgm:spPr/>
      <dgm:t>
        <a:bodyPr/>
        <a:lstStyle/>
        <a:p>
          <a:endParaRPr lang="en-US"/>
        </a:p>
      </dgm:t>
    </dgm:pt>
    <dgm:pt modelId="{CDEA9D9C-506E-40D7-83A2-16B111A0DF8C}" type="pres">
      <dgm:prSet presAssocID="{E89290FC-6A1E-4DD1-97A5-902D7BE5EE5D}" presName="compositeSpace" presStyleCnt="0"/>
      <dgm:spPr/>
    </dgm:pt>
    <dgm:pt modelId="{BF170C70-CE06-4B55-BCF9-3AFB488E1987}" type="pres">
      <dgm:prSet presAssocID="{32C91570-E49F-47FD-827C-B24A2ADAA4EC}" presName="composite" presStyleCnt="0"/>
      <dgm:spPr/>
    </dgm:pt>
    <dgm:pt modelId="{AF72223D-FF99-48AA-9BC1-44C86DA93ADC}" type="pres">
      <dgm:prSet presAssocID="{32C91570-E49F-47FD-827C-B24A2ADAA4EC}" presName="bgChev" presStyleLbl="node1" presStyleIdx="2" presStyleCnt="3"/>
      <dgm:spPr/>
    </dgm:pt>
    <dgm:pt modelId="{7A5EC840-A693-43A0-84B0-FC1C35F29DBC}" type="pres">
      <dgm:prSet presAssocID="{32C91570-E49F-47FD-827C-B24A2ADAA4EC}" presName="txNode" presStyleLbl="fgAcc1" presStyleIdx="2" presStyleCnt="3">
        <dgm:presLayoutVars>
          <dgm:bulletEnabled val="1"/>
        </dgm:presLayoutVars>
      </dgm:prSet>
      <dgm:spPr/>
      <dgm:t>
        <a:bodyPr/>
        <a:lstStyle/>
        <a:p>
          <a:endParaRPr lang="en-US"/>
        </a:p>
      </dgm:t>
    </dgm:pt>
  </dgm:ptLst>
  <dgm:cxnLst>
    <dgm:cxn modelId="{9471CF74-953E-422A-9454-0CF8C8C5F3F9}" type="presOf" srcId="{32C91570-E49F-47FD-827C-B24A2ADAA4EC}" destId="{7A5EC840-A693-43A0-84B0-FC1C35F29DBC}" srcOrd="0" destOrd="0" presId="urn:microsoft.com/office/officeart/2005/8/layout/chevronAccent+Icon"/>
    <dgm:cxn modelId="{D99AD2FF-C084-4A3A-B86C-A6DD823BEE82}" srcId="{204474CD-50F4-4F9A-8338-EC7291929B01}" destId="{888BA4B2-386A-4019-9239-E12619569E70}" srcOrd="1" destOrd="0" parTransId="{0DBCA80F-DA59-4843-A435-AEE11F241B2B}" sibTransId="{E89290FC-6A1E-4DD1-97A5-902D7BE5EE5D}"/>
    <dgm:cxn modelId="{913324AD-AB97-4C67-8C8B-9A29FBDA0D26}" type="presOf" srcId="{888BA4B2-386A-4019-9239-E12619569E70}" destId="{73A41245-2A22-4EE1-BC30-5264BEC7ABBE}" srcOrd="0" destOrd="0" presId="urn:microsoft.com/office/officeart/2005/8/layout/chevronAccent+Icon"/>
    <dgm:cxn modelId="{D029E1F0-3986-499E-A315-AF08B432A7BC}" type="presOf" srcId="{204474CD-50F4-4F9A-8338-EC7291929B01}" destId="{CAE7C6A0-E9C4-4B2B-A2AF-FC6EA156C6DD}" srcOrd="0" destOrd="0" presId="urn:microsoft.com/office/officeart/2005/8/layout/chevronAccent+Icon"/>
    <dgm:cxn modelId="{E3B73A92-69A6-4116-925F-F7A83101E242}" srcId="{204474CD-50F4-4F9A-8338-EC7291929B01}" destId="{90009AC3-3052-4B24-AC44-56EAA1DDC57A}" srcOrd="0" destOrd="0" parTransId="{08C296B3-BC8F-4124-8B7F-AA0177E9265C}" sibTransId="{05B3DB7A-8FFA-43D2-8B8D-551D63BFEF69}"/>
    <dgm:cxn modelId="{D9C8CD53-37EE-4785-A441-7E8E9DE1A3C2}" type="presOf" srcId="{90009AC3-3052-4B24-AC44-56EAA1DDC57A}" destId="{05555982-349C-4417-A9D4-006FDB98EF49}" srcOrd="0" destOrd="0" presId="urn:microsoft.com/office/officeart/2005/8/layout/chevronAccent+Icon"/>
    <dgm:cxn modelId="{1D3E9592-7D41-4B2A-96FB-CDFD7BBBF752}" srcId="{204474CD-50F4-4F9A-8338-EC7291929B01}" destId="{32C91570-E49F-47FD-827C-B24A2ADAA4EC}" srcOrd="2" destOrd="0" parTransId="{2438AADA-69F1-4EE9-883A-88E545F74C2E}" sibTransId="{F8A477EC-ACA7-480B-A942-A6EF64EAD7A2}"/>
    <dgm:cxn modelId="{E319900B-C780-4E29-928F-897AA5379D14}" type="presParOf" srcId="{CAE7C6A0-E9C4-4B2B-A2AF-FC6EA156C6DD}" destId="{8B72BFB2-A90E-453F-A7B9-AF82A87A9DED}" srcOrd="0" destOrd="0" presId="urn:microsoft.com/office/officeart/2005/8/layout/chevronAccent+Icon"/>
    <dgm:cxn modelId="{70DDCC48-EBB7-412C-BF08-654EF528CAE6}" type="presParOf" srcId="{8B72BFB2-A90E-453F-A7B9-AF82A87A9DED}" destId="{48DCEBF9-8F0B-4584-8B5A-238CBC03D796}" srcOrd="0" destOrd="0" presId="urn:microsoft.com/office/officeart/2005/8/layout/chevronAccent+Icon"/>
    <dgm:cxn modelId="{79CDDEE8-326C-4A1C-8898-CEDB1DD19448}" type="presParOf" srcId="{8B72BFB2-A90E-453F-A7B9-AF82A87A9DED}" destId="{05555982-349C-4417-A9D4-006FDB98EF49}" srcOrd="1" destOrd="0" presId="urn:microsoft.com/office/officeart/2005/8/layout/chevronAccent+Icon"/>
    <dgm:cxn modelId="{6BF3A486-3CED-4ACC-B96A-AA652C391589}" type="presParOf" srcId="{CAE7C6A0-E9C4-4B2B-A2AF-FC6EA156C6DD}" destId="{384DCC2E-2A15-43FE-BD6F-7640F855BF61}" srcOrd="1" destOrd="0" presId="urn:microsoft.com/office/officeart/2005/8/layout/chevronAccent+Icon"/>
    <dgm:cxn modelId="{76365A6F-8A35-4D2D-BB22-72AA8A84E838}" type="presParOf" srcId="{CAE7C6A0-E9C4-4B2B-A2AF-FC6EA156C6DD}" destId="{C5EF73CE-38B9-432B-83C6-ECE651A78507}" srcOrd="2" destOrd="0" presId="urn:microsoft.com/office/officeart/2005/8/layout/chevronAccent+Icon"/>
    <dgm:cxn modelId="{C0C2773E-F01D-4CA2-832B-7987675A1C63}" type="presParOf" srcId="{C5EF73CE-38B9-432B-83C6-ECE651A78507}" destId="{4C8FF917-3F29-46C5-AF36-09094EF4EE6B}" srcOrd="0" destOrd="0" presId="urn:microsoft.com/office/officeart/2005/8/layout/chevronAccent+Icon"/>
    <dgm:cxn modelId="{C0F8D647-5D1F-4C59-9C79-2D603DB4EAC7}" type="presParOf" srcId="{C5EF73CE-38B9-432B-83C6-ECE651A78507}" destId="{73A41245-2A22-4EE1-BC30-5264BEC7ABBE}" srcOrd="1" destOrd="0" presId="urn:microsoft.com/office/officeart/2005/8/layout/chevronAccent+Icon"/>
    <dgm:cxn modelId="{3A816FFA-1FE2-4D29-9333-5365F4920269}" type="presParOf" srcId="{CAE7C6A0-E9C4-4B2B-A2AF-FC6EA156C6DD}" destId="{CDEA9D9C-506E-40D7-83A2-16B111A0DF8C}" srcOrd="3" destOrd="0" presId="urn:microsoft.com/office/officeart/2005/8/layout/chevronAccent+Icon"/>
    <dgm:cxn modelId="{8B46CBCC-5BAF-4AE1-8FCA-104F8D45BA93}" type="presParOf" srcId="{CAE7C6A0-E9C4-4B2B-A2AF-FC6EA156C6DD}" destId="{BF170C70-CE06-4B55-BCF9-3AFB488E1987}" srcOrd="4" destOrd="0" presId="urn:microsoft.com/office/officeart/2005/8/layout/chevronAccent+Icon"/>
    <dgm:cxn modelId="{EFE6B3B6-4A84-47A7-BCFA-9EAF60989DAB}" type="presParOf" srcId="{BF170C70-CE06-4B55-BCF9-3AFB488E1987}" destId="{AF72223D-FF99-48AA-9BC1-44C86DA93ADC}" srcOrd="0" destOrd="0" presId="urn:microsoft.com/office/officeart/2005/8/layout/chevronAccent+Icon"/>
    <dgm:cxn modelId="{355B232F-DCED-4F3A-9AF6-826671DE0163}" type="presParOf" srcId="{BF170C70-CE06-4B55-BCF9-3AFB488E1987}" destId="{7A5EC840-A693-43A0-84B0-FC1C35F29DBC}" srcOrd="1" destOrd="0" presId="urn:microsoft.com/office/officeart/2005/8/layout/chevronAccen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CEBF9-8F0B-4584-8B5A-238CBC03D796}">
      <dsp:nvSpPr>
        <dsp:cNvPr id="0" name=""/>
        <dsp:cNvSpPr/>
      </dsp:nvSpPr>
      <dsp:spPr>
        <a:xfrm>
          <a:off x="1526" y="3138437"/>
          <a:ext cx="3836528" cy="1480900"/>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555982-349C-4417-A9D4-006FDB98EF49}">
      <dsp:nvSpPr>
        <dsp:cNvPr id="0" name=""/>
        <dsp:cNvSpPr/>
      </dsp:nvSpPr>
      <dsp:spPr>
        <a:xfrm>
          <a:off x="1024601" y="3508662"/>
          <a:ext cx="3239735" cy="1480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048" tIns="384048" rIns="384048" bIns="384048" numCol="1" spcCol="1270" anchor="ctr" anchorCtr="0">
          <a:noAutofit/>
        </a:bodyPr>
        <a:lstStyle/>
        <a:p>
          <a:pPr lvl="0" algn="ctr" defTabSz="2400300">
            <a:lnSpc>
              <a:spcPct val="90000"/>
            </a:lnSpc>
            <a:spcBef>
              <a:spcPct val="0"/>
            </a:spcBef>
            <a:spcAft>
              <a:spcPct val="35000"/>
            </a:spcAft>
          </a:pPr>
          <a:r>
            <a:rPr lang="en-US" sz="5400" b="1" kern="1200" dirty="0" err="1"/>
            <a:t>Động</a:t>
          </a:r>
          <a:r>
            <a:rPr lang="en-US" sz="5400" b="1" kern="1200" dirty="0"/>
            <a:t> </a:t>
          </a:r>
          <a:r>
            <a:rPr lang="en-US" sz="5400" b="1" kern="1200" dirty="0" err="1"/>
            <a:t>cơ</a:t>
          </a:r>
          <a:endParaRPr lang="en-US" sz="5400" b="1" kern="1200" dirty="0"/>
        </a:p>
      </dsp:txBody>
      <dsp:txXfrm>
        <a:off x="1067975" y="3552036"/>
        <a:ext cx="3152987" cy="1394152"/>
      </dsp:txXfrm>
    </dsp:sp>
    <dsp:sp modelId="{4C8FF917-3F29-46C5-AF36-09094EF4EE6B}">
      <dsp:nvSpPr>
        <dsp:cNvPr id="0" name=""/>
        <dsp:cNvSpPr/>
      </dsp:nvSpPr>
      <dsp:spPr>
        <a:xfrm>
          <a:off x="4383695" y="3138437"/>
          <a:ext cx="3836528" cy="1480900"/>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41245-2A22-4EE1-BC30-5264BEC7ABBE}">
      <dsp:nvSpPr>
        <dsp:cNvPr id="0" name=""/>
        <dsp:cNvSpPr/>
      </dsp:nvSpPr>
      <dsp:spPr>
        <a:xfrm>
          <a:off x="5406769" y="3508662"/>
          <a:ext cx="3239735" cy="1480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0" tIns="426720" rIns="426720" bIns="426720" numCol="1" spcCol="1270" anchor="ctr" anchorCtr="0">
          <a:noAutofit/>
        </a:bodyPr>
        <a:lstStyle/>
        <a:p>
          <a:pPr lvl="0" algn="ctr" defTabSz="2667000">
            <a:lnSpc>
              <a:spcPct val="90000"/>
            </a:lnSpc>
            <a:spcBef>
              <a:spcPct val="0"/>
            </a:spcBef>
            <a:spcAft>
              <a:spcPct val="35000"/>
            </a:spcAft>
          </a:pPr>
          <a:r>
            <a:rPr lang="en-US" sz="6000" b="1" kern="1200" dirty="0"/>
            <a:t>Ý </a:t>
          </a:r>
          <a:r>
            <a:rPr lang="en-US" sz="6000" b="1" kern="1200" dirty="0" err="1"/>
            <a:t>đồ</a:t>
          </a:r>
          <a:endParaRPr lang="en-US" sz="6000" b="1" kern="1200" dirty="0"/>
        </a:p>
      </dsp:txBody>
      <dsp:txXfrm>
        <a:off x="5450143" y="3552036"/>
        <a:ext cx="3152987" cy="1394152"/>
      </dsp:txXfrm>
    </dsp:sp>
    <dsp:sp modelId="{AF72223D-FF99-48AA-9BC1-44C86DA93ADC}">
      <dsp:nvSpPr>
        <dsp:cNvPr id="0" name=""/>
        <dsp:cNvSpPr/>
      </dsp:nvSpPr>
      <dsp:spPr>
        <a:xfrm>
          <a:off x="8765863" y="3138437"/>
          <a:ext cx="3836528" cy="1480900"/>
        </a:xfrm>
        <a:prstGeom prst="chevron">
          <a:avLst>
            <a:gd name="adj" fmla="val 4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5EC840-A693-43A0-84B0-FC1C35F29DBC}">
      <dsp:nvSpPr>
        <dsp:cNvPr id="0" name=""/>
        <dsp:cNvSpPr/>
      </dsp:nvSpPr>
      <dsp:spPr>
        <a:xfrm>
          <a:off x="9788937" y="3508662"/>
          <a:ext cx="3239735" cy="14809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1376" tIns="341376" rIns="341376" bIns="341376" numCol="1" spcCol="1270" anchor="ctr" anchorCtr="0">
          <a:noAutofit/>
        </a:bodyPr>
        <a:lstStyle/>
        <a:p>
          <a:pPr lvl="0" algn="ctr" defTabSz="2133600">
            <a:lnSpc>
              <a:spcPct val="90000"/>
            </a:lnSpc>
            <a:spcBef>
              <a:spcPct val="0"/>
            </a:spcBef>
            <a:spcAft>
              <a:spcPct val="35000"/>
            </a:spcAft>
          </a:pPr>
          <a:r>
            <a:rPr lang="en-US" sz="4800" b="1" kern="1200" dirty="0" err="1"/>
            <a:t>Bản</a:t>
          </a:r>
          <a:r>
            <a:rPr lang="en-US" sz="4800" b="1" kern="1200" dirty="0"/>
            <a:t> </a:t>
          </a:r>
          <a:r>
            <a:rPr lang="en-US" sz="4800" b="1" kern="1200" dirty="0" err="1"/>
            <a:t>chất</a:t>
          </a:r>
          <a:r>
            <a:rPr lang="en-US" sz="4800" b="1" kern="1200" dirty="0"/>
            <a:t/>
          </a:r>
          <a:br>
            <a:rPr lang="en-US" sz="4800" b="1" kern="1200" dirty="0"/>
          </a:br>
          <a:r>
            <a:rPr lang="en-US" sz="4800" b="1" kern="1200" dirty="0" err="1"/>
            <a:t>biểu</a:t>
          </a:r>
          <a:r>
            <a:rPr lang="en-US" sz="4800" b="1" kern="1200" dirty="0"/>
            <a:t> </a:t>
          </a:r>
          <a:r>
            <a:rPr lang="en-US" sz="4800" b="1" kern="1200" dirty="0" err="1"/>
            <a:t>hiện</a:t>
          </a:r>
          <a:endParaRPr lang="en-US" sz="4800" b="1" kern="1200" dirty="0"/>
        </a:p>
      </dsp:txBody>
      <dsp:txXfrm>
        <a:off x="9832311" y="3552036"/>
        <a:ext cx="3152987" cy="1394152"/>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2EFFE-CF9D-4A5E-81AF-6EACA224C91D}" type="datetimeFigureOut">
              <a:rPr lang="en-US" smtClean="0"/>
              <a:t>27/1/2025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CE039-CD36-4451-B129-7EC50EEF0304}" type="slidenum">
              <a:rPr lang="en-US" smtClean="0"/>
              <a:t>‹#›</a:t>
            </a:fld>
            <a:endParaRPr lang="en-US"/>
          </a:p>
        </p:txBody>
      </p:sp>
    </p:spTree>
    <p:extLst>
      <p:ext uri="{BB962C8B-B14F-4D97-AF65-F5344CB8AC3E}">
        <p14:creationId xmlns:p14="http://schemas.microsoft.com/office/powerpoint/2010/main" val="386754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CE039-CD36-4451-B129-7EC50EEF0304}" type="slidenum">
              <a:rPr lang="en-US" smtClean="0"/>
              <a:t>24</a:t>
            </a:fld>
            <a:endParaRPr lang="en-US"/>
          </a:p>
        </p:txBody>
      </p:sp>
    </p:spTree>
    <p:extLst>
      <p:ext uri="{BB962C8B-B14F-4D97-AF65-F5344CB8AC3E}">
        <p14:creationId xmlns:p14="http://schemas.microsoft.com/office/powerpoint/2010/main" val="1699161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AE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9.svg"/><Relationship Id="rId5" Type="http://schemas.openxmlformats.org/officeDocument/2006/relationships/image" Target="../media/image68.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74.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9.svg"/><Relationship Id="rId5" Type="http://schemas.openxmlformats.org/officeDocument/2006/relationships/image" Target="../media/image68.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74.svg"/></Relationships>
</file>

<file path=ppt/slides/_rels/slide1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16.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57.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3.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3.sv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sv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svg"/><Relationship Id="rId7" Type="http://schemas.openxmlformats.org/officeDocument/2006/relationships/diagramLayout" Target="../diagrams/layout1.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25.png"/><Relationship Id="rId5" Type="http://schemas.openxmlformats.org/officeDocument/2006/relationships/image" Target="../media/image55.svg"/><Relationship Id="rId10" Type="http://schemas.microsoft.com/office/2007/relationships/diagramDrawing" Target="../diagrams/drawing1.xml"/><Relationship Id="rId4" Type="http://schemas.openxmlformats.org/officeDocument/2006/relationships/image" Target="../media/image12.png"/><Relationship Id="rId9" Type="http://schemas.openxmlformats.org/officeDocument/2006/relationships/diagramColors" Target="../diagrams/colors1.xml"/></Relationships>
</file>

<file path=ppt/slides/_rels/slide34.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23.svg"/></Relationships>
</file>

<file path=ppt/slides/_rels/slide36.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7.sv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7.sv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7.sv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02.svg"/><Relationship Id="rId7" Type="http://schemas.openxmlformats.org/officeDocument/2006/relationships/image" Target="../media/image53.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9.svg"/></Relationships>
</file>

<file path=ppt/slides/_rels/slide40.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7.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7.sv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04.svg"/><Relationship Id="rId7" Type="http://schemas.openxmlformats.org/officeDocument/2006/relationships/image" Target="../media/image10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6.sv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svg"/><Relationship Id="rId4" Type="http://schemas.openxmlformats.org/officeDocument/2006/relationships/image" Target="../media/image2.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3.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7.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3.sv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74.svg"/><Relationship Id="rId5" Type="http://schemas.openxmlformats.org/officeDocument/2006/relationships/image" Target="../media/image68.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7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928814" y="661988"/>
            <a:ext cx="14016036" cy="9253538"/>
          </a:xfrm>
          <a:prstGeom prst="rect">
            <a:avLst/>
          </a:prstGeom>
          <a:noFill/>
        </p:spPr>
        <p:txBody>
          <a:bodyPr wrap="square" rtlCol="0" anchor="t">
            <a:noAutofit/>
          </a:bodyPr>
          <a:lstStyle/>
          <a:p>
            <a:pPr algn="ctr">
              <a:defRPr/>
            </a:pPr>
            <a:r>
              <a:rPr lang="en-US" sz="48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TRƯỜNG Thpt ngô lê tân</a:t>
            </a:r>
            <a:endParaRPr lang="en-US" sz="48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a:p>
            <a:pPr algn="ctr">
              <a:defRPr/>
            </a:pPr>
            <a:endParaRPr lang="en-US" sz="4800" b="1" cap="all" dirty="0">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5603"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 CHÀO MỪNG </a:t>
            </a:r>
          </a:p>
          <a:p>
            <a:pPr algn="ctr">
              <a:defRPr/>
            </a:pPr>
            <a:r>
              <a:rPr lang="en-US" sz="5603"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CÁC EM ĐẾN VỚI TIẾT HỌC hôm nay.</a:t>
            </a:r>
            <a:endParaRPr lang="en-US" sz="5603" b="1" cap="all"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5143500" y="5437109"/>
            <a:ext cx="6736080" cy="1129665"/>
          </a:xfrm>
          <a:prstGeom prst="rect">
            <a:avLst/>
          </a:prstGeom>
          <a:noFill/>
        </p:spPr>
        <p:txBody>
          <a:bodyPr wrap="square" rtlCol="0" anchor="t">
            <a:noAutofit/>
          </a:bodyPr>
          <a:lstStyle/>
          <a:p>
            <a:pPr algn="ctr">
              <a:defRPr/>
            </a:pPr>
            <a:r>
              <a:rPr lang="en-US" sz="30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GV giảng dạy: PHAN THỊ LOAN</a:t>
            </a:r>
          </a:p>
        </p:txBody>
      </p:sp>
      <p:sp>
        <p:nvSpPr>
          <p:cNvPr id="6" name="Content Placeholder 5"/>
          <p:cNvSpPr>
            <a:spLocks noGrp="1"/>
          </p:cNvSpPr>
          <p:nvPr>
            <p:ph sz="half" idx="1"/>
          </p:nvPr>
        </p:nvSpPr>
        <p:spPr/>
        <p:txBody>
          <a:bodyPr/>
          <a:lstStyle/>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915150" y="4543426"/>
            <a:ext cx="5229225" cy="507831"/>
          </a:xfrm>
          <a:prstGeom prst="rect">
            <a:avLst/>
          </a:prstGeom>
          <a:noFill/>
        </p:spPr>
        <p:txBody>
          <a:bodyPr wrap="square" rtlCol="0">
            <a:spAutoFit/>
          </a:bodyPr>
          <a:lstStyle/>
          <a:p>
            <a:r>
              <a:rPr lang="en-US" sz="2700" b="1" dirty="0">
                <a:latin typeface="Times New Roman" panose="02020603050405020304" pitchFamily="18" charset="0"/>
                <a:cs typeface="Times New Roman" panose="02020603050405020304" pitchFamily="18" charset="0"/>
              </a:rPr>
              <a:t>LỚP: 11A2</a:t>
            </a:r>
          </a:p>
        </p:txBody>
      </p:sp>
      <p:sp>
        <p:nvSpPr>
          <p:cNvPr id="13" name="TextBox 12"/>
          <p:cNvSpPr txBox="1"/>
          <p:nvPr/>
        </p:nvSpPr>
        <p:spPr>
          <a:xfrm>
            <a:off x="4900613" y="6916579"/>
            <a:ext cx="8886825" cy="2169825"/>
          </a:xfrm>
          <a:prstGeom prst="rect">
            <a:avLst/>
          </a:prstGeom>
          <a:noFill/>
        </p:spPr>
        <p:txBody>
          <a:bodyPr wrap="square" rtlCol="0">
            <a:spAutoFit/>
          </a:bodyPr>
          <a:lstStyle/>
          <a:p>
            <a:r>
              <a:rPr lang="en-US" sz="2700" b="1" dirty="0">
                <a:solidFill>
                  <a:srgbClr val="FF0000"/>
                </a:solidFill>
                <a:latin typeface="Times New Roman" panose="02020603050405020304" pitchFamily="18" charset="0"/>
                <a:cs typeface="Times New Roman" panose="02020603050405020304" pitchFamily="18" charset="0"/>
              </a:rPr>
              <a:t>BÀI 5: BĂN KHOĂN TÌM LẼ SỐNG</a:t>
            </a:r>
          </a:p>
          <a:p>
            <a:r>
              <a:rPr lang="en-US" sz="2700" b="1" dirty="0">
                <a:solidFill>
                  <a:srgbClr val="FF0000"/>
                </a:solidFill>
                <a:latin typeface="Times New Roman" panose="02020603050405020304" pitchFamily="18" charset="0"/>
                <a:cs typeface="Times New Roman" panose="02020603050405020304" pitchFamily="18" charset="0"/>
              </a:rPr>
              <a:t>	       (BI KỊCH) </a:t>
            </a:r>
          </a:p>
          <a:p>
            <a:r>
              <a:rPr lang="en-US" sz="2700" b="1" dirty="0" err="1">
                <a:solidFill>
                  <a:srgbClr val="FF0000"/>
                </a:solidFill>
                <a:latin typeface="Times New Roman" panose="02020603050405020304" pitchFamily="18" charset="0"/>
                <a:cs typeface="Times New Roman" panose="02020603050405020304" pitchFamily="18" charset="0"/>
              </a:rPr>
              <a:t>Tiết</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smtClean="0">
                <a:solidFill>
                  <a:srgbClr val="FF0000"/>
                </a:solidFill>
                <a:latin typeface="Times New Roman" panose="02020603050405020304" pitchFamily="18" charset="0"/>
                <a:cs typeface="Times New Roman" panose="02020603050405020304" pitchFamily="18" charset="0"/>
              </a:rPr>
              <a:t>44,45: </a:t>
            </a:r>
            <a:r>
              <a:rPr lang="en-US" sz="2700" b="1" dirty="0" err="1" smtClean="0">
                <a:solidFill>
                  <a:srgbClr val="FF0000"/>
                </a:solidFill>
                <a:latin typeface="Times New Roman" panose="02020603050405020304" pitchFamily="18" charset="0"/>
                <a:cs typeface="Times New Roman" panose="02020603050405020304" pitchFamily="18" charset="0"/>
              </a:rPr>
              <a:t>Văn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bản</a:t>
            </a:r>
            <a:r>
              <a:rPr lang="en-US" sz="2700" b="1" dirty="0" smtClean="0">
                <a:solidFill>
                  <a:srgbClr val="FF0000"/>
                </a:solidFill>
                <a:latin typeface="Times New Roman" panose="02020603050405020304" pitchFamily="18" charset="0"/>
                <a:cs typeface="Times New Roman" panose="02020603050405020304" pitchFamily="18" charset="0"/>
              </a:rPr>
              <a:t> 2</a:t>
            </a:r>
          </a:p>
          <a:p>
            <a:r>
              <a:rPr lang="en-US" sz="2700" b="1" dirty="0" smtClean="0">
                <a:solidFill>
                  <a:srgbClr val="FF0000"/>
                </a:solidFill>
                <a:latin typeface="Times New Roman" panose="02020603050405020304" pitchFamily="18" charset="0"/>
                <a:cs typeface="Times New Roman" panose="02020603050405020304" pitchFamily="18" charset="0"/>
              </a:rPr>
              <a:t>SỐNG HAY KHÔNG SỐNG – ĐÓ LÀ VẤN ĐỀ</a:t>
            </a:r>
          </a:p>
          <a:p>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Trích</a:t>
            </a:r>
            <a:r>
              <a:rPr lang="en-US" sz="2700" b="1" dirty="0" smtClean="0">
                <a:solidFill>
                  <a:srgbClr val="FF0000"/>
                </a:solidFill>
                <a:latin typeface="Times New Roman" panose="02020603050405020304" pitchFamily="18" charset="0"/>
                <a:cs typeface="Times New Roman" panose="02020603050405020304" pitchFamily="18" charset="0"/>
              </a:rPr>
              <a:t> Hamlet-Shakespeare)</a:t>
            </a:r>
            <a:endParaRPr lang="en-US" sz="27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116165"/>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circle(in)">
                                      <p:cBhvr>
                                        <p:cTn id="2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14738" y="6123365"/>
            <a:ext cx="4622329" cy="5059695"/>
          </a:xfrm>
          <a:custGeom>
            <a:avLst/>
            <a:gdLst/>
            <a:ahLst/>
            <a:cxnLst/>
            <a:rect l="l" t="t" r="r" b="b"/>
            <a:pathLst>
              <a:path w="5581277" h="5581277">
                <a:moveTo>
                  <a:pt x="0" y="0"/>
                </a:moveTo>
                <a:lnTo>
                  <a:pt x="5581278" y="0"/>
                </a:lnTo>
                <a:lnTo>
                  <a:pt x="5581278" y="5581277"/>
                </a:lnTo>
                <a:lnTo>
                  <a:pt x="0" y="5581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173200" y="-142079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535380" y="3646503"/>
            <a:ext cx="9002980" cy="6640497"/>
          </a:xfrm>
          <a:custGeom>
            <a:avLst/>
            <a:gdLst/>
            <a:ahLst/>
            <a:cxnLst/>
            <a:rect l="l" t="t" r="r" b="b"/>
            <a:pathLst>
              <a:path w="9155380" h="5962441">
                <a:moveTo>
                  <a:pt x="0" y="0"/>
                </a:moveTo>
                <a:lnTo>
                  <a:pt x="9155380" y="0"/>
                </a:lnTo>
                <a:lnTo>
                  <a:pt x="9155380" y="5962441"/>
                </a:lnTo>
                <a:lnTo>
                  <a:pt x="0" y="59624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4173200" y="0"/>
            <a:ext cx="3900004" cy="3646503"/>
          </a:xfrm>
          <a:custGeom>
            <a:avLst/>
            <a:gdLst/>
            <a:ahLst/>
            <a:cxnLst/>
            <a:rect l="l" t="t" r="r" b="b"/>
            <a:pathLst>
              <a:path w="3900004" h="3646503">
                <a:moveTo>
                  <a:pt x="0" y="0"/>
                </a:moveTo>
                <a:lnTo>
                  <a:pt x="3900004" y="0"/>
                </a:lnTo>
                <a:lnTo>
                  <a:pt x="3900004" y="3646503"/>
                </a:lnTo>
                <a:lnTo>
                  <a:pt x="0" y="36465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TextBox 7"/>
          <p:cNvSpPr txBox="1"/>
          <p:nvPr/>
        </p:nvSpPr>
        <p:spPr>
          <a:xfrm>
            <a:off x="4495800" y="1752587"/>
            <a:ext cx="10635590" cy="1279196"/>
          </a:xfrm>
          <a:prstGeom prst="rect">
            <a:avLst/>
          </a:prstGeom>
        </p:spPr>
        <p:txBody>
          <a:bodyPr wrap="square" lIns="0" tIns="0" rIns="0" bIns="0" rtlCol="0" anchor="t">
            <a:spAutoFit/>
          </a:bodyPr>
          <a:lstStyle/>
          <a:p>
            <a:pPr marL="0" lvl="0" indent="0" algn="l">
              <a:lnSpc>
                <a:spcPts val="8661"/>
              </a:lnSpc>
              <a:spcBef>
                <a:spcPct val="0"/>
              </a:spcBef>
            </a:pPr>
            <a:r>
              <a:rPr lang="en-US" sz="11500" b="1" spc="-72" dirty="0">
                <a:solidFill>
                  <a:srgbClr val="EC4A52"/>
                </a:solidFill>
                <a:latin typeface="Nunito Bold" panose="020B0604020202020204" charset="0"/>
              </a:rPr>
              <a:t>2. HĂM-LÉT</a:t>
            </a:r>
          </a:p>
        </p:txBody>
      </p:sp>
      <p:sp>
        <p:nvSpPr>
          <p:cNvPr id="9" name="Freeform 8">
            <a:extLst>
              <a:ext uri="{FF2B5EF4-FFF2-40B4-BE49-F238E27FC236}">
                <a16:creationId xmlns:a16="http://schemas.microsoft.com/office/drawing/2014/main" id="{94DAF21F-BE96-B64D-DD4F-117D5A8AEF9B}"/>
              </a:ext>
            </a:extLst>
          </p:cNvPr>
          <p:cNvSpPr/>
          <p:nvPr/>
        </p:nvSpPr>
        <p:spPr>
          <a:xfrm flipH="1">
            <a:off x="1623070" y="4686300"/>
            <a:ext cx="2169042" cy="4658207"/>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TextBox 8">
            <a:extLst>
              <a:ext uri="{FF2B5EF4-FFF2-40B4-BE49-F238E27FC236}">
                <a16:creationId xmlns:a16="http://schemas.microsoft.com/office/drawing/2014/main" id="{616ACBAF-0266-3889-5784-630B71902A37}"/>
              </a:ext>
            </a:extLst>
          </p:cNvPr>
          <p:cNvSpPr txBox="1"/>
          <p:nvPr/>
        </p:nvSpPr>
        <p:spPr>
          <a:xfrm>
            <a:off x="7116006" y="4114800"/>
            <a:ext cx="9612719" cy="4985980"/>
          </a:xfrm>
          <a:prstGeom prst="rect">
            <a:avLst/>
          </a:prstGeom>
        </p:spPr>
        <p:txBody>
          <a:bodyPr wrap="square" lIns="0" tIns="0" rIns="0" bIns="0" rtlCol="0" anchor="t">
            <a:spAutoFit/>
          </a:bodyPr>
          <a:lstStyle/>
          <a:p>
            <a:pPr algn="just"/>
            <a:r>
              <a:rPr lang="vi-VN" sz="5400" dirty="0">
                <a:latin typeface="Nunito Bold"/>
              </a:rPr>
              <a:t>- Được viết vào khoảng năm 1601</a:t>
            </a:r>
          </a:p>
          <a:p>
            <a:pPr algn="just"/>
            <a:r>
              <a:rPr lang="vi-VN" sz="5400" dirty="0">
                <a:latin typeface="Nunito Bold"/>
              </a:rPr>
              <a:t>- Thể loại: </a:t>
            </a:r>
            <a:r>
              <a:rPr lang="vi-VN" sz="5400" dirty="0">
                <a:solidFill>
                  <a:srgbClr val="EC4A52"/>
                </a:solidFill>
                <a:latin typeface="Nunito Bold"/>
              </a:rPr>
              <a:t>Bi kịch</a:t>
            </a:r>
          </a:p>
          <a:p>
            <a:pPr algn="just"/>
            <a:r>
              <a:rPr lang="vi-VN" sz="5400" dirty="0">
                <a:latin typeface="Nunito Bold"/>
              </a:rPr>
              <a:t>- Gồm: </a:t>
            </a:r>
            <a:r>
              <a:rPr lang="vi-VN" sz="5400" dirty="0">
                <a:solidFill>
                  <a:srgbClr val="EC4A52"/>
                </a:solidFill>
                <a:latin typeface="Nunito Bold"/>
              </a:rPr>
              <a:t>5 Hồi</a:t>
            </a:r>
          </a:p>
          <a:p>
            <a:pPr algn="just"/>
            <a:r>
              <a:rPr lang="vi-VN" sz="5400" dirty="0">
                <a:latin typeface="Nunito Bold"/>
              </a:rPr>
              <a:t>- Kịch bản phỏng theo một </a:t>
            </a:r>
            <a:r>
              <a:rPr lang="vi-VN" sz="5400" i="1" dirty="0">
                <a:latin typeface="Nunito Bold"/>
              </a:rPr>
              <a:t>truyện dân gian Đan Mạch</a:t>
            </a:r>
            <a:r>
              <a:rPr lang="en-US" sz="5400" i="1" dirty="0">
                <a:latin typeface="Nunito Bold"/>
              </a:rPr>
              <a:t>.</a:t>
            </a:r>
            <a:endParaRPr lang="en-US" sz="5400" dirty="0">
              <a:latin typeface="Nunito Bold"/>
            </a:endParaRPr>
          </a:p>
        </p:txBody>
      </p:sp>
    </p:spTree>
    <p:extLst>
      <p:ext uri="{BB962C8B-B14F-4D97-AF65-F5344CB8AC3E}">
        <p14:creationId xmlns:p14="http://schemas.microsoft.com/office/powerpoint/2010/main" val="2140171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548" y="5143500"/>
            <a:ext cx="5581277" cy="5581277"/>
          </a:xfrm>
          <a:custGeom>
            <a:avLst/>
            <a:gdLst/>
            <a:ahLst/>
            <a:cxnLst/>
            <a:rect l="l" t="t" r="r" b="b"/>
            <a:pathLst>
              <a:path w="5581277" h="5581277">
                <a:moveTo>
                  <a:pt x="0" y="0"/>
                </a:moveTo>
                <a:lnTo>
                  <a:pt x="5581278" y="0"/>
                </a:lnTo>
                <a:lnTo>
                  <a:pt x="5581278" y="5581277"/>
                </a:lnTo>
                <a:lnTo>
                  <a:pt x="0" y="5581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5651824" y="-353207"/>
            <a:ext cx="3200400" cy="276330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1380" y="4011080"/>
            <a:ext cx="9155380" cy="5962441"/>
          </a:xfrm>
          <a:custGeom>
            <a:avLst/>
            <a:gdLst/>
            <a:ahLst/>
            <a:cxnLst/>
            <a:rect l="l" t="t" r="r" b="b"/>
            <a:pathLst>
              <a:path w="9155380" h="5962441">
                <a:moveTo>
                  <a:pt x="0" y="0"/>
                </a:moveTo>
                <a:lnTo>
                  <a:pt x="9155380" y="0"/>
                </a:lnTo>
                <a:lnTo>
                  <a:pt x="9155380" y="5962441"/>
                </a:lnTo>
                <a:lnTo>
                  <a:pt x="0" y="59624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15758150" y="151248"/>
            <a:ext cx="2240625" cy="2231380"/>
          </a:xfrm>
          <a:custGeom>
            <a:avLst/>
            <a:gdLst/>
            <a:ahLst/>
            <a:cxnLst/>
            <a:rect l="l" t="t" r="r" b="b"/>
            <a:pathLst>
              <a:path w="3900004" h="3646503">
                <a:moveTo>
                  <a:pt x="0" y="0"/>
                </a:moveTo>
                <a:lnTo>
                  <a:pt x="3900004" y="0"/>
                </a:lnTo>
                <a:lnTo>
                  <a:pt x="3900004" y="3646503"/>
                </a:lnTo>
                <a:lnTo>
                  <a:pt x="0" y="364650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TextBox 7"/>
          <p:cNvSpPr txBox="1"/>
          <p:nvPr/>
        </p:nvSpPr>
        <p:spPr>
          <a:xfrm>
            <a:off x="457200" y="1028444"/>
            <a:ext cx="15316200" cy="2231380"/>
          </a:xfrm>
          <a:prstGeom prst="rect">
            <a:avLst/>
          </a:prstGeom>
        </p:spPr>
        <p:txBody>
          <a:bodyPr wrap="square" lIns="0" tIns="0" rIns="0" bIns="0" rtlCol="0" anchor="t">
            <a:spAutoFit/>
          </a:bodyPr>
          <a:lstStyle/>
          <a:p>
            <a:pPr marL="0" lvl="0" indent="0" algn="l">
              <a:lnSpc>
                <a:spcPts val="8661"/>
              </a:lnSpc>
              <a:spcBef>
                <a:spcPct val="0"/>
              </a:spcBef>
            </a:pPr>
            <a:r>
              <a:rPr lang="en-US" sz="7217" b="1" spc="-72" dirty="0">
                <a:solidFill>
                  <a:srgbClr val="EC4A52"/>
                </a:solidFill>
                <a:latin typeface="Nunito Bold" panose="020B0604020202020204" charset="0"/>
              </a:rPr>
              <a:t>3. Văn </a:t>
            </a:r>
            <a:r>
              <a:rPr lang="en-US" sz="7217" b="1" spc="-72" dirty="0" err="1">
                <a:solidFill>
                  <a:srgbClr val="EC4A52"/>
                </a:solidFill>
                <a:latin typeface="Nunito Bold" panose="020B0604020202020204" charset="0"/>
              </a:rPr>
              <a:t>bản</a:t>
            </a:r>
            <a:r>
              <a:rPr lang="en-US" sz="7217" b="1" spc="-72" dirty="0">
                <a:solidFill>
                  <a:srgbClr val="EC4A52"/>
                </a:solidFill>
                <a:latin typeface="Nunito Bold" panose="020B0604020202020204" charset="0"/>
              </a:rPr>
              <a:t>:</a:t>
            </a:r>
          </a:p>
          <a:p>
            <a:pPr marL="0" lvl="0" indent="0" algn="l">
              <a:lnSpc>
                <a:spcPts val="8661"/>
              </a:lnSpc>
              <a:spcBef>
                <a:spcPct val="0"/>
              </a:spcBef>
            </a:pPr>
            <a:r>
              <a:rPr lang="en-US" sz="7217" b="1" i="1" spc="-72" dirty="0" err="1">
                <a:solidFill>
                  <a:srgbClr val="54C6C4"/>
                </a:solidFill>
                <a:latin typeface="Nunito Bold" panose="020B0604020202020204" charset="0"/>
              </a:rPr>
              <a:t>Sống</a:t>
            </a:r>
            <a:r>
              <a:rPr lang="en-US" sz="7217" b="1" i="1" spc="-72" dirty="0">
                <a:solidFill>
                  <a:srgbClr val="54C6C4"/>
                </a:solidFill>
                <a:latin typeface="Nunito Bold" panose="020B0604020202020204" charset="0"/>
              </a:rPr>
              <a:t> hay </a:t>
            </a:r>
            <a:r>
              <a:rPr lang="en-US" sz="7217" b="1" i="1" spc="-72" dirty="0" err="1">
                <a:solidFill>
                  <a:srgbClr val="54C6C4"/>
                </a:solidFill>
                <a:latin typeface="Nunito Bold" panose="020B0604020202020204" charset="0"/>
              </a:rPr>
              <a:t>không</a:t>
            </a:r>
            <a:r>
              <a:rPr lang="en-US" sz="7217" b="1" i="1" spc="-72" dirty="0">
                <a:solidFill>
                  <a:srgbClr val="54C6C4"/>
                </a:solidFill>
                <a:latin typeface="Nunito Bold" panose="020B0604020202020204" charset="0"/>
              </a:rPr>
              <a:t> </a:t>
            </a:r>
            <a:r>
              <a:rPr lang="en-US" sz="7217" b="1" i="1" spc="-72" dirty="0" err="1">
                <a:solidFill>
                  <a:srgbClr val="54C6C4"/>
                </a:solidFill>
                <a:latin typeface="Nunito Bold" panose="020B0604020202020204" charset="0"/>
              </a:rPr>
              <a:t>sống</a:t>
            </a:r>
            <a:r>
              <a:rPr lang="en-US" sz="7217" b="1" i="1" spc="-72" dirty="0">
                <a:solidFill>
                  <a:srgbClr val="54C6C4"/>
                </a:solidFill>
                <a:latin typeface="Nunito Bold" panose="020B0604020202020204" charset="0"/>
              </a:rPr>
              <a:t> -</a:t>
            </a:r>
            <a:r>
              <a:rPr lang="en-US" sz="7217" b="1" spc="-72" dirty="0">
                <a:solidFill>
                  <a:srgbClr val="54C6C4"/>
                </a:solidFill>
                <a:latin typeface="Nunito Bold" panose="020B0604020202020204" charset="0"/>
              </a:rPr>
              <a:t> </a:t>
            </a:r>
            <a:r>
              <a:rPr lang="en-US" sz="7217" b="1" spc="-72" dirty="0" err="1">
                <a:solidFill>
                  <a:srgbClr val="54C6C4"/>
                </a:solidFill>
                <a:latin typeface="Nunito Bold" panose="020B0604020202020204" charset="0"/>
              </a:rPr>
              <a:t>đó</a:t>
            </a:r>
            <a:r>
              <a:rPr lang="en-US" sz="7217" b="1" spc="-72" dirty="0">
                <a:solidFill>
                  <a:srgbClr val="54C6C4"/>
                </a:solidFill>
                <a:latin typeface="Nunito Bold" panose="020B0604020202020204" charset="0"/>
              </a:rPr>
              <a:t> </a:t>
            </a:r>
            <a:r>
              <a:rPr lang="en-US" sz="7217" b="1" spc="-72" dirty="0" err="1">
                <a:solidFill>
                  <a:srgbClr val="54C6C4"/>
                </a:solidFill>
                <a:latin typeface="Nunito Bold" panose="020B0604020202020204" charset="0"/>
              </a:rPr>
              <a:t>là</a:t>
            </a:r>
            <a:r>
              <a:rPr lang="en-US" sz="7217" b="1" spc="-72" dirty="0">
                <a:solidFill>
                  <a:srgbClr val="54C6C4"/>
                </a:solidFill>
                <a:latin typeface="Nunito Bold" panose="020B0604020202020204" charset="0"/>
              </a:rPr>
              <a:t> </a:t>
            </a:r>
            <a:r>
              <a:rPr lang="en-US" sz="7217" b="1" spc="-72" dirty="0" err="1">
                <a:solidFill>
                  <a:srgbClr val="54C6C4"/>
                </a:solidFill>
                <a:latin typeface="Nunito Bold" panose="020B0604020202020204" charset="0"/>
              </a:rPr>
              <a:t>vấn</a:t>
            </a:r>
            <a:r>
              <a:rPr lang="en-US" sz="7217" b="1" spc="-72" dirty="0">
                <a:solidFill>
                  <a:srgbClr val="54C6C4"/>
                </a:solidFill>
                <a:latin typeface="Nunito Bold" panose="020B0604020202020204" charset="0"/>
              </a:rPr>
              <a:t> </a:t>
            </a:r>
            <a:r>
              <a:rPr lang="en-US" sz="7217" b="1" spc="-72" dirty="0" err="1">
                <a:solidFill>
                  <a:srgbClr val="54C6C4"/>
                </a:solidFill>
                <a:latin typeface="Nunito Bold" panose="020B0604020202020204" charset="0"/>
              </a:rPr>
              <a:t>đề</a:t>
            </a:r>
            <a:r>
              <a:rPr lang="en-US" sz="7217" b="1" spc="-72" dirty="0">
                <a:solidFill>
                  <a:srgbClr val="54C6C4"/>
                </a:solidFill>
                <a:latin typeface="Nunito Bold" panose="020B0604020202020204" charset="0"/>
              </a:rPr>
              <a:t> </a:t>
            </a:r>
          </a:p>
        </p:txBody>
      </p:sp>
      <p:sp>
        <p:nvSpPr>
          <p:cNvPr id="9" name="Freeform 8">
            <a:extLst>
              <a:ext uri="{FF2B5EF4-FFF2-40B4-BE49-F238E27FC236}">
                <a16:creationId xmlns:a16="http://schemas.microsoft.com/office/drawing/2014/main" id="{94DAF21F-BE96-B64D-DD4F-117D5A8AEF9B}"/>
              </a:ext>
            </a:extLst>
          </p:cNvPr>
          <p:cNvSpPr/>
          <p:nvPr/>
        </p:nvSpPr>
        <p:spPr>
          <a:xfrm flipH="1">
            <a:off x="3237721" y="4302554"/>
            <a:ext cx="2705878" cy="5516895"/>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TextBox 8">
            <a:extLst>
              <a:ext uri="{FF2B5EF4-FFF2-40B4-BE49-F238E27FC236}">
                <a16:creationId xmlns:a16="http://schemas.microsoft.com/office/drawing/2014/main" id="{616ACBAF-0266-3889-5784-630B71902A37}"/>
              </a:ext>
            </a:extLst>
          </p:cNvPr>
          <p:cNvSpPr txBox="1"/>
          <p:nvPr/>
        </p:nvSpPr>
        <p:spPr>
          <a:xfrm>
            <a:off x="8534400" y="3866661"/>
            <a:ext cx="8991600" cy="5376600"/>
          </a:xfrm>
          <a:prstGeom prst="rect">
            <a:avLst/>
          </a:prstGeom>
        </p:spPr>
        <p:txBody>
          <a:bodyPr wrap="square" lIns="0" tIns="0" rIns="0" bIns="0" rtlCol="0" anchor="t">
            <a:spAutoFit/>
          </a:bodyPr>
          <a:lstStyle/>
          <a:p>
            <a:pPr algn="just">
              <a:lnSpc>
                <a:spcPct val="107000"/>
              </a:lnSpc>
              <a:spcAft>
                <a:spcPts val="800"/>
              </a:spcAft>
            </a:pP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48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48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III –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I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vở</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Hăm</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-let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Sếch-xpia</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4800" b="1" dirty="0">
                <a:solidFill>
                  <a:srgbClr val="CF1164"/>
                </a:solidFill>
                <a:effectLst/>
                <a:latin typeface="Times New Roman" panose="02020603050405020304" pitchFamily="18" charset="0"/>
                <a:ea typeface="Calibri" panose="020F0502020204030204" pitchFamily="34" charset="0"/>
              </a:rPr>
              <a:t>- </a:t>
            </a:r>
            <a:r>
              <a:rPr lang="en-US" sz="4800" b="1" dirty="0" err="1">
                <a:solidFill>
                  <a:srgbClr val="CF1164"/>
                </a:solidFill>
                <a:effectLst/>
                <a:latin typeface="Times New Roman" panose="02020603050405020304" pitchFamily="18" charset="0"/>
                <a:ea typeface="Calibri" panose="020F0502020204030204" pitchFamily="34" charset="0"/>
              </a:rPr>
              <a:t>Nội</a:t>
            </a:r>
            <a:r>
              <a:rPr lang="en-US" sz="4800" b="1" dirty="0">
                <a:solidFill>
                  <a:srgbClr val="CF1164"/>
                </a:solidFill>
                <a:effectLst/>
                <a:latin typeface="Times New Roman" panose="02020603050405020304" pitchFamily="18" charset="0"/>
                <a:ea typeface="Calibri" panose="020F0502020204030204" pitchFamily="34" charset="0"/>
              </a:rPr>
              <a:t> dung: </a:t>
            </a:r>
            <a:r>
              <a:rPr lang="en-US" sz="4800" dirty="0" err="1">
                <a:effectLst/>
                <a:latin typeface="Times New Roman" panose="02020603050405020304" pitchFamily="18" charset="0"/>
                <a:ea typeface="Calibri" panose="020F0502020204030204" pitchFamily="34" charset="0"/>
              </a:rPr>
              <a:t>Hăm-lét</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giả</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điên</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để</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che</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giấu</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những</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suy</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nghĩ</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và</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toan</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tính</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liên</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quan</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đến</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cái</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chết</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đột</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ngột</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của</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vua</a:t>
            </a:r>
            <a:r>
              <a:rPr lang="en-US" sz="4800" dirty="0">
                <a:effectLst/>
                <a:latin typeface="Times New Roman" panose="02020603050405020304" pitchFamily="18" charset="0"/>
                <a:ea typeface="Calibri" panose="020F0502020204030204" pitchFamily="34" charset="0"/>
              </a:rPr>
              <a:t> cha </a:t>
            </a:r>
            <a:r>
              <a:rPr lang="en-US" sz="4800" dirty="0" err="1">
                <a:effectLst/>
                <a:latin typeface="Times New Roman" panose="02020603050405020304" pitchFamily="18" charset="0"/>
                <a:ea typeface="Calibri" panose="020F0502020204030204" pitchFamily="34" charset="0"/>
              </a:rPr>
              <a:t>và</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hành</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động</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ám</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muội</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của</a:t>
            </a:r>
            <a:r>
              <a:rPr lang="en-US" sz="4800" dirty="0">
                <a:effectLst/>
                <a:latin typeface="Times New Roman" panose="02020603050405020304" pitchFamily="18" charset="0"/>
                <a:ea typeface="Calibri" panose="020F0502020204030204" pitchFamily="34" charset="0"/>
              </a:rPr>
              <a:t> </a:t>
            </a:r>
            <a:r>
              <a:rPr lang="en-US" sz="4800" dirty="0" err="1">
                <a:effectLst/>
                <a:latin typeface="Times New Roman" panose="02020603050405020304" pitchFamily="18" charset="0"/>
                <a:ea typeface="Calibri" panose="020F0502020204030204" pitchFamily="34" charset="0"/>
              </a:rPr>
              <a:t>Clô-đi-út</a:t>
            </a:r>
            <a:r>
              <a:rPr lang="en-US" sz="4800" dirty="0">
                <a:effectLst/>
                <a:latin typeface="Times New Roman" panose="02020603050405020304" pitchFamily="18" charset="0"/>
                <a:ea typeface="Calibri" panose="020F0502020204030204" pitchFamily="34" charset="0"/>
              </a:rPr>
              <a:t>.</a:t>
            </a:r>
            <a:endParaRPr lang="en-US" sz="7200" dirty="0">
              <a:latin typeface="Nunito Bold"/>
            </a:endParaRPr>
          </a:p>
        </p:txBody>
      </p:sp>
    </p:spTree>
    <p:extLst>
      <p:ext uri="{BB962C8B-B14F-4D97-AF65-F5344CB8AC3E}">
        <p14:creationId xmlns:p14="http://schemas.microsoft.com/office/powerpoint/2010/main" val="1903276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99183" y="5143500"/>
            <a:ext cx="3829948" cy="5961008"/>
          </a:xfrm>
          <a:custGeom>
            <a:avLst/>
            <a:gdLst/>
            <a:ahLst/>
            <a:cxnLst/>
            <a:rect l="l" t="t" r="r" b="b"/>
            <a:pathLst>
              <a:path w="3829948" h="5961008">
                <a:moveTo>
                  <a:pt x="0" y="0"/>
                </a:moveTo>
                <a:lnTo>
                  <a:pt x="3829947" y="0"/>
                </a:lnTo>
                <a:lnTo>
                  <a:pt x="3829947" y="5961008"/>
                </a:lnTo>
                <a:lnTo>
                  <a:pt x="0" y="59610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4705362" y="595248"/>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6">
            <a:extLst>
              <a:ext uri="{FF2B5EF4-FFF2-40B4-BE49-F238E27FC236}">
                <a16:creationId xmlns:a16="http://schemas.microsoft.com/office/drawing/2014/main" id="{AC5CC9D3-5AB2-C489-AAAE-381C5AF28274}"/>
              </a:ext>
            </a:extLst>
          </p:cNvPr>
          <p:cNvSpPr txBox="1"/>
          <p:nvPr/>
        </p:nvSpPr>
        <p:spPr>
          <a:xfrm>
            <a:off x="2637148" y="4640958"/>
            <a:ext cx="14050652" cy="1005083"/>
          </a:xfrm>
          <a:prstGeom prst="rect">
            <a:avLst/>
          </a:prstGeom>
        </p:spPr>
        <p:txBody>
          <a:bodyPr wrap="square" lIns="0" tIns="0" rIns="0" bIns="0" rtlCol="0" anchor="t">
            <a:spAutoFit/>
          </a:bodyPr>
          <a:lstStyle/>
          <a:p>
            <a:pPr marL="0" lvl="0" indent="0" algn="ctr">
              <a:lnSpc>
                <a:spcPts val="7679"/>
              </a:lnSpc>
              <a:spcBef>
                <a:spcPct val="0"/>
              </a:spcBef>
            </a:pPr>
            <a:r>
              <a:rPr lang="en-US" sz="8800" b="1" spc="-63" dirty="0">
                <a:solidFill>
                  <a:srgbClr val="CF1164"/>
                </a:solidFill>
                <a:latin typeface="Times New Roman" panose="02020603050405020304" pitchFamily="18" charset="0"/>
                <a:cs typeface="Times New Roman" panose="02020603050405020304" pitchFamily="18" charset="0"/>
              </a:rPr>
              <a:t>II. </a:t>
            </a:r>
            <a:r>
              <a:rPr lang="en-US" sz="8800" b="1" spc="-63" dirty="0" smtClean="0">
                <a:solidFill>
                  <a:srgbClr val="CF1164"/>
                </a:solidFill>
                <a:latin typeface="Times New Roman" panose="02020603050405020304" pitchFamily="18" charset="0"/>
                <a:cs typeface="Times New Roman" panose="02020603050405020304" pitchFamily="18" charset="0"/>
              </a:rPr>
              <a:t>KHÁM PHÁ VĂN BẢN</a:t>
            </a:r>
            <a:endParaRPr lang="en-US" sz="8800" b="1" spc="-63" dirty="0">
              <a:solidFill>
                <a:srgbClr val="CF116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6940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15847611" y="8197778"/>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Freeform 21"/>
          <p:cNvSpPr/>
          <p:nvPr/>
        </p:nvSpPr>
        <p:spPr>
          <a:xfrm flipH="1">
            <a:off x="657726" y="4299284"/>
            <a:ext cx="2999874" cy="5987716"/>
          </a:xfrm>
          <a:custGeom>
            <a:avLst/>
            <a:gdLst/>
            <a:ahLst/>
            <a:cxnLst/>
            <a:rect l="l" t="t" r="r" b="b"/>
            <a:pathLst>
              <a:path w="6092900" h="9009833">
                <a:moveTo>
                  <a:pt x="6092900" y="0"/>
                </a:moveTo>
                <a:lnTo>
                  <a:pt x="0" y="0"/>
                </a:lnTo>
                <a:lnTo>
                  <a:pt x="0" y="9009834"/>
                </a:lnTo>
                <a:lnTo>
                  <a:pt x="6092900" y="9009834"/>
                </a:lnTo>
                <a:lnTo>
                  <a:pt x="609290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3" name="TextBox 22">
            <a:extLst>
              <a:ext uri="{FF2B5EF4-FFF2-40B4-BE49-F238E27FC236}">
                <a16:creationId xmlns:a16="http://schemas.microsoft.com/office/drawing/2014/main" id="{012BB164-ED4C-2AF7-1B6D-8B8EC026036F}"/>
              </a:ext>
            </a:extLst>
          </p:cNvPr>
          <p:cNvSpPr txBox="1"/>
          <p:nvPr/>
        </p:nvSpPr>
        <p:spPr>
          <a:xfrm>
            <a:off x="4504832" y="1409700"/>
            <a:ext cx="10431379" cy="4611070"/>
          </a:xfrm>
          <a:prstGeom prst="rect">
            <a:avLst/>
          </a:prstGeom>
          <a:noFill/>
        </p:spPr>
        <p:txBody>
          <a:bodyPr wrap="square">
            <a:spAutoFit/>
          </a:bodyPr>
          <a:lstStyle/>
          <a:p>
            <a:pPr algn="just">
              <a:lnSpc>
                <a:spcPct val="150000"/>
              </a:lnSpc>
              <a:spcAft>
                <a:spcPts val="800"/>
              </a:spcAft>
            </a:pP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800"/>
              </a:spcAft>
            </a:pPr>
            <a:r>
              <a:rPr lang="en-US" sz="4800" kern="100" dirty="0">
                <a:latin typeface="Times New Roman" panose="02020603050405020304" pitchFamily="18" charset="0"/>
                <a:ea typeface="Calibri" panose="020F0502020204030204" pitchFamily="34" charset="0"/>
                <a:cs typeface="Times New Roman" panose="02020603050405020304" pitchFamily="18" charset="0"/>
              </a:rPr>
              <a:t>+ 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oàn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đích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điên</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Hăm</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-let.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cell phone&#10;&#10;Description automatically generated">
            <a:extLst>
              <a:ext uri="{FF2B5EF4-FFF2-40B4-BE49-F238E27FC236}">
                <a16:creationId xmlns:a16="http://schemas.microsoft.com/office/drawing/2014/main" id="{76D1C433-0E0E-60FF-53C5-50385DD073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479002"/>
            <a:ext cx="6227254" cy="8807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reeform 4">
            <a:extLst>
              <a:ext uri="{FF2B5EF4-FFF2-40B4-BE49-F238E27FC236}">
                <a16:creationId xmlns:a16="http://schemas.microsoft.com/office/drawing/2014/main" id="{030CAF82-D6EE-1320-CDC1-502C15169B2E}"/>
              </a:ext>
            </a:extLst>
          </p:cNvPr>
          <p:cNvSpPr/>
          <p:nvPr/>
        </p:nvSpPr>
        <p:spPr>
          <a:xfrm>
            <a:off x="-907174" y="4322017"/>
            <a:ext cx="4779514" cy="6547279"/>
          </a:xfrm>
          <a:custGeom>
            <a:avLst/>
            <a:gdLst/>
            <a:ahLst/>
            <a:cxnLst/>
            <a:rect l="l" t="t" r="r" b="b"/>
            <a:pathLst>
              <a:path w="4779514" h="6547279">
                <a:moveTo>
                  <a:pt x="0" y="0"/>
                </a:moveTo>
                <a:lnTo>
                  <a:pt x="4779514" y="0"/>
                </a:lnTo>
                <a:lnTo>
                  <a:pt x="4779514" y="6547279"/>
                </a:lnTo>
                <a:lnTo>
                  <a:pt x="0" y="65472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a:extLst>
              <a:ext uri="{FF2B5EF4-FFF2-40B4-BE49-F238E27FC236}">
                <a16:creationId xmlns:a16="http://schemas.microsoft.com/office/drawing/2014/main" id="{1F96EE1F-DD99-58A1-4F5C-A8FFFA7352FB}"/>
              </a:ext>
            </a:extLst>
          </p:cNvPr>
          <p:cNvSpPr/>
          <p:nvPr/>
        </p:nvSpPr>
        <p:spPr>
          <a:xfrm>
            <a:off x="14209538" y="420308"/>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TextBox 6">
            <a:extLst>
              <a:ext uri="{FF2B5EF4-FFF2-40B4-BE49-F238E27FC236}">
                <a16:creationId xmlns:a16="http://schemas.microsoft.com/office/drawing/2014/main" id="{4A876163-EBB5-98A8-27DA-CE3022D9B982}"/>
              </a:ext>
            </a:extLst>
          </p:cNvPr>
          <p:cNvSpPr txBox="1"/>
          <p:nvPr/>
        </p:nvSpPr>
        <p:spPr>
          <a:xfrm rot="-331711">
            <a:off x="204787" y="520467"/>
            <a:ext cx="9221357" cy="1053173"/>
          </a:xfrm>
          <a:prstGeom prst="rect">
            <a:avLst/>
          </a:prstGeom>
        </p:spPr>
        <p:txBody>
          <a:bodyPr wrap="square" lIns="0" tIns="0" rIns="0" bIns="0" rtlCol="0" anchor="t">
            <a:spAutoFit/>
          </a:bodyPr>
          <a:lstStyle/>
          <a:p>
            <a:pPr algn="ctr">
              <a:lnSpc>
                <a:spcPts val="8200"/>
              </a:lnSpc>
            </a:pPr>
            <a:r>
              <a:rPr lang="en-US" sz="8000" b="1" spc="192" dirty="0">
                <a:solidFill>
                  <a:srgbClr val="CF1164"/>
                </a:solidFill>
                <a:latin typeface="Times New Roman" panose="02020603050405020304" pitchFamily="18" charset="0"/>
                <a:cs typeface="Times New Roman" panose="02020603050405020304" pitchFamily="18" charset="0"/>
              </a:rPr>
              <a:t>PHIẾU HỌC TẬP 2</a:t>
            </a:r>
          </a:p>
        </p:txBody>
      </p:sp>
    </p:spTree>
    <p:extLst>
      <p:ext uri="{BB962C8B-B14F-4D97-AF65-F5344CB8AC3E}">
        <p14:creationId xmlns:p14="http://schemas.microsoft.com/office/powerpoint/2010/main" val="88656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5163799" y="-286113"/>
            <a:ext cx="3693503" cy="2407157"/>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flipH="1">
            <a:off x="576697" y="0"/>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 name="TextBox 1">
            <a:extLst>
              <a:ext uri="{FF2B5EF4-FFF2-40B4-BE49-F238E27FC236}">
                <a16:creationId xmlns:a16="http://schemas.microsoft.com/office/drawing/2014/main" id="{69F1EF7F-F526-9790-89FD-750442D0BCBF}"/>
              </a:ext>
            </a:extLst>
          </p:cNvPr>
          <p:cNvSpPr txBox="1"/>
          <p:nvPr/>
        </p:nvSpPr>
        <p:spPr>
          <a:xfrm>
            <a:off x="1752600" y="484287"/>
            <a:ext cx="14050652" cy="1005083"/>
          </a:xfrm>
          <a:prstGeom prst="rect">
            <a:avLst/>
          </a:prstGeom>
        </p:spPr>
        <p:txBody>
          <a:bodyPr wrap="square" lIns="0" tIns="0" rIns="0" bIns="0" rtlCol="0" anchor="t">
            <a:spAutoFit/>
          </a:bodyPr>
          <a:lstStyle/>
          <a:p>
            <a:pPr marL="0" lvl="0" indent="0" algn="ctr">
              <a:lnSpc>
                <a:spcPts val="7679"/>
              </a:lnSpc>
              <a:spcBef>
                <a:spcPct val="0"/>
              </a:spcBef>
            </a:pPr>
            <a:r>
              <a:rPr lang="en-US" sz="8800" b="1" spc="-63" dirty="0">
                <a:solidFill>
                  <a:srgbClr val="CF1164"/>
                </a:solidFill>
                <a:latin typeface="Times New Roman" panose="02020603050405020304" pitchFamily="18" charset="0"/>
                <a:cs typeface="Times New Roman" panose="02020603050405020304" pitchFamily="18" charset="0"/>
              </a:rPr>
              <a:t>II. </a:t>
            </a:r>
            <a:r>
              <a:rPr lang="en-US" sz="8800" b="1" spc="-63" dirty="0" smtClean="0">
                <a:solidFill>
                  <a:srgbClr val="CF1164"/>
                </a:solidFill>
                <a:latin typeface="Times New Roman" panose="02020603050405020304" pitchFamily="18" charset="0"/>
                <a:cs typeface="Times New Roman" panose="02020603050405020304" pitchFamily="18" charset="0"/>
              </a:rPr>
              <a:t>KHÁM PHÁ VĂN </a:t>
            </a:r>
            <a:r>
              <a:rPr lang="en-US" sz="8800" b="1" spc="-63" dirty="0">
                <a:solidFill>
                  <a:srgbClr val="CF1164"/>
                </a:solidFill>
                <a:latin typeface="Times New Roman" panose="02020603050405020304" pitchFamily="18" charset="0"/>
                <a:cs typeface="Times New Roman" panose="02020603050405020304" pitchFamily="18" charset="0"/>
              </a:rPr>
              <a:t>BẢN</a:t>
            </a:r>
          </a:p>
        </p:txBody>
      </p:sp>
      <p:sp>
        <p:nvSpPr>
          <p:cNvPr id="6" name="TextBox 5">
            <a:extLst>
              <a:ext uri="{FF2B5EF4-FFF2-40B4-BE49-F238E27FC236}">
                <a16:creationId xmlns:a16="http://schemas.microsoft.com/office/drawing/2014/main" id="{7CCEF395-D861-D1B0-E15B-F55FE31BDB16}"/>
              </a:ext>
            </a:extLst>
          </p:cNvPr>
          <p:cNvSpPr txBox="1"/>
          <p:nvPr/>
        </p:nvSpPr>
        <p:spPr>
          <a:xfrm>
            <a:off x="1465369" y="1621958"/>
            <a:ext cx="14855971" cy="830997"/>
          </a:xfrm>
          <a:prstGeom prst="rect">
            <a:avLst/>
          </a:prstGeom>
          <a:noFill/>
        </p:spPr>
        <p:txBody>
          <a:bodyPr wrap="square">
            <a:spAutoFit/>
          </a:bodyPr>
          <a:lstStyle/>
          <a:p>
            <a:pPr algn="just">
              <a:spcAft>
                <a:spcPts val="800"/>
              </a:spcAft>
            </a:pP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hăm</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-let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điên</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chàng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7">
            <a:extLst>
              <a:ext uri="{FF2B5EF4-FFF2-40B4-BE49-F238E27FC236}">
                <a16:creationId xmlns:a16="http://schemas.microsoft.com/office/drawing/2014/main" id="{7649714F-D7C3-3496-161A-178AF6BC1925}"/>
              </a:ext>
            </a:extLst>
          </p:cNvPr>
          <p:cNvSpPr>
            <a:spLocks noGrp="1"/>
          </p:cNvSpPr>
          <p:nvPr>
            <p:ph sz="half" idx="1"/>
          </p:nvPr>
        </p:nvSpPr>
        <p:spPr>
          <a:xfrm>
            <a:off x="320841" y="2584553"/>
            <a:ext cx="7908759" cy="1158449"/>
          </a:xfrm>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r>
              <a:rPr lang="en-US" sz="6600" b="1" dirty="0" err="1">
                <a:solidFill>
                  <a:srgbClr val="0070C0"/>
                </a:solidFill>
              </a:rPr>
              <a:t>Phe</a:t>
            </a:r>
            <a:r>
              <a:rPr lang="en-US" sz="6600" b="1" dirty="0">
                <a:solidFill>
                  <a:srgbClr val="0070C0"/>
                </a:solidFill>
              </a:rPr>
              <a:t> </a:t>
            </a:r>
            <a:r>
              <a:rPr lang="en-US" sz="6600" b="1" dirty="0" err="1">
                <a:solidFill>
                  <a:srgbClr val="0070C0"/>
                </a:solidFill>
              </a:rPr>
              <a:t>đối</a:t>
            </a:r>
            <a:r>
              <a:rPr lang="en-US" sz="6600" b="1" dirty="0">
                <a:solidFill>
                  <a:srgbClr val="0070C0"/>
                </a:solidFill>
              </a:rPr>
              <a:t> </a:t>
            </a:r>
            <a:r>
              <a:rPr lang="en-US" sz="6600" b="1" dirty="0" err="1">
                <a:solidFill>
                  <a:srgbClr val="0070C0"/>
                </a:solidFill>
              </a:rPr>
              <a:t>lập</a:t>
            </a:r>
            <a:endParaRPr lang="en-US" sz="6600" b="1" dirty="0">
              <a:solidFill>
                <a:srgbClr val="0070C0"/>
              </a:solidFill>
            </a:endParaRPr>
          </a:p>
        </p:txBody>
      </p:sp>
      <p:sp>
        <p:nvSpPr>
          <p:cNvPr id="4" name="TextBox 3">
            <a:extLst>
              <a:ext uri="{FF2B5EF4-FFF2-40B4-BE49-F238E27FC236}">
                <a16:creationId xmlns:a16="http://schemas.microsoft.com/office/drawing/2014/main" id="{26846334-4EA2-161A-F7FA-CFD9F9F5721A}"/>
              </a:ext>
            </a:extLst>
          </p:cNvPr>
          <p:cNvSpPr txBox="1"/>
          <p:nvPr/>
        </p:nvSpPr>
        <p:spPr>
          <a:xfrm>
            <a:off x="10758636" y="2702258"/>
            <a:ext cx="6164183" cy="110799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6600" b="1" dirty="0" err="1">
                <a:solidFill>
                  <a:srgbClr val="0070C0"/>
                </a:solidFill>
              </a:rPr>
              <a:t>Hăm</a:t>
            </a:r>
            <a:r>
              <a:rPr lang="en-US" sz="6600" b="1" dirty="0">
                <a:solidFill>
                  <a:srgbClr val="0070C0"/>
                </a:solidFill>
              </a:rPr>
              <a:t>-let</a:t>
            </a:r>
          </a:p>
        </p:txBody>
      </p:sp>
      <p:sp>
        <p:nvSpPr>
          <p:cNvPr id="8" name="TextBox 7">
            <a:extLst>
              <a:ext uri="{FF2B5EF4-FFF2-40B4-BE49-F238E27FC236}">
                <a16:creationId xmlns:a16="http://schemas.microsoft.com/office/drawing/2014/main" id="{8D32334D-2772-8589-403B-6B3C3791AEB9}"/>
              </a:ext>
            </a:extLst>
          </p:cNvPr>
          <p:cNvSpPr txBox="1"/>
          <p:nvPr/>
        </p:nvSpPr>
        <p:spPr>
          <a:xfrm>
            <a:off x="320842" y="4205291"/>
            <a:ext cx="3429000" cy="28194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b="1" dirty="0" err="1"/>
              <a:t>Bề</a:t>
            </a:r>
            <a:r>
              <a:rPr lang="en-US" sz="4400" b="1" dirty="0"/>
              <a:t> </a:t>
            </a:r>
            <a:r>
              <a:rPr lang="en-US" sz="4400" b="1" dirty="0" err="1"/>
              <a:t>ngoài</a:t>
            </a:r>
            <a:r>
              <a:rPr lang="en-US" sz="4400" b="1" dirty="0"/>
              <a:t>: </a:t>
            </a:r>
            <a:r>
              <a:rPr lang="en-US" sz="4400" dirty="0" err="1"/>
              <a:t>tỏ</a:t>
            </a:r>
            <a:r>
              <a:rPr lang="en-US" sz="4400" dirty="0"/>
              <a:t> </a:t>
            </a:r>
            <a:r>
              <a:rPr lang="en-US" sz="4400" dirty="0" err="1"/>
              <a:t>ra</a:t>
            </a:r>
            <a:r>
              <a:rPr lang="en-US" sz="4400" dirty="0"/>
              <a:t> </a:t>
            </a:r>
            <a:r>
              <a:rPr lang="en-US" sz="4400" dirty="0" err="1"/>
              <a:t>quan</a:t>
            </a:r>
            <a:r>
              <a:rPr lang="en-US" sz="4400" dirty="0"/>
              <a:t> </a:t>
            </a:r>
            <a:r>
              <a:rPr lang="en-US" sz="4400" dirty="0" err="1"/>
              <a:t>tâm</a:t>
            </a:r>
            <a:r>
              <a:rPr lang="en-US" sz="4400" dirty="0"/>
              <a:t>, </a:t>
            </a:r>
            <a:r>
              <a:rPr lang="en-US" sz="4400" dirty="0" err="1"/>
              <a:t>chăm</a:t>
            </a:r>
            <a:r>
              <a:rPr lang="en-US" sz="4400" dirty="0"/>
              <a:t> </a:t>
            </a:r>
            <a:r>
              <a:rPr lang="en-US" sz="4400" dirty="0" err="1"/>
              <a:t>sóc</a:t>
            </a:r>
            <a:r>
              <a:rPr lang="en-US" sz="4400" dirty="0"/>
              <a:t> </a:t>
            </a:r>
            <a:r>
              <a:rPr lang="en-US" sz="4400" dirty="0" err="1"/>
              <a:t>Hăm-lét</a:t>
            </a:r>
            <a:endParaRPr lang="en-US" sz="4400" dirty="0"/>
          </a:p>
        </p:txBody>
      </p:sp>
      <p:sp>
        <p:nvSpPr>
          <p:cNvPr id="9" name="TextBox 8">
            <a:extLst>
              <a:ext uri="{FF2B5EF4-FFF2-40B4-BE49-F238E27FC236}">
                <a16:creationId xmlns:a16="http://schemas.microsoft.com/office/drawing/2014/main" id="{3FF09B69-49F7-19FA-4660-BCB4D1EA833A}"/>
              </a:ext>
            </a:extLst>
          </p:cNvPr>
          <p:cNvSpPr txBox="1"/>
          <p:nvPr/>
        </p:nvSpPr>
        <p:spPr>
          <a:xfrm>
            <a:off x="5105401" y="4286668"/>
            <a:ext cx="3124200" cy="28194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b="1" dirty="0" err="1"/>
              <a:t>Bên</a:t>
            </a:r>
            <a:r>
              <a:rPr lang="en-US" sz="4400" b="1" dirty="0"/>
              <a:t> </a:t>
            </a:r>
            <a:r>
              <a:rPr lang="en-US" sz="4400" b="1" dirty="0" err="1"/>
              <a:t>trong</a:t>
            </a:r>
            <a:r>
              <a:rPr lang="en-US" sz="4400" b="1" dirty="0"/>
              <a:t>: </a:t>
            </a:r>
            <a:r>
              <a:rPr lang="en-US" sz="4400" dirty="0" err="1"/>
              <a:t>Dò</a:t>
            </a:r>
            <a:r>
              <a:rPr lang="en-US" sz="4400" dirty="0"/>
              <a:t> </a:t>
            </a:r>
            <a:r>
              <a:rPr lang="en-US" sz="4400" dirty="0" err="1"/>
              <a:t>xét</a:t>
            </a:r>
            <a:r>
              <a:rPr lang="en-US" sz="4400" dirty="0"/>
              <a:t>, </a:t>
            </a:r>
            <a:r>
              <a:rPr lang="en-US" sz="4400" dirty="0" err="1"/>
              <a:t>giăng</a:t>
            </a:r>
            <a:r>
              <a:rPr lang="en-US" sz="4400" dirty="0"/>
              <a:t> </a:t>
            </a:r>
            <a:r>
              <a:rPr lang="en-US" sz="4400" dirty="0" err="1"/>
              <a:t>bẫy</a:t>
            </a:r>
            <a:r>
              <a:rPr lang="en-US" sz="4400" dirty="0"/>
              <a:t>, </a:t>
            </a:r>
            <a:r>
              <a:rPr lang="en-US" sz="4400" dirty="0" err="1"/>
              <a:t>mưu</a:t>
            </a:r>
            <a:r>
              <a:rPr lang="en-US" sz="4400" dirty="0"/>
              <a:t> </a:t>
            </a:r>
            <a:r>
              <a:rPr lang="en-US" sz="4400" dirty="0" err="1"/>
              <a:t>hại</a:t>
            </a:r>
            <a:r>
              <a:rPr lang="en-US" sz="4400" dirty="0"/>
              <a:t> </a:t>
            </a:r>
            <a:r>
              <a:rPr lang="en-US" sz="4400" dirty="0" err="1"/>
              <a:t>chàng</a:t>
            </a:r>
            <a:endParaRPr lang="en-US" sz="4400" dirty="0"/>
          </a:p>
        </p:txBody>
      </p:sp>
      <p:sp>
        <p:nvSpPr>
          <p:cNvPr id="10" name="Arrow: Right 9">
            <a:extLst>
              <a:ext uri="{FF2B5EF4-FFF2-40B4-BE49-F238E27FC236}">
                <a16:creationId xmlns:a16="http://schemas.microsoft.com/office/drawing/2014/main" id="{85A47216-52B0-C970-A121-10EB18B8121B}"/>
              </a:ext>
            </a:extLst>
          </p:cNvPr>
          <p:cNvSpPr/>
          <p:nvPr/>
        </p:nvSpPr>
        <p:spPr>
          <a:xfrm>
            <a:off x="8534401" y="4810899"/>
            <a:ext cx="2055283" cy="923330"/>
          </a:xfrm>
          <a:prstGeom prst="righ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A9EB1CE-9176-A00E-0A54-8AF4359708F6}"/>
              </a:ext>
            </a:extLst>
          </p:cNvPr>
          <p:cNvGrpSpPr/>
          <p:nvPr/>
        </p:nvGrpSpPr>
        <p:grpSpPr>
          <a:xfrm>
            <a:off x="11810998" y="4220241"/>
            <a:ext cx="3765883" cy="2174329"/>
            <a:chOff x="11811000" y="4007415"/>
            <a:chExt cx="3765883" cy="2174329"/>
          </a:xfrm>
        </p:grpSpPr>
        <p:sp>
          <p:nvSpPr>
            <p:cNvPr id="17" name="Oval 16">
              <a:extLst>
                <a:ext uri="{FF2B5EF4-FFF2-40B4-BE49-F238E27FC236}">
                  <a16:creationId xmlns:a16="http://schemas.microsoft.com/office/drawing/2014/main" id="{CA501351-6402-C61D-B511-48985CAD5E9D}"/>
                </a:ext>
              </a:extLst>
            </p:cNvPr>
            <p:cNvSpPr/>
            <p:nvPr/>
          </p:nvSpPr>
          <p:spPr>
            <a:xfrm>
              <a:off x="11811000" y="4007415"/>
              <a:ext cx="3765883" cy="21743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02165E1D-FC27-B1B8-9971-981EE8D00A40}"/>
                </a:ext>
              </a:extLst>
            </p:cNvPr>
            <p:cNvSpPr txBox="1"/>
            <p:nvPr/>
          </p:nvSpPr>
          <p:spPr>
            <a:xfrm>
              <a:off x="11811001" y="4529218"/>
              <a:ext cx="3765882" cy="1107996"/>
            </a:xfrm>
            <a:prstGeom prst="rect">
              <a:avLst/>
            </a:prstGeom>
            <a:noFill/>
          </p:spPr>
          <p:txBody>
            <a:bodyPr wrap="square" rtlCol="0">
              <a:spAutoFit/>
            </a:bodyPr>
            <a:lstStyle/>
            <a:p>
              <a:pPr algn="ctr"/>
              <a:r>
                <a:rPr lang="en-US" sz="6600" b="1" dirty="0">
                  <a:solidFill>
                    <a:srgbClr val="CF1164"/>
                  </a:solidFill>
                </a:rPr>
                <a:t>GIẢ ĐIÊN</a:t>
              </a:r>
            </a:p>
          </p:txBody>
        </p:sp>
      </p:grpSp>
      <p:sp>
        <p:nvSpPr>
          <p:cNvPr id="14" name="Arrow: Left-Right 13">
            <a:extLst>
              <a:ext uri="{FF2B5EF4-FFF2-40B4-BE49-F238E27FC236}">
                <a16:creationId xmlns:a16="http://schemas.microsoft.com/office/drawing/2014/main" id="{5F7EE3FE-FFD0-67F7-510B-155997E97F98}"/>
              </a:ext>
            </a:extLst>
          </p:cNvPr>
          <p:cNvSpPr/>
          <p:nvPr/>
        </p:nvSpPr>
        <p:spPr>
          <a:xfrm>
            <a:off x="3749842" y="4810899"/>
            <a:ext cx="1355559" cy="931903"/>
          </a:xfrm>
          <a:prstGeom prst="leftRightArrow">
            <a:avLst/>
          </a:prstGeom>
          <a:solidFill>
            <a:srgbClr val="CF1164"/>
          </a:solidFill>
          <a:ln>
            <a:solidFill>
              <a:srgbClr val="CF116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Arrow: Down 14">
            <a:extLst>
              <a:ext uri="{FF2B5EF4-FFF2-40B4-BE49-F238E27FC236}">
                <a16:creationId xmlns:a16="http://schemas.microsoft.com/office/drawing/2014/main" id="{DEB21ABA-DE5A-3292-205B-CAFB7ED58E96}"/>
              </a:ext>
            </a:extLst>
          </p:cNvPr>
          <p:cNvSpPr/>
          <p:nvPr/>
        </p:nvSpPr>
        <p:spPr>
          <a:xfrm>
            <a:off x="13225295" y="6241088"/>
            <a:ext cx="937291" cy="788477"/>
          </a:xfrm>
          <a:prstGeom prst="down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Folded Corner 15">
            <a:extLst>
              <a:ext uri="{FF2B5EF4-FFF2-40B4-BE49-F238E27FC236}">
                <a16:creationId xmlns:a16="http://schemas.microsoft.com/office/drawing/2014/main" id="{9DF0ABCA-CFEC-C9A5-456A-42B76EBC4C65}"/>
              </a:ext>
            </a:extLst>
          </p:cNvPr>
          <p:cNvSpPr/>
          <p:nvPr/>
        </p:nvSpPr>
        <p:spPr>
          <a:xfrm>
            <a:off x="10696875" y="7106068"/>
            <a:ext cx="6287707" cy="2819400"/>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Tx/>
              <a:buChar char="-"/>
            </a:pPr>
            <a:r>
              <a:rPr lang="en-US" sz="3600" dirty="0" err="1"/>
              <a:t>Để</a:t>
            </a:r>
            <a:r>
              <a:rPr lang="en-US" sz="3600" dirty="0"/>
              <a:t>  đ</a:t>
            </a:r>
            <a:r>
              <a:rPr lang="vi-VN" sz="3600" dirty="0"/>
              <a:t>ối phó với </a:t>
            </a:r>
            <a:r>
              <a:rPr lang="vi-VN" sz="3600" dirty="0" err="1"/>
              <a:t>Clô</a:t>
            </a:r>
            <a:r>
              <a:rPr lang="vi-VN" sz="3600" dirty="0"/>
              <a:t>-đi-út cùng phe cánh của y</a:t>
            </a:r>
            <a:endParaRPr lang="en-US" sz="3600" dirty="0"/>
          </a:p>
          <a:p>
            <a:pPr marL="571500" indent="-571500" algn="just">
              <a:buFontTx/>
              <a:buChar char="-"/>
            </a:pPr>
            <a:r>
              <a:rPr lang="en-US" sz="3600" dirty="0"/>
              <a:t>T</a:t>
            </a:r>
            <a:r>
              <a:rPr lang="vi-VN" sz="3600" dirty="0" err="1"/>
              <a:t>ạo</a:t>
            </a:r>
            <a:r>
              <a:rPr lang="vi-VN" sz="3600" dirty="0"/>
              <a:t> cơ hội, giúp Hăm-</a:t>
            </a:r>
            <a:r>
              <a:rPr lang="vi-VN" sz="3600" dirty="0" err="1"/>
              <a:t>let</a:t>
            </a:r>
            <a:r>
              <a:rPr lang="vi-VN" sz="3600" dirty="0"/>
              <a:t> thoát ra khỏi mọi cạm bẫy</a:t>
            </a:r>
            <a:endParaRPr lang="en-US" sz="3600" dirty="0"/>
          </a:p>
        </p:txBody>
      </p:sp>
      <p:sp>
        <p:nvSpPr>
          <p:cNvPr id="20" name="Right Brace 19">
            <a:extLst>
              <a:ext uri="{FF2B5EF4-FFF2-40B4-BE49-F238E27FC236}">
                <a16:creationId xmlns:a16="http://schemas.microsoft.com/office/drawing/2014/main" id="{BED6E968-4D19-4798-69B9-392E380D4666}"/>
              </a:ext>
            </a:extLst>
          </p:cNvPr>
          <p:cNvSpPr/>
          <p:nvPr/>
        </p:nvSpPr>
        <p:spPr>
          <a:xfrm rot="5400000">
            <a:off x="3993493" y="4333868"/>
            <a:ext cx="699811" cy="6495456"/>
          </a:xfrm>
          <a:prstGeom prst="rightBrace">
            <a:avLst>
              <a:gd name="adj1" fmla="val 32256"/>
              <a:gd name="adj2" fmla="val 50000"/>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b="1" dirty="0"/>
          </a:p>
        </p:txBody>
      </p:sp>
      <p:sp>
        <p:nvSpPr>
          <p:cNvPr id="21" name="Arrow: Left 20">
            <a:extLst>
              <a:ext uri="{FF2B5EF4-FFF2-40B4-BE49-F238E27FC236}">
                <a16:creationId xmlns:a16="http://schemas.microsoft.com/office/drawing/2014/main" id="{9F22FAB2-1598-50B0-CE4B-CE235C65FDE3}"/>
              </a:ext>
            </a:extLst>
          </p:cNvPr>
          <p:cNvSpPr/>
          <p:nvPr/>
        </p:nvSpPr>
        <p:spPr>
          <a:xfrm>
            <a:off x="8534400" y="8441325"/>
            <a:ext cx="2055283" cy="923329"/>
          </a:xfrm>
          <a:prstGeom prst="lef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Folded Corner 21">
            <a:extLst>
              <a:ext uri="{FF2B5EF4-FFF2-40B4-BE49-F238E27FC236}">
                <a16:creationId xmlns:a16="http://schemas.microsoft.com/office/drawing/2014/main" id="{0BD7F51B-AB13-B0E4-225F-D2C3EBDCD29B}"/>
              </a:ext>
            </a:extLst>
          </p:cNvPr>
          <p:cNvSpPr/>
          <p:nvPr/>
        </p:nvSpPr>
        <p:spPr>
          <a:xfrm>
            <a:off x="320842" y="8138502"/>
            <a:ext cx="7908758" cy="1940872"/>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Lật</a:t>
            </a:r>
            <a:r>
              <a:rPr lang="en-US" sz="4000" dirty="0"/>
              <a:t> </a:t>
            </a:r>
            <a:r>
              <a:rPr lang="en-US" sz="4000" dirty="0" err="1"/>
              <a:t>mặt</a:t>
            </a:r>
            <a:r>
              <a:rPr lang="en-US" sz="4000" dirty="0"/>
              <a:t> </a:t>
            </a:r>
            <a:r>
              <a:rPr lang="en-US" sz="4000" dirty="0" err="1"/>
              <a:t>nạ</a:t>
            </a:r>
            <a:r>
              <a:rPr lang="en-US" sz="4000" dirty="0"/>
              <a:t> </a:t>
            </a:r>
            <a:r>
              <a:rPr lang="en-US" sz="4000" dirty="0" err="1"/>
              <a:t>thế</a:t>
            </a:r>
            <a:r>
              <a:rPr lang="en-US" sz="4000" dirty="0"/>
              <a:t> </a:t>
            </a:r>
            <a:r>
              <a:rPr lang="en-US" sz="4000" dirty="0" err="1"/>
              <a:t>lực</a:t>
            </a:r>
            <a:r>
              <a:rPr lang="en-US" sz="4000" dirty="0"/>
              <a:t> </a:t>
            </a:r>
            <a:r>
              <a:rPr lang="en-US" sz="4000" dirty="0" err="1"/>
              <a:t>xấu</a:t>
            </a:r>
            <a:r>
              <a:rPr lang="en-US" sz="4000" dirty="0"/>
              <a:t> </a:t>
            </a:r>
            <a:r>
              <a:rPr lang="en-US" sz="4000" dirty="0" err="1"/>
              <a:t>xa</a:t>
            </a:r>
            <a:r>
              <a:rPr lang="en-US" sz="4000" dirty="0"/>
              <a:t>, </a:t>
            </a:r>
            <a:r>
              <a:rPr lang="en-US" sz="4000" dirty="0" err="1"/>
              <a:t>bạo</a:t>
            </a:r>
            <a:r>
              <a:rPr lang="en-US" sz="4000" dirty="0"/>
              <a:t> </a:t>
            </a:r>
            <a:r>
              <a:rPr lang="en-US" sz="4000" dirty="0" err="1"/>
              <a:t>ác</a:t>
            </a:r>
            <a:r>
              <a:rPr lang="en-US" sz="4000" dirty="0"/>
              <a:t> </a:t>
            </a:r>
            <a:r>
              <a:rPr lang="en-US" sz="4000" dirty="0" err="1"/>
              <a:t>trong</a:t>
            </a:r>
            <a:r>
              <a:rPr lang="en-US" sz="4000" dirty="0"/>
              <a:t> </a:t>
            </a:r>
            <a:r>
              <a:rPr lang="en-US" sz="4000" dirty="0" err="1"/>
              <a:t>triều</a:t>
            </a:r>
            <a:r>
              <a:rPr lang="en-US" sz="4000" dirty="0"/>
              <a:t> </a:t>
            </a:r>
            <a:r>
              <a:rPr lang="en-US" sz="4000" dirty="0" err="1"/>
              <a:t>đình</a:t>
            </a:r>
            <a:r>
              <a:rPr lang="en-US" sz="4000" dirty="0"/>
              <a:t> </a:t>
            </a:r>
            <a:r>
              <a:rPr lang="en-US" sz="4000" dirty="0" err="1"/>
              <a:t>và</a:t>
            </a:r>
            <a:r>
              <a:rPr lang="en-US" sz="4000" dirty="0"/>
              <a:t> </a:t>
            </a:r>
            <a:r>
              <a:rPr lang="en-US" sz="4000" dirty="0" err="1"/>
              <a:t>xã</a:t>
            </a:r>
            <a:r>
              <a:rPr lang="en-US" sz="4000" dirty="0"/>
              <a:t> </a:t>
            </a:r>
            <a:r>
              <a:rPr lang="en-US" sz="4000" dirty="0" err="1"/>
              <a:t>hội</a:t>
            </a:r>
            <a:r>
              <a:rPr lang="en-US" sz="4000" dirty="0"/>
              <a:t> </a:t>
            </a:r>
            <a:r>
              <a:rPr lang="en-US" sz="4000" dirty="0" err="1"/>
              <a:t>Đan</a:t>
            </a:r>
            <a:r>
              <a:rPr lang="en-US" sz="4000" dirty="0"/>
              <a:t> </a:t>
            </a:r>
            <a:r>
              <a:rPr lang="en-US" sz="4000" dirty="0" err="1"/>
              <a:t>Mạch</a:t>
            </a:r>
            <a:r>
              <a:rPr lang="en-US" sz="4000" dirty="0"/>
              <a:t> </a:t>
            </a:r>
            <a:r>
              <a:rPr lang="en-US" sz="4000" dirty="0" err="1"/>
              <a:t>lúc</a:t>
            </a:r>
            <a:r>
              <a:rPr lang="en-US" sz="4000" dirty="0"/>
              <a:t> </a:t>
            </a:r>
            <a:r>
              <a:rPr lang="en-US" sz="4000" dirty="0" err="1"/>
              <a:t>bấy</a:t>
            </a:r>
            <a:r>
              <a:rPr lang="en-US" sz="4000" dirty="0"/>
              <a:t> </a:t>
            </a:r>
            <a:r>
              <a:rPr lang="en-US" sz="4000" dirty="0" err="1"/>
              <a:t>giờ</a:t>
            </a:r>
            <a:endParaRPr lang="en-US" sz="4000" dirty="0"/>
          </a:p>
        </p:txBody>
      </p:sp>
    </p:spTree>
    <p:extLst>
      <p:ext uri="{BB962C8B-B14F-4D97-AF65-F5344CB8AC3E}">
        <p14:creationId xmlns:p14="http://schemas.microsoft.com/office/powerpoint/2010/main" val="342531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outVertical)">
                                      <p:cBhvr>
                                        <p:cTn id="38" dur="500"/>
                                        <p:tgtEl>
                                          <p:spTgt spid="4"/>
                                        </p:tgtEl>
                                      </p:cBhvr>
                                    </p:animEffect>
                                  </p:childTnLst>
                                </p:cTn>
                              </p:par>
                              <p:par>
                                <p:cTn id="39" presetID="21" presetClass="entr" presetSubtype="1"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0-#ppt_h/2"/>
                                          </p:val>
                                        </p:tav>
                                        <p:tav tm="100000">
                                          <p:val>
                                            <p:strVal val="#ppt_y"/>
                                          </p:val>
                                        </p:tav>
                                      </p:tavLst>
                                    </p:anim>
                                  </p:childTnLst>
                                </p:cTn>
                              </p:par>
                              <p:par>
                                <p:cTn id="48" presetID="16" presetClass="entr" presetSubtype="37"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outVertical)">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1+#ppt_w/2"/>
                                          </p:val>
                                        </p:tav>
                                        <p:tav tm="100000">
                                          <p:val>
                                            <p:strVal val="#ppt_x"/>
                                          </p:val>
                                        </p:tav>
                                      </p:tavLst>
                                    </p:anim>
                                    <p:anim calcmode="lin" valueType="num">
                                      <p:cBhvr additive="base">
                                        <p:cTn id="5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37"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outVertical)">
                                      <p:cBhvr>
                                        <p:cTn id="61" dur="500"/>
                                        <p:tgtEl>
                                          <p:spTgt spid="20"/>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outVertical)">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8" grpId="0" animBg="1"/>
      <p:bldP spid="9" grpId="0" animBg="1"/>
      <p:bldP spid="10" grpId="0" animBg="1"/>
      <p:bldP spid="14" grpId="0" animBg="1"/>
      <p:bldP spid="15" grpId="0" animBg="1"/>
      <p:bldP spid="16"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2742" y="419100"/>
            <a:ext cx="11455654" cy="7391401"/>
            <a:chOff x="0" y="0"/>
            <a:chExt cx="13187207" cy="2230719"/>
          </a:xfrm>
        </p:grpSpPr>
        <p:grpSp>
          <p:nvGrpSpPr>
            <p:cNvPr id="3" name="Group 3"/>
            <p:cNvGrpSpPr/>
            <p:nvPr/>
          </p:nvGrpSpPr>
          <p:grpSpPr>
            <a:xfrm>
              <a:off x="200653" y="31402"/>
              <a:ext cx="12780757" cy="2167916"/>
              <a:chOff x="0" y="0"/>
              <a:chExt cx="2182243" cy="370160"/>
            </a:xfrm>
          </p:grpSpPr>
          <p:sp>
            <p:nvSpPr>
              <p:cNvPr id="4" name="Freeform 4"/>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5" name="TextBox 5"/>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6" name="AutoShape 6"/>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7" name="AutoShape 7"/>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8" name="Freeform 8"/>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2"/>
            <a:stretch>
              <a:fillRect/>
            </a:stretch>
          </a:blipFill>
        </p:spPr>
      </p:sp>
      <p:sp>
        <p:nvSpPr>
          <p:cNvPr id="9" name="Freeform 9"/>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0" name="Group 10"/>
          <p:cNvGrpSpPr/>
          <p:nvPr/>
        </p:nvGrpSpPr>
        <p:grpSpPr>
          <a:xfrm>
            <a:off x="12440423" y="9009028"/>
            <a:ext cx="2764459" cy="859085"/>
            <a:chOff x="0" y="0"/>
            <a:chExt cx="728088" cy="226261"/>
          </a:xfrm>
        </p:grpSpPr>
        <p:sp>
          <p:nvSpPr>
            <p:cNvPr id="11" name="Freeform 11"/>
            <p:cNvSpPr/>
            <p:nvPr/>
          </p:nvSpPr>
          <p:spPr>
            <a:xfrm>
              <a:off x="342626" y="0"/>
              <a:ext cx="42837" cy="226261"/>
            </a:xfrm>
            <a:custGeom>
              <a:avLst/>
              <a:gdLst/>
              <a:ahLst/>
              <a:cxnLst/>
              <a:rect l="l" t="t" r="r" b="b"/>
              <a:pathLst>
                <a:path w="42837" h="226261">
                  <a:moveTo>
                    <a:pt x="21418" y="0"/>
                  </a:moveTo>
                  <a:lnTo>
                    <a:pt x="21418" y="0"/>
                  </a:lnTo>
                  <a:cubicBezTo>
                    <a:pt x="42836" y="73900"/>
                    <a:pt x="42836" y="152361"/>
                    <a:pt x="21418" y="226261"/>
                  </a:cubicBezTo>
                  <a:cubicBezTo>
                    <a:pt x="0" y="152361"/>
                    <a:pt x="0" y="73900"/>
                    <a:pt x="21418" y="0"/>
                  </a:cubicBezTo>
                  <a:close/>
                </a:path>
              </a:pathLst>
            </a:custGeom>
            <a:solidFill>
              <a:srgbClr val="603A16"/>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227"/>
                </a:lnSpc>
              </a:pPr>
              <a:endParaRPr/>
            </a:p>
          </p:txBody>
        </p:sp>
      </p:grpSp>
      <p:sp>
        <p:nvSpPr>
          <p:cNvPr id="13" name="Freeform 13"/>
          <p:cNvSpPr/>
          <p:nvPr/>
        </p:nvSpPr>
        <p:spPr>
          <a:xfrm>
            <a:off x="12047432" y="2549655"/>
            <a:ext cx="3493292" cy="6946065"/>
          </a:xfrm>
          <a:custGeom>
            <a:avLst/>
            <a:gdLst/>
            <a:ahLst/>
            <a:cxnLst/>
            <a:rect l="l" t="t" r="r" b="b"/>
            <a:pathLst>
              <a:path w="3493292" h="6946065">
                <a:moveTo>
                  <a:pt x="0" y="0"/>
                </a:moveTo>
                <a:lnTo>
                  <a:pt x="3493292" y="0"/>
                </a:lnTo>
                <a:lnTo>
                  <a:pt x="3493292" y="6946066"/>
                </a:lnTo>
                <a:lnTo>
                  <a:pt x="0" y="6946066"/>
                </a:lnTo>
                <a:lnTo>
                  <a:pt x="0" y="0"/>
                </a:lnTo>
                <a:close/>
              </a:path>
            </a:pathLst>
          </a:custGeom>
          <a:blipFill>
            <a:blip r:embed="rId5"/>
            <a:stretch>
              <a:fillRect/>
            </a:stretch>
          </a:blipFill>
        </p:spPr>
      </p:sp>
      <p:sp>
        <p:nvSpPr>
          <p:cNvPr id="15" name="TextBox 14">
            <a:extLst>
              <a:ext uri="{FF2B5EF4-FFF2-40B4-BE49-F238E27FC236}">
                <a16:creationId xmlns:a16="http://schemas.microsoft.com/office/drawing/2014/main" id="{56C4B09F-36D4-58C4-5889-A1C78177DA39}"/>
              </a:ext>
            </a:extLst>
          </p:cNvPr>
          <p:cNvSpPr txBox="1"/>
          <p:nvPr/>
        </p:nvSpPr>
        <p:spPr>
          <a:xfrm>
            <a:off x="908880" y="605513"/>
            <a:ext cx="10428691" cy="2380139"/>
          </a:xfrm>
          <a:prstGeom prst="rect">
            <a:avLst/>
          </a:prstGeom>
          <a:noFill/>
        </p:spPr>
        <p:txBody>
          <a:bodyPr wrap="square">
            <a:spAutoFit/>
          </a:bodyPr>
          <a:lstStyle/>
          <a:p>
            <a:pPr algn="just">
              <a:spcAft>
                <a:spcPts val="800"/>
              </a:spcAft>
            </a:pP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đột</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44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kịch</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va</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chạm</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đấu</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trừ</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kern="1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4400" b="1"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4" name="TextBox 13">
            <a:extLst>
              <a:ext uri="{FF2B5EF4-FFF2-40B4-BE49-F238E27FC236}">
                <a16:creationId xmlns:a16="http://schemas.microsoft.com/office/drawing/2014/main" id="{C5B6CB4C-A6D8-B874-11C3-311A84335D88}"/>
              </a:ext>
            </a:extLst>
          </p:cNvPr>
          <p:cNvSpPr txBox="1"/>
          <p:nvPr/>
        </p:nvSpPr>
        <p:spPr>
          <a:xfrm>
            <a:off x="929011" y="3540342"/>
            <a:ext cx="10428691" cy="1754326"/>
          </a:xfrm>
          <a:prstGeom prst="rect">
            <a:avLst/>
          </a:prstGeom>
          <a:noFill/>
        </p:spPr>
        <p:txBody>
          <a:bodyPr wrap="square">
            <a:spAutoFit/>
          </a:bodyPr>
          <a:lstStyle/>
          <a:p>
            <a:pPr algn="just">
              <a:spcAft>
                <a:spcPts val="800"/>
              </a:spcAft>
            </a:pP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đột</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kịch</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solidFill>
                <a:srgbClr val="EC4A5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7556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94247"/>
        </a:solidFill>
        <a:effectLst/>
      </p:bgPr>
    </p:bg>
    <p:spTree>
      <p:nvGrpSpPr>
        <p:cNvPr id="1" name=""/>
        <p:cNvGrpSpPr/>
        <p:nvPr/>
      </p:nvGrpSpPr>
      <p:grpSpPr>
        <a:xfrm>
          <a:off x="0" y="0"/>
          <a:ext cx="0" cy="0"/>
          <a:chOff x="0" y="0"/>
          <a:chExt cx="0" cy="0"/>
        </a:xfrm>
      </p:grpSpPr>
      <p:grpSp>
        <p:nvGrpSpPr>
          <p:cNvPr id="2" name="Group 2"/>
          <p:cNvGrpSpPr/>
          <p:nvPr/>
        </p:nvGrpSpPr>
        <p:grpSpPr>
          <a:xfrm>
            <a:off x="166601" y="342408"/>
            <a:ext cx="14692141" cy="5589733"/>
            <a:chOff x="0" y="0"/>
            <a:chExt cx="13187207" cy="2230719"/>
          </a:xfrm>
        </p:grpSpPr>
        <p:grpSp>
          <p:nvGrpSpPr>
            <p:cNvPr id="3" name="Group 3"/>
            <p:cNvGrpSpPr/>
            <p:nvPr/>
          </p:nvGrpSpPr>
          <p:grpSpPr>
            <a:xfrm>
              <a:off x="200653" y="31402"/>
              <a:ext cx="12780757" cy="2167916"/>
              <a:chOff x="0" y="0"/>
              <a:chExt cx="2182243" cy="370160"/>
            </a:xfrm>
          </p:grpSpPr>
          <p:sp>
            <p:nvSpPr>
              <p:cNvPr id="4" name="Freeform 4"/>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5" name="TextBox 5"/>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6" name="AutoShape 6"/>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7" name="AutoShape 7"/>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8" name="Freeform 8"/>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2"/>
            <a:stretch>
              <a:fillRect/>
            </a:stretch>
          </a:blipFill>
        </p:spPr>
      </p:sp>
      <p:sp>
        <p:nvSpPr>
          <p:cNvPr id="9" name="Freeform 9"/>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0" name="Group 10"/>
          <p:cNvGrpSpPr/>
          <p:nvPr/>
        </p:nvGrpSpPr>
        <p:grpSpPr>
          <a:xfrm>
            <a:off x="12440423" y="9009028"/>
            <a:ext cx="2764459" cy="859085"/>
            <a:chOff x="0" y="0"/>
            <a:chExt cx="728088" cy="226261"/>
          </a:xfrm>
        </p:grpSpPr>
        <p:sp>
          <p:nvSpPr>
            <p:cNvPr id="11" name="Freeform 11"/>
            <p:cNvSpPr/>
            <p:nvPr/>
          </p:nvSpPr>
          <p:spPr>
            <a:xfrm>
              <a:off x="342626" y="0"/>
              <a:ext cx="42837" cy="226261"/>
            </a:xfrm>
            <a:custGeom>
              <a:avLst/>
              <a:gdLst/>
              <a:ahLst/>
              <a:cxnLst/>
              <a:rect l="l" t="t" r="r" b="b"/>
              <a:pathLst>
                <a:path w="42837" h="226261">
                  <a:moveTo>
                    <a:pt x="21418" y="0"/>
                  </a:moveTo>
                  <a:lnTo>
                    <a:pt x="21418" y="0"/>
                  </a:lnTo>
                  <a:cubicBezTo>
                    <a:pt x="42836" y="73900"/>
                    <a:pt x="42836" y="152361"/>
                    <a:pt x="21418" y="226261"/>
                  </a:cubicBezTo>
                  <a:cubicBezTo>
                    <a:pt x="0" y="152361"/>
                    <a:pt x="0" y="73900"/>
                    <a:pt x="21418" y="0"/>
                  </a:cubicBezTo>
                  <a:close/>
                </a:path>
              </a:pathLst>
            </a:custGeom>
            <a:solidFill>
              <a:srgbClr val="603A16"/>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227"/>
                </a:lnSpc>
              </a:pPr>
              <a:endParaRPr/>
            </a:p>
          </p:txBody>
        </p:sp>
      </p:grpSp>
      <p:sp>
        <p:nvSpPr>
          <p:cNvPr id="13" name="Freeform 13"/>
          <p:cNvSpPr/>
          <p:nvPr/>
        </p:nvSpPr>
        <p:spPr>
          <a:xfrm>
            <a:off x="13422026" y="2882676"/>
            <a:ext cx="3493292" cy="6946065"/>
          </a:xfrm>
          <a:custGeom>
            <a:avLst/>
            <a:gdLst/>
            <a:ahLst/>
            <a:cxnLst/>
            <a:rect l="l" t="t" r="r" b="b"/>
            <a:pathLst>
              <a:path w="3493292" h="6946065">
                <a:moveTo>
                  <a:pt x="0" y="0"/>
                </a:moveTo>
                <a:lnTo>
                  <a:pt x="3493292" y="0"/>
                </a:lnTo>
                <a:lnTo>
                  <a:pt x="3493292" y="6946066"/>
                </a:lnTo>
                <a:lnTo>
                  <a:pt x="0" y="6946066"/>
                </a:lnTo>
                <a:lnTo>
                  <a:pt x="0" y="0"/>
                </a:lnTo>
                <a:close/>
              </a:path>
            </a:pathLst>
          </a:custGeom>
          <a:blipFill>
            <a:blip r:embed="rId5"/>
            <a:stretch>
              <a:fillRect/>
            </a:stretch>
          </a:blipFill>
        </p:spPr>
      </p:sp>
      <p:sp>
        <p:nvSpPr>
          <p:cNvPr id="15" name="TextBox 14">
            <a:extLst>
              <a:ext uri="{FF2B5EF4-FFF2-40B4-BE49-F238E27FC236}">
                <a16:creationId xmlns:a16="http://schemas.microsoft.com/office/drawing/2014/main" id="{56C4B09F-36D4-58C4-5889-A1C78177DA39}"/>
              </a:ext>
            </a:extLst>
          </p:cNvPr>
          <p:cNvSpPr txBox="1"/>
          <p:nvPr/>
        </p:nvSpPr>
        <p:spPr>
          <a:xfrm>
            <a:off x="2962945" y="586311"/>
            <a:ext cx="10428691" cy="923330"/>
          </a:xfrm>
          <a:prstGeom prst="rect">
            <a:avLst/>
          </a:prstGeom>
          <a:noFill/>
        </p:spPr>
        <p:txBody>
          <a:bodyPr wrap="square">
            <a:spAutoFit/>
          </a:bodyPr>
          <a:lstStyle/>
          <a:p>
            <a:pPr algn="ctr">
              <a:spcAft>
                <a:spcPts val="800"/>
              </a:spcAft>
            </a:pP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44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cartoon of a person holding a staff&#10;&#10;Description automatically generated">
            <a:extLst>
              <a:ext uri="{FF2B5EF4-FFF2-40B4-BE49-F238E27FC236}">
                <a16:creationId xmlns:a16="http://schemas.microsoft.com/office/drawing/2014/main" id="{56D8E313-857A-2D77-9EA0-98E696774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1248" y="2528384"/>
            <a:ext cx="2151257" cy="3018114"/>
          </a:xfrm>
          <a:prstGeom prst="rect">
            <a:avLst/>
          </a:prstGeom>
        </p:spPr>
      </p:pic>
      <p:pic>
        <p:nvPicPr>
          <p:cNvPr id="17" name="Picture 16" descr="A person holding a skull&#10;&#10;Description automatically generated">
            <a:extLst>
              <a:ext uri="{FF2B5EF4-FFF2-40B4-BE49-F238E27FC236}">
                <a16:creationId xmlns:a16="http://schemas.microsoft.com/office/drawing/2014/main" id="{DF3E8DD3-33D6-D175-7AC9-87A25953133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3401297" y="2441251"/>
            <a:ext cx="2125797" cy="3490890"/>
          </a:xfrm>
          <a:prstGeom prst="rect">
            <a:avLst/>
          </a:prstGeom>
        </p:spPr>
      </p:pic>
      <p:sp>
        <p:nvSpPr>
          <p:cNvPr id="18" name="TextBox 17">
            <a:extLst>
              <a:ext uri="{FF2B5EF4-FFF2-40B4-BE49-F238E27FC236}">
                <a16:creationId xmlns:a16="http://schemas.microsoft.com/office/drawing/2014/main" id="{EA0E2A0D-0F17-7942-5A53-E653C489A215}"/>
              </a:ext>
            </a:extLst>
          </p:cNvPr>
          <p:cNvSpPr txBox="1"/>
          <p:nvPr/>
        </p:nvSpPr>
        <p:spPr>
          <a:xfrm>
            <a:off x="-152400" y="1549013"/>
            <a:ext cx="8268914" cy="923330"/>
          </a:xfrm>
          <a:prstGeom prst="rect">
            <a:avLst/>
          </a:prstGeom>
          <a:noFill/>
        </p:spPr>
        <p:txBody>
          <a:bodyPr wrap="square" rtlCol="0">
            <a:spAutoFit/>
          </a:bodyPr>
          <a:lstStyle/>
          <a:p>
            <a:pPr algn="ctr"/>
            <a:r>
              <a:rPr lang="en-US" sz="5400" b="1" dirty="0">
                <a:solidFill>
                  <a:srgbClr val="0070C0"/>
                </a:solidFill>
              </a:rPr>
              <a:t>Hoàng </a:t>
            </a:r>
            <a:r>
              <a:rPr lang="en-US" sz="5400" b="1" dirty="0" err="1">
                <a:solidFill>
                  <a:srgbClr val="0070C0"/>
                </a:solidFill>
              </a:rPr>
              <a:t>tử</a:t>
            </a:r>
            <a:r>
              <a:rPr lang="en-US" sz="5400" b="1" dirty="0">
                <a:solidFill>
                  <a:srgbClr val="0070C0"/>
                </a:solidFill>
              </a:rPr>
              <a:t> </a:t>
            </a:r>
            <a:r>
              <a:rPr lang="en-US" sz="5400" b="1" dirty="0" err="1">
                <a:solidFill>
                  <a:srgbClr val="0070C0"/>
                </a:solidFill>
              </a:rPr>
              <a:t>Hăm</a:t>
            </a:r>
            <a:r>
              <a:rPr lang="en-US" sz="5400" b="1" dirty="0">
                <a:solidFill>
                  <a:srgbClr val="0070C0"/>
                </a:solidFill>
              </a:rPr>
              <a:t>-let</a:t>
            </a:r>
          </a:p>
        </p:txBody>
      </p:sp>
      <p:sp>
        <p:nvSpPr>
          <p:cNvPr id="19" name="TextBox 18">
            <a:extLst>
              <a:ext uri="{FF2B5EF4-FFF2-40B4-BE49-F238E27FC236}">
                <a16:creationId xmlns:a16="http://schemas.microsoft.com/office/drawing/2014/main" id="{EE8013E9-5EBD-DA3B-A743-DEEAC6F09908}"/>
              </a:ext>
            </a:extLst>
          </p:cNvPr>
          <p:cNvSpPr txBox="1"/>
          <p:nvPr/>
        </p:nvSpPr>
        <p:spPr>
          <a:xfrm>
            <a:off x="8266529" y="1529709"/>
            <a:ext cx="4991937" cy="923330"/>
          </a:xfrm>
          <a:prstGeom prst="rect">
            <a:avLst/>
          </a:prstGeom>
          <a:noFill/>
        </p:spPr>
        <p:txBody>
          <a:bodyPr wrap="square" rtlCol="0">
            <a:spAutoFit/>
          </a:bodyPr>
          <a:lstStyle/>
          <a:p>
            <a:pPr algn="ctr"/>
            <a:r>
              <a:rPr lang="en-US" sz="5400" b="1" dirty="0" err="1">
                <a:solidFill>
                  <a:srgbClr val="0070C0"/>
                </a:solidFill>
              </a:rPr>
              <a:t>Vua</a:t>
            </a:r>
            <a:r>
              <a:rPr lang="en-US" sz="5400" b="1" dirty="0">
                <a:solidFill>
                  <a:srgbClr val="0070C0"/>
                </a:solidFill>
              </a:rPr>
              <a:t> </a:t>
            </a:r>
            <a:r>
              <a:rPr lang="en-US" sz="5400" b="1" dirty="0" err="1">
                <a:solidFill>
                  <a:srgbClr val="0070C0"/>
                </a:solidFill>
              </a:rPr>
              <a:t>Clô-đi-út</a:t>
            </a:r>
            <a:endParaRPr lang="en-US" sz="5400" b="1" dirty="0">
              <a:solidFill>
                <a:srgbClr val="0070C0"/>
              </a:solidFill>
            </a:endParaRPr>
          </a:p>
        </p:txBody>
      </p:sp>
    </p:spTree>
    <p:extLst>
      <p:ext uri="{BB962C8B-B14F-4D97-AF65-F5344CB8AC3E}">
        <p14:creationId xmlns:p14="http://schemas.microsoft.com/office/powerpoint/2010/main" val="1585889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4">
            <a:extLst>
              <a:ext uri="{FF2B5EF4-FFF2-40B4-BE49-F238E27FC236}">
                <a16:creationId xmlns:a16="http://schemas.microsoft.com/office/drawing/2014/main" id="{CE2E8274-4DC2-61FA-97F4-AA9101A7D1C0}"/>
              </a:ext>
            </a:extLst>
          </p:cNvPr>
          <p:cNvSpPr/>
          <p:nvPr/>
        </p:nvSpPr>
        <p:spPr>
          <a:xfrm>
            <a:off x="-907174" y="4322017"/>
            <a:ext cx="4779514" cy="6547279"/>
          </a:xfrm>
          <a:custGeom>
            <a:avLst/>
            <a:gdLst/>
            <a:ahLst/>
            <a:cxnLst/>
            <a:rect l="l" t="t" r="r" b="b"/>
            <a:pathLst>
              <a:path w="4779514" h="6547279">
                <a:moveTo>
                  <a:pt x="0" y="0"/>
                </a:moveTo>
                <a:lnTo>
                  <a:pt x="4779514" y="0"/>
                </a:lnTo>
                <a:lnTo>
                  <a:pt x="4779514" y="6547279"/>
                </a:lnTo>
                <a:lnTo>
                  <a:pt x="0" y="65472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0" name="Freeform 5">
            <a:extLst>
              <a:ext uri="{FF2B5EF4-FFF2-40B4-BE49-F238E27FC236}">
                <a16:creationId xmlns:a16="http://schemas.microsoft.com/office/drawing/2014/main" id="{1CEBE98E-B0ED-A95C-608F-67376C5BC659}"/>
              </a:ext>
            </a:extLst>
          </p:cNvPr>
          <p:cNvSpPr/>
          <p:nvPr/>
        </p:nvSpPr>
        <p:spPr>
          <a:xfrm>
            <a:off x="14209538" y="420308"/>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1" name="TextBox 6">
            <a:extLst>
              <a:ext uri="{FF2B5EF4-FFF2-40B4-BE49-F238E27FC236}">
                <a16:creationId xmlns:a16="http://schemas.microsoft.com/office/drawing/2014/main" id="{DDDD76DE-970E-B7D2-A6A6-2AA1FF11A205}"/>
              </a:ext>
            </a:extLst>
          </p:cNvPr>
          <p:cNvSpPr txBox="1"/>
          <p:nvPr/>
        </p:nvSpPr>
        <p:spPr>
          <a:xfrm rot="-331711">
            <a:off x="291459" y="662930"/>
            <a:ext cx="9221357" cy="2103140"/>
          </a:xfrm>
          <a:prstGeom prst="rect">
            <a:avLst/>
          </a:prstGeom>
        </p:spPr>
        <p:txBody>
          <a:bodyPr wrap="square" lIns="0" tIns="0" rIns="0" bIns="0" rtlCol="0" anchor="t">
            <a:spAutoFit/>
          </a:bodyPr>
          <a:lstStyle/>
          <a:p>
            <a:pPr algn="ctr">
              <a:lnSpc>
                <a:spcPts val="8200"/>
              </a:lnSpc>
            </a:pPr>
            <a:r>
              <a:rPr lang="en-US" sz="8000" b="1" spc="192" dirty="0">
                <a:solidFill>
                  <a:srgbClr val="CF1164"/>
                </a:solidFill>
                <a:latin typeface="Times New Roman" panose="02020603050405020304" pitchFamily="18" charset="0"/>
                <a:cs typeface="Times New Roman" panose="02020603050405020304" pitchFamily="18" charset="0"/>
              </a:rPr>
              <a:t>PHIẾU HỌC TẬP 3A</a:t>
            </a:r>
          </a:p>
        </p:txBody>
      </p:sp>
      <p:pic>
        <p:nvPicPr>
          <p:cNvPr id="23" name="Picture 22" descr="A screenshot of a game&#10;&#10;Description automatically generated">
            <a:extLst>
              <a:ext uri="{FF2B5EF4-FFF2-40B4-BE49-F238E27FC236}">
                <a16:creationId xmlns:a16="http://schemas.microsoft.com/office/drawing/2014/main" id="{26839F88-C839-5DBB-ADC7-A266590B15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1714500"/>
            <a:ext cx="5953011" cy="84201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49355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artoon of a person holding a staff&#10;&#10;Description automatically generated">
            <a:extLst>
              <a:ext uri="{FF2B5EF4-FFF2-40B4-BE49-F238E27FC236}">
                <a16:creationId xmlns:a16="http://schemas.microsoft.com/office/drawing/2014/main" id="{56D8E313-857A-2D77-9EA0-98E696774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7806" y="329939"/>
            <a:ext cx="6862038" cy="9627121"/>
          </a:xfrm>
          <a:prstGeom prst="rect">
            <a:avLst/>
          </a:prstGeom>
        </p:spPr>
      </p:pic>
      <p:sp>
        <p:nvSpPr>
          <p:cNvPr id="15" name="TextBox 14">
            <a:extLst>
              <a:ext uri="{FF2B5EF4-FFF2-40B4-BE49-F238E27FC236}">
                <a16:creationId xmlns:a16="http://schemas.microsoft.com/office/drawing/2014/main" id="{56C4B09F-36D4-58C4-5889-A1C78177DA39}"/>
              </a:ext>
            </a:extLst>
          </p:cNvPr>
          <p:cNvSpPr txBox="1"/>
          <p:nvPr/>
        </p:nvSpPr>
        <p:spPr>
          <a:xfrm>
            <a:off x="3195222" y="204803"/>
            <a:ext cx="11897558" cy="1200329"/>
          </a:xfrm>
          <a:prstGeom prst="rect">
            <a:avLst/>
          </a:prstGeom>
          <a:noFill/>
        </p:spPr>
        <p:txBody>
          <a:bodyPr wrap="square">
            <a:spAutoFit/>
          </a:bodyPr>
          <a:lstStyle/>
          <a:p>
            <a:pPr algn="ctr">
              <a:spcAft>
                <a:spcPts val="800"/>
              </a:spcAft>
            </a:pP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2a.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đột</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60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A person holding a skull&#10;&#10;Description automatically generated">
            <a:extLst>
              <a:ext uri="{FF2B5EF4-FFF2-40B4-BE49-F238E27FC236}">
                <a16:creationId xmlns:a16="http://schemas.microsoft.com/office/drawing/2014/main" id="{DF3E8DD3-33D6-D175-7AC9-87A2595313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875" b="95500" l="10000" r="90000">
                        <a14:foregroundMark x1="24792" y1="17569" x2="29625" y2="18750"/>
                        <a14:foregroundMark x1="29625" y1="18750" x2="28500" y2="23500"/>
                        <a14:foregroundMark x1="49250" y1="20250" x2="45875" y2="27000"/>
                        <a14:foregroundMark x1="45875" y1="27000" x2="57750" y2="28000"/>
                        <a14:foregroundMark x1="57750" y1="28000" x2="58375" y2="22875"/>
                        <a14:foregroundMark x1="50500" y1="10000" x2="50750" y2="4375"/>
                        <a14:foregroundMark x1="50750" y1="4375" x2="58000" y2="8500"/>
                        <a14:foregroundMark x1="58000" y1="8500" x2="60000" y2="13750"/>
                        <a14:foregroundMark x1="52875" y1="39125" x2="55250" y2="38000"/>
                        <a14:foregroundMark x1="54625" y1="49250" x2="55375" y2="50000"/>
                        <a14:foregroundMark x1="39875" y1="95375" x2="45375" y2="93750"/>
                        <a14:foregroundMark x1="45375" y1="93750" x2="46625" y2="91375"/>
                        <a14:foregroundMark x1="67375" y1="95500" x2="66125" y2="89625"/>
                        <a14:foregroundMark x1="26750" y1="24000" x2="33639" y2="25507"/>
                        <a14:foregroundMark x1="49875" y1="3625" x2="55625" y2="4875"/>
                        <a14:foregroundMark x1="55625" y1="4875" x2="59375" y2="7000"/>
                        <a14:foregroundMark x1="25500" y1="16875" x2="32875" y2="22750"/>
                        <a14:foregroundMark x1="32875" y1="22750" x2="32875" y2="23750"/>
                        <a14:foregroundMark x1="26750" y1="15875" x2="31250" y2="15875"/>
                        <a14:foregroundMark x1="23125" y1="21125" x2="24375" y2="24875"/>
                        <a14:foregroundMark x1="30878" y1="28750" x2="31260" y2="29500"/>
                        <a14:foregroundMark x1="30750" y1="28500" x2="30878" y2="28750"/>
                        <a14:foregroundMark x1="27000" y1="27750" x2="28374" y2="29429"/>
                        <a14:foregroundMark x1="31375" y1="27750" x2="32050" y2="27750"/>
                        <a14:foregroundMark x1="34356" y1="20875" x2="34375" y2="20625"/>
                        <a14:foregroundMark x1="34337" y1="21125" x2="34356" y2="20875"/>
                        <a14:foregroundMark x1="34125" y1="23875" x2="34337" y2="21125"/>
                        <a14:foregroundMark x1="44500" y1="25125" x2="50875" y2="29625"/>
                        <a14:foregroundMark x1="50875" y1="29625" x2="50875" y2="29625"/>
                        <a14:foregroundMark x1="24625" y1="25875" x2="27436" y2="28938"/>
                        <a14:foregroundMark x1="34339" y1="24875" x2="34250" y2="24250"/>
                        <a14:foregroundMark x1="34375" y1="25125" x2="34339" y2="24875"/>
                        <a14:foregroundMark x1="37271" y1="32862" x2="37555" y2="33120"/>
                        <a14:foregroundMark x1="37375" y1="33375" x2="37458" y2="33750"/>
                        <a14:foregroundMark x1="44250" y1="24250" x2="45625" y2="23375"/>
                        <a14:foregroundMark x1="58125" y1="22875" x2="61125" y2="25125"/>
                        <a14:foregroundMark x1="57625" y1="22125" x2="61125" y2="25625"/>
                        <a14:foregroundMark x1="58500" y1="22500" x2="60750" y2="24625"/>
                        <a14:foregroundMark x1="58875" y1="22375" x2="61750" y2="26125"/>
                        <a14:foregroundMark x1="58500" y1="22125" x2="61875" y2="26125"/>
                        <a14:foregroundMark x1="57750" y1="21875" x2="61875" y2="26125"/>
                        <a14:foregroundMark x1="45750" y1="15750" x2="44875" y2="19000"/>
                        <a14:foregroundMark x1="45744" y1="13022" x2="45875" y2="12000"/>
                        <a14:foregroundMark x1="45250" y1="16875" x2="45456" y2="15267"/>
                        <a14:foregroundMark x1="33060" y1="34125" x2="34125" y2="36000"/>
                        <a14:foregroundMark x1="31639" y1="31625" x2="31781" y2="31875"/>
                        <a14:foregroundMark x1="31426" y1="31250" x2="31639" y2="31625"/>
                        <a14:foregroundMark x1="31000" y1="30500" x2="31426" y2="31250"/>
                        <a14:foregroundMark x1="33108" y1="34125" x2="32375" y2="35500"/>
                        <a14:foregroundMark x1="32500" y1="35250" x2="34259" y2="34741"/>
                        <a14:foregroundMark x1="32875" y1="27125" x2="32875" y2="27125"/>
                        <a14:foregroundMark x1="22000" y1="20000" x2="22000" y2="20000"/>
                        <a14:foregroundMark x1="22000" y1="19875" x2="22000" y2="19875"/>
                        <a14:foregroundMark x1="22500" y1="21875" x2="22500" y2="21875"/>
                        <a14:foregroundMark x1="34250" y1="24875" x2="34250" y2="24875"/>
                        <a14:foregroundMark x1="29000" y1="27000" x2="29000" y2="27000"/>
                        <a14:foregroundMark x1="26625" y1="26875" x2="26625" y2="26875"/>
                        <a14:foregroundMark x1="25250" y1="25375" x2="25250" y2="25375"/>
                        <a14:foregroundMark x1="23625" y1="23500" x2="23625" y2="23500"/>
                        <a14:foregroundMark x1="22875" y1="22375" x2="22875" y2="22375"/>
                        <a14:foregroundMark x1="27000" y1="28000" x2="27000" y2="28000"/>
                        <a14:foregroundMark x1="28375" y1="29250" x2="28375" y2="29250"/>
                        <a14:foregroundMark x1="31375" y1="30750" x2="31375" y2="30750"/>
                        <a14:foregroundMark x1="31750" y1="31500" x2="31750" y2="31500"/>
                        <a14:foregroundMark x1="31500" y1="30875" x2="31500" y2="30875"/>
                        <a14:foregroundMark x1="31625" y1="31500" x2="31625" y2="31500"/>
                        <a14:foregroundMark x1="32500" y1="32750" x2="32500" y2="32750"/>
                        <a14:foregroundMark x1="33125" y1="35375" x2="33125" y2="35375"/>
                        <a14:foregroundMark x1="32750" y1="35875" x2="32750" y2="35875"/>
                        <a14:foregroundMark x1="32750" y1="35375" x2="32750" y2="35375"/>
                        <a14:foregroundMark x1="32875" y1="35875" x2="32875" y2="35875"/>
                        <a14:foregroundMark x1="33125" y1="36125" x2="33125" y2="36375"/>
                        <a14:foregroundMark x1="32375" y1="35500" x2="32375" y2="35500"/>
                        <a14:foregroundMark x1="32375" y1="36250" x2="32375" y2="36250"/>
                        <a14:foregroundMark x1="32625" y1="36500" x2="32625" y2="36500"/>
                        <a14:foregroundMark x1="32625" y1="36250" x2="32625" y2="36250"/>
                        <a14:foregroundMark x1="32875" y1="36125" x2="32875" y2="36125"/>
                        <a14:foregroundMark x1="36375" y1="33875" x2="36375" y2="33875"/>
                        <a14:foregroundMark x1="37625" y1="33750" x2="37625" y2="33750"/>
                        <a14:foregroundMark x1="37625" y1="33625" x2="37625" y2="33625"/>
                        <a14:foregroundMark x1="37750" y1="33625" x2="37750" y2="33625"/>
                        <a14:foregroundMark x1="37750" y1="33625" x2="37750" y2="33625"/>
                        <a14:foregroundMark x1="38000" y1="33750" x2="38000" y2="33750"/>
                        <a14:foregroundMark x1="37000" y1="32375" x2="37000" y2="32375"/>
                        <a14:foregroundMark x1="35625" y1="32000" x2="35625" y2="32000"/>
                        <a14:foregroundMark x1="35000" y1="31125" x2="35000" y2="31125"/>
                        <a14:foregroundMark x1="33875" y1="29250" x2="33875" y2="29250"/>
                        <a14:foregroundMark x1="33750" y1="28125" x2="33750" y2="28125"/>
                        <a14:foregroundMark x1="33750" y1="28125" x2="33750" y2="28125"/>
                        <a14:foregroundMark x1="33750" y1="29000" x2="33750" y2="29000"/>
                        <a14:foregroundMark x1="34500" y1="31250" x2="34500" y2="31250"/>
                        <a14:foregroundMark x1="34750" y1="31500" x2="34875" y2="31875"/>
                        <a14:foregroundMark x1="35000" y1="32125" x2="35250" y2="32250"/>
                        <a14:foregroundMark x1="35500" y1="32625" x2="35500" y2="32625"/>
                        <a14:foregroundMark x1="36250" y1="32875" x2="36500" y2="33000"/>
                        <a14:foregroundMark x1="36750" y1="32250" x2="36750" y2="32250"/>
                        <a14:foregroundMark x1="36000" y1="32250" x2="36000" y2="32250"/>
                        <a14:foregroundMark x1="33375" y1="35250" x2="33375" y2="35250"/>
                        <a14:foregroundMark x1="33125" y1="36500" x2="33125" y2="36500"/>
                        <a14:foregroundMark x1="32875" y1="36875" x2="32625" y2="37000"/>
                        <a14:foregroundMark x1="32125" y1="36875" x2="32125" y2="36875"/>
                        <a14:foregroundMark x1="32250" y1="37125" x2="32250" y2="37125"/>
                        <a14:foregroundMark x1="32250" y1="37250" x2="32250" y2="37250"/>
                        <a14:backgroundMark x1="28625" y1="10625" x2="37500" y2="13000"/>
                        <a14:backgroundMark x1="37500" y1="13000" x2="38500" y2="21500"/>
                        <a14:backgroundMark x1="38500" y1="21500" x2="37357" y2="28266"/>
                        <a14:backgroundMark x1="20224" y1="22507" x2="20000" y2="23375"/>
                        <a14:backgroundMark x1="20871" y1="20000" x2="20350" y2="22018"/>
                        <a14:backgroundMark x1="22000" y1="15625" x2="20871" y2="20000"/>
                        <a14:backgroundMark x1="30781" y1="39357" x2="37875" y2="49875"/>
                        <a14:backgroundMark x1="25476" y1="31493" x2="27587" y2="34622"/>
                        <a14:backgroundMark x1="21612" y1="25764" x2="22667" y2="27329"/>
                        <a14:backgroundMark x1="20000" y1="23375" x2="21015" y2="24880"/>
                        <a14:backgroundMark x1="37875" y1="49875" x2="41750" y2="44000"/>
                        <a14:backgroundMark x1="41750" y1="44000" x2="41875" y2="52250"/>
                        <a14:backgroundMark x1="41875" y1="52250" x2="37625" y2="66250"/>
                        <a14:backgroundMark x1="37625" y1="66250" x2="39375" y2="73250"/>
                        <a14:backgroundMark x1="39375" y1="73250" x2="39750" y2="66500"/>
                        <a14:backgroundMark x1="51875" y1="65250" x2="54250" y2="81375"/>
                        <a14:backgroundMark x1="56625" y1="44875" x2="62250" y2="53375"/>
                        <a14:backgroundMark x1="62250" y1="53375" x2="66875" y2="73500"/>
                        <a14:backgroundMark x1="67250" y1="43875" x2="69875" y2="29625"/>
                        <a14:backgroundMark x1="69875" y1="29625" x2="64291" y2="24463"/>
                        <a14:backgroundMark x1="61857" y1="21322" x2="64625" y2="13250"/>
                        <a14:backgroundMark x1="64625" y1="13250" x2="64000" y2="11125"/>
                        <a14:backgroundMark x1="58250" y1="37750" x2="58250" y2="37750"/>
                        <a14:backgroundMark x1="21250" y1="15250" x2="21250" y2="15250"/>
                        <a14:backgroundMark x1="21250" y1="14625" x2="21375" y2="15375"/>
                        <a14:backgroundMark x1="32866" y1="38000" x2="33375" y2="38000"/>
                        <a14:backgroundMark x1="35279" y1="27125" x2="35478" y2="27547"/>
                        <a14:backgroundMark x1="35039" y1="26614" x2="35279" y2="27125"/>
                        <a14:backgroundMark x1="34750" y1="26000" x2="35279" y2="27125"/>
                        <a14:backgroundMark x1="45125" y1="15625" x2="45625" y2="12625"/>
                        <a14:backgroundMark x1="45125" y1="16250" x2="45625" y2="13375"/>
                        <a14:backgroundMark x1="37711" y1="30962" x2="37875" y2="31250"/>
                        <a14:backgroundMark x1="37232" y1="30125" x2="37510" y2="30612"/>
                        <a14:backgroundMark x1="36732" y1="29250" x2="36875" y2="29500"/>
                        <a14:backgroundMark x1="36589" y1="29000" x2="36732" y2="29250"/>
                        <a14:backgroundMark x1="36089" y1="28125" x2="36589" y2="29000"/>
                        <a14:backgroundMark x1="35518" y1="27125" x2="36089" y2="28125"/>
                        <a14:backgroundMark x1="34375" y1="25125" x2="35518" y2="27125"/>
                        <a14:backgroundMark x1="37875" y1="36125" x2="37875" y2="36125"/>
                        <a14:backgroundMark x1="28655" y1="31712" x2="28250" y2="31500"/>
                        <a14:backgroundMark x1="38625" y1="33875" x2="38500" y2="35875"/>
                        <a14:backgroundMark x1="37750" y1="33750" x2="37750" y2="35750"/>
                        <a14:backgroundMark x1="37875" y1="33625" x2="37875" y2="33375"/>
                        <a14:backgroundMark x1="37875" y1="34125" x2="37875" y2="33875"/>
                        <a14:backgroundMark x1="38250" y1="33750" x2="38500" y2="34000"/>
                        <a14:backgroundMark x1="37875" y1="33375" x2="38250" y2="33750"/>
                        <a14:backgroundMark x1="38000" y1="35875" x2="38375" y2="36500"/>
                        <a14:backgroundMark x1="31125" y1="34125" x2="31125" y2="34125"/>
                        <a14:backgroundMark x1="30750" y1="33000" x2="30750" y2="33000"/>
                        <a14:backgroundMark x1="30250" y1="31625" x2="30250" y2="31625"/>
                        <a14:backgroundMark x1="30500" y1="30625" x2="30500" y2="30625"/>
                        <a14:backgroundMark x1="31000" y1="31250" x2="31000" y2="31250"/>
                        <a14:backgroundMark x1="31250" y1="32750" x2="31250" y2="34000"/>
                        <a14:backgroundMark x1="31250" y1="31875" x2="31250" y2="32750"/>
                        <a14:backgroundMark x1="34125" y1="28750" x2="34125" y2="28750"/>
                        <a14:backgroundMark x1="36375" y1="31750" x2="36375" y2="31750"/>
                        <a14:backgroundMark x1="36500" y1="31875" x2="37014" y2="32029"/>
                        <a14:backgroundMark x1="34750" y1="21125" x2="34750" y2="21125"/>
                        <a14:backgroundMark x1="34625" y1="20875" x2="34625" y2="20875"/>
                        <a14:backgroundMark x1="34625" y1="20750" x2="34625" y2="20500"/>
                        <a14:backgroundMark x1="52000" y1="1750" x2="52000" y2="1750"/>
                        <a14:backgroundMark x1="35250" y1="30500" x2="35250" y2="30500"/>
                        <a14:backgroundMark x1="34750" y1="29625" x2="34750" y2="29625"/>
                        <a14:backgroundMark x1="34500" y1="29625" x2="34500" y2="29625"/>
                        <a14:backgroundMark x1="34500" y1="29375" x2="34500" y2="30125"/>
                        <a14:backgroundMark x1="34625" y1="30250" x2="35000" y2="30625"/>
                      </a14:backgroundRemoval>
                    </a14:imgEffect>
                  </a14:imgLayer>
                </a14:imgProps>
              </a:ext>
              <a:ext uri="{28A0092B-C50C-407E-A947-70E740481C1C}">
                <a14:useLocalDpi xmlns:a14="http://schemas.microsoft.com/office/drawing/2010/main" val="0"/>
              </a:ext>
            </a:extLst>
          </a:blip>
          <a:srcRect l="19165" r="19939"/>
          <a:stretch/>
        </p:blipFill>
        <p:spPr>
          <a:xfrm flipH="1">
            <a:off x="-1408614" y="417042"/>
            <a:ext cx="5987647" cy="9832650"/>
          </a:xfrm>
          <a:prstGeom prst="rect">
            <a:avLst/>
          </a:prstGeom>
        </p:spPr>
      </p:pic>
      <p:sp>
        <p:nvSpPr>
          <p:cNvPr id="18" name="TextBox 17">
            <a:extLst>
              <a:ext uri="{FF2B5EF4-FFF2-40B4-BE49-F238E27FC236}">
                <a16:creationId xmlns:a16="http://schemas.microsoft.com/office/drawing/2014/main" id="{EA0E2A0D-0F17-7942-5A53-E653C489A215}"/>
              </a:ext>
            </a:extLst>
          </p:cNvPr>
          <p:cNvSpPr txBox="1"/>
          <p:nvPr/>
        </p:nvSpPr>
        <p:spPr>
          <a:xfrm>
            <a:off x="2251594" y="1236325"/>
            <a:ext cx="6114997"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b="1" dirty="0">
                <a:solidFill>
                  <a:srgbClr val="0070C0"/>
                </a:solidFill>
              </a:rPr>
              <a:t>Hoàng </a:t>
            </a:r>
            <a:r>
              <a:rPr lang="en-US" sz="5400" b="1" dirty="0" err="1">
                <a:solidFill>
                  <a:srgbClr val="0070C0"/>
                </a:solidFill>
              </a:rPr>
              <a:t>tử</a:t>
            </a:r>
            <a:r>
              <a:rPr lang="en-US" sz="5400" b="1" dirty="0">
                <a:solidFill>
                  <a:srgbClr val="0070C0"/>
                </a:solidFill>
              </a:rPr>
              <a:t> </a:t>
            </a:r>
            <a:r>
              <a:rPr lang="en-US" sz="5400" b="1" dirty="0" err="1">
                <a:solidFill>
                  <a:srgbClr val="0070C0"/>
                </a:solidFill>
              </a:rPr>
              <a:t>Hăm</a:t>
            </a:r>
            <a:r>
              <a:rPr lang="en-US" sz="5400" b="1" dirty="0">
                <a:solidFill>
                  <a:srgbClr val="0070C0"/>
                </a:solidFill>
              </a:rPr>
              <a:t>-let</a:t>
            </a:r>
          </a:p>
        </p:txBody>
      </p:sp>
      <p:sp>
        <p:nvSpPr>
          <p:cNvPr id="19" name="TextBox 18">
            <a:extLst>
              <a:ext uri="{FF2B5EF4-FFF2-40B4-BE49-F238E27FC236}">
                <a16:creationId xmlns:a16="http://schemas.microsoft.com/office/drawing/2014/main" id="{EE8013E9-5EBD-DA3B-A743-DEEAC6F09908}"/>
              </a:ext>
            </a:extLst>
          </p:cNvPr>
          <p:cNvSpPr txBox="1"/>
          <p:nvPr/>
        </p:nvSpPr>
        <p:spPr>
          <a:xfrm>
            <a:off x="9635296" y="1377320"/>
            <a:ext cx="6250068"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b="1" dirty="0" err="1">
                <a:solidFill>
                  <a:srgbClr val="0070C0"/>
                </a:solidFill>
              </a:rPr>
              <a:t>Vua</a:t>
            </a:r>
            <a:r>
              <a:rPr lang="en-US" sz="5400" b="1" dirty="0">
                <a:solidFill>
                  <a:srgbClr val="0070C0"/>
                </a:solidFill>
              </a:rPr>
              <a:t> </a:t>
            </a:r>
            <a:r>
              <a:rPr lang="en-US" sz="5400" b="1" dirty="0" err="1">
                <a:solidFill>
                  <a:srgbClr val="0070C0"/>
                </a:solidFill>
              </a:rPr>
              <a:t>Clô-đi-út</a:t>
            </a:r>
            <a:endParaRPr lang="en-US" sz="5400" b="1" dirty="0">
              <a:solidFill>
                <a:srgbClr val="0070C0"/>
              </a:solidFill>
            </a:endParaRPr>
          </a:p>
        </p:txBody>
      </p:sp>
      <p:grpSp>
        <p:nvGrpSpPr>
          <p:cNvPr id="2" name="Group 1">
            <a:extLst>
              <a:ext uri="{FF2B5EF4-FFF2-40B4-BE49-F238E27FC236}">
                <a16:creationId xmlns:a16="http://schemas.microsoft.com/office/drawing/2014/main" id="{67BB138B-3061-0E28-3B8D-246E1C85B0CF}"/>
              </a:ext>
            </a:extLst>
          </p:cNvPr>
          <p:cNvGrpSpPr/>
          <p:nvPr/>
        </p:nvGrpSpPr>
        <p:grpSpPr>
          <a:xfrm>
            <a:off x="2157076" y="2359003"/>
            <a:ext cx="6211939" cy="4918098"/>
            <a:chOff x="2157076" y="2359003"/>
            <a:chExt cx="6211939" cy="4918098"/>
          </a:xfrm>
        </p:grpSpPr>
        <p:grpSp>
          <p:nvGrpSpPr>
            <p:cNvPr id="20" name="Group 2">
              <a:extLst>
                <a:ext uri="{FF2B5EF4-FFF2-40B4-BE49-F238E27FC236}">
                  <a16:creationId xmlns:a16="http://schemas.microsoft.com/office/drawing/2014/main" id="{AB70D432-7063-C146-FBFF-A406E68069A8}"/>
                </a:ext>
              </a:extLst>
            </p:cNvPr>
            <p:cNvGrpSpPr/>
            <p:nvPr/>
          </p:nvGrpSpPr>
          <p:grpSpPr>
            <a:xfrm>
              <a:off x="2157076" y="2359003"/>
              <a:ext cx="6211939" cy="4918098"/>
              <a:chOff x="0" y="0"/>
              <a:chExt cx="13187207" cy="2230719"/>
            </a:xfrm>
          </p:grpSpPr>
          <p:grpSp>
            <p:nvGrpSpPr>
              <p:cNvPr id="21" name="Group 3">
                <a:extLst>
                  <a:ext uri="{FF2B5EF4-FFF2-40B4-BE49-F238E27FC236}">
                    <a16:creationId xmlns:a16="http://schemas.microsoft.com/office/drawing/2014/main" id="{8FB95ABF-028A-60C1-94F4-8EA0004CB5E2}"/>
                  </a:ext>
                </a:extLst>
              </p:cNvPr>
              <p:cNvGrpSpPr/>
              <p:nvPr/>
            </p:nvGrpSpPr>
            <p:grpSpPr>
              <a:xfrm>
                <a:off x="200653" y="31402"/>
                <a:ext cx="12780757" cy="2167916"/>
                <a:chOff x="0" y="0"/>
                <a:chExt cx="2182243" cy="370160"/>
              </a:xfrm>
            </p:grpSpPr>
            <p:sp>
              <p:nvSpPr>
                <p:cNvPr id="24" name="Freeform 4">
                  <a:extLst>
                    <a:ext uri="{FF2B5EF4-FFF2-40B4-BE49-F238E27FC236}">
                      <a16:creationId xmlns:a16="http://schemas.microsoft.com/office/drawing/2014/main" id="{B0B29E36-FCAF-ECE4-F8C6-6A4A1F4AF3F3}"/>
                    </a:ext>
                  </a:extLst>
                </p:cNvPr>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25" name="TextBox 5">
                  <a:extLst>
                    <a:ext uri="{FF2B5EF4-FFF2-40B4-BE49-F238E27FC236}">
                      <a16:creationId xmlns:a16="http://schemas.microsoft.com/office/drawing/2014/main" id="{BFBB9372-B641-02DA-5368-19A6DA225B28}"/>
                    </a:ext>
                  </a:extLst>
                </p:cNvPr>
                <p:cNvSpPr txBox="1"/>
                <p:nvPr/>
              </p:nvSpPr>
              <p:spPr>
                <a:xfrm>
                  <a:off x="0" y="-38100"/>
                  <a:ext cx="812800" cy="850900"/>
                </a:xfrm>
                <a:prstGeom prst="rect">
                  <a:avLst/>
                </a:prstGeom>
              </p:spPr>
              <p:txBody>
                <a:bodyPr lIns="78425" tIns="78425" rIns="78425" bIns="78425" rtlCol="0" anchor="ctr"/>
                <a:lstStyle/>
                <a:p>
                  <a:pPr algn="ctr">
                    <a:lnSpc>
                      <a:spcPts val="2659"/>
                    </a:lnSpc>
                  </a:pPr>
                  <a:endParaRPr sz="2000"/>
                </a:p>
              </p:txBody>
            </p:sp>
          </p:grpSp>
          <p:sp>
            <p:nvSpPr>
              <p:cNvPr id="22" name="AutoShape 6">
                <a:extLst>
                  <a:ext uri="{FF2B5EF4-FFF2-40B4-BE49-F238E27FC236}">
                    <a16:creationId xmlns:a16="http://schemas.microsoft.com/office/drawing/2014/main" id="{5FECD347-FE8E-D10B-7BD1-24C1974324C9}"/>
                  </a:ext>
                </a:extLst>
              </p:cNvPr>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23" name="AutoShape 7">
                <a:extLst>
                  <a:ext uri="{FF2B5EF4-FFF2-40B4-BE49-F238E27FC236}">
                    <a16:creationId xmlns:a16="http://schemas.microsoft.com/office/drawing/2014/main" id="{866587DA-C857-62D2-1ACE-2ABBD14DEE5C}"/>
                  </a:ext>
                </a:extLst>
              </p:cNvPr>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32" name="TextBox 31">
              <a:extLst>
                <a:ext uri="{FF2B5EF4-FFF2-40B4-BE49-F238E27FC236}">
                  <a16:creationId xmlns:a16="http://schemas.microsoft.com/office/drawing/2014/main" id="{A4AC759C-1131-9534-9602-12FB15DA0849}"/>
                </a:ext>
              </a:extLst>
            </p:cNvPr>
            <p:cNvSpPr txBox="1"/>
            <p:nvPr/>
          </p:nvSpPr>
          <p:spPr>
            <a:xfrm>
              <a:off x="2541619" y="2566234"/>
              <a:ext cx="5459382" cy="4524315"/>
            </a:xfrm>
            <a:prstGeom prst="rect">
              <a:avLst/>
            </a:prstGeom>
            <a:noFill/>
          </p:spPr>
          <p:txBody>
            <a:bodyPr wrap="square" rtlCol="0">
              <a:spAutoFit/>
            </a:bodyPr>
            <a:lstStyle/>
            <a:p>
              <a:pPr algn="just"/>
              <a:r>
                <a:rPr lang="en-US" sz="4800" dirty="0" err="1"/>
                <a:t>Người</a:t>
              </a:r>
              <a:r>
                <a:rPr lang="en-US" sz="4800" dirty="0"/>
                <a:t> </a:t>
              </a:r>
              <a:r>
                <a:rPr lang="en-US" sz="4800" dirty="0" err="1"/>
                <a:t>đang</a:t>
              </a:r>
              <a:r>
                <a:rPr lang="en-US" sz="4800" dirty="0"/>
                <a:t> </a:t>
              </a:r>
              <a:r>
                <a:rPr lang="en-US" sz="4800" dirty="0" err="1"/>
                <a:t>giả</a:t>
              </a:r>
              <a:r>
                <a:rPr lang="en-US" sz="4800" dirty="0"/>
                <a:t> </a:t>
              </a:r>
              <a:r>
                <a:rPr lang="en-US" sz="4800" dirty="0" err="1"/>
                <a:t>điên</a:t>
              </a:r>
              <a:r>
                <a:rPr lang="en-US" sz="4800" dirty="0"/>
                <a:t> </a:t>
              </a:r>
              <a:r>
                <a:rPr lang="en-US" sz="4800" dirty="0">
                  <a:sym typeface="Wingdings" panose="05000000000000000000" pitchFamily="2" charset="2"/>
                </a:rPr>
                <a:t></a:t>
              </a:r>
              <a:r>
                <a:rPr lang="en-US" sz="4800" dirty="0"/>
                <a:t> </a:t>
              </a:r>
              <a:r>
                <a:rPr lang="en-US" sz="4800" dirty="0" err="1"/>
                <a:t>để</a:t>
              </a:r>
              <a:r>
                <a:rPr lang="en-US" sz="4800" dirty="0"/>
                <a:t> </a:t>
              </a:r>
              <a:r>
                <a:rPr lang="en-US" sz="4800" dirty="0" err="1"/>
                <a:t>âm</a:t>
              </a:r>
              <a:r>
                <a:rPr lang="en-US" sz="4800" dirty="0"/>
                <a:t> </a:t>
              </a:r>
              <a:r>
                <a:rPr lang="en-US" sz="4800" dirty="0" err="1"/>
                <a:t>thầm</a:t>
              </a:r>
              <a:r>
                <a:rPr lang="en-US" sz="4800" dirty="0"/>
                <a:t> </a:t>
              </a:r>
              <a:r>
                <a:rPr lang="en-US" sz="4800" dirty="0" err="1"/>
                <a:t>điều</a:t>
              </a:r>
              <a:r>
                <a:rPr lang="en-US" sz="4800" dirty="0"/>
                <a:t> </a:t>
              </a:r>
              <a:r>
                <a:rPr lang="en-US" sz="4800" dirty="0" err="1"/>
                <a:t>tra</a:t>
              </a:r>
              <a:r>
                <a:rPr lang="en-US" sz="4800" dirty="0"/>
                <a:t> </a:t>
              </a:r>
              <a:r>
                <a:rPr lang="en-US" sz="4800" dirty="0" err="1"/>
                <a:t>cái</a:t>
              </a:r>
              <a:r>
                <a:rPr lang="en-US" sz="4800" dirty="0"/>
                <a:t> </a:t>
              </a:r>
              <a:r>
                <a:rPr lang="en-US" sz="4800" dirty="0" err="1"/>
                <a:t>chết</a:t>
              </a:r>
              <a:r>
                <a:rPr lang="en-US" sz="4800" dirty="0"/>
                <a:t> </a:t>
              </a:r>
              <a:r>
                <a:rPr lang="en-US" sz="4800" dirty="0" err="1"/>
                <a:t>bí</a:t>
              </a:r>
              <a:r>
                <a:rPr lang="en-US" sz="4800" dirty="0"/>
                <a:t> </a:t>
              </a:r>
              <a:r>
                <a:rPr lang="en-US" sz="4800" dirty="0" err="1"/>
                <a:t>ẩn</a:t>
              </a:r>
              <a:r>
                <a:rPr lang="en-US" sz="4800" dirty="0"/>
                <a:t> </a:t>
              </a:r>
              <a:r>
                <a:rPr lang="en-US" sz="4800" dirty="0" err="1"/>
                <a:t>của</a:t>
              </a:r>
              <a:r>
                <a:rPr lang="en-US" sz="4800" dirty="0"/>
                <a:t> cha, </a:t>
              </a:r>
              <a:r>
                <a:rPr lang="en-US" sz="4800" dirty="0" err="1"/>
                <a:t>đòi</a:t>
              </a:r>
              <a:r>
                <a:rPr lang="en-US" sz="4800" dirty="0"/>
                <a:t> </a:t>
              </a:r>
              <a:r>
                <a:rPr lang="en-US" sz="4800" dirty="0" err="1"/>
                <a:t>lại</a:t>
              </a:r>
              <a:r>
                <a:rPr lang="en-US" sz="4800" dirty="0"/>
                <a:t> </a:t>
              </a:r>
              <a:r>
                <a:rPr lang="en-US" sz="4800" dirty="0" err="1"/>
                <a:t>sự</a:t>
              </a:r>
              <a:r>
                <a:rPr lang="en-US" sz="4800" dirty="0"/>
                <a:t> </a:t>
              </a:r>
              <a:r>
                <a:rPr lang="en-US" sz="4800" dirty="0" err="1"/>
                <a:t>công</a:t>
              </a:r>
              <a:r>
                <a:rPr lang="en-US" sz="4800" dirty="0"/>
                <a:t> </a:t>
              </a:r>
              <a:r>
                <a:rPr lang="en-US" sz="4800" dirty="0" err="1"/>
                <a:t>bằng</a:t>
              </a:r>
              <a:r>
                <a:rPr lang="en-US" sz="4800" dirty="0"/>
                <a:t> </a:t>
              </a:r>
              <a:r>
                <a:rPr lang="en-US" sz="4800" dirty="0" err="1"/>
                <a:t>cho</a:t>
              </a:r>
              <a:r>
                <a:rPr lang="en-US" sz="4800" dirty="0"/>
                <a:t> </a:t>
              </a:r>
              <a:r>
                <a:rPr lang="en-US" sz="4800" dirty="0" err="1"/>
                <a:t>ông</a:t>
              </a:r>
              <a:r>
                <a:rPr lang="en-US" sz="4800" dirty="0"/>
                <a:t> </a:t>
              </a:r>
              <a:r>
                <a:rPr lang="en-US" sz="4800" dirty="0" err="1"/>
                <a:t>và</a:t>
              </a:r>
              <a:r>
                <a:rPr lang="en-US" sz="4800" dirty="0"/>
                <a:t> </a:t>
              </a:r>
              <a:r>
                <a:rPr lang="en-US" sz="4800" dirty="0" err="1"/>
                <a:t>cho</a:t>
              </a:r>
              <a:r>
                <a:rPr lang="en-US" sz="4800" dirty="0"/>
                <a:t> </a:t>
              </a:r>
              <a:r>
                <a:rPr lang="en-US" sz="4800" dirty="0" err="1"/>
                <a:t>cả</a:t>
              </a:r>
              <a:r>
                <a:rPr lang="en-US" sz="4800" dirty="0"/>
                <a:t> </a:t>
              </a:r>
              <a:r>
                <a:rPr lang="en-US" sz="4800" dirty="0" err="1"/>
                <a:t>xã</a:t>
              </a:r>
              <a:r>
                <a:rPr lang="en-US" sz="4800" dirty="0"/>
                <a:t> </a:t>
              </a:r>
              <a:r>
                <a:rPr lang="en-US" sz="4800" dirty="0" err="1"/>
                <a:t>hội</a:t>
              </a:r>
              <a:r>
                <a:rPr lang="en-US" sz="4800" dirty="0"/>
                <a:t>.</a:t>
              </a:r>
            </a:p>
          </p:txBody>
        </p:sp>
      </p:grpSp>
      <p:grpSp>
        <p:nvGrpSpPr>
          <p:cNvPr id="3" name="Group 2">
            <a:extLst>
              <a:ext uri="{FF2B5EF4-FFF2-40B4-BE49-F238E27FC236}">
                <a16:creationId xmlns:a16="http://schemas.microsoft.com/office/drawing/2014/main" id="{FF143C1E-A4F4-216F-768D-008D34D88C93}"/>
              </a:ext>
            </a:extLst>
          </p:cNvPr>
          <p:cNvGrpSpPr/>
          <p:nvPr/>
        </p:nvGrpSpPr>
        <p:grpSpPr>
          <a:xfrm>
            <a:off x="9622816" y="2403689"/>
            <a:ext cx="6409489" cy="4821149"/>
            <a:chOff x="9622816" y="2403689"/>
            <a:chExt cx="6409489" cy="4821149"/>
          </a:xfrm>
        </p:grpSpPr>
        <p:grpSp>
          <p:nvGrpSpPr>
            <p:cNvPr id="26" name="Group 2">
              <a:extLst>
                <a:ext uri="{FF2B5EF4-FFF2-40B4-BE49-F238E27FC236}">
                  <a16:creationId xmlns:a16="http://schemas.microsoft.com/office/drawing/2014/main" id="{AF4B985F-1DF0-13C2-FD86-11FBDA101437}"/>
                </a:ext>
              </a:extLst>
            </p:cNvPr>
            <p:cNvGrpSpPr/>
            <p:nvPr/>
          </p:nvGrpSpPr>
          <p:grpSpPr>
            <a:xfrm>
              <a:off x="9622816" y="2403689"/>
              <a:ext cx="6409489" cy="4821149"/>
              <a:chOff x="0" y="0"/>
              <a:chExt cx="13187207" cy="2230719"/>
            </a:xfrm>
          </p:grpSpPr>
          <p:grpSp>
            <p:nvGrpSpPr>
              <p:cNvPr id="27" name="Group 3">
                <a:extLst>
                  <a:ext uri="{FF2B5EF4-FFF2-40B4-BE49-F238E27FC236}">
                    <a16:creationId xmlns:a16="http://schemas.microsoft.com/office/drawing/2014/main" id="{DC575F22-C981-8545-18F1-0450DF77211B}"/>
                  </a:ext>
                </a:extLst>
              </p:cNvPr>
              <p:cNvGrpSpPr/>
              <p:nvPr/>
            </p:nvGrpSpPr>
            <p:grpSpPr>
              <a:xfrm>
                <a:off x="200653" y="31402"/>
                <a:ext cx="12780757" cy="2167916"/>
                <a:chOff x="0" y="0"/>
                <a:chExt cx="2182243" cy="370160"/>
              </a:xfrm>
            </p:grpSpPr>
            <p:sp>
              <p:nvSpPr>
                <p:cNvPr id="30" name="Freeform 4">
                  <a:extLst>
                    <a:ext uri="{FF2B5EF4-FFF2-40B4-BE49-F238E27FC236}">
                      <a16:creationId xmlns:a16="http://schemas.microsoft.com/office/drawing/2014/main" id="{253648DE-5C42-0890-97F2-530DCDD495C8}"/>
                    </a:ext>
                  </a:extLst>
                </p:cNvPr>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31" name="TextBox 5">
                  <a:extLst>
                    <a:ext uri="{FF2B5EF4-FFF2-40B4-BE49-F238E27FC236}">
                      <a16:creationId xmlns:a16="http://schemas.microsoft.com/office/drawing/2014/main" id="{279B3007-C407-DB82-943C-5D5AA1D779B1}"/>
                    </a:ext>
                  </a:extLst>
                </p:cNvPr>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28" name="AutoShape 6">
                <a:extLst>
                  <a:ext uri="{FF2B5EF4-FFF2-40B4-BE49-F238E27FC236}">
                    <a16:creationId xmlns:a16="http://schemas.microsoft.com/office/drawing/2014/main" id="{C097E930-FF8F-5C5D-DBA0-700070D77367}"/>
                  </a:ext>
                </a:extLst>
              </p:cNvPr>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29" name="AutoShape 7">
                <a:extLst>
                  <a:ext uri="{FF2B5EF4-FFF2-40B4-BE49-F238E27FC236}">
                    <a16:creationId xmlns:a16="http://schemas.microsoft.com/office/drawing/2014/main" id="{AB862DBD-C13D-86D1-2959-8856CE5476ED}"/>
                  </a:ext>
                </a:extLst>
              </p:cNvPr>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33" name="TextBox 32">
              <a:extLst>
                <a:ext uri="{FF2B5EF4-FFF2-40B4-BE49-F238E27FC236}">
                  <a16:creationId xmlns:a16="http://schemas.microsoft.com/office/drawing/2014/main" id="{064231EF-4DC1-4EA1-19CF-A0D41CC15AE4}"/>
                </a:ext>
              </a:extLst>
            </p:cNvPr>
            <p:cNvSpPr txBox="1"/>
            <p:nvPr/>
          </p:nvSpPr>
          <p:spPr>
            <a:xfrm>
              <a:off x="10011858" y="2645506"/>
              <a:ext cx="5891066" cy="4154984"/>
            </a:xfrm>
            <a:prstGeom prst="rect">
              <a:avLst/>
            </a:prstGeom>
            <a:noFill/>
          </p:spPr>
          <p:txBody>
            <a:bodyPr wrap="square" rtlCol="0">
              <a:spAutoFit/>
            </a:bodyPr>
            <a:lstStyle/>
            <a:p>
              <a:pPr algn="just"/>
              <a:r>
                <a:rPr lang="en-US" sz="4400" dirty="0" err="1"/>
                <a:t>Kẻ</a:t>
              </a:r>
              <a:r>
                <a:rPr lang="en-US" sz="4400" dirty="0"/>
                <a:t> </a:t>
              </a:r>
              <a:r>
                <a:rPr lang="en-US" sz="4400" dirty="0" err="1"/>
                <a:t>đang</a:t>
              </a:r>
              <a:r>
                <a:rPr lang="en-US" sz="4400" dirty="0"/>
                <a:t> </a:t>
              </a:r>
              <a:r>
                <a:rPr lang="en-US" sz="4400" dirty="0" err="1"/>
                <a:t>dùng</a:t>
              </a:r>
              <a:r>
                <a:rPr lang="en-US" sz="4400" dirty="0"/>
                <a:t> </a:t>
              </a:r>
              <a:r>
                <a:rPr lang="en-US" sz="4400" dirty="0" err="1"/>
                <a:t>quyền</a:t>
              </a:r>
              <a:r>
                <a:rPr lang="en-US" sz="4400" dirty="0"/>
                <a:t> </a:t>
              </a:r>
              <a:r>
                <a:rPr lang="en-US" sz="4400" dirty="0" err="1"/>
                <a:t>uy</a:t>
              </a:r>
              <a:r>
                <a:rPr lang="en-US" sz="4400" dirty="0"/>
                <a:t> </a:t>
              </a:r>
              <a:r>
                <a:rPr lang="en-US" sz="4400" dirty="0" err="1"/>
                <a:t>và</a:t>
              </a:r>
              <a:r>
                <a:rPr lang="en-US" sz="4400" dirty="0"/>
                <a:t> </a:t>
              </a:r>
              <a:r>
                <a:rPr lang="en-US" sz="4400" dirty="0" err="1"/>
                <a:t>mọi</a:t>
              </a:r>
              <a:r>
                <a:rPr lang="en-US" sz="4400" dirty="0"/>
                <a:t> </a:t>
              </a:r>
              <a:r>
                <a:rPr lang="en-US" sz="4400" dirty="0" err="1"/>
                <a:t>cách</a:t>
              </a:r>
              <a:r>
                <a:rPr lang="en-US" sz="4400" dirty="0"/>
                <a:t> </a:t>
              </a:r>
              <a:r>
                <a:rPr lang="en-US" sz="4400" dirty="0" err="1"/>
                <a:t>để</a:t>
              </a:r>
              <a:r>
                <a:rPr lang="en-US" sz="4400" dirty="0"/>
                <a:t> </a:t>
              </a:r>
              <a:r>
                <a:rPr lang="en-US" sz="4400" dirty="0" err="1"/>
                <a:t>dò</a:t>
              </a:r>
              <a:r>
                <a:rPr lang="en-US" sz="4400" dirty="0"/>
                <a:t> </a:t>
              </a:r>
              <a:r>
                <a:rPr lang="en-US" sz="4400" dirty="0" err="1"/>
                <a:t>xét</a:t>
              </a:r>
              <a:r>
                <a:rPr lang="en-US" sz="4400" dirty="0"/>
                <a:t>, </a:t>
              </a:r>
              <a:r>
                <a:rPr lang="en-US" sz="4400" dirty="0" err="1"/>
                <a:t>đối</a:t>
              </a:r>
              <a:r>
                <a:rPr lang="en-US" sz="4400" dirty="0"/>
                <a:t> </a:t>
              </a:r>
              <a:r>
                <a:rPr lang="en-US" sz="4400" dirty="0" err="1"/>
                <a:t>phó</a:t>
              </a:r>
              <a:r>
                <a:rPr lang="en-US" sz="4400" dirty="0"/>
                <a:t>, </a:t>
              </a:r>
              <a:r>
                <a:rPr lang="en-US" sz="4400" dirty="0" err="1"/>
                <a:t>trừ</a:t>
              </a:r>
              <a:r>
                <a:rPr lang="en-US" sz="4400" dirty="0"/>
                <a:t> </a:t>
              </a:r>
              <a:r>
                <a:rPr lang="en-US" sz="4400" dirty="0" err="1"/>
                <a:t>khử</a:t>
              </a:r>
              <a:r>
                <a:rPr lang="en-US" sz="4400" dirty="0"/>
                <a:t> </a:t>
              </a:r>
              <a:r>
                <a:rPr lang="en-US" sz="4400" dirty="0" err="1"/>
                <a:t>Hăm-lét</a:t>
              </a:r>
              <a:r>
                <a:rPr lang="en-US" sz="4400" dirty="0"/>
                <a:t> </a:t>
              </a:r>
              <a:r>
                <a:rPr lang="en-US" sz="4400" dirty="0">
                  <a:sym typeface="Wingdings" panose="05000000000000000000" pitchFamily="2" charset="2"/>
                </a:rPr>
                <a:t> </a:t>
              </a:r>
              <a:r>
                <a:rPr lang="en-US" sz="4400" dirty="0" err="1">
                  <a:sym typeface="Wingdings" panose="05000000000000000000" pitchFamily="2" charset="2"/>
                </a:rPr>
                <a:t>che</a:t>
              </a:r>
              <a:r>
                <a:rPr lang="en-US" sz="4400" dirty="0">
                  <a:sym typeface="Wingdings" panose="05000000000000000000" pitchFamily="2" charset="2"/>
                </a:rPr>
                <a:t> </a:t>
              </a:r>
              <a:r>
                <a:rPr lang="en-US" sz="4400" dirty="0" err="1">
                  <a:sym typeface="Wingdings" panose="05000000000000000000" pitchFamily="2" charset="2"/>
                </a:rPr>
                <a:t>giấu</a:t>
              </a:r>
              <a:r>
                <a:rPr lang="en-US" sz="4400" dirty="0">
                  <a:sym typeface="Wingdings" panose="05000000000000000000" pitchFamily="2" charset="2"/>
                </a:rPr>
                <a:t> </a:t>
              </a:r>
              <a:r>
                <a:rPr lang="en-US" sz="4400" dirty="0" err="1">
                  <a:sym typeface="Wingdings" panose="05000000000000000000" pitchFamily="2" charset="2"/>
                </a:rPr>
                <a:t>tội</a:t>
              </a:r>
              <a:r>
                <a:rPr lang="en-US" sz="4400" dirty="0">
                  <a:sym typeface="Wingdings" panose="05000000000000000000" pitchFamily="2" charset="2"/>
                </a:rPr>
                <a:t> </a:t>
              </a:r>
              <a:r>
                <a:rPr lang="en-US" sz="4400" dirty="0" err="1">
                  <a:sym typeface="Wingdings" panose="05000000000000000000" pitchFamily="2" charset="2"/>
                </a:rPr>
                <a:t>ác</a:t>
              </a:r>
              <a:r>
                <a:rPr lang="en-US" sz="4400" dirty="0">
                  <a:sym typeface="Wingdings" panose="05000000000000000000" pitchFamily="2" charset="2"/>
                </a:rPr>
                <a:t>, </a:t>
              </a:r>
              <a:r>
                <a:rPr lang="en-US" sz="4400" dirty="0" err="1">
                  <a:sym typeface="Wingdings" panose="05000000000000000000" pitchFamily="2" charset="2"/>
                </a:rPr>
                <a:t>bảo</a:t>
              </a:r>
              <a:r>
                <a:rPr lang="en-US" sz="4400" dirty="0">
                  <a:sym typeface="Wingdings" panose="05000000000000000000" pitchFamily="2" charset="2"/>
                </a:rPr>
                <a:t> </a:t>
              </a:r>
              <a:r>
                <a:rPr lang="en-US" sz="4400" dirty="0" err="1">
                  <a:sym typeface="Wingdings" panose="05000000000000000000" pitchFamily="2" charset="2"/>
                </a:rPr>
                <a:t>vệ</a:t>
              </a:r>
              <a:r>
                <a:rPr lang="en-US" sz="4400" dirty="0">
                  <a:sym typeface="Wingdings" panose="05000000000000000000" pitchFamily="2" charset="2"/>
                </a:rPr>
                <a:t> </a:t>
              </a:r>
              <a:r>
                <a:rPr lang="en-US" sz="4400" dirty="0" err="1">
                  <a:sym typeface="Wingdings" panose="05000000000000000000" pitchFamily="2" charset="2"/>
                </a:rPr>
                <a:t>ngai</a:t>
              </a:r>
              <a:r>
                <a:rPr lang="en-US" sz="4400" dirty="0">
                  <a:sym typeface="Wingdings" panose="05000000000000000000" pitchFamily="2" charset="2"/>
                </a:rPr>
                <a:t> </a:t>
              </a:r>
              <a:r>
                <a:rPr lang="en-US" sz="4400" dirty="0" err="1">
                  <a:sym typeface="Wingdings" panose="05000000000000000000" pitchFamily="2" charset="2"/>
                </a:rPr>
                <a:t>vàng</a:t>
              </a:r>
              <a:r>
                <a:rPr lang="en-US" sz="4400" dirty="0">
                  <a:sym typeface="Wingdings" panose="05000000000000000000" pitchFamily="2" charset="2"/>
                </a:rPr>
                <a:t>, </a:t>
              </a:r>
              <a:r>
                <a:rPr lang="en-US" sz="4400" dirty="0" err="1">
                  <a:sym typeface="Wingdings" panose="05000000000000000000" pitchFamily="2" charset="2"/>
                </a:rPr>
                <a:t>quyền</a:t>
              </a:r>
              <a:r>
                <a:rPr lang="en-US" sz="4400" dirty="0">
                  <a:sym typeface="Wingdings" panose="05000000000000000000" pitchFamily="2" charset="2"/>
                </a:rPr>
                <a:t> </a:t>
              </a:r>
              <a:r>
                <a:rPr lang="en-US" sz="4400" dirty="0" err="1">
                  <a:sym typeface="Wingdings" panose="05000000000000000000" pitchFamily="2" charset="2"/>
                </a:rPr>
                <a:t>uy</a:t>
              </a:r>
              <a:r>
                <a:rPr lang="en-US" sz="4400" dirty="0">
                  <a:sym typeface="Wingdings" panose="05000000000000000000" pitchFamily="2" charset="2"/>
                </a:rPr>
                <a:t> do </a:t>
              </a:r>
              <a:r>
                <a:rPr lang="en-US" sz="4400" dirty="0" err="1">
                  <a:sym typeface="Wingdings" panose="05000000000000000000" pitchFamily="2" charset="2"/>
                </a:rPr>
                <a:t>chiếm</a:t>
              </a:r>
              <a:r>
                <a:rPr lang="en-US" sz="4400" dirty="0">
                  <a:sym typeface="Wingdings" panose="05000000000000000000" pitchFamily="2" charset="2"/>
                </a:rPr>
                <a:t> </a:t>
              </a:r>
              <a:r>
                <a:rPr lang="en-US" sz="4400" dirty="0" err="1">
                  <a:sym typeface="Wingdings" panose="05000000000000000000" pitchFamily="2" charset="2"/>
                </a:rPr>
                <a:t>đoạt</a:t>
              </a:r>
              <a:r>
                <a:rPr lang="en-US" sz="4400" dirty="0">
                  <a:sym typeface="Wingdings" panose="05000000000000000000" pitchFamily="2" charset="2"/>
                </a:rPr>
                <a:t> </a:t>
              </a:r>
              <a:r>
                <a:rPr lang="en-US" sz="4400" dirty="0" err="1">
                  <a:sym typeface="Wingdings" panose="05000000000000000000" pitchFamily="2" charset="2"/>
                </a:rPr>
                <a:t>mà</a:t>
              </a:r>
              <a:r>
                <a:rPr lang="en-US" sz="4400" dirty="0">
                  <a:sym typeface="Wingdings" panose="05000000000000000000" pitchFamily="2" charset="2"/>
                </a:rPr>
                <a:t> </a:t>
              </a:r>
              <a:r>
                <a:rPr lang="en-US" sz="4400" dirty="0" err="1">
                  <a:sym typeface="Wingdings" panose="05000000000000000000" pitchFamily="2" charset="2"/>
                </a:rPr>
                <a:t>có</a:t>
              </a:r>
              <a:r>
                <a:rPr lang="en-US" sz="4400" dirty="0">
                  <a:sym typeface="Wingdings" panose="05000000000000000000" pitchFamily="2" charset="2"/>
                </a:rPr>
                <a:t>.</a:t>
              </a:r>
              <a:endParaRPr lang="en-US" sz="4400" dirty="0"/>
            </a:p>
          </p:txBody>
        </p:sp>
      </p:grpSp>
      <p:sp>
        <p:nvSpPr>
          <p:cNvPr id="41" name="Arrow: Left-Right 40">
            <a:extLst>
              <a:ext uri="{FF2B5EF4-FFF2-40B4-BE49-F238E27FC236}">
                <a16:creationId xmlns:a16="http://schemas.microsoft.com/office/drawing/2014/main" id="{3DC9272A-46D7-CDB3-8F34-B911EA9F7ADD}"/>
              </a:ext>
            </a:extLst>
          </p:cNvPr>
          <p:cNvSpPr/>
          <p:nvPr/>
        </p:nvSpPr>
        <p:spPr>
          <a:xfrm>
            <a:off x="7799082" y="8096708"/>
            <a:ext cx="1963711" cy="1009190"/>
          </a:xfrm>
          <a:prstGeom prst="leftRigh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3AA3ABD-DCCF-84DF-9F86-9CA0621F27B1}"/>
              </a:ext>
            </a:extLst>
          </p:cNvPr>
          <p:cNvGrpSpPr/>
          <p:nvPr/>
        </p:nvGrpSpPr>
        <p:grpSpPr>
          <a:xfrm>
            <a:off x="2254639" y="7809014"/>
            <a:ext cx="5579706" cy="1830283"/>
            <a:chOff x="2254639" y="7809014"/>
            <a:chExt cx="5579706" cy="1830283"/>
          </a:xfrm>
        </p:grpSpPr>
        <p:sp>
          <p:nvSpPr>
            <p:cNvPr id="39" name="Rectangle: Rounded Corners 38">
              <a:extLst>
                <a:ext uri="{FF2B5EF4-FFF2-40B4-BE49-F238E27FC236}">
                  <a16:creationId xmlns:a16="http://schemas.microsoft.com/office/drawing/2014/main" id="{C9549536-A91A-E433-11FA-137A718233AD}"/>
                </a:ext>
              </a:extLst>
            </p:cNvPr>
            <p:cNvSpPr/>
            <p:nvPr/>
          </p:nvSpPr>
          <p:spPr>
            <a:xfrm>
              <a:off x="2254639" y="7809014"/>
              <a:ext cx="5579706" cy="1830283"/>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EC4A52"/>
                </a:solidFill>
              </a:endParaRPr>
            </a:p>
          </p:txBody>
        </p:sp>
        <p:sp>
          <p:nvSpPr>
            <p:cNvPr id="42" name="TextBox 41">
              <a:extLst>
                <a:ext uri="{FF2B5EF4-FFF2-40B4-BE49-F238E27FC236}">
                  <a16:creationId xmlns:a16="http://schemas.microsoft.com/office/drawing/2014/main" id="{EB1E4B5D-4F64-A348-F24B-78DC6FC40087}"/>
                </a:ext>
              </a:extLst>
            </p:cNvPr>
            <p:cNvSpPr txBox="1"/>
            <p:nvPr/>
          </p:nvSpPr>
          <p:spPr>
            <a:xfrm>
              <a:off x="2859521" y="8145134"/>
              <a:ext cx="4716464" cy="1107996"/>
            </a:xfrm>
            <a:prstGeom prst="rect">
              <a:avLst/>
            </a:prstGeom>
            <a:noFill/>
          </p:spPr>
          <p:txBody>
            <a:bodyPr wrap="square" rtlCol="0">
              <a:spAutoFit/>
            </a:bodyPr>
            <a:lstStyle/>
            <a:p>
              <a:pPr algn="ctr"/>
              <a:r>
                <a:rPr lang="en-US" sz="6600" b="1" dirty="0">
                  <a:solidFill>
                    <a:srgbClr val="EC4A52"/>
                  </a:solidFill>
                </a:rPr>
                <a:t>CÁI CAO CẢ</a:t>
              </a:r>
            </a:p>
          </p:txBody>
        </p:sp>
      </p:grpSp>
      <p:grpSp>
        <p:nvGrpSpPr>
          <p:cNvPr id="5" name="Group 4">
            <a:extLst>
              <a:ext uri="{FF2B5EF4-FFF2-40B4-BE49-F238E27FC236}">
                <a16:creationId xmlns:a16="http://schemas.microsoft.com/office/drawing/2014/main" id="{1B8FED09-8279-A5E7-0678-74615B99B628}"/>
              </a:ext>
            </a:extLst>
          </p:cNvPr>
          <p:cNvGrpSpPr/>
          <p:nvPr/>
        </p:nvGrpSpPr>
        <p:grpSpPr>
          <a:xfrm>
            <a:off x="9762794" y="7723182"/>
            <a:ext cx="5938100" cy="1916118"/>
            <a:chOff x="9762794" y="7723182"/>
            <a:chExt cx="5938100" cy="1916118"/>
          </a:xfrm>
        </p:grpSpPr>
        <p:sp>
          <p:nvSpPr>
            <p:cNvPr id="40" name="Rectangle: Rounded Corners 39">
              <a:extLst>
                <a:ext uri="{FF2B5EF4-FFF2-40B4-BE49-F238E27FC236}">
                  <a16:creationId xmlns:a16="http://schemas.microsoft.com/office/drawing/2014/main" id="{09C0FB06-E097-167A-E8D0-6DC4E2A73E4D}"/>
                </a:ext>
              </a:extLst>
            </p:cNvPr>
            <p:cNvSpPr/>
            <p:nvPr/>
          </p:nvSpPr>
          <p:spPr>
            <a:xfrm>
              <a:off x="9762794" y="7723182"/>
              <a:ext cx="5938099" cy="191611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TextBox 42">
              <a:extLst>
                <a:ext uri="{FF2B5EF4-FFF2-40B4-BE49-F238E27FC236}">
                  <a16:creationId xmlns:a16="http://schemas.microsoft.com/office/drawing/2014/main" id="{4BEE1906-1F4F-71D8-3012-537369284B8B}"/>
                </a:ext>
              </a:extLst>
            </p:cNvPr>
            <p:cNvSpPr txBox="1"/>
            <p:nvPr/>
          </p:nvSpPr>
          <p:spPr>
            <a:xfrm>
              <a:off x="9762794" y="8217058"/>
              <a:ext cx="5938100" cy="1107996"/>
            </a:xfrm>
            <a:prstGeom prst="rect">
              <a:avLst/>
            </a:prstGeom>
            <a:noFill/>
          </p:spPr>
          <p:txBody>
            <a:bodyPr wrap="square" rtlCol="0">
              <a:spAutoFit/>
            </a:bodyPr>
            <a:lstStyle/>
            <a:p>
              <a:pPr algn="ctr"/>
              <a:r>
                <a:rPr lang="en-US" sz="6600" b="1" dirty="0">
                  <a:solidFill>
                    <a:srgbClr val="EC4A52"/>
                  </a:solidFill>
                </a:rPr>
                <a:t>CÁI THẤP KÉM</a:t>
              </a:r>
            </a:p>
          </p:txBody>
        </p:sp>
      </p:grpSp>
      <p:sp>
        <p:nvSpPr>
          <p:cNvPr id="45" name="Arrow: Down 44">
            <a:extLst>
              <a:ext uri="{FF2B5EF4-FFF2-40B4-BE49-F238E27FC236}">
                <a16:creationId xmlns:a16="http://schemas.microsoft.com/office/drawing/2014/main" id="{B6B9A764-CE3F-71F9-E582-3197E6F584BB}"/>
              </a:ext>
            </a:extLst>
          </p:cNvPr>
          <p:cNvSpPr/>
          <p:nvPr/>
        </p:nvSpPr>
        <p:spPr>
          <a:xfrm>
            <a:off x="4876800" y="7207869"/>
            <a:ext cx="552568" cy="1009189"/>
          </a:xfrm>
          <a:prstGeom prst="down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8B3D261C-4870-338C-3971-C4E06C7CCD47}"/>
              </a:ext>
            </a:extLst>
          </p:cNvPr>
          <p:cNvSpPr/>
          <p:nvPr/>
        </p:nvSpPr>
        <p:spPr>
          <a:xfrm>
            <a:off x="12268200" y="7161544"/>
            <a:ext cx="552568" cy="1009189"/>
          </a:xfrm>
          <a:prstGeom prst="down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399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out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outVertical)">
                                      <p:cBhvr>
                                        <p:cTn id="24" dur="500"/>
                                        <p:tgtEl>
                                          <p:spTgt spid="19"/>
                                        </p:tgtEl>
                                      </p:cBhvr>
                                    </p:animEffect>
                                  </p:childTnLst>
                                </p:cTn>
                              </p:par>
                              <p:par>
                                <p:cTn id="25" presetID="2" presetClass="entr" presetSubtype="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anim calcmode="lin" valueType="num">
                                      <p:cBhvr>
                                        <p:cTn id="34" dur="500" fill="hold"/>
                                        <p:tgtEl>
                                          <p:spTgt spid="45"/>
                                        </p:tgtEl>
                                        <p:attrNameLst>
                                          <p:attrName>ppt_x</p:attrName>
                                        </p:attrNameLst>
                                      </p:cBhvr>
                                      <p:tavLst>
                                        <p:tav tm="0">
                                          <p:val>
                                            <p:strVal val="#ppt_x"/>
                                          </p:val>
                                        </p:tav>
                                        <p:tav tm="100000">
                                          <p:val>
                                            <p:strVal val="#ppt_x"/>
                                          </p:val>
                                        </p:tav>
                                      </p:tavLst>
                                    </p:anim>
                                    <p:anim calcmode="lin" valueType="num">
                                      <p:cBhvr>
                                        <p:cTn id="35" dur="500" fill="hold"/>
                                        <p:tgtEl>
                                          <p:spTgt spid="45"/>
                                        </p:tgtEl>
                                        <p:attrNameLst>
                                          <p:attrName>ppt_y</p:attrName>
                                        </p:attrNameLst>
                                      </p:cBhvr>
                                      <p:tavLst>
                                        <p:tav tm="0">
                                          <p:val>
                                            <p:strVal val="#ppt_y-.1"/>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out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anim calcmode="lin" valueType="num">
                                      <p:cBhvr>
                                        <p:cTn id="44" dur="500" fill="hold"/>
                                        <p:tgtEl>
                                          <p:spTgt spid="46"/>
                                        </p:tgtEl>
                                        <p:attrNameLst>
                                          <p:attrName>ppt_x</p:attrName>
                                        </p:attrNameLst>
                                      </p:cBhvr>
                                      <p:tavLst>
                                        <p:tav tm="0">
                                          <p:val>
                                            <p:strVal val="#ppt_x"/>
                                          </p:val>
                                        </p:tav>
                                        <p:tav tm="100000">
                                          <p:val>
                                            <p:strVal val="#ppt_x"/>
                                          </p:val>
                                        </p:tav>
                                      </p:tavLst>
                                    </p:anim>
                                    <p:anim calcmode="lin" valueType="num">
                                      <p:cBhvr>
                                        <p:cTn id="45" dur="500" fill="hold"/>
                                        <p:tgtEl>
                                          <p:spTgt spid="46"/>
                                        </p:tgtEl>
                                        <p:attrNameLst>
                                          <p:attrName>ppt_y</p:attrName>
                                        </p:attrNameLst>
                                      </p:cBhvr>
                                      <p:tavLst>
                                        <p:tav tm="0">
                                          <p:val>
                                            <p:strVal val="#ppt_y-.1"/>
                                          </p:val>
                                        </p:tav>
                                        <p:tav tm="100000">
                                          <p:val>
                                            <p:strVal val="#ppt_y"/>
                                          </p:val>
                                        </p:tav>
                                      </p:tavLst>
                                    </p:anim>
                                  </p:childTnLst>
                                </p:cTn>
                              </p:par>
                              <p:par>
                                <p:cTn id="46" presetID="16" presetClass="entr" presetSubtype="37"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arn(outVertical)">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barn(outVertical)">
                                      <p:cBhvr>
                                        <p:cTn id="5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41" grpId="0" animBg="1"/>
      <p:bldP spid="45"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75094" y="208567"/>
            <a:ext cx="2543445" cy="3069013"/>
          </a:xfrm>
          <a:custGeom>
            <a:avLst/>
            <a:gdLst/>
            <a:ahLst/>
            <a:cxnLst/>
            <a:rect l="l" t="t" r="r" b="b"/>
            <a:pathLst>
              <a:path w="2543445" h="3069013">
                <a:moveTo>
                  <a:pt x="0" y="0"/>
                </a:moveTo>
                <a:lnTo>
                  <a:pt x="2543445" y="0"/>
                </a:lnTo>
                <a:lnTo>
                  <a:pt x="2543445" y="3069013"/>
                </a:lnTo>
                <a:lnTo>
                  <a:pt x="0" y="30690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49605" y="5143500"/>
            <a:ext cx="5119832" cy="6638356"/>
          </a:xfrm>
          <a:custGeom>
            <a:avLst/>
            <a:gdLst/>
            <a:ahLst/>
            <a:cxnLst/>
            <a:rect l="l" t="t" r="r" b="b"/>
            <a:pathLst>
              <a:path w="5119832" h="6638356">
                <a:moveTo>
                  <a:pt x="0" y="0"/>
                </a:moveTo>
                <a:lnTo>
                  <a:pt x="5119832" y="0"/>
                </a:lnTo>
                <a:lnTo>
                  <a:pt x="5119832" y="6638356"/>
                </a:lnTo>
                <a:lnTo>
                  <a:pt x="0" y="66383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447571" y="5364257"/>
            <a:ext cx="2324800" cy="3682851"/>
          </a:xfrm>
          <a:custGeom>
            <a:avLst/>
            <a:gdLst/>
            <a:ahLst/>
            <a:cxnLst/>
            <a:rect l="l" t="t" r="r" b="b"/>
            <a:pathLst>
              <a:path w="2324800" h="3682851">
                <a:moveTo>
                  <a:pt x="0" y="0"/>
                </a:moveTo>
                <a:lnTo>
                  <a:pt x="2324799" y="0"/>
                </a:lnTo>
                <a:lnTo>
                  <a:pt x="2324799" y="3682851"/>
                </a:lnTo>
                <a:lnTo>
                  <a:pt x="0" y="36828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3124201" y="2878669"/>
            <a:ext cx="13258800" cy="4971176"/>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rot="20978761">
            <a:off x="4692800" y="4472460"/>
            <a:ext cx="9382405" cy="1974900"/>
          </a:xfrm>
          <a:prstGeom prst="rect">
            <a:avLst/>
          </a:prstGeom>
        </p:spPr>
        <p:txBody>
          <a:bodyPr wrap="square" lIns="0" tIns="0" rIns="0" bIns="0" rtlCol="0" anchor="t">
            <a:spAutoFit/>
          </a:bodyPr>
          <a:lstStyle/>
          <a:p>
            <a:pPr marL="0" lvl="0" indent="0" algn="ctr">
              <a:lnSpc>
                <a:spcPts val="7679"/>
              </a:lnSpc>
              <a:spcBef>
                <a:spcPct val="0"/>
              </a:spcBef>
            </a:pPr>
            <a:r>
              <a:rPr lang="en-US" sz="8800" b="1" spc="-63" dirty="0" smtClean="0">
                <a:solidFill>
                  <a:srgbClr val="FFFFFF"/>
                </a:solidFill>
                <a:latin typeface="Times New Roman" panose="02020603050405020304" pitchFamily="18" charset="0"/>
                <a:cs typeface="Times New Roman" panose="02020603050405020304" pitchFamily="18" charset="0"/>
              </a:rPr>
              <a:t>HOẠT ĐỘNG 1:</a:t>
            </a:r>
          </a:p>
          <a:p>
            <a:pPr marL="0" lvl="0" indent="0" algn="ctr">
              <a:lnSpc>
                <a:spcPts val="7679"/>
              </a:lnSpc>
              <a:spcBef>
                <a:spcPct val="0"/>
              </a:spcBef>
            </a:pPr>
            <a:r>
              <a:rPr lang="en-US" sz="8800" b="1" spc="-63" dirty="0" smtClean="0">
                <a:solidFill>
                  <a:srgbClr val="FFFFFF"/>
                </a:solidFill>
                <a:latin typeface="Times New Roman" panose="02020603050405020304" pitchFamily="18" charset="0"/>
                <a:cs typeface="Times New Roman" panose="02020603050405020304" pitchFamily="18" charset="0"/>
              </a:rPr>
              <a:t>KHỞI </a:t>
            </a:r>
            <a:r>
              <a:rPr lang="en-US" sz="8800" b="1" spc="-63" dirty="0">
                <a:solidFill>
                  <a:srgbClr val="FFFFFF"/>
                </a:solidFill>
                <a:latin typeface="Times New Roman" panose="02020603050405020304" pitchFamily="18" charset="0"/>
                <a:cs typeface="Times New Roman" panose="02020603050405020304" pitchFamily="18" charset="0"/>
              </a:rPr>
              <a:t>ĐỘNG</a:t>
            </a:r>
          </a:p>
        </p:txBody>
      </p:sp>
    </p:spTree>
    <p:extLst>
      <p:ext uri="{BB962C8B-B14F-4D97-AF65-F5344CB8AC3E}">
        <p14:creationId xmlns:p14="http://schemas.microsoft.com/office/powerpoint/2010/main" val="291914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94247"/>
        </a:solidFill>
        <a:effectLst/>
      </p:bgPr>
    </p:bg>
    <p:spTree>
      <p:nvGrpSpPr>
        <p:cNvPr id="1" name=""/>
        <p:cNvGrpSpPr/>
        <p:nvPr/>
      </p:nvGrpSpPr>
      <p:grpSpPr>
        <a:xfrm>
          <a:off x="0" y="0"/>
          <a:ext cx="0" cy="0"/>
          <a:chOff x="0" y="0"/>
          <a:chExt cx="0" cy="0"/>
        </a:xfrm>
      </p:grpSpPr>
      <p:grpSp>
        <p:nvGrpSpPr>
          <p:cNvPr id="2" name="Group 2"/>
          <p:cNvGrpSpPr/>
          <p:nvPr/>
        </p:nvGrpSpPr>
        <p:grpSpPr>
          <a:xfrm>
            <a:off x="512742" y="419101"/>
            <a:ext cx="11455654" cy="5943600"/>
            <a:chOff x="0" y="0"/>
            <a:chExt cx="13187207" cy="2230719"/>
          </a:xfrm>
        </p:grpSpPr>
        <p:grpSp>
          <p:nvGrpSpPr>
            <p:cNvPr id="3" name="Group 3"/>
            <p:cNvGrpSpPr/>
            <p:nvPr/>
          </p:nvGrpSpPr>
          <p:grpSpPr>
            <a:xfrm>
              <a:off x="200653" y="31402"/>
              <a:ext cx="12780757" cy="2167916"/>
              <a:chOff x="0" y="0"/>
              <a:chExt cx="2182243" cy="370160"/>
            </a:xfrm>
          </p:grpSpPr>
          <p:sp>
            <p:nvSpPr>
              <p:cNvPr id="4" name="Freeform 4"/>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5" name="TextBox 5"/>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6" name="AutoShape 6"/>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7" name="AutoShape 7"/>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8" name="Freeform 8"/>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2"/>
            <a:stretch>
              <a:fillRect/>
            </a:stretch>
          </a:blipFill>
        </p:spPr>
      </p:sp>
      <p:sp>
        <p:nvSpPr>
          <p:cNvPr id="9" name="Freeform 9"/>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0" name="Group 10"/>
          <p:cNvGrpSpPr/>
          <p:nvPr/>
        </p:nvGrpSpPr>
        <p:grpSpPr>
          <a:xfrm>
            <a:off x="12440423" y="9009028"/>
            <a:ext cx="2764459" cy="859085"/>
            <a:chOff x="0" y="0"/>
            <a:chExt cx="728088" cy="226261"/>
          </a:xfrm>
        </p:grpSpPr>
        <p:sp>
          <p:nvSpPr>
            <p:cNvPr id="11" name="Freeform 11"/>
            <p:cNvSpPr/>
            <p:nvPr/>
          </p:nvSpPr>
          <p:spPr>
            <a:xfrm>
              <a:off x="342626" y="0"/>
              <a:ext cx="42837" cy="226261"/>
            </a:xfrm>
            <a:custGeom>
              <a:avLst/>
              <a:gdLst/>
              <a:ahLst/>
              <a:cxnLst/>
              <a:rect l="l" t="t" r="r" b="b"/>
              <a:pathLst>
                <a:path w="42837" h="226261">
                  <a:moveTo>
                    <a:pt x="21418" y="0"/>
                  </a:moveTo>
                  <a:lnTo>
                    <a:pt x="21418" y="0"/>
                  </a:lnTo>
                  <a:cubicBezTo>
                    <a:pt x="42836" y="73900"/>
                    <a:pt x="42836" y="152361"/>
                    <a:pt x="21418" y="226261"/>
                  </a:cubicBezTo>
                  <a:cubicBezTo>
                    <a:pt x="0" y="152361"/>
                    <a:pt x="0" y="73900"/>
                    <a:pt x="21418" y="0"/>
                  </a:cubicBezTo>
                  <a:close/>
                </a:path>
              </a:pathLst>
            </a:custGeom>
            <a:solidFill>
              <a:srgbClr val="603A16"/>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227"/>
                </a:lnSpc>
              </a:pPr>
              <a:endParaRPr/>
            </a:p>
          </p:txBody>
        </p:sp>
      </p:grpSp>
      <p:sp>
        <p:nvSpPr>
          <p:cNvPr id="13" name="Freeform 13"/>
          <p:cNvSpPr/>
          <p:nvPr/>
        </p:nvSpPr>
        <p:spPr>
          <a:xfrm>
            <a:off x="12047432" y="2549655"/>
            <a:ext cx="3493292" cy="6946065"/>
          </a:xfrm>
          <a:custGeom>
            <a:avLst/>
            <a:gdLst/>
            <a:ahLst/>
            <a:cxnLst/>
            <a:rect l="l" t="t" r="r" b="b"/>
            <a:pathLst>
              <a:path w="3493292" h="6946065">
                <a:moveTo>
                  <a:pt x="0" y="0"/>
                </a:moveTo>
                <a:lnTo>
                  <a:pt x="3493292" y="0"/>
                </a:lnTo>
                <a:lnTo>
                  <a:pt x="3493292" y="6946066"/>
                </a:lnTo>
                <a:lnTo>
                  <a:pt x="0" y="6946066"/>
                </a:lnTo>
                <a:lnTo>
                  <a:pt x="0" y="0"/>
                </a:lnTo>
                <a:close/>
              </a:path>
            </a:pathLst>
          </a:custGeom>
          <a:blipFill>
            <a:blip r:embed="rId5"/>
            <a:stretch>
              <a:fillRect/>
            </a:stretch>
          </a:blipFill>
        </p:spPr>
      </p:sp>
      <p:sp>
        <p:nvSpPr>
          <p:cNvPr id="15" name="TextBox 14">
            <a:extLst>
              <a:ext uri="{FF2B5EF4-FFF2-40B4-BE49-F238E27FC236}">
                <a16:creationId xmlns:a16="http://schemas.microsoft.com/office/drawing/2014/main" id="{56C4B09F-36D4-58C4-5889-A1C78177DA39}"/>
              </a:ext>
            </a:extLst>
          </p:cNvPr>
          <p:cNvSpPr txBox="1"/>
          <p:nvPr/>
        </p:nvSpPr>
        <p:spPr>
          <a:xfrm>
            <a:off x="908880" y="605513"/>
            <a:ext cx="10428691" cy="1754326"/>
          </a:xfrm>
          <a:prstGeom prst="rect">
            <a:avLst/>
          </a:prstGeom>
          <a:noFill/>
        </p:spPr>
        <p:txBody>
          <a:bodyPr wrap="square">
            <a:spAutoFit/>
          </a:bodyPr>
          <a:lstStyle/>
          <a:p>
            <a:pPr algn="just">
              <a:spcAft>
                <a:spcPts val="800"/>
              </a:spcAft>
            </a:pP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Hăm</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-let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giằng</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xé</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54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5B6CB4C-A6D8-B874-11C3-311A84335D88}"/>
              </a:ext>
            </a:extLst>
          </p:cNvPr>
          <p:cNvSpPr txBox="1"/>
          <p:nvPr/>
        </p:nvSpPr>
        <p:spPr>
          <a:xfrm>
            <a:off x="968288" y="2704845"/>
            <a:ext cx="10428691" cy="2585323"/>
          </a:xfrm>
          <a:prstGeom prst="rect">
            <a:avLst/>
          </a:prstGeom>
          <a:noFill/>
        </p:spPr>
        <p:txBody>
          <a:bodyPr wrap="square">
            <a:spAutoFit/>
          </a:bodyPr>
          <a:lstStyle/>
          <a:p>
            <a:pPr algn="just">
              <a:spcAft>
                <a:spcPts val="800"/>
              </a:spcAft>
            </a:pP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giằng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xé</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nộ</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i</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tâm</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Hăm-lét</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là</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latin typeface="Times New Roman" panose="02020603050405020304" pitchFamily="18" charset="0"/>
                <a:ea typeface="Calibri" panose="020F0502020204030204" pitchFamily="34" charset="0"/>
                <a:cs typeface="Times New Roman" panose="02020603050405020304" pitchFamily="18" charset="0"/>
              </a:rPr>
              <a:t>gì</a:t>
            </a: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solidFill>
                <a:srgbClr val="EC4A5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78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50AE5E-7871-6088-3916-6EC5D0926B8A}"/>
              </a:ext>
            </a:extLst>
          </p:cNvPr>
          <p:cNvSpPr txBox="1"/>
          <p:nvPr/>
        </p:nvSpPr>
        <p:spPr>
          <a:xfrm>
            <a:off x="2368521" y="-100632"/>
            <a:ext cx="12573000" cy="2123658"/>
          </a:xfrm>
          <a:prstGeom prst="rect">
            <a:avLst/>
          </a:prstGeom>
          <a:noFill/>
        </p:spPr>
        <p:txBody>
          <a:bodyPr wrap="square">
            <a:spAutoFit/>
          </a:bodyPr>
          <a:lstStyle/>
          <a:p>
            <a:pPr algn="ctr">
              <a:spcAft>
                <a:spcPts val="800"/>
              </a:spcAft>
            </a:pPr>
            <a:r>
              <a:rPr lang="en-US" sz="66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2b. </a:t>
            </a:r>
            <a:r>
              <a:rPr lang="en-US" sz="66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66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6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đột</a:t>
            </a:r>
            <a:r>
              <a:rPr lang="en-US" sz="66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6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66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Văn </a:t>
            </a:r>
            <a:r>
              <a:rPr lang="en-US" sz="66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66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trích</a:t>
            </a:r>
            <a:r>
              <a:rPr lang="en-US" sz="66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6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Hồi</a:t>
            </a:r>
            <a:r>
              <a:rPr lang="en-US" sz="66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III, </a:t>
            </a:r>
            <a:r>
              <a:rPr lang="en-US" sz="66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cảnh</a:t>
            </a:r>
            <a:r>
              <a:rPr lang="en-US" sz="66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I</a:t>
            </a:r>
            <a:endParaRPr lang="en-US" sz="54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8EC829B-8CB0-50A3-BEC2-89BBBD2370E0}"/>
              </a:ext>
            </a:extLst>
          </p:cNvPr>
          <p:cNvSpPr txBox="1"/>
          <p:nvPr/>
        </p:nvSpPr>
        <p:spPr>
          <a:xfrm>
            <a:off x="6584545" y="2449901"/>
            <a:ext cx="4386468"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b="1" dirty="0">
                <a:solidFill>
                  <a:srgbClr val="0070C0"/>
                </a:solidFill>
              </a:rPr>
              <a:t>Hoàng </a:t>
            </a:r>
            <a:r>
              <a:rPr lang="en-US" sz="5400" b="1" dirty="0" err="1">
                <a:solidFill>
                  <a:srgbClr val="0070C0"/>
                </a:solidFill>
              </a:rPr>
              <a:t>tử</a:t>
            </a:r>
            <a:r>
              <a:rPr lang="en-US" sz="5400" b="1" dirty="0">
                <a:solidFill>
                  <a:srgbClr val="0070C0"/>
                </a:solidFill>
              </a:rPr>
              <a:t/>
            </a:r>
            <a:br>
              <a:rPr lang="en-US" sz="5400" b="1" dirty="0">
                <a:solidFill>
                  <a:srgbClr val="0070C0"/>
                </a:solidFill>
              </a:rPr>
            </a:br>
            <a:r>
              <a:rPr lang="en-US" sz="5400" b="1" dirty="0" err="1">
                <a:solidFill>
                  <a:srgbClr val="0070C0"/>
                </a:solidFill>
              </a:rPr>
              <a:t>Hăm</a:t>
            </a:r>
            <a:r>
              <a:rPr lang="en-US" sz="5400" b="1" dirty="0">
                <a:solidFill>
                  <a:srgbClr val="0070C0"/>
                </a:solidFill>
              </a:rPr>
              <a:t>-let</a:t>
            </a:r>
          </a:p>
        </p:txBody>
      </p:sp>
      <p:sp>
        <p:nvSpPr>
          <p:cNvPr id="10" name="TextBox 9">
            <a:extLst>
              <a:ext uri="{FF2B5EF4-FFF2-40B4-BE49-F238E27FC236}">
                <a16:creationId xmlns:a16="http://schemas.microsoft.com/office/drawing/2014/main" id="{6E8BBBD3-C0F0-FAE3-4F48-035BBAB619CC}"/>
              </a:ext>
            </a:extLst>
          </p:cNvPr>
          <p:cNvSpPr txBox="1"/>
          <p:nvPr/>
        </p:nvSpPr>
        <p:spPr>
          <a:xfrm>
            <a:off x="12931855" y="2434058"/>
            <a:ext cx="4386468"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b="1" dirty="0" err="1">
                <a:solidFill>
                  <a:srgbClr val="0070C0"/>
                </a:solidFill>
              </a:rPr>
              <a:t>Vua</a:t>
            </a:r>
            <a:r>
              <a:rPr lang="en-US" sz="5400" b="1" dirty="0">
                <a:solidFill>
                  <a:srgbClr val="0070C0"/>
                </a:solidFill>
              </a:rPr>
              <a:t> </a:t>
            </a:r>
            <a:r>
              <a:rPr lang="en-US" sz="5400" b="1" dirty="0" err="1">
                <a:solidFill>
                  <a:srgbClr val="0070C0"/>
                </a:solidFill>
              </a:rPr>
              <a:t>Clô-đi-út</a:t>
            </a:r>
            <a:r>
              <a:rPr lang="en-US" sz="5400" b="1" dirty="0">
                <a:solidFill>
                  <a:srgbClr val="0070C0"/>
                </a:solidFill>
              </a:rPr>
              <a:t> </a:t>
            </a:r>
            <a:r>
              <a:rPr lang="en-US" sz="5400" b="1" dirty="0" err="1">
                <a:solidFill>
                  <a:srgbClr val="0070C0"/>
                </a:solidFill>
              </a:rPr>
              <a:t>và</a:t>
            </a:r>
            <a:r>
              <a:rPr lang="en-US" sz="5400" b="1" dirty="0">
                <a:solidFill>
                  <a:srgbClr val="0070C0"/>
                </a:solidFill>
              </a:rPr>
              <a:t> </a:t>
            </a:r>
            <a:r>
              <a:rPr lang="en-US" sz="5400" b="1" dirty="0" err="1">
                <a:solidFill>
                  <a:srgbClr val="0070C0"/>
                </a:solidFill>
              </a:rPr>
              <a:t>bọn</a:t>
            </a:r>
            <a:r>
              <a:rPr lang="en-US" sz="5400" b="1" dirty="0">
                <a:solidFill>
                  <a:srgbClr val="0070C0"/>
                </a:solidFill>
              </a:rPr>
              <a:t> </a:t>
            </a:r>
            <a:r>
              <a:rPr lang="en-US" sz="5400" b="1" dirty="0" err="1">
                <a:solidFill>
                  <a:srgbClr val="0070C0"/>
                </a:solidFill>
              </a:rPr>
              <a:t>tay</a:t>
            </a:r>
            <a:r>
              <a:rPr lang="en-US" sz="5400" b="1" dirty="0">
                <a:solidFill>
                  <a:srgbClr val="0070C0"/>
                </a:solidFill>
              </a:rPr>
              <a:t> </a:t>
            </a:r>
            <a:r>
              <a:rPr lang="en-US" sz="5400" b="1" dirty="0" err="1">
                <a:solidFill>
                  <a:srgbClr val="0070C0"/>
                </a:solidFill>
              </a:rPr>
              <a:t>sai</a:t>
            </a:r>
            <a:endParaRPr lang="en-US" sz="5400" b="1" dirty="0">
              <a:solidFill>
                <a:srgbClr val="0070C0"/>
              </a:solidFill>
            </a:endParaRPr>
          </a:p>
        </p:txBody>
      </p:sp>
      <p:sp>
        <p:nvSpPr>
          <p:cNvPr id="11" name="TextBox 10">
            <a:extLst>
              <a:ext uri="{FF2B5EF4-FFF2-40B4-BE49-F238E27FC236}">
                <a16:creationId xmlns:a16="http://schemas.microsoft.com/office/drawing/2014/main" id="{CB2B516C-7B81-152A-AAD9-738B5CC13616}"/>
              </a:ext>
            </a:extLst>
          </p:cNvPr>
          <p:cNvSpPr txBox="1"/>
          <p:nvPr/>
        </p:nvSpPr>
        <p:spPr>
          <a:xfrm>
            <a:off x="6584545" y="4477533"/>
            <a:ext cx="4386468" cy="280076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4400" dirty="0" err="1"/>
              <a:t>Giả</a:t>
            </a:r>
            <a:r>
              <a:rPr lang="en-US" sz="4400" dirty="0"/>
              <a:t> </a:t>
            </a:r>
            <a:r>
              <a:rPr lang="en-US" sz="4400" dirty="0" err="1"/>
              <a:t>điên</a:t>
            </a:r>
            <a:r>
              <a:rPr lang="en-US" sz="4400" dirty="0"/>
              <a:t> </a:t>
            </a:r>
            <a:r>
              <a:rPr lang="en-US" sz="4400" dirty="0">
                <a:sym typeface="Wingdings" panose="05000000000000000000" pitchFamily="2" charset="2"/>
              </a:rPr>
              <a:t></a:t>
            </a:r>
            <a:r>
              <a:rPr lang="en-US" sz="4400" dirty="0"/>
              <a:t> </a:t>
            </a:r>
            <a:r>
              <a:rPr lang="en-US" sz="4400" dirty="0" err="1"/>
              <a:t>để</a:t>
            </a:r>
            <a:r>
              <a:rPr lang="en-US" sz="4400" dirty="0"/>
              <a:t> </a:t>
            </a:r>
            <a:r>
              <a:rPr lang="en-US" sz="4400" dirty="0" err="1"/>
              <a:t>che</a:t>
            </a:r>
            <a:r>
              <a:rPr lang="en-US" sz="4400" dirty="0"/>
              <a:t> </a:t>
            </a:r>
            <a:r>
              <a:rPr lang="en-US" sz="4400" dirty="0" err="1"/>
              <a:t>giấu</a:t>
            </a:r>
            <a:r>
              <a:rPr lang="en-US" sz="4400" dirty="0"/>
              <a:t> </a:t>
            </a:r>
            <a:r>
              <a:rPr lang="en-US" sz="4400" dirty="0" err="1"/>
              <a:t>các</a:t>
            </a:r>
            <a:r>
              <a:rPr lang="en-US" sz="4400" dirty="0"/>
              <a:t> ý </a:t>
            </a:r>
            <a:r>
              <a:rPr lang="en-US" sz="4400" dirty="0" err="1"/>
              <a:t>đồ</a:t>
            </a:r>
            <a:r>
              <a:rPr lang="en-US" sz="4400" dirty="0"/>
              <a:t>, </a:t>
            </a:r>
            <a:r>
              <a:rPr lang="en-US" sz="4400" dirty="0" err="1"/>
              <a:t>toan</a:t>
            </a:r>
            <a:r>
              <a:rPr lang="en-US" sz="4400" dirty="0"/>
              <a:t> </a:t>
            </a:r>
            <a:r>
              <a:rPr lang="en-US" sz="4400" dirty="0" err="1"/>
              <a:t>tính</a:t>
            </a:r>
            <a:r>
              <a:rPr lang="en-US" sz="4400" dirty="0"/>
              <a:t> </a:t>
            </a:r>
            <a:r>
              <a:rPr lang="en-US" sz="4400" dirty="0" err="1"/>
              <a:t>thực</a:t>
            </a:r>
            <a:r>
              <a:rPr lang="en-US" sz="4400" dirty="0"/>
              <a:t> </a:t>
            </a:r>
            <a:r>
              <a:rPr lang="en-US" sz="4400" dirty="0" err="1"/>
              <a:t>sự</a:t>
            </a:r>
            <a:r>
              <a:rPr lang="en-US" sz="4400" dirty="0"/>
              <a:t> </a:t>
            </a:r>
            <a:r>
              <a:rPr lang="en-US" sz="4400" dirty="0" err="1"/>
              <a:t>của</a:t>
            </a:r>
            <a:r>
              <a:rPr lang="en-US" sz="4400" dirty="0"/>
              <a:t> </a:t>
            </a:r>
            <a:r>
              <a:rPr lang="en-US" sz="4400" dirty="0" err="1"/>
              <a:t>bản</a:t>
            </a:r>
            <a:r>
              <a:rPr lang="en-US" sz="4400" dirty="0"/>
              <a:t> </a:t>
            </a:r>
            <a:r>
              <a:rPr lang="en-US" sz="4400" dirty="0" err="1"/>
              <a:t>thân</a:t>
            </a:r>
            <a:endParaRPr lang="en-US" sz="4400" dirty="0"/>
          </a:p>
        </p:txBody>
      </p:sp>
      <p:sp>
        <p:nvSpPr>
          <p:cNvPr id="12" name="TextBox 11">
            <a:extLst>
              <a:ext uri="{FF2B5EF4-FFF2-40B4-BE49-F238E27FC236}">
                <a16:creationId xmlns:a16="http://schemas.microsoft.com/office/drawing/2014/main" id="{9BD60588-1E6B-A13C-8198-E779BA5924A8}"/>
              </a:ext>
            </a:extLst>
          </p:cNvPr>
          <p:cNvSpPr txBox="1"/>
          <p:nvPr/>
        </p:nvSpPr>
        <p:spPr>
          <a:xfrm>
            <a:off x="12931855" y="4477533"/>
            <a:ext cx="4386468" cy="144655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4400" dirty="0" err="1"/>
              <a:t>Đeo</a:t>
            </a:r>
            <a:r>
              <a:rPr lang="en-US" sz="4400" dirty="0"/>
              <a:t> </a:t>
            </a:r>
            <a:r>
              <a:rPr lang="en-US" sz="4400" dirty="0" err="1"/>
              <a:t>bám</a:t>
            </a:r>
            <a:r>
              <a:rPr lang="en-US" sz="4400" dirty="0"/>
              <a:t>, </a:t>
            </a:r>
            <a:r>
              <a:rPr lang="en-US" sz="4400" dirty="0" err="1"/>
              <a:t>dò</a:t>
            </a:r>
            <a:r>
              <a:rPr lang="en-US" sz="4400" dirty="0"/>
              <a:t> </a:t>
            </a:r>
            <a:r>
              <a:rPr lang="en-US" sz="4400" dirty="0" err="1"/>
              <a:t>xét</a:t>
            </a:r>
            <a:r>
              <a:rPr lang="en-US" sz="4400" dirty="0"/>
              <a:t>, </a:t>
            </a:r>
            <a:r>
              <a:rPr lang="en-US" sz="4400" dirty="0" err="1"/>
              <a:t>nghe</a:t>
            </a:r>
            <a:r>
              <a:rPr lang="en-US" sz="4400" dirty="0"/>
              <a:t> </a:t>
            </a:r>
            <a:r>
              <a:rPr lang="en-US" sz="4400" dirty="0" err="1"/>
              <a:t>lén</a:t>
            </a:r>
            <a:r>
              <a:rPr lang="en-US" sz="4400" dirty="0"/>
              <a:t>….</a:t>
            </a:r>
          </a:p>
        </p:txBody>
      </p:sp>
      <p:sp>
        <p:nvSpPr>
          <p:cNvPr id="16" name="TextBox 15">
            <a:extLst>
              <a:ext uri="{FF2B5EF4-FFF2-40B4-BE49-F238E27FC236}">
                <a16:creationId xmlns:a16="http://schemas.microsoft.com/office/drawing/2014/main" id="{701FFD64-EAD4-D5B8-A975-B4D7D5AFC92E}"/>
              </a:ext>
            </a:extLst>
          </p:cNvPr>
          <p:cNvSpPr txBox="1"/>
          <p:nvPr/>
        </p:nvSpPr>
        <p:spPr>
          <a:xfrm>
            <a:off x="1097554" y="2506856"/>
            <a:ext cx="3391736"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b="1" dirty="0" err="1">
                <a:solidFill>
                  <a:srgbClr val="0070C0"/>
                </a:solidFill>
              </a:rPr>
              <a:t>Nội</a:t>
            </a:r>
            <a:r>
              <a:rPr lang="en-US" sz="5400" b="1" dirty="0">
                <a:solidFill>
                  <a:srgbClr val="0070C0"/>
                </a:solidFill>
              </a:rPr>
              <a:t> </a:t>
            </a:r>
            <a:r>
              <a:rPr lang="en-US" sz="5400" b="1" dirty="0" err="1">
                <a:solidFill>
                  <a:srgbClr val="0070C0"/>
                </a:solidFill>
              </a:rPr>
              <a:t>tâm</a:t>
            </a:r>
            <a:r>
              <a:rPr lang="en-US" sz="5400" b="1" dirty="0">
                <a:solidFill>
                  <a:srgbClr val="0070C0"/>
                </a:solidFill>
              </a:rPr>
              <a:t> </a:t>
            </a:r>
            <a:r>
              <a:rPr lang="en-US" sz="5400" b="1" dirty="0" err="1">
                <a:solidFill>
                  <a:srgbClr val="0070C0"/>
                </a:solidFill>
              </a:rPr>
              <a:t>Hăm</a:t>
            </a:r>
            <a:r>
              <a:rPr lang="en-US" sz="5400" b="1" dirty="0">
                <a:solidFill>
                  <a:srgbClr val="0070C0"/>
                </a:solidFill>
              </a:rPr>
              <a:t>-let</a:t>
            </a:r>
          </a:p>
        </p:txBody>
      </p:sp>
      <p:sp>
        <p:nvSpPr>
          <p:cNvPr id="17" name="TextBox 16">
            <a:extLst>
              <a:ext uri="{FF2B5EF4-FFF2-40B4-BE49-F238E27FC236}">
                <a16:creationId xmlns:a16="http://schemas.microsoft.com/office/drawing/2014/main" id="{B603178D-3CA2-59EE-3765-FB75B79582E7}"/>
              </a:ext>
            </a:extLst>
          </p:cNvPr>
          <p:cNvSpPr txBox="1"/>
          <p:nvPr/>
        </p:nvSpPr>
        <p:spPr>
          <a:xfrm>
            <a:off x="1097554" y="4445848"/>
            <a:ext cx="3391737" cy="280076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4400" i="1" dirty="0" err="1"/>
              <a:t>Tồn</a:t>
            </a:r>
            <a:r>
              <a:rPr lang="en-US" sz="4400" i="1" dirty="0"/>
              <a:t> </a:t>
            </a:r>
            <a:r>
              <a:rPr lang="en-US" sz="4400" i="1" dirty="0" err="1"/>
              <a:t>tại</a:t>
            </a:r>
            <a:r>
              <a:rPr lang="en-US" sz="4400" i="1" dirty="0"/>
              <a:t> hay </a:t>
            </a:r>
            <a:r>
              <a:rPr lang="en-US" sz="4400" i="1" dirty="0" err="1"/>
              <a:t>không</a:t>
            </a:r>
            <a:r>
              <a:rPr lang="en-US" sz="4400" i="1" dirty="0"/>
              <a:t> </a:t>
            </a:r>
            <a:r>
              <a:rPr lang="en-US" sz="4400" i="1" dirty="0" err="1"/>
              <a:t>tồn</a:t>
            </a:r>
            <a:r>
              <a:rPr lang="en-US" sz="4400" i="1" dirty="0"/>
              <a:t> </a:t>
            </a:r>
            <a:r>
              <a:rPr lang="en-US" sz="4400" i="1" dirty="0" err="1"/>
              <a:t>tại</a:t>
            </a:r>
            <a:r>
              <a:rPr lang="en-US" sz="4400" i="1" dirty="0"/>
              <a:t> – to be or not to be</a:t>
            </a:r>
          </a:p>
        </p:txBody>
      </p:sp>
      <p:sp>
        <p:nvSpPr>
          <p:cNvPr id="18" name="Rectangle 17">
            <a:extLst>
              <a:ext uri="{FF2B5EF4-FFF2-40B4-BE49-F238E27FC236}">
                <a16:creationId xmlns:a16="http://schemas.microsoft.com/office/drawing/2014/main" id="{D61E6838-A099-D0BF-0F3D-0718FD8671C8}"/>
              </a:ext>
            </a:extLst>
          </p:cNvPr>
          <p:cNvSpPr/>
          <p:nvPr/>
        </p:nvSpPr>
        <p:spPr>
          <a:xfrm>
            <a:off x="876299" y="8267700"/>
            <a:ext cx="3765513"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solidFill>
                  <a:srgbClr val="EC4A52"/>
                </a:solidFill>
              </a:rPr>
              <a:t>CÁI CAO CẢ</a:t>
            </a:r>
          </a:p>
        </p:txBody>
      </p:sp>
      <p:sp>
        <p:nvSpPr>
          <p:cNvPr id="19" name="Rectangle 18">
            <a:extLst>
              <a:ext uri="{FF2B5EF4-FFF2-40B4-BE49-F238E27FC236}">
                <a16:creationId xmlns:a16="http://schemas.microsoft.com/office/drawing/2014/main" id="{50E46565-9ABB-D3AC-A6DC-E51A88FD3E62}"/>
              </a:ext>
            </a:extLst>
          </p:cNvPr>
          <p:cNvSpPr/>
          <p:nvPr/>
        </p:nvSpPr>
        <p:spPr>
          <a:xfrm>
            <a:off x="6772265" y="8254282"/>
            <a:ext cx="3765513"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solidFill>
                  <a:srgbClr val="EC4A52"/>
                </a:solidFill>
              </a:rPr>
              <a:t>CÁI CAO CẢ</a:t>
            </a:r>
          </a:p>
        </p:txBody>
      </p:sp>
      <p:sp>
        <p:nvSpPr>
          <p:cNvPr id="20" name="Rectangle 19">
            <a:extLst>
              <a:ext uri="{FF2B5EF4-FFF2-40B4-BE49-F238E27FC236}">
                <a16:creationId xmlns:a16="http://schemas.microsoft.com/office/drawing/2014/main" id="{9875D28A-5612-184F-A34B-22C33F03A8CB}"/>
              </a:ext>
            </a:extLst>
          </p:cNvPr>
          <p:cNvSpPr/>
          <p:nvPr/>
        </p:nvSpPr>
        <p:spPr>
          <a:xfrm>
            <a:off x="13182600" y="8267700"/>
            <a:ext cx="3765513"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dirty="0">
                <a:solidFill>
                  <a:srgbClr val="EC4A52"/>
                </a:solidFill>
              </a:rPr>
              <a:t>CÁI THẤP KÉM</a:t>
            </a:r>
          </a:p>
        </p:txBody>
      </p:sp>
      <p:sp>
        <p:nvSpPr>
          <p:cNvPr id="25" name="Arrow: Left-Right 24">
            <a:extLst>
              <a:ext uri="{FF2B5EF4-FFF2-40B4-BE49-F238E27FC236}">
                <a16:creationId xmlns:a16="http://schemas.microsoft.com/office/drawing/2014/main" id="{E1860EEF-0D65-37F0-C564-2D599C679F39}"/>
              </a:ext>
            </a:extLst>
          </p:cNvPr>
          <p:cNvSpPr/>
          <p:nvPr/>
        </p:nvSpPr>
        <p:spPr>
          <a:xfrm>
            <a:off x="4828272" y="8579552"/>
            <a:ext cx="1676400" cy="383521"/>
          </a:xfrm>
          <a:prstGeom prst="leftRightArrow">
            <a:avLst/>
          </a:prstGeom>
          <a:solidFill>
            <a:srgbClr val="CF11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Left-Right 25">
            <a:extLst>
              <a:ext uri="{FF2B5EF4-FFF2-40B4-BE49-F238E27FC236}">
                <a16:creationId xmlns:a16="http://schemas.microsoft.com/office/drawing/2014/main" id="{1B710C8C-7BBD-1838-3FC0-0F86F4D63BD1}"/>
              </a:ext>
            </a:extLst>
          </p:cNvPr>
          <p:cNvSpPr/>
          <p:nvPr/>
        </p:nvSpPr>
        <p:spPr>
          <a:xfrm>
            <a:off x="10971013" y="8568864"/>
            <a:ext cx="1676400" cy="417202"/>
          </a:xfrm>
          <a:prstGeom prst="leftRightArrow">
            <a:avLst/>
          </a:prstGeom>
          <a:solidFill>
            <a:srgbClr val="CF11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AFE3E349-3764-A724-29D4-D3722620F995}"/>
              </a:ext>
            </a:extLst>
          </p:cNvPr>
          <p:cNvSpPr/>
          <p:nvPr/>
        </p:nvSpPr>
        <p:spPr>
          <a:xfrm>
            <a:off x="2621554" y="7246615"/>
            <a:ext cx="381000" cy="10210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331A39E3-D50A-4656-01AA-D352E006D363}"/>
              </a:ext>
            </a:extLst>
          </p:cNvPr>
          <p:cNvSpPr/>
          <p:nvPr/>
        </p:nvSpPr>
        <p:spPr>
          <a:xfrm>
            <a:off x="14865712" y="5924083"/>
            <a:ext cx="381000" cy="230227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09FA3315-E954-1712-D343-AC30A49884BA}"/>
              </a:ext>
            </a:extLst>
          </p:cNvPr>
          <p:cNvSpPr/>
          <p:nvPr/>
        </p:nvSpPr>
        <p:spPr>
          <a:xfrm>
            <a:off x="8464521" y="7255749"/>
            <a:ext cx="381000" cy="10210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09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anim calcmode="lin" valueType="num">
                                      <p:cBhvr>
                                        <p:cTn id="42" dur="500" fill="hold"/>
                                        <p:tgtEl>
                                          <p:spTgt spid="28"/>
                                        </p:tgtEl>
                                        <p:attrNameLst>
                                          <p:attrName>ppt_x</p:attrName>
                                        </p:attrNameLst>
                                      </p:cBhvr>
                                      <p:tavLst>
                                        <p:tav tm="0">
                                          <p:val>
                                            <p:strVal val="#ppt_x"/>
                                          </p:val>
                                        </p:tav>
                                        <p:tav tm="100000">
                                          <p:val>
                                            <p:strVal val="#ppt_x"/>
                                          </p:val>
                                        </p:tav>
                                      </p:tavLst>
                                    </p:anim>
                                    <p:anim calcmode="lin" valueType="num">
                                      <p:cBhvr>
                                        <p:cTn id="43" dur="500" fill="hold"/>
                                        <p:tgtEl>
                                          <p:spTgt spid="28"/>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anim calcmode="lin" valueType="num">
                                      <p:cBhvr>
                                        <p:cTn id="47" dur="500" fill="hold"/>
                                        <p:tgtEl>
                                          <p:spTgt spid="20"/>
                                        </p:tgtEl>
                                        <p:attrNameLst>
                                          <p:attrName>ppt_x</p:attrName>
                                        </p:attrNameLst>
                                      </p:cBhvr>
                                      <p:tavLst>
                                        <p:tav tm="0">
                                          <p:val>
                                            <p:strVal val="#ppt_x"/>
                                          </p:val>
                                        </p:tav>
                                        <p:tav tm="100000">
                                          <p:val>
                                            <p:strVal val="#ppt_x"/>
                                          </p:val>
                                        </p:tav>
                                      </p:tavLst>
                                    </p:anim>
                                    <p:anim calcmode="lin" valueType="num">
                                      <p:cBhvr>
                                        <p:cTn id="48"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outVertical)">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0-#ppt_h/2"/>
                                          </p:val>
                                        </p:tav>
                                        <p:tav tm="100000">
                                          <p:val>
                                            <p:strVal val="#ppt_y"/>
                                          </p:val>
                                        </p:tav>
                                      </p:tavLst>
                                    </p:anim>
                                  </p:childTnLst>
                                </p:cTn>
                              </p:par>
                              <p:par>
                                <p:cTn id="60" presetID="2" presetClass="entr" presetSubtype="1"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ppt_x"/>
                                          </p:val>
                                        </p:tav>
                                        <p:tav tm="100000">
                                          <p:val>
                                            <p:strVal val="#ppt_x"/>
                                          </p:val>
                                        </p:tav>
                                      </p:tavLst>
                                    </p:anim>
                                    <p:anim calcmode="lin" valueType="num">
                                      <p:cBhvr additive="base">
                                        <p:cTn id="63"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anim calcmode="lin" valueType="num">
                                      <p:cBhvr>
                                        <p:cTn id="69" dur="500" fill="hold"/>
                                        <p:tgtEl>
                                          <p:spTgt spid="27"/>
                                        </p:tgtEl>
                                        <p:attrNameLst>
                                          <p:attrName>ppt_x</p:attrName>
                                        </p:attrNameLst>
                                      </p:cBhvr>
                                      <p:tavLst>
                                        <p:tav tm="0">
                                          <p:val>
                                            <p:strVal val="#ppt_x"/>
                                          </p:val>
                                        </p:tav>
                                        <p:tav tm="100000">
                                          <p:val>
                                            <p:strVal val="#ppt_x"/>
                                          </p:val>
                                        </p:tav>
                                      </p:tavLst>
                                    </p:anim>
                                    <p:anim calcmode="lin" valueType="num">
                                      <p:cBhvr>
                                        <p:cTn id="70" dur="500" fill="hold"/>
                                        <p:tgtEl>
                                          <p:spTgt spid="27"/>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anim calcmode="lin" valueType="num">
                                      <p:cBhvr>
                                        <p:cTn id="74" dur="500" fill="hold"/>
                                        <p:tgtEl>
                                          <p:spTgt spid="18"/>
                                        </p:tgtEl>
                                        <p:attrNameLst>
                                          <p:attrName>ppt_x</p:attrName>
                                        </p:attrNameLst>
                                      </p:cBhvr>
                                      <p:tavLst>
                                        <p:tav tm="0">
                                          <p:val>
                                            <p:strVal val="#ppt_x"/>
                                          </p:val>
                                        </p:tav>
                                        <p:tav tm="100000">
                                          <p:val>
                                            <p:strVal val="#ppt_x"/>
                                          </p:val>
                                        </p:tav>
                                      </p:tavLst>
                                    </p:anim>
                                    <p:anim calcmode="lin" valueType="num">
                                      <p:cBhvr>
                                        <p:cTn id="7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37"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arn(outVertical)">
                                      <p:cBhvr>
                                        <p:cTn id="8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animBg="1"/>
      <p:bldP spid="17" grpId="0" animBg="1"/>
      <p:bldP spid="18" grpId="0" animBg="1"/>
      <p:bldP spid="19" grpId="0" animBg="1"/>
      <p:bldP spid="20" grpId="0" animBg="1"/>
      <p:bldP spid="25" grpId="0" animBg="1"/>
      <p:bldP spid="26" grpId="0" animBg="1"/>
      <p:bldP spid="27"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8A0969-64FA-6339-3039-3175EE132288}"/>
              </a:ext>
            </a:extLst>
          </p:cNvPr>
          <p:cNvPicPr>
            <a:picLocks noChangeAspect="1"/>
          </p:cNvPicPr>
          <p:nvPr/>
        </p:nvPicPr>
        <p:blipFill rotWithShape="1">
          <a:blip r:embed="rId2">
            <a:clrChange>
              <a:clrFrom>
                <a:srgbClr val="FFFFFF"/>
              </a:clrFrom>
              <a:clrTo>
                <a:srgbClr val="FFFFFF">
                  <a:alpha val="0"/>
                </a:srgbClr>
              </a:clrTo>
            </a:clrChange>
          </a:blip>
          <a:srcRect l="10417" t="3334" r="12083" b="18889"/>
          <a:stretch/>
        </p:blipFill>
        <p:spPr>
          <a:xfrm>
            <a:off x="5867400" y="940375"/>
            <a:ext cx="12180614" cy="6876152"/>
          </a:xfrm>
          <a:prstGeom prst="rect">
            <a:avLst/>
          </a:prstGeom>
        </p:spPr>
      </p:pic>
      <p:sp>
        <p:nvSpPr>
          <p:cNvPr id="4" name="TextBox 3">
            <a:extLst>
              <a:ext uri="{FF2B5EF4-FFF2-40B4-BE49-F238E27FC236}">
                <a16:creationId xmlns:a16="http://schemas.microsoft.com/office/drawing/2014/main" id="{E3151FF8-AB84-EB7E-2090-CE2A9A1A1E1E}"/>
              </a:ext>
            </a:extLst>
          </p:cNvPr>
          <p:cNvSpPr txBox="1"/>
          <p:nvPr/>
        </p:nvSpPr>
        <p:spPr>
          <a:xfrm>
            <a:off x="2069592" y="177732"/>
            <a:ext cx="15278100" cy="1200329"/>
          </a:xfrm>
          <a:prstGeom prst="rect">
            <a:avLst/>
          </a:prstGeom>
          <a:noFill/>
        </p:spPr>
        <p:txBody>
          <a:bodyPr wrap="square">
            <a:spAutoFit/>
          </a:bodyPr>
          <a:lstStyle/>
          <a:p>
            <a:pPr algn="ctr">
              <a:spcAft>
                <a:spcPts val="800"/>
              </a:spcAft>
            </a:pP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2c.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đột</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72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72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Hăm-lét</a:t>
            </a:r>
            <a:endParaRPr lang="en-US" sz="60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peech Bubble: Oval 7">
            <a:extLst>
              <a:ext uri="{FF2B5EF4-FFF2-40B4-BE49-F238E27FC236}">
                <a16:creationId xmlns:a16="http://schemas.microsoft.com/office/drawing/2014/main" id="{D05DDADB-08F0-BFA7-08B0-5BF45269019F}"/>
              </a:ext>
            </a:extLst>
          </p:cNvPr>
          <p:cNvSpPr/>
          <p:nvPr/>
        </p:nvSpPr>
        <p:spPr>
          <a:xfrm>
            <a:off x="1495044" y="1921261"/>
            <a:ext cx="5638800" cy="4369474"/>
          </a:xfrm>
          <a:prstGeom prst="wedgeEllipseCallout">
            <a:avLst>
              <a:gd name="adj1" fmla="val 63410"/>
              <a:gd name="adj2" fmla="val 1638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i="1" dirty="0" err="1">
                <a:solidFill>
                  <a:srgbClr val="EC4A52"/>
                </a:solidFill>
              </a:rPr>
              <a:t>Tồn</a:t>
            </a:r>
            <a:r>
              <a:rPr lang="en-US" sz="5400" b="1" i="1" dirty="0">
                <a:solidFill>
                  <a:srgbClr val="EC4A52"/>
                </a:solidFill>
              </a:rPr>
              <a:t> </a:t>
            </a:r>
            <a:r>
              <a:rPr lang="en-US" sz="5400" b="1" i="1" dirty="0" err="1">
                <a:solidFill>
                  <a:srgbClr val="EC4A52"/>
                </a:solidFill>
              </a:rPr>
              <a:t>tại</a:t>
            </a:r>
            <a:r>
              <a:rPr lang="en-US" sz="5400" b="1" i="1" dirty="0">
                <a:solidFill>
                  <a:srgbClr val="EC4A52"/>
                </a:solidFill>
              </a:rPr>
              <a:t> hay </a:t>
            </a:r>
            <a:r>
              <a:rPr lang="en-US" sz="5400" b="1" i="1" dirty="0" err="1">
                <a:solidFill>
                  <a:srgbClr val="EC4A52"/>
                </a:solidFill>
              </a:rPr>
              <a:t>không</a:t>
            </a:r>
            <a:r>
              <a:rPr lang="en-US" sz="5400" b="1" i="1" dirty="0">
                <a:solidFill>
                  <a:srgbClr val="EC4A52"/>
                </a:solidFill>
              </a:rPr>
              <a:t> </a:t>
            </a:r>
            <a:r>
              <a:rPr lang="en-US" sz="5400" b="1" i="1" dirty="0" err="1">
                <a:solidFill>
                  <a:srgbClr val="EC4A52"/>
                </a:solidFill>
              </a:rPr>
              <a:t>tồn</a:t>
            </a:r>
            <a:r>
              <a:rPr lang="en-US" sz="5400" b="1" i="1" dirty="0">
                <a:solidFill>
                  <a:srgbClr val="EC4A52"/>
                </a:solidFill>
              </a:rPr>
              <a:t> </a:t>
            </a:r>
            <a:r>
              <a:rPr lang="en-US" sz="5400" b="1" i="1" dirty="0" err="1">
                <a:solidFill>
                  <a:srgbClr val="EC4A52"/>
                </a:solidFill>
              </a:rPr>
              <a:t>tại</a:t>
            </a:r>
            <a:r>
              <a:rPr lang="en-US" sz="5400" b="1" i="1" dirty="0">
                <a:solidFill>
                  <a:srgbClr val="EC4A52"/>
                </a:solidFill>
              </a:rPr>
              <a:t> – to be or not to be</a:t>
            </a:r>
          </a:p>
        </p:txBody>
      </p:sp>
      <p:sp>
        <p:nvSpPr>
          <p:cNvPr id="10" name="Arrow: Curved Right 9">
            <a:extLst>
              <a:ext uri="{FF2B5EF4-FFF2-40B4-BE49-F238E27FC236}">
                <a16:creationId xmlns:a16="http://schemas.microsoft.com/office/drawing/2014/main" id="{054DDB55-B059-CCA1-09C7-5F6B5D2E2319}"/>
              </a:ext>
            </a:extLst>
          </p:cNvPr>
          <p:cNvSpPr/>
          <p:nvPr/>
        </p:nvSpPr>
        <p:spPr>
          <a:xfrm>
            <a:off x="51054" y="4794451"/>
            <a:ext cx="1485900" cy="3505200"/>
          </a:xfrm>
          <a:prstGeom prst="curvedRigh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Folded Corner 10">
            <a:extLst>
              <a:ext uri="{FF2B5EF4-FFF2-40B4-BE49-F238E27FC236}">
                <a16:creationId xmlns:a16="http://schemas.microsoft.com/office/drawing/2014/main" id="{89A4B495-28C1-CAC1-7F51-9869611F2B05}"/>
              </a:ext>
            </a:extLst>
          </p:cNvPr>
          <p:cNvSpPr/>
          <p:nvPr/>
        </p:nvSpPr>
        <p:spPr>
          <a:xfrm>
            <a:off x="3324756" y="7586879"/>
            <a:ext cx="8822896" cy="1759746"/>
          </a:xfrm>
          <a:prstGeom prst="foldedCorner">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400" b="1" i="1" dirty="0">
                <a:solidFill>
                  <a:schemeClr val="accent6">
                    <a:lumMod val="75000"/>
                  </a:schemeClr>
                </a:solidFill>
              </a:rPr>
              <a:t>- </a:t>
            </a:r>
            <a:r>
              <a:rPr lang="en-US" sz="4400" b="1" i="1" dirty="0" err="1">
                <a:solidFill>
                  <a:schemeClr val="accent6">
                    <a:lumMod val="75000"/>
                  </a:schemeClr>
                </a:solidFill>
              </a:rPr>
              <a:t>sống</a:t>
            </a:r>
            <a:r>
              <a:rPr lang="en-US" sz="4400" b="1" i="1" dirty="0">
                <a:solidFill>
                  <a:schemeClr val="accent6">
                    <a:lumMod val="75000"/>
                  </a:schemeClr>
                </a:solidFill>
              </a:rPr>
              <a:t> </a:t>
            </a:r>
            <a:r>
              <a:rPr lang="en-US" sz="4400" b="1" i="1" dirty="0">
                <a:solidFill>
                  <a:srgbClr val="CF1164"/>
                </a:solidFill>
              </a:rPr>
              <a:t>&gt;&lt;</a:t>
            </a:r>
            <a:r>
              <a:rPr lang="en-US" sz="4400" b="1" i="1" dirty="0">
                <a:solidFill>
                  <a:schemeClr val="accent6">
                    <a:lumMod val="75000"/>
                  </a:schemeClr>
                </a:solidFill>
              </a:rPr>
              <a:t> </a:t>
            </a:r>
            <a:r>
              <a:rPr lang="en-US" sz="4400" b="1" i="1" dirty="0" err="1">
                <a:solidFill>
                  <a:schemeClr val="accent6">
                    <a:lumMod val="75000"/>
                  </a:schemeClr>
                </a:solidFill>
              </a:rPr>
              <a:t>chết</a:t>
            </a:r>
            <a:r>
              <a:rPr lang="en-US" sz="4400" b="1" i="1" dirty="0">
                <a:solidFill>
                  <a:schemeClr val="accent6">
                    <a:lumMod val="75000"/>
                  </a:schemeClr>
                </a:solidFill>
              </a:rPr>
              <a:t>, </a:t>
            </a:r>
          </a:p>
          <a:p>
            <a:pPr algn="just"/>
            <a:r>
              <a:rPr lang="en-US" sz="4400" b="1" i="1" dirty="0">
                <a:solidFill>
                  <a:schemeClr val="accent6">
                    <a:lumMod val="75000"/>
                  </a:schemeClr>
                </a:solidFill>
              </a:rPr>
              <a:t>- </a:t>
            </a:r>
            <a:r>
              <a:rPr lang="en-US" sz="4400" b="1" i="1" dirty="0" err="1">
                <a:solidFill>
                  <a:schemeClr val="accent6">
                    <a:lumMod val="75000"/>
                  </a:schemeClr>
                </a:solidFill>
              </a:rPr>
              <a:t>thái</a:t>
            </a:r>
            <a:r>
              <a:rPr lang="en-US" sz="4400" b="1" i="1" dirty="0">
                <a:solidFill>
                  <a:schemeClr val="accent6">
                    <a:lumMod val="75000"/>
                  </a:schemeClr>
                </a:solidFill>
              </a:rPr>
              <a:t> </a:t>
            </a:r>
            <a:r>
              <a:rPr lang="en-US" sz="4400" b="1" i="1" dirty="0" err="1">
                <a:solidFill>
                  <a:schemeClr val="accent6">
                    <a:lumMod val="75000"/>
                  </a:schemeClr>
                </a:solidFill>
              </a:rPr>
              <a:t>độ</a:t>
            </a:r>
            <a:r>
              <a:rPr lang="en-US" sz="4400" b="1" i="1" dirty="0">
                <a:solidFill>
                  <a:schemeClr val="accent6">
                    <a:lumMod val="75000"/>
                  </a:schemeClr>
                </a:solidFill>
              </a:rPr>
              <a:t> </a:t>
            </a:r>
            <a:r>
              <a:rPr lang="en-US" sz="4400" b="1" i="1" dirty="0" err="1">
                <a:solidFill>
                  <a:schemeClr val="accent6">
                    <a:lumMod val="75000"/>
                  </a:schemeClr>
                </a:solidFill>
              </a:rPr>
              <a:t>sống</a:t>
            </a:r>
            <a:r>
              <a:rPr lang="en-US" sz="4400" b="1" i="1" dirty="0">
                <a:solidFill>
                  <a:schemeClr val="accent6">
                    <a:lumMod val="75000"/>
                  </a:schemeClr>
                </a:solidFill>
              </a:rPr>
              <a:t> </a:t>
            </a:r>
            <a:r>
              <a:rPr lang="en-US" sz="4400" b="1" i="1" dirty="0">
                <a:solidFill>
                  <a:srgbClr val="CF1164"/>
                </a:solidFill>
              </a:rPr>
              <a:t>&gt;&lt;</a:t>
            </a:r>
            <a:r>
              <a:rPr lang="en-US" sz="4400" b="1" i="1" dirty="0">
                <a:solidFill>
                  <a:schemeClr val="accent6">
                    <a:lumMod val="75000"/>
                  </a:schemeClr>
                </a:solidFill>
              </a:rPr>
              <a:t> </a:t>
            </a:r>
            <a:r>
              <a:rPr lang="en-US" sz="4400" b="1" i="1" dirty="0" err="1">
                <a:solidFill>
                  <a:schemeClr val="accent6">
                    <a:lumMod val="75000"/>
                  </a:schemeClr>
                </a:solidFill>
              </a:rPr>
              <a:t>nhân</a:t>
            </a:r>
            <a:r>
              <a:rPr lang="en-US" sz="4400" b="1" i="1" dirty="0">
                <a:solidFill>
                  <a:schemeClr val="accent6">
                    <a:lumMod val="75000"/>
                  </a:schemeClr>
                </a:solidFill>
              </a:rPr>
              <a:t> </a:t>
            </a:r>
            <a:r>
              <a:rPr lang="en-US" sz="4400" b="1" i="1" dirty="0" err="1">
                <a:solidFill>
                  <a:schemeClr val="accent6">
                    <a:lumMod val="75000"/>
                  </a:schemeClr>
                </a:solidFill>
              </a:rPr>
              <a:t>cách</a:t>
            </a:r>
            <a:r>
              <a:rPr lang="en-US" sz="4400" b="1" i="1" dirty="0">
                <a:solidFill>
                  <a:schemeClr val="accent6">
                    <a:lumMod val="75000"/>
                  </a:schemeClr>
                </a:solidFill>
              </a:rPr>
              <a:t> </a:t>
            </a:r>
            <a:r>
              <a:rPr lang="en-US" sz="4400" b="1" i="1" dirty="0" err="1">
                <a:solidFill>
                  <a:schemeClr val="accent6">
                    <a:lumMod val="75000"/>
                  </a:schemeClr>
                </a:solidFill>
              </a:rPr>
              <a:t>đối</a:t>
            </a:r>
            <a:r>
              <a:rPr lang="en-US" sz="4400" b="1" i="1" dirty="0">
                <a:solidFill>
                  <a:schemeClr val="accent6">
                    <a:lumMod val="75000"/>
                  </a:schemeClr>
                </a:solidFill>
              </a:rPr>
              <a:t> </a:t>
            </a:r>
            <a:r>
              <a:rPr lang="en-US" sz="4400" b="1" i="1" dirty="0" err="1">
                <a:solidFill>
                  <a:schemeClr val="accent6">
                    <a:lumMod val="75000"/>
                  </a:schemeClr>
                </a:solidFill>
              </a:rPr>
              <a:t>lập</a:t>
            </a:r>
            <a:r>
              <a:rPr lang="en-US" sz="4400" b="1" i="1" dirty="0">
                <a:solidFill>
                  <a:schemeClr val="accent6">
                    <a:lumMod val="75000"/>
                  </a:schemeClr>
                </a:solidFill>
              </a:rPr>
              <a:t>,…</a:t>
            </a:r>
          </a:p>
        </p:txBody>
      </p:sp>
      <p:sp>
        <p:nvSpPr>
          <p:cNvPr id="13" name="TextBox 12">
            <a:extLst>
              <a:ext uri="{FF2B5EF4-FFF2-40B4-BE49-F238E27FC236}">
                <a16:creationId xmlns:a16="http://schemas.microsoft.com/office/drawing/2014/main" id="{BB7D8011-56AF-78C3-6F16-100865C46E10}"/>
              </a:ext>
            </a:extLst>
          </p:cNvPr>
          <p:cNvSpPr txBox="1"/>
          <p:nvPr/>
        </p:nvSpPr>
        <p:spPr>
          <a:xfrm>
            <a:off x="1525257" y="7488576"/>
            <a:ext cx="1811197" cy="1754326"/>
          </a:xfrm>
          <a:prstGeom prst="rect">
            <a:avLst/>
          </a:prstGeom>
          <a:noFill/>
        </p:spPr>
        <p:txBody>
          <a:bodyPr wrap="square">
            <a:spAutoFit/>
          </a:bodyPr>
          <a:lstStyle/>
          <a:p>
            <a:pPr algn="ctr"/>
            <a:r>
              <a:rPr lang="en-US" sz="5400" b="1" i="1" u="sng" dirty="0" err="1">
                <a:solidFill>
                  <a:srgbClr val="00B050"/>
                </a:solidFill>
              </a:rPr>
              <a:t>Lựa</a:t>
            </a:r>
            <a:r>
              <a:rPr lang="en-US" sz="5400" b="1" i="1" u="sng" dirty="0">
                <a:solidFill>
                  <a:srgbClr val="00B050"/>
                </a:solidFill>
              </a:rPr>
              <a:t> </a:t>
            </a:r>
            <a:br>
              <a:rPr lang="en-US" sz="5400" b="1" i="1" u="sng" dirty="0">
                <a:solidFill>
                  <a:srgbClr val="00B050"/>
                </a:solidFill>
              </a:rPr>
            </a:br>
            <a:r>
              <a:rPr lang="en-US" sz="5400" b="1" i="1" u="sng" dirty="0" err="1">
                <a:solidFill>
                  <a:srgbClr val="00B050"/>
                </a:solidFill>
              </a:rPr>
              <a:t>chọn</a:t>
            </a:r>
            <a:endParaRPr lang="en-US" sz="5400" u="sng" dirty="0">
              <a:solidFill>
                <a:srgbClr val="00B050"/>
              </a:solidFill>
            </a:endParaRPr>
          </a:p>
        </p:txBody>
      </p:sp>
      <p:sp>
        <p:nvSpPr>
          <p:cNvPr id="15" name="Arrow: Right 14">
            <a:extLst>
              <a:ext uri="{FF2B5EF4-FFF2-40B4-BE49-F238E27FC236}">
                <a16:creationId xmlns:a16="http://schemas.microsoft.com/office/drawing/2014/main" id="{99682385-CFF7-8226-9B35-1DBD4E9B6913}"/>
              </a:ext>
            </a:extLst>
          </p:cNvPr>
          <p:cNvSpPr/>
          <p:nvPr/>
        </p:nvSpPr>
        <p:spPr>
          <a:xfrm>
            <a:off x="12220285" y="7890727"/>
            <a:ext cx="1017227" cy="950023"/>
          </a:xfrm>
          <a:prstGeom prst="rightArrow">
            <a:avLst>
              <a:gd name="adj1" fmla="val 50000"/>
              <a:gd name="adj2" fmla="val 32000"/>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Folded Corner 15">
            <a:extLst>
              <a:ext uri="{FF2B5EF4-FFF2-40B4-BE49-F238E27FC236}">
                <a16:creationId xmlns:a16="http://schemas.microsoft.com/office/drawing/2014/main" id="{D5F93A19-B081-8634-DC9D-F4160F3F892D}"/>
              </a:ext>
            </a:extLst>
          </p:cNvPr>
          <p:cNvSpPr/>
          <p:nvPr/>
        </p:nvSpPr>
        <p:spPr>
          <a:xfrm>
            <a:off x="13267615" y="4986898"/>
            <a:ext cx="4876800" cy="5041325"/>
          </a:xfrm>
          <a:prstGeom prst="foldedCorne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i="1" dirty="0">
              <a:solidFill>
                <a:srgbClr val="0070C0"/>
              </a:solidFill>
            </a:endParaRPr>
          </a:p>
          <a:p>
            <a:pPr algn="ctr"/>
            <a:r>
              <a:rPr lang="en-US" sz="4000" b="1" i="1" dirty="0" err="1">
                <a:solidFill>
                  <a:srgbClr val="0070C0"/>
                </a:solidFill>
              </a:rPr>
              <a:t>Giải</a:t>
            </a:r>
            <a:r>
              <a:rPr lang="en-US" sz="4000" b="1" i="1" dirty="0">
                <a:solidFill>
                  <a:srgbClr val="0070C0"/>
                </a:solidFill>
              </a:rPr>
              <a:t> </a:t>
            </a:r>
            <a:r>
              <a:rPr lang="en-US" sz="4000" b="1" i="1" dirty="0" err="1">
                <a:solidFill>
                  <a:srgbClr val="0070C0"/>
                </a:solidFill>
              </a:rPr>
              <a:t>quyết</a:t>
            </a:r>
            <a:r>
              <a:rPr lang="en-US" sz="4000" b="1" i="1" dirty="0">
                <a:solidFill>
                  <a:srgbClr val="0070C0"/>
                </a:solidFill>
              </a:rPr>
              <a:t> </a:t>
            </a:r>
            <a:r>
              <a:rPr lang="en-US" sz="4000" b="1" i="1" dirty="0" err="1">
                <a:solidFill>
                  <a:srgbClr val="0070C0"/>
                </a:solidFill>
              </a:rPr>
              <a:t>được</a:t>
            </a:r>
            <a:r>
              <a:rPr lang="en-US" sz="4000" b="1" i="1" dirty="0">
                <a:solidFill>
                  <a:srgbClr val="0070C0"/>
                </a:solidFill>
              </a:rPr>
              <a:t> </a:t>
            </a:r>
            <a:r>
              <a:rPr lang="en-US" sz="4000" b="1" i="1" dirty="0" err="1">
                <a:solidFill>
                  <a:srgbClr val="0070C0"/>
                </a:solidFill>
              </a:rPr>
              <a:t>xung</a:t>
            </a:r>
            <a:r>
              <a:rPr lang="en-US" sz="4000" b="1" i="1" dirty="0">
                <a:solidFill>
                  <a:srgbClr val="0070C0"/>
                </a:solidFill>
              </a:rPr>
              <a:t> </a:t>
            </a:r>
            <a:r>
              <a:rPr lang="en-US" sz="4000" b="1" i="1" dirty="0" err="1">
                <a:solidFill>
                  <a:srgbClr val="0070C0"/>
                </a:solidFill>
              </a:rPr>
              <a:t>đột</a:t>
            </a:r>
            <a:r>
              <a:rPr lang="en-US" sz="4000" b="1" i="1" dirty="0">
                <a:solidFill>
                  <a:srgbClr val="0070C0"/>
                </a:solidFill>
              </a:rPr>
              <a:t> </a:t>
            </a:r>
            <a:r>
              <a:rPr lang="en-US" sz="4000" b="1" i="1" dirty="0" err="1">
                <a:solidFill>
                  <a:srgbClr val="0070C0"/>
                </a:solidFill>
              </a:rPr>
              <a:t>này</a:t>
            </a:r>
            <a:r>
              <a:rPr lang="en-US" sz="4000" b="1" i="1" dirty="0">
                <a:solidFill>
                  <a:srgbClr val="0070C0"/>
                </a:solidFill>
              </a:rPr>
              <a:t> </a:t>
            </a:r>
            <a:r>
              <a:rPr lang="en-US" sz="4000" b="1" i="1" dirty="0" err="1">
                <a:solidFill>
                  <a:srgbClr val="0070C0"/>
                </a:solidFill>
              </a:rPr>
              <a:t>là</a:t>
            </a:r>
            <a:r>
              <a:rPr lang="en-US" sz="4000" b="1" i="1" dirty="0">
                <a:solidFill>
                  <a:srgbClr val="0070C0"/>
                </a:solidFill>
              </a:rPr>
              <a:t> </a:t>
            </a:r>
            <a:r>
              <a:rPr lang="en-US" sz="4000" b="1" i="1" dirty="0" err="1">
                <a:solidFill>
                  <a:srgbClr val="0070C0"/>
                </a:solidFill>
              </a:rPr>
              <a:t>tìm</a:t>
            </a:r>
            <a:r>
              <a:rPr lang="en-US" sz="4000" b="1" i="1" dirty="0">
                <a:solidFill>
                  <a:srgbClr val="0070C0"/>
                </a:solidFill>
              </a:rPr>
              <a:t> </a:t>
            </a:r>
            <a:r>
              <a:rPr lang="en-US" sz="4000" b="1" i="1" dirty="0" err="1">
                <a:solidFill>
                  <a:srgbClr val="0070C0"/>
                </a:solidFill>
              </a:rPr>
              <a:t>được</a:t>
            </a:r>
            <a:r>
              <a:rPr lang="en-US" sz="4000" b="1" i="1" dirty="0">
                <a:solidFill>
                  <a:srgbClr val="0070C0"/>
                </a:solidFill>
              </a:rPr>
              <a:t> </a:t>
            </a:r>
            <a:r>
              <a:rPr lang="en-US" sz="4000" b="1" i="1" dirty="0" err="1">
                <a:solidFill>
                  <a:srgbClr val="0070C0"/>
                </a:solidFill>
              </a:rPr>
              <a:t>chỗ</a:t>
            </a:r>
            <a:r>
              <a:rPr lang="en-US" sz="4000" b="1" i="1" dirty="0">
                <a:solidFill>
                  <a:srgbClr val="0070C0"/>
                </a:solidFill>
              </a:rPr>
              <a:t> </a:t>
            </a:r>
            <a:r>
              <a:rPr lang="en-US" sz="4000" b="1" i="1" dirty="0" err="1">
                <a:solidFill>
                  <a:srgbClr val="0070C0"/>
                </a:solidFill>
              </a:rPr>
              <a:t>dựa</a:t>
            </a:r>
            <a:r>
              <a:rPr lang="en-US" sz="4000" b="1" i="1" dirty="0">
                <a:solidFill>
                  <a:srgbClr val="0070C0"/>
                </a:solidFill>
              </a:rPr>
              <a:t> </a:t>
            </a:r>
            <a:r>
              <a:rPr lang="en-US" sz="4000" b="1" i="1" dirty="0" err="1">
                <a:solidFill>
                  <a:srgbClr val="0070C0"/>
                </a:solidFill>
              </a:rPr>
              <a:t>tinh</a:t>
            </a:r>
            <a:r>
              <a:rPr lang="en-US" sz="4000" b="1" i="1" dirty="0">
                <a:solidFill>
                  <a:srgbClr val="0070C0"/>
                </a:solidFill>
              </a:rPr>
              <a:t> </a:t>
            </a:r>
            <a:r>
              <a:rPr lang="en-US" sz="4000" b="1" i="1" dirty="0" err="1">
                <a:solidFill>
                  <a:srgbClr val="0070C0"/>
                </a:solidFill>
              </a:rPr>
              <a:t>thần</a:t>
            </a:r>
            <a:r>
              <a:rPr lang="en-US" sz="4000" b="1" i="1" dirty="0">
                <a:solidFill>
                  <a:srgbClr val="0070C0"/>
                </a:solidFill>
              </a:rPr>
              <a:t> </a:t>
            </a:r>
            <a:r>
              <a:rPr lang="en-US" sz="4000" b="1" i="1" dirty="0" err="1">
                <a:solidFill>
                  <a:srgbClr val="0070C0"/>
                </a:solidFill>
              </a:rPr>
              <a:t>quan</a:t>
            </a:r>
            <a:r>
              <a:rPr lang="en-US" sz="4000" b="1" i="1" dirty="0">
                <a:solidFill>
                  <a:srgbClr val="0070C0"/>
                </a:solidFill>
              </a:rPr>
              <a:t> </a:t>
            </a:r>
            <a:r>
              <a:rPr lang="en-US" sz="4000" b="1" i="1" dirty="0" err="1">
                <a:solidFill>
                  <a:srgbClr val="0070C0"/>
                </a:solidFill>
              </a:rPr>
              <a:t>trọng</a:t>
            </a:r>
            <a:r>
              <a:rPr lang="en-US" sz="4000" b="1" i="1" dirty="0">
                <a:solidFill>
                  <a:srgbClr val="0070C0"/>
                </a:solidFill>
              </a:rPr>
              <a:t> </a:t>
            </a:r>
            <a:r>
              <a:rPr lang="en-US" sz="4000" b="1" i="1" dirty="0" err="1">
                <a:solidFill>
                  <a:srgbClr val="0070C0"/>
                </a:solidFill>
              </a:rPr>
              <a:t>cho</a:t>
            </a:r>
            <a:r>
              <a:rPr lang="en-US" sz="4000" b="1" i="1" dirty="0">
                <a:solidFill>
                  <a:srgbClr val="0070C0"/>
                </a:solidFill>
              </a:rPr>
              <a:t> </a:t>
            </a:r>
            <a:r>
              <a:rPr lang="en-US" sz="4000" b="1" i="1" dirty="0" err="1">
                <a:solidFill>
                  <a:srgbClr val="0070C0"/>
                </a:solidFill>
              </a:rPr>
              <a:t>nhân</a:t>
            </a:r>
            <a:r>
              <a:rPr lang="en-US" sz="4000" b="1" i="1" dirty="0">
                <a:solidFill>
                  <a:srgbClr val="0070C0"/>
                </a:solidFill>
              </a:rPr>
              <a:t> </a:t>
            </a:r>
            <a:r>
              <a:rPr lang="en-US" sz="4000" b="1" i="1" dirty="0" err="1">
                <a:solidFill>
                  <a:srgbClr val="0070C0"/>
                </a:solidFill>
              </a:rPr>
              <a:t>vật</a:t>
            </a:r>
            <a:r>
              <a:rPr lang="en-US" sz="4000" b="1" i="1" dirty="0">
                <a:solidFill>
                  <a:srgbClr val="0070C0"/>
                </a:solidFill>
              </a:rPr>
              <a:t>, </a:t>
            </a:r>
            <a:r>
              <a:rPr lang="en-US" sz="4000" b="1" i="1" dirty="0" err="1">
                <a:solidFill>
                  <a:srgbClr val="0070C0"/>
                </a:solidFill>
              </a:rPr>
              <a:t>trong</a:t>
            </a:r>
            <a:r>
              <a:rPr lang="en-US" sz="4000" b="1" i="1" dirty="0">
                <a:solidFill>
                  <a:srgbClr val="0070C0"/>
                </a:solidFill>
              </a:rPr>
              <a:t> </a:t>
            </a:r>
            <a:r>
              <a:rPr lang="en-US" sz="4000" b="1" i="1" dirty="0" err="1">
                <a:solidFill>
                  <a:srgbClr val="0070C0"/>
                </a:solidFill>
              </a:rPr>
              <a:t>hoàn</a:t>
            </a:r>
            <a:r>
              <a:rPr lang="en-US" sz="4000" b="1" i="1" dirty="0">
                <a:solidFill>
                  <a:srgbClr val="0070C0"/>
                </a:solidFill>
              </a:rPr>
              <a:t> </a:t>
            </a:r>
            <a:r>
              <a:rPr lang="en-US" sz="4000" b="1" i="1" dirty="0" err="1">
                <a:solidFill>
                  <a:srgbClr val="0070C0"/>
                </a:solidFill>
              </a:rPr>
              <a:t>cảnh</a:t>
            </a:r>
            <a:r>
              <a:rPr lang="en-US" sz="4000" b="1" i="1" dirty="0">
                <a:solidFill>
                  <a:srgbClr val="0070C0"/>
                </a:solidFill>
              </a:rPr>
              <a:t> </a:t>
            </a:r>
            <a:r>
              <a:rPr lang="en-US" sz="4000" b="1" i="1" dirty="0" err="1">
                <a:solidFill>
                  <a:srgbClr val="0070C0"/>
                </a:solidFill>
              </a:rPr>
              <a:t>Hăm-lét</a:t>
            </a:r>
            <a:r>
              <a:rPr lang="en-US" sz="4000" b="1" i="1" dirty="0">
                <a:solidFill>
                  <a:srgbClr val="0070C0"/>
                </a:solidFill>
              </a:rPr>
              <a:t> </a:t>
            </a:r>
            <a:r>
              <a:rPr lang="en-US" sz="4000" b="1" i="1" dirty="0" err="1">
                <a:solidFill>
                  <a:srgbClr val="0070C0"/>
                </a:solidFill>
              </a:rPr>
              <a:t>hoàn</a:t>
            </a:r>
            <a:r>
              <a:rPr lang="en-US" sz="4000" b="1" i="1" dirty="0">
                <a:solidFill>
                  <a:srgbClr val="0070C0"/>
                </a:solidFill>
              </a:rPr>
              <a:t> </a:t>
            </a:r>
            <a:r>
              <a:rPr lang="en-US" sz="4000" b="1" i="1" dirty="0" err="1">
                <a:solidFill>
                  <a:srgbClr val="0070C0"/>
                </a:solidFill>
              </a:rPr>
              <a:t>toàn</a:t>
            </a:r>
            <a:r>
              <a:rPr lang="en-US" sz="4000" b="1" i="1" dirty="0">
                <a:solidFill>
                  <a:srgbClr val="0070C0"/>
                </a:solidFill>
              </a:rPr>
              <a:t> </a:t>
            </a:r>
            <a:r>
              <a:rPr lang="en-US" sz="4000" b="1" i="1" dirty="0" err="1">
                <a:solidFill>
                  <a:srgbClr val="0070C0"/>
                </a:solidFill>
              </a:rPr>
              <a:t>đơn</a:t>
            </a:r>
            <a:r>
              <a:rPr lang="en-US" sz="4000" b="1" i="1" dirty="0">
                <a:solidFill>
                  <a:srgbClr val="0070C0"/>
                </a:solidFill>
              </a:rPr>
              <a:t> </a:t>
            </a:r>
            <a:r>
              <a:rPr lang="en-US" sz="4000" b="1" i="1" dirty="0" err="1">
                <a:solidFill>
                  <a:srgbClr val="0070C0"/>
                </a:solidFill>
              </a:rPr>
              <a:t>độc</a:t>
            </a:r>
            <a:endParaRPr lang="en-US" sz="4000" b="1" i="1" dirty="0">
              <a:solidFill>
                <a:srgbClr val="0070C0"/>
              </a:solidFill>
            </a:endParaRPr>
          </a:p>
        </p:txBody>
      </p:sp>
    </p:spTree>
    <p:extLst>
      <p:ext uri="{BB962C8B-B14F-4D97-AF65-F5344CB8AC3E}">
        <p14:creationId xmlns:p14="http://schemas.microsoft.com/office/powerpoint/2010/main" val="36813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8A0969-64FA-6339-3039-3175EE132288}"/>
              </a:ext>
            </a:extLst>
          </p:cNvPr>
          <p:cNvPicPr>
            <a:picLocks noChangeAspect="1"/>
          </p:cNvPicPr>
          <p:nvPr/>
        </p:nvPicPr>
        <p:blipFill rotWithShape="1">
          <a:blip r:embed="rId2">
            <a:clrChange>
              <a:clrFrom>
                <a:srgbClr val="FFFFFF"/>
              </a:clrFrom>
              <a:clrTo>
                <a:srgbClr val="FFFFFF">
                  <a:alpha val="0"/>
                </a:srgbClr>
              </a:clrTo>
            </a:clrChange>
          </a:blip>
          <a:srcRect l="10417" t="22922" r="47965" b="18889"/>
          <a:stretch/>
        </p:blipFill>
        <p:spPr>
          <a:xfrm>
            <a:off x="6091573" y="2205895"/>
            <a:ext cx="6549609" cy="5151120"/>
          </a:xfrm>
          <a:prstGeom prst="rect">
            <a:avLst/>
          </a:prstGeom>
        </p:spPr>
      </p:pic>
      <p:sp>
        <p:nvSpPr>
          <p:cNvPr id="4" name="TextBox 3">
            <a:extLst>
              <a:ext uri="{FF2B5EF4-FFF2-40B4-BE49-F238E27FC236}">
                <a16:creationId xmlns:a16="http://schemas.microsoft.com/office/drawing/2014/main" id="{E3151FF8-AB84-EB7E-2090-CE2A9A1A1E1E}"/>
              </a:ext>
            </a:extLst>
          </p:cNvPr>
          <p:cNvSpPr txBox="1"/>
          <p:nvPr/>
        </p:nvSpPr>
        <p:spPr>
          <a:xfrm>
            <a:off x="2069592" y="177732"/>
            <a:ext cx="15278100" cy="1938992"/>
          </a:xfrm>
          <a:prstGeom prst="rect">
            <a:avLst/>
          </a:prstGeom>
          <a:noFill/>
        </p:spPr>
        <p:txBody>
          <a:bodyPr wrap="square">
            <a:spAutoFit/>
          </a:bodyPr>
          <a:lstStyle/>
          <a:p>
            <a:pPr algn="ctr">
              <a:spcAft>
                <a:spcPts val="800"/>
              </a:spcAft>
            </a:pP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của</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việc</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thể</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hiện</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giằng</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xé</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Hăm-lét</a:t>
            </a:r>
            <a:endParaRPr lang="en-US" sz="48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peech Bubble: Oval 7">
            <a:extLst>
              <a:ext uri="{FF2B5EF4-FFF2-40B4-BE49-F238E27FC236}">
                <a16:creationId xmlns:a16="http://schemas.microsoft.com/office/drawing/2014/main" id="{D05DDADB-08F0-BFA7-08B0-5BF45269019F}"/>
              </a:ext>
            </a:extLst>
          </p:cNvPr>
          <p:cNvSpPr/>
          <p:nvPr/>
        </p:nvSpPr>
        <p:spPr>
          <a:xfrm>
            <a:off x="1495044" y="1921261"/>
            <a:ext cx="5638800" cy="4369474"/>
          </a:xfrm>
          <a:prstGeom prst="wedgeEllipseCallout">
            <a:avLst>
              <a:gd name="adj1" fmla="val 63410"/>
              <a:gd name="adj2" fmla="val 1638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i="1" dirty="0" err="1">
                <a:solidFill>
                  <a:srgbClr val="EC4A52"/>
                </a:solidFill>
              </a:rPr>
              <a:t>Tồn</a:t>
            </a:r>
            <a:r>
              <a:rPr lang="en-US" sz="5400" b="1" i="1" dirty="0">
                <a:solidFill>
                  <a:srgbClr val="EC4A52"/>
                </a:solidFill>
              </a:rPr>
              <a:t> </a:t>
            </a:r>
            <a:r>
              <a:rPr lang="en-US" sz="5400" b="1" i="1" dirty="0" err="1">
                <a:solidFill>
                  <a:srgbClr val="EC4A52"/>
                </a:solidFill>
              </a:rPr>
              <a:t>tại</a:t>
            </a:r>
            <a:r>
              <a:rPr lang="en-US" sz="5400" b="1" i="1" dirty="0">
                <a:solidFill>
                  <a:srgbClr val="EC4A52"/>
                </a:solidFill>
              </a:rPr>
              <a:t> hay </a:t>
            </a:r>
            <a:r>
              <a:rPr lang="en-US" sz="5400" b="1" i="1" dirty="0" err="1">
                <a:solidFill>
                  <a:srgbClr val="EC4A52"/>
                </a:solidFill>
              </a:rPr>
              <a:t>không</a:t>
            </a:r>
            <a:r>
              <a:rPr lang="en-US" sz="5400" b="1" i="1" dirty="0">
                <a:solidFill>
                  <a:srgbClr val="EC4A52"/>
                </a:solidFill>
              </a:rPr>
              <a:t> </a:t>
            </a:r>
            <a:r>
              <a:rPr lang="en-US" sz="5400" b="1" i="1" dirty="0" err="1">
                <a:solidFill>
                  <a:srgbClr val="EC4A52"/>
                </a:solidFill>
              </a:rPr>
              <a:t>tồn</a:t>
            </a:r>
            <a:r>
              <a:rPr lang="en-US" sz="5400" b="1" i="1" dirty="0">
                <a:solidFill>
                  <a:srgbClr val="EC4A52"/>
                </a:solidFill>
              </a:rPr>
              <a:t> </a:t>
            </a:r>
            <a:r>
              <a:rPr lang="en-US" sz="5400" b="1" i="1" dirty="0" err="1">
                <a:solidFill>
                  <a:srgbClr val="EC4A52"/>
                </a:solidFill>
              </a:rPr>
              <a:t>tại</a:t>
            </a:r>
            <a:r>
              <a:rPr lang="en-US" sz="5400" b="1" i="1" dirty="0">
                <a:solidFill>
                  <a:srgbClr val="EC4A52"/>
                </a:solidFill>
              </a:rPr>
              <a:t> – to be or not to be</a:t>
            </a:r>
          </a:p>
        </p:txBody>
      </p:sp>
      <p:sp>
        <p:nvSpPr>
          <p:cNvPr id="10" name="Arrow: Curved Right 9">
            <a:extLst>
              <a:ext uri="{FF2B5EF4-FFF2-40B4-BE49-F238E27FC236}">
                <a16:creationId xmlns:a16="http://schemas.microsoft.com/office/drawing/2014/main" id="{054DDB55-B059-CCA1-09C7-5F6B5D2E2319}"/>
              </a:ext>
            </a:extLst>
          </p:cNvPr>
          <p:cNvSpPr/>
          <p:nvPr/>
        </p:nvSpPr>
        <p:spPr>
          <a:xfrm>
            <a:off x="246887" y="3629421"/>
            <a:ext cx="1148031" cy="3505200"/>
          </a:xfrm>
          <a:prstGeom prst="curvedRigh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Folded Corner 10">
            <a:extLst>
              <a:ext uri="{FF2B5EF4-FFF2-40B4-BE49-F238E27FC236}">
                <a16:creationId xmlns:a16="http://schemas.microsoft.com/office/drawing/2014/main" id="{89A4B495-28C1-CAC1-7F51-9869611F2B05}"/>
              </a:ext>
            </a:extLst>
          </p:cNvPr>
          <p:cNvSpPr/>
          <p:nvPr/>
        </p:nvSpPr>
        <p:spPr>
          <a:xfrm>
            <a:off x="4621022" y="7043678"/>
            <a:ext cx="6553200" cy="2317709"/>
          </a:xfrm>
          <a:prstGeom prst="foldedCorner">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400" b="1" i="1" dirty="0">
                <a:solidFill>
                  <a:schemeClr val="accent6">
                    <a:lumMod val="75000"/>
                  </a:schemeClr>
                </a:solidFill>
              </a:rPr>
              <a:t>- </a:t>
            </a:r>
            <a:r>
              <a:rPr lang="en-US" sz="4400" b="1" i="1" dirty="0" err="1">
                <a:solidFill>
                  <a:schemeClr val="accent6">
                    <a:lumMod val="75000"/>
                  </a:schemeClr>
                </a:solidFill>
              </a:rPr>
              <a:t>giữa</a:t>
            </a:r>
            <a:r>
              <a:rPr lang="en-US" sz="4400" b="1" i="1" dirty="0">
                <a:solidFill>
                  <a:schemeClr val="accent6">
                    <a:lumMod val="75000"/>
                  </a:schemeClr>
                </a:solidFill>
              </a:rPr>
              <a:t> </a:t>
            </a:r>
            <a:r>
              <a:rPr lang="en-US" sz="4400" b="1" i="1" dirty="0" err="1">
                <a:solidFill>
                  <a:schemeClr val="accent6">
                    <a:lumMod val="75000"/>
                  </a:schemeClr>
                </a:solidFill>
              </a:rPr>
              <a:t>sống</a:t>
            </a:r>
            <a:r>
              <a:rPr lang="en-US" sz="4400" b="1" i="1" dirty="0">
                <a:solidFill>
                  <a:schemeClr val="accent6">
                    <a:lumMod val="75000"/>
                  </a:schemeClr>
                </a:solidFill>
              </a:rPr>
              <a:t> </a:t>
            </a:r>
            <a:r>
              <a:rPr lang="en-US" sz="4400" b="1" i="1" dirty="0">
                <a:solidFill>
                  <a:srgbClr val="CF1164"/>
                </a:solidFill>
              </a:rPr>
              <a:t>&gt;&lt;</a:t>
            </a:r>
            <a:r>
              <a:rPr lang="en-US" sz="4400" b="1" i="1" dirty="0">
                <a:solidFill>
                  <a:schemeClr val="accent6">
                    <a:lumMod val="75000"/>
                  </a:schemeClr>
                </a:solidFill>
              </a:rPr>
              <a:t> </a:t>
            </a:r>
            <a:r>
              <a:rPr lang="en-US" sz="4400" b="1" i="1" dirty="0" err="1">
                <a:solidFill>
                  <a:schemeClr val="accent6">
                    <a:lumMod val="75000"/>
                  </a:schemeClr>
                </a:solidFill>
              </a:rPr>
              <a:t>chết</a:t>
            </a:r>
            <a:r>
              <a:rPr lang="en-US" sz="4400" b="1" i="1" dirty="0">
                <a:solidFill>
                  <a:schemeClr val="accent6">
                    <a:lumMod val="75000"/>
                  </a:schemeClr>
                </a:solidFill>
              </a:rPr>
              <a:t>, </a:t>
            </a:r>
          </a:p>
          <a:p>
            <a:pPr algn="just"/>
            <a:r>
              <a:rPr lang="en-US" sz="4400" b="1" i="1" dirty="0">
                <a:solidFill>
                  <a:schemeClr val="accent6">
                    <a:lumMod val="75000"/>
                  </a:schemeClr>
                </a:solidFill>
              </a:rPr>
              <a:t>- </a:t>
            </a:r>
            <a:r>
              <a:rPr lang="en-US" sz="4400" b="1" i="1" dirty="0" err="1">
                <a:solidFill>
                  <a:schemeClr val="accent6">
                    <a:lumMod val="75000"/>
                  </a:schemeClr>
                </a:solidFill>
              </a:rPr>
              <a:t>thái</a:t>
            </a:r>
            <a:r>
              <a:rPr lang="en-US" sz="4400" b="1" i="1" dirty="0">
                <a:solidFill>
                  <a:schemeClr val="accent6">
                    <a:lumMod val="75000"/>
                  </a:schemeClr>
                </a:solidFill>
              </a:rPr>
              <a:t> </a:t>
            </a:r>
            <a:r>
              <a:rPr lang="en-US" sz="4400" b="1" i="1" dirty="0" err="1">
                <a:solidFill>
                  <a:schemeClr val="accent6">
                    <a:lumMod val="75000"/>
                  </a:schemeClr>
                </a:solidFill>
              </a:rPr>
              <a:t>độ</a:t>
            </a:r>
            <a:r>
              <a:rPr lang="en-US" sz="4400" b="1" i="1" dirty="0">
                <a:solidFill>
                  <a:schemeClr val="accent6">
                    <a:lumMod val="75000"/>
                  </a:schemeClr>
                </a:solidFill>
              </a:rPr>
              <a:t> </a:t>
            </a:r>
            <a:r>
              <a:rPr lang="en-US" sz="4400" b="1" i="1" dirty="0" err="1">
                <a:solidFill>
                  <a:schemeClr val="accent6">
                    <a:lumMod val="75000"/>
                  </a:schemeClr>
                </a:solidFill>
              </a:rPr>
              <a:t>sống</a:t>
            </a:r>
            <a:r>
              <a:rPr lang="en-US" sz="4400" b="1" i="1" dirty="0">
                <a:solidFill>
                  <a:schemeClr val="accent6">
                    <a:lumMod val="75000"/>
                  </a:schemeClr>
                </a:solidFill>
              </a:rPr>
              <a:t> </a:t>
            </a:r>
            <a:r>
              <a:rPr lang="en-US" sz="4400" b="1" i="1" dirty="0">
                <a:solidFill>
                  <a:srgbClr val="CF1164"/>
                </a:solidFill>
              </a:rPr>
              <a:t>&gt;&lt; </a:t>
            </a:r>
            <a:r>
              <a:rPr lang="en-US" sz="4400" b="1" i="1" dirty="0" err="1">
                <a:solidFill>
                  <a:schemeClr val="accent6">
                    <a:lumMod val="75000"/>
                  </a:schemeClr>
                </a:solidFill>
              </a:rPr>
              <a:t>nhân</a:t>
            </a:r>
            <a:r>
              <a:rPr lang="en-US" sz="4400" b="1" i="1" dirty="0">
                <a:solidFill>
                  <a:schemeClr val="accent6">
                    <a:lumMod val="75000"/>
                  </a:schemeClr>
                </a:solidFill>
              </a:rPr>
              <a:t> </a:t>
            </a:r>
            <a:r>
              <a:rPr lang="en-US" sz="4400" b="1" i="1" dirty="0" err="1">
                <a:solidFill>
                  <a:schemeClr val="accent6">
                    <a:lumMod val="75000"/>
                  </a:schemeClr>
                </a:solidFill>
              </a:rPr>
              <a:t>cách</a:t>
            </a:r>
            <a:r>
              <a:rPr lang="en-US" sz="4400" b="1" i="1" dirty="0">
                <a:solidFill>
                  <a:schemeClr val="accent6">
                    <a:lumMod val="75000"/>
                  </a:schemeClr>
                </a:solidFill>
              </a:rPr>
              <a:t> </a:t>
            </a:r>
            <a:r>
              <a:rPr lang="en-US" sz="4400" b="1" i="1" dirty="0" err="1">
                <a:solidFill>
                  <a:schemeClr val="accent6">
                    <a:lumMod val="75000"/>
                  </a:schemeClr>
                </a:solidFill>
              </a:rPr>
              <a:t>đối</a:t>
            </a:r>
            <a:r>
              <a:rPr lang="en-US" sz="4400" b="1" i="1" dirty="0">
                <a:solidFill>
                  <a:schemeClr val="accent6">
                    <a:lumMod val="75000"/>
                  </a:schemeClr>
                </a:solidFill>
              </a:rPr>
              <a:t> </a:t>
            </a:r>
            <a:r>
              <a:rPr lang="en-US" sz="4400" b="1" i="1" dirty="0" err="1">
                <a:solidFill>
                  <a:schemeClr val="accent6">
                    <a:lumMod val="75000"/>
                  </a:schemeClr>
                </a:solidFill>
              </a:rPr>
              <a:t>lập</a:t>
            </a:r>
            <a:r>
              <a:rPr lang="en-US" sz="4400" b="1" i="1" dirty="0">
                <a:solidFill>
                  <a:schemeClr val="accent6">
                    <a:lumMod val="75000"/>
                  </a:schemeClr>
                </a:solidFill>
              </a:rPr>
              <a:t>,…</a:t>
            </a:r>
          </a:p>
        </p:txBody>
      </p:sp>
      <p:sp>
        <p:nvSpPr>
          <p:cNvPr id="13" name="TextBox 12">
            <a:extLst>
              <a:ext uri="{FF2B5EF4-FFF2-40B4-BE49-F238E27FC236}">
                <a16:creationId xmlns:a16="http://schemas.microsoft.com/office/drawing/2014/main" id="{BB7D8011-56AF-78C3-6F16-100865C46E10}"/>
              </a:ext>
            </a:extLst>
          </p:cNvPr>
          <p:cNvSpPr txBox="1"/>
          <p:nvPr/>
        </p:nvSpPr>
        <p:spPr>
          <a:xfrm>
            <a:off x="246887" y="7053064"/>
            <a:ext cx="4290519"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4800" b="1" i="1" u="sng" dirty="0" err="1">
                <a:solidFill>
                  <a:srgbClr val="00B050"/>
                </a:solidFill>
              </a:rPr>
              <a:t>Những</a:t>
            </a:r>
            <a:r>
              <a:rPr lang="en-US" sz="4800" b="1" i="1" u="sng" dirty="0">
                <a:solidFill>
                  <a:srgbClr val="00B050"/>
                </a:solidFill>
              </a:rPr>
              <a:t> </a:t>
            </a:r>
            <a:r>
              <a:rPr lang="en-US" sz="4800" b="1" i="1" u="sng" dirty="0" err="1">
                <a:solidFill>
                  <a:srgbClr val="00B050"/>
                </a:solidFill>
              </a:rPr>
              <a:t>giằng</a:t>
            </a:r>
            <a:r>
              <a:rPr lang="en-US" sz="4800" b="1" i="1" u="sng" dirty="0">
                <a:solidFill>
                  <a:srgbClr val="00B050"/>
                </a:solidFill>
              </a:rPr>
              <a:t> </a:t>
            </a:r>
            <a:r>
              <a:rPr lang="en-US" sz="4800" b="1" i="1" u="sng" dirty="0" err="1">
                <a:solidFill>
                  <a:srgbClr val="00B050"/>
                </a:solidFill>
              </a:rPr>
              <a:t>xé</a:t>
            </a:r>
            <a:r>
              <a:rPr lang="en-US" sz="4800" b="1" i="1" u="sng" dirty="0">
                <a:solidFill>
                  <a:srgbClr val="00B050"/>
                </a:solidFill>
              </a:rPr>
              <a:t> </a:t>
            </a:r>
            <a:r>
              <a:rPr lang="en-US" sz="4800" b="1" i="1" u="sng" dirty="0" err="1">
                <a:solidFill>
                  <a:srgbClr val="00B050"/>
                </a:solidFill>
              </a:rPr>
              <a:t>nội</a:t>
            </a:r>
            <a:r>
              <a:rPr lang="en-US" sz="4800" b="1" i="1" u="sng" dirty="0">
                <a:solidFill>
                  <a:srgbClr val="00B050"/>
                </a:solidFill>
              </a:rPr>
              <a:t> </a:t>
            </a:r>
            <a:r>
              <a:rPr lang="en-US" sz="4800" b="1" i="1" u="sng" dirty="0" err="1">
                <a:solidFill>
                  <a:srgbClr val="00B050"/>
                </a:solidFill>
              </a:rPr>
              <a:t>tâm</a:t>
            </a:r>
            <a:r>
              <a:rPr lang="en-US" sz="4800" b="1" i="1" u="sng" dirty="0">
                <a:solidFill>
                  <a:srgbClr val="00B050"/>
                </a:solidFill>
              </a:rPr>
              <a:t> </a:t>
            </a:r>
            <a:r>
              <a:rPr lang="en-US" sz="4800" b="1" i="1" u="sng" dirty="0" err="1">
                <a:solidFill>
                  <a:srgbClr val="00B050"/>
                </a:solidFill>
              </a:rPr>
              <a:t>của</a:t>
            </a:r>
            <a:r>
              <a:rPr lang="en-US" sz="4800" b="1" i="1" u="sng" dirty="0">
                <a:solidFill>
                  <a:srgbClr val="00B050"/>
                </a:solidFill>
              </a:rPr>
              <a:t> </a:t>
            </a:r>
            <a:r>
              <a:rPr lang="en-US" sz="4800" b="1" i="1" u="sng" dirty="0" err="1">
                <a:solidFill>
                  <a:srgbClr val="00B050"/>
                </a:solidFill>
              </a:rPr>
              <a:t>Hăm</a:t>
            </a:r>
            <a:r>
              <a:rPr lang="en-US" sz="4800" b="1" i="1" u="sng" dirty="0">
                <a:solidFill>
                  <a:srgbClr val="00B050"/>
                </a:solidFill>
              </a:rPr>
              <a:t>-let</a:t>
            </a:r>
            <a:endParaRPr lang="en-US" sz="4800" u="sng" dirty="0">
              <a:solidFill>
                <a:srgbClr val="00B050"/>
              </a:solidFill>
            </a:endParaRPr>
          </a:p>
        </p:txBody>
      </p:sp>
      <p:sp>
        <p:nvSpPr>
          <p:cNvPr id="15" name="Arrow: Right 14">
            <a:extLst>
              <a:ext uri="{FF2B5EF4-FFF2-40B4-BE49-F238E27FC236}">
                <a16:creationId xmlns:a16="http://schemas.microsoft.com/office/drawing/2014/main" id="{99682385-CFF7-8226-9B35-1DBD4E9B6913}"/>
              </a:ext>
            </a:extLst>
          </p:cNvPr>
          <p:cNvSpPr/>
          <p:nvPr/>
        </p:nvSpPr>
        <p:spPr>
          <a:xfrm>
            <a:off x="11210798" y="7733487"/>
            <a:ext cx="1393808" cy="762813"/>
          </a:xfrm>
          <a:prstGeom prst="rightArrow">
            <a:avLst>
              <a:gd name="adj1" fmla="val 50000"/>
              <a:gd name="adj2" fmla="val 32000"/>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Folded Corner 15">
            <a:extLst>
              <a:ext uri="{FF2B5EF4-FFF2-40B4-BE49-F238E27FC236}">
                <a16:creationId xmlns:a16="http://schemas.microsoft.com/office/drawing/2014/main" id="{D5F93A19-B081-8634-DC9D-F4160F3F892D}"/>
              </a:ext>
            </a:extLst>
          </p:cNvPr>
          <p:cNvSpPr/>
          <p:nvPr/>
        </p:nvSpPr>
        <p:spPr>
          <a:xfrm>
            <a:off x="12641182" y="3629421"/>
            <a:ext cx="5399931" cy="5933679"/>
          </a:xfrm>
          <a:prstGeom prst="foldedCorner">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b="1" i="1" dirty="0">
              <a:solidFill>
                <a:srgbClr val="0070C0"/>
              </a:solidFill>
            </a:endParaRPr>
          </a:p>
          <a:p>
            <a:pPr algn="ctr"/>
            <a:r>
              <a:rPr lang="en-US" sz="4800" b="1" i="1" dirty="0" err="1">
                <a:solidFill>
                  <a:srgbClr val="0070C0"/>
                </a:solidFill>
              </a:rPr>
              <a:t>Là</a:t>
            </a:r>
            <a:r>
              <a:rPr lang="en-US" sz="4800" b="1" i="1" dirty="0">
                <a:solidFill>
                  <a:srgbClr val="0070C0"/>
                </a:solidFill>
              </a:rPr>
              <a:t> </a:t>
            </a:r>
            <a:r>
              <a:rPr lang="en-US" sz="4800" b="1" i="1" dirty="0" err="1">
                <a:solidFill>
                  <a:srgbClr val="0070C0"/>
                </a:solidFill>
              </a:rPr>
              <a:t>một</a:t>
            </a:r>
            <a:r>
              <a:rPr lang="en-US" sz="4800" b="1" i="1" dirty="0">
                <a:solidFill>
                  <a:srgbClr val="0070C0"/>
                </a:solidFill>
              </a:rPr>
              <a:t> </a:t>
            </a:r>
            <a:r>
              <a:rPr lang="en-US" sz="4800" b="1" i="1" dirty="0" err="1">
                <a:solidFill>
                  <a:srgbClr val="0070C0"/>
                </a:solidFill>
              </a:rPr>
              <a:t>phần</a:t>
            </a:r>
            <a:r>
              <a:rPr lang="en-US" sz="4800" b="1" i="1" dirty="0">
                <a:solidFill>
                  <a:srgbClr val="0070C0"/>
                </a:solidFill>
              </a:rPr>
              <a:t> </a:t>
            </a:r>
            <a:r>
              <a:rPr lang="en-US" sz="4800" b="1" i="1" dirty="0" err="1">
                <a:solidFill>
                  <a:srgbClr val="0070C0"/>
                </a:solidFill>
              </a:rPr>
              <a:t>không</a:t>
            </a:r>
            <a:r>
              <a:rPr lang="en-US" sz="4800" b="1" i="1" dirty="0">
                <a:solidFill>
                  <a:srgbClr val="0070C0"/>
                </a:solidFill>
              </a:rPr>
              <a:t> </a:t>
            </a:r>
            <a:r>
              <a:rPr lang="en-US" sz="4800" b="1" i="1" dirty="0" err="1">
                <a:solidFill>
                  <a:srgbClr val="0070C0"/>
                </a:solidFill>
              </a:rPr>
              <a:t>thể</a:t>
            </a:r>
            <a:r>
              <a:rPr lang="en-US" sz="4800" b="1" i="1" dirty="0">
                <a:solidFill>
                  <a:srgbClr val="0070C0"/>
                </a:solidFill>
              </a:rPr>
              <a:t> </a:t>
            </a:r>
            <a:r>
              <a:rPr lang="en-US" sz="4800" b="1" i="1" dirty="0" err="1">
                <a:solidFill>
                  <a:srgbClr val="0070C0"/>
                </a:solidFill>
              </a:rPr>
              <a:t>thiếu</a:t>
            </a:r>
            <a:r>
              <a:rPr lang="en-US" sz="4800" b="1" i="1" dirty="0">
                <a:solidFill>
                  <a:srgbClr val="0070C0"/>
                </a:solidFill>
              </a:rPr>
              <a:t> </a:t>
            </a:r>
            <a:r>
              <a:rPr lang="en-US" sz="4800" b="1" i="1" dirty="0" err="1">
                <a:solidFill>
                  <a:srgbClr val="0070C0"/>
                </a:solidFill>
              </a:rPr>
              <a:t>của</a:t>
            </a:r>
            <a:r>
              <a:rPr lang="en-US" sz="4800" b="1" i="1" dirty="0">
                <a:solidFill>
                  <a:srgbClr val="0070C0"/>
                </a:solidFill>
              </a:rPr>
              <a:t> </a:t>
            </a:r>
            <a:r>
              <a:rPr lang="en-US" sz="4800" b="1" i="1" dirty="0" err="1">
                <a:solidFill>
                  <a:srgbClr val="0070C0"/>
                </a:solidFill>
              </a:rPr>
              <a:t>xung</a:t>
            </a:r>
            <a:r>
              <a:rPr lang="en-US" sz="4800" b="1" i="1" dirty="0">
                <a:solidFill>
                  <a:srgbClr val="0070C0"/>
                </a:solidFill>
              </a:rPr>
              <a:t> </a:t>
            </a:r>
            <a:r>
              <a:rPr lang="en-US" sz="4800" b="1" i="1" dirty="0" err="1">
                <a:solidFill>
                  <a:srgbClr val="0070C0"/>
                </a:solidFill>
              </a:rPr>
              <a:t>đột</a:t>
            </a:r>
            <a:r>
              <a:rPr lang="en-US" sz="4800" b="1" i="1" dirty="0">
                <a:solidFill>
                  <a:srgbClr val="0070C0"/>
                </a:solidFill>
              </a:rPr>
              <a:t> </a:t>
            </a:r>
            <a:r>
              <a:rPr lang="en-US" sz="4800" b="1" i="1" dirty="0" err="1">
                <a:solidFill>
                  <a:srgbClr val="0070C0"/>
                </a:solidFill>
              </a:rPr>
              <a:t>kịch</a:t>
            </a:r>
            <a:r>
              <a:rPr lang="en-US" sz="4800" b="1" i="1" dirty="0">
                <a:solidFill>
                  <a:srgbClr val="0070C0"/>
                </a:solidFill>
              </a:rPr>
              <a:t> </a:t>
            </a:r>
            <a:r>
              <a:rPr lang="en-US" sz="4800" b="1" i="1" dirty="0" err="1">
                <a:solidFill>
                  <a:srgbClr val="0070C0"/>
                </a:solidFill>
              </a:rPr>
              <a:t>trong</a:t>
            </a:r>
            <a:r>
              <a:rPr lang="en-US" sz="4800" b="1" i="1" dirty="0">
                <a:solidFill>
                  <a:srgbClr val="0070C0"/>
                </a:solidFill>
              </a:rPr>
              <a:t> TP </a:t>
            </a:r>
            <a:r>
              <a:rPr lang="en-US" sz="4800" b="1" i="1" dirty="0" err="1">
                <a:solidFill>
                  <a:srgbClr val="EC4A52"/>
                </a:solidFill>
              </a:rPr>
              <a:t>Hăm-lét</a:t>
            </a:r>
            <a:r>
              <a:rPr lang="en-US" sz="4800" b="1" i="1" dirty="0">
                <a:solidFill>
                  <a:srgbClr val="0070C0"/>
                </a:solidFill>
              </a:rPr>
              <a:t> </a:t>
            </a:r>
            <a:r>
              <a:rPr lang="en-US" sz="4800" b="1" i="1" dirty="0" err="1">
                <a:solidFill>
                  <a:srgbClr val="0070C0"/>
                </a:solidFill>
              </a:rPr>
              <a:t>cũng</a:t>
            </a:r>
            <a:r>
              <a:rPr lang="en-US" sz="4800" b="1" i="1" dirty="0">
                <a:solidFill>
                  <a:srgbClr val="0070C0"/>
                </a:solidFill>
              </a:rPr>
              <a:t> </a:t>
            </a:r>
            <a:r>
              <a:rPr lang="en-US" sz="4800" b="1" i="1" dirty="0" err="1">
                <a:solidFill>
                  <a:srgbClr val="0070C0"/>
                </a:solidFill>
              </a:rPr>
              <a:t>như</a:t>
            </a:r>
            <a:r>
              <a:rPr lang="en-US" sz="4800" b="1" i="1" dirty="0">
                <a:solidFill>
                  <a:srgbClr val="0070C0"/>
                </a:solidFill>
              </a:rPr>
              <a:t> </a:t>
            </a:r>
            <a:r>
              <a:rPr lang="en-US" sz="4800" b="1" i="1" dirty="0" err="1">
                <a:solidFill>
                  <a:srgbClr val="0070C0"/>
                </a:solidFill>
              </a:rPr>
              <a:t>trong</a:t>
            </a:r>
            <a:r>
              <a:rPr lang="en-US" sz="4800" b="1" i="1" dirty="0">
                <a:solidFill>
                  <a:srgbClr val="0070C0"/>
                </a:solidFill>
              </a:rPr>
              <a:t> VB (</a:t>
            </a:r>
            <a:r>
              <a:rPr lang="en-US" sz="4800" b="1" i="1" dirty="0" err="1">
                <a:solidFill>
                  <a:srgbClr val="EC4A52"/>
                </a:solidFill>
              </a:rPr>
              <a:t>Sống</a:t>
            </a:r>
            <a:r>
              <a:rPr lang="en-US" sz="4800" b="1" i="1" dirty="0">
                <a:solidFill>
                  <a:srgbClr val="EC4A52"/>
                </a:solidFill>
              </a:rPr>
              <a:t> hay </a:t>
            </a:r>
            <a:r>
              <a:rPr lang="en-US" sz="4800" b="1" i="1" dirty="0" err="1">
                <a:solidFill>
                  <a:srgbClr val="EC4A52"/>
                </a:solidFill>
              </a:rPr>
              <a:t>không</a:t>
            </a:r>
            <a:r>
              <a:rPr lang="en-US" sz="4800" b="1" i="1" dirty="0">
                <a:solidFill>
                  <a:srgbClr val="EC4A52"/>
                </a:solidFill>
              </a:rPr>
              <a:t> </a:t>
            </a:r>
            <a:r>
              <a:rPr lang="en-US" sz="4800" b="1" i="1" dirty="0" err="1">
                <a:solidFill>
                  <a:srgbClr val="EC4A52"/>
                </a:solidFill>
              </a:rPr>
              <a:t>sống</a:t>
            </a:r>
            <a:r>
              <a:rPr lang="en-US" sz="4800" b="1" i="1" dirty="0">
                <a:solidFill>
                  <a:srgbClr val="EC4A52"/>
                </a:solidFill>
              </a:rPr>
              <a:t> – </a:t>
            </a:r>
            <a:r>
              <a:rPr lang="en-US" sz="4800" b="1" i="1" dirty="0" err="1">
                <a:solidFill>
                  <a:srgbClr val="EC4A52"/>
                </a:solidFill>
              </a:rPr>
              <a:t>đó</a:t>
            </a:r>
            <a:r>
              <a:rPr lang="en-US" sz="4800" b="1" i="1" dirty="0">
                <a:solidFill>
                  <a:srgbClr val="EC4A52"/>
                </a:solidFill>
              </a:rPr>
              <a:t> </a:t>
            </a:r>
            <a:r>
              <a:rPr lang="en-US" sz="4800" b="1" i="1" dirty="0" err="1">
                <a:solidFill>
                  <a:srgbClr val="EC4A52"/>
                </a:solidFill>
              </a:rPr>
              <a:t>là</a:t>
            </a:r>
            <a:r>
              <a:rPr lang="en-US" sz="4800" b="1" i="1" dirty="0">
                <a:solidFill>
                  <a:srgbClr val="EC4A52"/>
                </a:solidFill>
              </a:rPr>
              <a:t> </a:t>
            </a:r>
            <a:r>
              <a:rPr lang="en-US" sz="4800" b="1" i="1" dirty="0" err="1">
                <a:solidFill>
                  <a:srgbClr val="EC4A52"/>
                </a:solidFill>
              </a:rPr>
              <a:t>vấn</a:t>
            </a:r>
            <a:r>
              <a:rPr lang="en-US" sz="4800" b="1" i="1" dirty="0">
                <a:solidFill>
                  <a:srgbClr val="EC4A52"/>
                </a:solidFill>
              </a:rPr>
              <a:t> </a:t>
            </a:r>
            <a:r>
              <a:rPr lang="en-US" sz="4800" b="1" i="1" dirty="0" err="1">
                <a:solidFill>
                  <a:srgbClr val="EC4A52"/>
                </a:solidFill>
              </a:rPr>
              <a:t>đề</a:t>
            </a:r>
            <a:r>
              <a:rPr lang="en-US" sz="4800" b="1" i="1" dirty="0">
                <a:solidFill>
                  <a:srgbClr val="0070C0"/>
                </a:solidFill>
              </a:rPr>
              <a:t>)</a:t>
            </a:r>
          </a:p>
        </p:txBody>
      </p:sp>
    </p:spTree>
    <p:extLst>
      <p:ext uri="{BB962C8B-B14F-4D97-AF65-F5344CB8AC3E}">
        <p14:creationId xmlns:p14="http://schemas.microsoft.com/office/powerpoint/2010/main" val="346636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out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FD969A-3C39-E572-C944-1A6DAFF2350F}"/>
              </a:ext>
            </a:extLst>
          </p:cNvPr>
          <p:cNvPicPr>
            <a:picLocks noChangeAspect="1"/>
          </p:cNvPicPr>
          <p:nvPr/>
        </p:nvPicPr>
        <p:blipFill rotWithShape="1">
          <a:blip r:embed="rId3">
            <a:clrChange>
              <a:clrFrom>
                <a:srgbClr val="FFFFFF"/>
              </a:clrFrom>
              <a:clrTo>
                <a:srgbClr val="FFFFFF">
                  <a:alpha val="0"/>
                </a:srgbClr>
              </a:clrTo>
            </a:clrChange>
          </a:blip>
          <a:srcRect l="26444" t="31917" r="42186" b="18889"/>
          <a:stretch/>
        </p:blipFill>
        <p:spPr>
          <a:xfrm>
            <a:off x="4195290" y="1850245"/>
            <a:ext cx="4533075" cy="3998723"/>
          </a:xfrm>
          <a:prstGeom prst="rect">
            <a:avLst/>
          </a:prstGeom>
        </p:spPr>
      </p:pic>
      <p:sp>
        <p:nvSpPr>
          <p:cNvPr id="4" name="TextBox 3">
            <a:extLst>
              <a:ext uri="{FF2B5EF4-FFF2-40B4-BE49-F238E27FC236}">
                <a16:creationId xmlns:a16="http://schemas.microsoft.com/office/drawing/2014/main" id="{E3151FF8-AB84-EB7E-2090-CE2A9A1A1E1E}"/>
              </a:ext>
            </a:extLst>
          </p:cNvPr>
          <p:cNvSpPr txBox="1"/>
          <p:nvPr/>
        </p:nvSpPr>
        <p:spPr>
          <a:xfrm>
            <a:off x="2069592" y="177732"/>
            <a:ext cx="15278100" cy="1938992"/>
          </a:xfrm>
          <a:prstGeom prst="rect">
            <a:avLst/>
          </a:prstGeom>
          <a:noFill/>
        </p:spPr>
        <p:txBody>
          <a:bodyPr wrap="square">
            <a:spAutoFit/>
          </a:bodyPr>
          <a:lstStyle/>
          <a:p>
            <a:pPr algn="ctr">
              <a:spcAft>
                <a:spcPts val="800"/>
              </a:spcAft>
            </a:pP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của</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việc</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thể</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hiện</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giằng</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latin typeface="Times New Roman" panose="02020603050405020304" pitchFamily="18" charset="0"/>
                <a:ea typeface="Calibri" panose="020F0502020204030204" pitchFamily="34" charset="0"/>
                <a:cs typeface="Times New Roman" panose="02020603050405020304" pitchFamily="18" charset="0"/>
              </a:rPr>
              <a:t>xé</a:t>
            </a:r>
            <a:r>
              <a:rPr lang="en-US" sz="6000" b="1" kern="100" dirty="0">
                <a:solidFill>
                  <a:srgbClr val="CF1164"/>
                </a:solidFill>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6000" b="1" kern="100" dirty="0">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solidFill>
                  <a:srgbClr val="CF1164"/>
                </a:solidFill>
                <a:effectLst/>
                <a:latin typeface="Times New Roman" panose="02020603050405020304" pitchFamily="18" charset="0"/>
                <a:ea typeface="Calibri" panose="020F0502020204030204" pitchFamily="34" charset="0"/>
                <a:cs typeface="Times New Roman" panose="02020603050405020304" pitchFamily="18" charset="0"/>
              </a:rPr>
              <a:t>Hăm-lét</a:t>
            </a:r>
            <a:endParaRPr lang="en-US" sz="4800" kern="100" dirty="0">
              <a:solidFill>
                <a:srgbClr val="CF116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Speech Bubble: Oval 7">
            <a:extLst>
              <a:ext uri="{FF2B5EF4-FFF2-40B4-BE49-F238E27FC236}">
                <a16:creationId xmlns:a16="http://schemas.microsoft.com/office/drawing/2014/main" id="{D05DDADB-08F0-BFA7-08B0-5BF45269019F}"/>
              </a:ext>
            </a:extLst>
          </p:cNvPr>
          <p:cNvSpPr/>
          <p:nvPr/>
        </p:nvSpPr>
        <p:spPr>
          <a:xfrm>
            <a:off x="696559" y="2119240"/>
            <a:ext cx="3886200" cy="3222239"/>
          </a:xfrm>
          <a:prstGeom prst="wedgeEllipseCallout">
            <a:avLst>
              <a:gd name="adj1" fmla="val 63410"/>
              <a:gd name="adj2" fmla="val 1638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b="1" i="1" u="sng" dirty="0" err="1">
                <a:solidFill>
                  <a:srgbClr val="00B050"/>
                </a:solidFill>
              </a:rPr>
              <a:t>Những</a:t>
            </a:r>
            <a:r>
              <a:rPr lang="en-US" sz="5400" b="1" i="1" u="sng" dirty="0">
                <a:solidFill>
                  <a:srgbClr val="00B050"/>
                </a:solidFill>
              </a:rPr>
              <a:t> </a:t>
            </a:r>
            <a:r>
              <a:rPr lang="en-US" sz="5400" b="1" i="1" u="sng" dirty="0" err="1">
                <a:solidFill>
                  <a:srgbClr val="00B050"/>
                </a:solidFill>
              </a:rPr>
              <a:t>giằng</a:t>
            </a:r>
            <a:r>
              <a:rPr lang="en-US" sz="5400" b="1" i="1" u="sng" dirty="0">
                <a:solidFill>
                  <a:srgbClr val="00B050"/>
                </a:solidFill>
              </a:rPr>
              <a:t> </a:t>
            </a:r>
            <a:r>
              <a:rPr lang="en-US" sz="5400" b="1" i="1" u="sng" dirty="0" err="1">
                <a:solidFill>
                  <a:srgbClr val="00B050"/>
                </a:solidFill>
              </a:rPr>
              <a:t>xé</a:t>
            </a:r>
            <a:r>
              <a:rPr lang="en-US" sz="5400" b="1" i="1" u="sng" dirty="0">
                <a:solidFill>
                  <a:srgbClr val="00B050"/>
                </a:solidFill>
              </a:rPr>
              <a:t> </a:t>
            </a:r>
            <a:r>
              <a:rPr lang="en-US" sz="5400" b="1" i="1" u="sng" dirty="0" err="1">
                <a:solidFill>
                  <a:srgbClr val="00B050"/>
                </a:solidFill>
              </a:rPr>
              <a:t>nội</a:t>
            </a:r>
            <a:r>
              <a:rPr lang="en-US" sz="5400" b="1" i="1" u="sng" dirty="0">
                <a:solidFill>
                  <a:srgbClr val="00B050"/>
                </a:solidFill>
              </a:rPr>
              <a:t> </a:t>
            </a:r>
            <a:r>
              <a:rPr lang="en-US" sz="5400" b="1" i="1" u="sng" dirty="0" err="1">
                <a:solidFill>
                  <a:srgbClr val="00B050"/>
                </a:solidFill>
              </a:rPr>
              <a:t>tâm</a:t>
            </a:r>
            <a:endParaRPr lang="en-US" sz="5400" b="1" i="1" dirty="0">
              <a:solidFill>
                <a:srgbClr val="EC4A52"/>
              </a:solidFill>
            </a:endParaRPr>
          </a:p>
        </p:txBody>
      </p:sp>
      <p:sp>
        <p:nvSpPr>
          <p:cNvPr id="2" name="Rectangle: Folded Corner 1">
            <a:extLst>
              <a:ext uri="{FF2B5EF4-FFF2-40B4-BE49-F238E27FC236}">
                <a16:creationId xmlns:a16="http://schemas.microsoft.com/office/drawing/2014/main" id="{8D0F73D4-EF7F-99F5-B158-C021CBDB5A92}"/>
              </a:ext>
            </a:extLst>
          </p:cNvPr>
          <p:cNvSpPr/>
          <p:nvPr/>
        </p:nvSpPr>
        <p:spPr>
          <a:xfrm>
            <a:off x="990600" y="5810839"/>
            <a:ext cx="6518103" cy="4298429"/>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800" b="1" dirty="0">
              <a:solidFill>
                <a:schemeClr val="accent6">
                  <a:lumMod val="75000"/>
                </a:schemeClr>
              </a:solidFill>
            </a:endParaRPr>
          </a:p>
          <a:p>
            <a:pPr algn="just"/>
            <a:r>
              <a:rPr lang="en-US" sz="4800" b="1" dirty="0">
                <a:solidFill>
                  <a:schemeClr val="accent6">
                    <a:lumMod val="75000"/>
                  </a:schemeClr>
                </a:solidFill>
              </a:rPr>
              <a:t>- </a:t>
            </a:r>
            <a:r>
              <a:rPr lang="en-US" sz="4800" b="1" dirty="0" err="1">
                <a:solidFill>
                  <a:schemeClr val="accent6">
                    <a:lumMod val="75000"/>
                  </a:schemeClr>
                </a:solidFill>
              </a:rPr>
              <a:t>Hăm-lét</a:t>
            </a:r>
            <a:r>
              <a:rPr lang="en-US" sz="4800" b="1" dirty="0">
                <a:solidFill>
                  <a:schemeClr val="accent6">
                    <a:lumMod val="75000"/>
                  </a:schemeClr>
                </a:solidFill>
              </a:rPr>
              <a:t> </a:t>
            </a:r>
            <a:r>
              <a:rPr lang="en-US" sz="4800" b="1" dirty="0" err="1">
                <a:solidFill>
                  <a:schemeClr val="accent6">
                    <a:lumMod val="75000"/>
                  </a:schemeClr>
                </a:solidFill>
              </a:rPr>
              <a:t>đang</a:t>
            </a:r>
            <a:r>
              <a:rPr lang="en-US" sz="4800" b="1" dirty="0">
                <a:solidFill>
                  <a:schemeClr val="accent6">
                    <a:lumMod val="75000"/>
                  </a:schemeClr>
                </a:solidFill>
              </a:rPr>
              <a:t> </a:t>
            </a:r>
            <a:r>
              <a:rPr lang="en-US" sz="4800" b="1" dirty="0" err="1">
                <a:solidFill>
                  <a:schemeClr val="accent6">
                    <a:lumMod val="75000"/>
                  </a:schemeClr>
                </a:solidFill>
              </a:rPr>
              <a:t>khủng</a:t>
            </a:r>
            <a:r>
              <a:rPr lang="en-US" sz="4800" b="1" dirty="0">
                <a:solidFill>
                  <a:schemeClr val="accent6">
                    <a:lumMod val="75000"/>
                  </a:schemeClr>
                </a:solidFill>
              </a:rPr>
              <a:t> </a:t>
            </a:r>
            <a:r>
              <a:rPr lang="en-US" sz="4800" b="1" dirty="0" err="1">
                <a:solidFill>
                  <a:schemeClr val="accent6">
                    <a:lumMod val="75000"/>
                  </a:schemeClr>
                </a:solidFill>
              </a:rPr>
              <a:t>hoảng</a:t>
            </a:r>
            <a:r>
              <a:rPr lang="en-US" sz="4800" b="1" dirty="0">
                <a:solidFill>
                  <a:schemeClr val="accent6">
                    <a:lumMod val="75000"/>
                  </a:schemeClr>
                </a:solidFill>
              </a:rPr>
              <a:t> </a:t>
            </a:r>
            <a:r>
              <a:rPr lang="en-US" sz="4800" b="1" dirty="0" err="1">
                <a:solidFill>
                  <a:schemeClr val="accent6">
                    <a:lumMod val="75000"/>
                  </a:schemeClr>
                </a:solidFill>
              </a:rPr>
              <a:t>về</a:t>
            </a:r>
            <a:r>
              <a:rPr lang="en-US" sz="4800" b="1" dirty="0">
                <a:solidFill>
                  <a:schemeClr val="accent6">
                    <a:lumMod val="75000"/>
                  </a:schemeClr>
                </a:solidFill>
              </a:rPr>
              <a:t> </a:t>
            </a:r>
            <a:r>
              <a:rPr lang="en-US" sz="4800" b="1" dirty="0" err="1">
                <a:solidFill>
                  <a:schemeClr val="accent6">
                    <a:lumMod val="75000"/>
                  </a:schemeClr>
                </a:solidFill>
              </a:rPr>
              <a:t>tinh</a:t>
            </a:r>
            <a:r>
              <a:rPr lang="en-US" sz="4800" b="1" dirty="0">
                <a:solidFill>
                  <a:schemeClr val="accent6">
                    <a:lumMod val="75000"/>
                  </a:schemeClr>
                </a:solidFill>
              </a:rPr>
              <a:t> </a:t>
            </a:r>
            <a:r>
              <a:rPr lang="en-US" sz="4800" b="1" dirty="0" err="1">
                <a:solidFill>
                  <a:schemeClr val="accent6">
                    <a:lumMod val="75000"/>
                  </a:schemeClr>
                </a:solidFill>
              </a:rPr>
              <a:t>thần</a:t>
            </a:r>
            <a:r>
              <a:rPr lang="en-US" sz="4800" b="1" dirty="0">
                <a:solidFill>
                  <a:schemeClr val="accent6">
                    <a:lumMod val="75000"/>
                  </a:schemeClr>
                </a:solidFill>
              </a:rPr>
              <a:t> hay </a:t>
            </a:r>
            <a:r>
              <a:rPr lang="en-US" sz="4800" b="1" dirty="0" err="1">
                <a:solidFill>
                  <a:schemeClr val="accent6">
                    <a:lumMod val="75000"/>
                  </a:schemeClr>
                </a:solidFill>
              </a:rPr>
              <a:t>đang</a:t>
            </a:r>
            <a:r>
              <a:rPr lang="en-US" sz="4800" b="1" dirty="0">
                <a:solidFill>
                  <a:schemeClr val="accent6">
                    <a:lumMod val="75000"/>
                  </a:schemeClr>
                </a:solidFill>
              </a:rPr>
              <a:t> </a:t>
            </a:r>
            <a:r>
              <a:rPr lang="en-US" sz="4800" b="1" dirty="0" err="1">
                <a:solidFill>
                  <a:schemeClr val="accent6">
                    <a:lumMod val="75000"/>
                  </a:schemeClr>
                </a:solidFill>
              </a:rPr>
              <a:t>băn</a:t>
            </a:r>
            <a:r>
              <a:rPr lang="en-US" sz="4800" b="1" dirty="0">
                <a:solidFill>
                  <a:schemeClr val="accent6">
                    <a:lumMod val="75000"/>
                  </a:schemeClr>
                </a:solidFill>
              </a:rPr>
              <a:t> </a:t>
            </a:r>
            <a:r>
              <a:rPr lang="en-US" sz="4800" b="1" dirty="0" err="1">
                <a:solidFill>
                  <a:schemeClr val="accent6">
                    <a:lumMod val="75000"/>
                  </a:schemeClr>
                </a:solidFill>
              </a:rPr>
              <a:t>khoăn</a:t>
            </a:r>
            <a:r>
              <a:rPr lang="en-US" sz="4800" b="1" dirty="0">
                <a:solidFill>
                  <a:schemeClr val="accent6">
                    <a:lumMod val="75000"/>
                  </a:schemeClr>
                </a:solidFill>
              </a:rPr>
              <a:t> do </a:t>
            </a:r>
            <a:r>
              <a:rPr lang="en-US" sz="4800" b="1" dirty="0" err="1">
                <a:solidFill>
                  <a:schemeClr val="accent6">
                    <a:lumMod val="75000"/>
                  </a:schemeClr>
                </a:solidFill>
              </a:rPr>
              <a:t>dự</a:t>
            </a:r>
            <a:r>
              <a:rPr lang="en-US" sz="4800" b="1" dirty="0">
                <a:solidFill>
                  <a:schemeClr val="accent6">
                    <a:lumMod val="75000"/>
                  </a:schemeClr>
                </a:solidFill>
              </a:rPr>
              <a:t>;</a:t>
            </a:r>
          </a:p>
          <a:p>
            <a:pPr algn="ctr"/>
            <a:r>
              <a:rPr lang="en-US" sz="4800" b="1" dirty="0">
                <a:solidFill>
                  <a:schemeClr val="accent6">
                    <a:lumMod val="75000"/>
                  </a:schemeClr>
                </a:solidFill>
              </a:rPr>
              <a:t>- </a:t>
            </a:r>
            <a:r>
              <a:rPr lang="en-US" sz="4800" b="1" dirty="0" err="1">
                <a:solidFill>
                  <a:schemeClr val="accent6">
                    <a:lumMod val="75000"/>
                  </a:schemeClr>
                </a:solidFill>
              </a:rPr>
              <a:t>Nhân</a:t>
            </a:r>
            <a:r>
              <a:rPr lang="en-US" sz="4800" b="1" dirty="0">
                <a:solidFill>
                  <a:schemeClr val="accent6">
                    <a:lumMod val="75000"/>
                  </a:schemeClr>
                </a:solidFill>
              </a:rPr>
              <a:t> </a:t>
            </a:r>
            <a:r>
              <a:rPr lang="en-US" sz="4800" b="1" dirty="0" err="1">
                <a:solidFill>
                  <a:schemeClr val="accent6">
                    <a:lumMod val="75000"/>
                  </a:schemeClr>
                </a:solidFill>
              </a:rPr>
              <a:t>vật</a:t>
            </a:r>
            <a:r>
              <a:rPr lang="en-US" sz="4800" b="1" dirty="0">
                <a:solidFill>
                  <a:schemeClr val="accent6">
                    <a:lumMod val="75000"/>
                  </a:schemeClr>
                </a:solidFill>
              </a:rPr>
              <a:t> </a:t>
            </a:r>
            <a:r>
              <a:rPr lang="en-US" sz="4800" b="1" dirty="0" err="1">
                <a:solidFill>
                  <a:schemeClr val="accent6">
                    <a:lumMod val="75000"/>
                  </a:schemeClr>
                </a:solidFill>
              </a:rPr>
              <a:t>đang</a:t>
            </a:r>
            <a:r>
              <a:rPr lang="en-US" sz="4800" b="1" dirty="0">
                <a:solidFill>
                  <a:schemeClr val="accent6">
                    <a:lumMod val="75000"/>
                  </a:schemeClr>
                </a:solidFill>
              </a:rPr>
              <a:t> </a:t>
            </a:r>
            <a:r>
              <a:rPr lang="en-US" sz="4800" b="1" dirty="0" err="1">
                <a:solidFill>
                  <a:schemeClr val="accent6">
                    <a:lumMod val="75000"/>
                  </a:schemeClr>
                </a:solidFill>
              </a:rPr>
              <a:t>gắng</a:t>
            </a:r>
            <a:r>
              <a:rPr lang="en-US" sz="4800" b="1" dirty="0">
                <a:solidFill>
                  <a:schemeClr val="accent6">
                    <a:lumMod val="75000"/>
                  </a:schemeClr>
                </a:solidFill>
              </a:rPr>
              <a:t> </a:t>
            </a:r>
            <a:r>
              <a:rPr lang="en-US" sz="4800" b="1" dirty="0" err="1">
                <a:solidFill>
                  <a:schemeClr val="accent6">
                    <a:lumMod val="75000"/>
                  </a:schemeClr>
                </a:solidFill>
              </a:rPr>
              <a:t>gỏi</a:t>
            </a:r>
            <a:r>
              <a:rPr lang="en-US" sz="4800" b="1" dirty="0">
                <a:solidFill>
                  <a:schemeClr val="accent6">
                    <a:lumMod val="75000"/>
                  </a:schemeClr>
                </a:solidFill>
              </a:rPr>
              <a:t> </a:t>
            </a:r>
            <a:r>
              <a:rPr lang="en-US" sz="4800" b="1" dirty="0" err="1">
                <a:solidFill>
                  <a:schemeClr val="accent6">
                    <a:lumMod val="75000"/>
                  </a:schemeClr>
                </a:solidFill>
              </a:rPr>
              <a:t>vượt</a:t>
            </a:r>
            <a:r>
              <a:rPr lang="en-US" sz="4800" b="1" dirty="0">
                <a:solidFill>
                  <a:schemeClr val="accent6">
                    <a:lumMod val="75000"/>
                  </a:schemeClr>
                </a:solidFill>
              </a:rPr>
              <a:t> qua </a:t>
            </a:r>
            <a:r>
              <a:rPr lang="en-US" sz="4800" b="1" dirty="0" err="1">
                <a:solidFill>
                  <a:schemeClr val="accent6">
                    <a:lumMod val="75000"/>
                  </a:schemeClr>
                </a:solidFill>
              </a:rPr>
              <a:t>chính</a:t>
            </a:r>
            <a:r>
              <a:rPr lang="en-US" sz="4800" b="1" dirty="0">
                <a:solidFill>
                  <a:schemeClr val="accent6">
                    <a:lumMod val="75000"/>
                  </a:schemeClr>
                </a:solidFill>
              </a:rPr>
              <a:t> </a:t>
            </a:r>
            <a:r>
              <a:rPr lang="en-US" sz="4800" b="1" dirty="0" err="1">
                <a:solidFill>
                  <a:schemeClr val="accent6">
                    <a:lumMod val="75000"/>
                  </a:schemeClr>
                </a:solidFill>
              </a:rPr>
              <a:t>mình</a:t>
            </a:r>
            <a:endParaRPr lang="en-US" sz="4800" b="1" dirty="0">
              <a:solidFill>
                <a:schemeClr val="accent6">
                  <a:lumMod val="75000"/>
                </a:schemeClr>
              </a:solidFill>
            </a:endParaRPr>
          </a:p>
        </p:txBody>
      </p:sp>
      <p:sp>
        <p:nvSpPr>
          <p:cNvPr id="3" name="Arrow: Curved Right 2">
            <a:extLst>
              <a:ext uri="{FF2B5EF4-FFF2-40B4-BE49-F238E27FC236}">
                <a16:creationId xmlns:a16="http://schemas.microsoft.com/office/drawing/2014/main" id="{79386820-06B4-18E3-E354-8267A5C3A3BB}"/>
              </a:ext>
            </a:extLst>
          </p:cNvPr>
          <p:cNvSpPr/>
          <p:nvPr/>
        </p:nvSpPr>
        <p:spPr>
          <a:xfrm>
            <a:off x="209089" y="3467100"/>
            <a:ext cx="1148031" cy="2895600"/>
          </a:xfrm>
          <a:prstGeom prst="curvedRightArrow">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Folded Corner 8">
            <a:extLst>
              <a:ext uri="{FF2B5EF4-FFF2-40B4-BE49-F238E27FC236}">
                <a16:creationId xmlns:a16="http://schemas.microsoft.com/office/drawing/2014/main" id="{E1EB7C70-CE46-006A-8C45-AA28B8CBB80E}"/>
              </a:ext>
            </a:extLst>
          </p:cNvPr>
          <p:cNvSpPr/>
          <p:nvPr/>
        </p:nvSpPr>
        <p:spPr>
          <a:xfrm>
            <a:off x="12227096" y="2794068"/>
            <a:ext cx="5712302" cy="7315200"/>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5400" dirty="0">
              <a:solidFill>
                <a:schemeClr val="accent6">
                  <a:lumMod val="75000"/>
                </a:schemeClr>
              </a:solidFill>
            </a:endParaRPr>
          </a:p>
          <a:p>
            <a:pPr algn="just"/>
            <a:endParaRPr lang="en-US" sz="5400" dirty="0">
              <a:solidFill>
                <a:schemeClr val="accent6">
                  <a:lumMod val="75000"/>
                </a:schemeClr>
              </a:solidFill>
            </a:endParaRPr>
          </a:p>
          <a:p>
            <a:pPr algn="just"/>
            <a:r>
              <a:rPr lang="en-US" sz="5400" dirty="0">
                <a:solidFill>
                  <a:schemeClr val="accent6">
                    <a:lumMod val="75000"/>
                  </a:schemeClr>
                </a:solidFill>
              </a:rPr>
              <a:t>- </a:t>
            </a:r>
            <a:r>
              <a:rPr lang="en-US" sz="5400" b="1" dirty="0" err="1">
                <a:solidFill>
                  <a:srgbClr val="CF1164"/>
                </a:solidFill>
              </a:rPr>
              <a:t>Không</a:t>
            </a:r>
            <a:r>
              <a:rPr lang="en-US" sz="5400" dirty="0">
                <a:solidFill>
                  <a:srgbClr val="CF1164"/>
                </a:solidFill>
              </a:rPr>
              <a:t> </a:t>
            </a:r>
            <a:r>
              <a:rPr lang="en-US" sz="5400" b="1" dirty="0" err="1">
                <a:solidFill>
                  <a:srgbClr val="CF1164"/>
                </a:solidFill>
              </a:rPr>
              <a:t>chấp</a:t>
            </a:r>
            <a:r>
              <a:rPr lang="en-US" sz="5400" b="1" dirty="0">
                <a:solidFill>
                  <a:srgbClr val="CF1164"/>
                </a:solidFill>
              </a:rPr>
              <a:t> </a:t>
            </a:r>
            <a:r>
              <a:rPr lang="en-US" sz="5400" b="1" dirty="0" err="1">
                <a:solidFill>
                  <a:srgbClr val="CF1164"/>
                </a:solidFill>
              </a:rPr>
              <a:t>nhận</a:t>
            </a:r>
            <a:r>
              <a:rPr lang="en-US" sz="5400" b="1" dirty="0">
                <a:solidFill>
                  <a:srgbClr val="CF1164"/>
                </a:solidFill>
              </a:rPr>
              <a:t> </a:t>
            </a:r>
            <a:r>
              <a:rPr lang="en-US" sz="5400" b="1" dirty="0" err="1">
                <a:solidFill>
                  <a:srgbClr val="CF1164"/>
                </a:solidFill>
              </a:rPr>
              <a:t>lối</a:t>
            </a:r>
            <a:r>
              <a:rPr lang="en-US" sz="5400" b="1" dirty="0">
                <a:solidFill>
                  <a:srgbClr val="CF1164"/>
                </a:solidFill>
              </a:rPr>
              <a:t> </a:t>
            </a:r>
            <a:r>
              <a:rPr lang="en-US" sz="5400" b="1" dirty="0" err="1">
                <a:solidFill>
                  <a:srgbClr val="CF1164"/>
                </a:solidFill>
              </a:rPr>
              <a:t>sống</a:t>
            </a:r>
            <a:r>
              <a:rPr lang="en-US" sz="5400" b="1" dirty="0">
                <a:solidFill>
                  <a:srgbClr val="CF1164"/>
                </a:solidFill>
              </a:rPr>
              <a:t>: </a:t>
            </a:r>
            <a:r>
              <a:rPr lang="en-US" sz="5400" b="1" dirty="0">
                <a:solidFill>
                  <a:srgbClr val="0070C0"/>
                </a:solidFill>
              </a:rPr>
              <a:t>cam </a:t>
            </a:r>
            <a:r>
              <a:rPr lang="en-US" sz="5400" b="1" dirty="0" err="1">
                <a:solidFill>
                  <a:srgbClr val="0070C0"/>
                </a:solidFill>
              </a:rPr>
              <a:t>chịu</a:t>
            </a:r>
            <a:r>
              <a:rPr lang="en-US" sz="5400" b="1" dirty="0">
                <a:solidFill>
                  <a:srgbClr val="0070C0"/>
                </a:solidFill>
              </a:rPr>
              <a:t>, </a:t>
            </a:r>
            <a:r>
              <a:rPr lang="en-US" sz="5400" b="1" dirty="0" err="1">
                <a:solidFill>
                  <a:srgbClr val="0070C0"/>
                </a:solidFill>
              </a:rPr>
              <a:t>ốm</a:t>
            </a:r>
            <a:r>
              <a:rPr lang="en-US" sz="5400" b="1" dirty="0">
                <a:solidFill>
                  <a:srgbClr val="0070C0"/>
                </a:solidFill>
              </a:rPr>
              <a:t> </a:t>
            </a:r>
            <a:r>
              <a:rPr lang="en-US" sz="5400" b="1" dirty="0" err="1">
                <a:solidFill>
                  <a:srgbClr val="0070C0"/>
                </a:solidFill>
              </a:rPr>
              <a:t>yếu</a:t>
            </a:r>
            <a:r>
              <a:rPr lang="en-US" sz="5400" b="1" dirty="0">
                <a:solidFill>
                  <a:srgbClr val="0070C0"/>
                </a:solidFill>
              </a:rPr>
              <a:t>, </a:t>
            </a:r>
            <a:r>
              <a:rPr lang="en-US" sz="5400" b="1" dirty="0" err="1">
                <a:solidFill>
                  <a:srgbClr val="0070C0"/>
                </a:solidFill>
              </a:rPr>
              <a:t>hèn</a:t>
            </a:r>
            <a:r>
              <a:rPr lang="en-US" sz="5400" b="1" dirty="0">
                <a:solidFill>
                  <a:srgbClr val="0070C0"/>
                </a:solidFill>
              </a:rPr>
              <a:t> </a:t>
            </a:r>
            <a:r>
              <a:rPr lang="en-US" sz="5400" b="1" dirty="0" err="1">
                <a:solidFill>
                  <a:srgbClr val="0070C0"/>
                </a:solidFill>
              </a:rPr>
              <a:t>mạc</a:t>
            </a:r>
            <a:endParaRPr lang="en-US" sz="5400" b="1" dirty="0">
              <a:solidFill>
                <a:srgbClr val="0070C0"/>
              </a:solidFill>
            </a:endParaRPr>
          </a:p>
          <a:p>
            <a:pPr algn="just"/>
            <a:r>
              <a:rPr lang="en-US" sz="5400" dirty="0">
                <a:solidFill>
                  <a:schemeClr val="accent6">
                    <a:lumMod val="75000"/>
                  </a:schemeClr>
                </a:solidFill>
              </a:rPr>
              <a:t>- </a:t>
            </a:r>
            <a:r>
              <a:rPr lang="en-US" sz="5400" b="1" dirty="0" err="1">
                <a:solidFill>
                  <a:srgbClr val="CF1164"/>
                </a:solidFill>
              </a:rPr>
              <a:t>Hướng</a:t>
            </a:r>
            <a:r>
              <a:rPr lang="en-US" sz="5400" b="1" dirty="0">
                <a:solidFill>
                  <a:srgbClr val="CF1164"/>
                </a:solidFill>
              </a:rPr>
              <a:t> </a:t>
            </a:r>
            <a:r>
              <a:rPr lang="en-US" sz="5400" b="1" dirty="0" err="1">
                <a:solidFill>
                  <a:srgbClr val="CF1164"/>
                </a:solidFill>
              </a:rPr>
              <a:t>đến</a:t>
            </a:r>
            <a:r>
              <a:rPr lang="en-US" sz="5400" b="1" dirty="0">
                <a:solidFill>
                  <a:srgbClr val="CF1164"/>
                </a:solidFill>
              </a:rPr>
              <a:t> </a:t>
            </a:r>
            <a:r>
              <a:rPr lang="en-US" sz="5400" b="1" dirty="0" err="1">
                <a:solidFill>
                  <a:srgbClr val="0070C0"/>
                </a:solidFill>
              </a:rPr>
              <a:t>tinh</a:t>
            </a:r>
            <a:r>
              <a:rPr lang="en-US" sz="5400" b="1" dirty="0">
                <a:solidFill>
                  <a:srgbClr val="0070C0"/>
                </a:solidFill>
              </a:rPr>
              <a:t> </a:t>
            </a:r>
            <a:r>
              <a:rPr lang="en-US" sz="5400" b="1" dirty="0" err="1">
                <a:solidFill>
                  <a:srgbClr val="0070C0"/>
                </a:solidFill>
              </a:rPr>
              <a:t>thần</a:t>
            </a:r>
            <a:r>
              <a:rPr lang="en-US" sz="5400" b="1" dirty="0">
                <a:solidFill>
                  <a:srgbClr val="0070C0"/>
                </a:solidFill>
              </a:rPr>
              <a:t> can </a:t>
            </a:r>
            <a:r>
              <a:rPr lang="en-US" sz="5400" b="1" dirty="0" err="1">
                <a:solidFill>
                  <a:srgbClr val="0070C0"/>
                </a:solidFill>
              </a:rPr>
              <a:t>đảm</a:t>
            </a:r>
            <a:r>
              <a:rPr lang="en-US" sz="5400" b="1" dirty="0">
                <a:solidFill>
                  <a:srgbClr val="0070C0"/>
                </a:solidFill>
              </a:rPr>
              <a:t> “</a:t>
            </a:r>
            <a:r>
              <a:rPr lang="en-US" sz="5400" b="1" dirty="0" err="1">
                <a:solidFill>
                  <a:srgbClr val="0070C0"/>
                </a:solidFill>
              </a:rPr>
              <a:t>cầm</a:t>
            </a:r>
            <a:r>
              <a:rPr lang="en-US" sz="5400" b="1" dirty="0">
                <a:solidFill>
                  <a:srgbClr val="0070C0"/>
                </a:solidFill>
              </a:rPr>
              <a:t> </a:t>
            </a:r>
            <a:r>
              <a:rPr lang="en-US" sz="5400" b="1" dirty="0" err="1">
                <a:solidFill>
                  <a:srgbClr val="0070C0"/>
                </a:solidFill>
              </a:rPr>
              <a:t>vũ</a:t>
            </a:r>
            <a:r>
              <a:rPr lang="en-US" sz="5400" b="1" dirty="0">
                <a:solidFill>
                  <a:srgbClr val="0070C0"/>
                </a:solidFill>
              </a:rPr>
              <a:t> </a:t>
            </a:r>
            <a:r>
              <a:rPr lang="en-US" sz="5400" b="1" dirty="0" err="1">
                <a:solidFill>
                  <a:srgbClr val="0070C0"/>
                </a:solidFill>
              </a:rPr>
              <a:t>khí</a:t>
            </a:r>
            <a:r>
              <a:rPr lang="en-US" sz="5400" b="1" dirty="0">
                <a:solidFill>
                  <a:srgbClr val="0070C0"/>
                </a:solidFill>
              </a:rPr>
              <a:t> </a:t>
            </a:r>
            <a:r>
              <a:rPr lang="en-US" sz="5400" b="1" dirty="0" err="1">
                <a:solidFill>
                  <a:srgbClr val="0070C0"/>
                </a:solidFill>
              </a:rPr>
              <a:t>vùng</a:t>
            </a:r>
            <a:r>
              <a:rPr lang="en-US" sz="5400" b="1" dirty="0">
                <a:solidFill>
                  <a:srgbClr val="0070C0"/>
                </a:solidFill>
              </a:rPr>
              <a:t> </a:t>
            </a:r>
            <a:r>
              <a:rPr lang="en-US" sz="5400" b="1" dirty="0" err="1">
                <a:solidFill>
                  <a:srgbClr val="0070C0"/>
                </a:solidFill>
              </a:rPr>
              <a:t>lên</a:t>
            </a:r>
            <a:r>
              <a:rPr lang="en-US" sz="5400" b="1" dirty="0">
                <a:solidFill>
                  <a:srgbClr val="0070C0"/>
                </a:solidFill>
              </a:rPr>
              <a:t> </a:t>
            </a:r>
            <a:r>
              <a:rPr lang="en-US" sz="5400" b="1" dirty="0" err="1">
                <a:solidFill>
                  <a:srgbClr val="0070C0"/>
                </a:solidFill>
              </a:rPr>
              <a:t>mà</a:t>
            </a:r>
            <a:r>
              <a:rPr lang="en-US" sz="5400" b="1" dirty="0">
                <a:solidFill>
                  <a:srgbClr val="0070C0"/>
                </a:solidFill>
              </a:rPr>
              <a:t> </a:t>
            </a:r>
            <a:r>
              <a:rPr lang="en-US" sz="5400" b="1" dirty="0" err="1">
                <a:solidFill>
                  <a:srgbClr val="0070C0"/>
                </a:solidFill>
              </a:rPr>
              <a:t>chống</a:t>
            </a:r>
            <a:r>
              <a:rPr lang="en-US" sz="5400" b="1" dirty="0">
                <a:solidFill>
                  <a:srgbClr val="0070C0"/>
                </a:solidFill>
              </a:rPr>
              <a:t> </a:t>
            </a:r>
            <a:r>
              <a:rPr lang="en-US" sz="5400" b="1" dirty="0" err="1">
                <a:solidFill>
                  <a:srgbClr val="0070C0"/>
                </a:solidFill>
              </a:rPr>
              <a:t>lại</a:t>
            </a:r>
            <a:r>
              <a:rPr lang="en-US" sz="5400" b="1" dirty="0">
                <a:solidFill>
                  <a:srgbClr val="0070C0"/>
                </a:solidFill>
              </a:rPr>
              <a:t> </a:t>
            </a:r>
            <a:r>
              <a:rPr lang="en-US" sz="5400" b="1" dirty="0" err="1">
                <a:solidFill>
                  <a:srgbClr val="0070C0"/>
                </a:solidFill>
              </a:rPr>
              <a:t>với</a:t>
            </a:r>
            <a:r>
              <a:rPr lang="en-US" sz="5400" b="1" dirty="0">
                <a:solidFill>
                  <a:srgbClr val="0070C0"/>
                </a:solidFill>
              </a:rPr>
              <a:t> </a:t>
            </a:r>
            <a:r>
              <a:rPr lang="en-US" sz="5400" b="1" dirty="0" err="1">
                <a:solidFill>
                  <a:srgbClr val="0070C0"/>
                </a:solidFill>
              </a:rPr>
              <a:t>sóng</a:t>
            </a:r>
            <a:r>
              <a:rPr lang="en-US" sz="5400" b="1" dirty="0">
                <a:solidFill>
                  <a:srgbClr val="0070C0"/>
                </a:solidFill>
              </a:rPr>
              <a:t> </a:t>
            </a:r>
            <a:r>
              <a:rPr lang="en-US" sz="5400" b="1" dirty="0" err="1">
                <a:solidFill>
                  <a:srgbClr val="0070C0"/>
                </a:solidFill>
              </a:rPr>
              <a:t>gió</a:t>
            </a:r>
            <a:r>
              <a:rPr lang="en-US" sz="5400" b="1" dirty="0">
                <a:solidFill>
                  <a:srgbClr val="0070C0"/>
                </a:solidFill>
              </a:rPr>
              <a:t> </a:t>
            </a:r>
            <a:r>
              <a:rPr lang="en-US" sz="5400" b="1" dirty="0" err="1">
                <a:solidFill>
                  <a:srgbClr val="0070C0"/>
                </a:solidFill>
              </a:rPr>
              <a:t>của</a:t>
            </a:r>
            <a:r>
              <a:rPr lang="en-US" sz="5400" b="1" dirty="0">
                <a:solidFill>
                  <a:srgbClr val="0070C0"/>
                </a:solidFill>
              </a:rPr>
              <a:t> </a:t>
            </a:r>
            <a:r>
              <a:rPr lang="en-US" sz="5400" b="1" dirty="0" err="1">
                <a:solidFill>
                  <a:srgbClr val="0070C0"/>
                </a:solidFill>
              </a:rPr>
              <a:t>biển</a:t>
            </a:r>
            <a:r>
              <a:rPr lang="en-US" sz="5400" b="1" dirty="0">
                <a:solidFill>
                  <a:srgbClr val="0070C0"/>
                </a:solidFill>
              </a:rPr>
              <a:t> </a:t>
            </a:r>
            <a:r>
              <a:rPr lang="en-US" sz="5400" b="1" dirty="0" err="1">
                <a:solidFill>
                  <a:srgbClr val="0070C0"/>
                </a:solidFill>
              </a:rPr>
              <a:t>khổ</a:t>
            </a:r>
            <a:r>
              <a:rPr lang="en-US" sz="5400" b="1" dirty="0">
                <a:solidFill>
                  <a:srgbClr val="0070C0"/>
                </a:solidFill>
              </a:rPr>
              <a:t>”</a:t>
            </a:r>
          </a:p>
          <a:p>
            <a:pPr marL="685800" indent="-685800" algn="just">
              <a:buFontTx/>
              <a:buChar char="-"/>
            </a:pPr>
            <a:endParaRPr lang="en-US" sz="5400" dirty="0">
              <a:solidFill>
                <a:schemeClr val="accent6">
                  <a:lumMod val="75000"/>
                </a:schemeClr>
              </a:solidFill>
            </a:endParaRPr>
          </a:p>
        </p:txBody>
      </p:sp>
      <p:pic>
        <p:nvPicPr>
          <p:cNvPr id="17" name="Picture 16" descr="A cartoon of a child holding a skull&#10;&#10;Description automatically generated">
            <a:extLst>
              <a:ext uri="{FF2B5EF4-FFF2-40B4-BE49-F238E27FC236}">
                <a16:creationId xmlns:a16="http://schemas.microsoft.com/office/drawing/2014/main" id="{8FD7FFA6-71E1-EC1E-7519-86F40BE6CEF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2095" y="4337230"/>
            <a:ext cx="4786550" cy="3589914"/>
          </a:xfrm>
          <a:prstGeom prst="rect">
            <a:avLst/>
          </a:prstGeom>
        </p:spPr>
      </p:pic>
      <p:sp>
        <p:nvSpPr>
          <p:cNvPr id="19" name="Arrow: Right 18">
            <a:extLst>
              <a:ext uri="{FF2B5EF4-FFF2-40B4-BE49-F238E27FC236}">
                <a16:creationId xmlns:a16="http://schemas.microsoft.com/office/drawing/2014/main" id="{204537EB-4127-15E0-C18B-A8959971E812}"/>
              </a:ext>
            </a:extLst>
          </p:cNvPr>
          <p:cNvSpPr/>
          <p:nvPr/>
        </p:nvSpPr>
        <p:spPr>
          <a:xfrm>
            <a:off x="7996173" y="7901236"/>
            <a:ext cx="4038394" cy="762813"/>
          </a:xfrm>
          <a:prstGeom prst="rightArrow">
            <a:avLst>
              <a:gd name="adj1" fmla="val 50000"/>
              <a:gd name="adj2" fmla="val 32000"/>
            </a:avLst>
          </a:prstGeom>
          <a:solidFill>
            <a:srgbClr val="CF1164"/>
          </a:solidFill>
          <a:ln>
            <a:solidFill>
              <a:srgbClr val="CF1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1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9"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06CC6CB9-0969-3E12-1CAC-9F97331A3DEE}"/>
              </a:ext>
            </a:extLst>
          </p:cNvPr>
          <p:cNvSpPr/>
          <p:nvPr/>
        </p:nvSpPr>
        <p:spPr>
          <a:xfrm>
            <a:off x="-907174" y="4322017"/>
            <a:ext cx="4779514" cy="6547279"/>
          </a:xfrm>
          <a:custGeom>
            <a:avLst/>
            <a:gdLst/>
            <a:ahLst/>
            <a:cxnLst/>
            <a:rect l="l" t="t" r="r" b="b"/>
            <a:pathLst>
              <a:path w="4779514" h="6547279">
                <a:moveTo>
                  <a:pt x="0" y="0"/>
                </a:moveTo>
                <a:lnTo>
                  <a:pt x="4779514" y="0"/>
                </a:lnTo>
                <a:lnTo>
                  <a:pt x="4779514" y="6547279"/>
                </a:lnTo>
                <a:lnTo>
                  <a:pt x="0" y="65472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a:extLst>
              <a:ext uri="{FF2B5EF4-FFF2-40B4-BE49-F238E27FC236}">
                <a16:creationId xmlns:a16="http://schemas.microsoft.com/office/drawing/2014/main" id="{421929C0-77C7-641E-FC27-971CA405E838}"/>
              </a:ext>
            </a:extLst>
          </p:cNvPr>
          <p:cNvSpPr/>
          <p:nvPr/>
        </p:nvSpPr>
        <p:spPr>
          <a:xfrm>
            <a:off x="14209538" y="420308"/>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extBox 6">
            <a:extLst>
              <a:ext uri="{FF2B5EF4-FFF2-40B4-BE49-F238E27FC236}">
                <a16:creationId xmlns:a16="http://schemas.microsoft.com/office/drawing/2014/main" id="{73D4E77B-FC05-1CBF-15AA-60D23CA65B5F}"/>
              </a:ext>
            </a:extLst>
          </p:cNvPr>
          <p:cNvSpPr txBox="1"/>
          <p:nvPr/>
        </p:nvSpPr>
        <p:spPr>
          <a:xfrm rot="-331711">
            <a:off x="-200725" y="725554"/>
            <a:ext cx="9794344" cy="1051570"/>
          </a:xfrm>
          <a:prstGeom prst="rect">
            <a:avLst/>
          </a:prstGeom>
        </p:spPr>
        <p:txBody>
          <a:bodyPr wrap="square" lIns="0" tIns="0" rIns="0" bIns="0" rtlCol="0" anchor="t">
            <a:spAutoFit/>
          </a:bodyPr>
          <a:lstStyle/>
          <a:p>
            <a:pPr algn="ctr">
              <a:lnSpc>
                <a:spcPts val="8200"/>
              </a:lnSpc>
            </a:pPr>
            <a:r>
              <a:rPr lang="en-US" sz="8000" b="1" spc="192" dirty="0">
                <a:solidFill>
                  <a:srgbClr val="CF1164"/>
                </a:solidFill>
                <a:latin typeface="Times New Roman" panose="02020603050405020304" pitchFamily="18" charset="0"/>
                <a:cs typeface="Times New Roman" panose="02020603050405020304" pitchFamily="18" charset="0"/>
              </a:rPr>
              <a:t>PHIẾU HỌC TẬP 3b</a:t>
            </a:r>
          </a:p>
        </p:txBody>
      </p:sp>
      <p:pic>
        <p:nvPicPr>
          <p:cNvPr id="10" name="Picture 9" descr="A person jumping on a rock&#10;&#10;Description automatically generated">
            <a:extLst>
              <a:ext uri="{FF2B5EF4-FFF2-40B4-BE49-F238E27FC236}">
                <a16:creationId xmlns:a16="http://schemas.microsoft.com/office/drawing/2014/main" id="{257AAF1E-7ADC-6EB3-EEAB-7B03DF9C85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2015389"/>
            <a:ext cx="5414277" cy="7658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5152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9" name="TextBox 19"/>
          <p:cNvSpPr txBox="1"/>
          <p:nvPr/>
        </p:nvSpPr>
        <p:spPr>
          <a:xfrm>
            <a:off x="1752601" y="1676766"/>
            <a:ext cx="14568740" cy="3115918"/>
          </a:xfrm>
          <a:prstGeom prst="rect">
            <a:avLst/>
          </a:prstGeom>
        </p:spPr>
        <p:txBody>
          <a:bodyPr wrap="square" lIns="0" tIns="0" rIns="0" bIns="0" rtlCol="0" anchor="t">
            <a:spAutoFit/>
          </a:bodyPr>
          <a:lstStyle/>
          <a:p>
            <a:pPr marL="857250" indent="-857250" algn="just">
              <a:lnSpc>
                <a:spcPts val="8154"/>
              </a:lnSpc>
              <a:spcBef>
                <a:spcPct val="0"/>
              </a:spcBef>
              <a:buFontTx/>
              <a:buChar char="-"/>
            </a:pPr>
            <a:r>
              <a:rPr lang="en-US" sz="5824" dirty="0">
                <a:solidFill>
                  <a:srgbClr val="000000"/>
                </a:solidFill>
                <a:latin typeface="Nunito Bold"/>
              </a:rPr>
              <a:t>Chia </a:t>
            </a:r>
            <a:r>
              <a:rPr lang="en-US" sz="5824" dirty="0" err="1">
                <a:solidFill>
                  <a:srgbClr val="000000"/>
                </a:solidFill>
                <a:latin typeface="Nunito Bold"/>
              </a:rPr>
              <a:t>lớp</a:t>
            </a:r>
            <a:r>
              <a:rPr lang="en-US" sz="5824" dirty="0">
                <a:solidFill>
                  <a:srgbClr val="000000"/>
                </a:solidFill>
                <a:latin typeface="Nunito Bold"/>
              </a:rPr>
              <a:t> </a:t>
            </a:r>
            <a:r>
              <a:rPr lang="en-US" sz="5824" dirty="0" err="1">
                <a:solidFill>
                  <a:srgbClr val="000000"/>
                </a:solidFill>
                <a:latin typeface="Nunito Bold"/>
              </a:rPr>
              <a:t>thành</a:t>
            </a:r>
            <a:r>
              <a:rPr lang="en-US" sz="5824" dirty="0">
                <a:solidFill>
                  <a:srgbClr val="000000"/>
                </a:solidFill>
                <a:latin typeface="Nunito Bold"/>
              </a:rPr>
              <a:t> 2 </a:t>
            </a:r>
            <a:r>
              <a:rPr lang="en-US" sz="5824" dirty="0" err="1">
                <a:solidFill>
                  <a:srgbClr val="000000"/>
                </a:solidFill>
                <a:latin typeface="Nunito Bold"/>
              </a:rPr>
              <a:t>nhóm</a:t>
            </a:r>
            <a:r>
              <a:rPr lang="en-US" sz="5824" dirty="0">
                <a:solidFill>
                  <a:srgbClr val="000000"/>
                </a:solidFill>
                <a:latin typeface="Nunito Bold"/>
              </a:rPr>
              <a:t>:</a:t>
            </a:r>
          </a:p>
          <a:p>
            <a:pPr marL="858838" algn="just">
              <a:lnSpc>
                <a:spcPts val="8154"/>
              </a:lnSpc>
              <a:spcBef>
                <a:spcPct val="0"/>
              </a:spcBef>
            </a:pPr>
            <a:r>
              <a:rPr lang="en-US" sz="5824" dirty="0">
                <a:solidFill>
                  <a:schemeClr val="accent6">
                    <a:lumMod val="75000"/>
                  </a:schemeClr>
                </a:solidFill>
                <a:latin typeface="Nunito Bold"/>
              </a:rPr>
              <a:t>+ NHÀ NGÔN NGỮ</a:t>
            </a:r>
          </a:p>
          <a:p>
            <a:pPr marL="858838" algn="just">
              <a:lnSpc>
                <a:spcPts val="8154"/>
              </a:lnSpc>
              <a:spcBef>
                <a:spcPct val="0"/>
              </a:spcBef>
            </a:pPr>
            <a:r>
              <a:rPr lang="en-US" sz="5824" dirty="0">
                <a:solidFill>
                  <a:schemeClr val="accent6">
                    <a:lumMod val="75000"/>
                  </a:schemeClr>
                </a:solidFill>
                <a:latin typeface="Nunito Bold"/>
              </a:rPr>
              <a:t>+ CHUYÊN GIA HÀNH ĐỘNG  </a:t>
            </a:r>
          </a:p>
        </p:txBody>
      </p:sp>
      <p:sp>
        <p:nvSpPr>
          <p:cNvPr id="23" name="TextBox 22">
            <a:extLst>
              <a:ext uri="{FF2B5EF4-FFF2-40B4-BE49-F238E27FC236}">
                <a16:creationId xmlns:a16="http://schemas.microsoft.com/office/drawing/2014/main" id="{012BB164-ED4C-2AF7-1B6D-8B8EC026036F}"/>
              </a:ext>
            </a:extLst>
          </p:cNvPr>
          <p:cNvSpPr txBox="1"/>
          <p:nvPr/>
        </p:nvSpPr>
        <p:spPr>
          <a:xfrm>
            <a:off x="1447800" y="4757632"/>
            <a:ext cx="15005185" cy="3990836"/>
          </a:xfrm>
          <a:prstGeom prst="rect">
            <a:avLst/>
          </a:prstGeom>
          <a:noFill/>
        </p:spPr>
        <p:txBody>
          <a:bodyPr wrap="square">
            <a:spAutoFit/>
          </a:bodyPr>
          <a:lstStyle/>
          <a:p>
            <a:pPr marL="685800" indent="-685800" algn="just">
              <a:spcAft>
                <a:spcPts val="800"/>
              </a:spcAft>
              <a:buFontTx/>
              <a:buChar char="-"/>
            </a:pP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smtClean="0">
                <a:latin typeface="Times New Roman" panose="02020603050405020304" pitchFamily="18" charset="0"/>
                <a:ea typeface="Calibri" panose="020F0502020204030204" pitchFamily="34" charset="0"/>
                <a:cs typeface="Times New Roman" panose="02020603050405020304" pitchFamily="18" charset="0"/>
              </a:rPr>
              <a:t>H</a:t>
            </a:r>
            <a:r>
              <a:rPr lang="en-US" sz="4800" b="1" kern="100" dirty="0" err="1" smtClean="0">
                <a:effectLst/>
                <a:latin typeface="Times New Roman" panose="02020603050405020304" pitchFamily="18" charset="0"/>
                <a:ea typeface="Calibri" panose="020F0502020204030204" pitchFamily="34" charset="0"/>
                <a:cs typeface="Times New Roman" panose="02020603050405020304" pitchFamily="18" charset="0"/>
              </a:rPr>
              <a:t>ăm-lét</a:t>
            </a:r>
            <a:r>
              <a:rPr lang="en-US" sz="4800" b="1" kern="1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chàng</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a:latin typeface="Times New Roman" panose="02020603050405020304" pitchFamily="18" charset="0"/>
                <a:ea typeface="Calibri" panose="020F0502020204030204" pitchFamily="34" charset="0"/>
                <a:cs typeface="Times New Roman" panose="02020603050405020304" pitchFamily="18" charset="0"/>
              </a:rPr>
              <a:t>Ô</a:t>
            </a:r>
            <a:r>
              <a:rPr lang="en-US" sz="4800" b="1" kern="1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4800" b="1" kern="100" dirty="0" err="1" smtClean="0">
                <a:effectLst/>
                <a:latin typeface="Times New Roman" panose="02020603050405020304" pitchFamily="18" charset="0"/>
                <a:ea typeface="Calibri" panose="020F0502020204030204" pitchFamily="34" charset="0"/>
                <a:cs typeface="Times New Roman" panose="02020603050405020304" pitchFamily="18" charset="0"/>
              </a:rPr>
              <a:t>phê</a:t>
            </a:r>
            <a:r>
              <a:rPr lang="en-US" sz="4800" b="1" kern="100" dirty="0" smtClean="0">
                <a:effectLst/>
                <a:latin typeface="Times New Roman" panose="02020603050405020304" pitchFamily="18" charset="0"/>
                <a:ea typeface="Calibri" panose="020F0502020204030204" pitchFamily="34" charset="0"/>
                <a:cs typeface="Times New Roman" panose="02020603050405020304" pitchFamily="18" charset="0"/>
              </a:rPr>
              <a:t>-li-a</a:t>
            </a:r>
            <a:endPar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indent="-685800" algn="just">
              <a:spcAft>
                <a:spcPts val="800"/>
              </a:spcAft>
              <a:buFontTx/>
              <a:buChar char="-"/>
            </a:pP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N</a:t>
            </a:r>
            <a:r>
              <a:rPr lang="vi-VN" sz="4800" b="1" kern="100" dirty="0">
                <a:effectLst/>
                <a:latin typeface="Times New Roman" panose="02020603050405020304" pitchFamily="18" charset="0"/>
                <a:ea typeface="Calibri" panose="020F0502020204030204" pitchFamily="34" charset="0"/>
                <a:cs typeface="Times New Roman" panose="02020603050405020304" pitchFamily="18" charset="0"/>
              </a:rPr>
              <a:t>hận xét về nghệ thuật xây dựng ngôn ngữ đối thoại</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a:effectLst/>
                <a:latin typeface="Times New Roman" panose="02020603050405020304" pitchFamily="18" charset="0"/>
                <a:ea typeface="Calibri" panose="020F0502020204030204" pitchFamily="34" charset="0"/>
                <a:cs typeface="Times New Roman" panose="02020603050405020304" pitchFamily="18" charset="0"/>
              </a:rPr>
              <a:t>đ</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ộ</a:t>
            </a:r>
            <a:r>
              <a:rPr lang="vi-VN" sz="4800" b="1" kern="100" dirty="0">
                <a:effectLst/>
                <a:latin typeface="Times New Roman" panose="02020603050405020304" pitchFamily="18" charset="0"/>
                <a:ea typeface="Calibri" panose="020F0502020204030204" pitchFamily="34" charset="0"/>
                <a:cs typeface="Times New Roman" panose="02020603050405020304" pitchFamily="18" charset="0"/>
              </a:rPr>
              <a:t>c thoại của các nhân vật</a:t>
            </a:r>
            <a:r>
              <a:rPr lang="en-US" sz="48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685800" indent="-685800" algn="just">
              <a:spcAft>
                <a:spcPts val="800"/>
              </a:spcAft>
              <a:buFontTx/>
              <a:buChar char="-"/>
            </a:pPr>
            <a:endParaRPr lang="en-US" sz="4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8688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0" name="TextBox 20"/>
          <p:cNvSpPr txBox="1"/>
          <p:nvPr/>
        </p:nvSpPr>
        <p:spPr>
          <a:xfrm>
            <a:off x="858667" y="976343"/>
            <a:ext cx="16400633" cy="3376565"/>
          </a:xfrm>
          <a:prstGeom prst="rect">
            <a:avLst/>
          </a:prstGeom>
        </p:spPr>
        <p:txBody>
          <a:bodyPr lIns="0" tIns="0" rIns="0" bIns="0" rtlCol="0" anchor="t">
            <a:spAutoFit/>
          </a:bodyPr>
          <a:lstStyle/>
          <a:p>
            <a:pPr algn="ctr">
              <a:lnSpc>
                <a:spcPts val="13439"/>
              </a:lnSpc>
            </a:pPr>
            <a:r>
              <a:rPr lang="en-US" sz="9600" b="1" dirty="0">
                <a:solidFill>
                  <a:srgbClr val="CF1164"/>
                </a:solidFill>
                <a:latin typeface="Nunito Bold" panose="020B0604020202020204" charset="0"/>
              </a:rPr>
              <a:t>3. </a:t>
            </a:r>
            <a:r>
              <a:rPr lang="en-US" sz="9600" b="1" dirty="0" err="1">
                <a:solidFill>
                  <a:srgbClr val="CF1164"/>
                </a:solidFill>
                <a:latin typeface="Nunito Bold" panose="020B0604020202020204" charset="0"/>
              </a:rPr>
              <a:t>Ngôn</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ngữ</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và</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hành</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động</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của</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nhân</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vật</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kịch</a:t>
            </a:r>
            <a:endParaRPr lang="en-US" sz="9600" b="1" dirty="0">
              <a:solidFill>
                <a:srgbClr val="CF1164"/>
              </a:solidFill>
              <a:latin typeface="Nunito Bold" panose="020B0604020202020204" charset="0"/>
            </a:endParaRPr>
          </a:p>
        </p:txBody>
      </p:sp>
      <p:pic>
        <p:nvPicPr>
          <p:cNvPr id="4" name="Picture 3" descr="A colorful heads of people talking&#10;&#10;Description automatically generated with medium confidence">
            <a:extLst>
              <a:ext uri="{FF2B5EF4-FFF2-40B4-BE49-F238E27FC236}">
                <a16:creationId xmlns:a16="http://schemas.microsoft.com/office/drawing/2014/main" id="{C74A4137-7113-6F08-4598-8373AF658CBD}"/>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28600" y="5024407"/>
            <a:ext cx="6096000" cy="4286250"/>
          </a:xfrm>
          <a:prstGeom prst="rect">
            <a:avLst/>
          </a:prstGeom>
        </p:spPr>
      </p:pic>
    </p:spTree>
    <p:extLst>
      <p:ext uri="{BB962C8B-B14F-4D97-AF65-F5344CB8AC3E}">
        <p14:creationId xmlns:p14="http://schemas.microsoft.com/office/powerpoint/2010/main" val="1388292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a:extLst>
              <a:ext uri="{FF2B5EF4-FFF2-40B4-BE49-F238E27FC236}">
                <a16:creationId xmlns:a16="http://schemas.microsoft.com/office/drawing/2014/main" id="{D5B01A07-23D4-1DE4-C037-ECBC1918E685}"/>
              </a:ext>
            </a:extLst>
          </p:cNvPr>
          <p:cNvGrpSpPr/>
          <p:nvPr/>
        </p:nvGrpSpPr>
        <p:grpSpPr>
          <a:xfrm>
            <a:off x="914400" y="3162300"/>
            <a:ext cx="10388600" cy="6248400"/>
            <a:chOff x="0" y="0"/>
            <a:chExt cx="13187207" cy="2230719"/>
          </a:xfrm>
        </p:grpSpPr>
        <p:grpSp>
          <p:nvGrpSpPr>
            <p:cNvPr id="14" name="Group 3">
              <a:extLst>
                <a:ext uri="{FF2B5EF4-FFF2-40B4-BE49-F238E27FC236}">
                  <a16:creationId xmlns:a16="http://schemas.microsoft.com/office/drawing/2014/main" id="{52F0B480-D0E4-11FD-BE4D-9A70C158B9E4}"/>
                </a:ext>
              </a:extLst>
            </p:cNvPr>
            <p:cNvGrpSpPr/>
            <p:nvPr/>
          </p:nvGrpSpPr>
          <p:grpSpPr>
            <a:xfrm>
              <a:off x="200653" y="31402"/>
              <a:ext cx="12780757" cy="2167916"/>
              <a:chOff x="0" y="0"/>
              <a:chExt cx="2182243" cy="370160"/>
            </a:xfrm>
          </p:grpSpPr>
          <p:sp>
            <p:nvSpPr>
              <p:cNvPr id="17" name="Freeform 4">
                <a:extLst>
                  <a:ext uri="{FF2B5EF4-FFF2-40B4-BE49-F238E27FC236}">
                    <a16:creationId xmlns:a16="http://schemas.microsoft.com/office/drawing/2014/main" id="{DD2C0DF1-90BF-1AFF-9845-B7F04E0BC7D4}"/>
                  </a:ext>
                </a:extLst>
              </p:cNvPr>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18" name="TextBox 5">
                <a:extLst>
                  <a:ext uri="{FF2B5EF4-FFF2-40B4-BE49-F238E27FC236}">
                    <a16:creationId xmlns:a16="http://schemas.microsoft.com/office/drawing/2014/main" id="{E2D1FE7B-3DEC-D676-5217-D487C5C1B80F}"/>
                  </a:ext>
                </a:extLst>
              </p:cNvPr>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15" name="AutoShape 6">
              <a:extLst>
                <a:ext uri="{FF2B5EF4-FFF2-40B4-BE49-F238E27FC236}">
                  <a16:creationId xmlns:a16="http://schemas.microsoft.com/office/drawing/2014/main" id="{AF2794F7-96EF-7110-5B9B-DDB4B847835D}"/>
                </a:ext>
              </a:extLst>
            </p:cNvPr>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16" name="AutoShape 7">
              <a:extLst>
                <a:ext uri="{FF2B5EF4-FFF2-40B4-BE49-F238E27FC236}">
                  <a16:creationId xmlns:a16="http://schemas.microsoft.com/office/drawing/2014/main" id="{CEA403B4-84F6-5D76-FB42-CF84F9721A58}"/>
                </a:ext>
              </a:extLst>
            </p:cNvPr>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5" name="TextBox 4">
            <a:extLst>
              <a:ext uri="{FF2B5EF4-FFF2-40B4-BE49-F238E27FC236}">
                <a16:creationId xmlns:a16="http://schemas.microsoft.com/office/drawing/2014/main" id="{3CC39B1C-0C9A-67A7-3C41-006413568890}"/>
              </a:ext>
            </a:extLst>
          </p:cNvPr>
          <p:cNvSpPr txBox="1"/>
          <p:nvPr/>
        </p:nvSpPr>
        <p:spPr>
          <a:xfrm>
            <a:off x="1499339" y="3645480"/>
            <a:ext cx="9192692" cy="5170646"/>
          </a:xfrm>
          <a:prstGeom prst="rect">
            <a:avLst/>
          </a:prstGeom>
          <a:noFill/>
        </p:spPr>
        <p:txBody>
          <a:bodyPr wrap="square" rtlCol="0">
            <a:spAutoFit/>
          </a:bodyPr>
          <a:lstStyle/>
          <a:p>
            <a:pPr algn="ctr"/>
            <a:r>
              <a:rPr lang="en-US" sz="6600" b="1" dirty="0">
                <a:solidFill>
                  <a:schemeClr val="accent6">
                    <a:lumMod val="75000"/>
                  </a:schemeClr>
                </a:solidFill>
              </a:rPr>
              <a:t>ĐỘC THOẠI NỘI TÂM </a:t>
            </a:r>
          </a:p>
          <a:p>
            <a:pPr marL="685800" indent="-685800">
              <a:buFont typeface="Wingdings" panose="05000000000000000000" pitchFamily="2" charset="2"/>
              <a:buChar char="à"/>
            </a:pPr>
            <a:r>
              <a:rPr lang="en-US" sz="6600" b="1" dirty="0" err="1">
                <a:solidFill>
                  <a:srgbClr val="54C6C4"/>
                </a:solidFill>
                <a:sym typeface="Wingdings" panose="05000000000000000000" pitchFamily="2" charset="2"/>
              </a:rPr>
              <a:t>Tiếng</a:t>
            </a:r>
            <a:r>
              <a:rPr lang="en-US" sz="6600" b="1" dirty="0">
                <a:solidFill>
                  <a:srgbClr val="54C6C4"/>
                </a:solidFill>
                <a:sym typeface="Wingdings" panose="05000000000000000000" pitchFamily="2" charset="2"/>
              </a:rPr>
              <a:t> </a:t>
            </a:r>
            <a:r>
              <a:rPr lang="en-US" sz="6600" b="1" dirty="0" err="1">
                <a:solidFill>
                  <a:srgbClr val="54C6C4"/>
                </a:solidFill>
                <a:sym typeface="Wingdings" panose="05000000000000000000" pitchFamily="2" charset="2"/>
              </a:rPr>
              <a:t>nói</a:t>
            </a:r>
            <a:r>
              <a:rPr lang="en-US" sz="6600" b="1" dirty="0">
                <a:solidFill>
                  <a:srgbClr val="54C6C4"/>
                </a:solidFill>
                <a:sym typeface="Wingdings" panose="05000000000000000000" pitchFamily="2" charset="2"/>
              </a:rPr>
              <a:t> </a:t>
            </a:r>
            <a:r>
              <a:rPr lang="en-US" sz="6600" b="1" dirty="0" err="1">
                <a:solidFill>
                  <a:srgbClr val="54C6C4"/>
                </a:solidFill>
                <a:sym typeface="Wingdings" panose="05000000000000000000" pitchFamily="2" charset="2"/>
              </a:rPr>
              <a:t>trong</a:t>
            </a:r>
            <a:r>
              <a:rPr lang="en-US" sz="6600" b="1" dirty="0">
                <a:solidFill>
                  <a:srgbClr val="54C6C4"/>
                </a:solidFill>
                <a:sym typeface="Wingdings" panose="05000000000000000000" pitchFamily="2" charset="2"/>
              </a:rPr>
              <a:t> </a:t>
            </a:r>
            <a:r>
              <a:rPr lang="en-US" sz="6600" b="1" dirty="0" err="1">
                <a:solidFill>
                  <a:srgbClr val="54C6C4"/>
                </a:solidFill>
                <a:sym typeface="Wingdings" panose="05000000000000000000" pitchFamily="2" charset="2"/>
              </a:rPr>
              <a:t>tâm</a:t>
            </a:r>
            <a:r>
              <a:rPr lang="en-US" sz="6600" b="1" dirty="0">
                <a:solidFill>
                  <a:srgbClr val="54C6C4"/>
                </a:solidFill>
                <a:sym typeface="Wingdings" panose="05000000000000000000" pitchFamily="2" charset="2"/>
              </a:rPr>
              <a:t> </a:t>
            </a:r>
            <a:r>
              <a:rPr lang="en-US" sz="6600" b="1" dirty="0" err="1">
                <a:solidFill>
                  <a:srgbClr val="54C6C4"/>
                </a:solidFill>
                <a:sym typeface="Wingdings" panose="05000000000000000000" pitchFamily="2" charset="2"/>
              </a:rPr>
              <a:t>tư</a:t>
            </a:r>
            <a:r>
              <a:rPr lang="en-US" sz="6600" b="1" dirty="0">
                <a:solidFill>
                  <a:srgbClr val="54C6C4"/>
                </a:solidFill>
                <a:sym typeface="Wingdings" panose="05000000000000000000" pitchFamily="2" charset="2"/>
              </a:rPr>
              <a:t> </a:t>
            </a:r>
            <a:r>
              <a:rPr lang="en-US" sz="6600" b="1" dirty="0" err="1">
                <a:solidFill>
                  <a:srgbClr val="54C6C4"/>
                </a:solidFill>
                <a:sym typeface="Wingdings" panose="05000000000000000000" pitchFamily="2" charset="2"/>
              </a:rPr>
              <a:t>Hăm</a:t>
            </a:r>
            <a:r>
              <a:rPr lang="en-US" sz="6600" b="1" dirty="0">
                <a:solidFill>
                  <a:srgbClr val="54C6C4"/>
                </a:solidFill>
                <a:sym typeface="Wingdings" panose="05000000000000000000" pitchFamily="2" charset="2"/>
              </a:rPr>
              <a:t>-let vang </a:t>
            </a:r>
            <a:r>
              <a:rPr lang="en-US" sz="6600" b="1" dirty="0" err="1">
                <a:solidFill>
                  <a:srgbClr val="54C6C4"/>
                </a:solidFill>
                <a:sym typeface="Wingdings" panose="05000000000000000000" pitchFamily="2" charset="2"/>
              </a:rPr>
              <a:t>lên</a:t>
            </a:r>
            <a:r>
              <a:rPr lang="en-US" sz="6600" b="1" dirty="0">
                <a:solidFill>
                  <a:srgbClr val="54C6C4"/>
                </a:solidFill>
                <a:sym typeface="Wingdings" panose="05000000000000000000" pitchFamily="2" charset="2"/>
              </a:rPr>
              <a:t> </a:t>
            </a:r>
          </a:p>
          <a:p>
            <a:r>
              <a:rPr lang="en-US" sz="6600" b="1" dirty="0">
                <a:solidFill>
                  <a:srgbClr val="CF1164"/>
                </a:solidFill>
                <a:sym typeface="Wingdings" panose="05000000000000000000" pitchFamily="2" charset="2"/>
              </a:rPr>
              <a:t>=&gt; </a:t>
            </a:r>
            <a:r>
              <a:rPr lang="en-US" sz="6600" b="1" dirty="0" err="1">
                <a:solidFill>
                  <a:srgbClr val="CF1164"/>
                </a:solidFill>
                <a:sym typeface="Wingdings" panose="05000000000000000000" pitchFamily="2" charset="2"/>
              </a:rPr>
              <a:t>Mở</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ra</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thế</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giới</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nội</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tâm</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sâu</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kín</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của</a:t>
            </a:r>
            <a:r>
              <a:rPr lang="en-US" sz="6600" b="1" dirty="0">
                <a:solidFill>
                  <a:srgbClr val="CF1164"/>
                </a:solidFill>
                <a:sym typeface="Wingdings" panose="05000000000000000000" pitchFamily="2" charset="2"/>
              </a:rPr>
              <a:t> </a:t>
            </a:r>
            <a:r>
              <a:rPr lang="en-US" sz="6600" b="1" dirty="0" err="1">
                <a:solidFill>
                  <a:srgbClr val="CF1164"/>
                </a:solidFill>
                <a:sym typeface="Wingdings" panose="05000000000000000000" pitchFamily="2" charset="2"/>
              </a:rPr>
              <a:t>chàng</a:t>
            </a:r>
            <a:endParaRPr lang="en-US" sz="6600" b="1" dirty="0">
              <a:solidFill>
                <a:srgbClr val="CF1164"/>
              </a:solidFill>
            </a:endParaRPr>
          </a:p>
        </p:txBody>
      </p:sp>
      <p:sp>
        <p:nvSpPr>
          <p:cNvPr id="11" name="Freeform 11"/>
          <p:cNvSpPr/>
          <p:nvPr/>
        </p:nvSpPr>
        <p:spPr>
          <a:xfrm rot="1180076">
            <a:off x="131882" y="357970"/>
            <a:ext cx="3207167" cy="2531990"/>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 name="TextBox 20">
            <a:extLst>
              <a:ext uri="{FF2B5EF4-FFF2-40B4-BE49-F238E27FC236}">
                <a16:creationId xmlns:a16="http://schemas.microsoft.com/office/drawing/2014/main" id="{3FD29EAD-EF26-0C69-4C4C-531E20DC2B3D}"/>
              </a:ext>
            </a:extLst>
          </p:cNvPr>
          <p:cNvSpPr txBox="1"/>
          <p:nvPr/>
        </p:nvSpPr>
        <p:spPr>
          <a:xfrm>
            <a:off x="2362200" y="306586"/>
            <a:ext cx="14097000" cy="1596591"/>
          </a:xfrm>
          <a:prstGeom prst="rect">
            <a:avLst/>
          </a:prstGeom>
        </p:spPr>
        <p:txBody>
          <a:bodyPr wrap="square" lIns="0" tIns="0" rIns="0" bIns="0" rtlCol="0" anchor="t">
            <a:spAutoFit/>
          </a:bodyPr>
          <a:lstStyle/>
          <a:p>
            <a:pPr algn="ctr">
              <a:lnSpc>
                <a:spcPts val="13439"/>
              </a:lnSpc>
            </a:pPr>
            <a:r>
              <a:rPr lang="en-US" sz="7200" b="1" dirty="0">
                <a:solidFill>
                  <a:srgbClr val="EC4A52"/>
                </a:solidFill>
                <a:latin typeface="Nunito Bold" panose="020B0604020202020204" charset="0"/>
              </a:rPr>
              <a:t>a. </a:t>
            </a:r>
            <a:r>
              <a:rPr lang="en-US" sz="7200" b="1" dirty="0" err="1">
                <a:solidFill>
                  <a:srgbClr val="EC4A52"/>
                </a:solidFill>
                <a:latin typeface="Nunito Bold" panose="020B0604020202020204" charset="0"/>
              </a:rPr>
              <a:t>Lời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độc</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thoại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của</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Hăm</a:t>
            </a:r>
            <a:r>
              <a:rPr lang="en-US" sz="7200" b="1" dirty="0">
                <a:solidFill>
                  <a:srgbClr val="EC4A52"/>
                </a:solidFill>
                <a:latin typeface="Nunito Bold" panose="020B0604020202020204" charset="0"/>
              </a:rPr>
              <a:t>-let</a:t>
            </a:r>
          </a:p>
        </p:txBody>
      </p:sp>
      <p:pic>
        <p:nvPicPr>
          <p:cNvPr id="10" name="Picture 9" descr="A statue of a person holding a skull&#10;&#10;Description automatically generated">
            <a:extLst>
              <a:ext uri="{FF2B5EF4-FFF2-40B4-BE49-F238E27FC236}">
                <a16:creationId xmlns:a16="http://schemas.microsoft.com/office/drawing/2014/main" id="{638BE695-3451-21B0-196A-EE4AFB6873AF}"/>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111903" y="1806158"/>
            <a:ext cx="7176097" cy="8480842"/>
          </a:xfrm>
          <a:prstGeom prst="rect">
            <a:avLst/>
          </a:prstGeom>
        </p:spPr>
      </p:pic>
    </p:spTree>
    <p:extLst>
      <p:ext uri="{BB962C8B-B14F-4D97-AF65-F5344CB8AC3E}">
        <p14:creationId xmlns:p14="http://schemas.microsoft.com/office/powerpoint/2010/main" val="3710216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 name="TextBox 20">
            <a:extLst>
              <a:ext uri="{FF2B5EF4-FFF2-40B4-BE49-F238E27FC236}">
                <a16:creationId xmlns:a16="http://schemas.microsoft.com/office/drawing/2014/main" id="{3FD29EAD-EF26-0C69-4C4C-531E20DC2B3D}"/>
              </a:ext>
            </a:extLst>
          </p:cNvPr>
          <p:cNvSpPr txBox="1"/>
          <p:nvPr/>
        </p:nvSpPr>
        <p:spPr>
          <a:xfrm>
            <a:off x="609600" y="-172680"/>
            <a:ext cx="14097000" cy="1596591"/>
          </a:xfrm>
          <a:prstGeom prst="rect">
            <a:avLst/>
          </a:prstGeom>
        </p:spPr>
        <p:txBody>
          <a:bodyPr wrap="square" lIns="0" tIns="0" rIns="0" bIns="0" rtlCol="0" anchor="t">
            <a:spAutoFit/>
          </a:bodyPr>
          <a:lstStyle/>
          <a:p>
            <a:pPr algn="ctr">
              <a:lnSpc>
                <a:spcPts val="13439"/>
              </a:lnSpc>
            </a:pPr>
            <a:r>
              <a:rPr lang="en-US" sz="7200" b="1" dirty="0">
                <a:solidFill>
                  <a:srgbClr val="EC4A52"/>
                </a:solidFill>
                <a:latin typeface="Nunito Bold" panose="020B0604020202020204" charset="0"/>
              </a:rPr>
              <a:t>a. </a:t>
            </a:r>
            <a:r>
              <a:rPr lang="en-US" sz="7200" b="1" dirty="0" err="1">
                <a:solidFill>
                  <a:srgbClr val="EC4A52"/>
                </a:solidFill>
                <a:latin typeface="Nunito Bold" panose="020B0604020202020204" charset="0"/>
              </a:rPr>
              <a:t>Lời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độc</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thoại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của</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Hăm</a:t>
            </a:r>
            <a:r>
              <a:rPr lang="en-US" sz="7200" b="1" dirty="0">
                <a:solidFill>
                  <a:srgbClr val="EC4A52"/>
                </a:solidFill>
                <a:latin typeface="Nunito Bold" panose="020B0604020202020204" charset="0"/>
              </a:rPr>
              <a:t>-let</a:t>
            </a:r>
          </a:p>
        </p:txBody>
      </p:sp>
      <p:graphicFrame>
        <p:nvGraphicFramePr>
          <p:cNvPr id="3" name="Table 3">
            <a:extLst>
              <a:ext uri="{FF2B5EF4-FFF2-40B4-BE49-F238E27FC236}">
                <a16:creationId xmlns:a16="http://schemas.microsoft.com/office/drawing/2014/main" id="{02CA8E92-4CBF-C9AD-645A-0E8F0BCFD82C}"/>
              </a:ext>
            </a:extLst>
          </p:cNvPr>
          <p:cNvGraphicFramePr>
            <a:graphicFrameLocks noGrp="1"/>
          </p:cNvGraphicFramePr>
          <p:nvPr>
            <p:extLst>
              <p:ext uri="{D42A27DB-BD31-4B8C-83A1-F6EECF244321}">
                <p14:modId xmlns:p14="http://schemas.microsoft.com/office/powerpoint/2010/main" val="101177636"/>
              </p:ext>
            </p:extLst>
          </p:nvPr>
        </p:nvGraphicFramePr>
        <p:xfrm>
          <a:off x="0" y="2330638"/>
          <a:ext cx="18288000" cy="7960027"/>
        </p:xfrm>
        <a:graphic>
          <a:graphicData uri="http://schemas.openxmlformats.org/drawingml/2006/table">
            <a:tbl>
              <a:tblPr firstRow="1" bandRow="1">
                <a:tableStyleId>{22838BEF-8BB2-4498-84A7-C5851F593DF1}</a:tableStyleId>
              </a:tblPr>
              <a:tblGrid>
                <a:gridCol w="3212757">
                  <a:extLst>
                    <a:ext uri="{9D8B030D-6E8A-4147-A177-3AD203B41FA5}">
                      <a16:colId xmlns:a16="http://schemas.microsoft.com/office/drawing/2014/main" val="1897842183"/>
                    </a:ext>
                  </a:extLst>
                </a:gridCol>
                <a:gridCol w="7414054">
                  <a:extLst>
                    <a:ext uri="{9D8B030D-6E8A-4147-A177-3AD203B41FA5}">
                      <a16:colId xmlns:a16="http://schemas.microsoft.com/office/drawing/2014/main" val="3753621701"/>
                    </a:ext>
                  </a:extLst>
                </a:gridCol>
                <a:gridCol w="7661189">
                  <a:extLst>
                    <a:ext uri="{9D8B030D-6E8A-4147-A177-3AD203B41FA5}">
                      <a16:colId xmlns:a16="http://schemas.microsoft.com/office/drawing/2014/main" val="3937035722"/>
                    </a:ext>
                  </a:extLst>
                </a:gridCol>
              </a:tblGrid>
              <a:tr h="1508547">
                <a:tc>
                  <a:txBody>
                    <a:bodyPr/>
                    <a:lstStyle/>
                    <a:p>
                      <a:pPr algn="ctr"/>
                      <a:r>
                        <a:rPr lang="en-US" sz="4000" dirty="0">
                          <a:solidFill>
                            <a:srgbClr val="7030A0"/>
                          </a:solidFill>
                        </a:rPr>
                        <a:t>CÂU </a:t>
                      </a:r>
                    </a:p>
                  </a:txBody>
                  <a:tcPr anchor="ctr"/>
                </a:tc>
                <a:tc>
                  <a:txBody>
                    <a:bodyPr/>
                    <a:lstStyle/>
                    <a:p>
                      <a:pPr algn="ctr"/>
                      <a:r>
                        <a:rPr lang="en-US" sz="4400" dirty="0" err="1">
                          <a:solidFill>
                            <a:srgbClr val="7030A0"/>
                          </a:solidFill>
                        </a:rPr>
                        <a:t>Có</a:t>
                      </a:r>
                      <a:r>
                        <a:rPr lang="en-US" sz="4400" dirty="0">
                          <a:solidFill>
                            <a:srgbClr val="7030A0"/>
                          </a:solidFill>
                        </a:rPr>
                        <a:t> </a:t>
                      </a:r>
                      <a:r>
                        <a:rPr lang="en-US" sz="4400" dirty="0" err="1">
                          <a:solidFill>
                            <a:srgbClr val="7030A0"/>
                          </a:solidFill>
                        </a:rPr>
                        <a:t>phải</a:t>
                      </a:r>
                      <a:r>
                        <a:rPr lang="en-US" sz="4400" dirty="0">
                          <a:solidFill>
                            <a:srgbClr val="7030A0"/>
                          </a:solidFill>
                        </a:rPr>
                        <a:t> “SỐNG” (TO BE) </a:t>
                      </a:r>
                      <a:r>
                        <a:rPr lang="en-US" sz="4400" dirty="0" err="1">
                          <a:solidFill>
                            <a:srgbClr val="7030A0"/>
                          </a:solidFill>
                        </a:rPr>
                        <a:t>là</a:t>
                      </a:r>
                      <a:r>
                        <a:rPr lang="en-US" sz="4400" dirty="0">
                          <a:solidFill>
                            <a:srgbClr val="7030A0"/>
                          </a:solidFill>
                        </a:rPr>
                        <a:t>…</a:t>
                      </a:r>
                    </a:p>
                  </a:txBody>
                  <a:tcPr anchor="ctr"/>
                </a:tc>
                <a:tc>
                  <a:txBody>
                    <a:bodyPr/>
                    <a:lstStyle/>
                    <a:p>
                      <a:pPr algn="ctr"/>
                      <a:r>
                        <a:rPr lang="en-US" sz="4400" dirty="0" err="1">
                          <a:solidFill>
                            <a:srgbClr val="7030A0"/>
                          </a:solidFill>
                        </a:rPr>
                        <a:t>Có</a:t>
                      </a:r>
                      <a:r>
                        <a:rPr lang="en-US" sz="4400" dirty="0">
                          <a:solidFill>
                            <a:srgbClr val="7030A0"/>
                          </a:solidFill>
                        </a:rPr>
                        <a:t> </a:t>
                      </a:r>
                      <a:r>
                        <a:rPr lang="en-US" sz="4400" dirty="0" err="1">
                          <a:solidFill>
                            <a:srgbClr val="7030A0"/>
                          </a:solidFill>
                        </a:rPr>
                        <a:t>phải</a:t>
                      </a:r>
                      <a:r>
                        <a:rPr lang="en-US" sz="4400" dirty="0">
                          <a:solidFill>
                            <a:srgbClr val="7030A0"/>
                          </a:solidFill>
                        </a:rPr>
                        <a:t> “KHÔNG SỐNG” (NOT TO BE) </a:t>
                      </a:r>
                      <a:r>
                        <a:rPr lang="en-US" sz="4400" dirty="0" err="1">
                          <a:solidFill>
                            <a:srgbClr val="7030A0"/>
                          </a:solidFill>
                        </a:rPr>
                        <a:t>là</a:t>
                      </a:r>
                      <a:r>
                        <a:rPr lang="en-US" sz="4400" dirty="0">
                          <a:solidFill>
                            <a:srgbClr val="7030A0"/>
                          </a:solidFill>
                        </a:rPr>
                        <a:t>…</a:t>
                      </a:r>
                    </a:p>
                  </a:txBody>
                  <a:tcPr anchor="ctr"/>
                </a:tc>
                <a:extLst>
                  <a:ext uri="{0D108BD9-81ED-4DB2-BD59-A6C34878D82A}">
                    <a16:rowId xmlns:a16="http://schemas.microsoft.com/office/drawing/2014/main" val="1079564606"/>
                  </a:ext>
                </a:extLst>
              </a:tr>
              <a:tr h="2150482">
                <a:tc>
                  <a:txBody>
                    <a:bodyPr/>
                    <a:lstStyle/>
                    <a:p>
                      <a:pPr algn="ctr"/>
                      <a:r>
                        <a:rPr lang="en-US" sz="4000" dirty="0"/>
                        <a:t>[2]</a:t>
                      </a:r>
                    </a:p>
                  </a:txBody>
                  <a:tcPr anchor="ctr"/>
                </a:tc>
                <a:tc>
                  <a:txBody>
                    <a:bodyPr/>
                    <a:lstStyle/>
                    <a:p>
                      <a:r>
                        <a:rPr lang="vi-VN" sz="3600" i="1" dirty="0"/>
                        <a:t>Cầm vũ khí vùng lên mà chống lại với sóng gió của biển khổ</a:t>
                      </a:r>
                      <a:r>
                        <a:rPr lang="en-US" sz="3600" i="1" dirty="0"/>
                        <a:t>, </a:t>
                      </a:r>
                      <a:r>
                        <a:rPr lang="vi-VN" sz="3600" i="1" dirty="0"/>
                        <a:t>chống lại để mà</a:t>
                      </a:r>
                      <a:r>
                        <a:rPr lang="en-US" sz="3600" i="1" dirty="0"/>
                        <a:t> d</a:t>
                      </a:r>
                      <a:r>
                        <a:rPr lang="vi-VN" sz="3600" i="1" dirty="0" err="1"/>
                        <a:t>iệ</a:t>
                      </a:r>
                      <a:r>
                        <a:rPr lang="en-US" sz="3600" i="1" dirty="0"/>
                        <a:t>t</a:t>
                      </a:r>
                      <a:r>
                        <a:rPr lang="vi-VN" sz="3600" i="1" dirty="0"/>
                        <a:t> chung đi</a:t>
                      </a:r>
                      <a:r>
                        <a:rPr lang="en-US" sz="3600" i="1" dirty="0"/>
                        <a:t> </a:t>
                      </a:r>
                      <a:r>
                        <a:rPr lang="en-US" sz="3600" dirty="0">
                          <a:sym typeface="Wingdings" panose="05000000000000000000" pitchFamily="2" charset="2"/>
                        </a:rPr>
                        <a:t> </a:t>
                      </a:r>
                      <a:r>
                        <a:rPr lang="vi-VN" sz="3600" dirty="0">
                          <a:sym typeface="Wingdings" panose="05000000000000000000" pitchFamily="2" charset="2"/>
                        </a:rPr>
                        <a:t>dám kháng cự mới là sóng cao quý</a:t>
                      </a:r>
                      <a:endParaRPr lang="en-US" sz="3600" dirty="0"/>
                    </a:p>
                  </a:txBody>
                  <a:tcPr/>
                </a:tc>
                <a:tc>
                  <a:txBody>
                    <a:bodyPr/>
                    <a:lstStyle/>
                    <a:p>
                      <a:r>
                        <a:rPr lang="vi-VN" sz="3600" i="1" dirty="0"/>
                        <a:t>Chịu đựng tất cả những viên đá</a:t>
                      </a:r>
                      <a:r>
                        <a:rPr lang="en-US" sz="3600" i="1" dirty="0"/>
                        <a:t>, </a:t>
                      </a:r>
                      <a:r>
                        <a:rPr lang="vi-VN" sz="3600" i="1" dirty="0"/>
                        <a:t>những mũi tên của số mệnh phủ phàng</a:t>
                      </a:r>
                      <a:r>
                        <a:rPr lang="en-US" sz="3600" i="1" dirty="0"/>
                        <a:t> </a:t>
                      </a:r>
                      <a:r>
                        <a:rPr lang="en-US" sz="3600" dirty="0">
                          <a:sym typeface="Wingdings" panose="05000000000000000000" pitchFamily="2" charset="2"/>
                        </a:rPr>
                        <a:t> </a:t>
                      </a:r>
                      <a:r>
                        <a:rPr lang="vi-VN" sz="3600" dirty="0">
                          <a:sym typeface="Wingdings" panose="05000000000000000000" pitchFamily="2" charset="2"/>
                        </a:rPr>
                        <a:t>cúi đầu cam chịu số phận</a:t>
                      </a:r>
                      <a:endParaRPr lang="en-US" sz="3600" dirty="0"/>
                    </a:p>
                  </a:txBody>
                  <a:tcPr/>
                </a:tc>
                <a:extLst>
                  <a:ext uri="{0D108BD9-81ED-4DB2-BD59-A6C34878D82A}">
                    <a16:rowId xmlns:a16="http://schemas.microsoft.com/office/drawing/2014/main" val="3632235413"/>
                  </a:ext>
                </a:extLst>
              </a:tr>
              <a:tr h="1879480">
                <a:tc>
                  <a:txBody>
                    <a:bodyPr/>
                    <a:lstStyle/>
                    <a:p>
                      <a:pPr algn="ctr"/>
                      <a:r>
                        <a:rPr lang="en-US" sz="4000" dirty="0"/>
                        <a:t>[3] – [4] – [5]</a:t>
                      </a:r>
                    </a:p>
                  </a:txBody>
                  <a:tcPr anchor="ctr"/>
                </a:tc>
                <a:tc>
                  <a:txBody>
                    <a:bodyPr/>
                    <a:lstStyle/>
                    <a:p>
                      <a:r>
                        <a:rPr lang="vi-VN" sz="3600" b="1" i="1" dirty="0"/>
                        <a:t>S</a:t>
                      </a:r>
                      <a:r>
                        <a:rPr lang="en-US" sz="3600" b="1" i="1" dirty="0" err="1"/>
                        <a:t>ống</a:t>
                      </a:r>
                      <a:r>
                        <a:rPr lang="en-US" sz="3600" b="1" i="1" dirty="0"/>
                        <a:t>/</a:t>
                      </a:r>
                      <a:r>
                        <a:rPr lang="en-US" sz="3600" b="1" i="1" dirty="0" err="1"/>
                        <a:t>Thức</a:t>
                      </a:r>
                      <a:r>
                        <a:rPr lang="en-US" sz="3600" b="1" i="1" dirty="0"/>
                        <a:t> </a:t>
                      </a:r>
                      <a:r>
                        <a:rPr lang="en-US" sz="3600" dirty="0"/>
                        <a:t>(</a:t>
                      </a:r>
                      <a:r>
                        <a:rPr lang="vi-VN" sz="3600" dirty="0"/>
                        <a:t>thao thức</a:t>
                      </a:r>
                      <a:r>
                        <a:rPr lang="en-US" sz="3600" dirty="0"/>
                        <a:t>, </a:t>
                      </a:r>
                      <a:r>
                        <a:rPr lang="vi-VN" sz="3600" dirty="0"/>
                        <a:t>không ngủ</a:t>
                      </a:r>
                      <a:r>
                        <a:rPr lang="en-US" sz="3600" dirty="0"/>
                        <a:t>) </a:t>
                      </a:r>
                      <a:r>
                        <a:rPr lang="en-US" sz="3600" dirty="0">
                          <a:sym typeface="Wingdings" panose="05000000000000000000" pitchFamily="2" charset="2"/>
                        </a:rPr>
                        <a:t> </a:t>
                      </a:r>
                      <a:r>
                        <a:rPr lang="vi-VN" sz="3600" dirty="0">
                          <a:sym typeface="Wingdings" panose="05000000000000000000" pitchFamily="2" charset="2"/>
                        </a:rPr>
                        <a:t>dám dùng cái chết để kháng cự khi cần</a:t>
                      </a:r>
                      <a:r>
                        <a:rPr lang="en-US" sz="3600" dirty="0">
                          <a:sym typeface="Wingdings" panose="05000000000000000000" pitchFamily="2" charset="2"/>
                        </a:rPr>
                        <a:t>.</a:t>
                      </a:r>
                      <a:endParaRPr lang="en-US" sz="3600" dirty="0"/>
                    </a:p>
                  </a:txBody>
                  <a:tcPr/>
                </a:tc>
                <a:tc>
                  <a:txBody>
                    <a:bodyPr/>
                    <a:lstStyle/>
                    <a:p>
                      <a:r>
                        <a:rPr lang="en-US" sz="3600" b="1" i="1" dirty="0" err="1"/>
                        <a:t>Chết</a:t>
                      </a:r>
                      <a:r>
                        <a:rPr lang="en-US" sz="3600" b="1" i="1" dirty="0"/>
                        <a:t>/</a:t>
                      </a:r>
                      <a:r>
                        <a:rPr lang="en-US" sz="3600" b="1" i="1" dirty="0" err="1"/>
                        <a:t>Ngủ</a:t>
                      </a:r>
                      <a:r>
                        <a:rPr lang="en-US" sz="3600" b="1" i="1" dirty="0"/>
                        <a:t>, </a:t>
                      </a:r>
                      <a:r>
                        <a:rPr lang="vi-VN" sz="3600" b="1" i="1" dirty="0"/>
                        <a:t>tự kết liễu đời mình</a:t>
                      </a:r>
                      <a:r>
                        <a:rPr lang="en-US" sz="3600" b="1" i="1" dirty="0"/>
                        <a:t> </a:t>
                      </a:r>
                      <a:r>
                        <a:rPr lang="en-US" sz="3600" dirty="0">
                          <a:sym typeface="Wingdings" panose="05000000000000000000" pitchFamily="2" charset="2"/>
                        </a:rPr>
                        <a:t> </a:t>
                      </a:r>
                      <a:r>
                        <a:rPr lang="vi-VN" sz="3600" dirty="0">
                          <a:sym typeface="Wingdings" panose="05000000000000000000" pitchFamily="2" charset="2"/>
                        </a:rPr>
                        <a:t>thái độ vì sợ hãi cái chết mà kéo dài cuộc sống đớn hèn</a:t>
                      </a:r>
                      <a:r>
                        <a:rPr lang="en-US" sz="3600" dirty="0">
                          <a:sym typeface="Wingdings" panose="05000000000000000000" pitchFamily="2" charset="2"/>
                        </a:rPr>
                        <a:t>, </a:t>
                      </a:r>
                      <a:r>
                        <a:rPr lang="vi-VN" sz="3600" dirty="0">
                          <a:sym typeface="Wingdings" panose="05000000000000000000" pitchFamily="2" charset="2"/>
                        </a:rPr>
                        <a:t>khổ đau</a:t>
                      </a:r>
                      <a:r>
                        <a:rPr lang="en-US" sz="3600" dirty="0">
                          <a:sym typeface="Wingdings" panose="05000000000000000000" pitchFamily="2" charset="2"/>
                        </a:rPr>
                        <a:t>…</a:t>
                      </a:r>
                      <a:endParaRPr lang="en-US" sz="3600" dirty="0"/>
                    </a:p>
                  </a:txBody>
                  <a:tcPr/>
                </a:tc>
                <a:extLst>
                  <a:ext uri="{0D108BD9-81ED-4DB2-BD59-A6C34878D82A}">
                    <a16:rowId xmlns:a16="http://schemas.microsoft.com/office/drawing/2014/main" val="3802351251"/>
                  </a:ext>
                </a:extLst>
              </a:tr>
              <a:tr h="2150482">
                <a:tc>
                  <a:txBody>
                    <a:bodyPr/>
                    <a:lstStyle/>
                    <a:p>
                      <a:pPr algn="ctr"/>
                      <a:r>
                        <a:rPr lang="en-US" sz="4000" dirty="0"/>
                        <a:t>[6]</a:t>
                      </a:r>
                    </a:p>
                  </a:txBody>
                  <a:tcPr anchor="ctr"/>
                </a:tc>
                <a:tc>
                  <a:txBody>
                    <a:bodyPr/>
                    <a:lstStyle/>
                    <a:p>
                      <a:r>
                        <a:rPr lang="vi-VN" sz="3600" dirty="0"/>
                        <a:t>Nuôi những </a:t>
                      </a:r>
                      <a:r>
                        <a:rPr lang="vi-VN" sz="3600" b="1" i="1" dirty="0"/>
                        <a:t>dự kiến lớn lao</a:t>
                      </a:r>
                      <a:r>
                        <a:rPr lang="en-US" sz="3600" b="1" i="1" dirty="0"/>
                        <a:t>, </a:t>
                      </a:r>
                      <a:r>
                        <a:rPr lang="vi-VN" sz="3600" b="1" i="1" dirty="0"/>
                        <a:t>cao quý biến thành hành động</a:t>
                      </a:r>
                      <a:r>
                        <a:rPr lang="en-US" sz="3600" b="1" i="1" dirty="0"/>
                        <a:t> </a:t>
                      </a:r>
                      <a:r>
                        <a:rPr lang="en-US" sz="3600" dirty="0">
                          <a:sym typeface="Wingdings" panose="05000000000000000000" pitchFamily="2" charset="2"/>
                        </a:rPr>
                        <a:t> </a:t>
                      </a:r>
                      <a:r>
                        <a:rPr lang="vi-VN" sz="3600" b="1" dirty="0">
                          <a:sym typeface="Wingdings" panose="05000000000000000000" pitchFamily="2" charset="2"/>
                        </a:rPr>
                        <a:t>quyết tâm hành động một cách sáng suốt</a:t>
                      </a:r>
                      <a:r>
                        <a:rPr lang="en-US" sz="3600" b="1" dirty="0">
                          <a:sym typeface="Wingdings" panose="05000000000000000000" pitchFamily="2" charset="2"/>
                        </a:rPr>
                        <a:t>. </a:t>
                      </a:r>
                      <a:r>
                        <a:rPr lang="en-US" sz="3600" b="1" dirty="0"/>
                        <a:t> </a:t>
                      </a:r>
                    </a:p>
                  </a:txBody>
                  <a:tcPr/>
                </a:tc>
                <a:tc>
                  <a:txBody>
                    <a:bodyPr/>
                    <a:lstStyle/>
                    <a:p>
                      <a:r>
                        <a:rPr lang="vi-VN" sz="3600" dirty="0"/>
                        <a:t>Sống </a:t>
                      </a:r>
                      <a:r>
                        <a:rPr lang="vi-VN" sz="3600" b="1" i="1" dirty="0"/>
                        <a:t>hèn mạt</a:t>
                      </a:r>
                      <a:r>
                        <a:rPr lang="en-US" sz="3600" b="1" i="1" dirty="0"/>
                        <a:t>, </a:t>
                      </a:r>
                      <a:r>
                        <a:rPr lang="vi-VN" sz="3600" dirty="0"/>
                        <a:t>không có những </a:t>
                      </a:r>
                      <a:r>
                        <a:rPr lang="vi-VN" sz="3600" b="1" i="1" dirty="0"/>
                        <a:t>dự kiến lớn lao</a:t>
                      </a:r>
                      <a:r>
                        <a:rPr lang="en-US" sz="3600" b="1" i="1" dirty="0"/>
                        <a:t>, </a:t>
                      </a:r>
                      <a:r>
                        <a:rPr lang="vi-VN" sz="3600" b="1" i="1" dirty="0"/>
                        <a:t>cao quý</a:t>
                      </a:r>
                      <a:r>
                        <a:rPr lang="en-US" sz="3600" dirty="0"/>
                        <a:t>; </a:t>
                      </a:r>
                      <a:r>
                        <a:rPr lang="vi-VN" sz="3600" dirty="0"/>
                        <a:t>do dự</a:t>
                      </a:r>
                      <a:r>
                        <a:rPr lang="en-US" sz="3600" dirty="0"/>
                        <a:t>; </a:t>
                      </a:r>
                      <a:r>
                        <a:rPr lang="vi-VN" sz="3600" dirty="0"/>
                        <a:t>chần chừ</a:t>
                      </a:r>
                      <a:r>
                        <a:rPr lang="en-US" sz="3600" dirty="0"/>
                        <a:t>, </a:t>
                      </a:r>
                      <a:r>
                        <a:rPr lang="vi-VN" sz="3600" dirty="0"/>
                        <a:t>không dám </a:t>
                      </a:r>
                      <a:r>
                        <a:rPr lang="vi-VN" sz="3600" b="1" i="1" dirty="0"/>
                        <a:t>hành động</a:t>
                      </a:r>
                      <a:r>
                        <a:rPr lang="en-US" sz="3600" b="1" i="1" dirty="0"/>
                        <a:t> </a:t>
                      </a:r>
                      <a:r>
                        <a:rPr lang="en-US" sz="3600" dirty="0">
                          <a:sym typeface="Wingdings" panose="05000000000000000000" pitchFamily="2" charset="2"/>
                        </a:rPr>
                        <a:t> </a:t>
                      </a:r>
                      <a:r>
                        <a:rPr lang="vi-VN" sz="3600" dirty="0">
                          <a:sym typeface="Wingdings" panose="05000000000000000000" pitchFamily="2" charset="2"/>
                        </a:rPr>
                        <a:t>hèn mạt</a:t>
                      </a:r>
                      <a:r>
                        <a:rPr lang="en-US" sz="3600" dirty="0">
                          <a:sym typeface="Wingdings" panose="05000000000000000000" pitchFamily="2" charset="2"/>
                        </a:rPr>
                        <a:t>, </a:t>
                      </a:r>
                      <a:r>
                        <a:rPr lang="vi-VN" sz="3600" dirty="0">
                          <a:sym typeface="Wingdings" panose="05000000000000000000" pitchFamily="2" charset="2"/>
                        </a:rPr>
                        <a:t>yếu đuối</a:t>
                      </a:r>
                      <a:endParaRPr lang="en-US" sz="3600" dirty="0"/>
                    </a:p>
                  </a:txBody>
                  <a:tcPr/>
                </a:tc>
                <a:extLst>
                  <a:ext uri="{0D108BD9-81ED-4DB2-BD59-A6C34878D82A}">
                    <a16:rowId xmlns:a16="http://schemas.microsoft.com/office/drawing/2014/main" val="3286896861"/>
                  </a:ext>
                </a:extLst>
              </a:tr>
            </a:tbl>
          </a:graphicData>
        </a:graphic>
      </p:graphicFrame>
      <p:sp>
        <p:nvSpPr>
          <p:cNvPr id="4" name="TextBox 3">
            <a:extLst>
              <a:ext uri="{FF2B5EF4-FFF2-40B4-BE49-F238E27FC236}">
                <a16:creationId xmlns:a16="http://schemas.microsoft.com/office/drawing/2014/main" id="{07951BAE-370F-34FB-69EC-B094A3D3214A}"/>
              </a:ext>
            </a:extLst>
          </p:cNvPr>
          <p:cNvSpPr txBox="1"/>
          <p:nvPr/>
        </p:nvSpPr>
        <p:spPr>
          <a:xfrm>
            <a:off x="2722044" y="1483413"/>
            <a:ext cx="11277600" cy="923330"/>
          </a:xfrm>
          <a:prstGeom prst="rect">
            <a:avLst/>
          </a:prstGeom>
          <a:noFill/>
        </p:spPr>
        <p:txBody>
          <a:bodyPr wrap="square" rtlCol="0">
            <a:spAutoFit/>
          </a:bodyPr>
          <a:lstStyle/>
          <a:p>
            <a:pPr algn="ctr"/>
            <a:r>
              <a:rPr lang="en-US" sz="5400" b="1" dirty="0">
                <a:solidFill>
                  <a:srgbClr val="CF1164"/>
                </a:solidFill>
              </a:rPr>
              <a:t>SƠ ĐỒ ĐỘC THOẠI NỘI TÂM</a:t>
            </a:r>
          </a:p>
        </p:txBody>
      </p:sp>
    </p:spTree>
    <p:extLst>
      <p:ext uri="{BB962C8B-B14F-4D97-AF65-F5344CB8AC3E}">
        <p14:creationId xmlns:p14="http://schemas.microsoft.com/office/powerpoint/2010/main" val="2763833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ích Súy Vân Giả Dại- NSND Thúy Ngần ">
            <a:hlinkClick r:id="" action="ppaction://media"/>
            <a:extLst>
              <a:ext uri="{FF2B5EF4-FFF2-40B4-BE49-F238E27FC236}">
                <a16:creationId xmlns:a16="http://schemas.microsoft.com/office/drawing/2014/main" id="{397A2BD7-F7DD-2B37-9CBF-6D1D27DA00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171700"/>
            <a:ext cx="18288000" cy="14630400"/>
          </a:xfrm>
          <a:prstGeom prst="rect">
            <a:avLst/>
          </a:prstGeom>
        </p:spPr>
      </p:pic>
      <p:sp>
        <p:nvSpPr>
          <p:cNvPr id="4" name="Freeform 9">
            <a:extLst>
              <a:ext uri="{FF2B5EF4-FFF2-40B4-BE49-F238E27FC236}">
                <a16:creationId xmlns:a16="http://schemas.microsoft.com/office/drawing/2014/main" id="{A7D48E3D-E349-F91E-DD8F-1999310BBA7F}"/>
              </a:ext>
            </a:extLst>
          </p:cNvPr>
          <p:cNvSpPr/>
          <p:nvPr/>
        </p:nvSpPr>
        <p:spPr>
          <a:xfrm rot="-703388">
            <a:off x="-2240470" y="179807"/>
            <a:ext cx="2085844" cy="1894081"/>
          </a:xfrm>
          <a:custGeom>
            <a:avLst/>
            <a:gdLst/>
            <a:ahLst/>
            <a:cxnLst/>
            <a:rect l="l" t="t" r="r" b="b"/>
            <a:pathLst>
              <a:path w="3015797" h="2970560">
                <a:moveTo>
                  <a:pt x="0" y="0"/>
                </a:moveTo>
                <a:lnTo>
                  <a:pt x="3015796" y="0"/>
                </a:lnTo>
                <a:lnTo>
                  <a:pt x="3015796" y="2970560"/>
                </a:lnTo>
                <a:lnTo>
                  <a:pt x="0" y="29705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303586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 name="TextBox 20">
            <a:extLst>
              <a:ext uri="{FF2B5EF4-FFF2-40B4-BE49-F238E27FC236}">
                <a16:creationId xmlns:a16="http://schemas.microsoft.com/office/drawing/2014/main" id="{3FD29EAD-EF26-0C69-4C4C-531E20DC2B3D}"/>
              </a:ext>
            </a:extLst>
          </p:cNvPr>
          <p:cNvSpPr txBox="1"/>
          <p:nvPr/>
        </p:nvSpPr>
        <p:spPr>
          <a:xfrm>
            <a:off x="762000" y="83943"/>
            <a:ext cx="14097000" cy="1596591"/>
          </a:xfrm>
          <a:prstGeom prst="rect">
            <a:avLst/>
          </a:prstGeom>
        </p:spPr>
        <p:txBody>
          <a:bodyPr wrap="square" lIns="0" tIns="0" rIns="0" bIns="0" rtlCol="0" anchor="t">
            <a:spAutoFit/>
          </a:bodyPr>
          <a:lstStyle/>
          <a:p>
            <a:pPr algn="ctr">
              <a:lnSpc>
                <a:spcPts val="13439"/>
              </a:lnSpc>
            </a:pPr>
            <a:r>
              <a:rPr lang="en-US" sz="7200" b="1" dirty="0">
                <a:solidFill>
                  <a:srgbClr val="EC4A52"/>
                </a:solidFill>
                <a:latin typeface="Nunito Bold" panose="020B0604020202020204" charset="0"/>
              </a:rPr>
              <a:t>a. </a:t>
            </a:r>
            <a:r>
              <a:rPr lang="en-US" sz="7200" b="1" dirty="0" err="1">
                <a:solidFill>
                  <a:srgbClr val="EC4A52"/>
                </a:solidFill>
                <a:latin typeface="Nunito Bold" panose="020B0604020202020204" charset="0"/>
              </a:rPr>
              <a:t>Lời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độc</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thoại</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của</a:t>
            </a:r>
            <a:r>
              <a:rPr lang="en-US" sz="7200" b="1" dirty="0">
                <a:solidFill>
                  <a:srgbClr val="EC4A52"/>
                </a:solidFill>
                <a:latin typeface="Nunito Bold" panose="020B0604020202020204" charset="0"/>
              </a:rPr>
              <a:t> </a:t>
            </a:r>
            <a:r>
              <a:rPr lang="en-US" sz="7200" b="1" dirty="0" err="1">
                <a:solidFill>
                  <a:srgbClr val="EC4A52"/>
                </a:solidFill>
                <a:latin typeface="Nunito Bold" panose="020B0604020202020204" charset="0"/>
              </a:rPr>
              <a:t>Hăm</a:t>
            </a:r>
            <a:r>
              <a:rPr lang="en-US" sz="7200" b="1" dirty="0">
                <a:solidFill>
                  <a:srgbClr val="EC4A52"/>
                </a:solidFill>
                <a:latin typeface="Nunito Bold" panose="020B0604020202020204" charset="0"/>
              </a:rPr>
              <a:t>-let</a:t>
            </a:r>
          </a:p>
        </p:txBody>
      </p:sp>
      <p:sp>
        <p:nvSpPr>
          <p:cNvPr id="4" name="TextBox 3">
            <a:extLst>
              <a:ext uri="{FF2B5EF4-FFF2-40B4-BE49-F238E27FC236}">
                <a16:creationId xmlns:a16="http://schemas.microsoft.com/office/drawing/2014/main" id="{07951BAE-370F-34FB-69EC-B094A3D3214A}"/>
              </a:ext>
            </a:extLst>
          </p:cNvPr>
          <p:cNvSpPr txBox="1"/>
          <p:nvPr/>
        </p:nvSpPr>
        <p:spPr>
          <a:xfrm>
            <a:off x="2971800" y="1996413"/>
            <a:ext cx="11277600" cy="1015663"/>
          </a:xfrm>
          <a:prstGeom prst="rect">
            <a:avLst/>
          </a:prstGeom>
          <a:noFill/>
        </p:spPr>
        <p:txBody>
          <a:bodyPr wrap="square" rtlCol="0">
            <a:spAutoFit/>
          </a:bodyPr>
          <a:lstStyle/>
          <a:p>
            <a:pPr algn="ctr"/>
            <a:r>
              <a:rPr lang="en-US" sz="6000" b="1" dirty="0">
                <a:solidFill>
                  <a:srgbClr val="CF1164"/>
                </a:solidFill>
              </a:rPr>
              <a:t>SƠ ĐỒ ĐỘC THOẠI NỘI TÂM</a:t>
            </a:r>
          </a:p>
        </p:txBody>
      </p:sp>
      <p:sp>
        <p:nvSpPr>
          <p:cNvPr id="5" name="TextBox 4">
            <a:extLst>
              <a:ext uri="{FF2B5EF4-FFF2-40B4-BE49-F238E27FC236}">
                <a16:creationId xmlns:a16="http://schemas.microsoft.com/office/drawing/2014/main" id="{908CB581-F64B-ACBA-CC71-D17B265B6694}"/>
              </a:ext>
            </a:extLst>
          </p:cNvPr>
          <p:cNvSpPr txBox="1"/>
          <p:nvPr/>
        </p:nvSpPr>
        <p:spPr>
          <a:xfrm>
            <a:off x="1594104" y="3284147"/>
            <a:ext cx="15398496" cy="2123658"/>
          </a:xfrm>
          <a:prstGeom prst="rect">
            <a:avLst/>
          </a:prstGeom>
          <a:noFill/>
        </p:spPr>
        <p:txBody>
          <a:bodyPr wrap="square" rtlCol="0">
            <a:spAutoFit/>
          </a:bodyPr>
          <a:lstStyle/>
          <a:p>
            <a:pPr algn="just"/>
            <a:r>
              <a:rPr lang="vi-VN" sz="4400" b="1" dirty="0"/>
              <a:t>Phân đoạn </a:t>
            </a:r>
            <a:r>
              <a:rPr lang="en-US" sz="4400" b="1" dirty="0"/>
              <a:t>[6]: </a:t>
            </a:r>
            <a:r>
              <a:rPr lang="vi-VN" sz="4400" dirty="0"/>
              <a:t>là </a:t>
            </a:r>
            <a:r>
              <a:rPr lang="vi-VN" sz="4400" dirty="0" smtClean="0"/>
              <a:t>kết </a:t>
            </a:r>
            <a:r>
              <a:rPr lang="vi-VN" sz="4400" dirty="0"/>
              <a:t>luận về vấn đề</a:t>
            </a:r>
            <a:r>
              <a:rPr lang="en-US" sz="4400" dirty="0"/>
              <a:t>. </a:t>
            </a:r>
            <a:r>
              <a:rPr lang="vi-VN" sz="4400" dirty="0"/>
              <a:t>Tuy nhiên kết luận được đưa ra không phải theo hình thức thuần khẳng định mà theo cách dùng phủ định để khẳng định</a:t>
            </a:r>
            <a:r>
              <a:rPr lang="en-US" sz="4400" dirty="0"/>
              <a:t>.</a:t>
            </a:r>
          </a:p>
        </p:txBody>
      </p:sp>
      <p:sp>
        <p:nvSpPr>
          <p:cNvPr id="6" name="TextBox 5">
            <a:extLst>
              <a:ext uri="{FF2B5EF4-FFF2-40B4-BE49-F238E27FC236}">
                <a16:creationId xmlns:a16="http://schemas.microsoft.com/office/drawing/2014/main" id="{34C9F1F6-C8CF-F2FB-1FE8-5507D003DD75}"/>
              </a:ext>
            </a:extLst>
          </p:cNvPr>
          <p:cNvSpPr txBox="1"/>
          <p:nvPr/>
        </p:nvSpPr>
        <p:spPr>
          <a:xfrm>
            <a:off x="1594104" y="5926098"/>
            <a:ext cx="15621000" cy="1569660"/>
          </a:xfrm>
          <a:prstGeom prst="rect">
            <a:avLst/>
          </a:prstGeom>
          <a:noFill/>
        </p:spPr>
        <p:txBody>
          <a:bodyPr wrap="square" rtlCol="0">
            <a:spAutoFit/>
          </a:bodyPr>
          <a:lstStyle/>
          <a:p>
            <a:pPr algn="just"/>
            <a:r>
              <a:rPr lang="vi-VN" sz="4800" dirty="0"/>
              <a:t>Đây là một kết luận không trực tiếp</a:t>
            </a:r>
            <a:r>
              <a:rPr lang="en-US" sz="4800" dirty="0"/>
              <a:t>, </a:t>
            </a:r>
            <a:r>
              <a:rPr lang="vi-VN" sz="4800" dirty="0"/>
              <a:t>rõ ràng nhưng cũng không còn m</a:t>
            </a:r>
            <a:r>
              <a:rPr lang="en-US" sz="4800" dirty="0"/>
              <a:t>ơ </a:t>
            </a:r>
            <a:r>
              <a:rPr lang="en-US" sz="4800" dirty="0" err="1"/>
              <a:t>hồ</a:t>
            </a:r>
            <a:r>
              <a:rPr lang="en-US" sz="4800" dirty="0"/>
              <a:t>.</a:t>
            </a:r>
          </a:p>
        </p:txBody>
      </p:sp>
      <p:sp>
        <p:nvSpPr>
          <p:cNvPr id="7" name="TextBox 6">
            <a:extLst>
              <a:ext uri="{FF2B5EF4-FFF2-40B4-BE49-F238E27FC236}">
                <a16:creationId xmlns:a16="http://schemas.microsoft.com/office/drawing/2014/main" id="{00B362F1-1012-DD21-337E-6F12ABBACCC7}"/>
              </a:ext>
            </a:extLst>
          </p:cNvPr>
          <p:cNvSpPr txBox="1"/>
          <p:nvPr/>
        </p:nvSpPr>
        <p:spPr>
          <a:xfrm>
            <a:off x="1594104" y="8181896"/>
            <a:ext cx="14325600" cy="1015663"/>
          </a:xfrm>
          <a:prstGeom prst="rect">
            <a:avLst/>
          </a:prstGeom>
          <a:noFill/>
        </p:spPr>
        <p:txBody>
          <a:bodyPr wrap="square" rtlCol="0">
            <a:spAutoFit/>
          </a:bodyPr>
          <a:lstStyle/>
          <a:p>
            <a:pPr algn="just"/>
            <a:r>
              <a:rPr lang="en-US" sz="6000" b="1" dirty="0">
                <a:solidFill>
                  <a:srgbClr val="EC4A52"/>
                </a:solidFill>
                <a:latin typeface="Times New Roman" panose="02020603050405020304" pitchFamily="18" charset="0"/>
                <a:cs typeface="Times New Roman" panose="02020603050405020304" pitchFamily="18" charset="0"/>
              </a:rPr>
              <a:t>=&gt; </a:t>
            </a:r>
            <a:r>
              <a:rPr lang="en-US" sz="6000" b="1" dirty="0" err="1">
                <a:solidFill>
                  <a:srgbClr val="EC4A52"/>
                </a:solidFill>
                <a:latin typeface="Times New Roman" panose="02020603050405020304" pitchFamily="18" charset="0"/>
                <a:cs typeface="Times New Roman" panose="02020603050405020304" pitchFamily="18" charset="0"/>
              </a:rPr>
              <a:t>Niềm</a:t>
            </a:r>
            <a:r>
              <a:rPr lang="en-US" sz="6000" b="1" dirty="0">
                <a:solidFill>
                  <a:srgbClr val="EC4A52"/>
                </a:solidFill>
                <a:latin typeface="Times New Roman" panose="02020603050405020304" pitchFamily="18" charset="0"/>
                <a:cs typeface="Times New Roman" panose="02020603050405020304" pitchFamily="18" charset="0"/>
              </a:rPr>
              <a:t> day </a:t>
            </a:r>
            <a:r>
              <a:rPr lang="vi-VN" sz="6000" b="1" dirty="0">
                <a:solidFill>
                  <a:srgbClr val="EC4A52"/>
                </a:solidFill>
                <a:latin typeface="Times New Roman" panose="02020603050405020304" pitchFamily="18" charset="0"/>
                <a:cs typeface="Times New Roman" panose="02020603050405020304" pitchFamily="18" charset="0"/>
              </a:rPr>
              <a:t>dứt không nguôi của nhân vật</a:t>
            </a:r>
            <a:endParaRPr lang="en-US" sz="6000" b="1" dirty="0">
              <a:solidFill>
                <a:srgbClr val="EC4A5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025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136049-4F9E-F40A-64A6-F87C1DFAB803}"/>
              </a:ext>
            </a:extLst>
          </p:cNvPr>
          <p:cNvSpPr txBox="1"/>
          <p:nvPr/>
        </p:nvSpPr>
        <p:spPr>
          <a:xfrm>
            <a:off x="762000" y="1012366"/>
            <a:ext cx="16535400" cy="8915261"/>
          </a:xfrm>
          <a:prstGeom prst="rect">
            <a:avLst/>
          </a:prstGeom>
          <a:noFill/>
        </p:spPr>
        <p:txBody>
          <a:bodyPr wrap="square">
            <a:spAutoFit/>
          </a:bodyPr>
          <a:lstStyle/>
          <a:p>
            <a:pPr algn="just">
              <a:spcAft>
                <a:spcPts val="800"/>
              </a:spcAft>
            </a:pP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kern="100" dirty="0">
              <a:solidFill>
                <a:srgbClr val="EC4A52"/>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Hăm</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-let: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Màn độc thoại nội tâm sâu sắc</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kern="100" dirty="0">
                <a:latin typeface="Times New Roman" panose="02020603050405020304" pitchFamily="18" charset="0"/>
                <a:ea typeface="Calibri" panose="020F0502020204030204" pitchFamily="34" charset="0"/>
                <a:cs typeface="Times New Roman" panose="02020603050405020304" pitchFamily="18" charset="0"/>
              </a:rPr>
              <a:t>đ</a:t>
            </a:r>
            <a:r>
              <a:rPr lang="vi-VN" sz="5400" kern="100" dirty="0" smtClean="0">
                <a:effectLst/>
                <a:latin typeface="Times New Roman" panose="02020603050405020304" pitchFamily="18" charset="0"/>
                <a:ea typeface="Calibri" panose="020F0502020204030204" pitchFamily="34" charset="0"/>
                <a:cs typeface="Times New Roman" panose="02020603050405020304" pitchFamily="18" charset="0"/>
              </a:rPr>
              <a:t>ậm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chất triết học và tính trí tuệ</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effectLst/>
                <a:latin typeface="Times New Roman" panose="02020603050405020304" pitchFamily="18" charset="0"/>
                <a:ea typeface="Calibri" panose="020F0502020204030204" pitchFamily="34" charset="0"/>
                <a:cs typeface="Times New Roman" panose="02020603050405020304" pitchFamily="18" charset="0"/>
              </a:rPr>
              <a:t>Clô-đi-út</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có tác dụng lật tẩy</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chiếc </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mặt nạ</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 được kéo xuống để phơi bày tội ác</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tâm địa và cả nỗi hoang mang</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sợ h</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ã</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i của y</a:t>
            </a: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N</a:t>
            </a:r>
            <a:r>
              <a:rPr lang="vi-VN" sz="5400" b="1" kern="100" dirty="0" err="1">
                <a:effectLst/>
                <a:latin typeface="Times New Roman" panose="02020603050405020304" pitchFamily="18" charset="0"/>
                <a:ea typeface="Calibri" panose="020F0502020204030204" pitchFamily="34" charset="0"/>
                <a:cs typeface="Times New Roman" panose="02020603050405020304" pitchFamily="18" charset="0"/>
              </a:rPr>
              <a:t>gôn</a:t>
            </a:r>
            <a:r>
              <a:rPr lang="vi-VN" sz="5400" b="1" kern="100" dirty="0">
                <a:effectLst/>
                <a:latin typeface="Times New Roman" panose="02020603050405020304" pitchFamily="18" charset="0"/>
                <a:ea typeface="Calibri" panose="020F0502020204030204" pitchFamily="34" charset="0"/>
                <a:cs typeface="Times New Roman" panose="02020603050405020304" pitchFamily="18" charset="0"/>
              </a:rPr>
              <a:t> ngữ đối thoại</a:t>
            </a:r>
            <a:r>
              <a:rPr lang="en-US" sz="54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thể hiện được một cách sinh động tính cách từng nhân vật</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54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5400" kern="100" dirty="0">
                <a:effectLst/>
                <a:latin typeface="Times New Roman" panose="02020603050405020304" pitchFamily="18" charset="0"/>
                <a:ea typeface="Calibri" panose="020F0502020204030204" pitchFamily="34" charset="0"/>
                <a:cs typeface="Times New Roman" panose="02020603050405020304" pitchFamily="18" charset="0"/>
              </a:rPr>
              <a:t> thể hiện tính hành động mạnh mẽ</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1">
            <a:extLst>
              <a:ext uri="{FF2B5EF4-FFF2-40B4-BE49-F238E27FC236}">
                <a16:creationId xmlns:a16="http://schemas.microsoft.com/office/drawing/2014/main" id="{84C10D44-8F60-8EDA-1566-1E446E261DE7}"/>
              </a:ext>
            </a:extLst>
          </p:cNvPr>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1257423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136049-4F9E-F40A-64A6-F87C1DFAB803}"/>
              </a:ext>
            </a:extLst>
          </p:cNvPr>
          <p:cNvSpPr txBox="1"/>
          <p:nvPr/>
        </p:nvSpPr>
        <p:spPr>
          <a:xfrm>
            <a:off x="762000" y="342900"/>
            <a:ext cx="16535400" cy="1703030"/>
          </a:xfrm>
          <a:prstGeom prst="rect">
            <a:avLst/>
          </a:prstGeom>
          <a:noFill/>
        </p:spPr>
        <p:txBody>
          <a:bodyPr wrap="square">
            <a:spAutoFit/>
          </a:bodyPr>
          <a:lstStyle/>
          <a:p>
            <a:pPr algn="just">
              <a:spcAft>
                <a:spcPts val="800"/>
              </a:spcAft>
            </a:pPr>
            <a:r>
              <a:rPr lang="en-US" sz="5400" b="1" kern="100" dirty="0">
                <a:solidFill>
                  <a:srgbClr val="EC4A52"/>
                </a:solidFill>
                <a:latin typeface="Times New Roman" panose="02020603050405020304" pitchFamily="18" charset="0"/>
                <a:ea typeface="Calibri" panose="020F0502020204030204" pitchFamily="34" charset="0"/>
                <a:cs typeface="Times New Roman" panose="02020603050405020304" pitchFamily="18" charset="0"/>
              </a:rPr>
              <a:t>c</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54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lang="en-US" sz="4400" kern="100" dirty="0">
              <a:solidFill>
                <a:srgbClr val="EC4A52"/>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1">
            <a:extLst>
              <a:ext uri="{FF2B5EF4-FFF2-40B4-BE49-F238E27FC236}">
                <a16:creationId xmlns:a16="http://schemas.microsoft.com/office/drawing/2014/main" id="{84C10D44-8F60-8EDA-1566-1E446E261DE7}"/>
              </a:ext>
            </a:extLst>
          </p:cNvPr>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aphicFrame>
        <p:nvGraphicFramePr>
          <p:cNvPr id="2" name="Table 4">
            <a:extLst>
              <a:ext uri="{FF2B5EF4-FFF2-40B4-BE49-F238E27FC236}">
                <a16:creationId xmlns:a16="http://schemas.microsoft.com/office/drawing/2014/main" id="{F82FF5AA-9058-CD13-CE4B-14EAE5B00FB4}"/>
              </a:ext>
            </a:extLst>
          </p:cNvPr>
          <p:cNvGraphicFramePr>
            <a:graphicFrameLocks noGrp="1"/>
          </p:cNvGraphicFramePr>
          <p:nvPr>
            <p:extLst>
              <p:ext uri="{D42A27DB-BD31-4B8C-83A1-F6EECF244321}">
                <p14:modId xmlns:p14="http://schemas.microsoft.com/office/powerpoint/2010/main" val="1893984160"/>
              </p:ext>
            </p:extLst>
          </p:nvPr>
        </p:nvGraphicFramePr>
        <p:xfrm>
          <a:off x="435864" y="1714500"/>
          <a:ext cx="17318736" cy="8001000"/>
        </p:xfrm>
        <a:graphic>
          <a:graphicData uri="http://schemas.openxmlformats.org/drawingml/2006/table">
            <a:tbl>
              <a:tblPr firstRow="1" bandRow="1">
                <a:tableStyleId>{16D9F66E-5EB9-4882-86FB-DCBF35E3C3E4}</a:tableStyleId>
              </a:tblPr>
              <a:tblGrid>
                <a:gridCol w="2372901">
                  <a:extLst>
                    <a:ext uri="{9D8B030D-6E8A-4147-A177-3AD203B41FA5}">
                      <a16:colId xmlns:a16="http://schemas.microsoft.com/office/drawing/2014/main" val="1543605686"/>
                    </a:ext>
                  </a:extLst>
                </a:gridCol>
                <a:gridCol w="5485573">
                  <a:extLst>
                    <a:ext uri="{9D8B030D-6E8A-4147-A177-3AD203B41FA5}">
                      <a16:colId xmlns:a16="http://schemas.microsoft.com/office/drawing/2014/main" val="307095092"/>
                    </a:ext>
                  </a:extLst>
                </a:gridCol>
                <a:gridCol w="9460262">
                  <a:extLst>
                    <a:ext uri="{9D8B030D-6E8A-4147-A177-3AD203B41FA5}">
                      <a16:colId xmlns:a16="http://schemas.microsoft.com/office/drawing/2014/main" val="3971182279"/>
                    </a:ext>
                  </a:extLst>
                </a:gridCol>
              </a:tblGrid>
              <a:tr h="796912">
                <a:tc>
                  <a:txBody>
                    <a:bodyPr/>
                    <a:lstStyle/>
                    <a:p>
                      <a:pPr algn="ctr"/>
                      <a:r>
                        <a:rPr lang="en-US" sz="4400" dirty="0" err="1">
                          <a:solidFill>
                            <a:srgbClr val="00B050"/>
                          </a:solidFill>
                        </a:rPr>
                        <a:t>Nhân</a:t>
                      </a:r>
                      <a:r>
                        <a:rPr lang="en-US" sz="4400" dirty="0">
                          <a:solidFill>
                            <a:srgbClr val="00B050"/>
                          </a:solidFill>
                        </a:rPr>
                        <a:t> </a:t>
                      </a:r>
                      <a:r>
                        <a:rPr lang="en-US" sz="4400" dirty="0" err="1">
                          <a:solidFill>
                            <a:srgbClr val="00B050"/>
                          </a:solidFill>
                        </a:rPr>
                        <a:t>vật</a:t>
                      </a:r>
                      <a:endParaRPr lang="en-US" sz="4400" dirty="0">
                        <a:solidFill>
                          <a:srgbClr val="00B050"/>
                        </a:solidFill>
                      </a:endParaRPr>
                    </a:p>
                  </a:txBody>
                  <a:tcPr/>
                </a:tc>
                <a:tc>
                  <a:txBody>
                    <a:bodyPr/>
                    <a:lstStyle/>
                    <a:p>
                      <a:pPr algn="ctr"/>
                      <a:r>
                        <a:rPr lang="en-US" sz="4400" dirty="0" err="1">
                          <a:solidFill>
                            <a:srgbClr val="00B050"/>
                          </a:solidFill>
                        </a:rPr>
                        <a:t>Hành</a:t>
                      </a:r>
                      <a:r>
                        <a:rPr lang="en-US" sz="4400" dirty="0">
                          <a:solidFill>
                            <a:srgbClr val="00B050"/>
                          </a:solidFill>
                        </a:rPr>
                        <a:t> </a:t>
                      </a:r>
                      <a:r>
                        <a:rPr lang="en-US" sz="4400" dirty="0" err="1">
                          <a:solidFill>
                            <a:srgbClr val="00B050"/>
                          </a:solidFill>
                        </a:rPr>
                        <a:t>động</a:t>
                      </a:r>
                      <a:r>
                        <a:rPr lang="en-US" sz="4400" dirty="0">
                          <a:solidFill>
                            <a:srgbClr val="00B050"/>
                          </a:solidFill>
                        </a:rPr>
                        <a:t> </a:t>
                      </a:r>
                      <a:r>
                        <a:rPr lang="en-US" sz="4400" dirty="0" err="1">
                          <a:solidFill>
                            <a:srgbClr val="00B050"/>
                          </a:solidFill>
                        </a:rPr>
                        <a:t>bên</a:t>
                      </a:r>
                      <a:r>
                        <a:rPr lang="en-US" sz="4400" dirty="0">
                          <a:solidFill>
                            <a:srgbClr val="00B050"/>
                          </a:solidFill>
                        </a:rPr>
                        <a:t> </a:t>
                      </a:r>
                      <a:r>
                        <a:rPr lang="en-US" sz="4400" dirty="0" err="1">
                          <a:solidFill>
                            <a:srgbClr val="00B050"/>
                          </a:solidFill>
                        </a:rPr>
                        <a:t>ngoài</a:t>
                      </a:r>
                      <a:endParaRPr lang="en-US" sz="4400" dirty="0">
                        <a:solidFill>
                          <a:srgbClr val="00B050"/>
                        </a:solidFill>
                      </a:endParaRPr>
                    </a:p>
                  </a:txBody>
                  <a:tcPr/>
                </a:tc>
                <a:tc>
                  <a:txBody>
                    <a:bodyPr/>
                    <a:lstStyle/>
                    <a:p>
                      <a:pPr algn="ctr"/>
                      <a:r>
                        <a:rPr lang="en-US" sz="4400" dirty="0" err="1">
                          <a:solidFill>
                            <a:srgbClr val="00B050"/>
                          </a:solidFill>
                        </a:rPr>
                        <a:t>Hành</a:t>
                      </a:r>
                      <a:r>
                        <a:rPr lang="en-US" sz="4400" dirty="0">
                          <a:solidFill>
                            <a:srgbClr val="00B050"/>
                          </a:solidFill>
                        </a:rPr>
                        <a:t> </a:t>
                      </a:r>
                      <a:r>
                        <a:rPr lang="en-US" sz="4400" dirty="0" err="1">
                          <a:solidFill>
                            <a:srgbClr val="00B050"/>
                          </a:solidFill>
                        </a:rPr>
                        <a:t>động</a:t>
                      </a:r>
                      <a:r>
                        <a:rPr lang="en-US" sz="4400" dirty="0">
                          <a:solidFill>
                            <a:srgbClr val="00B050"/>
                          </a:solidFill>
                        </a:rPr>
                        <a:t> </a:t>
                      </a:r>
                      <a:r>
                        <a:rPr lang="en-US" sz="4400" dirty="0" err="1">
                          <a:solidFill>
                            <a:srgbClr val="00B050"/>
                          </a:solidFill>
                        </a:rPr>
                        <a:t>bên</a:t>
                      </a:r>
                      <a:r>
                        <a:rPr lang="en-US" sz="4400" dirty="0">
                          <a:solidFill>
                            <a:srgbClr val="00B050"/>
                          </a:solidFill>
                        </a:rPr>
                        <a:t> </a:t>
                      </a:r>
                      <a:r>
                        <a:rPr lang="en-US" sz="4400" dirty="0" err="1">
                          <a:solidFill>
                            <a:srgbClr val="00B050"/>
                          </a:solidFill>
                        </a:rPr>
                        <a:t>trong</a:t>
                      </a:r>
                      <a:endParaRPr lang="en-US" sz="4400" dirty="0">
                        <a:solidFill>
                          <a:srgbClr val="00B050"/>
                        </a:solidFill>
                      </a:endParaRPr>
                    </a:p>
                  </a:txBody>
                  <a:tcPr/>
                </a:tc>
                <a:extLst>
                  <a:ext uri="{0D108BD9-81ED-4DB2-BD59-A6C34878D82A}">
                    <a16:rowId xmlns:a16="http://schemas.microsoft.com/office/drawing/2014/main" val="218969142"/>
                  </a:ext>
                </a:extLst>
              </a:tr>
              <a:tr h="4558339">
                <a:tc>
                  <a:txBody>
                    <a:bodyPr/>
                    <a:lstStyle/>
                    <a:p>
                      <a:pPr algn="ctr"/>
                      <a:r>
                        <a:rPr lang="en-US" sz="4000" b="1" dirty="0" err="1">
                          <a:solidFill>
                            <a:schemeClr val="accent6">
                              <a:lumMod val="75000"/>
                            </a:schemeClr>
                          </a:solidFill>
                        </a:rPr>
                        <a:t>Vua</a:t>
                      </a:r>
                      <a:r>
                        <a:rPr lang="en-US" sz="4000" b="1" dirty="0">
                          <a:solidFill>
                            <a:schemeClr val="accent6">
                              <a:lumMod val="75000"/>
                            </a:schemeClr>
                          </a:solidFill>
                        </a:rPr>
                        <a:t> </a:t>
                      </a:r>
                      <a:r>
                        <a:rPr lang="en-US" sz="4000" b="1" dirty="0" err="1">
                          <a:solidFill>
                            <a:schemeClr val="accent6">
                              <a:lumMod val="75000"/>
                            </a:schemeClr>
                          </a:solidFill>
                        </a:rPr>
                        <a:t>Clô-đi-ut</a:t>
                      </a:r>
                      <a:endParaRPr lang="en-US" sz="4000" b="1" dirty="0">
                        <a:solidFill>
                          <a:schemeClr val="accent6">
                            <a:lumMod val="75000"/>
                          </a:schemeClr>
                        </a:solidFill>
                      </a:endParaRPr>
                    </a:p>
                  </a:txBody>
                  <a:tcPr/>
                </a:tc>
                <a:tc>
                  <a:txBody>
                    <a:bodyPr/>
                    <a:lstStyle/>
                    <a:p>
                      <a:pPr algn="just"/>
                      <a:r>
                        <a:rPr lang="en-US" sz="4000" dirty="0"/>
                        <a:t>- </a:t>
                      </a:r>
                      <a:r>
                        <a:rPr lang="vi-VN" sz="4000" dirty="0"/>
                        <a:t>Nhiều lời nói và hành vi tỏ rõ sự yêu mến</a:t>
                      </a:r>
                      <a:r>
                        <a:rPr lang="en-US" sz="4000" dirty="0"/>
                        <a:t>, </a:t>
                      </a:r>
                      <a:r>
                        <a:rPr lang="vi-VN" sz="4000" dirty="0"/>
                        <a:t>quan tâm chăm sóc </a:t>
                      </a:r>
                      <a:r>
                        <a:rPr lang="en-US" sz="4000" dirty="0" err="1"/>
                        <a:t>Hăm-lét</a:t>
                      </a:r>
                      <a:r>
                        <a:rPr lang="en-US" sz="4000" dirty="0"/>
                        <a:t> (</a:t>
                      </a:r>
                      <a:r>
                        <a:rPr lang="vi-VN" sz="4000" dirty="0"/>
                        <a:t>gọi là </a:t>
                      </a:r>
                      <a:r>
                        <a:rPr lang="en-US" sz="4000" dirty="0"/>
                        <a:t>“</a:t>
                      </a:r>
                      <a:r>
                        <a:rPr lang="vi-VN" sz="4000" dirty="0"/>
                        <a:t>con</a:t>
                      </a:r>
                      <a:r>
                        <a:rPr lang="en-US" sz="4000" dirty="0"/>
                        <a:t>”</a:t>
                      </a:r>
                      <a:r>
                        <a:rPr lang="vi-VN" sz="4000" dirty="0"/>
                        <a:t> </a:t>
                      </a:r>
                      <a:r>
                        <a:rPr lang="en-US" sz="4000" dirty="0"/>
                        <a:t>/“</a:t>
                      </a:r>
                      <a:r>
                        <a:rPr lang="vi-VN" sz="4000" dirty="0"/>
                        <a:t>cháu</a:t>
                      </a:r>
                      <a:r>
                        <a:rPr lang="en-US" sz="4000" dirty="0"/>
                        <a:t>”)</a:t>
                      </a:r>
                    </a:p>
                    <a:p>
                      <a:pPr algn="just"/>
                      <a:r>
                        <a:rPr lang="en-US" sz="4000" dirty="0"/>
                        <a:t>- </a:t>
                      </a:r>
                      <a:r>
                        <a:rPr lang="en-US" sz="4000" dirty="0" err="1"/>
                        <a:t>Vờ</a:t>
                      </a:r>
                      <a:r>
                        <a:rPr lang="vi-VN" sz="4000" dirty="0"/>
                        <a:t> đối xử tốt</a:t>
                      </a:r>
                      <a:r>
                        <a:rPr lang="en-US" sz="4000" dirty="0"/>
                        <a:t>, </a:t>
                      </a:r>
                      <a:r>
                        <a:rPr lang="vi-VN" sz="4000" dirty="0"/>
                        <a:t>chu đáo với </a:t>
                      </a:r>
                      <a:r>
                        <a:rPr lang="en-US" sz="4000" dirty="0" err="1"/>
                        <a:t>Hăm-lét</a:t>
                      </a:r>
                      <a:r>
                        <a:rPr lang="en-US" sz="4000" dirty="0"/>
                        <a:t>.</a:t>
                      </a:r>
                    </a:p>
                  </a:txBody>
                  <a:tcPr/>
                </a:tc>
                <a:tc>
                  <a:txBody>
                    <a:bodyPr/>
                    <a:lstStyle/>
                    <a:p>
                      <a:pPr marL="285750" indent="-285750" algn="just">
                        <a:buFontTx/>
                        <a:buChar char="-"/>
                      </a:pPr>
                      <a:r>
                        <a:rPr lang="en-US" sz="4000" dirty="0"/>
                        <a:t>L</a:t>
                      </a:r>
                      <a:r>
                        <a:rPr lang="vi-VN" sz="4000" dirty="0"/>
                        <a:t>o lắng</a:t>
                      </a:r>
                      <a:r>
                        <a:rPr lang="en-US" sz="4000" dirty="0"/>
                        <a:t>,</a:t>
                      </a:r>
                      <a:r>
                        <a:rPr lang="vi-VN" sz="4000" dirty="0"/>
                        <a:t> nghi</a:t>
                      </a:r>
                      <a:r>
                        <a:rPr lang="en-US" sz="4000" dirty="0"/>
                        <a:t> </a:t>
                      </a:r>
                      <a:r>
                        <a:rPr lang="en-US" sz="4000" dirty="0" err="1"/>
                        <a:t>ngờ</a:t>
                      </a:r>
                      <a:r>
                        <a:rPr lang="vi-VN" sz="4000" dirty="0"/>
                        <a:t> về việc </a:t>
                      </a:r>
                      <a:r>
                        <a:rPr lang="en-US" sz="4000" dirty="0"/>
                        <a:t>H</a:t>
                      </a:r>
                      <a:r>
                        <a:rPr lang="vi-VN" sz="4000" dirty="0"/>
                        <a:t>ăm</a:t>
                      </a:r>
                      <a:r>
                        <a:rPr lang="en-US" sz="4000" dirty="0"/>
                        <a:t>-</a:t>
                      </a:r>
                      <a:r>
                        <a:rPr lang="vi-VN" sz="4000" dirty="0" err="1"/>
                        <a:t>lét</a:t>
                      </a:r>
                      <a:r>
                        <a:rPr lang="vi-VN" sz="4000" dirty="0"/>
                        <a:t> tìm ra sự thật và trả thù</a:t>
                      </a:r>
                      <a:r>
                        <a:rPr lang="en-US" sz="4000" dirty="0"/>
                        <a:t>, </a:t>
                      </a:r>
                      <a:r>
                        <a:rPr lang="vi-VN" sz="4000" dirty="0"/>
                        <a:t>tìm cách che </a:t>
                      </a:r>
                      <a:r>
                        <a:rPr lang="en-US" sz="4000" dirty="0" err="1"/>
                        <a:t>gi</a:t>
                      </a:r>
                      <a:r>
                        <a:rPr lang="vi-VN" sz="4000" dirty="0"/>
                        <a:t>ấu tâm địa</a:t>
                      </a:r>
                      <a:r>
                        <a:rPr lang="en-US" sz="4000" dirty="0"/>
                        <a:t>, </a:t>
                      </a:r>
                      <a:r>
                        <a:rPr lang="vi-VN" sz="4000" dirty="0"/>
                        <a:t>ngăn ngừa </a:t>
                      </a:r>
                      <a:r>
                        <a:rPr lang="en-US" sz="4000" dirty="0"/>
                        <a:t>H</a:t>
                      </a:r>
                      <a:r>
                        <a:rPr lang="vi-VN" sz="4000" dirty="0"/>
                        <a:t>ăm</a:t>
                      </a:r>
                      <a:r>
                        <a:rPr lang="en-US" sz="4000" dirty="0"/>
                        <a:t>-</a:t>
                      </a:r>
                      <a:r>
                        <a:rPr lang="vi-VN" sz="4000" dirty="0" err="1"/>
                        <a:t>lét</a:t>
                      </a:r>
                      <a:r>
                        <a:rPr lang="en-US" sz="4000" dirty="0"/>
                        <a:t>.</a:t>
                      </a:r>
                    </a:p>
                    <a:p>
                      <a:pPr marL="285750" indent="-285750" algn="just">
                        <a:buFontTx/>
                        <a:buChar char="-"/>
                      </a:pPr>
                      <a:r>
                        <a:rPr lang="vi-VN" sz="4000" dirty="0"/>
                        <a:t>Gọi là </a:t>
                      </a:r>
                      <a:r>
                        <a:rPr lang="en-US" sz="4000" dirty="0"/>
                        <a:t>“</a:t>
                      </a:r>
                      <a:r>
                        <a:rPr lang="vi-VN" sz="4000" dirty="0"/>
                        <a:t>y</a:t>
                      </a:r>
                      <a:r>
                        <a:rPr lang="en-US" sz="4000" dirty="0"/>
                        <a:t>”, </a:t>
                      </a:r>
                      <a:r>
                        <a:rPr lang="vi-VN" sz="4000" dirty="0"/>
                        <a:t>cho người ngấm ngầm theo dõi</a:t>
                      </a:r>
                      <a:r>
                        <a:rPr lang="en-US" sz="4000" dirty="0"/>
                        <a:t>; </a:t>
                      </a:r>
                      <a:r>
                        <a:rPr lang="vi-VN" sz="4000" dirty="0"/>
                        <a:t>dự tính cho người áp giải </a:t>
                      </a:r>
                      <a:r>
                        <a:rPr lang="en-US" sz="4000" dirty="0"/>
                        <a:t>H</a:t>
                      </a:r>
                      <a:r>
                        <a:rPr lang="vi-VN" sz="4000" dirty="0"/>
                        <a:t>ăm</a:t>
                      </a:r>
                      <a:r>
                        <a:rPr lang="en-US" sz="4000" dirty="0"/>
                        <a:t>-</a:t>
                      </a:r>
                      <a:r>
                        <a:rPr lang="vi-VN" sz="4000" dirty="0" err="1"/>
                        <a:t>lét</a:t>
                      </a:r>
                      <a:r>
                        <a:rPr lang="vi-VN" sz="4000" dirty="0"/>
                        <a:t> sang </a:t>
                      </a:r>
                      <a:r>
                        <a:rPr lang="en-US" sz="4000" dirty="0"/>
                        <a:t>A</a:t>
                      </a:r>
                      <a:r>
                        <a:rPr lang="vi-VN" sz="4000" dirty="0" err="1"/>
                        <a:t>nh</a:t>
                      </a:r>
                      <a:r>
                        <a:rPr lang="vi-VN" sz="4000" dirty="0"/>
                        <a:t> và mượn tay v</a:t>
                      </a:r>
                      <a:r>
                        <a:rPr lang="en-US" sz="4000" dirty="0" err="1"/>
                        <a:t>ua</a:t>
                      </a:r>
                      <a:r>
                        <a:rPr lang="vi-VN" sz="4000" dirty="0"/>
                        <a:t> </a:t>
                      </a:r>
                      <a:r>
                        <a:rPr lang="en-US" sz="4000" dirty="0"/>
                        <a:t>A</a:t>
                      </a:r>
                      <a:r>
                        <a:rPr lang="vi-VN" sz="4000" dirty="0" err="1"/>
                        <a:t>nh</a:t>
                      </a:r>
                      <a:r>
                        <a:rPr lang="vi-VN" sz="4000" dirty="0"/>
                        <a:t> thủ tiêu </a:t>
                      </a:r>
                      <a:r>
                        <a:rPr lang="en-US" sz="4000" dirty="0"/>
                        <a:t>H</a:t>
                      </a:r>
                      <a:r>
                        <a:rPr lang="vi-VN" sz="4000" dirty="0"/>
                        <a:t>ăm</a:t>
                      </a:r>
                      <a:r>
                        <a:rPr lang="en-US" sz="4000" dirty="0"/>
                        <a:t>-</a:t>
                      </a:r>
                      <a:r>
                        <a:rPr lang="vi-VN" sz="4000" dirty="0" err="1"/>
                        <a:t>lét</a:t>
                      </a:r>
                      <a:r>
                        <a:rPr lang="en-US" sz="4000" dirty="0"/>
                        <a:t>. </a:t>
                      </a:r>
                    </a:p>
                  </a:txBody>
                  <a:tcPr/>
                </a:tc>
                <a:extLst>
                  <a:ext uri="{0D108BD9-81ED-4DB2-BD59-A6C34878D82A}">
                    <a16:rowId xmlns:a16="http://schemas.microsoft.com/office/drawing/2014/main" val="3806525954"/>
                  </a:ext>
                </a:extLst>
              </a:tr>
              <a:tr h="2645749">
                <a:tc>
                  <a:txBody>
                    <a:bodyPr/>
                    <a:lstStyle/>
                    <a:p>
                      <a:pPr algn="ctr"/>
                      <a:r>
                        <a:rPr lang="en-US" sz="4000" b="1" dirty="0" err="1">
                          <a:solidFill>
                            <a:schemeClr val="accent6">
                              <a:lumMod val="75000"/>
                            </a:schemeClr>
                          </a:solidFill>
                        </a:rPr>
                        <a:t>Hăm</a:t>
                      </a:r>
                      <a:r>
                        <a:rPr lang="en-US" sz="4000" b="1" dirty="0">
                          <a:solidFill>
                            <a:schemeClr val="accent6">
                              <a:lumMod val="75000"/>
                            </a:schemeClr>
                          </a:solidFill>
                        </a:rPr>
                        <a:t>-let</a:t>
                      </a:r>
                    </a:p>
                  </a:txBody>
                  <a:tcPr/>
                </a:tc>
                <a:tc>
                  <a:txBody>
                    <a:bodyPr/>
                    <a:lstStyle/>
                    <a:p>
                      <a:pPr algn="just"/>
                      <a:r>
                        <a:rPr lang="en-US" sz="4000" dirty="0" err="1"/>
                        <a:t>Giả</a:t>
                      </a:r>
                      <a:r>
                        <a:rPr lang="en-US" sz="4000" dirty="0"/>
                        <a:t> </a:t>
                      </a:r>
                      <a:r>
                        <a:rPr lang="en-US" sz="4000" dirty="0" err="1"/>
                        <a:t>điên</a:t>
                      </a:r>
                      <a:r>
                        <a:rPr lang="en-US" sz="4000" dirty="0"/>
                        <a:t> </a:t>
                      </a:r>
                      <a:r>
                        <a:rPr lang="vi-VN" sz="4000" dirty="0"/>
                        <a:t>để che đậy kế hoạch hành động của mình</a:t>
                      </a:r>
                      <a:r>
                        <a:rPr lang="en-US" sz="4000" dirty="0"/>
                        <a:t>.</a:t>
                      </a:r>
                    </a:p>
                  </a:txBody>
                  <a:tcPr/>
                </a:tc>
                <a:tc>
                  <a:txBody>
                    <a:bodyPr/>
                    <a:lstStyle/>
                    <a:p>
                      <a:pPr algn="just"/>
                      <a:r>
                        <a:rPr lang="vi-VN" sz="4000" dirty="0"/>
                        <a:t>Tỉnh táo</a:t>
                      </a:r>
                      <a:r>
                        <a:rPr lang="en-US" sz="4000" dirty="0"/>
                        <a:t>,</a:t>
                      </a:r>
                      <a:r>
                        <a:rPr lang="vi-VN" sz="4000" dirty="0"/>
                        <a:t> khôn </a:t>
                      </a:r>
                      <a:r>
                        <a:rPr lang="en-US" sz="4000" dirty="0"/>
                        <a:t>n</a:t>
                      </a:r>
                      <a:r>
                        <a:rPr lang="vi-VN" sz="4000" dirty="0" err="1"/>
                        <a:t>goan</a:t>
                      </a:r>
                      <a:r>
                        <a:rPr lang="en-US" sz="4000" dirty="0"/>
                        <a:t>, </a:t>
                      </a:r>
                      <a:r>
                        <a:rPr lang="vi-VN" sz="4000" dirty="0"/>
                        <a:t>chọn cách âm thầm điều tra</a:t>
                      </a:r>
                      <a:r>
                        <a:rPr lang="en-US" sz="4000" dirty="0"/>
                        <a:t>; </a:t>
                      </a:r>
                      <a:r>
                        <a:rPr lang="en-US" sz="4000" dirty="0" err="1"/>
                        <a:t>tự</a:t>
                      </a:r>
                      <a:r>
                        <a:rPr lang="en-US" sz="4000" dirty="0"/>
                        <a:t> </a:t>
                      </a:r>
                      <a:r>
                        <a:rPr lang="en-US" sz="4000" dirty="0" err="1"/>
                        <a:t>nêu</a:t>
                      </a:r>
                      <a:r>
                        <a:rPr lang="en-US" sz="4000" dirty="0"/>
                        <a:t> </a:t>
                      </a:r>
                      <a:r>
                        <a:rPr lang="vi-VN" sz="4000" dirty="0"/>
                        <a:t>những câu hỏi để tự tra vấn lương tri của mình về vấn đề kháng cự hay buông xuôi</a:t>
                      </a:r>
                      <a:r>
                        <a:rPr lang="en-US" sz="4000" dirty="0"/>
                        <a:t>.</a:t>
                      </a:r>
                    </a:p>
                  </a:txBody>
                  <a:tcPr/>
                </a:tc>
                <a:extLst>
                  <a:ext uri="{0D108BD9-81ED-4DB2-BD59-A6C34878D82A}">
                    <a16:rowId xmlns:a16="http://schemas.microsoft.com/office/drawing/2014/main" val="1553662181"/>
                  </a:ext>
                </a:extLst>
              </a:tr>
            </a:tbl>
          </a:graphicData>
        </a:graphic>
      </p:graphicFrame>
    </p:spTree>
    <p:extLst>
      <p:ext uri="{BB962C8B-B14F-4D97-AF65-F5344CB8AC3E}">
        <p14:creationId xmlns:p14="http://schemas.microsoft.com/office/powerpoint/2010/main" val="3901261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8">
            <a:extLst>
              <a:ext uri="{FF2B5EF4-FFF2-40B4-BE49-F238E27FC236}">
                <a16:creationId xmlns:a16="http://schemas.microsoft.com/office/drawing/2014/main" id="{EB3F858E-A7E7-7377-97C9-FD9715468A2E}"/>
              </a:ext>
            </a:extLst>
          </p:cNvPr>
          <p:cNvSpPr/>
          <p:nvPr/>
        </p:nvSpPr>
        <p:spPr>
          <a:xfrm flipH="1">
            <a:off x="15207267" y="2786546"/>
            <a:ext cx="3127110" cy="6193160"/>
          </a:xfrm>
          <a:custGeom>
            <a:avLst/>
            <a:gdLst/>
            <a:ahLst/>
            <a:cxnLst/>
            <a:rect l="l" t="t" r="r" b="b"/>
            <a:pathLst>
              <a:path w="5774184" h="8952223">
                <a:moveTo>
                  <a:pt x="5774184" y="0"/>
                </a:moveTo>
                <a:lnTo>
                  <a:pt x="0" y="0"/>
                </a:lnTo>
                <a:lnTo>
                  <a:pt x="0" y="8952223"/>
                </a:lnTo>
                <a:lnTo>
                  <a:pt x="5774184" y="8952223"/>
                </a:lnTo>
                <a:lnTo>
                  <a:pt x="577418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TextBox 12"/>
          <p:cNvSpPr txBox="1"/>
          <p:nvPr/>
        </p:nvSpPr>
        <p:spPr>
          <a:xfrm>
            <a:off x="455393" y="1069032"/>
            <a:ext cx="16400633" cy="1846659"/>
          </a:xfrm>
          <a:prstGeom prst="rect">
            <a:avLst/>
          </a:prstGeom>
        </p:spPr>
        <p:txBody>
          <a:bodyPr lIns="0" tIns="0" rIns="0" bIns="0" rtlCol="0" anchor="t">
            <a:spAutoFit/>
          </a:bodyPr>
          <a:lstStyle/>
          <a:p>
            <a:pPr algn="ctr"/>
            <a:r>
              <a:rPr lang="en-US" sz="6000" dirty="0" err="1">
                <a:solidFill>
                  <a:schemeClr val="accent6">
                    <a:lumMod val="75000"/>
                  </a:schemeClr>
                </a:solidFill>
                <a:latin typeface="Nunito Bold" panose="020B0604020202020204" charset="0"/>
              </a:rPr>
              <a:t>Lí</a:t>
            </a:r>
            <a:r>
              <a:rPr lang="en-US" sz="6000" dirty="0">
                <a:solidFill>
                  <a:schemeClr val="accent6">
                    <a:lumMod val="75000"/>
                  </a:schemeClr>
                </a:solidFill>
                <a:latin typeface="Nunito Bold" panose="020B0604020202020204" charset="0"/>
              </a:rPr>
              <a:t> </a:t>
            </a:r>
            <a:r>
              <a:rPr lang="en-US" sz="6000" dirty="0" err="1">
                <a:solidFill>
                  <a:schemeClr val="accent6">
                    <a:lumMod val="75000"/>
                  </a:schemeClr>
                </a:solidFill>
                <a:latin typeface="Nunito Bold" panose="020B0604020202020204" charset="0"/>
              </a:rPr>
              <a:t>giải</a:t>
            </a:r>
            <a:r>
              <a:rPr lang="en-US" sz="6000" dirty="0">
                <a:solidFill>
                  <a:schemeClr val="accent6">
                    <a:lumMod val="75000"/>
                  </a:schemeClr>
                </a:solidFill>
                <a:latin typeface="Nunito Bold" panose="020B0604020202020204" charset="0"/>
              </a:rPr>
              <a:t> </a:t>
            </a:r>
            <a:r>
              <a:rPr lang="en-US" sz="6000" dirty="0" err="1">
                <a:solidFill>
                  <a:schemeClr val="accent6">
                    <a:lumMod val="75000"/>
                  </a:schemeClr>
                </a:solidFill>
                <a:latin typeface="Nunito Bold" panose="020B0604020202020204" charset="0"/>
              </a:rPr>
              <a:t>sự</a:t>
            </a:r>
            <a:r>
              <a:rPr lang="en-US" sz="6000" dirty="0">
                <a:solidFill>
                  <a:schemeClr val="accent6">
                    <a:lumMod val="75000"/>
                  </a:schemeClr>
                </a:solidFill>
                <a:latin typeface="Nunito Bold" panose="020B0604020202020204" charset="0"/>
              </a:rPr>
              <a:t> </a:t>
            </a:r>
            <a:r>
              <a:rPr lang="en-US" sz="6000" dirty="0" err="1">
                <a:solidFill>
                  <a:schemeClr val="accent6">
                    <a:lumMod val="75000"/>
                  </a:schemeClr>
                </a:solidFill>
                <a:latin typeface="Nunito Bold" panose="020B0604020202020204" charset="0"/>
              </a:rPr>
              <a:t>khác</a:t>
            </a:r>
            <a:r>
              <a:rPr lang="en-US" sz="6000" dirty="0">
                <a:solidFill>
                  <a:schemeClr val="accent6">
                    <a:lumMod val="75000"/>
                  </a:schemeClr>
                </a:solidFill>
                <a:latin typeface="Nunito Bold" panose="020B0604020202020204" charset="0"/>
              </a:rPr>
              <a:t> </a:t>
            </a:r>
            <a:r>
              <a:rPr lang="en-US" sz="6000" dirty="0" err="1">
                <a:solidFill>
                  <a:schemeClr val="accent6">
                    <a:lumMod val="75000"/>
                  </a:schemeClr>
                </a:solidFill>
                <a:latin typeface="Nunito Bold" panose="020B0604020202020204" charset="0"/>
              </a:rPr>
              <a:t>biệt</a:t>
            </a:r>
            <a:r>
              <a:rPr lang="en-US" sz="6000" dirty="0">
                <a:solidFill>
                  <a:schemeClr val="accent6">
                    <a:lumMod val="75000"/>
                  </a:schemeClr>
                </a:solidFill>
                <a:latin typeface="Nunito Bold" panose="020B0604020202020204" charset="0"/>
              </a:rPr>
              <a:t> </a:t>
            </a:r>
            <a:r>
              <a:rPr lang="en-US" sz="6000" dirty="0" err="1">
                <a:solidFill>
                  <a:schemeClr val="accent6">
                    <a:lumMod val="75000"/>
                  </a:schemeClr>
                </a:solidFill>
                <a:latin typeface="Nunito Bold" panose="020B0604020202020204" charset="0"/>
              </a:rPr>
              <a:t>giữa</a:t>
            </a:r>
            <a:r>
              <a:rPr lang="en-US" sz="6000" dirty="0">
                <a:solidFill>
                  <a:schemeClr val="accent6">
                    <a:lumMod val="75000"/>
                  </a:schemeClr>
                </a:solidFill>
                <a:latin typeface="Nunito Bold" panose="020B0604020202020204" charset="0"/>
              </a:rPr>
              <a:t> </a:t>
            </a:r>
            <a:br>
              <a:rPr lang="en-US" sz="6000" dirty="0">
                <a:solidFill>
                  <a:schemeClr val="accent6">
                    <a:lumMod val="75000"/>
                  </a:schemeClr>
                </a:solidFill>
                <a:latin typeface="Nunito Bold" panose="020B0604020202020204" charset="0"/>
              </a:rPr>
            </a:br>
            <a:r>
              <a:rPr lang="en-US" sz="6000" dirty="0" err="1">
                <a:solidFill>
                  <a:srgbClr val="0070C0"/>
                </a:solidFill>
                <a:latin typeface="Nunito Bold" panose="020B0604020202020204" charset="0"/>
              </a:rPr>
              <a:t>hành</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động</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bên</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ngoài</a:t>
            </a:r>
            <a:r>
              <a:rPr lang="en-US" sz="6000" dirty="0">
                <a:solidFill>
                  <a:srgbClr val="0070C0"/>
                </a:solidFill>
                <a:latin typeface="Nunito Bold" panose="020B0604020202020204" charset="0"/>
              </a:rPr>
              <a:t> – </a:t>
            </a:r>
            <a:r>
              <a:rPr lang="en-US" sz="6000" dirty="0" err="1">
                <a:solidFill>
                  <a:srgbClr val="0070C0"/>
                </a:solidFill>
                <a:latin typeface="Nunito Bold" panose="020B0604020202020204" charset="0"/>
              </a:rPr>
              <a:t>hành</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động</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bên</a:t>
            </a:r>
            <a:r>
              <a:rPr lang="en-US" sz="6000" dirty="0">
                <a:solidFill>
                  <a:srgbClr val="0070C0"/>
                </a:solidFill>
                <a:latin typeface="Nunito Bold" panose="020B0604020202020204" charset="0"/>
              </a:rPr>
              <a:t> </a:t>
            </a:r>
            <a:r>
              <a:rPr lang="en-US" sz="6000" dirty="0" err="1">
                <a:solidFill>
                  <a:srgbClr val="0070C0"/>
                </a:solidFill>
                <a:latin typeface="Nunito Bold" panose="020B0604020202020204" charset="0"/>
              </a:rPr>
              <a:t>trong</a:t>
            </a:r>
            <a:endParaRPr lang="en-US" sz="6000" dirty="0">
              <a:solidFill>
                <a:srgbClr val="0070C0"/>
              </a:solidFill>
              <a:latin typeface="Nunito Bold" panose="020B0604020202020204" charset="0"/>
            </a:endParaRPr>
          </a:p>
        </p:txBody>
      </p:sp>
      <p:graphicFrame>
        <p:nvGraphicFramePr>
          <p:cNvPr id="15" name="Diagram 14">
            <a:extLst>
              <a:ext uri="{FF2B5EF4-FFF2-40B4-BE49-F238E27FC236}">
                <a16:creationId xmlns:a16="http://schemas.microsoft.com/office/drawing/2014/main" id="{64F86C0E-76BE-6FE2-5268-9CDD8E734579}"/>
              </a:ext>
            </a:extLst>
          </p:cNvPr>
          <p:cNvGraphicFramePr/>
          <p:nvPr>
            <p:extLst>
              <p:ext uri="{D42A27DB-BD31-4B8C-83A1-F6EECF244321}">
                <p14:modId xmlns:p14="http://schemas.microsoft.com/office/powerpoint/2010/main" val="2464421808"/>
              </p:ext>
            </p:extLst>
          </p:nvPr>
        </p:nvGraphicFramePr>
        <p:xfrm>
          <a:off x="2072498" y="880495"/>
          <a:ext cx="13030200" cy="812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descr="A cartoon of a person holding a staff&#10;&#10;Description automatically generated">
            <a:extLst>
              <a:ext uri="{FF2B5EF4-FFF2-40B4-BE49-F238E27FC236}">
                <a16:creationId xmlns:a16="http://schemas.microsoft.com/office/drawing/2014/main" id="{643BAA31-904E-3609-9FD8-49E327BC3A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0491" y="3116404"/>
            <a:ext cx="2889754" cy="4054191"/>
          </a:xfrm>
          <a:prstGeom prst="rect">
            <a:avLst/>
          </a:prstGeom>
        </p:spPr>
      </p:pic>
      <p:sp>
        <p:nvSpPr>
          <p:cNvPr id="17" name="TextBox 16">
            <a:extLst>
              <a:ext uri="{FF2B5EF4-FFF2-40B4-BE49-F238E27FC236}">
                <a16:creationId xmlns:a16="http://schemas.microsoft.com/office/drawing/2014/main" id="{E60AE91C-87E0-1866-3CDF-249142BCC48B}"/>
              </a:ext>
            </a:extLst>
          </p:cNvPr>
          <p:cNvSpPr txBox="1"/>
          <p:nvPr/>
        </p:nvSpPr>
        <p:spPr>
          <a:xfrm>
            <a:off x="348963" y="7117993"/>
            <a:ext cx="4800600"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800" b="1" dirty="0">
                <a:solidFill>
                  <a:srgbClr val="EC4A52"/>
                </a:solidFill>
              </a:rPr>
              <a:t>NGƯỜI CHÚ</a:t>
            </a:r>
            <a:br>
              <a:rPr lang="en-US" sz="4800" b="1" dirty="0">
                <a:solidFill>
                  <a:srgbClr val="EC4A52"/>
                </a:solidFill>
              </a:rPr>
            </a:br>
            <a:r>
              <a:rPr lang="en-US" sz="4800" b="1" dirty="0">
                <a:solidFill>
                  <a:srgbClr val="EC4A52"/>
                </a:solidFill>
              </a:rPr>
              <a:t>NGƯỜI CHA</a:t>
            </a:r>
            <a:br>
              <a:rPr lang="en-US" sz="4800" b="1" dirty="0">
                <a:solidFill>
                  <a:srgbClr val="EC4A52"/>
                </a:solidFill>
              </a:rPr>
            </a:br>
            <a:r>
              <a:rPr lang="en-US" sz="4800" b="1" dirty="0">
                <a:solidFill>
                  <a:srgbClr val="EC4A52"/>
                </a:solidFill>
              </a:rPr>
              <a:t>NGƯỜI VUA TỐT</a:t>
            </a:r>
          </a:p>
        </p:txBody>
      </p:sp>
      <p:sp>
        <p:nvSpPr>
          <p:cNvPr id="18" name="TextBox 17">
            <a:extLst>
              <a:ext uri="{FF2B5EF4-FFF2-40B4-BE49-F238E27FC236}">
                <a16:creationId xmlns:a16="http://schemas.microsoft.com/office/drawing/2014/main" id="{EB27854D-39E6-7DF9-A551-E0199A2A5860}"/>
              </a:ext>
            </a:extLst>
          </p:cNvPr>
          <p:cNvSpPr txBox="1"/>
          <p:nvPr/>
        </p:nvSpPr>
        <p:spPr>
          <a:xfrm>
            <a:off x="13733899" y="8100475"/>
            <a:ext cx="4800600"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800" b="1" dirty="0">
                <a:solidFill>
                  <a:srgbClr val="EC4A52"/>
                </a:solidFill>
              </a:rPr>
              <a:t>NGƯỜI ĐIÊN</a:t>
            </a:r>
          </a:p>
        </p:txBody>
      </p:sp>
      <p:sp>
        <p:nvSpPr>
          <p:cNvPr id="19" name="Rectangle: Folded Corner 18">
            <a:extLst>
              <a:ext uri="{FF2B5EF4-FFF2-40B4-BE49-F238E27FC236}">
                <a16:creationId xmlns:a16="http://schemas.microsoft.com/office/drawing/2014/main" id="{ABC4FEDF-DCD0-C3C7-9813-83B05F26BA9D}"/>
              </a:ext>
            </a:extLst>
          </p:cNvPr>
          <p:cNvSpPr/>
          <p:nvPr/>
        </p:nvSpPr>
        <p:spPr>
          <a:xfrm>
            <a:off x="5698981" y="6739477"/>
            <a:ext cx="7255019" cy="2721995"/>
          </a:xfrm>
          <a:prstGeom prst="foldedCorner">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b="1" dirty="0">
              <a:solidFill>
                <a:srgbClr val="2A377F"/>
              </a:solidFill>
            </a:endParaRPr>
          </a:p>
          <a:p>
            <a:pPr algn="just"/>
            <a:r>
              <a:rPr lang="vi-VN" sz="3600" b="1" dirty="0">
                <a:solidFill>
                  <a:srgbClr val="2A377F"/>
                </a:solidFill>
              </a:rPr>
              <a:t>Trong cuộc chiến sinh tử</a:t>
            </a:r>
            <a:r>
              <a:rPr lang="en-US" sz="3600" b="1" dirty="0">
                <a:solidFill>
                  <a:srgbClr val="2A377F"/>
                </a:solidFill>
              </a:rPr>
              <a:t>, </a:t>
            </a:r>
            <a:r>
              <a:rPr lang="vi-VN" sz="3600" b="1" dirty="0">
                <a:solidFill>
                  <a:srgbClr val="2A377F"/>
                </a:solidFill>
              </a:rPr>
              <a:t>các nhân vật thuộc về 2 phe đối lập đều phải dùng mặt nạ để che giấu động cơ</a:t>
            </a:r>
            <a:r>
              <a:rPr lang="en-US" sz="3600" b="1" dirty="0">
                <a:solidFill>
                  <a:srgbClr val="2A377F"/>
                </a:solidFill>
              </a:rPr>
              <a:t>, </a:t>
            </a:r>
            <a:r>
              <a:rPr lang="vi-VN" sz="3600" b="1" dirty="0">
                <a:solidFill>
                  <a:srgbClr val="2A377F"/>
                </a:solidFill>
              </a:rPr>
              <a:t>ý đồ cũng như con người thực của mình</a:t>
            </a:r>
            <a:r>
              <a:rPr lang="en-US" sz="3600" b="1" dirty="0">
                <a:solidFill>
                  <a:srgbClr val="2A377F"/>
                </a:solidFill>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15847611" y="8197778"/>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TextBox 20"/>
          <p:cNvSpPr txBox="1"/>
          <p:nvPr/>
        </p:nvSpPr>
        <p:spPr>
          <a:xfrm>
            <a:off x="858667" y="976343"/>
            <a:ext cx="16400633" cy="1658146"/>
          </a:xfrm>
          <a:prstGeom prst="rect">
            <a:avLst/>
          </a:prstGeom>
        </p:spPr>
        <p:txBody>
          <a:bodyPr lIns="0" tIns="0" rIns="0" bIns="0" rtlCol="0" anchor="t">
            <a:spAutoFit/>
          </a:bodyPr>
          <a:lstStyle/>
          <a:p>
            <a:pPr algn="ctr">
              <a:lnSpc>
                <a:spcPts val="13439"/>
              </a:lnSpc>
            </a:pPr>
            <a:r>
              <a:rPr lang="en-US" sz="9600" b="1" dirty="0">
                <a:solidFill>
                  <a:srgbClr val="CF1164"/>
                </a:solidFill>
                <a:latin typeface="Nunito Bold" panose="020B0604020202020204" charset="0"/>
              </a:rPr>
              <a:t>4. Thông </a:t>
            </a:r>
            <a:r>
              <a:rPr lang="en-US" sz="9600" b="1" dirty="0" err="1">
                <a:solidFill>
                  <a:srgbClr val="CF1164"/>
                </a:solidFill>
                <a:latin typeface="Nunito Bold" panose="020B0604020202020204" charset="0"/>
              </a:rPr>
              <a:t>điệp</a:t>
            </a:r>
            <a:r>
              <a:rPr lang="en-US" sz="9600" b="1" dirty="0">
                <a:solidFill>
                  <a:srgbClr val="CF1164"/>
                </a:solidFill>
                <a:latin typeface="Nunito Bold" panose="020B0604020202020204" charset="0"/>
              </a:rPr>
              <a:t> – </a:t>
            </a:r>
            <a:r>
              <a:rPr lang="en-US" sz="9600" b="1" dirty="0" err="1">
                <a:solidFill>
                  <a:srgbClr val="CF1164"/>
                </a:solidFill>
                <a:latin typeface="Nunito Bold" panose="020B0604020202020204" charset="0"/>
              </a:rPr>
              <a:t>Chủ</a:t>
            </a:r>
            <a:r>
              <a:rPr lang="en-US" sz="9600" b="1" dirty="0">
                <a:solidFill>
                  <a:srgbClr val="CF1164"/>
                </a:solidFill>
                <a:latin typeface="Nunito Bold" panose="020B0604020202020204" charset="0"/>
              </a:rPr>
              <a:t> </a:t>
            </a:r>
            <a:r>
              <a:rPr lang="en-US" sz="9600" b="1" dirty="0" err="1">
                <a:solidFill>
                  <a:srgbClr val="CF1164"/>
                </a:solidFill>
                <a:latin typeface="Nunito Bold" panose="020B0604020202020204" charset="0"/>
              </a:rPr>
              <a:t>đề</a:t>
            </a:r>
            <a:endParaRPr lang="en-US" sz="9600" b="1" dirty="0">
              <a:solidFill>
                <a:srgbClr val="CF1164"/>
              </a:solidFill>
              <a:latin typeface="Nunito Bold" panose="020B0604020202020204" charset="0"/>
            </a:endParaRPr>
          </a:p>
        </p:txBody>
      </p:sp>
      <p:sp>
        <p:nvSpPr>
          <p:cNvPr id="21" name="Freeform 21"/>
          <p:cNvSpPr/>
          <p:nvPr/>
        </p:nvSpPr>
        <p:spPr>
          <a:xfrm flipH="1">
            <a:off x="-457200" y="4167344"/>
            <a:ext cx="2999874" cy="5987716"/>
          </a:xfrm>
          <a:custGeom>
            <a:avLst/>
            <a:gdLst/>
            <a:ahLst/>
            <a:cxnLst/>
            <a:rect l="l" t="t" r="r" b="b"/>
            <a:pathLst>
              <a:path w="6092900" h="9009833">
                <a:moveTo>
                  <a:pt x="6092900" y="0"/>
                </a:moveTo>
                <a:lnTo>
                  <a:pt x="0" y="0"/>
                </a:lnTo>
                <a:lnTo>
                  <a:pt x="0" y="9009834"/>
                </a:lnTo>
                <a:lnTo>
                  <a:pt x="6092900" y="9009834"/>
                </a:lnTo>
                <a:lnTo>
                  <a:pt x="609290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 name="TextBox 3">
            <a:extLst>
              <a:ext uri="{FF2B5EF4-FFF2-40B4-BE49-F238E27FC236}">
                <a16:creationId xmlns:a16="http://schemas.microsoft.com/office/drawing/2014/main" id="{DC47821D-393B-4FA1-8FAE-CCA2235306ED}"/>
              </a:ext>
            </a:extLst>
          </p:cNvPr>
          <p:cNvSpPr txBox="1"/>
          <p:nvPr/>
        </p:nvSpPr>
        <p:spPr>
          <a:xfrm>
            <a:off x="2819400" y="3467100"/>
            <a:ext cx="14249400" cy="5616474"/>
          </a:xfrm>
          <a:prstGeom prst="rect">
            <a:avLst/>
          </a:prstGeom>
          <a:noFill/>
        </p:spPr>
        <p:txBody>
          <a:bodyPr wrap="square">
            <a:spAutoFit/>
          </a:bodyPr>
          <a:lstStyle/>
          <a:p>
            <a:pPr algn="just">
              <a:lnSpc>
                <a:spcPct val="150000"/>
              </a:lnSpc>
              <a:spcAft>
                <a:spcPts val="800"/>
              </a:spcAft>
            </a:pP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N</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iềm</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băn khoăn về vấn đề </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s</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ố</a:t>
            </a:r>
            <a:r>
              <a:rPr lang="vi-VN" sz="4800" kern="100" dirty="0" err="1">
                <a:effectLst/>
                <a:latin typeface="Times New Roman" panose="02020603050405020304" pitchFamily="18" charset="0"/>
                <a:ea typeface="Calibri" panose="020F0502020204030204" pitchFamily="34" charset="0"/>
                <a:cs typeface="Times New Roman" panose="02020603050405020304" pitchFamily="18" charset="0"/>
              </a:rPr>
              <a:t>ng</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hay là không sống</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của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Hă</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m</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4800" kern="100" dirty="0" err="1">
                <a:effectLst/>
                <a:latin typeface="Times New Roman" panose="02020603050405020304" pitchFamily="18" charset="0"/>
                <a:ea typeface="Calibri" panose="020F0502020204030204" pitchFamily="34" charset="0"/>
                <a:cs typeface="Times New Roman" panose="02020603050405020304" pitchFamily="18" charset="0"/>
              </a:rPr>
              <a:t>let</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và việc giả điên của chàng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 Thông </a:t>
            </a:r>
            <a:r>
              <a:rPr lang="en-US" sz="4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4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mỗi người cần phải vượt lên trên thách thức của hoàn cảnh</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chọn cho mình một thái độ sống cao quý</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một cách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800" kern="1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xứng đáng trong cuộc đời</a:t>
            </a: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6779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75094" y="208567"/>
            <a:ext cx="2543445" cy="3069013"/>
          </a:xfrm>
          <a:custGeom>
            <a:avLst/>
            <a:gdLst/>
            <a:ahLst/>
            <a:cxnLst/>
            <a:rect l="l" t="t" r="r" b="b"/>
            <a:pathLst>
              <a:path w="2543445" h="3069013">
                <a:moveTo>
                  <a:pt x="0" y="0"/>
                </a:moveTo>
                <a:lnTo>
                  <a:pt x="2543445" y="0"/>
                </a:lnTo>
                <a:lnTo>
                  <a:pt x="2543445" y="3069013"/>
                </a:lnTo>
                <a:lnTo>
                  <a:pt x="0" y="30690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49605" y="5143500"/>
            <a:ext cx="5119832" cy="6638356"/>
          </a:xfrm>
          <a:custGeom>
            <a:avLst/>
            <a:gdLst/>
            <a:ahLst/>
            <a:cxnLst/>
            <a:rect l="l" t="t" r="r" b="b"/>
            <a:pathLst>
              <a:path w="5119832" h="6638356">
                <a:moveTo>
                  <a:pt x="0" y="0"/>
                </a:moveTo>
                <a:lnTo>
                  <a:pt x="5119832" y="0"/>
                </a:lnTo>
                <a:lnTo>
                  <a:pt x="5119832" y="6638356"/>
                </a:lnTo>
                <a:lnTo>
                  <a:pt x="0" y="66383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447571" y="5364257"/>
            <a:ext cx="2324800" cy="3682851"/>
          </a:xfrm>
          <a:custGeom>
            <a:avLst/>
            <a:gdLst/>
            <a:ahLst/>
            <a:cxnLst/>
            <a:rect l="l" t="t" r="r" b="b"/>
            <a:pathLst>
              <a:path w="2324800" h="3682851">
                <a:moveTo>
                  <a:pt x="0" y="0"/>
                </a:moveTo>
                <a:lnTo>
                  <a:pt x="2324799" y="0"/>
                </a:lnTo>
                <a:lnTo>
                  <a:pt x="2324799" y="3682851"/>
                </a:lnTo>
                <a:lnTo>
                  <a:pt x="0" y="36828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4561433" y="2878669"/>
            <a:ext cx="9942351" cy="4971176"/>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6477000" y="4404058"/>
            <a:ext cx="6532689" cy="1974900"/>
          </a:xfrm>
          <a:prstGeom prst="rect">
            <a:avLst/>
          </a:prstGeom>
        </p:spPr>
        <p:txBody>
          <a:bodyPr wrap="square" lIns="0" tIns="0" rIns="0" bIns="0" rtlCol="0" anchor="t">
            <a:spAutoFit/>
          </a:bodyPr>
          <a:lstStyle/>
          <a:p>
            <a:pPr marL="0" lvl="0" indent="0" algn="l">
              <a:lnSpc>
                <a:spcPts val="7679"/>
              </a:lnSpc>
              <a:spcBef>
                <a:spcPct val="0"/>
              </a:spcBef>
            </a:pPr>
            <a:r>
              <a:rPr lang="en-US" sz="6600" spc="-63" dirty="0">
                <a:solidFill>
                  <a:srgbClr val="FFFFFF"/>
                </a:solidFill>
                <a:latin typeface="Times New Roman" panose="02020603050405020304" pitchFamily="18" charset="0"/>
                <a:cs typeface="Times New Roman" panose="02020603050405020304" pitchFamily="18" charset="0"/>
              </a:rPr>
              <a:t>HỎI NHANH – ĐÁP NHANH</a:t>
            </a:r>
          </a:p>
        </p:txBody>
      </p:sp>
      <p:sp>
        <p:nvSpPr>
          <p:cNvPr id="8" name="TextBox 6">
            <a:extLst>
              <a:ext uri="{FF2B5EF4-FFF2-40B4-BE49-F238E27FC236}">
                <a16:creationId xmlns:a16="http://schemas.microsoft.com/office/drawing/2014/main" id="{E04D8589-5B81-7A54-CD88-6F2B5241C164}"/>
              </a:ext>
            </a:extLst>
          </p:cNvPr>
          <p:cNvSpPr txBox="1"/>
          <p:nvPr/>
        </p:nvSpPr>
        <p:spPr>
          <a:xfrm>
            <a:off x="111682" y="1159523"/>
            <a:ext cx="14594918" cy="1051570"/>
          </a:xfrm>
          <a:prstGeom prst="rect">
            <a:avLst/>
          </a:prstGeom>
        </p:spPr>
        <p:txBody>
          <a:bodyPr wrap="square" lIns="0" tIns="0" rIns="0" bIns="0" rtlCol="0" anchor="t">
            <a:spAutoFit/>
          </a:bodyPr>
          <a:lstStyle/>
          <a:p>
            <a:pPr algn="ctr">
              <a:lnSpc>
                <a:spcPts val="8200"/>
              </a:lnSpc>
            </a:pPr>
            <a:r>
              <a:rPr lang="en-US" sz="7200" b="1" spc="192" dirty="0" smtClean="0">
                <a:solidFill>
                  <a:srgbClr val="CF1164"/>
                </a:solidFill>
                <a:latin typeface="Times New Roman" panose="02020603050405020304" pitchFamily="18" charset="0"/>
                <a:cs typeface="Times New Roman" panose="02020603050405020304" pitchFamily="18" charset="0"/>
              </a:rPr>
              <a:t>HOẠT ĐỘNG 3: </a:t>
            </a:r>
            <a:r>
              <a:rPr lang="en-US" sz="7200" b="1" spc="192" dirty="0">
                <a:solidFill>
                  <a:srgbClr val="CF1164"/>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29679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2800" y="3808442"/>
            <a:ext cx="13030200" cy="1298601"/>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grpSp>
        <p:nvGrpSpPr>
          <p:cNvPr id="5" name="Group 5"/>
          <p:cNvGrpSpPr/>
          <p:nvPr/>
        </p:nvGrpSpPr>
        <p:grpSpPr>
          <a:xfrm>
            <a:off x="3352800" y="5538878"/>
            <a:ext cx="13030200" cy="1298601"/>
            <a:chOff x="0" y="0"/>
            <a:chExt cx="7491778" cy="1322477"/>
          </a:xfrm>
        </p:grpSpPr>
        <p:sp>
          <p:nvSpPr>
            <p:cNvPr id="6" name="Freeform 6"/>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8" name="Freeform 8"/>
          <p:cNvSpPr/>
          <p:nvPr/>
        </p:nvSpPr>
        <p:spPr>
          <a:xfrm>
            <a:off x="-1156291" y="7155297"/>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3352800" y="7240901"/>
            <a:ext cx="13030200" cy="1298601"/>
            <a:chOff x="0" y="0"/>
            <a:chExt cx="7491778" cy="1322477"/>
          </a:xfrm>
        </p:grpSpPr>
        <p:sp>
          <p:nvSpPr>
            <p:cNvPr id="10" name="Freeform 10"/>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12" name="Freeform 12"/>
          <p:cNvSpPr/>
          <p:nvPr/>
        </p:nvSpPr>
        <p:spPr>
          <a:xfrm>
            <a:off x="14950639" y="-150465"/>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Freeform 13"/>
          <p:cNvSpPr/>
          <p:nvPr/>
        </p:nvSpPr>
        <p:spPr>
          <a:xfrm>
            <a:off x="15279378" y="4408178"/>
            <a:ext cx="4105069" cy="5374118"/>
          </a:xfrm>
          <a:custGeom>
            <a:avLst/>
            <a:gdLst/>
            <a:ahLst/>
            <a:cxnLst/>
            <a:rect l="l" t="t" r="r" b="b"/>
            <a:pathLst>
              <a:path w="6847806" h="8695627">
                <a:moveTo>
                  <a:pt x="0" y="0"/>
                </a:moveTo>
                <a:lnTo>
                  <a:pt x="6847806" y="0"/>
                </a:lnTo>
                <a:lnTo>
                  <a:pt x="6847806" y="8695627"/>
                </a:lnTo>
                <a:lnTo>
                  <a:pt x="0" y="869562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4951648" y="4067236"/>
            <a:ext cx="11050352"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Kí</a:t>
            </a:r>
            <a:r>
              <a:rPr lang="en-US" sz="4200" dirty="0">
                <a:solidFill>
                  <a:srgbClr val="000000"/>
                </a:solidFill>
                <a:latin typeface="Nunito Bold Bold"/>
              </a:rPr>
              <a:t>, </a:t>
            </a:r>
            <a:r>
              <a:rPr lang="en-US" sz="4200" dirty="0" err="1">
                <a:solidFill>
                  <a:srgbClr val="000000"/>
                </a:solidFill>
                <a:latin typeface="Nunito Bold Bold"/>
              </a:rPr>
              <a:t>cái</a:t>
            </a:r>
            <a:r>
              <a:rPr lang="en-US" sz="4200" dirty="0">
                <a:solidFill>
                  <a:srgbClr val="000000"/>
                </a:solidFill>
                <a:latin typeface="Nunito Bold Bold"/>
              </a:rPr>
              <a:t> </a:t>
            </a:r>
            <a:r>
              <a:rPr lang="en-US" sz="4200" dirty="0" err="1">
                <a:solidFill>
                  <a:srgbClr val="000000"/>
                </a:solidFill>
                <a:latin typeface="Nunito Bold Bold"/>
              </a:rPr>
              <a:t>tôi</a:t>
            </a:r>
            <a:r>
              <a:rPr lang="en-US" sz="4200" dirty="0">
                <a:solidFill>
                  <a:srgbClr val="000000"/>
                </a:solidFill>
                <a:latin typeface="Nunito Bold Bold"/>
              </a:rPr>
              <a:t>, </a:t>
            </a:r>
            <a:r>
              <a:rPr lang="en-US" sz="4200" dirty="0" err="1">
                <a:solidFill>
                  <a:srgbClr val="000000"/>
                </a:solidFill>
                <a:latin typeface="Nunito Bold Bold"/>
              </a:rPr>
              <a:t>tự</a:t>
            </a:r>
            <a:r>
              <a:rPr lang="en-US" sz="4200" dirty="0">
                <a:solidFill>
                  <a:srgbClr val="000000"/>
                </a:solidFill>
                <a:latin typeface="Nunito Bold Bold"/>
              </a:rPr>
              <a:t> </a:t>
            </a:r>
            <a:r>
              <a:rPr lang="en-US" sz="4200" dirty="0" err="1">
                <a:solidFill>
                  <a:srgbClr val="000000"/>
                </a:solidFill>
                <a:latin typeface="Nunito Bold Bold"/>
              </a:rPr>
              <a:t>sự</a:t>
            </a:r>
            <a:r>
              <a:rPr lang="en-US" sz="4200" dirty="0">
                <a:solidFill>
                  <a:srgbClr val="000000"/>
                </a:solidFill>
                <a:latin typeface="Nunito Bold Bold"/>
              </a:rPr>
              <a:t>, </a:t>
            </a:r>
            <a:r>
              <a:rPr lang="en-US" sz="4200" dirty="0" err="1">
                <a:solidFill>
                  <a:srgbClr val="000000"/>
                </a:solidFill>
                <a:latin typeface="Nunito Bold Bold"/>
              </a:rPr>
              <a:t>trữ</a:t>
            </a:r>
            <a:r>
              <a:rPr lang="en-US" sz="4200" dirty="0">
                <a:solidFill>
                  <a:srgbClr val="000000"/>
                </a:solidFill>
                <a:latin typeface="Nunito Bold Bold"/>
              </a:rPr>
              <a:t> </a:t>
            </a:r>
            <a:r>
              <a:rPr lang="en-US" sz="4200" dirty="0" err="1">
                <a:solidFill>
                  <a:srgbClr val="000000"/>
                </a:solidFill>
                <a:latin typeface="Nunito Bold Bold"/>
              </a:rPr>
              <a:t>tình</a:t>
            </a:r>
            <a:r>
              <a:rPr lang="en-US" sz="4200" dirty="0">
                <a:solidFill>
                  <a:srgbClr val="000000"/>
                </a:solidFill>
                <a:latin typeface="Nunito Bold Bold"/>
              </a:rPr>
              <a:t>, </a:t>
            </a:r>
            <a:r>
              <a:rPr lang="en-US" sz="4200" dirty="0" err="1">
                <a:solidFill>
                  <a:srgbClr val="000000"/>
                </a:solidFill>
                <a:latin typeface="Nunito Bold Bold"/>
              </a:rPr>
              <a:t>sự</a:t>
            </a:r>
            <a:r>
              <a:rPr lang="en-US" sz="4200" dirty="0">
                <a:solidFill>
                  <a:srgbClr val="000000"/>
                </a:solidFill>
                <a:latin typeface="Nunito Bold Bold"/>
              </a:rPr>
              <a:t> </a:t>
            </a:r>
            <a:r>
              <a:rPr lang="en-US" sz="4200" dirty="0" err="1">
                <a:solidFill>
                  <a:srgbClr val="000000"/>
                </a:solidFill>
                <a:latin typeface="Nunito Bold Bold"/>
              </a:rPr>
              <a:t>kiện</a:t>
            </a:r>
            <a:r>
              <a:rPr lang="en-US" sz="4200" dirty="0">
                <a:solidFill>
                  <a:srgbClr val="000000"/>
                </a:solidFill>
                <a:latin typeface="Nunito Bold Bold"/>
              </a:rPr>
              <a:t>, </a:t>
            </a:r>
            <a:r>
              <a:rPr lang="en-US" sz="4200" dirty="0" err="1">
                <a:solidFill>
                  <a:srgbClr val="000000"/>
                </a:solidFill>
                <a:latin typeface="Nunito Bold Bold"/>
              </a:rPr>
              <a:t>cảm</a:t>
            </a:r>
            <a:r>
              <a:rPr lang="en-US" sz="4200" dirty="0">
                <a:solidFill>
                  <a:srgbClr val="000000"/>
                </a:solidFill>
                <a:latin typeface="Nunito Bold Bold"/>
              </a:rPr>
              <a:t> </a:t>
            </a:r>
            <a:r>
              <a:rPr lang="en-US" sz="4200" dirty="0" err="1">
                <a:solidFill>
                  <a:srgbClr val="000000"/>
                </a:solidFill>
                <a:latin typeface="Nunito Bold Bold"/>
              </a:rPr>
              <a:t>xúc</a:t>
            </a:r>
            <a:r>
              <a:rPr lang="en-US" sz="4200" dirty="0">
                <a:solidFill>
                  <a:srgbClr val="000000"/>
                </a:solidFill>
                <a:latin typeface="Nunito Bold Bold"/>
              </a:rPr>
              <a:t> </a:t>
            </a:r>
          </a:p>
        </p:txBody>
      </p:sp>
      <p:sp>
        <p:nvSpPr>
          <p:cNvPr id="15" name="TextBox 15"/>
          <p:cNvSpPr txBox="1"/>
          <p:nvPr/>
        </p:nvSpPr>
        <p:spPr>
          <a:xfrm>
            <a:off x="4991968" y="5829652"/>
            <a:ext cx="11162432" cy="729046"/>
          </a:xfrm>
          <a:prstGeom prst="rect">
            <a:avLst/>
          </a:prstGeom>
        </p:spPr>
        <p:txBody>
          <a:bodyPr wrap="square" lIns="0" tIns="0" rIns="0" bIns="0" rtlCol="0" anchor="t">
            <a:spAutoFit/>
          </a:bodyPr>
          <a:lstStyle/>
          <a:p>
            <a:pPr>
              <a:lnSpc>
                <a:spcPts val="5880"/>
              </a:lnSpc>
              <a:spcBef>
                <a:spcPct val="0"/>
              </a:spcBef>
            </a:pPr>
            <a:r>
              <a:rPr lang="en-US" sz="4200" dirty="0">
                <a:solidFill>
                  <a:srgbClr val="000000"/>
                </a:solidFill>
                <a:latin typeface="Nunito Bold Bold"/>
              </a:rPr>
              <a:t>Văn </a:t>
            </a:r>
            <a:r>
              <a:rPr lang="en-US" sz="4200" dirty="0" err="1">
                <a:solidFill>
                  <a:srgbClr val="000000"/>
                </a:solidFill>
                <a:latin typeface="Nunito Bold Bold"/>
              </a:rPr>
              <a:t>học</a:t>
            </a:r>
            <a:r>
              <a:rPr lang="en-US" sz="4200" dirty="0">
                <a:solidFill>
                  <a:srgbClr val="000000"/>
                </a:solidFill>
                <a:latin typeface="Nunito Bold Bold"/>
              </a:rPr>
              <a:t> </a:t>
            </a:r>
            <a:r>
              <a:rPr lang="en-US" sz="4200" dirty="0" err="1">
                <a:solidFill>
                  <a:srgbClr val="000000"/>
                </a:solidFill>
                <a:latin typeface="Nunito Bold Bold"/>
              </a:rPr>
              <a:t>dân</a:t>
            </a:r>
            <a:r>
              <a:rPr lang="en-US" sz="4200" dirty="0">
                <a:solidFill>
                  <a:srgbClr val="000000"/>
                </a:solidFill>
                <a:latin typeface="Nunito Bold Bold"/>
              </a:rPr>
              <a:t> </a:t>
            </a:r>
            <a:r>
              <a:rPr lang="en-US" sz="4200" dirty="0" err="1">
                <a:solidFill>
                  <a:srgbClr val="000000"/>
                </a:solidFill>
                <a:latin typeface="Nunito Bold Bold"/>
              </a:rPr>
              <a:t>gian</a:t>
            </a:r>
            <a:r>
              <a:rPr lang="en-US" sz="4200" dirty="0">
                <a:solidFill>
                  <a:srgbClr val="000000"/>
                </a:solidFill>
                <a:latin typeface="Nunito Bold Bold"/>
              </a:rPr>
              <a:t>, </a:t>
            </a:r>
            <a:r>
              <a:rPr lang="en-US" sz="4200" dirty="0" err="1">
                <a:solidFill>
                  <a:srgbClr val="000000"/>
                </a:solidFill>
                <a:latin typeface="Nunito Bold Bold"/>
              </a:rPr>
              <a:t>văn</a:t>
            </a:r>
            <a:r>
              <a:rPr lang="en-US" sz="4200" dirty="0">
                <a:solidFill>
                  <a:srgbClr val="000000"/>
                </a:solidFill>
                <a:latin typeface="Nunito Bold Bold"/>
              </a:rPr>
              <a:t> </a:t>
            </a:r>
            <a:r>
              <a:rPr lang="en-US" sz="4200" dirty="0" err="1">
                <a:solidFill>
                  <a:srgbClr val="000000"/>
                </a:solidFill>
                <a:latin typeface="Nunito Bold Bold"/>
              </a:rPr>
              <a:t>vần</a:t>
            </a:r>
            <a:r>
              <a:rPr lang="en-US" sz="4200" dirty="0">
                <a:solidFill>
                  <a:srgbClr val="000000"/>
                </a:solidFill>
                <a:latin typeface="Nunito Bold Bold"/>
              </a:rPr>
              <a:t>, </a:t>
            </a:r>
            <a:r>
              <a:rPr lang="en-US" sz="4200" dirty="0" err="1">
                <a:solidFill>
                  <a:srgbClr val="000000"/>
                </a:solidFill>
                <a:latin typeface="Nunito Bold Bold"/>
              </a:rPr>
              <a:t>tự</a:t>
            </a:r>
            <a:r>
              <a:rPr lang="en-US" sz="4200" dirty="0">
                <a:solidFill>
                  <a:srgbClr val="000000"/>
                </a:solidFill>
                <a:latin typeface="Nunito Bold Bold"/>
              </a:rPr>
              <a:t> </a:t>
            </a:r>
            <a:r>
              <a:rPr lang="en-US" sz="4200" dirty="0" err="1">
                <a:solidFill>
                  <a:srgbClr val="000000"/>
                </a:solidFill>
                <a:latin typeface="Nunito Bold Bold"/>
              </a:rPr>
              <a:t>sự</a:t>
            </a:r>
            <a:r>
              <a:rPr lang="en-US" sz="4200" dirty="0">
                <a:solidFill>
                  <a:srgbClr val="000000"/>
                </a:solidFill>
                <a:latin typeface="Nunito Bold Bold"/>
              </a:rPr>
              <a:t>, </a:t>
            </a:r>
            <a:r>
              <a:rPr lang="en-US" sz="4200" dirty="0" err="1">
                <a:solidFill>
                  <a:srgbClr val="000000"/>
                </a:solidFill>
                <a:latin typeface="Nunito Bold Bold"/>
              </a:rPr>
              <a:t>trữ</a:t>
            </a:r>
            <a:r>
              <a:rPr lang="en-US" sz="4200" dirty="0">
                <a:solidFill>
                  <a:srgbClr val="000000"/>
                </a:solidFill>
                <a:latin typeface="Nunito Bold Bold"/>
              </a:rPr>
              <a:t> </a:t>
            </a:r>
            <a:r>
              <a:rPr lang="en-US" sz="4200" dirty="0" err="1">
                <a:solidFill>
                  <a:srgbClr val="000000"/>
                </a:solidFill>
                <a:latin typeface="Nunito Bold Bold"/>
              </a:rPr>
              <a:t>tình</a:t>
            </a:r>
            <a:r>
              <a:rPr lang="en-US" sz="4200" dirty="0">
                <a:solidFill>
                  <a:srgbClr val="000000"/>
                </a:solidFill>
                <a:latin typeface="Nunito Bold Bold"/>
              </a:rPr>
              <a:t> </a:t>
            </a:r>
          </a:p>
        </p:txBody>
      </p:sp>
      <p:sp>
        <p:nvSpPr>
          <p:cNvPr id="16" name="TextBox 16"/>
          <p:cNvSpPr txBox="1"/>
          <p:nvPr/>
        </p:nvSpPr>
        <p:spPr>
          <a:xfrm>
            <a:off x="4953949" y="7486737"/>
            <a:ext cx="10556727" cy="729046"/>
          </a:xfrm>
          <a:prstGeom prst="rect">
            <a:avLst/>
          </a:prstGeom>
        </p:spPr>
        <p:txBody>
          <a:bodyPr wrap="square" lIns="0" tIns="0" rIns="0" bIns="0" rtlCol="0" anchor="t">
            <a:spAutoFit/>
          </a:bodyPr>
          <a:lstStyle/>
          <a:p>
            <a:pPr>
              <a:lnSpc>
                <a:spcPts val="5880"/>
              </a:lnSpc>
              <a:spcBef>
                <a:spcPct val="0"/>
              </a:spcBef>
            </a:pPr>
            <a:r>
              <a:rPr lang="en-US" sz="4200" dirty="0">
                <a:solidFill>
                  <a:srgbClr val="000000"/>
                </a:solidFill>
                <a:latin typeface="Nunito Bold Bold"/>
              </a:rPr>
              <a:t>Cung </a:t>
            </a:r>
            <a:r>
              <a:rPr lang="en-US" sz="4200" dirty="0" err="1">
                <a:solidFill>
                  <a:srgbClr val="000000"/>
                </a:solidFill>
                <a:latin typeface="Nunito Bold Bold"/>
              </a:rPr>
              <a:t>cấp</a:t>
            </a:r>
            <a:r>
              <a:rPr lang="en-US" sz="4200" dirty="0">
                <a:solidFill>
                  <a:srgbClr val="000000"/>
                </a:solidFill>
                <a:latin typeface="Nunito Bold Bold"/>
              </a:rPr>
              <a:t> </a:t>
            </a:r>
            <a:r>
              <a:rPr lang="en-US" sz="4200" dirty="0" err="1">
                <a:solidFill>
                  <a:srgbClr val="000000"/>
                </a:solidFill>
                <a:latin typeface="Nunito Bold Bold"/>
              </a:rPr>
              <a:t>thông</a:t>
            </a:r>
            <a:r>
              <a:rPr lang="en-US" sz="4200" dirty="0">
                <a:solidFill>
                  <a:srgbClr val="000000"/>
                </a:solidFill>
                <a:latin typeface="Nunito Bold Bold"/>
              </a:rPr>
              <a:t> tin, </a:t>
            </a:r>
            <a:r>
              <a:rPr lang="en-US" sz="4200" dirty="0" err="1">
                <a:solidFill>
                  <a:srgbClr val="000000"/>
                </a:solidFill>
                <a:latin typeface="Nunito Bold Bold"/>
              </a:rPr>
              <a:t>sinh</a:t>
            </a:r>
            <a:r>
              <a:rPr lang="en-US" sz="4200" dirty="0">
                <a:solidFill>
                  <a:srgbClr val="000000"/>
                </a:solidFill>
                <a:latin typeface="Nunito Bold Bold"/>
              </a:rPr>
              <a:t> </a:t>
            </a:r>
            <a:r>
              <a:rPr lang="en-US" sz="4200" dirty="0" err="1">
                <a:solidFill>
                  <a:srgbClr val="000000"/>
                </a:solidFill>
                <a:latin typeface="Nunito Bold Bold"/>
              </a:rPr>
              <a:t>động</a:t>
            </a:r>
            <a:r>
              <a:rPr lang="en-US" sz="4200" dirty="0">
                <a:solidFill>
                  <a:srgbClr val="000000"/>
                </a:solidFill>
                <a:latin typeface="Nunito Bold Bold"/>
              </a:rPr>
              <a:t>, </a:t>
            </a:r>
            <a:r>
              <a:rPr lang="en-US" sz="4200" dirty="0" err="1">
                <a:solidFill>
                  <a:srgbClr val="000000"/>
                </a:solidFill>
                <a:latin typeface="Nunito Bold Bold"/>
              </a:rPr>
              <a:t>hiệu</a:t>
            </a:r>
            <a:r>
              <a:rPr lang="en-US" sz="4200" dirty="0">
                <a:solidFill>
                  <a:srgbClr val="000000"/>
                </a:solidFill>
                <a:latin typeface="Nunito Bold Bold"/>
              </a:rPr>
              <a:t> </a:t>
            </a:r>
            <a:r>
              <a:rPr lang="en-US" sz="4200" dirty="0" err="1">
                <a:solidFill>
                  <a:srgbClr val="000000"/>
                </a:solidFill>
                <a:latin typeface="Nunito Bold Bold"/>
              </a:rPr>
              <a:t>quả</a:t>
            </a:r>
            <a:endParaRPr lang="en-US" sz="4200" dirty="0">
              <a:solidFill>
                <a:srgbClr val="000000"/>
              </a:solidFill>
              <a:latin typeface="Nunito Bold Bold"/>
            </a:endParaRPr>
          </a:p>
        </p:txBody>
      </p:sp>
      <p:sp>
        <p:nvSpPr>
          <p:cNvPr id="17" name="TextBox 17"/>
          <p:cNvSpPr txBox="1"/>
          <p:nvPr/>
        </p:nvSpPr>
        <p:spPr>
          <a:xfrm>
            <a:off x="533400" y="558456"/>
            <a:ext cx="14605410" cy="2985433"/>
          </a:xfrm>
          <a:prstGeom prst="rect">
            <a:avLst/>
          </a:prstGeom>
        </p:spPr>
        <p:txBody>
          <a:bodyPr wrap="square" lIns="0" tIns="0" rIns="0" bIns="0" rtlCol="0" anchor="t">
            <a:spAutoFit/>
          </a:bodyPr>
          <a:lstStyle/>
          <a:p>
            <a:pPr algn="just">
              <a:lnSpc>
                <a:spcPct val="150000"/>
              </a:lnSpc>
              <a:spcBef>
                <a:spcPct val="0"/>
              </a:spcBef>
            </a:pPr>
            <a:r>
              <a:rPr lang="en-US" sz="3600" dirty="0" err="1">
                <a:solidFill>
                  <a:srgbClr val="CF1164"/>
                </a:solidFill>
                <a:latin typeface="Nunito Bold"/>
              </a:rPr>
              <a:t>Câu</a:t>
            </a:r>
            <a:r>
              <a:rPr lang="en-US" sz="3600" dirty="0">
                <a:solidFill>
                  <a:srgbClr val="CF1164"/>
                </a:solidFill>
                <a:latin typeface="Nunito Bold"/>
              </a:rPr>
              <a:t> 1. </a:t>
            </a:r>
            <a:r>
              <a:rPr lang="en-US" sz="3600" dirty="0" err="1">
                <a:solidFill>
                  <a:srgbClr val="CF1164"/>
                </a:solidFill>
                <a:latin typeface="Nunito Bold"/>
              </a:rPr>
              <a:t>Tìm</a:t>
            </a:r>
            <a:r>
              <a:rPr lang="en-US" sz="3600" dirty="0">
                <a:solidFill>
                  <a:srgbClr val="CF1164"/>
                </a:solidFill>
                <a:latin typeface="Nunito Bold"/>
              </a:rPr>
              <a:t> </a:t>
            </a:r>
            <a:r>
              <a:rPr lang="en-US" sz="3600" dirty="0" err="1">
                <a:solidFill>
                  <a:srgbClr val="CF1164"/>
                </a:solidFill>
                <a:latin typeface="Nunito Bold"/>
              </a:rPr>
              <a:t>từ</a:t>
            </a:r>
            <a:r>
              <a:rPr lang="en-US" sz="3600" dirty="0">
                <a:solidFill>
                  <a:srgbClr val="CF1164"/>
                </a:solidFill>
                <a:latin typeface="Nunito Bold"/>
              </a:rPr>
              <a:t> </a:t>
            </a:r>
            <a:r>
              <a:rPr lang="en-US" sz="3600" dirty="0" err="1">
                <a:solidFill>
                  <a:srgbClr val="CF1164"/>
                </a:solidFill>
                <a:latin typeface="Nunito Bold"/>
              </a:rPr>
              <a:t>ngữ</a:t>
            </a:r>
            <a:r>
              <a:rPr lang="en-US" sz="3600" dirty="0">
                <a:solidFill>
                  <a:srgbClr val="CF1164"/>
                </a:solidFill>
                <a:latin typeface="Nunito Bold"/>
              </a:rPr>
              <a:t> </a:t>
            </a:r>
            <a:r>
              <a:rPr lang="en-US" sz="3600" dirty="0" err="1">
                <a:solidFill>
                  <a:srgbClr val="CF1164"/>
                </a:solidFill>
                <a:latin typeface="Nunito Bold"/>
              </a:rPr>
              <a:t>phù</a:t>
            </a:r>
            <a:r>
              <a:rPr lang="en-US" sz="3600" dirty="0">
                <a:solidFill>
                  <a:srgbClr val="CF1164"/>
                </a:solidFill>
                <a:latin typeface="Nunito Bold"/>
              </a:rPr>
              <a:t> </a:t>
            </a:r>
            <a:r>
              <a:rPr lang="en-US" sz="3600" dirty="0" err="1">
                <a:solidFill>
                  <a:srgbClr val="CF1164"/>
                </a:solidFill>
                <a:latin typeface="Nunito Bold"/>
              </a:rPr>
              <a:t>hợp</a:t>
            </a:r>
            <a:r>
              <a:rPr lang="en-US" sz="3600" dirty="0">
                <a:solidFill>
                  <a:srgbClr val="CF1164"/>
                </a:solidFill>
                <a:latin typeface="Nunito Bold"/>
              </a:rPr>
              <a:t> </a:t>
            </a:r>
            <a:r>
              <a:rPr lang="en-US" sz="3200" dirty="0" err="1">
                <a:solidFill>
                  <a:srgbClr val="CF1164"/>
                </a:solidFill>
                <a:latin typeface="Nunito Bold" panose="020B0604020202020204" charset="0"/>
                <a:cs typeface="Times New Roman" panose="02020603050405020304" pitchFamily="18" charset="0"/>
              </a:rPr>
              <a:t>đ</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iền</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vào</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chỗ</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trống</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để</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hoàn</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tất</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đoạn</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văn</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 </a:t>
            </a:r>
            <a:r>
              <a:rPr lang="en-US" sz="3200" dirty="0" err="1">
                <a:solidFill>
                  <a:srgbClr val="CF1164"/>
                </a:solidFill>
                <a:effectLst/>
                <a:latin typeface="Nunito Bold" panose="020B0604020202020204" charset="0"/>
                <a:ea typeface="Calibri" panose="020F0502020204030204" pitchFamily="34" charset="0"/>
                <a:cs typeface="Times New Roman" panose="02020603050405020304" pitchFamily="18" charset="0"/>
              </a:rPr>
              <a:t>sau</a:t>
            </a:r>
            <a:r>
              <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rPr>
              <a:t>:</a:t>
            </a:r>
          </a:p>
          <a:p>
            <a:pPr algn="just">
              <a:lnSpc>
                <a:spcPct val="150000"/>
              </a:lnSpc>
              <a:spcBef>
                <a:spcPct val="0"/>
              </a:spcBef>
            </a:pPr>
            <a:r>
              <a:rPr lang="vi-VN" sz="3200" i="1" dirty="0">
                <a:effectLst/>
                <a:latin typeface="Nunito Bold" panose="020B0604020202020204" charset="0"/>
                <a:ea typeface="Calibri" panose="020F0502020204030204" pitchFamily="34" charset="0"/>
                <a:cs typeface="Times New Roman" panose="02020603050405020304" pitchFamily="18" charset="0"/>
              </a:rPr>
              <a:t>Bi kịch là thể loại………………… tập trung khai thác những xung đột gay gắt giữa những…………………… cao đẹp của con người với tình thế…………….. của thực tại, dẫn tới sự…………. hay……………. của nhân vật.</a:t>
            </a:r>
            <a:r>
              <a:rPr lang="en-US" sz="3200" i="1" dirty="0">
                <a:effectLst/>
                <a:latin typeface="Nunito Bold" panose="020B0604020202020204" charset="0"/>
                <a:ea typeface="Calibri" panose="020F0502020204030204" pitchFamily="34" charset="0"/>
                <a:cs typeface="Times New Roman" panose="02020603050405020304" pitchFamily="18" charset="0"/>
              </a:rPr>
              <a:t> </a:t>
            </a:r>
          </a:p>
        </p:txBody>
      </p:sp>
      <p:sp>
        <p:nvSpPr>
          <p:cNvPr id="18" name="TextBox 18"/>
          <p:cNvSpPr txBox="1"/>
          <p:nvPr/>
        </p:nvSpPr>
        <p:spPr>
          <a:xfrm>
            <a:off x="3595780" y="4198762"/>
            <a:ext cx="1668252"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A.</a:t>
            </a:r>
          </a:p>
        </p:txBody>
      </p:sp>
      <p:sp>
        <p:nvSpPr>
          <p:cNvPr id="19" name="TextBox 19"/>
          <p:cNvSpPr txBox="1"/>
          <p:nvPr/>
        </p:nvSpPr>
        <p:spPr>
          <a:xfrm>
            <a:off x="3595780" y="7631221"/>
            <a:ext cx="1668252"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C.</a:t>
            </a:r>
          </a:p>
        </p:txBody>
      </p:sp>
      <p:sp>
        <p:nvSpPr>
          <p:cNvPr id="20" name="TextBox 20"/>
          <p:cNvSpPr txBox="1"/>
          <p:nvPr/>
        </p:nvSpPr>
        <p:spPr>
          <a:xfrm>
            <a:off x="3595780" y="5993159"/>
            <a:ext cx="1668252"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B.</a:t>
            </a:r>
          </a:p>
        </p:txBody>
      </p:sp>
      <p:grpSp>
        <p:nvGrpSpPr>
          <p:cNvPr id="25" name="Group 2">
            <a:extLst>
              <a:ext uri="{FF2B5EF4-FFF2-40B4-BE49-F238E27FC236}">
                <a16:creationId xmlns:a16="http://schemas.microsoft.com/office/drawing/2014/main" id="{4E6DC043-526E-350A-9BB1-37148EED3739}"/>
              </a:ext>
            </a:extLst>
          </p:cNvPr>
          <p:cNvGrpSpPr/>
          <p:nvPr/>
        </p:nvGrpSpPr>
        <p:grpSpPr>
          <a:xfrm>
            <a:off x="3352800" y="8869418"/>
            <a:ext cx="13030200" cy="1298601"/>
            <a:chOff x="0" y="0"/>
            <a:chExt cx="7491778" cy="1322477"/>
          </a:xfrm>
        </p:grpSpPr>
        <p:sp>
          <p:nvSpPr>
            <p:cNvPr id="26" name="Freeform 3">
              <a:extLst>
                <a:ext uri="{FF2B5EF4-FFF2-40B4-BE49-F238E27FC236}">
                  <a16:creationId xmlns:a16="http://schemas.microsoft.com/office/drawing/2014/main" id="{387ACBED-7B63-E5CA-30D9-AE31B647356D}"/>
                </a:ext>
              </a:extLst>
            </p:cNvPr>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27" name="TextBox 4">
              <a:extLst>
                <a:ext uri="{FF2B5EF4-FFF2-40B4-BE49-F238E27FC236}">
                  <a16:creationId xmlns:a16="http://schemas.microsoft.com/office/drawing/2014/main" id="{69D03727-54CE-8ABD-A90A-B7105BE7191D}"/>
                </a:ext>
              </a:extLst>
            </p:cNvPr>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28" name="TextBox 14">
            <a:extLst>
              <a:ext uri="{FF2B5EF4-FFF2-40B4-BE49-F238E27FC236}">
                <a16:creationId xmlns:a16="http://schemas.microsoft.com/office/drawing/2014/main" id="{EEBCF8C5-5067-E152-28C5-EFF59C45BCFF}"/>
              </a:ext>
            </a:extLst>
          </p:cNvPr>
          <p:cNvSpPr txBox="1"/>
          <p:nvPr/>
        </p:nvSpPr>
        <p:spPr>
          <a:xfrm>
            <a:off x="4947792" y="9053250"/>
            <a:ext cx="12044808"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Kịch</a:t>
            </a:r>
            <a:r>
              <a:rPr lang="en-US" sz="4200" dirty="0">
                <a:solidFill>
                  <a:srgbClr val="000000"/>
                </a:solidFill>
                <a:latin typeface="Nunito Bold Bold"/>
              </a:rPr>
              <a:t>, </a:t>
            </a:r>
            <a:r>
              <a:rPr lang="en-US" sz="4200" dirty="0" err="1">
                <a:solidFill>
                  <a:srgbClr val="000000"/>
                </a:solidFill>
                <a:latin typeface="Nunito Bold Bold"/>
              </a:rPr>
              <a:t>khát</a:t>
            </a:r>
            <a:r>
              <a:rPr lang="en-US" sz="4200" dirty="0">
                <a:solidFill>
                  <a:srgbClr val="000000"/>
                </a:solidFill>
                <a:latin typeface="Nunito Bold Bold"/>
              </a:rPr>
              <a:t> </a:t>
            </a:r>
            <a:r>
              <a:rPr lang="en-US" sz="4200" dirty="0" err="1">
                <a:solidFill>
                  <a:srgbClr val="000000"/>
                </a:solidFill>
                <a:latin typeface="Nunito Bold Bold"/>
              </a:rPr>
              <a:t>vọng</a:t>
            </a:r>
            <a:r>
              <a:rPr lang="en-US" sz="4200" dirty="0">
                <a:solidFill>
                  <a:srgbClr val="000000"/>
                </a:solidFill>
                <a:latin typeface="Nunito Bold Bold"/>
              </a:rPr>
              <a:t>, bi </a:t>
            </a:r>
            <a:r>
              <a:rPr lang="en-US" sz="4200" dirty="0" err="1">
                <a:solidFill>
                  <a:srgbClr val="000000"/>
                </a:solidFill>
                <a:latin typeface="Nunito Bold Bold"/>
              </a:rPr>
              <a:t>đát</a:t>
            </a:r>
            <a:r>
              <a:rPr lang="en-US" sz="4200" dirty="0">
                <a:solidFill>
                  <a:srgbClr val="000000"/>
                </a:solidFill>
                <a:latin typeface="Nunito Bold Bold"/>
              </a:rPr>
              <a:t>, </a:t>
            </a:r>
            <a:r>
              <a:rPr lang="en-US" sz="4200" dirty="0" err="1">
                <a:solidFill>
                  <a:srgbClr val="000000"/>
                </a:solidFill>
                <a:latin typeface="Nunito Bold Bold"/>
              </a:rPr>
              <a:t>thảm</a:t>
            </a:r>
            <a:r>
              <a:rPr lang="en-US" sz="4200" dirty="0">
                <a:solidFill>
                  <a:srgbClr val="000000"/>
                </a:solidFill>
                <a:latin typeface="Nunito Bold Bold"/>
              </a:rPr>
              <a:t> </a:t>
            </a:r>
            <a:r>
              <a:rPr lang="en-US" sz="4200" dirty="0" err="1">
                <a:solidFill>
                  <a:srgbClr val="000000"/>
                </a:solidFill>
                <a:latin typeface="Nunito Bold Bold"/>
              </a:rPr>
              <a:t>hại</a:t>
            </a:r>
            <a:r>
              <a:rPr lang="en-US" sz="4200" dirty="0">
                <a:solidFill>
                  <a:srgbClr val="000000"/>
                </a:solidFill>
                <a:latin typeface="Nunito Bold Bold"/>
              </a:rPr>
              <a:t>, </a:t>
            </a:r>
            <a:r>
              <a:rPr lang="en-US" sz="4200" dirty="0" err="1">
                <a:solidFill>
                  <a:srgbClr val="000000"/>
                </a:solidFill>
                <a:latin typeface="Nunito Bold Bold"/>
              </a:rPr>
              <a:t>cái</a:t>
            </a:r>
            <a:r>
              <a:rPr lang="en-US" sz="4200" dirty="0">
                <a:solidFill>
                  <a:srgbClr val="000000"/>
                </a:solidFill>
                <a:latin typeface="Nunito Bold Bold"/>
              </a:rPr>
              <a:t> </a:t>
            </a:r>
            <a:r>
              <a:rPr lang="en-US" sz="4200" dirty="0" err="1">
                <a:solidFill>
                  <a:srgbClr val="000000"/>
                </a:solidFill>
                <a:latin typeface="Nunito Bold Bold"/>
              </a:rPr>
              <a:t>chết</a:t>
            </a:r>
            <a:r>
              <a:rPr lang="en-US" sz="4200" dirty="0">
                <a:solidFill>
                  <a:srgbClr val="000000"/>
                </a:solidFill>
                <a:latin typeface="Nunito Bold Bold"/>
              </a:rPr>
              <a:t> </a:t>
            </a:r>
          </a:p>
        </p:txBody>
      </p:sp>
      <p:sp>
        <p:nvSpPr>
          <p:cNvPr id="29" name="TextBox 18">
            <a:extLst>
              <a:ext uri="{FF2B5EF4-FFF2-40B4-BE49-F238E27FC236}">
                <a16:creationId xmlns:a16="http://schemas.microsoft.com/office/drawing/2014/main" id="{32511C76-A47B-82C5-2BEE-95300D1BE876}"/>
              </a:ext>
            </a:extLst>
          </p:cNvPr>
          <p:cNvSpPr txBox="1"/>
          <p:nvPr/>
        </p:nvSpPr>
        <p:spPr>
          <a:xfrm>
            <a:off x="3595780" y="9259738"/>
            <a:ext cx="1668252"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D.</a:t>
            </a:r>
          </a:p>
        </p:txBody>
      </p:sp>
    </p:spTree>
    <p:extLst>
      <p:ext uri="{BB962C8B-B14F-4D97-AF65-F5344CB8AC3E}">
        <p14:creationId xmlns:p14="http://schemas.microsoft.com/office/powerpoint/2010/main" val="1373939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95122" y="2545748"/>
            <a:ext cx="11430000" cy="1298601"/>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grpSp>
        <p:nvGrpSpPr>
          <p:cNvPr id="5" name="Group 5"/>
          <p:cNvGrpSpPr/>
          <p:nvPr/>
        </p:nvGrpSpPr>
        <p:grpSpPr>
          <a:xfrm>
            <a:off x="3595122" y="4276184"/>
            <a:ext cx="11430000" cy="1298601"/>
            <a:chOff x="0" y="0"/>
            <a:chExt cx="7491778" cy="1322477"/>
          </a:xfrm>
        </p:grpSpPr>
        <p:sp>
          <p:nvSpPr>
            <p:cNvPr id="6" name="Freeform 6"/>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8" name="Freeform 8"/>
          <p:cNvSpPr/>
          <p:nvPr/>
        </p:nvSpPr>
        <p:spPr>
          <a:xfrm>
            <a:off x="-1156291" y="7155297"/>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3595122" y="5978207"/>
            <a:ext cx="11430000" cy="1298601"/>
            <a:chOff x="0" y="0"/>
            <a:chExt cx="7491778" cy="1322477"/>
          </a:xfrm>
        </p:grpSpPr>
        <p:sp>
          <p:nvSpPr>
            <p:cNvPr id="10" name="Freeform 10"/>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12" name="Freeform 12"/>
          <p:cNvSpPr/>
          <p:nvPr/>
        </p:nvSpPr>
        <p:spPr>
          <a:xfrm>
            <a:off x="14950639" y="-150465"/>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Freeform 13"/>
          <p:cNvSpPr/>
          <p:nvPr/>
        </p:nvSpPr>
        <p:spPr>
          <a:xfrm>
            <a:off x="15279378" y="4408178"/>
            <a:ext cx="4105069" cy="5374118"/>
          </a:xfrm>
          <a:custGeom>
            <a:avLst/>
            <a:gdLst/>
            <a:ahLst/>
            <a:cxnLst/>
            <a:rect l="l" t="t" r="r" b="b"/>
            <a:pathLst>
              <a:path w="6847806" h="8695627">
                <a:moveTo>
                  <a:pt x="0" y="0"/>
                </a:moveTo>
                <a:lnTo>
                  <a:pt x="6847806" y="0"/>
                </a:lnTo>
                <a:lnTo>
                  <a:pt x="6847806" y="8695627"/>
                </a:lnTo>
                <a:lnTo>
                  <a:pt x="0" y="869562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5193969" y="2804542"/>
            <a:ext cx="9693291"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Lời</a:t>
            </a:r>
            <a:r>
              <a:rPr lang="en-US" sz="4200" dirty="0">
                <a:solidFill>
                  <a:srgbClr val="000000"/>
                </a:solidFill>
                <a:latin typeface="Nunito Bold Bold"/>
              </a:rPr>
              <a:t> </a:t>
            </a:r>
            <a:r>
              <a:rPr lang="en-US" sz="4200" dirty="0" err="1">
                <a:solidFill>
                  <a:srgbClr val="000000"/>
                </a:solidFill>
                <a:latin typeface="Nunito Bold Bold"/>
              </a:rPr>
              <a:t>nói</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nhân</a:t>
            </a:r>
            <a:r>
              <a:rPr lang="en-US" sz="4200" dirty="0">
                <a:solidFill>
                  <a:srgbClr val="000000"/>
                </a:solidFill>
                <a:latin typeface="Nunito Bold Bold"/>
              </a:rPr>
              <a:t> </a:t>
            </a:r>
            <a:r>
              <a:rPr lang="en-US" sz="4200" dirty="0" err="1">
                <a:solidFill>
                  <a:srgbClr val="000000"/>
                </a:solidFill>
                <a:latin typeface="Nunito Bold Bold"/>
              </a:rPr>
              <a:t>vật</a:t>
            </a:r>
            <a:endParaRPr lang="en-US" sz="4200" dirty="0">
              <a:solidFill>
                <a:srgbClr val="000000"/>
              </a:solidFill>
              <a:latin typeface="Nunito Bold Bold"/>
            </a:endParaRPr>
          </a:p>
        </p:txBody>
      </p:sp>
      <p:sp>
        <p:nvSpPr>
          <p:cNvPr id="15" name="TextBox 15"/>
          <p:cNvSpPr txBox="1"/>
          <p:nvPr/>
        </p:nvSpPr>
        <p:spPr>
          <a:xfrm>
            <a:off x="5234289" y="4566958"/>
            <a:ext cx="9958672"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Sự</a:t>
            </a:r>
            <a:r>
              <a:rPr lang="en-US" sz="4200" dirty="0">
                <a:solidFill>
                  <a:srgbClr val="000000"/>
                </a:solidFill>
                <a:latin typeface="Nunito Bold Bold"/>
              </a:rPr>
              <a:t> </a:t>
            </a:r>
            <a:r>
              <a:rPr lang="en-US" sz="4200" dirty="0" err="1">
                <a:solidFill>
                  <a:srgbClr val="000000"/>
                </a:solidFill>
                <a:latin typeface="Nunito Bold Bold"/>
              </a:rPr>
              <a:t>chuyển</a:t>
            </a:r>
            <a:r>
              <a:rPr lang="en-US" sz="4200" dirty="0">
                <a:solidFill>
                  <a:srgbClr val="000000"/>
                </a:solidFill>
                <a:latin typeface="Nunito Bold Bold"/>
              </a:rPr>
              <a:t> </a:t>
            </a:r>
            <a:r>
              <a:rPr lang="en-US" sz="4200" dirty="0" err="1">
                <a:solidFill>
                  <a:srgbClr val="000000"/>
                </a:solidFill>
                <a:latin typeface="Nunito Bold Bold"/>
              </a:rPr>
              <a:t>biến</a:t>
            </a:r>
            <a:r>
              <a:rPr lang="en-US" sz="4200" dirty="0">
                <a:solidFill>
                  <a:srgbClr val="000000"/>
                </a:solidFill>
                <a:latin typeface="Nunito Bold Bold"/>
              </a:rPr>
              <a:t> </a:t>
            </a:r>
            <a:r>
              <a:rPr lang="en-US" sz="4200" dirty="0" err="1">
                <a:solidFill>
                  <a:srgbClr val="000000"/>
                </a:solidFill>
                <a:latin typeface="Nunito Bold Bold"/>
              </a:rPr>
              <a:t>nội</a:t>
            </a:r>
            <a:r>
              <a:rPr lang="en-US" sz="4200" dirty="0">
                <a:solidFill>
                  <a:srgbClr val="000000"/>
                </a:solidFill>
                <a:latin typeface="Nunito Bold Bold"/>
              </a:rPr>
              <a:t> </a:t>
            </a:r>
            <a:r>
              <a:rPr lang="en-US" sz="4200" dirty="0" err="1">
                <a:solidFill>
                  <a:srgbClr val="000000"/>
                </a:solidFill>
                <a:latin typeface="Nunito Bold Bold"/>
              </a:rPr>
              <a:t>tâm</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nhân</a:t>
            </a:r>
            <a:r>
              <a:rPr lang="en-US" sz="4200" dirty="0">
                <a:solidFill>
                  <a:srgbClr val="000000"/>
                </a:solidFill>
                <a:latin typeface="Nunito Bold Bold"/>
              </a:rPr>
              <a:t> </a:t>
            </a:r>
            <a:r>
              <a:rPr lang="en-US" sz="4200" dirty="0" err="1">
                <a:solidFill>
                  <a:srgbClr val="000000"/>
                </a:solidFill>
                <a:latin typeface="Nunito Bold Bold"/>
              </a:rPr>
              <a:t>vật</a:t>
            </a:r>
            <a:endParaRPr lang="en-US" sz="4200" dirty="0">
              <a:solidFill>
                <a:srgbClr val="000000"/>
              </a:solidFill>
              <a:latin typeface="Nunito Bold Bold"/>
            </a:endParaRPr>
          </a:p>
        </p:txBody>
      </p:sp>
      <p:sp>
        <p:nvSpPr>
          <p:cNvPr id="16" name="TextBox 16"/>
          <p:cNvSpPr txBox="1"/>
          <p:nvPr/>
        </p:nvSpPr>
        <p:spPr>
          <a:xfrm>
            <a:off x="4953949" y="7486737"/>
            <a:ext cx="10438451" cy="729046"/>
          </a:xfrm>
          <a:prstGeom prst="rect">
            <a:avLst/>
          </a:prstGeom>
        </p:spPr>
        <p:txBody>
          <a:bodyPr wrap="square" lIns="0" tIns="0" rIns="0" bIns="0" rtlCol="0" anchor="t">
            <a:spAutoFit/>
          </a:bodyPr>
          <a:lstStyle/>
          <a:p>
            <a:pPr>
              <a:lnSpc>
                <a:spcPts val="5880"/>
              </a:lnSpc>
              <a:spcBef>
                <a:spcPct val="0"/>
              </a:spcBef>
            </a:pPr>
            <a:r>
              <a:rPr lang="vi-VN" sz="4200" dirty="0">
                <a:solidFill>
                  <a:srgbClr val="000000"/>
                </a:solidFill>
                <a:latin typeface="Nunito Bold Bold"/>
              </a:rPr>
              <a:t>Cách cư xử của nhân vật</a:t>
            </a:r>
            <a:endParaRPr lang="en-US" sz="4200" dirty="0">
              <a:solidFill>
                <a:srgbClr val="000000"/>
              </a:solidFill>
              <a:latin typeface="Nunito Bold Bold"/>
            </a:endParaRPr>
          </a:p>
        </p:txBody>
      </p:sp>
      <p:sp>
        <p:nvSpPr>
          <p:cNvPr id="17" name="TextBox 17"/>
          <p:cNvSpPr txBox="1"/>
          <p:nvPr/>
        </p:nvSpPr>
        <p:spPr>
          <a:xfrm>
            <a:off x="533400" y="558456"/>
            <a:ext cx="14605410" cy="2423740"/>
          </a:xfrm>
          <a:prstGeom prst="rect">
            <a:avLst/>
          </a:prstGeom>
        </p:spPr>
        <p:txBody>
          <a:bodyPr wrap="square" lIns="0" tIns="0" rIns="0" bIns="0" rtlCol="0" anchor="t">
            <a:spAutoFit/>
          </a:bodyPr>
          <a:lstStyle/>
          <a:p>
            <a:pPr algn="just">
              <a:lnSpc>
                <a:spcPct val="150000"/>
              </a:lnSpc>
              <a:spcBef>
                <a:spcPct val="0"/>
              </a:spcBef>
            </a:pPr>
            <a:r>
              <a:rPr lang="en-US" sz="3600" dirty="0" err="1">
                <a:solidFill>
                  <a:srgbClr val="CF1164"/>
                </a:solidFill>
                <a:latin typeface="Nunito Bold"/>
              </a:rPr>
              <a:t>Câu</a:t>
            </a:r>
            <a:r>
              <a:rPr lang="en-US" sz="3600" dirty="0">
                <a:solidFill>
                  <a:srgbClr val="CF1164"/>
                </a:solidFill>
                <a:latin typeface="Nunito Bold"/>
              </a:rPr>
              <a:t> 2. </a:t>
            </a:r>
            <a:r>
              <a:rPr lang="en-US" sz="3600" dirty="0" err="1">
                <a:solidFill>
                  <a:srgbClr val="CF1164"/>
                </a:solidFill>
                <a:latin typeface="Nunito Bold"/>
              </a:rPr>
              <a:t>Loại</a:t>
            </a:r>
            <a:r>
              <a:rPr lang="en-US" sz="3600" dirty="0">
                <a:solidFill>
                  <a:srgbClr val="CF1164"/>
                </a:solidFill>
                <a:latin typeface="Nunito Bold"/>
              </a:rPr>
              <a:t> </a:t>
            </a:r>
            <a:r>
              <a:rPr lang="en-US" sz="3600" dirty="0" err="1">
                <a:solidFill>
                  <a:srgbClr val="CF1164"/>
                </a:solidFill>
                <a:latin typeface="Nunito Bold"/>
              </a:rPr>
              <a:t>yếu</a:t>
            </a:r>
            <a:r>
              <a:rPr lang="en-US" sz="3600" dirty="0">
                <a:solidFill>
                  <a:srgbClr val="CF1164"/>
                </a:solidFill>
                <a:latin typeface="Nunito Bold"/>
              </a:rPr>
              <a:t> </a:t>
            </a:r>
            <a:r>
              <a:rPr lang="en-US" sz="3600" dirty="0" err="1">
                <a:solidFill>
                  <a:srgbClr val="CF1164"/>
                </a:solidFill>
                <a:latin typeface="Nunito Bold"/>
              </a:rPr>
              <a:t>tố</a:t>
            </a:r>
            <a:r>
              <a:rPr lang="en-US" sz="3600" dirty="0">
                <a:solidFill>
                  <a:srgbClr val="CF1164"/>
                </a:solidFill>
                <a:latin typeface="Nunito Bold"/>
              </a:rPr>
              <a:t> </a:t>
            </a:r>
            <a:r>
              <a:rPr lang="en-US" sz="3600" dirty="0" err="1">
                <a:solidFill>
                  <a:srgbClr val="CF1164"/>
                </a:solidFill>
                <a:latin typeface="Nunito Bold"/>
              </a:rPr>
              <a:t>nào</a:t>
            </a:r>
            <a:r>
              <a:rPr lang="en-US" sz="3600" dirty="0">
                <a:solidFill>
                  <a:srgbClr val="CF1164"/>
                </a:solidFill>
                <a:latin typeface="Nunito Bold"/>
              </a:rPr>
              <a:t> </a:t>
            </a:r>
            <a:r>
              <a:rPr lang="en-US" sz="3600" dirty="0" err="1">
                <a:solidFill>
                  <a:srgbClr val="CF1164"/>
                </a:solidFill>
                <a:latin typeface="Nunito Bold"/>
              </a:rPr>
              <a:t>sau</a:t>
            </a:r>
            <a:r>
              <a:rPr lang="en-US" sz="3600" dirty="0">
                <a:solidFill>
                  <a:srgbClr val="CF1164"/>
                </a:solidFill>
                <a:latin typeface="Nunito Bold"/>
              </a:rPr>
              <a:t> </a:t>
            </a:r>
            <a:r>
              <a:rPr lang="en-US" sz="3600" dirty="0" err="1">
                <a:solidFill>
                  <a:srgbClr val="CF1164"/>
                </a:solidFill>
                <a:latin typeface="Nunito Bold"/>
              </a:rPr>
              <a:t>đây</a:t>
            </a:r>
            <a:r>
              <a:rPr lang="en-US" sz="3600" dirty="0">
                <a:solidFill>
                  <a:srgbClr val="CF1164"/>
                </a:solidFill>
                <a:latin typeface="Nunito Bold"/>
              </a:rPr>
              <a:t> </a:t>
            </a:r>
            <a:r>
              <a:rPr lang="en-US" sz="3600" dirty="0" err="1">
                <a:solidFill>
                  <a:srgbClr val="0070C0"/>
                </a:solidFill>
                <a:latin typeface="Nunito Bold"/>
              </a:rPr>
              <a:t>không</a:t>
            </a:r>
            <a:r>
              <a:rPr lang="en-US" sz="3600" dirty="0">
                <a:solidFill>
                  <a:srgbClr val="0070C0"/>
                </a:solidFill>
                <a:latin typeface="Nunito Bold"/>
              </a:rPr>
              <a:t> </a:t>
            </a:r>
            <a:r>
              <a:rPr lang="en-US" sz="3600" dirty="0" err="1">
                <a:solidFill>
                  <a:srgbClr val="0070C0"/>
                </a:solidFill>
                <a:latin typeface="Nunito Bold"/>
              </a:rPr>
              <a:t>phải</a:t>
            </a:r>
            <a:r>
              <a:rPr lang="en-US" sz="3600" dirty="0">
                <a:solidFill>
                  <a:srgbClr val="0070C0"/>
                </a:solidFill>
                <a:latin typeface="Nunito Bold"/>
              </a:rPr>
              <a:t> </a:t>
            </a:r>
            <a:r>
              <a:rPr lang="en-US" sz="3600" dirty="0" err="1">
                <a:solidFill>
                  <a:srgbClr val="CF1164"/>
                </a:solidFill>
                <a:latin typeface="Nunito Bold"/>
              </a:rPr>
              <a:t>là</a:t>
            </a:r>
            <a:r>
              <a:rPr lang="en-US" sz="3600" dirty="0">
                <a:solidFill>
                  <a:srgbClr val="CF1164"/>
                </a:solidFill>
                <a:latin typeface="Nunito Bold"/>
              </a:rPr>
              <a:t> </a:t>
            </a:r>
            <a:r>
              <a:rPr lang="en-US" sz="3600" dirty="0" err="1">
                <a:solidFill>
                  <a:srgbClr val="CF1164"/>
                </a:solidFill>
                <a:latin typeface="Nunito Bold"/>
              </a:rPr>
              <a:t>biểu</a:t>
            </a:r>
            <a:r>
              <a:rPr lang="en-US" sz="3600" dirty="0">
                <a:solidFill>
                  <a:srgbClr val="CF1164"/>
                </a:solidFill>
                <a:latin typeface="Nunito Bold"/>
              </a:rPr>
              <a:t> </a:t>
            </a:r>
            <a:r>
              <a:rPr lang="en-US" sz="3600" dirty="0" err="1">
                <a:solidFill>
                  <a:srgbClr val="CF1164"/>
                </a:solidFill>
                <a:latin typeface="Nunito Bold"/>
              </a:rPr>
              <a:t>hiện</a:t>
            </a:r>
            <a:r>
              <a:rPr lang="en-US" sz="3600" dirty="0">
                <a:solidFill>
                  <a:srgbClr val="CF1164"/>
                </a:solidFill>
                <a:latin typeface="Nunito Bold"/>
              </a:rPr>
              <a:t> </a:t>
            </a:r>
            <a:r>
              <a:rPr lang="en-US" sz="3600" dirty="0" err="1">
                <a:solidFill>
                  <a:srgbClr val="CF1164"/>
                </a:solidFill>
                <a:latin typeface="Nunito Bold"/>
              </a:rPr>
              <a:t>của</a:t>
            </a:r>
            <a:r>
              <a:rPr lang="en-US" sz="3600" dirty="0">
                <a:solidFill>
                  <a:srgbClr val="CF1164"/>
                </a:solidFill>
                <a:latin typeface="Nunito Bold"/>
              </a:rPr>
              <a:t> </a:t>
            </a:r>
            <a:r>
              <a:rPr lang="en-US" sz="3600" dirty="0" err="1">
                <a:solidFill>
                  <a:srgbClr val="CF1164"/>
                </a:solidFill>
                <a:latin typeface="Nunito Bold"/>
              </a:rPr>
              <a:t>hành</a:t>
            </a:r>
            <a:r>
              <a:rPr lang="en-US" sz="3600" dirty="0">
                <a:solidFill>
                  <a:srgbClr val="CF1164"/>
                </a:solidFill>
                <a:latin typeface="Nunito Bold"/>
              </a:rPr>
              <a:t> </a:t>
            </a:r>
            <a:r>
              <a:rPr lang="en-US" sz="3600" dirty="0" err="1">
                <a:solidFill>
                  <a:srgbClr val="CF1164"/>
                </a:solidFill>
                <a:latin typeface="Nunito Bold"/>
              </a:rPr>
              <a:t>động</a:t>
            </a:r>
            <a:r>
              <a:rPr lang="en-US" sz="3600" dirty="0">
                <a:solidFill>
                  <a:srgbClr val="CF1164"/>
                </a:solidFill>
                <a:latin typeface="Nunito Bold"/>
              </a:rPr>
              <a:t> </a:t>
            </a:r>
            <a:r>
              <a:rPr lang="en-US" sz="3600" dirty="0" err="1">
                <a:solidFill>
                  <a:srgbClr val="CF1164"/>
                </a:solidFill>
                <a:latin typeface="Nunito Bold"/>
              </a:rPr>
              <a:t>bên</a:t>
            </a:r>
            <a:r>
              <a:rPr lang="en-US" sz="3600" dirty="0">
                <a:solidFill>
                  <a:srgbClr val="CF1164"/>
                </a:solidFill>
                <a:latin typeface="Nunito Bold"/>
              </a:rPr>
              <a:t> </a:t>
            </a:r>
            <a:r>
              <a:rPr lang="en-US" sz="3600" dirty="0" err="1">
                <a:solidFill>
                  <a:srgbClr val="CF1164"/>
                </a:solidFill>
                <a:latin typeface="Nunito Bold"/>
              </a:rPr>
              <a:t>ngoài</a:t>
            </a:r>
            <a:r>
              <a:rPr lang="en-US" sz="3600" dirty="0">
                <a:solidFill>
                  <a:srgbClr val="CF1164"/>
                </a:solidFill>
                <a:latin typeface="Nunito Bold"/>
              </a:rPr>
              <a:t> </a:t>
            </a:r>
            <a:r>
              <a:rPr lang="en-US" sz="3600" dirty="0" err="1">
                <a:solidFill>
                  <a:srgbClr val="CF1164"/>
                </a:solidFill>
                <a:latin typeface="Nunito Bold"/>
              </a:rPr>
              <a:t>trong</a:t>
            </a:r>
            <a:r>
              <a:rPr lang="en-US" sz="3600" dirty="0">
                <a:solidFill>
                  <a:srgbClr val="CF1164"/>
                </a:solidFill>
                <a:latin typeface="Nunito Bold"/>
              </a:rPr>
              <a:t> </a:t>
            </a:r>
            <a:r>
              <a:rPr lang="en-US" sz="3600" dirty="0" err="1">
                <a:solidFill>
                  <a:srgbClr val="CF1164"/>
                </a:solidFill>
                <a:latin typeface="Nunito Bold"/>
              </a:rPr>
              <a:t>văn</a:t>
            </a:r>
            <a:r>
              <a:rPr lang="en-US" sz="3600" dirty="0">
                <a:solidFill>
                  <a:srgbClr val="CF1164"/>
                </a:solidFill>
                <a:latin typeface="Nunito Bold"/>
              </a:rPr>
              <a:t> </a:t>
            </a:r>
            <a:r>
              <a:rPr lang="en-US" sz="3600" dirty="0" err="1">
                <a:solidFill>
                  <a:srgbClr val="CF1164"/>
                </a:solidFill>
                <a:latin typeface="Nunito Bold"/>
              </a:rPr>
              <a:t>bản</a:t>
            </a:r>
            <a:r>
              <a:rPr lang="en-US" sz="3600" dirty="0">
                <a:solidFill>
                  <a:srgbClr val="CF1164"/>
                </a:solidFill>
                <a:latin typeface="Nunito Bold"/>
              </a:rPr>
              <a:t> </a:t>
            </a:r>
            <a:r>
              <a:rPr lang="en-US" sz="3600" dirty="0" err="1">
                <a:solidFill>
                  <a:srgbClr val="CF1164"/>
                </a:solidFill>
                <a:latin typeface="Nunito Bold"/>
              </a:rPr>
              <a:t>kịch</a:t>
            </a:r>
            <a:r>
              <a:rPr lang="en-US" sz="3600" dirty="0">
                <a:solidFill>
                  <a:srgbClr val="CF1164"/>
                </a:solidFill>
                <a:latin typeface="Nunito Bold"/>
              </a:rPr>
              <a:t> </a:t>
            </a:r>
            <a:r>
              <a:rPr lang="en-US" sz="3600" dirty="0" err="1">
                <a:solidFill>
                  <a:srgbClr val="CF1164"/>
                </a:solidFill>
                <a:latin typeface="Nunito Bold"/>
              </a:rPr>
              <a:t>nói</a:t>
            </a:r>
            <a:r>
              <a:rPr lang="en-US" sz="3600" dirty="0">
                <a:solidFill>
                  <a:srgbClr val="CF1164"/>
                </a:solidFill>
                <a:latin typeface="Nunito Bold"/>
              </a:rPr>
              <a:t> </a:t>
            </a:r>
            <a:r>
              <a:rPr lang="en-US" sz="3600" dirty="0" err="1">
                <a:solidFill>
                  <a:srgbClr val="CF1164"/>
                </a:solidFill>
                <a:latin typeface="Nunito Bold"/>
              </a:rPr>
              <a:t>chung</a:t>
            </a:r>
            <a:r>
              <a:rPr lang="en-US" sz="3600" dirty="0">
                <a:solidFill>
                  <a:srgbClr val="CF1164"/>
                </a:solidFill>
                <a:latin typeface="Nunito Bold"/>
              </a:rPr>
              <a:t>, </a:t>
            </a:r>
            <a:r>
              <a:rPr lang="en-US" sz="3600" dirty="0" err="1">
                <a:solidFill>
                  <a:srgbClr val="CF1164"/>
                </a:solidFill>
                <a:latin typeface="Nunito Bold"/>
              </a:rPr>
              <a:t>văn</a:t>
            </a:r>
            <a:r>
              <a:rPr lang="en-US" sz="3600" dirty="0">
                <a:solidFill>
                  <a:srgbClr val="CF1164"/>
                </a:solidFill>
                <a:latin typeface="Nunito Bold"/>
              </a:rPr>
              <a:t> </a:t>
            </a:r>
            <a:r>
              <a:rPr lang="en-US" sz="3600" dirty="0" err="1">
                <a:solidFill>
                  <a:srgbClr val="CF1164"/>
                </a:solidFill>
                <a:latin typeface="Nunito Bold"/>
              </a:rPr>
              <a:t>bản</a:t>
            </a:r>
            <a:r>
              <a:rPr lang="en-US" sz="3600" dirty="0">
                <a:solidFill>
                  <a:srgbClr val="CF1164"/>
                </a:solidFill>
                <a:latin typeface="Nunito Bold"/>
              </a:rPr>
              <a:t> bi </a:t>
            </a:r>
            <a:r>
              <a:rPr lang="en-US" sz="3600" dirty="0" err="1">
                <a:solidFill>
                  <a:srgbClr val="CF1164"/>
                </a:solidFill>
                <a:latin typeface="Nunito Bold"/>
              </a:rPr>
              <a:t>kịch</a:t>
            </a:r>
            <a:r>
              <a:rPr lang="en-US" sz="3600" dirty="0">
                <a:solidFill>
                  <a:srgbClr val="CF1164"/>
                </a:solidFill>
                <a:latin typeface="Nunito Bold"/>
              </a:rPr>
              <a:t> </a:t>
            </a:r>
            <a:r>
              <a:rPr lang="en-US" sz="3600" dirty="0" err="1">
                <a:solidFill>
                  <a:srgbClr val="CF1164"/>
                </a:solidFill>
                <a:latin typeface="Nunito Bold"/>
              </a:rPr>
              <a:t>nói</a:t>
            </a:r>
            <a:r>
              <a:rPr lang="en-US" sz="3600" dirty="0">
                <a:solidFill>
                  <a:srgbClr val="CF1164"/>
                </a:solidFill>
                <a:latin typeface="Nunito Bold"/>
              </a:rPr>
              <a:t> </a:t>
            </a:r>
            <a:r>
              <a:rPr lang="en-US" sz="3600" dirty="0" err="1">
                <a:solidFill>
                  <a:srgbClr val="CF1164"/>
                </a:solidFill>
                <a:latin typeface="Nunito Bold"/>
              </a:rPr>
              <a:t>riêng</a:t>
            </a:r>
            <a:r>
              <a:rPr lang="en-US" sz="3600" dirty="0">
                <a:solidFill>
                  <a:srgbClr val="CF1164"/>
                </a:solidFill>
                <a:latin typeface="Nunito Bold"/>
              </a:rPr>
              <a:t>?</a:t>
            </a:r>
            <a:endPar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endParaRPr>
          </a:p>
        </p:txBody>
      </p:sp>
      <p:sp>
        <p:nvSpPr>
          <p:cNvPr id="18" name="TextBox 18"/>
          <p:cNvSpPr txBox="1"/>
          <p:nvPr/>
        </p:nvSpPr>
        <p:spPr>
          <a:xfrm>
            <a:off x="3838102" y="2936068"/>
            <a:ext cx="1463378"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A.</a:t>
            </a:r>
          </a:p>
        </p:txBody>
      </p:sp>
      <p:sp>
        <p:nvSpPr>
          <p:cNvPr id="19" name="TextBox 19"/>
          <p:cNvSpPr txBox="1"/>
          <p:nvPr/>
        </p:nvSpPr>
        <p:spPr>
          <a:xfrm>
            <a:off x="3838102" y="6368527"/>
            <a:ext cx="1463378"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C.</a:t>
            </a:r>
          </a:p>
        </p:txBody>
      </p:sp>
      <p:sp>
        <p:nvSpPr>
          <p:cNvPr id="20" name="TextBox 20"/>
          <p:cNvSpPr txBox="1"/>
          <p:nvPr/>
        </p:nvSpPr>
        <p:spPr>
          <a:xfrm>
            <a:off x="3838102" y="4730465"/>
            <a:ext cx="1463378"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B.</a:t>
            </a:r>
          </a:p>
        </p:txBody>
      </p:sp>
      <p:grpSp>
        <p:nvGrpSpPr>
          <p:cNvPr id="25" name="Group 2">
            <a:extLst>
              <a:ext uri="{FF2B5EF4-FFF2-40B4-BE49-F238E27FC236}">
                <a16:creationId xmlns:a16="http://schemas.microsoft.com/office/drawing/2014/main" id="{4E6DC043-526E-350A-9BB1-37148EED3739}"/>
              </a:ext>
            </a:extLst>
          </p:cNvPr>
          <p:cNvGrpSpPr/>
          <p:nvPr/>
        </p:nvGrpSpPr>
        <p:grpSpPr>
          <a:xfrm>
            <a:off x="3595122" y="7606724"/>
            <a:ext cx="11430000" cy="1298601"/>
            <a:chOff x="0" y="0"/>
            <a:chExt cx="7491778" cy="1322477"/>
          </a:xfrm>
        </p:grpSpPr>
        <p:sp>
          <p:nvSpPr>
            <p:cNvPr id="26" name="Freeform 3">
              <a:extLst>
                <a:ext uri="{FF2B5EF4-FFF2-40B4-BE49-F238E27FC236}">
                  <a16:creationId xmlns:a16="http://schemas.microsoft.com/office/drawing/2014/main" id="{387ACBED-7B63-E5CA-30D9-AE31B647356D}"/>
                </a:ext>
              </a:extLst>
            </p:cNvPr>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27" name="TextBox 4">
              <a:extLst>
                <a:ext uri="{FF2B5EF4-FFF2-40B4-BE49-F238E27FC236}">
                  <a16:creationId xmlns:a16="http://schemas.microsoft.com/office/drawing/2014/main" id="{69D03727-54CE-8ABD-A90A-B7105BE7191D}"/>
                </a:ext>
              </a:extLst>
            </p:cNvPr>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28" name="TextBox 14">
            <a:extLst>
              <a:ext uri="{FF2B5EF4-FFF2-40B4-BE49-F238E27FC236}">
                <a16:creationId xmlns:a16="http://schemas.microsoft.com/office/drawing/2014/main" id="{EEBCF8C5-5067-E152-28C5-EFF59C45BCFF}"/>
              </a:ext>
            </a:extLst>
          </p:cNvPr>
          <p:cNvSpPr txBox="1"/>
          <p:nvPr/>
        </p:nvSpPr>
        <p:spPr>
          <a:xfrm>
            <a:off x="5190114" y="7790556"/>
            <a:ext cx="8581199"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Hoạt</a:t>
            </a:r>
            <a:r>
              <a:rPr lang="en-US" sz="4200" dirty="0">
                <a:solidFill>
                  <a:srgbClr val="000000"/>
                </a:solidFill>
                <a:latin typeface="Nunito Bold Bold"/>
              </a:rPr>
              <a:t> </a:t>
            </a:r>
            <a:r>
              <a:rPr lang="en-US" sz="4200" dirty="0" err="1">
                <a:solidFill>
                  <a:srgbClr val="000000"/>
                </a:solidFill>
                <a:latin typeface="Nunito Bold Bold"/>
              </a:rPr>
              <a:t>động</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nhân</a:t>
            </a:r>
            <a:r>
              <a:rPr lang="en-US" sz="4200" dirty="0">
                <a:solidFill>
                  <a:srgbClr val="000000"/>
                </a:solidFill>
                <a:latin typeface="Nunito Bold Bold"/>
              </a:rPr>
              <a:t> </a:t>
            </a:r>
            <a:r>
              <a:rPr lang="en-US" sz="4200" dirty="0" err="1">
                <a:solidFill>
                  <a:srgbClr val="000000"/>
                </a:solidFill>
                <a:latin typeface="Nunito Bold Bold"/>
              </a:rPr>
              <a:t>vật</a:t>
            </a:r>
            <a:endParaRPr lang="en-US" sz="4200" dirty="0">
              <a:solidFill>
                <a:srgbClr val="000000"/>
              </a:solidFill>
              <a:latin typeface="Nunito Bold Bold"/>
            </a:endParaRPr>
          </a:p>
        </p:txBody>
      </p:sp>
      <p:sp>
        <p:nvSpPr>
          <p:cNvPr id="29" name="TextBox 18">
            <a:extLst>
              <a:ext uri="{FF2B5EF4-FFF2-40B4-BE49-F238E27FC236}">
                <a16:creationId xmlns:a16="http://schemas.microsoft.com/office/drawing/2014/main" id="{32511C76-A47B-82C5-2BEE-95300D1BE876}"/>
              </a:ext>
            </a:extLst>
          </p:cNvPr>
          <p:cNvSpPr txBox="1"/>
          <p:nvPr/>
        </p:nvSpPr>
        <p:spPr>
          <a:xfrm>
            <a:off x="3838102" y="7997044"/>
            <a:ext cx="1463378"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D.</a:t>
            </a:r>
          </a:p>
        </p:txBody>
      </p:sp>
      <p:sp>
        <p:nvSpPr>
          <p:cNvPr id="21" name="TextBox 15">
            <a:extLst>
              <a:ext uri="{FF2B5EF4-FFF2-40B4-BE49-F238E27FC236}">
                <a16:creationId xmlns:a16="http://schemas.microsoft.com/office/drawing/2014/main" id="{0132DA86-8EBB-DEDD-BFAA-0971C8431401}"/>
              </a:ext>
            </a:extLst>
          </p:cNvPr>
          <p:cNvSpPr txBox="1"/>
          <p:nvPr/>
        </p:nvSpPr>
        <p:spPr>
          <a:xfrm>
            <a:off x="5193969" y="6204730"/>
            <a:ext cx="9958672"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Cách</a:t>
            </a:r>
            <a:r>
              <a:rPr lang="en-US" sz="4200" dirty="0">
                <a:solidFill>
                  <a:srgbClr val="000000"/>
                </a:solidFill>
                <a:latin typeface="Nunito Bold Bold"/>
              </a:rPr>
              <a:t> </a:t>
            </a:r>
            <a:r>
              <a:rPr lang="en-US" sz="4200" dirty="0" err="1">
                <a:solidFill>
                  <a:srgbClr val="000000"/>
                </a:solidFill>
                <a:latin typeface="Nunito Bold Bold"/>
              </a:rPr>
              <a:t>cư</a:t>
            </a:r>
            <a:r>
              <a:rPr lang="en-US" sz="4200" dirty="0">
                <a:solidFill>
                  <a:srgbClr val="000000"/>
                </a:solidFill>
                <a:latin typeface="Nunito Bold Bold"/>
              </a:rPr>
              <a:t> </a:t>
            </a:r>
            <a:r>
              <a:rPr lang="en-US" sz="4200" dirty="0" err="1">
                <a:solidFill>
                  <a:srgbClr val="000000"/>
                </a:solidFill>
                <a:latin typeface="Nunito Bold Bold"/>
              </a:rPr>
              <a:t>xử</a:t>
            </a:r>
            <a:r>
              <a:rPr lang="en-US" sz="4200" dirty="0">
                <a:solidFill>
                  <a:srgbClr val="000000"/>
                </a:solidFill>
                <a:latin typeface="Nunito Bold Bold"/>
              </a:rPr>
              <a:t> </a:t>
            </a:r>
            <a:r>
              <a:rPr lang="en-US" sz="4200" dirty="0" err="1">
                <a:solidFill>
                  <a:srgbClr val="000000"/>
                </a:solidFill>
                <a:latin typeface="Nunito Bold Bold"/>
              </a:rPr>
              <a:t>của</a:t>
            </a:r>
            <a:r>
              <a:rPr lang="en-US" sz="4200" dirty="0">
                <a:solidFill>
                  <a:srgbClr val="000000"/>
                </a:solidFill>
                <a:latin typeface="Nunito Bold Bold"/>
              </a:rPr>
              <a:t> </a:t>
            </a:r>
            <a:r>
              <a:rPr lang="en-US" sz="4200" dirty="0" err="1">
                <a:solidFill>
                  <a:srgbClr val="000000"/>
                </a:solidFill>
                <a:latin typeface="Nunito Bold Bold"/>
              </a:rPr>
              <a:t>nhân</a:t>
            </a:r>
            <a:r>
              <a:rPr lang="en-US" sz="4200" dirty="0">
                <a:solidFill>
                  <a:srgbClr val="000000"/>
                </a:solidFill>
                <a:latin typeface="Nunito Bold Bold"/>
              </a:rPr>
              <a:t> </a:t>
            </a:r>
            <a:r>
              <a:rPr lang="en-US" sz="4200" dirty="0" err="1">
                <a:solidFill>
                  <a:srgbClr val="000000"/>
                </a:solidFill>
                <a:latin typeface="Nunito Bold Bold"/>
              </a:rPr>
              <a:t>vật</a:t>
            </a:r>
            <a:endParaRPr lang="en-US" sz="4200" dirty="0">
              <a:solidFill>
                <a:srgbClr val="000000"/>
              </a:solidFill>
              <a:latin typeface="Nunito Bold Bold"/>
            </a:endParaRPr>
          </a:p>
        </p:txBody>
      </p:sp>
    </p:spTree>
    <p:extLst>
      <p:ext uri="{BB962C8B-B14F-4D97-AF65-F5344CB8AC3E}">
        <p14:creationId xmlns:p14="http://schemas.microsoft.com/office/powerpoint/2010/main" val="601469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600" y="2389480"/>
            <a:ext cx="13106400" cy="1298601"/>
            <a:chOff x="0" y="0"/>
            <a:chExt cx="7491778" cy="1322477"/>
          </a:xfrm>
        </p:grpSpPr>
        <p:sp>
          <p:nvSpPr>
            <p:cNvPr id="3" name="Freeform 3"/>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grpSp>
        <p:nvGrpSpPr>
          <p:cNvPr id="5" name="Group 5"/>
          <p:cNvGrpSpPr/>
          <p:nvPr/>
        </p:nvGrpSpPr>
        <p:grpSpPr>
          <a:xfrm>
            <a:off x="1371600" y="4119916"/>
            <a:ext cx="13158410" cy="1298601"/>
            <a:chOff x="0" y="0"/>
            <a:chExt cx="7491778" cy="1322477"/>
          </a:xfrm>
        </p:grpSpPr>
        <p:sp>
          <p:nvSpPr>
            <p:cNvPr id="6" name="Freeform 6"/>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8" name="Freeform 8"/>
          <p:cNvSpPr/>
          <p:nvPr/>
        </p:nvSpPr>
        <p:spPr>
          <a:xfrm>
            <a:off x="-1156291" y="7155297"/>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9" name="Group 9"/>
          <p:cNvGrpSpPr/>
          <p:nvPr/>
        </p:nvGrpSpPr>
        <p:grpSpPr>
          <a:xfrm>
            <a:off x="1371600" y="5821939"/>
            <a:ext cx="13158410" cy="1298601"/>
            <a:chOff x="0" y="0"/>
            <a:chExt cx="7491778" cy="1322477"/>
          </a:xfrm>
        </p:grpSpPr>
        <p:sp>
          <p:nvSpPr>
            <p:cNvPr id="10" name="Freeform 10"/>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12" name="Freeform 12"/>
          <p:cNvSpPr/>
          <p:nvPr/>
        </p:nvSpPr>
        <p:spPr>
          <a:xfrm>
            <a:off x="14950639" y="-150465"/>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Freeform 13"/>
          <p:cNvSpPr/>
          <p:nvPr/>
        </p:nvSpPr>
        <p:spPr>
          <a:xfrm>
            <a:off x="14461867" y="1963007"/>
            <a:ext cx="4105069" cy="5374118"/>
          </a:xfrm>
          <a:custGeom>
            <a:avLst/>
            <a:gdLst/>
            <a:ahLst/>
            <a:cxnLst/>
            <a:rect l="l" t="t" r="r" b="b"/>
            <a:pathLst>
              <a:path w="6847806" h="8695627">
                <a:moveTo>
                  <a:pt x="0" y="0"/>
                </a:moveTo>
                <a:lnTo>
                  <a:pt x="6847806" y="0"/>
                </a:lnTo>
                <a:lnTo>
                  <a:pt x="6847806" y="8695627"/>
                </a:lnTo>
                <a:lnTo>
                  <a:pt x="0" y="869562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4" name="TextBox 14"/>
          <p:cNvSpPr txBox="1"/>
          <p:nvPr/>
        </p:nvSpPr>
        <p:spPr>
          <a:xfrm>
            <a:off x="2308406" y="2602467"/>
            <a:ext cx="11555410"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Xung</a:t>
            </a:r>
            <a:r>
              <a:rPr lang="en-US" sz="4200" dirty="0">
                <a:solidFill>
                  <a:srgbClr val="000000"/>
                </a:solidFill>
                <a:latin typeface="Nunito Bold Bold"/>
              </a:rPr>
              <a:t> </a:t>
            </a:r>
            <a:r>
              <a:rPr lang="en-US" sz="4200" dirty="0" err="1">
                <a:solidFill>
                  <a:srgbClr val="000000"/>
                </a:solidFill>
                <a:latin typeface="Nunito Bold Bold"/>
              </a:rPr>
              <a:t>đột</a:t>
            </a:r>
            <a:r>
              <a:rPr lang="en-US" sz="4200" dirty="0">
                <a:solidFill>
                  <a:srgbClr val="000000"/>
                </a:solidFill>
                <a:latin typeface="Nunito Bold Bold"/>
              </a:rPr>
              <a:t> </a:t>
            </a:r>
            <a:r>
              <a:rPr lang="en-US" sz="4200" dirty="0" err="1">
                <a:solidFill>
                  <a:srgbClr val="000000"/>
                </a:solidFill>
                <a:latin typeface="Nunito Bold Bold"/>
              </a:rPr>
              <a:t>giữa</a:t>
            </a:r>
            <a:r>
              <a:rPr lang="en-US" sz="4200" dirty="0">
                <a:solidFill>
                  <a:srgbClr val="000000"/>
                </a:solidFill>
                <a:latin typeface="Nunito Bold Bold"/>
              </a:rPr>
              <a:t> </a:t>
            </a:r>
            <a:r>
              <a:rPr lang="en-US" sz="4200" dirty="0" err="1">
                <a:solidFill>
                  <a:srgbClr val="EC4A52"/>
                </a:solidFill>
                <a:latin typeface="Nunito Bold Bold"/>
              </a:rPr>
              <a:t>cái</a:t>
            </a:r>
            <a:r>
              <a:rPr lang="en-US" sz="4200" dirty="0">
                <a:solidFill>
                  <a:srgbClr val="EC4A52"/>
                </a:solidFill>
                <a:latin typeface="Nunito Bold Bold"/>
              </a:rPr>
              <a:t> </a:t>
            </a:r>
            <a:r>
              <a:rPr lang="en-US" sz="4200" dirty="0" err="1">
                <a:solidFill>
                  <a:srgbClr val="EC4A52"/>
                </a:solidFill>
                <a:latin typeface="Nunito Bold Bold"/>
              </a:rPr>
              <a:t>thấp</a:t>
            </a:r>
            <a:r>
              <a:rPr lang="en-US" sz="4200" dirty="0">
                <a:solidFill>
                  <a:srgbClr val="EC4A52"/>
                </a:solidFill>
                <a:latin typeface="Nunito Bold Bold"/>
              </a:rPr>
              <a:t> </a:t>
            </a:r>
            <a:r>
              <a:rPr lang="en-US" sz="4200" dirty="0" err="1">
                <a:solidFill>
                  <a:srgbClr val="EC4A52"/>
                </a:solidFill>
                <a:latin typeface="Nunito Bold Bold"/>
              </a:rPr>
              <a:t>kém</a:t>
            </a:r>
            <a:r>
              <a:rPr lang="en-US" sz="4200" dirty="0">
                <a:solidFill>
                  <a:srgbClr val="EC4A52"/>
                </a:solidFill>
                <a:latin typeface="Nunito Bold Bold"/>
              </a:rPr>
              <a:t> </a:t>
            </a:r>
            <a:r>
              <a:rPr lang="en-US" sz="4200" dirty="0" err="1">
                <a:solidFill>
                  <a:srgbClr val="000000"/>
                </a:solidFill>
                <a:latin typeface="Nunito Bold Bold"/>
              </a:rPr>
              <a:t>với</a:t>
            </a:r>
            <a:r>
              <a:rPr lang="en-US" sz="4200" dirty="0">
                <a:solidFill>
                  <a:srgbClr val="000000"/>
                </a:solidFill>
                <a:latin typeface="Nunito Bold Bold"/>
              </a:rPr>
              <a:t> </a:t>
            </a:r>
            <a:r>
              <a:rPr lang="en-US" sz="4200" dirty="0" err="1">
                <a:solidFill>
                  <a:srgbClr val="EC4A52"/>
                </a:solidFill>
                <a:latin typeface="Nunito Bold Bold"/>
              </a:rPr>
              <a:t>cái</a:t>
            </a:r>
            <a:r>
              <a:rPr lang="en-US" sz="4200" dirty="0">
                <a:solidFill>
                  <a:srgbClr val="EC4A52"/>
                </a:solidFill>
                <a:latin typeface="Nunito Bold Bold"/>
              </a:rPr>
              <a:t> </a:t>
            </a:r>
            <a:r>
              <a:rPr lang="en-US" sz="4200" dirty="0" err="1">
                <a:solidFill>
                  <a:srgbClr val="EC4A52"/>
                </a:solidFill>
                <a:latin typeface="Nunito Bold Bold"/>
              </a:rPr>
              <a:t>thấp</a:t>
            </a:r>
            <a:r>
              <a:rPr lang="en-US" sz="4200" dirty="0">
                <a:solidFill>
                  <a:srgbClr val="EC4A52"/>
                </a:solidFill>
                <a:latin typeface="Nunito Bold Bold"/>
              </a:rPr>
              <a:t> </a:t>
            </a:r>
            <a:r>
              <a:rPr lang="en-US" sz="4200" dirty="0" err="1">
                <a:solidFill>
                  <a:srgbClr val="EC4A52"/>
                </a:solidFill>
                <a:latin typeface="Nunito Bold Bold"/>
              </a:rPr>
              <a:t>kém</a:t>
            </a:r>
            <a:endParaRPr lang="en-US" sz="4200" dirty="0">
              <a:solidFill>
                <a:srgbClr val="EC4A52"/>
              </a:solidFill>
              <a:latin typeface="Nunito Bold Bold"/>
            </a:endParaRPr>
          </a:p>
        </p:txBody>
      </p:sp>
      <p:sp>
        <p:nvSpPr>
          <p:cNvPr id="16" name="TextBox 16"/>
          <p:cNvSpPr txBox="1"/>
          <p:nvPr/>
        </p:nvSpPr>
        <p:spPr>
          <a:xfrm>
            <a:off x="2730427" y="7330469"/>
            <a:ext cx="14671822" cy="729046"/>
          </a:xfrm>
          <a:prstGeom prst="rect">
            <a:avLst/>
          </a:prstGeom>
        </p:spPr>
        <p:txBody>
          <a:bodyPr wrap="square" lIns="0" tIns="0" rIns="0" bIns="0" rtlCol="0" anchor="t">
            <a:spAutoFit/>
          </a:bodyPr>
          <a:lstStyle/>
          <a:p>
            <a:pPr>
              <a:lnSpc>
                <a:spcPts val="5880"/>
              </a:lnSpc>
              <a:spcBef>
                <a:spcPct val="0"/>
              </a:spcBef>
            </a:pPr>
            <a:r>
              <a:rPr lang="vi-VN" sz="4200" dirty="0">
                <a:solidFill>
                  <a:srgbClr val="000000"/>
                </a:solidFill>
                <a:latin typeface="Nunito Bold Bold"/>
              </a:rPr>
              <a:t>Cách cư xử của nhân vật</a:t>
            </a:r>
            <a:endParaRPr lang="en-US" sz="4200" dirty="0">
              <a:solidFill>
                <a:srgbClr val="000000"/>
              </a:solidFill>
              <a:latin typeface="Nunito Bold Bold"/>
            </a:endParaRPr>
          </a:p>
        </p:txBody>
      </p:sp>
      <p:sp>
        <p:nvSpPr>
          <p:cNvPr id="17" name="TextBox 17"/>
          <p:cNvSpPr txBox="1"/>
          <p:nvPr/>
        </p:nvSpPr>
        <p:spPr>
          <a:xfrm>
            <a:off x="533400" y="558456"/>
            <a:ext cx="14605410" cy="1231106"/>
          </a:xfrm>
          <a:prstGeom prst="rect">
            <a:avLst/>
          </a:prstGeom>
        </p:spPr>
        <p:txBody>
          <a:bodyPr wrap="square" lIns="0" tIns="0" rIns="0" bIns="0" rtlCol="0" anchor="t">
            <a:spAutoFit/>
          </a:bodyPr>
          <a:lstStyle/>
          <a:p>
            <a:pPr algn="just">
              <a:spcBef>
                <a:spcPct val="0"/>
              </a:spcBef>
            </a:pPr>
            <a:r>
              <a:rPr lang="en-US" sz="4000" dirty="0" err="1">
                <a:solidFill>
                  <a:srgbClr val="CF1164"/>
                </a:solidFill>
                <a:latin typeface="Nunito Bold"/>
              </a:rPr>
              <a:t>Câu</a:t>
            </a:r>
            <a:r>
              <a:rPr lang="en-US" sz="4000" dirty="0">
                <a:solidFill>
                  <a:srgbClr val="CF1164"/>
                </a:solidFill>
                <a:latin typeface="Nunito Bold"/>
              </a:rPr>
              <a:t> 3. </a:t>
            </a:r>
            <a:r>
              <a:rPr lang="en-US" sz="4000" dirty="0" err="1">
                <a:solidFill>
                  <a:srgbClr val="CF1164"/>
                </a:solidFill>
                <a:latin typeface="Nunito Bold"/>
              </a:rPr>
              <a:t>Dạng</a:t>
            </a:r>
            <a:r>
              <a:rPr lang="en-US" sz="4000" dirty="0">
                <a:solidFill>
                  <a:srgbClr val="CF1164"/>
                </a:solidFill>
                <a:latin typeface="Nunito Bold"/>
              </a:rPr>
              <a:t> </a:t>
            </a:r>
            <a:r>
              <a:rPr lang="en-US" sz="4000" dirty="0" err="1">
                <a:solidFill>
                  <a:srgbClr val="CF1164"/>
                </a:solidFill>
                <a:latin typeface="Nunito Bold"/>
              </a:rPr>
              <a:t>xung</a:t>
            </a:r>
            <a:r>
              <a:rPr lang="en-US" sz="4000" dirty="0">
                <a:solidFill>
                  <a:srgbClr val="CF1164"/>
                </a:solidFill>
                <a:latin typeface="Nunito Bold"/>
              </a:rPr>
              <a:t> </a:t>
            </a:r>
            <a:r>
              <a:rPr lang="en-US" sz="4000" dirty="0" err="1">
                <a:solidFill>
                  <a:srgbClr val="CF1164"/>
                </a:solidFill>
                <a:latin typeface="Nunito Bold"/>
              </a:rPr>
              <a:t>đột</a:t>
            </a:r>
            <a:r>
              <a:rPr lang="en-US" sz="4000" dirty="0">
                <a:solidFill>
                  <a:srgbClr val="CF1164"/>
                </a:solidFill>
                <a:latin typeface="Nunito Bold"/>
              </a:rPr>
              <a:t> </a:t>
            </a:r>
            <a:r>
              <a:rPr lang="en-US" sz="4000" dirty="0" err="1">
                <a:solidFill>
                  <a:srgbClr val="CF1164"/>
                </a:solidFill>
                <a:latin typeface="Nunito Bold"/>
              </a:rPr>
              <a:t>nào</a:t>
            </a:r>
            <a:r>
              <a:rPr lang="en-US" sz="4000" dirty="0">
                <a:solidFill>
                  <a:srgbClr val="CF1164"/>
                </a:solidFill>
                <a:latin typeface="Nunito Bold"/>
              </a:rPr>
              <a:t> </a:t>
            </a:r>
            <a:r>
              <a:rPr lang="en-US" sz="4000" dirty="0" err="1">
                <a:solidFill>
                  <a:srgbClr val="CF1164"/>
                </a:solidFill>
                <a:latin typeface="Nunito Bold"/>
              </a:rPr>
              <a:t>sau</a:t>
            </a:r>
            <a:r>
              <a:rPr lang="en-US" sz="4000" dirty="0">
                <a:solidFill>
                  <a:srgbClr val="CF1164"/>
                </a:solidFill>
                <a:latin typeface="Nunito Bold"/>
              </a:rPr>
              <a:t> </a:t>
            </a:r>
            <a:r>
              <a:rPr lang="en-US" sz="4000" dirty="0" err="1">
                <a:solidFill>
                  <a:srgbClr val="CF1164"/>
                </a:solidFill>
                <a:latin typeface="Nunito Bold"/>
              </a:rPr>
              <a:t>đây</a:t>
            </a:r>
            <a:r>
              <a:rPr lang="en-US" sz="4000" dirty="0">
                <a:solidFill>
                  <a:srgbClr val="CF1164"/>
                </a:solidFill>
                <a:latin typeface="Nunito Bold"/>
              </a:rPr>
              <a:t> </a:t>
            </a:r>
            <a:r>
              <a:rPr lang="en-US" sz="4000" dirty="0" err="1">
                <a:solidFill>
                  <a:srgbClr val="0070C0"/>
                </a:solidFill>
                <a:latin typeface="Nunito Bold"/>
              </a:rPr>
              <a:t>không</a:t>
            </a:r>
            <a:r>
              <a:rPr lang="en-US" sz="4000" dirty="0">
                <a:solidFill>
                  <a:srgbClr val="0070C0"/>
                </a:solidFill>
                <a:latin typeface="Nunito Bold"/>
              </a:rPr>
              <a:t> </a:t>
            </a:r>
            <a:r>
              <a:rPr lang="en-US" sz="4000" dirty="0" err="1">
                <a:solidFill>
                  <a:srgbClr val="0070C0"/>
                </a:solidFill>
                <a:latin typeface="Nunito Bold"/>
              </a:rPr>
              <a:t>phải</a:t>
            </a:r>
            <a:r>
              <a:rPr lang="en-US" sz="4000" dirty="0">
                <a:solidFill>
                  <a:srgbClr val="0070C0"/>
                </a:solidFill>
                <a:latin typeface="Nunito Bold"/>
              </a:rPr>
              <a:t> </a:t>
            </a:r>
            <a:r>
              <a:rPr lang="en-US" sz="4000" dirty="0" err="1">
                <a:solidFill>
                  <a:srgbClr val="CF1164"/>
                </a:solidFill>
                <a:latin typeface="Nunito Bold"/>
              </a:rPr>
              <a:t>là</a:t>
            </a:r>
            <a:r>
              <a:rPr lang="en-US" sz="4000" dirty="0">
                <a:solidFill>
                  <a:srgbClr val="CF1164"/>
                </a:solidFill>
                <a:latin typeface="Nunito Bold"/>
              </a:rPr>
              <a:t> </a:t>
            </a:r>
            <a:r>
              <a:rPr lang="en-US" sz="4000" dirty="0" err="1">
                <a:solidFill>
                  <a:srgbClr val="CF1164"/>
                </a:solidFill>
                <a:latin typeface="Nunito Bold"/>
              </a:rPr>
              <a:t>xung</a:t>
            </a:r>
            <a:r>
              <a:rPr lang="en-US" sz="4000" dirty="0">
                <a:solidFill>
                  <a:srgbClr val="CF1164"/>
                </a:solidFill>
                <a:latin typeface="Nunito Bold"/>
              </a:rPr>
              <a:t> </a:t>
            </a:r>
            <a:r>
              <a:rPr lang="en-US" sz="4000" dirty="0" err="1">
                <a:solidFill>
                  <a:srgbClr val="CF1164"/>
                </a:solidFill>
                <a:latin typeface="Nunito Bold"/>
              </a:rPr>
              <a:t>đột</a:t>
            </a:r>
            <a:r>
              <a:rPr lang="en-US" sz="4000" dirty="0">
                <a:solidFill>
                  <a:srgbClr val="CF1164"/>
                </a:solidFill>
                <a:latin typeface="Nunito Bold"/>
              </a:rPr>
              <a:t> </a:t>
            </a:r>
            <a:r>
              <a:rPr lang="en-US" sz="4000" dirty="0" err="1">
                <a:solidFill>
                  <a:srgbClr val="CF1164"/>
                </a:solidFill>
                <a:latin typeface="Nunito Bold"/>
              </a:rPr>
              <a:t>trong</a:t>
            </a:r>
            <a:r>
              <a:rPr lang="en-US" sz="4000" dirty="0">
                <a:solidFill>
                  <a:srgbClr val="CF1164"/>
                </a:solidFill>
                <a:latin typeface="Nunito Bold"/>
              </a:rPr>
              <a:t> </a:t>
            </a:r>
            <a:r>
              <a:rPr lang="en-US" sz="4000" dirty="0" err="1">
                <a:solidFill>
                  <a:srgbClr val="CF1164"/>
                </a:solidFill>
                <a:latin typeface="Nunito Bold"/>
              </a:rPr>
              <a:t>văn</a:t>
            </a:r>
            <a:r>
              <a:rPr lang="en-US" sz="4000" dirty="0">
                <a:solidFill>
                  <a:srgbClr val="CF1164"/>
                </a:solidFill>
                <a:latin typeface="Nunito Bold"/>
              </a:rPr>
              <a:t> </a:t>
            </a:r>
            <a:r>
              <a:rPr lang="en-US" sz="4000" dirty="0" err="1">
                <a:solidFill>
                  <a:srgbClr val="CF1164"/>
                </a:solidFill>
                <a:latin typeface="Nunito Bold"/>
              </a:rPr>
              <a:t>bản</a:t>
            </a:r>
            <a:r>
              <a:rPr lang="en-US" sz="4000" dirty="0">
                <a:solidFill>
                  <a:srgbClr val="CF1164"/>
                </a:solidFill>
                <a:latin typeface="Nunito Bold"/>
              </a:rPr>
              <a:t> bi </a:t>
            </a:r>
            <a:r>
              <a:rPr lang="en-US" sz="4000" dirty="0" err="1">
                <a:solidFill>
                  <a:srgbClr val="CF1164"/>
                </a:solidFill>
                <a:latin typeface="Nunito Bold"/>
              </a:rPr>
              <a:t>kịch</a:t>
            </a:r>
            <a:r>
              <a:rPr lang="en-US" sz="4000" dirty="0">
                <a:solidFill>
                  <a:srgbClr val="CF1164"/>
                </a:solidFill>
                <a:latin typeface="Nunito Bold"/>
              </a:rPr>
              <a:t>?   </a:t>
            </a:r>
            <a:endParaRPr lang="en-US" sz="3600" dirty="0">
              <a:solidFill>
                <a:srgbClr val="CF1164"/>
              </a:solidFill>
              <a:effectLst/>
              <a:latin typeface="Nunito Bold" panose="020B0604020202020204" charset="0"/>
              <a:ea typeface="Calibri" panose="020F0502020204030204" pitchFamily="34" charset="0"/>
              <a:cs typeface="Times New Roman" panose="02020603050405020304" pitchFamily="18" charset="0"/>
            </a:endParaRPr>
          </a:p>
        </p:txBody>
      </p:sp>
      <p:sp>
        <p:nvSpPr>
          <p:cNvPr id="18" name="TextBox 18"/>
          <p:cNvSpPr txBox="1"/>
          <p:nvPr/>
        </p:nvSpPr>
        <p:spPr>
          <a:xfrm>
            <a:off x="1353687" y="2779717"/>
            <a:ext cx="917559"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A.</a:t>
            </a:r>
          </a:p>
        </p:txBody>
      </p:sp>
      <p:sp>
        <p:nvSpPr>
          <p:cNvPr id="19" name="TextBox 19"/>
          <p:cNvSpPr txBox="1"/>
          <p:nvPr/>
        </p:nvSpPr>
        <p:spPr>
          <a:xfrm>
            <a:off x="1353687" y="6212176"/>
            <a:ext cx="917559"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C.</a:t>
            </a:r>
          </a:p>
        </p:txBody>
      </p:sp>
      <p:sp>
        <p:nvSpPr>
          <p:cNvPr id="20" name="TextBox 20"/>
          <p:cNvSpPr txBox="1"/>
          <p:nvPr/>
        </p:nvSpPr>
        <p:spPr>
          <a:xfrm>
            <a:off x="1353687" y="4574114"/>
            <a:ext cx="917559"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B.</a:t>
            </a:r>
          </a:p>
        </p:txBody>
      </p:sp>
      <p:grpSp>
        <p:nvGrpSpPr>
          <p:cNvPr id="25" name="Group 2">
            <a:extLst>
              <a:ext uri="{FF2B5EF4-FFF2-40B4-BE49-F238E27FC236}">
                <a16:creationId xmlns:a16="http://schemas.microsoft.com/office/drawing/2014/main" id="{4E6DC043-526E-350A-9BB1-37148EED3739}"/>
              </a:ext>
            </a:extLst>
          </p:cNvPr>
          <p:cNvGrpSpPr/>
          <p:nvPr/>
        </p:nvGrpSpPr>
        <p:grpSpPr>
          <a:xfrm>
            <a:off x="1371600" y="7450456"/>
            <a:ext cx="16065500" cy="1298601"/>
            <a:chOff x="0" y="0"/>
            <a:chExt cx="7491778" cy="1322477"/>
          </a:xfrm>
        </p:grpSpPr>
        <p:sp>
          <p:nvSpPr>
            <p:cNvPr id="26" name="Freeform 3">
              <a:extLst>
                <a:ext uri="{FF2B5EF4-FFF2-40B4-BE49-F238E27FC236}">
                  <a16:creationId xmlns:a16="http://schemas.microsoft.com/office/drawing/2014/main" id="{387ACBED-7B63-E5CA-30D9-AE31B647356D}"/>
                </a:ext>
              </a:extLst>
            </p:cNvPr>
            <p:cNvSpPr/>
            <p:nvPr/>
          </p:nvSpPr>
          <p:spPr>
            <a:xfrm>
              <a:off x="0" y="0"/>
              <a:ext cx="7491778" cy="1322477"/>
            </a:xfrm>
            <a:custGeom>
              <a:avLst/>
              <a:gdLst/>
              <a:ahLst/>
              <a:cxnLst/>
              <a:rect l="l" t="t" r="r" b="b"/>
              <a:pathLst>
                <a:path w="7491778" h="1322477">
                  <a:moveTo>
                    <a:pt x="25647" y="0"/>
                  </a:moveTo>
                  <a:lnTo>
                    <a:pt x="7466131" y="0"/>
                  </a:lnTo>
                  <a:cubicBezTo>
                    <a:pt x="7480295" y="0"/>
                    <a:pt x="7491778" y="11483"/>
                    <a:pt x="7491778" y="25647"/>
                  </a:cubicBezTo>
                  <a:lnTo>
                    <a:pt x="7491778" y="1296829"/>
                  </a:lnTo>
                  <a:cubicBezTo>
                    <a:pt x="7491778" y="1310994"/>
                    <a:pt x="7480295" y="1322477"/>
                    <a:pt x="7466131" y="1322477"/>
                  </a:cubicBezTo>
                  <a:lnTo>
                    <a:pt x="25647" y="1322477"/>
                  </a:lnTo>
                  <a:cubicBezTo>
                    <a:pt x="11483" y="1322477"/>
                    <a:pt x="0" y="1310994"/>
                    <a:pt x="0" y="1296829"/>
                  </a:cubicBezTo>
                  <a:lnTo>
                    <a:pt x="0" y="25647"/>
                  </a:lnTo>
                  <a:cubicBezTo>
                    <a:pt x="0" y="11483"/>
                    <a:pt x="11483" y="0"/>
                    <a:pt x="25647" y="0"/>
                  </a:cubicBezTo>
                  <a:close/>
                </a:path>
              </a:pathLst>
            </a:custGeom>
            <a:solidFill>
              <a:srgbClr val="F6A9D8"/>
            </a:solidFill>
            <a:ln w="28575">
              <a:solidFill>
                <a:srgbClr val="37319D"/>
              </a:solidFill>
            </a:ln>
          </p:spPr>
        </p:sp>
        <p:sp>
          <p:nvSpPr>
            <p:cNvPr id="27" name="TextBox 4">
              <a:extLst>
                <a:ext uri="{FF2B5EF4-FFF2-40B4-BE49-F238E27FC236}">
                  <a16:creationId xmlns:a16="http://schemas.microsoft.com/office/drawing/2014/main" id="{69D03727-54CE-8ABD-A90A-B7105BE7191D}"/>
                </a:ext>
              </a:extLst>
            </p:cNvPr>
            <p:cNvSpPr txBox="1"/>
            <p:nvPr/>
          </p:nvSpPr>
          <p:spPr>
            <a:xfrm>
              <a:off x="0" y="-38100"/>
              <a:ext cx="812800" cy="850900"/>
            </a:xfrm>
            <a:prstGeom prst="rect">
              <a:avLst/>
            </a:prstGeom>
          </p:spPr>
          <p:txBody>
            <a:bodyPr lIns="50800" tIns="50800" rIns="50800" bIns="50800" rtlCol="0" anchor="ctr"/>
            <a:lstStyle/>
            <a:p>
              <a:pPr algn="ctr">
                <a:lnSpc>
                  <a:spcPts val="3359"/>
                </a:lnSpc>
              </a:pPr>
              <a:r>
                <a:rPr lang="en-US" sz="2400">
                  <a:solidFill>
                    <a:srgbClr val="37319D"/>
                  </a:solidFill>
                  <a:latin typeface="Nunito Bold"/>
                </a:rPr>
                <a:t>         </a:t>
              </a:r>
            </a:p>
          </p:txBody>
        </p:sp>
      </p:grpSp>
      <p:sp>
        <p:nvSpPr>
          <p:cNvPr id="29" name="TextBox 18">
            <a:extLst>
              <a:ext uri="{FF2B5EF4-FFF2-40B4-BE49-F238E27FC236}">
                <a16:creationId xmlns:a16="http://schemas.microsoft.com/office/drawing/2014/main" id="{32511C76-A47B-82C5-2BEE-95300D1BE876}"/>
              </a:ext>
            </a:extLst>
          </p:cNvPr>
          <p:cNvSpPr txBox="1"/>
          <p:nvPr/>
        </p:nvSpPr>
        <p:spPr>
          <a:xfrm>
            <a:off x="1353687" y="7840693"/>
            <a:ext cx="1120275" cy="565539"/>
          </a:xfrm>
          <a:prstGeom prst="rect">
            <a:avLst/>
          </a:prstGeom>
        </p:spPr>
        <p:txBody>
          <a:bodyPr wrap="square" lIns="0" tIns="0" rIns="0" bIns="0" rtlCol="0" anchor="t">
            <a:spAutoFit/>
          </a:bodyPr>
          <a:lstStyle/>
          <a:p>
            <a:pPr algn="ctr">
              <a:lnSpc>
                <a:spcPts val="4200"/>
              </a:lnSpc>
            </a:pPr>
            <a:r>
              <a:rPr lang="en-US" sz="4200" spc="-218" dirty="0">
                <a:solidFill>
                  <a:srgbClr val="000000"/>
                </a:solidFill>
                <a:latin typeface="Nunito Bold Bold"/>
              </a:rPr>
              <a:t>D.</a:t>
            </a:r>
          </a:p>
        </p:txBody>
      </p:sp>
      <p:sp>
        <p:nvSpPr>
          <p:cNvPr id="24" name="TextBox 14">
            <a:extLst>
              <a:ext uri="{FF2B5EF4-FFF2-40B4-BE49-F238E27FC236}">
                <a16:creationId xmlns:a16="http://schemas.microsoft.com/office/drawing/2014/main" id="{9C8A495D-F700-20ED-E265-DC3CAE36232E}"/>
              </a:ext>
            </a:extLst>
          </p:cNvPr>
          <p:cNvSpPr txBox="1"/>
          <p:nvPr/>
        </p:nvSpPr>
        <p:spPr>
          <a:xfrm>
            <a:off x="2308406" y="4410607"/>
            <a:ext cx="11555410"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Xung</a:t>
            </a:r>
            <a:r>
              <a:rPr lang="en-US" sz="4200" dirty="0">
                <a:solidFill>
                  <a:srgbClr val="000000"/>
                </a:solidFill>
                <a:latin typeface="Nunito Bold Bold"/>
              </a:rPr>
              <a:t> </a:t>
            </a:r>
            <a:r>
              <a:rPr lang="en-US" sz="4200" dirty="0" err="1">
                <a:solidFill>
                  <a:srgbClr val="000000"/>
                </a:solidFill>
                <a:latin typeface="Nunito Bold Bold"/>
              </a:rPr>
              <a:t>đột</a:t>
            </a:r>
            <a:r>
              <a:rPr lang="en-US" sz="4200" dirty="0">
                <a:solidFill>
                  <a:srgbClr val="000000"/>
                </a:solidFill>
                <a:latin typeface="Nunito Bold Bold"/>
              </a:rPr>
              <a:t> </a:t>
            </a:r>
            <a:r>
              <a:rPr lang="en-US" sz="4200" dirty="0" err="1">
                <a:solidFill>
                  <a:srgbClr val="000000"/>
                </a:solidFill>
                <a:latin typeface="Nunito Bold Bold"/>
              </a:rPr>
              <a:t>giữa</a:t>
            </a:r>
            <a:r>
              <a:rPr lang="en-US" sz="4200" dirty="0">
                <a:solidFill>
                  <a:srgbClr val="000000"/>
                </a:solidFill>
                <a:latin typeface="Nunito Bold Bold"/>
              </a:rPr>
              <a:t> </a:t>
            </a:r>
            <a:r>
              <a:rPr lang="en-US" sz="4200" dirty="0" err="1">
                <a:solidFill>
                  <a:srgbClr val="CF1164"/>
                </a:solidFill>
                <a:latin typeface="Nunito Bold Bold"/>
              </a:rPr>
              <a:t>cái</a:t>
            </a:r>
            <a:r>
              <a:rPr lang="en-US" sz="4200" dirty="0">
                <a:solidFill>
                  <a:srgbClr val="CF1164"/>
                </a:solidFill>
                <a:latin typeface="Nunito Bold Bold"/>
              </a:rPr>
              <a:t> </a:t>
            </a:r>
            <a:r>
              <a:rPr lang="en-US" sz="4200" dirty="0" err="1">
                <a:solidFill>
                  <a:srgbClr val="CF1164"/>
                </a:solidFill>
                <a:latin typeface="Nunito Bold Bold"/>
              </a:rPr>
              <a:t>cao</a:t>
            </a:r>
            <a:r>
              <a:rPr lang="en-US" sz="4200" dirty="0">
                <a:solidFill>
                  <a:srgbClr val="CF1164"/>
                </a:solidFill>
                <a:latin typeface="Nunito Bold Bold"/>
              </a:rPr>
              <a:t> </a:t>
            </a:r>
            <a:r>
              <a:rPr lang="en-US" sz="4200" dirty="0" err="1">
                <a:solidFill>
                  <a:srgbClr val="CF1164"/>
                </a:solidFill>
                <a:latin typeface="Nunito Bold Bold"/>
              </a:rPr>
              <a:t>cả</a:t>
            </a:r>
            <a:r>
              <a:rPr lang="en-US" sz="4200" dirty="0">
                <a:solidFill>
                  <a:srgbClr val="CF1164"/>
                </a:solidFill>
                <a:latin typeface="Nunito Bold Bold"/>
              </a:rPr>
              <a:t> </a:t>
            </a:r>
            <a:r>
              <a:rPr lang="en-US" sz="4200" dirty="0" err="1">
                <a:solidFill>
                  <a:srgbClr val="000000"/>
                </a:solidFill>
                <a:latin typeface="Nunito Bold Bold"/>
              </a:rPr>
              <a:t>với</a:t>
            </a:r>
            <a:r>
              <a:rPr lang="en-US" sz="4200" dirty="0">
                <a:solidFill>
                  <a:srgbClr val="000000"/>
                </a:solidFill>
                <a:latin typeface="Nunito Bold Bold"/>
              </a:rPr>
              <a:t> </a:t>
            </a:r>
            <a:r>
              <a:rPr lang="en-US" sz="4200" dirty="0" err="1">
                <a:solidFill>
                  <a:srgbClr val="CF1164"/>
                </a:solidFill>
                <a:latin typeface="Nunito Bold Bold"/>
              </a:rPr>
              <a:t>cái</a:t>
            </a:r>
            <a:r>
              <a:rPr lang="en-US" sz="4200" dirty="0">
                <a:solidFill>
                  <a:srgbClr val="CF1164"/>
                </a:solidFill>
                <a:latin typeface="Nunito Bold Bold"/>
              </a:rPr>
              <a:t> </a:t>
            </a:r>
            <a:r>
              <a:rPr lang="en-US" sz="4200" dirty="0" err="1">
                <a:solidFill>
                  <a:srgbClr val="CF1164"/>
                </a:solidFill>
                <a:latin typeface="Nunito Bold Bold"/>
              </a:rPr>
              <a:t>cao</a:t>
            </a:r>
            <a:r>
              <a:rPr lang="en-US" sz="4200" dirty="0">
                <a:solidFill>
                  <a:srgbClr val="CF1164"/>
                </a:solidFill>
                <a:latin typeface="Nunito Bold Bold"/>
              </a:rPr>
              <a:t> </a:t>
            </a:r>
            <a:r>
              <a:rPr lang="en-US" sz="4200" dirty="0" err="1">
                <a:solidFill>
                  <a:srgbClr val="CF1164"/>
                </a:solidFill>
                <a:latin typeface="Nunito Bold Bold"/>
              </a:rPr>
              <a:t>cả</a:t>
            </a:r>
            <a:endParaRPr lang="en-US" sz="4200" dirty="0">
              <a:solidFill>
                <a:srgbClr val="CF1164"/>
              </a:solidFill>
              <a:latin typeface="Nunito Bold Bold"/>
            </a:endParaRPr>
          </a:p>
        </p:txBody>
      </p:sp>
      <p:sp>
        <p:nvSpPr>
          <p:cNvPr id="30" name="TextBox 14">
            <a:extLst>
              <a:ext uri="{FF2B5EF4-FFF2-40B4-BE49-F238E27FC236}">
                <a16:creationId xmlns:a16="http://schemas.microsoft.com/office/drawing/2014/main" id="{57CC6841-3FE5-8E87-1731-74D59189C119}"/>
              </a:ext>
            </a:extLst>
          </p:cNvPr>
          <p:cNvSpPr txBox="1"/>
          <p:nvPr/>
        </p:nvSpPr>
        <p:spPr>
          <a:xfrm>
            <a:off x="2308406" y="6034524"/>
            <a:ext cx="11555410"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Xung</a:t>
            </a:r>
            <a:r>
              <a:rPr lang="en-US" sz="4200" dirty="0">
                <a:solidFill>
                  <a:srgbClr val="000000"/>
                </a:solidFill>
                <a:latin typeface="Nunito Bold Bold"/>
              </a:rPr>
              <a:t> </a:t>
            </a:r>
            <a:r>
              <a:rPr lang="en-US" sz="4200" dirty="0" err="1">
                <a:solidFill>
                  <a:srgbClr val="000000"/>
                </a:solidFill>
                <a:latin typeface="Nunito Bold Bold"/>
              </a:rPr>
              <a:t>đột</a:t>
            </a:r>
            <a:r>
              <a:rPr lang="en-US" sz="4200" dirty="0">
                <a:solidFill>
                  <a:srgbClr val="000000"/>
                </a:solidFill>
                <a:latin typeface="Nunito Bold Bold"/>
              </a:rPr>
              <a:t> </a:t>
            </a:r>
            <a:r>
              <a:rPr lang="en-US" sz="4200" dirty="0" err="1">
                <a:solidFill>
                  <a:srgbClr val="000000"/>
                </a:solidFill>
                <a:latin typeface="Nunito Bold Bold"/>
              </a:rPr>
              <a:t>giữa</a:t>
            </a:r>
            <a:r>
              <a:rPr lang="en-US" sz="4200" dirty="0">
                <a:solidFill>
                  <a:srgbClr val="000000"/>
                </a:solidFill>
                <a:latin typeface="Nunito Bold Bold"/>
              </a:rPr>
              <a:t> </a:t>
            </a:r>
            <a:r>
              <a:rPr lang="en-US" sz="4200" dirty="0" err="1">
                <a:solidFill>
                  <a:srgbClr val="CF1164"/>
                </a:solidFill>
                <a:latin typeface="Nunito Bold Bold"/>
              </a:rPr>
              <a:t>cái</a:t>
            </a:r>
            <a:r>
              <a:rPr lang="en-US" sz="4200" dirty="0">
                <a:solidFill>
                  <a:srgbClr val="CF1164"/>
                </a:solidFill>
                <a:latin typeface="Nunito Bold Bold"/>
              </a:rPr>
              <a:t> </a:t>
            </a:r>
            <a:r>
              <a:rPr lang="en-US" sz="4200" dirty="0" err="1">
                <a:solidFill>
                  <a:srgbClr val="CF1164"/>
                </a:solidFill>
                <a:latin typeface="Nunito Bold Bold"/>
              </a:rPr>
              <a:t>cao</a:t>
            </a:r>
            <a:r>
              <a:rPr lang="en-US" sz="4200" dirty="0">
                <a:solidFill>
                  <a:srgbClr val="CF1164"/>
                </a:solidFill>
                <a:latin typeface="Nunito Bold Bold"/>
              </a:rPr>
              <a:t> </a:t>
            </a:r>
            <a:r>
              <a:rPr lang="en-US" sz="4200" dirty="0" err="1">
                <a:solidFill>
                  <a:srgbClr val="CF1164"/>
                </a:solidFill>
                <a:latin typeface="Nunito Bold Bold"/>
              </a:rPr>
              <a:t>cả</a:t>
            </a:r>
            <a:r>
              <a:rPr lang="en-US" sz="4200" dirty="0">
                <a:solidFill>
                  <a:srgbClr val="CF1164"/>
                </a:solidFill>
                <a:latin typeface="Nunito Bold Bold"/>
              </a:rPr>
              <a:t> </a:t>
            </a:r>
            <a:r>
              <a:rPr lang="en-US" sz="4200" dirty="0" err="1">
                <a:solidFill>
                  <a:srgbClr val="000000"/>
                </a:solidFill>
                <a:latin typeface="Nunito Bold Bold"/>
              </a:rPr>
              <a:t>với</a:t>
            </a:r>
            <a:r>
              <a:rPr lang="en-US" sz="4200" dirty="0">
                <a:solidFill>
                  <a:srgbClr val="000000"/>
                </a:solidFill>
                <a:latin typeface="Nunito Bold Bold"/>
              </a:rPr>
              <a:t> </a:t>
            </a:r>
            <a:r>
              <a:rPr lang="en-US" sz="4200" dirty="0" err="1">
                <a:solidFill>
                  <a:srgbClr val="EC4A52"/>
                </a:solidFill>
                <a:latin typeface="Nunito Bold Bold"/>
              </a:rPr>
              <a:t>cái</a:t>
            </a:r>
            <a:r>
              <a:rPr lang="en-US" sz="4200" dirty="0">
                <a:solidFill>
                  <a:srgbClr val="EC4A52"/>
                </a:solidFill>
                <a:latin typeface="Nunito Bold Bold"/>
              </a:rPr>
              <a:t> </a:t>
            </a:r>
            <a:r>
              <a:rPr lang="en-US" sz="4200" dirty="0" err="1">
                <a:solidFill>
                  <a:srgbClr val="EC4A52"/>
                </a:solidFill>
                <a:latin typeface="Nunito Bold Bold"/>
              </a:rPr>
              <a:t>thấp</a:t>
            </a:r>
            <a:r>
              <a:rPr lang="en-US" sz="4200" dirty="0">
                <a:solidFill>
                  <a:srgbClr val="EC4A52"/>
                </a:solidFill>
                <a:latin typeface="Nunito Bold Bold"/>
              </a:rPr>
              <a:t> </a:t>
            </a:r>
            <a:r>
              <a:rPr lang="en-US" sz="4200" dirty="0" err="1">
                <a:solidFill>
                  <a:srgbClr val="EC4A52"/>
                </a:solidFill>
                <a:latin typeface="Nunito Bold Bold"/>
              </a:rPr>
              <a:t>kém</a:t>
            </a:r>
            <a:endParaRPr lang="en-US" sz="4200" dirty="0">
              <a:solidFill>
                <a:srgbClr val="EC4A52"/>
              </a:solidFill>
              <a:latin typeface="Nunito Bold Bold"/>
            </a:endParaRPr>
          </a:p>
        </p:txBody>
      </p:sp>
      <p:sp>
        <p:nvSpPr>
          <p:cNvPr id="31" name="TextBox 14">
            <a:extLst>
              <a:ext uri="{FF2B5EF4-FFF2-40B4-BE49-F238E27FC236}">
                <a16:creationId xmlns:a16="http://schemas.microsoft.com/office/drawing/2014/main" id="{AE8088A9-A7B4-EAB3-F116-E32D7E3BE113}"/>
              </a:ext>
            </a:extLst>
          </p:cNvPr>
          <p:cNvSpPr txBox="1"/>
          <p:nvPr/>
        </p:nvSpPr>
        <p:spPr>
          <a:xfrm>
            <a:off x="2308405" y="7721689"/>
            <a:ext cx="14566462" cy="729046"/>
          </a:xfrm>
          <a:prstGeom prst="rect">
            <a:avLst/>
          </a:prstGeom>
        </p:spPr>
        <p:txBody>
          <a:bodyPr wrap="square" lIns="0" tIns="0" rIns="0" bIns="0" rtlCol="0" anchor="t">
            <a:spAutoFit/>
          </a:bodyPr>
          <a:lstStyle/>
          <a:p>
            <a:pPr>
              <a:lnSpc>
                <a:spcPts val="5880"/>
              </a:lnSpc>
              <a:spcBef>
                <a:spcPct val="0"/>
              </a:spcBef>
            </a:pPr>
            <a:r>
              <a:rPr lang="en-US" sz="4200" dirty="0" err="1">
                <a:solidFill>
                  <a:srgbClr val="000000"/>
                </a:solidFill>
                <a:latin typeface="Nunito Bold Bold"/>
              </a:rPr>
              <a:t>Xung</a:t>
            </a:r>
            <a:r>
              <a:rPr lang="en-US" sz="4200" dirty="0">
                <a:solidFill>
                  <a:srgbClr val="000000"/>
                </a:solidFill>
                <a:latin typeface="Nunito Bold Bold"/>
              </a:rPr>
              <a:t> </a:t>
            </a:r>
            <a:r>
              <a:rPr lang="en-US" sz="4200" dirty="0" err="1">
                <a:solidFill>
                  <a:srgbClr val="000000"/>
                </a:solidFill>
                <a:latin typeface="Nunito Bold Bold"/>
              </a:rPr>
              <a:t>đột</a:t>
            </a:r>
            <a:r>
              <a:rPr lang="en-US" sz="4200" dirty="0">
                <a:solidFill>
                  <a:srgbClr val="000000"/>
                </a:solidFill>
                <a:latin typeface="Nunito Bold Bold"/>
              </a:rPr>
              <a:t> </a:t>
            </a:r>
            <a:r>
              <a:rPr lang="en-US" sz="4200" dirty="0" err="1">
                <a:solidFill>
                  <a:srgbClr val="000000"/>
                </a:solidFill>
                <a:latin typeface="Nunito Bold Bold"/>
              </a:rPr>
              <a:t>giữa</a:t>
            </a:r>
            <a:r>
              <a:rPr lang="en-US" sz="4200" dirty="0">
                <a:solidFill>
                  <a:srgbClr val="000000"/>
                </a:solidFill>
                <a:latin typeface="Nunito Bold Bold"/>
              </a:rPr>
              <a:t> </a:t>
            </a:r>
            <a:r>
              <a:rPr lang="en-US" sz="4200" dirty="0" err="1">
                <a:solidFill>
                  <a:srgbClr val="0070C0"/>
                </a:solidFill>
                <a:latin typeface="Nunito Bold Bold"/>
              </a:rPr>
              <a:t>khát</a:t>
            </a:r>
            <a:r>
              <a:rPr lang="en-US" sz="4200" dirty="0">
                <a:solidFill>
                  <a:srgbClr val="0070C0"/>
                </a:solidFill>
                <a:latin typeface="Nunito Bold Bold"/>
              </a:rPr>
              <a:t> </a:t>
            </a:r>
            <a:r>
              <a:rPr lang="en-US" sz="4200" dirty="0" err="1">
                <a:solidFill>
                  <a:srgbClr val="0070C0"/>
                </a:solidFill>
                <a:latin typeface="Nunito Bold Bold"/>
              </a:rPr>
              <a:t>vọng</a:t>
            </a:r>
            <a:r>
              <a:rPr lang="en-US" sz="4200" dirty="0">
                <a:solidFill>
                  <a:srgbClr val="0070C0"/>
                </a:solidFill>
                <a:latin typeface="Nunito Bold Bold"/>
              </a:rPr>
              <a:t> </a:t>
            </a:r>
            <a:r>
              <a:rPr lang="en-US" sz="4200" dirty="0" err="1">
                <a:solidFill>
                  <a:srgbClr val="0070C0"/>
                </a:solidFill>
                <a:latin typeface="Nunito Bold Bold"/>
              </a:rPr>
              <a:t>cao</a:t>
            </a:r>
            <a:r>
              <a:rPr lang="en-US" sz="4200" dirty="0">
                <a:solidFill>
                  <a:srgbClr val="0070C0"/>
                </a:solidFill>
                <a:latin typeface="Nunito Bold Bold"/>
              </a:rPr>
              <a:t> </a:t>
            </a:r>
            <a:r>
              <a:rPr lang="en-US" sz="4200" dirty="0" err="1">
                <a:solidFill>
                  <a:srgbClr val="0070C0"/>
                </a:solidFill>
                <a:latin typeface="Nunito Bold Bold"/>
              </a:rPr>
              <a:t>cả</a:t>
            </a:r>
            <a:r>
              <a:rPr lang="en-US" sz="4200" dirty="0">
                <a:solidFill>
                  <a:srgbClr val="0070C0"/>
                </a:solidFill>
                <a:latin typeface="Nunito Bold Bold"/>
              </a:rPr>
              <a:t> </a:t>
            </a:r>
            <a:r>
              <a:rPr lang="en-US" sz="4200" dirty="0" err="1">
                <a:solidFill>
                  <a:srgbClr val="000000"/>
                </a:solidFill>
                <a:latin typeface="Nunito Bold Bold"/>
              </a:rPr>
              <a:t>với</a:t>
            </a:r>
            <a:r>
              <a:rPr lang="en-US" sz="4200" dirty="0">
                <a:solidFill>
                  <a:srgbClr val="000000"/>
                </a:solidFill>
                <a:latin typeface="Nunito Bold Bold"/>
              </a:rPr>
              <a:t> </a:t>
            </a:r>
            <a:r>
              <a:rPr lang="en-US" sz="4200" dirty="0" err="1">
                <a:solidFill>
                  <a:srgbClr val="FFFFCC"/>
                </a:solidFill>
                <a:latin typeface="Nunito Bold Bold"/>
              </a:rPr>
              <a:t>số</a:t>
            </a:r>
            <a:r>
              <a:rPr lang="en-US" sz="4200" dirty="0">
                <a:solidFill>
                  <a:srgbClr val="FFFFCC"/>
                </a:solidFill>
                <a:latin typeface="Nunito Bold Bold"/>
              </a:rPr>
              <a:t> </a:t>
            </a:r>
            <a:r>
              <a:rPr lang="en-US" sz="4200" dirty="0" err="1">
                <a:solidFill>
                  <a:srgbClr val="FFFFCC"/>
                </a:solidFill>
                <a:latin typeface="Nunito Bold Bold"/>
              </a:rPr>
              <a:t>phận</a:t>
            </a:r>
            <a:r>
              <a:rPr lang="en-US" sz="4200" dirty="0">
                <a:solidFill>
                  <a:srgbClr val="FFFFCC"/>
                </a:solidFill>
                <a:latin typeface="Nunito Bold Bold"/>
              </a:rPr>
              <a:t> </a:t>
            </a:r>
            <a:r>
              <a:rPr lang="en-US" sz="4200" dirty="0" err="1">
                <a:solidFill>
                  <a:srgbClr val="FFFFCC"/>
                </a:solidFill>
                <a:latin typeface="Nunito Bold Bold"/>
              </a:rPr>
              <a:t>khắc</a:t>
            </a:r>
            <a:r>
              <a:rPr lang="en-US" sz="4200" dirty="0">
                <a:solidFill>
                  <a:srgbClr val="FFFFCC"/>
                </a:solidFill>
                <a:latin typeface="Nunito Bold Bold"/>
              </a:rPr>
              <a:t> </a:t>
            </a:r>
            <a:r>
              <a:rPr lang="en-US" sz="4200" dirty="0" err="1">
                <a:solidFill>
                  <a:srgbClr val="FFFFCC"/>
                </a:solidFill>
                <a:latin typeface="Nunito Bold Bold"/>
              </a:rPr>
              <a:t>nghiệt</a:t>
            </a:r>
            <a:endParaRPr lang="en-US" sz="4200" dirty="0">
              <a:solidFill>
                <a:srgbClr val="FFFFCC"/>
              </a:solidFill>
              <a:latin typeface="Nunito Bold Bold"/>
            </a:endParaRPr>
          </a:p>
        </p:txBody>
      </p:sp>
    </p:spTree>
    <p:extLst>
      <p:ext uri="{BB962C8B-B14F-4D97-AF65-F5344CB8AC3E}">
        <p14:creationId xmlns:p14="http://schemas.microsoft.com/office/powerpoint/2010/main" val="2791888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61433" y="2878669"/>
            <a:ext cx="9942351" cy="4971176"/>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99183" y="5143500"/>
            <a:ext cx="3829948" cy="5961008"/>
          </a:xfrm>
          <a:custGeom>
            <a:avLst/>
            <a:gdLst/>
            <a:ahLst/>
            <a:cxnLst/>
            <a:rect l="l" t="t" r="r" b="b"/>
            <a:pathLst>
              <a:path w="3829948" h="5961008">
                <a:moveTo>
                  <a:pt x="0" y="0"/>
                </a:moveTo>
                <a:lnTo>
                  <a:pt x="3829947" y="0"/>
                </a:lnTo>
                <a:lnTo>
                  <a:pt x="3829947" y="5961008"/>
                </a:lnTo>
                <a:lnTo>
                  <a:pt x="0" y="596100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4705362" y="595248"/>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rot="-106830">
            <a:off x="5606643" y="4279512"/>
            <a:ext cx="8195978" cy="2962349"/>
          </a:xfrm>
          <a:prstGeom prst="rect">
            <a:avLst/>
          </a:prstGeom>
        </p:spPr>
        <p:txBody>
          <a:bodyPr wrap="square" lIns="0" tIns="0" rIns="0" bIns="0" rtlCol="0" anchor="t">
            <a:spAutoFit/>
          </a:bodyPr>
          <a:lstStyle/>
          <a:p>
            <a:pPr marL="0" lvl="0" indent="0" algn="ctr">
              <a:lnSpc>
                <a:spcPts val="7679"/>
              </a:lnSpc>
              <a:spcBef>
                <a:spcPct val="0"/>
              </a:spcBef>
            </a:pPr>
            <a:r>
              <a:rPr lang="en-US" sz="6399" spc="-63" dirty="0">
                <a:solidFill>
                  <a:srgbClr val="FFFFFF"/>
                </a:solidFill>
                <a:latin typeface="Nunito Bold"/>
              </a:rPr>
              <a:t>Thành </a:t>
            </a:r>
            <a:r>
              <a:rPr lang="en-US" sz="6399" spc="-63" dirty="0" err="1">
                <a:solidFill>
                  <a:srgbClr val="FFFFFF"/>
                </a:solidFill>
                <a:latin typeface="Nunito Bold"/>
              </a:rPr>
              <a:t>lập</a:t>
            </a:r>
            <a:r>
              <a:rPr lang="en-US" sz="6399" spc="-63" dirty="0">
                <a:solidFill>
                  <a:srgbClr val="FFFFFF"/>
                </a:solidFill>
                <a:latin typeface="Nunito Bold"/>
              </a:rPr>
              <a:t> </a:t>
            </a:r>
            <a:r>
              <a:rPr lang="en-US" sz="6399" spc="-63" dirty="0" err="1">
                <a:solidFill>
                  <a:srgbClr val="FFFFFF"/>
                </a:solidFill>
                <a:latin typeface="Nunito Bold"/>
              </a:rPr>
              <a:t>nhóm</a:t>
            </a:r>
            <a:r>
              <a:rPr lang="en-US" sz="6399" spc="-63" dirty="0">
                <a:solidFill>
                  <a:srgbClr val="FFFFFF"/>
                </a:solidFill>
                <a:latin typeface="Nunito Bold"/>
              </a:rPr>
              <a:t> </a:t>
            </a:r>
            <a:r>
              <a:rPr lang="en-US" sz="6399" spc="-63" dirty="0" err="1">
                <a:solidFill>
                  <a:srgbClr val="FFFFFF"/>
                </a:solidFill>
                <a:latin typeface="Nunito Bold"/>
              </a:rPr>
              <a:t>kịch</a:t>
            </a:r>
            <a:r>
              <a:rPr lang="en-US" sz="6399" spc="-63" dirty="0">
                <a:solidFill>
                  <a:srgbClr val="FFFFFF"/>
                </a:solidFill>
                <a:latin typeface="Nunito Bold"/>
              </a:rPr>
              <a:t> </a:t>
            </a:r>
            <a:r>
              <a:rPr lang="en-US" sz="6399" spc="-63" dirty="0" err="1">
                <a:solidFill>
                  <a:srgbClr val="FFFFFF"/>
                </a:solidFill>
                <a:latin typeface="Nunito Bold"/>
              </a:rPr>
              <a:t>và</a:t>
            </a:r>
            <a:r>
              <a:rPr lang="en-US" sz="6399" spc="-63" dirty="0">
                <a:solidFill>
                  <a:srgbClr val="FFFFFF"/>
                </a:solidFill>
                <a:latin typeface="Nunito Bold"/>
              </a:rPr>
              <a:t> </a:t>
            </a:r>
            <a:r>
              <a:rPr lang="en-US" sz="6399" spc="-63" dirty="0" err="1">
                <a:solidFill>
                  <a:srgbClr val="FFFFFF"/>
                </a:solidFill>
                <a:latin typeface="Nunito Bold"/>
              </a:rPr>
              <a:t>sân</a:t>
            </a:r>
            <a:r>
              <a:rPr lang="en-US" sz="6399" spc="-63" dirty="0">
                <a:solidFill>
                  <a:srgbClr val="FFFFFF"/>
                </a:solidFill>
                <a:latin typeface="Nunito Bold"/>
              </a:rPr>
              <a:t> </a:t>
            </a:r>
            <a:r>
              <a:rPr lang="en-US" sz="6399" spc="-63" dirty="0" err="1">
                <a:solidFill>
                  <a:srgbClr val="FFFFFF"/>
                </a:solidFill>
                <a:latin typeface="Nunito Bold"/>
              </a:rPr>
              <a:t>khấu</a:t>
            </a:r>
            <a:r>
              <a:rPr lang="en-US" sz="6399" spc="-63" dirty="0">
                <a:solidFill>
                  <a:srgbClr val="FFFFFF"/>
                </a:solidFill>
                <a:latin typeface="Nunito Bold"/>
              </a:rPr>
              <a:t> </a:t>
            </a:r>
            <a:r>
              <a:rPr lang="en-US" sz="6399" spc="-63" dirty="0" err="1">
                <a:solidFill>
                  <a:srgbClr val="FFFFFF"/>
                </a:solidFill>
                <a:latin typeface="Nunito Bold"/>
              </a:rPr>
              <a:t>hoá</a:t>
            </a:r>
            <a:r>
              <a:rPr lang="en-US" sz="6399" spc="-63" dirty="0">
                <a:solidFill>
                  <a:srgbClr val="FFFFFF"/>
                </a:solidFill>
                <a:latin typeface="Nunito Bold"/>
              </a:rPr>
              <a:t> </a:t>
            </a:r>
            <a:r>
              <a:rPr lang="en-US" sz="6399" spc="-63" dirty="0" err="1">
                <a:solidFill>
                  <a:srgbClr val="FFFFFF"/>
                </a:solidFill>
                <a:latin typeface="Nunito Bold"/>
              </a:rPr>
              <a:t>tác</a:t>
            </a:r>
            <a:r>
              <a:rPr lang="en-US" sz="6399" spc="-63" dirty="0">
                <a:solidFill>
                  <a:srgbClr val="FFFFFF"/>
                </a:solidFill>
                <a:latin typeface="Nunito Bold"/>
              </a:rPr>
              <a:t> </a:t>
            </a:r>
            <a:r>
              <a:rPr lang="en-US" sz="6399" spc="-63" dirty="0" err="1">
                <a:solidFill>
                  <a:srgbClr val="FFFFFF"/>
                </a:solidFill>
                <a:latin typeface="Nunito Bold"/>
              </a:rPr>
              <a:t>phẩm</a:t>
            </a:r>
            <a:r>
              <a:rPr lang="en-US" sz="6399" spc="-63" dirty="0">
                <a:solidFill>
                  <a:srgbClr val="FFFFFF"/>
                </a:solidFill>
                <a:latin typeface="Nunito Bold"/>
              </a:rPr>
              <a:t> bi </a:t>
            </a:r>
            <a:r>
              <a:rPr lang="en-US" sz="6399" spc="-63" dirty="0" err="1">
                <a:solidFill>
                  <a:srgbClr val="FFFFFF"/>
                </a:solidFill>
                <a:latin typeface="Nunito Bold"/>
              </a:rPr>
              <a:t>kịch</a:t>
            </a:r>
            <a:endParaRPr lang="en-US" sz="6399" spc="-63" dirty="0">
              <a:solidFill>
                <a:srgbClr val="FFFFFF"/>
              </a:solidFill>
              <a:latin typeface="Nunito Bold"/>
            </a:endParaRPr>
          </a:p>
        </p:txBody>
      </p:sp>
      <p:sp>
        <p:nvSpPr>
          <p:cNvPr id="6" name="TextBox 6"/>
          <p:cNvSpPr txBox="1"/>
          <p:nvPr/>
        </p:nvSpPr>
        <p:spPr>
          <a:xfrm>
            <a:off x="114010" y="114896"/>
            <a:ext cx="14059190" cy="4247701"/>
          </a:xfrm>
          <a:prstGeom prst="rect">
            <a:avLst/>
          </a:prstGeom>
        </p:spPr>
        <p:txBody>
          <a:bodyPr wrap="square" lIns="0" tIns="0" rIns="0" bIns="0" rtlCol="0" anchor="t">
            <a:spAutoFit/>
          </a:bodyPr>
          <a:lstStyle/>
          <a:p>
            <a:pPr algn="ctr">
              <a:lnSpc>
                <a:spcPts val="8200"/>
              </a:lnSpc>
            </a:pPr>
            <a:r>
              <a:rPr lang="en-US" sz="8800" b="1" spc="192" dirty="0" smtClean="0">
                <a:solidFill>
                  <a:srgbClr val="CF1164"/>
                </a:solidFill>
                <a:latin typeface="Times New Roman" panose="02020603050405020304" pitchFamily="18" charset="0"/>
                <a:cs typeface="Times New Roman" panose="02020603050405020304" pitchFamily="18" charset="0"/>
              </a:rPr>
              <a:t>HOẠT ĐỘNG 4:</a:t>
            </a:r>
          </a:p>
          <a:p>
            <a:pPr algn="ctr">
              <a:lnSpc>
                <a:spcPts val="8200"/>
              </a:lnSpc>
            </a:pPr>
            <a:r>
              <a:rPr lang="en-US" sz="8800" b="1" spc="192" dirty="0" smtClean="0">
                <a:solidFill>
                  <a:srgbClr val="CF1164"/>
                </a:solidFill>
                <a:latin typeface="Times New Roman" panose="02020603050405020304" pitchFamily="18" charset="0"/>
                <a:cs typeface="Times New Roman" panose="02020603050405020304" pitchFamily="18" charset="0"/>
              </a:rPr>
              <a:t> </a:t>
            </a:r>
          </a:p>
          <a:p>
            <a:pPr algn="ctr">
              <a:lnSpc>
                <a:spcPts val="8200"/>
              </a:lnSpc>
            </a:pPr>
            <a:r>
              <a:rPr lang="en-US" sz="8800" b="1" spc="192" dirty="0" smtClean="0">
                <a:solidFill>
                  <a:srgbClr val="CF1164"/>
                </a:solidFill>
                <a:latin typeface="Times New Roman" panose="02020603050405020304" pitchFamily="18" charset="0"/>
                <a:cs typeface="Times New Roman" panose="02020603050405020304" pitchFamily="18" charset="0"/>
              </a:rPr>
              <a:t>VẬN </a:t>
            </a:r>
            <a:r>
              <a:rPr lang="en-US" sz="8800" b="1" spc="192" dirty="0">
                <a:solidFill>
                  <a:srgbClr val="CF1164"/>
                </a:solidFill>
                <a:latin typeface="Times New Roman" panose="02020603050405020304" pitchFamily="18" charset="0"/>
                <a:cs typeface="Times New Roman" panose="02020603050405020304" pitchFamily="18" charset="0"/>
              </a:rPr>
              <a:t>DỤNG</a:t>
            </a:r>
            <a:r>
              <a:rPr lang="en-US" sz="10124" b="1" spc="192" dirty="0">
                <a:solidFill>
                  <a:srgbClr val="CF1164"/>
                </a:solidFill>
                <a:latin typeface="Times New Roman" panose="02020603050405020304" pitchFamily="18" charset="0"/>
                <a:cs typeface="Times New Roman" panose="02020603050405020304" pitchFamily="18" charset="0"/>
              </a:rPr>
              <a:t/>
            </a:r>
            <a:br>
              <a:rPr lang="en-US" sz="10124" b="1" spc="192" dirty="0">
                <a:solidFill>
                  <a:srgbClr val="CF1164"/>
                </a:solidFill>
                <a:latin typeface="Times New Roman" panose="02020603050405020304" pitchFamily="18" charset="0"/>
                <a:cs typeface="Times New Roman" panose="02020603050405020304" pitchFamily="18" charset="0"/>
              </a:rPr>
            </a:br>
            <a:endParaRPr lang="en-US" sz="10124" b="1" spc="192" dirty="0">
              <a:solidFill>
                <a:srgbClr val="CF1164"/>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4247"/>
        </a:solidFill>
        <a:effectLst/>
      </p:bgPr>
    </p:bg>
    <p:spTree>
      <p:nvGrpSpPr>
        <p:cNvPr id="1" name=""/>
        <p:cNvGrpSpPr/>
        <p:nvPr/>
      </p:nvGrpSpPr>
      <p:grpSpPr>
        <a:xfrm>
          <a:off x="0" y="0"/>
          <a:ext cx="0" cy="0"/>
          <a:chOff x="0" y="0"/>
          <a:chExt cx="0" cy="0"/>
        </a:xfrm>
      </p:grpSpPr>
      <p:grpSp>
        <p:nvGrpSpPr>
          <p:cNvPr id="2" name="Group 2"/>
          <p:cNvGrpSpPr/>
          <p:nvPr/>
        </p:nvGrpSpPr>
        <p:grpSpPr>
          <a:xfrm>
            <a:off x="591778" y="853973"/>
            <a:ext cx="11455654" cy="5173470"/>
            <a:chOff x="0" y="0"/>
            <a:chExt cx="13187207" cy="2230719"/>
          </a:xfrm>
        </p:grpSpPr>
        <p:grpSp>
          <p:nvGrpSpPr>
            <p:cNvPr id="3" name="Group 3"/>
            <p:cNvGrpSpPr/>
            <p:nvPr/>
          </p:nvGrpSpPr>
          <p:grpSpPr>
            <a:xfrm>
              <a:off x="200653" y="31402"/>
              <a:ext cx="12780757" cy="2167916"/>
              <a:chOff x="0" y="0"/>
              <a:chExt cx="2182243" cy="370160"/>
            </a:xfrm>
          </p:grpSpPr>
          <p:sp>
            <p:nvSpPr>
              <p:cNvPr id="4" name="Freeform 4"/>
              <p:cNvSpPr/>
              <p:nvPr/>
            </p:nvSpPr>
            <p:spPr>
              <a:xfrm>
                <a:off x="0" y="0"/>
                <a:ext cx="2182243" cy="370160"/>
              </a:xfrm>
              <a:custGeom>
                <a:avLst/>
                <a:gdLst/>
                <a:ahLst/>
                <a:cxnLst/>
                <a:rect l="l" t="t" r="r" b="b"/>
                <a:pathLst>
                  <a:path w="2182243" h="370160">
                    <a:moveTo>
                      <a:pt x="0" y="0"/>
                    </a:moveTo>
                    <a:lnTo>
                      <a:pt x="2182243" y="0"/>
                    </a:lnTo>
                    <a:lnTo>
                      <a:pt x="2182243" y="370160"/>
                    </a:lnTo>
                    <a:lnTo>
                      <a:pt x="0" y="370160"/>
                    </a:lnTo>
                    <a:close/>
                  </a:path>
                </a:pathLst>
              </a:custGeom>
              <a:solidFill>
                <a:srgbClr val="FFFFFF"/>
              </a:solidFill>
            </p:spPr>
          </p:sp>
          <p:sp>
            <p:nvSpPr>
              <p:cNvPr id="5" name="TextBox 5"/>
              <p:cNvSpPr txBox="1"/>
              <p:nvPr/>
            </p:nvSpPr>
            <p:spPr>
              <a:xfrm>
                <a:off x="0" y="-38100"/>
                <a:ext cx="812800" cy="850900"/>
              </a:xfrm>
              <a:prstGeom prst="rect">
                <a:avLst/>
              </a:prstGeom>
            </p:spPr>
            <p:txBody>
              <a:bodyPr lIns="78425" tIns="78425" rIns="78425" bIns="78425" rtlCol="0" anchor="ctr"/>
              <a:lstStyle/>
              <a:p>
                <a:pPr algn="ctr">
                  <a:lnSpc>
                    <a:spcPts val="2659"/>
                  </a:lnSpc>
                </a:pPr>
                <a:endParaRPr/>
              </a:p>
            </p:txBody>
          </p:sp>
        </p:grpSp>
        <p:sp>
          <p:nvSpPr>
            <p:cNvPr id="6" name="AutoShape 6"/>
            <p:cNvSpPr/>
            <p:nvPr/>
          </p:nvSpPr>
          <p:spPr>
            <a:xfrm>
              <a:off x="5146" y="31402"/>
              <a:ext cx="13182062" cy="0"/>
            </a:xfrm>
            <a:prstGeom prst="line">
              <a:avLst/>
            </a:prstGeom>
            <a:ln w="62803" cap="flat">
              <a:solidFill>
                <a:srgbClr val="000000"/>
              </a:solidFill>
              <a:prstDash val="solid"/>
              <a:headEnd type="oval" w="lg" len="lg"/>
              <a:tailEnd type="oval" w="lg" len="lg"/>
            </a:ln>
          </p:spPr>
        </p:sp>
        <p:sp>
          <p:nvSpPr>
            <p:cNvPr id="7" name="AutoShape 7"/>
            <p:cNvSpPr/>
            <p:nvPr/>
          </p:nvSpPr>
          <p:spPr>
            <a:xfrm>
              <a:off x="0" y="2199318"/>
              <a:ext cx="13182062" cy="0"/>
            </a:xfrm>
            <a:prstGeom prst="line">
              <a:avLst/>
            </a:prstGeom>
            <a:ln w="62803" cap="flat">
              <a:solidFill>
                <a:srgbClr val="000000"/>
              </a:solidFill>
              <a:prstDash val="solid"/>
              <a:headEnd type="oval" w="lg" len="lg"/>
              <a:tailEnd type="oval" w="lg" len="lg"/>
            </a:ln>
          </p:spPr>
        </p:sp>
      </p:grpSp>
      <p:sp>
        <p:nvSpPr>
          <p:cNvPr id="8" name="Freeform 8"/>
          <p:cNvSpPr/>
          <p:nvPr/>
        </p:nvSpPr>
        <p:spPr>
          <a:xfrm rot="-397430">
            <a:off x="-404402" y="6084695"/>
            <a:ext cx="19096803" cy="6707752"/>
          </a:xfrm>
          <a:custGeom>
            <a:avLst/>
            <a:gdLst/>
            <a:ahLst/>
            <a:cxnLst/>
            <a:rect l="l" t="t" r="r" b="b"/>
            <a:pathLst>
              <a:path w="19096803" h="6707752">
                <a:moveTo>
                  <a:pt x="0" y="0"/>
                </a:moveTo>
                <a:lnTo>
                  <a:pt x="19096804" y="0"/>
                </a:lnTo>
                <a:lnTo>
                  <a:pt x="19096804" y="6707752"/>
                </a:lnTo>
                <a:lnTo>
                  <a:pt x="0" y="6707752"/>
                </a:lnTo>
                <a:lnTo>
                  <a:pt x="0" y="0"/>
                </a:lnTo>
                <a:close/>
              </a:path>
            </a:pathLst>
          </a:custGeom>
          <a:blipFill>
            <a:blip r:embed="rId2"/>
            <a:stretch>
              <a:fillRect/>
            </a:stretch>
          </a:blipFill>
        </p:spPr>
      </p:sp>
      <p:sp>
        <p:nvSpPr>
          <p:cNvPr id="9" name="Freeform 9"/>
          <p:cNvSpPr/>
          <p:nvPr/>
        </p:nvSpPr>
        <p:spPr>
          <a:xfrm flipH="1">
            <a:off x="15204883" y="-482600"/>
            <a:ext cx="3290346" cy="10922311"/>
          </a:xfrm>
          <a:custGeom>
            <a:avLst/>
            <a:gdLst/>
            <a:ahLst/>
            <a:cxnLst/>
            <a:rect l="l" t="t" r="r" b="b"/>
            <a:pathLst>
              <a:path w="3290346" h="10922311">
                <a:moveTo>
                  <a:pt x="3290346" y="0"/>
                </a:moveTo>
                <a:lnTo>
                  <a:pt x="0" y="0"/>
                </a:lnTo>
                <a:lnTo>
                  <a:pt x="0" y="10922311"/>
                </a:lnTo>
                <a:lnTo>
                  <a:pt x="3290346" y="10922311"/>
                </a:lnTo>
                <a:lnTo>
                  <a:pt x="3290346"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0" name="Group 10"/>
          <p:cNvGrpSpPr/>
          <p:nvPr/>
        </p:nvGrpSpPr>
        <p:grpSpPr>
          <a:xfrm>
            <a:off x="12440423" y="9009028"/>
            <a:ext cx="2764459" cy="859085"/>
            <a:chOff x="0" y="0"/>
            <a:chExt cx="728088" cy="226261"/>
          </a:xfrm>
        </p:grpSpPr>
        <p:sp>
          <p:nvSpPr>
            <p:cNvPr id="11" name="Freeform 11"/>
            <p:cNvSpPr/>
            <p:nvPr/>
          </p:nvSpPr>
          <p:spPr>
            <a:xfrm>
              <a:off x="342626" y="0"/>
              <a:ext cx="42837" cy="226261"/>
            </a:xfrm>
            <a:custGeom>
              <a:avLst/>
              <a:gdLst/>
              <a:ahLst/>
              <a:cxnLst/>
              <a:rect l="l" t="t" r="r" b="b"/>
              <a:pathLst>
                <a:path w="42837" h="226261">
                  <a:moveTo>
                    <a:pt x="21418" y="0"/>
                  </a:moveTo>
                  <a:lnTo>
                    <a:pt x="21418" y="0"/>
                  </a:lnTo>
                  <a:cubicBezTo>
                    <a:pt x="42836" y="73900"/>
                    <a:pt x="42836" y="152361"/>
                    <a:pt x="21418" y="226261"/>
                  </a:cubicBezTo>
                  <a:cubicBezTo>
                    <a:pt x="0" y="152361"/>
                    <a:pt x="0" y="73900"/>
                    <a:pt x="21418" y="0"/>
                  </a:cubicBezTo>
                  <a:close/>
                </a:path>
              </a:pathLst>
            </a:custGeom>
            <a:solidFill>
              <a:srgbClr val="603A16"/>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3227"/>
                </a:lnSpc>
              </a:pPr>
              <a:endParaRPr/>
            </a:p>
          </p:txBody>
        </p:sp>
      </p:grpSp>
      <p:sp>
        <p:nvSpPr>
          <p:cNvPr id="13" name="Freeform 13"/>
          <p:cNvSpPr/>
          <p:nvPr/>
        </p:nvSpPr>
        <p:spPr>
          <a:xfrm>
            <a:off x="12047432" y="2549655"/>
            <a:ext cx="3493292" cy="6946065"/>
          </a:xfrm>
          <a:custGeom>
            <a:avLst/>
            <a:gdLst/>
            <a:ahLst/>
            <a:cxnLst/>
            <a:rect l="l" t="t" r="r" b="b"/>
            <a:pathLst>
              <a:path w="3493292" h="6946065">
                <a:moveTo>
                  <a:pt x="0" y="0"/>
                </a:moveTo>
                <a:lnTo>
                  <a:pt x="3493292" y="0"/>
                </a:lnTo>
                <a:lnTo>
                  <a:pt x="3493292" y="6946066"/>
                </a:lnTo>
                <a:lnTo>
                  <a:pt x="0" y="6946066"/>
                </a:lnTo>
                <a:lnTo>
                  <a:pt x="0" y="0"/>
                </a:lnTo>
                <a:close/>
              </a:path>
            </a:pathLst>
          </a:custGeom>
          <a:blipFill>
            <a:blip r:embed="rId5"/>
            <a:stretch>
              <a:fillRect/>
            </a:stretch>
          </a:blipFill>
        </p:spPr>
      </p:sp>
      <p:sp>
        <p:nvSpPr>
          <p:cNvPr id="17" name="TextBox 16">
            <a:extLst>
              <a:ext uri="{FF2B5EF4-FFF2-40B4-BE49-F238E27FC236}">
                <a16:creationId xmlns:a16="http://schemas.microsoft.com/office/drawing/2014/main" id="{8E3F1A06-4AE2-82C4-F903-82219C890283}"/>
              </a:ext>
            </a:extLst>
          </p:cNvPr>
          <p:cNvSpPr txBox="1"/>
          <p:nvPr/>
        </p:nvSpPr>
        <p:spPr>
          <a:xfrm>
            <a:off x="1534113" y="926799"/>
            <a:ext cx="9880600" cy="4610301"/>
          </a:xfrm>
          <a:prstGeom prst="rect">
            <a:avLst/>
          </a:prstGeom>
          <a:noFill/>
        </p:spPr>
        <p:txBody>
          <a:bodyPr wrap="square">
            <a:spAutoFit/>
          </a:bodyPr>
          <a:lstStyle/>
          <a:p>
            <a:pPr algn="just">
              <a:lnSpc>
                <a:spcPct val="150000"/>
              </a:lnSpc>
              <a:spcAft>
                <a:spcPts val="800"/>
              </a:spcAft>
            </a:pP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i="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điên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điên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4000" b="1" kern="100" dirty="0">
                <a:solidFill>
                  <a:srgbClr val="EC4A5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EC4A5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1156291" y="7155297"/>
            <a:ext cx="6017989" cy="4114800"/>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14950639" y="-150465"/>
            <a:ext cx="3806190" cy="4114800"/>
          </a:xfrm>
          <a:custGeom>
            <a:avLst/>
            <a:gdLst/>
            <a:ahLst/>
            <a:cxnLst/>
            <a:rect l="l" t="t" r="r" b="b"/>
            <a:pathLst>
              <a:path w="3806190" h="4114800">
                <a:moveTo>
                  <a:pt x="0" y="0"/>
                </a:moveTo>
                <a:lnTo>
                  <a:pt x="3806190" y="0"/>
                </a:lnTo>
                <a:lnTo>
                  <a:pt x="380619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Freeform 13"/>
          <p:cNvSpPr/>
          <p:nvPr/>
        </p:nvSpPr>
        <p:spPr>
          <a:xfrm>
            <a:off x="15279378" y="4408178"/>
            <a:ext cx="4105069" cy="5374118"/>
          </a:xfrm>
          <a:custGeom>
            <a:avLst/>
            <a:gdLst/>
            <a:ahLst/>
            <a:cxnLst/>
            <a:rect l="l" t="t" r="r" b="b"/>
            <a:pathLst>
              <a:path w="6847806" h="8695627">
                <a:moveTo>
                  <a:pt x="0" y="0"/>
                </a:moveTo>
                <a:lnTo>
                  <a:pt x="6847806" y="0"/>
                </a:lnTo>
                <a:lnTo>
                  <a:pt x="6847806" y="8695627"/>
                </a:lnTo>
                <a:lnTo>
                  <a:pt x="0" y="869562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TextBox 17"/>
          <p:cNvSpPr txBox="1"/>
          <p:nvPr/>
        </p:nvSpPr>
        <p:spPr>
          <a:xfrm>
            <a:off x="533400" y="558456"/>
            <a:ext cx="14605410" cy="6909584"/>
          </a:xfrm>
          <a:prstGeom prst="rect">
            <a:avLst/>
          </a:prstGeom>
        </p:spPr>
        <p:txBody>
          <a:bodyPr wrap="square" lIns="0" tIns="0" rIns="0" bIns="0" rtlCol="0" anchor="t">
            <a:spAutoFit/>
          </a:bodyPr>
          <a:lstStyle/>
          <a:p>
            <a:pPr algn="ctr">
              <a:lnSpc>
                <a:spcPct val="150000"/>
              </a:lnSpc>
              <a:spcBef>
                <a:spcPct val="0"/>
              </a:spcBef>
            </a:pPr>
            <a:r>
              <a:rPr lang="en-US" sz="5400" b="1" dirty="0" smtClean="0">
                <a:solidFill>
                  <a:srgbClr val="CF1164"/>
                </a:solidFill>
                <a:latin typeface="Times New Roman" panose="02020603050405020304" pitchFamily="18" charset="0"/>
                <a:cs typeface="Times New Roman" panose="02020603050405020304" pitchFamily="18" charset="0"/>
              </a:rPr>
              <a:t>HƯỚNG DẪN VỀ NHÀ</a:t>
            </a:r>
          </a:p>
          <a:p>
            <a:pPr marL="857250" indent="-857250" algn="just">
              <a:lnSpc>
                <a:spcPct val="150000"/>
              </a:lnSpc>
              <a:spcBef>
                <a:spcPct val="0"/>
              </a:spcBef>
              <a:buFontTx/>
              <a:buChar char="-"/>
            </a:pPr>
            <a:r>
              <a:rPr lang="en-US" sz="5400" dirty="0" err="1" smtClean="0">
                <a:solidFill>
                  <a:srgbClr val="CF1164"/>
                </a:solidFill>
                <a:latin typeface="Times New Roman" panose="02020603050405020304" pitchFamily="18" charset="0"/>
                <a:cs typeface="Times New Roman" panose="02020603050405020304" pitchFamily="18" charset="0"/>
              </a:rPr>
              <a:t>Ôn</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bài</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Sống</a:t>
            </a:r>
            <a:r>
              <a:rPr lang="en-US" sz="5400" dirty="0" smtClean="0">
                <a:solidFill>
                  <a:srgbClr val="CF1164"/>
                </a:solidFill>
                <a:latin typeface="Times New Roman" panose="02020603050405020304" pitchFamily="18" charset="0"/>
                <a:cs typeface="Times New Roman" panose="02020603050405020304" pitchFamily="18" charset="0"/>
              </a:rPr>
              <a:t> hay </a:t>
            </a:r>
            <a:r>
              <a:rPr lang="en-US" sz="5400" dirty="0" err="1" smtClean="0">
                <a:solidFill>
                  <a:srgbClr val="CF1164"/>
                </a:solidFill>
                <a:latin typeface="Times New Roman" panose="02020603050405020304" pitchFamily="18" charset="0"/>
                <a:cs typeface="Times New Roman" panose="02020603050405020304" pitchFamily="18" charset="0"/>
              </a:rPr>
              <a:t>không</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sống</a:t>
            </a:r>
            <a:r>
              <a:rPr lang="en-US" sz="5400" smtClean="0">
                <a:solidFill>
                  <a:srgbClr val="CF1164"/>
                </a:solidFill>
                <a:latin typeface="Times New Roman" panose="02020603050405020304" pitchFamily="18" charset="0"/>
                <a:cs typeface="Times New Roman" panose="02020603050405020304" pitchFamily="18" charset="0"/>
              </a:rPr>
              <a:t> - </a:t>
            </a:r>
            <a:r>
              <a:rPr lang="en-US" sz="5400" dirty="0" err="1" smtClean="0">
                <a:solidFill>
                  <a:srgbClr val="CF1164"/>
                </a:solidFill>
                <a:latin typeface="Times New Roman" panose="02020603050405020304" pitchFamily="18" charset="0"/>
                <a:cs typeface="Times New Roman" panose="02020603050405020304" pitchFamily="18" charset="0"/>
              </a:rPr>
              <a:t>đó</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là</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vấn</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đề</a:t>
            </a:r>
            <a:endParaRPr lang="en-US" sz="5400" dirty="0" smtClean="0">
              <a:solidFill>
                <a:srgbClr val="CF1164"/>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Soạn</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bài</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Đọc</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kết</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nối</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chủ</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điểm</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Chí</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khí</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anh</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hùng</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Nguyễn</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Công</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Trứ</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hướng</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dẫn</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đọc</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mở</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rộng</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Âm</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mưu</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và</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tình</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yêu</a:t>
            </a:r>
            <a:r>
              <a:rPr lang="en-US" sz="5400" dirty="0" smtClean="0">
                <a:solidFill>
                  <a:srgbClr val="CF1164"/>
                </a:solidFill>
                <a:latin typeface="Times New Roman" panose="02020603050405020304" pitchFamily="18" charset="0"/>
                <a:cs typeface="Times New Roman" panose="02020603050405020304" pitchFamily="18" charset="0"/>
              </a:rPr>
              <a:t> (</a:t>
            </a:r>
            <a:r>
              <a:rPr lang="en-US" sz="5400" dirty="0" err="1" smtClean="0">
                <a:solidFill>
                  <a:srgbClr val="CF1164"/>
                </a:solidFill>
                <a:latin typeface="Times New Roman" panose="02020603050405020304" pitchFamily="18" charset="0"/>
                <a:cs typeface="Times New Roman" panose="02020603050405020304" pitchFamily="18" charset="0"/>
              </a:rPr>
              <a:t>Trích</a:t>
            </a:r>
            <a:r>
              <a:rPr lang="en-US" sz="5400" dirty="0" smtClean="0">
                <a:solidFill>
                  <a:srgbClr val="CF1164"/>
                </a:solidFill>
                <a:latin typeface="Times New Roman" panose="02020603050405020304" pitchFamily="18" charset="0"/>
                <a:cs typeface="Times New Roman" panose="02020603050405020304" pitchFamily="18" charset="0"/>
              </a:rPr>
              <a:t> - </a:t>
            </a:r>
            <a:r>
              <a:rPr lang="en-US" sz="5400" dirty="0" err="1" smtClean="0">
                <a:solidFill>
                  <a:srgbClr val="CF1164"/>
                </a:solidFill>
                <a:latin typeface="Times New Roman" panose="02020603050405020304" pitchFamily="18" charset="0"/>
                <a:cs typeface="Times New Roman" panose="02020603050405020304" pitchFamily="18" charset="0"/>
              </a:rPr>
              <a:t>Sile</a:t>
            </a:r>
            <a:r>
              <a:rPr lang="en-US" sz="5400" dirty="0" smtClean="0">
                <a:solidFill>
                  <a:srgbClr val="CF1164"/>
                </a:solidFill>
                <a:latin typeface="Times New Roman" panose="02020603050405020304" pitchFamily="18" charset="0"/>
                <a:cs typeface="Times New Roman" panose="02020603050405020304" pitchFamily="18" charset="0"/>
              </a:rPr>
              <a:t>)</a:t>
            </a:r>
          </a:p>
          <a:p>
            <a:pPr algn="ctr">
              <a:lnSpc>
                <a:spcPct val="150000"/>
              </a:lnSpc>
              <a:spcBef>
                <a:spcPct val="0"/>
              </a:spcBef>
            </a:pPr>
            <a:endParaRPr lang="en-US" sz="3200" dirty="0">
              <a:solidFill>
                <a:srgbClr val="CF1164"/>
              </a:solidFill>
              <a:effectLst/>
              <a:latin typeface="Nunito Bold" panose="020B0604020202020204" charset="0"/>
              <a:ea typeface="Calibri" panose="020F0502020204030204" pitchFamily="34" charset="0"/>
              <a:cs typeface="Times New Roman" panose="02020603050405020304" pitchFamily="18" charset="0"/>
            </a:endParaRPr>
          </a:p>
        </p:txBody>
      </p:sp>
      <p:sp>
        <p:nvSpPr>
          <p:cNvPr id="28" name="TextBox 14">
            <a:extLst>
              <a:ext uri="{FF2B5EF4-FFF2-40B4-BE49-F238E27FC236}">
                <a16:creationId xmlns:a16="http://schemas.microsoft.com/office/drawing/2014/main" id="{EEBCF8C5-5067-E152-28C5-EFF59C45BCFF}"/>
              </a:ext>
            </a:extLst>
          </p:cNvPr>
          <p:cNvSpPr txBox="1"/>
          <p:nvPr/>
        </p:nvSpPr>
        <p:spPr>
          <a:xfrm>
            <a:off x="5190114" y="7790556"/>
            <a:ext cx="8581199" cy="729046"/>
          </a:xfrm>
          <a:prstGeom prst="rect">
            <a:avLst/>
          </a:prstGeom>
        </p:spPr>
        <p:txBody>
          <a:bodyPr wrap="square" lIns="0" tIns="0" rIns="0" bIns="0" rtlCol="0" anchor="t">
            <a:spAutoFit/>
          </a:bodyPr>
          <a:lstStyle/>
          <a:p>
            <a:pPr>
              <a:lnSpc>
                <a:spcPts val="5880"/>
              </a:lnSpc>
              <a:spcBef>
                <a:spcPct val="0"/>
              </a:spcBef>
            </a:pPr>
            <a:endParaRPr lang="en-US" sz="4200" dirty="0">
              <a:solidFill>
                <a:srgbClr val="000000"/>
              </a:solidFill>
              <a:latin typeface="Nunito Bold Bold"/>
            </a:endParaRPr>
          </a:p>
        </p:txBody>
      </p:sp>
    </p:spTree>
    <p:extLst>
      <p:ext uri="{BB962C8B-B14F-4D97-AF65-F5344CB8AC3E}">
        <p14:creationId xmlns:p14="http://schemas.microsoft.com/office/powerpoint/2010/main" val="2919378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53294" y="-659053"/>
            <a:ext cx="3191504" cy="4312843"/>
          </a:xfrm>
          <a:custGeom>
            <a:avLst/>
            <a:gdLst/>
            <a:ahLst/>
            <a:cxnLst/>
            <a:rect l="l" t="t" r="r" b="b"/>
            <a:pathLst>
              <a:path w="3191504" h="4312843">
                <a:moveTo>
                  <a:pt x="0" y="0"/>
                </a:moveTo>
                <a:lnTo>
                  <a:pt x="3191504" y="0"/>
                </a:lnTo>
                <a:lnTo>
                  <a:pt x="3191504" y="4312843"/>
                </a:lnTo>
                <a:lnTo>
                  <a:pt x="0" y="43128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58549" y="-188756"/>
            <a:ext cx="7955900" cy="11668774"/>
          </a:xfrm>
          <a:custGeom>
            <a:avLst/>
            <a:gdLst/>
            <a:ahLst/>
            <a:cxnLst/>
            <a:rect l="l" t="t" r="r" b="b"/>
            <a:pathLst>
              <a:path w="7955900" h="11668774">
                <a:moveTo>
                  <a:pt x="0" y="0"/>
                </a:moveTo>
                <a:lnTo>
                  <a:pt x="7955900" y="0"/>
                </a:lnTo>
                <a:lnTo>
                  <a:pt x="7955900" y="11668774"/>
                </a:lnTo>
                <a:lnTo>
                  <a:pt x="0" y="11668774"/>
                </a:lnTo>
                <a:lnTo>
                  <a:pt x="0" y="0"/>
                </a:lnTo>
                <a:close/>
              </a:path>
            </a:pathLst>
          </a:custGeom>
          <a:blipFill>
            <a:blip r:embed="rId4">
              <a:extLst>
                <a:ext uri="{96DAC541-7B7A-43D3-8B79-37D633B846F1}">
                  <asvg:svgBlip xmlns="" xmlns:asvg="http://schemas.microsoft.com/office/drawing/2016/SVG/main" r:embed="rId5"/>
                </a:ext>
              </a:extLst>
            </a:blip>
            <a:stretch>
              <a:fillRect r="-125210"/>
            </a:stretch>
          </a:blipFill>
        </p:spPr>
      </p:sp>
      <p:sp>
        <p:nvSpPr>
          <p:cNvPr id="4" name="TextBox 4"/>
          <p:cNvSpPr txBox="1"/>
          <p:nvPr/>
        </p:nvSpPr>
        <p:spPr>
          <a:xfrm>
            <a:off x="609600" y="6186507"/>
            <a:ext cx="16230600" cy="718145"/>
          </a:xfrm>
          <a:prstGeom prst="rect">
            <a:avLst/>
          </a:prstGeom>
        </p:spPr>
        <p:txBody>
          <a:bodyPr lIns="0" tIns="0" rIns="0" bIns="0" rtlCol="0" anchor="t">
            <a:spAutoFit/>
          </a:bodyPr>
          <a:lstStyle/>
          <a:p>
            <a:pPr marL="0" lvl="0" indent="0" algn="ctr">
              <a:lnSpc>
                <a:spcPts val="5599"/>
              </a:lnSpc>
              <a:spcBef>
                <a:spcPct val="0"/>
              </a:spcBef>
            </a:pPr>
            <a:r>
              <a:rPr lang="en-US" sz="3999" dirty="0" err="1">
                <a:solidFill>
                  <a:srgbClr val="000000"/>
                </a:solidFill>
                <a:latin typeface="Nunito Bold"/>
              </a:rPr>
              <a:t>Hẹn</a:t>
            </a:r>
            <a:r>
              <a:rPr lang="en-US" sz="3999" dirty="0">
                <a:solidFill>
                  <a:srgbClr val="000000"/>
                </a:solidFill>
                <a:latin typeface="Nunito Bold"/>
              </a:rPr>
              <a:t> </a:t>
            </a:r>
            <a:r>
              <a:rPr lang="en-US" sz="3999" dirty="0" err="1">
                <a:solidFill>
                  <a:srgbClr val="000000"/>
                </a:solidFill>
                <a:latin typeface="Nunito Bold"/>
              </a:rPr>
              <a:t>gặp</a:t>
            </a:r>
            <a:r>
              <a:rPr lang="en-US" sz="3999" dirty="0">
                <a:solidFill>
                  <a:srgbClr val="000000"/>
                </a:solidFill>
                <a:latin typeface="Nunito Bold"/>
              </a:rPr>
              <a:t> </a:t>
            </a:r>
            <a:r>
              <a:rPr lang="en-US" sz="3999" dirty="0" err="1">
                <a:solidFill>
                  <a:srgbClr val="000000"/>
                </a:solidFill>
                <a:latin typeface="Nunito Bold"/>
              </a:rPr>
              <a:t>các</a:t>
            </a:r>
            <a:r>
              <a:rPr lang="en-US" sz="3999" dirty="0">
                <a:solidFill>
                  <a:srgbClr val="000000"/>
                </a:solidFill>
                <a:latin typeface="Nunito Bold"/>
              </a:rPr>
              <a:t> </a:t>
            </a:r>
            <a:r>
              <a:rPr lang="en-US" sz="3999" dirty="0" err="1" smtClean="0">
                <a:solidFill>
                  <a:srgbClr val="000000"/>
                </a:solidFill>
                <a:latin typeface="Nunito Bold"/>
              </a:rPr>
              <a:t>em</a:t>
            </a:r>
            <a:r>
              <a:rPr lang="en-US" sz="3999" dirty="0" smtClean="0">
                <a:solidFill>
                  <a:srgbClr val="000000"/>
                </a:solidFill>
                <a:latin typeface="Nunito Bold"/>
              </a:rPr>
              <a:t> </a:t>
            </a:r>
            <a:r>
              <a:rPr lang="en-US" sz="3999" dirty="0">
                <a:solidFill>
                  <a:srgbClr val="000000"/>
                </a:solidFill>
                <a:latin typeface="Nunito Bold"/>
              </a:rPr>
              <a:t>ở </a:t>
            </a:r>
            <a:r>
              <a:rPr lang="en-US" sz="3999" dirty="0" err="1">
                <a:solidFill>
                  <a:srgbClr val="000000"/>
                </a:solidFill>
                <a:latin typeface="Nunito Bold"/>
              </a:rPr>
              <a:t>tiết</a:t>
            </a:r>
            <a:r>
              <a:rPr lang="en-US" sz="3999" dirty="0">
                <a:solidFill>
                  <a:srgbClr val="000000"/>
                </a:solidFill>
                <a:latin typeface="Nunito Bold"/>
              </a:rPr>
              <a:t> </a:t>
            </a:r>
            <a:r>
              <a:rPr lang="en-US" sz="3999" dirty="0" err="1">
                <a:solidFill>
                  <a:srgbClr val="000000"/>
                </a:solidFill>
                <a:latin typeface="Nunito Bold"/>
              </a:rPr>
              <a:t>học</a:t>
            </a:r>
            <a:r>
              <a:rPr lang="en-US" sz="3999" dirty="0">
                <a:solidFill>
                  <a:srgbClr val="000000"/>
                </a:solidFill>
                <a:latin typeface="Nunito Bold"/>
              </a:rPr>
              <a:t> </a:t>
            </a:r>
            <a:r>
              <a:rPr lang="en-US" sz="3999" dirty="0" err="1">
                <a:solidFill>
                  <a:srgbClr val="000000"/>
                </a:solidFill>
                <a:latin typeface="Nunito Bold"/>
              </a:rPr>
              <a:t>tiếp</a:t>
            </a:r>
            <a:r>
              <a:rPr lang="en-US" sz="3999" dirty="0">
                <a:solidFill>
                  <a:srgbClr val="000000"/>
                </a:solidFill>
                <a:latin typeface="Nunito Bold"/>
              </a:rPr>
              <a:t> </a:t>
            </a:r>
            <a:r>
              <a:rPr lang="en-US" sz="3999" dirty="0" err="1">
                <a:solidFill>
                  <a:srgbClr val="000000"/>
                </a:solidFill>
                <a:latin typeface="Nunito Bold"/>
              </a:rPr>
              <a:t>theo</a:t>
            </a:r>
            <a:r>
              <a:rPr lang="en-US" sz="3999" dirty="0">
                <a:solidFill>
                  <a:srgbClr val="000000"/>
                </a:solidFill>
                <a:latin typeface="Nunito Bold"/>
              </a:rPr>
              <a:t> !!!</a:t>
            </a:r>
          </a:p>
        </p:txBody>
      </p:sp>
      <p:sp>
        <p:nvSpPr>
          <p:cNvPr id="5" name="Freeform 5"/>
          <p:cNvSpPr/>
          <p:nvPr/>
        </p:nvSpPr>
        <p:spPr>
          <a:xfrm flipH="1">
            <a:off x="13486148" y="-188756"/>
            <a:ext cx="7955900" cy="11668774"/>
          </a:xfrm>
          <a:custGeom>
            <a:avLst/>
            <a:gdLst/>
            <a:ahLst/>
            <a:cxnLst/>
            <a:rect l="l" t="t" r="r" b="b"/>
            <a:pathLst>
              <a:path w="7955900" h="11668774">
                <a:moveTo>
                  <a:pt x="7955900" y="0"/>
                </a:moveTo>
                <a:lnTo>
                  <a:pt x="0" y="0"/>
                </a:lnTo>
                <a:lnTo>
                  <a:pt x="0" y="11668774"/>
                </a:lnTo>
                <a:lnTo>
                  <a:pt x="7955900" y="11668774"/>
                </a:lnTo>
                <a:lnTo>
                  <a:pt x="7955900" y="0"/>
                </a:lnTo>
                <a:close/>
              </a:path>
            </a:pathLst>
          </a:custGeom>
          <a:blipFill>
            <a:blip r:embed="rId4">
              <a:extLst>
                <a:ext uri="{96DAC541-7B7A-43D3-8B79-37D633B846F1}">
                  <asvg:svgBlip xmlns="" xmlns:asvg="http://schemas.microsoft.com/office/drawing/2016/SVG/main" r:embed="rId5"/>
                </a:ext>
              </a:extLst>
            </a:blip>
            <a:stretch>
              <a:fillRect r="-125210"/>
            </a:stretch>
          </a:blipFill>
        </p:spPr>
      </p:sp>
      <p:grpSp>
        <p:nvGrpSpPr>
          <p:cNvPr id="6" name="Group 6"/>
          <p:cNvGrpSpPr/>
          <p:nvPr/>
        </p:nvGrpSpPr>
        <p:grpSpPr>
          <a:xfrm>
            <a:off x="3266843" y="8566796"/>
            <a:ext cx="11764405" cy="3086100"/>
            <a:chOff x="0" y="0"/>
            <a:chExt cx="3098444" cy="812800"/>
          </a:xfrm>
        </p:grpSpPr>
        <p:sp>
          <p:nvSpPr>
            <p:cNvPr id="7" name="Freeform 7"/>
            <p:cNvSpPr/>
            <p:nvPr/>
          </p:nvSpPr>
          <p:spPr>
            <a:xfrm>
              <a:off x="0" y="0"/>
              <a:ext cx="3098444" cy="812800"/>
            </a:xfrm>
            <a:custGeom>
              <a:avLst/>
              <a:gdLst/>
              <a:ahLst/>
              <a:cxnLst/>
              <a:rect l="l" t="t" r="r" b="b"/>
              <a:pathLst>
                <a:path w="3098444" h="812800">
                  <a:moveTo>
                    <a:pt x="0" y="0"/>
                  </a:moveTo>
                  <a:lnTo>
                    <a:pt x="3098444" y="0"/>
                  </a:lnTo>
                  <a:lnTo>
                    <a:pt x="3098444" y="812800"/>
                  </a:lnTo>
                  <a:lnTo>
                    <a:pt x="0" y="812800"/>
                  </a:lnTo>
                  <a:close/>
                </a:path>
              </a:pathLst>
            </a:custGeom>
            <a:solidFill>
              <a:srgbClr val="F89A2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3359"/>
                </a:lnSpc>
              </a:pPr>
              <a:endParaRPr/>
            </a:p>
          </p:txBody>
        </p:sp>
      </p:grpSp>
      <p:sp>
        <p:nvSpPr>
          <p:cNvPr id="9" name="Freeform 9"/>
          <p:cNvSpPr/>
          <p:nvPr/>
        </p:nvSpPr>
        <p:spPr>
          <a:xfrm>
            <a:off x="2367508" y="7204864"/>
            <a:ext cx="4398891" cy="5100163"/>
          </a:xfrm>
          <a:custGeom>
            <a:avLst/>
            <a:gdLst/>
            <a:ahLst/>
            <a:cxnLst/>
            <a:rect l="l" t="t" r="r" b="b"/>
            <a:pathLst>
              <a:path w="4398891" h="5100163">
                <a:moveTo>
                  <a:pt x="0" y="0"/>
                </a:moveTo>
                <a:lnTo>
                  <a:pt x="4398891" y="0"/>
                </a:lnTo>
                <a:lnTo>
                  <a:pt x="4398891" y="5100164"/>
                </a:lnTo>
                <a:lnTo>
                  <a:pt x="0" y="510016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0" name="Freeform 10"/>
          <p:cNvSpPr/>
          <p:nvPr/>
        </p:nvSpPr>
        <p:spPr>
          <a:xfrm flipH="1">
            <a:off x="11685806" y="7204864"/>
            <a:ext cx="4398891" cy="5100163"/>
          </a:xfrm>
          <a:custGeom>
            <a:avLst/>
            <a:gdLst/>
            <a:ahLst/>
            <a:cxnLst/>
            <a:rect l="l" t="t" r="r" b="b"/>
            <a:pathLst>
              <a:path w="4398891" h="5100163">
                <a:moveTo>
                  <a:pt x="4398891" y="0"/>
                </a:moveTo>
                <a:lnTo>
                  <a:pt x="0" y="0"/>
                </a:lnTo>
                <a:lnTo>
                  <a:pt x="0" y="5100164"/>
                </a:lnTo>
                <a:lnTo>
                  <a:pt x="4398891" y="5100164"/>
                </a:lnTo>
                <a:lnTo>
                  <a:pt x="4398891"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TextBox 11"/>
          <p:cNvSpPr txBox="1"/>
          <p:nvPr/>
        </p:nvSpPr>
        <p:spPr>
          <a:xfrm>
            <a:off x="1028700" y="4491990"/>
            <a:ext cx="16230600" cy="1365182"/>
          </a:xfrm>
          <a:prstGeom prst="rect">
            <a:avLst/>
          </a:prstGeom>
        </p:spPr>
        <p:txBody>
          <a:bodyPr lIns="0" tIns="0" rIns="0" bIns="0" rtlCol="0" anchor="t">
            <a:spAutoFit/>
          </a:bodyPr>
          <a:lstStyle/>
          <a:p>
            <a:pPr marL="0" lvl="0" indent="0" algn="ctr">
              <a:lnSpc>
                <a:spcPts val="10560"/>
              </a:lnSpc>
            </a:pPr>
            <a:r>
              <a:rPr lang="en-US" sz="9600" b="1" dirty="0" err="1">
                <a:solidFill>
                  <a:srgbClr val="000000"/>
                </a:solidFill>
                <a:latin typeface="Times New Roman" panose="02020603050405020304" pitchFamily="18" charset="0"/>
                <a:cs typeface="Times New Roman" panose="02020603050405020304" pitchFamily="18" charset="0"/>
              </a:rPr>
              <a:t>Cảm</a:t>
            </a:r>
            <a:r>
              <a:rPr lang="en-US" sz="9600" b="1" dirty="0">
                <a:solidFill>
                  <a:srgbClr val="000000"/>
                </a:solidFill>
                <a:latin typeface="Times New Roman" panose="02020603050405020304" pitchFamily="18" charset="0"/>
                <a:cs typeface="Times New Roman" panose="02020603050405020304" pitchFamily="18" charset="0"/>
              </a:rPr>
              <a:t> </a:t>
            </a:r>
            <a:r>
              <a:rPr lang="en-US" sz="9600" b="1" dirty="0" err="1">
                <a:solidFill>
                  <a:srgbClr val="000000"/>
                </a:solidFill>
                <a:latin typeface="Times New Roman" panose="02020603050405020304" pitchFamily="18" charset="0"/>
                <a:cs typeface="Times New Roman" panose="02020603050405020304" pitchFamily="18" charset="0"/>
              </a:rPr>
              <a:t>ơn</a:t>
            </a:r>
            <a:r>
              <a:rPr lang="en-US" sz="9600" b="1" dirty="0">
                <a:solidFill>
                  <a:srgbClr val="000000"/>
                </a:solidFill>
                <a:latin typeface="Times New Roman" panose="02020603050405020304" pitchFamily="18" charset="0"/>
                <a:cs typeface="Times New Roman" panose="02020603050405020304" pitchFamily="18" charset="0"/>
              </a:rPr>
              <a:t> </a:t>
            </a:r>
            <a:r>
              <a:rPr lang="en-US" sz="9600" b="1" dirty="0" err="1">
                <a:solidFill>
                  <a:srgbClr val="000000"/>
                </a:solidFill>
                <a:latin typeface="Times New Roman" panose="02020603050405020304" pitchFamily="18" charset="0"/>
                <a:cs typeface="Times New Roman" panose="02020603050405020304" pitchFamily="18" charset="0"/>
              </a:rPr>
              <a:t>đã</a:t>
            </a:r>
            <a:r>
              <a:rPr lang="en-US" sz="9600" b="1" dirty="0">
                <a:solidFill>
                  <a:srgbClr val="000000"/>
                </a:solidFill>
                <a:latin typeface="Times New Roman" panose="02020603050405020304" pitchFamily="18" charset="0"/>
                <a:cs typeface="Times New Roman" panose="02020603050405020304" pitchFamily="18" charset="0"/>
              </a:rPr>
              <a:t> </a:t>
            </a:r>
            <a:r>
              <a:rPr lang="en-US" sz="9600" b="1" dirty="0" err="1">
                <a:solidFill>
                  <a:srgbClr val="000000"/>
                </a:solidFill>
                <a:latin typeface="Times New Roman" panose="02020603050405020304" pitchFamily="18" charset="0"/>
                <a:cs typeface="Times New Roman" panose="02020603050405020304" pitchFamily="18" charset="0"/>
              </a:rPr>
              <a:t>theo</a:t>
            </a:r>
            <a:r>
              <a:rPr lang="en-US" sz="9600" b="1" dirty="0">
                <a:solidFill>
                  <a:srgbClr val="000000"/>
                </a:solidFill>
                <a:latin typeface="Times New Roman" panose="02020603050405020304" pitchFamily="18" charset="0"/>
                <a:cs typeface="Times New Roman" panose="02020603050405020304" pitchFamily="18" charset="0"/>
              </a:rPr>
              <a:t> </a:t>
            </a:r>
            <a:r>
              <a:rPr lang="en-US" sz="9600" b="1" dirty="0" err="1">
                <a:solidFill>
                  <a:srgbClr val="000000"/>
                </a:solidFill>
                <a:latin typeface="Times New Roman" panose="02020603050405020304" pitchFamily="18" charset="0"/>
                <a:cs typeface="Times New Roman" panose="02020603050405020304" pitchFamily="18" charset="0"/>
              </a:rPr>
              <a:t>dõi</a:t>
            </a:r>
            <a:endParaRPr lang="en-US" sz="96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75094" y="208567"/>
            <a:ext cx="2543445" cy="3069013"/>
          </a:xfrm>
          <a:custGeom>
            <a:avLst/>
            <a:gdLst/>
            <a:ahLst/>
            <a:cxnLst/>
            <a:rect l="l" t="t" r="r" b="b"/>
            <a:pathLst>
              <a:path w="2543445" h="3069013">
                <a:moveTo>
                  <a:pt x="0" y="0"/>
                </a:moveTo>
                <a:lnTo>
                  <a:pt x="2543445" y="0"/>
                </a:lnTo>
                <a:lnTo>
                  <a:pt x="2543445" y="3069013"/>
                </a:lnTo>
                <a:lnTo>
                  <a:pt x="0" y="306901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49605" y="5143500"/>
            <a:ext cx="5119832" cy="6638356"/>
          </a:xfrm>
          <a:custGeom>
            <a:avLst/>
            <a:gdLst/>
            <a:ahLst/>
            <a:cxnLst/>
            <a:rect l="l" t="t" r="r" b="b"/>
            <a:pathLst>
              <a:path w="5119832" h="6638356">
                <a:moveTo>
                  <a:pt x="0" y="0"/>
                </a:moveTo>
                <a:lnTo>
                  <a:pt x="5119832" y="0"/>
                </a:lnTo>
                <a:lnTo>
                  <a:pt x="5119832" y="6638356"/>
                </a:lnTo>
                <a:lnTo>
                  <a:pt x="0" y="66383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447571" y="5364257"/>
            <a:ext cx="2324800" cy="3682851"/>
          </a:xfrm>
          <a:custGeom>
            <a:avLst/>
            <a:gdLst/>
            <a:ahLst/>
            <a:cxnLst/>
            <a:rect l="l" t="t" r="r" b="b"/>
            <a:pathLst>
              <a:path w="2324800" h="3682851">
                <a:moveTo>
                  <a:pt x="0" y="0"/>
                </a:moveTo>
                <a:lnTo>
                  <a:pt x="2324799" y="0"/>
                </a:lnTo>
                <a:lnTo>
                  <a:pt x="2324799" y="3682851"/>
                </a:lnTo>
                <a:lnTo>
                  <a:pt x="0" y="36828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2819400" y="2878669"/>
            <a:ext cx="13639799" cy="4971176"/>
          </a:xfrm>
          <a:custGeom>
            <a:avLst/>
            <a:gdLst/>
            <a:ahLst/>
            <a:cxnLst/>
            <a:rect l="l" t="t" r="r" b="b"/>
            <a:pathLst>
              <a:path w="9942351" h="4971176">
                <a:moveTo>
                  <a:pt x="0" y="0"/>
                </a:moveTo>
                <a:lnTo>
                  <a:pt x="9942352" y="0"/>
                </a:lnTo>
                <a:lnTo>
                  <a:pt x="9942352" y="4971176"/>
                </a:lnTo>
                <a:lnTo>
                  <a:pt x="0" y="497117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4492344" y="4368135"/>
            <a:ext cx="10925322" cy="1974900"/>
          </a:xfrm>
          <a:prstGeom prst="rect">
            <a:avLst/>
          </a:prstGeom>
        </p:spPr>
        <p:txBody>
          <a:bodyPr wrap="square" lIns="0" tIns="0" rIns="0" bIns="0" rtlCol="0" anchor="t">
            <a:spAutoFit/>
          </a:bodyPr>
          <a:lstStyle/>
          <a:p>
            <a:pPr marL="0" lvl="0" indent="0" algn="ctr">
              <a:lnSpc>
                <a:spcPts val="7679"/>
              </a:lnSpc>
              <a:spcBef>
                <a:spcPct val="0"/>
              </a:spcBef>
            </a:pPr>
            <a:r>
              <a:rPr lang="en-US" sz="6000" b="1" spc="-63" dirty="0" smtClean="0">
                <a:solidFill>
                  <a:srgbClr val="FFFFFF"/>
                </a:solidFill>
                <a:latin typeface="Times New Roman" panose="02020603050405020304" pitchFamily="18" charset="0"/>
                <a:cs typeface="Times New Roman" panose="02020603050405020304" pitchFamily="18" charset="0"/>
              </a:rPr>
              <a:t>HOẠT ĐỘNG 2:</a:t>
            </a:r>
          </a:p>
          <a:p>
            <a:pPr marL="0" lvl="0" indent="0" algn="ctr">
              <a:lnSpc>
                <a:spcPts val="7679"/>
              </a:lnSpc>
              <a:spcBef>
                <a:spcPct val="0"/>
              </a:spcBef>
            </a:pPr>
            <a:r>
              <a:rPr lang="en-US" sz="6000" b="1" spc="-63" dirty="0" smtClean="0">
                <a:solidFill>
                  <a:srgbClr val="FFFFFF"/>
                </a:solidFill>
                <a:latin typeface="Times New Roman" panose="02020603050405020304" pitchFamily="18" charset="0"/>
                <a:cs typeface="Times New Roman" panose="02020603050405020304" pitchFamily="18" charset="0"/>
              </a:rPr>
              <a:t> HÌNH </a:t>
            </a:r>
            <a:r>
              <a:rPr lang="en-US" sz="6000" b="1" spc="-63" dirty="0">
                <a:solidFill>
                  <a:srgbClr val="FFFFFF"/>
                </a:solidFill>
                <a:latin typeface="Times New Roman" panose="02020603050405020304" pitchFamily="18" charset="0"/>
                <a:cs typeface="Times New Roman" panose="02020603050405020304" pitchFamily="18" charset="0"/>
              </a:rPr>
              <a:t>THÀNH KIẾN THỨC</a:t>
            </a:r>
          </a:p>
        </p:txBody>
      </p:sp>
    </p:spTree>
    <p:extLst>
      <p:ext uri="{BB962C8B-B14F-4D97-AF65-F5344CB8AC3E}">
        <p14:creationId xmlns:p14="http://schemas.microsoft.com/office/powerpoint/2010/main" val="847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99183" y="5143500"/>
            <a:ext cx="3829948" cy="5961008"/>
          </a:xfrm>
          <a:custGeom>
            <a:avLst/>
            <a:gdLst/>
            <a:ahLst/>
            <a:cxnLst/>
            <a:rect l="l" t="t" r="r" b="b"/>
            <a:pathLst>
              <a:path w="3829948" h="5961008">
                <a:moveTo>
                  <a:pt x="0" y="0"/>
                </a:moveTo>
                <a:lnTo>
                  <a:pt x="3829947" y="0"/>
                </a:lnTo>
                <a:lnTo>
                  <a:pt x="3829947" y="5961008"/>
                </a:lnTo>
                <a:lnTo>
                  <a:pt x="0" y="59610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4705362" y="595248"/>
            <a:ext cx="2875216" cy="4114800"/>
          </a:xfrm>
          <a:custGeom>
            <a:avLst/>
            <a:gdLst/>
            <a:ahLst/>
            <a:cxnLst/>
            <a:rect l="l" t="t" r="r" b="b"/>
            <a:pathLst>
              <a:path w="2875216" h="4114800">
                <a:moveTo>
                  <a:pt x="0" y="0"/>
                </a:moveTo>
                <a:lnTo>
                  <a:pt x="2875217" y="0"/>
                </a:lnTo>
                <a:lnTo>
                  <a:pt x="287521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TextBox 6">
            <a:extLst>
              <a:ext uri="{FF2B5EF4-FFF2-40B4-BE49-F238E27FC236}">
                <a16:creationId xmlns:a16="http://schemas.microsoft.com/office/drawing/2014/main" id="{AC5CC9D3-5AB2-C489-AAAE-381C5AF28274}"/>
              </a:ext>
            </a:extLst>
          </p:cNvPr>
          <p:cNvSpPr txBox="1"/>
          <p:nvPr/>
        </p:nvSpPr>
        <p:spPr>
          <a:xfrm>
            <a:off x="2637148" y="4640958"/>
            <a:ext cx="12044151" cy="1029128"/>
          </a:xfrm>
          <a:prstGeom prst="rect">
            <a:avLst/>
          </a:prstGeom>
        </p:spPr>
        <p:txBody>
          <a:bodyPr wrap="square" lIns="0" tIns="0" rIns="0" bIns="0" rtlCol="0" anchor="t">
            <a:spAutoFit/>
          </a:bodyPr>
          <a:lstStyle/>
          <a:p>
            <a:pPr marL="0" lvl="0" indent="0" algn="ctr">
              <a:lnSpc>
                <a:spcPts val="7679"/>
              </a:lnSpc>
              <a:spcBef>
                <a:spcPct val="0"/>
              </a:spcBef>
            </a:pPr>
            <a:r>
              <a:rPr lang="en-US" sz="9600" b="1" spc="-63" dirty="0">
                <a:solidFill>
                  <a:srgbClr val="CF1164"/>
                </a:solidFill>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1305747539"/>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4019137" y="-573276"/>
            <a:ext cx="4604407" cy="3171285"/>
          </a:xfrm>
          <a:custGeom>
            <a:avLst/>
            <a:gdLst/>
            <a:ahLst/>
            <a:cxnLst/>
            <a:rect l="l" t="t" r="r" b="b"/>
            <a:pathLst>
              <a:path w="4604407" h="3171285">
                <a:moveTo>
                  <a:pt x="0" y="0"/>
                </a:moveTo>
                <a:lnTo>
                  <a:pt x="4604407" y="0"/>
                </a:lnTo>
                <a:lnTo>
                  <a:pt x="4604407" y="3171285"/>
                </a:lnTo>
                <a:lnTo>
                  <a:pt x="0" y="317128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2" name="Freeform 12"/>
          <p:cNvSpPr/>
          <p:nvPr/>
        </p:nvSpPr>
        <p:spPr>
          <a:xfrm>
            <a:off x="15847611" y="8197778"/>
            <a:ext cx="1961966" cy="2121044"/>
          </a:xfrm>
          <a:custGeom>
            <a:avLst/>
            <a:gdLst/>
            <a:ahLst/>
            <a:cxnLst/>
            <a:rect l="l" t="t" r="r" b="b"/>
            <a:pathLst>
              <a:path w="1961966" h="2121044">
                <a:moveTo>
                  <a:pt x="0" y="0"/>
                </a:moveTo>
                <a:lnTo>
                  <a:pt x="1961965" y="0"/>
                </a:lnTo>
                <a:lnTo>
                  <a:pt x="1961965" y="2121044"/>
                </a:lnTo>
                <a:lnTo>
                  <a:pt x="0" y="212104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9" name="TextBox 19"/>
          <p:cNvSpPr txBox="1"/>
          <p:nvPr/>
        </p:nvSpPr>
        <p:spPr>
          <a:xfrm>
            <a:off x="4876800" y="2994907"/>
            <a:ext cx="12723983" cy="6791603"/>
          </a:xfrm>
          <a:prstGeom prst="rect">
            <a:avLst/>
          </a:prstGeom>
        </p:spPr>
        <p:txBody>
          <a:bodyPr wrap="square" lIns="0" tIns="0" rIns="0" bIns="0" rtlCol="0" anchor="t">
            <a:spAutoFit/>
          </a:bodyPr>
          <a:lstStyle/>
          <a:p>
            <a:pPr marL="857250" indent="-857250" algn="just">
              <a:spcAft>
                <a:spcPts val="800"/>
              </a:spcAft>
              <a:buFontTx/>
              <a:buChar char="-"/>
            </a:pPr>
            <a:r>
              <a:rPr lang="en-US" sz="6000" b="1" u="sng" kern="1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60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60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u="sng" kern="1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US" sz="6000" b="1" u="sng"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u="sng" kern="100" dirty="0" err="1">
                <a:effectLst/>
                <a:latin typeface="Times New Roman" panose="02020603050405020304" pitchFamily="18" charset="0"/>
                <a:ea typeface="Calibri" panose="020F0502020204030204" pitchFamily="34" charset="0"/>
                <a:cs typeface="Times New Roman" panose="02020603050405020304" pitchFamily="18" charset="0"/>
              </a:rPr>
              <a:t>đôi</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tin</a:t>
            </a:r>
            <a:endParaRPr lang="en-US" sz="4800" kern="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Chú</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khó</a:t>
            </a:r>
            <a:endParaRPr lang="en-US" sz="4800" kern="1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Tóm</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tắt</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6000" kern="100" dirty="0" err="1">
                <a:effectLst/>
                <a:latin typeface="Times New Roman" panose="02020603050405020304" pitchFamily="18" charset="0"/>
                <a:ea typeface="Calibri" panose="020F0502020204030204" pitchFamily="34" charset="0"/>
                <a:cs typeface="Times New Roman" panose="02020603050405020304" pitchFamily="18" charset="0"/>
              </a:rPr>
              <a:t>trích</a:t>
            </a:r>
            <a:r>
              <a:rPr lang="en-US" sz="60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6000" kern="100" dirty="0">
                <a:latin typeface="Times New Roman" panose="02020603050405020304" pitchFamily="18" charset="0"/>
                <a:ea typeface="Calibri" panose="020F0502020204030204" pitchFamily="34" charset="0"/>
                <a:cs typeface="Times New Roman" panose="02020603050405020304" pitchFamily="18" charset="0"/>
              </a:rPr>
              <a:t>+ Hoàn </a:t>
            </a:r>
            <a:r>
              <a:rPr lang="en-US" sz="6000" kern="1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60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latin typeface="Times New Roman" panose="02020603050405020304" pitchFamily="18" charset="0"/>
                <a:ea typeface="Calibri" panose="020F0502020204030204" pitchFamily="34" charset="0"/>
                <a:cs typeface="Times New Roman" panose="02020603050405020304" pitchFamily="18" charset="0"/>
              </a:rPr>
              <a:t>Phiếu</a:t>
            </a:r>
            <a:r>
              <a:rPr lang="en-US" sz="60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60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6000" b="1" kern="1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6000" b="1" kern="100" dirty="0">
                <a:latin typeface="Times New Roman" panose="02020603050405020304" pitchFamily="18" charset="0"/>
                <a:ea typeface="Calibri" panose="020F0502020204030204" pitchFamily="34" charset="0"/>
                <a:cs typeface="Times New Roman" panose="02020603050405020304" pitchFamily="18" charset="0"/>
              </a:rPr>
              <a:t> 1</a:t>
            </a:r>
            <a:r>
              <a:rPr lang="en-US" sz="6000" kern="100" dirty="0">
                <a:latin typeface="Times New Roman" panose="02020603050405020304" pitchFamily="18" charset="0"/>
                <a:ea typeface="Calibri" panose="020F0502020204030204" pitchFamily="34" charset="0"/>
                <a:cs typeface="Times New Roman" panose="02020603050405020304" pitchFamily="18" charset="0"/>
              </a:rPr>
              <a:t>.</a:t>
            </a:r>
            <a:endParaRPr lang="en-US" sz="6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685800" indent="-685800" algn="just">
              <a:spcAft>
                <a:spcPts val="800"/>
              </a:spcAft>
              <a:buFontTx/>
              <a:buChar char="-"/>
            </a:pPr>
            <a:endParaRPr lang="en-US" sz="4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Freeform 21"/>
          <p:cNvSpPr/>
          <p:nvPr/>
        </p:nvSpPr>
        <p:spPr>
          <a:xfrm flipH="1">
            <a:off x="0" y="5372630"/>
            <a:ext cx="4010280" cy="6438900"/>
          </a:xfrm>
          <a:custGeom>
            <a:avLst/>
            <a:gdLst/>
            <a:ahLst/>
            <a:cxnLst/>
            <a:rect l="l" t="t" r="r" b="b"/>
            <a:pathLst>
              <a:path w="6092900" h="9009833">
                <a:moveTo>
                  <a:pt x="6092900" y="0"/>
                </a:moveTo>
                <a:lnTo>
                  <a:pt x="0" y="0"/>
                </a:lnTo>
                <a:lnTo>
                  <a:pt x="0" y="9009834"/>
                </a:lnTo>
                <a:lnTo>
                  <a:pt x="6092900" y="9009834"/>
                </a:lnTo>
                <a:lnTo>
                  <a:pt x="609290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320875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907174" y="4322017"/>
            <a:ext cx="4779514" cy="6547279"/>
          </a:xfrm>
          <a:custGeom>
            <a:avLst/>
            <a:gdLst/>
            <a:ahLst/>
            <a:cxnLst/>
            <a:rect l="l" t="t" r="r" b="b"/>
            <a:pathLst>
              <a:path w="4779514" h="6547279">
                <a:moveTo>
                  <a:pt x="0" y="0"/>
                </a:moveTo>
                <a:lnTo>
                  <a:pt x="4779514" y="0"/>
                </a:lnTo>
                <a:lnTo>
                  <a:pt x="4779514" y="6547279"/>
                </a:lnTo>
                <a:lnTo>
                  <a:pt x="0" y="654727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14209538" y="420308"/>
            <a:ext cx="3866865" cy="3190163"/>
          </a:xfrm>
          <a:custGeom>
            <a:avLst/>
            <a:gdLst/>
            <a:ahLst/>
            <a:cxnLst/>
            <a:rect l="l" t="t" r="r" b="b"/>
            <a:pathLst>
              <a:path w="3866865" h="3190163">
                <a:moveTo>
                  <a:pt x="0" y="0"/>
                </a:moveTo>
                <a:lnTo>
                  <a:pt x="3866865" y="0"/>
                </a:lnTo>
                <a:lnTo>
                  <a:pt x="3866865" y="3190163"/>
                </a:lnTo>
                <a:lnTo>
                  <a:pt x="0" y="31901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TextBox 6"/>
          <p:cNvSpPr txBox="1"/>
          <p:nvPr/>
        </p:nvSpPr>
        <p:spPr>
          <a:xfrm rot="-331711">
            <a:off x="204787" y="520467"/>
            <a:ext cx="9221357" cy="1053173"/>
          </a:xfrm>
          <a:prstGeom prst="rect">
            <a:avLst/>
          </a:prstGeom>
        </p:spPr>
        <p:txBody>
          <a:bodyPr wrap="square" lIns="0" tIns="0" rIns="0" bIns="0" rtlCol="0" anchor="t">
            <a:spAutoFit/>
          </a:bodyPr>
          <a:lstStyle/>
          <a:p>
            <a:pPr algn="ctr">
              <a:lnSpc>
                <a:spcPts val="8200"/>
              </a:lnSpc>
            </a:pPr>
            <a:r>
              <a:rPr lang="en-US" sz="8000" b="1" spc="192" dirty="0">
                <a:solidFill>
                  <a:srgbClr val="CF1164"/>
                </a:solidFill>
                <a:latin typeface="Times New Roman" panose="02020603050405020304" pitchFamily="18" charset="0"/>
                <a:cs typeface="Times New Roman" panose="02020603050405020304" pitchFamily="18" charset="0"/>
              </a:rPr>
              <a:t>PHIẾU HỌC TẬP 1</a:t>
            </a:r>
          </a:p>
        </p:txBody>
      </p:sp>
      <p:pic>
        <p:nvPicPr>
          <p:cNvPr id="7" name="Picture 6" descr="A paper with text and images&#10;&#10;Description automatically generated with medium confidence">
            <a:extLst>
              <a:ext uri="{FF2B5EF4-FFF2-40B4-BE49-F238E27FC236}">
                <a16:creationId xmlns:a16="http://schemas.microsoft.com/office/drawing/2014/main" id="{6BC7A40F-7A23-C5A5-1DF6-EF9A113C2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1572925"/>
            <a:ext cx="5845264" cy="8267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067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5548" y="5143500"/>
            <a:ext cx="5581277" cy="5581277"/>
          </a:xfrm>
          <a:custGeom>
            <a:avLst/>
            <a:gdLst/>
            <a:ahLst/>
            <a:cxnLst/>
            <a:rect l="l" t="t" r="r" b="b"/>
            <a:pathLst>
              <a:path w="5581277" h="5581277">
                <a:moveTo>
                  <a:pt x="0" y="0"/>
                </a:moveTo>
                <a:lnTo>
                  <a:pt x="5581278" y="0"/>
                </a:lnTo>
                <a:lnTo>
                  <a:pt x="5581278" y="5581277"/>
                </a:lnTo>
                <a:lnTo>
                  <a:pt x="0" y="55812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4173200" y="-142079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613482" y="4516085"/>
            <a:ext cx="8319815" cy="5858721"/>
          </a:xfrm>
          <a:custGeom>
            <a:avLst/>
            <a:gdLst/>
            <a:ahLst/>
            <a:cxnLst/>
            <a:rect l="l" t="t" r="r" b="b"/>
            <a:pathLst>
              <a:path w="9155380" h="5962441">
                <a:moveTo>
                  <a:pt x="0" y="0"/>
                </a:moveTo>
                <a:lnTo>
                  <a:pt x="9155380" y="0"/>
                </a:lnTo>
                <a:lnTo>
                  <a:pt x="9155380" y="5962441"/>
                </a:lnTo>
                <a:lnTo>
                  <a:pt x="0" y="596244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flipH="1">
            <a:off x="1844053" y="5600700"/>
            <a:ext cx="3499610" cy="5124077"/>
          </a:xfrm>
          <a:custGeom>
            <a:avLst/>
            <a:gdLst/>
            <a:ahLst/>
            <a:cxnLst/>
            <a:rect l="l" t="t" r="r" b="b"/>
            <a:pathLst>
              <a:path w="3824334" h="5338537">
                <a:moveTo>
                  <a:pt x="3824334" y="0"/>
                </a:moveTo>
                <a:lnTo>
                  <a:pt x="0" y="0"/>
                </a:lnTo>
                <a:lnTo>
                  <a:pt x="0" y="5338537"/>
                </a:lnTo>
                <a:lnTo>
                  <a:pt x="3824334" y="5338537"/>
                </a:lnTo>
                <a:lnTo>
                  <a:pt x="3824334"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14173200" y="0"/>
            <a:ext cx="3900004" cy="3646503"/>
          </a:xfrm>
          <a:custGeom>
            <a:avLst/>
            <a:gdLst/>
            <a:ahLst/>
            <a:cxnLst/>
            <a:rect l="l" t="t" r="r" b="b"/>
            <a:pathLst>
              <a:path w="3900004" h="3646503">
                <a:moveTo>
                  <a:pt x="0" y="0"/>
                </a:moveTo>
                <a:lnTo>
                  <a:pt x="3900004" y="0"/>
                </a:lnTo>
                <a:lnTo>
                  <a:pt x="3900004" y="3646503"/>
                </a:lnTo>
                <a:lnTo>
                  <a:pt x="0" y="364650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TextBox 7"/>
          <p:cNvSpPr txBox="1"/>
          <p:nvPr/>
        </p:nvSpPr>
        <p:spPr>
          <a:xfrm>
            <a:off x="1295400" y="691573"/>
            <a:ext cx="11049000" cy="2954655"/>
          </a:xfrm>
          <a:prstGeom prst="rect">
            <a:avLst/>
          </a:prstGeom>
        </p:spPr>
        <p:txBody>
          <a:bodyPr wrap="square" lIns="0" tIns="0" rIns="0" bIns="0" rtlCol="0" anchor="t">
            <a:spAutoFit/>
          </a:bodyPr>
          <a:lstStyle/>
          <a:p>
            <a:pPr marL="0" lvl="0" indent="0" algn="ctr">
              <a:spcBef>
                <a:spcPct val="0"/>
              </a:spcBef>
            </a:pPr>
            <a:r>
              <a:rPr lang="en-US" sz="9600" b="1" dirty="0">
                <a:solidFill>
                  <a:srgbClr val="EC4A52"/>
                </a:solidFill>
                <a:latin typeface="Times New Roman" panose="02020603050405020304" pitchFamily="18" charset="0"/>
                <a:cs typeface="Times New Roman" panose="02020603050405020304" pitchFamily="18" charset="0"/>
              </a:rPr>
              <a:t>1. </a:t>
            </a:r>
            <a:r>
              <a:rPr lang="en-US" sz="9600" b="1" dirty="0" err="1">
                <a:solidFill>
                  <a:srgbClr val="EC4A52"/>
                </a:solidFill>
                <a:latin typeface="Times New Roman" panose="02020603050405020304" pitchFamily="18" charset="0"/>
                <a:cs typeface="Times New Roman" panose="02020603050405020304" pitchFamily="18" charset="0"/>
              </a:rPr>
              <a:t>Sếch</a:t>
            </a:r>
            <a:r>
              <a:rPr lang="en-US" sz="9600" b="1" dirty="0">
                <a:solidFill>
                  <a:srgbClr val="EC4A52"/>
                </a:solidFill>
                <a:latin typeface="Times New Roman" panose="02020603050405020304" pitchFamily="18" charset="0"/>
                <a:cs typeface="Times New Roman" panose="02020603050405020304" pitchFamily="18" charset="0"/>
              </a:rPr>
              <a:t> – </a:t>
            </a:r>
            <a:r>
              <a:rPr lang="en-US" sz="9600" b="1" dirty="0" err="1">
                <a:solidFill>
                  <a:srgbClr val="EC4A52"/>
                </a:solidFill>
                <a:latin typeface="Times New Roman" panose="02020603050405020304" pitchFamily="18" charset="0"/>
                <a:cs typeface="Times New Roman" panose="02020603050405020304" pitchFamily="18" charset="0"/>
              </a:rPr>
              <a:t>xpia</a:t>
            </a:r>
            <a:r>
              <a:rPr lang="en-US" sz="9600" b="1" dirty="0">
                <a:solidFill>
                  <a:srgbClr val="EC4A52"/>
                </a:solidFill>
                <a:latin typeface="Times New Roman" panose="02020603050405020304" pitchFamily="18" charset="0"/>
                <a:cs typeface="Times New Roman" panose="02020603050405020304" pitchFamily="18" charset="0"/>
              </a:rPr>
              <a:t> </a:t>
            </a:r>
            <a:br>
              <a:rPr lang="en-US" sz="9600" b="1" dirty="0">
                <a:solidFill>
                  <a:srgbClr val="EC4A52"/>
                </a:solidFill>
                <a:latin typeface="Times New Roman" panose="02020603050405020304" pitchFamily="18" charset="0"/>
                <a:cs typeface="Times New Roman" panose="02020603050405020304" pitchFamily="18" charset="0"/>
              </a:rPr>
            </a:br>
            <a:r>
              <a:rPr lang="en-US" sz="9600" b="1" dirty="0">
                <a:solidFill>
                  <a:srgbClr val="54C6C4"/>
                </a:solidFill>
                <a:latin typeface="Times New Roman" panose="02020603050405020304" pitchFamily="18" charset="0"/>
                <a:cs typeface="Times New Roman" panose="02020603050405020304" pitchFamily="18" charset="0"/>
              </a:rPr>
              <a:t>(1564 – 1616)</a:t>
            </a:r>
          </a:p>
        </p:txBody>
      </p:sp>
      <p:sp>
        <p:nvSpPr>
          <p:cNvPr id="8" name="TextBox 8"/>
          <p:cNvSpPr txBox="1"/>
          <p:nvPr/>
        </p:nvSpPr>
        <p:spPr>
          <a:xfrm>
            <a:off x="7086600" y="3628607"/>
            <a:ext cx="10795002" cy="5170646"/>
          </a:xfrm>
          <a:prstGeom prst="rect">
            <a:avLst/>
          </a:prstGeom>
        </p:spPr>
        <p:txBody>
          <a:bodyPr wrap="square" lIns="0" tIns="0" rIns="0" bIns="0" rtlCol="0" anchor="t">
            <a:spAutoFit/>
          </a:bodyPr>
          <a:lstStyle/>
          <a:p>
            <a:pPr marL="342900" indent="-342900" algn="just">
              <a:buFontTx/>
              <a:buChar char="-"/>
            </a:pPr>
            <a:r>
              <a:rPr lang="vi-VN" sz="4800" dirty="0">
                <a:solidFill>
                  <a:srgbClr val="000000"/>
                </a:solidFill>
                <a:latin typeface="Nunito Bold"/>
              </a:rPr>
              <a:t>Là </a:t>
            </a:r>
            <a:r>
              <a:rPr lang="vi-VN" sz="4800" dirty="0">
                <a:solidFill>
                  <a:srgbClr val="EC4A52"/>
                </a:solidFill>
                <a:latin typeface="Nunito Bold"/>
              </a:rPr>
              <a:t>nhà soạn kịch</a:t>
            </a:r>
            <a:r>
              <a:rPr lang="en-US" sz="4800" dirty="0">
                <a:solidFill>
                  <a:srgbClr val="000000"/>
                </a:solidFill>
                <a:latin typeface="Nunito Bold"/>
              </a:rPr>
              <a:t>, </a:t>
            </a:r>
            <a:r>
              <a:rPr lang="vi-VN" sz="4800" dirty="0">
                <a:solidFill>
                  <a:srgbClr val="EC4A52"/>
                </a:solidFill>
                <a:latin typeface="Nunito Bold"/>
              </a:rPr>
              <a:t>nhà thơ </a:t>
            </a:r>
            <a:r>
              <a:rPr lang="en-US" sz="4800" dirty="0">
                <a:solidFill>
                  <a:srgbClr val="000000"/>
                </a:solidFill>
                <a:latin typeface="Nunito Bold"/>
              </a:rPr>
              <a:t>A</a:t>
            </a:r>
            <a:r>
              <a:rPr lang="vi-VN" sz="4800" dirty="0" err="1">
                <a:solidFill>
                  <a:srgbClr val="000000"/>
                </a:solidFill>
                <a:latin typeface="Nunito Bold"/>
              </a:rPr>
              <a:t>nh</a:t>
            </a:r>
            <a:r>
              <a:rPr lang="en-US" sz="4800" dirty="0">
                <a:solidFill>
                  <a:srgbClr val="000000"/>
                </a:solidFill>
                <a:latin typeface="Nunito Bold"/>
              </a:rPr>
              <a:t>, </a:t>
            </a:r>
            <a:r>
              <a:rPr lang="vi-VN" sz="4800" dirty="0">
                <a:solidFill>
                  <a:srgbClr val="000000"/>
                </a:solidFill>
                <a:latin typeface="Nunito Bold"/>
              </a:rPr>
              <a:t>là</a:t>
            </a:r>
            <a:r>
              <a:rPr lang="en-US" sz="4800" dirty="0">
                <a:solidFill>
                  <a:srgbClr val="000000"/>
                </a:solidFill>
                <a:latin typeface="Nunito Bold"/>
              </a:rPr>
              <a:t> </a:t>
            </a:r>
            <a:r>
              <a:rPr lang="en-US" sz="4800" dirty="0" err="1">
                <a:solidFill>
                  <a:srgbClr val="EC4A52"/>
                </a:solidFill>
                <a:latin typeface="Nunito Bold"/>
              </a:rPr>
              <a:t>tác</a:t>
            </a:r>
            <a:r>
              <a:rPr lang="en-US" sz="4800" dirty="0">
                <a:solidFill>
                  <a:srgbClr val="EC4A52"/>
                </a:solidFill>
                <a:latin typeface="Nunito Bold"/>
              </a:rPr>
              <a:t> </a:t>
            </a:r>
            <a:r>
              <a:rPr lang="en-US" sz="4800" dirty="0" err="1">
                <a:solidFill>
                  <a:srgbClr val="EC4A52"/>
                </a:solidFill>
                <a:latin typeface="Nunito Bold"/>
              </a:rPr>
              <a:t>gia</a:t>
            </a:r>
            <a:r>
              <a:rPr lang="vi-VN" sz="4800" dirty="0">
                <a:solidFill>
                  <a:srgbClr val="EC4A52"/>
                </a:solidFill>
                <a:latin typeface="Nunito Bold"/>
              </a:rPr>
              <a:t> tiêu biểu </a:t>
            </a:r>
            <a:r>
              <a:rPr lang="vi-VN" sz="4800" dirty="0">
                <a:solidFill>
                  <a:srgbClr val="000000"/>
                </a:solidFill>
                <a:latin typeface="Nunito Bold"/>
              </a:rPr>
              <a:t>của văn học </a:t>
            </a:r>
            <a:r>
              <a:rPr lang="en-US" sz="4800" dirty="0">
                <a:solidFill>
                  <a:srgbClr val="000000"/>
                </a:solidFill>
                <a:latin typeface="Nunito Bold"/>
              </a:rPr>
              <a:t>P</a:t>
            </a:r>
            <a:r>
              <a:rPr lang="vi-VN" sz="4800" dirty="0">
                <a:solidFill>
                  <a:srgbClr val="000000"/>
                </a:solidFill>
                <a:latin typeface="Nunito Bold"/>
              </a:rPr>
              <a:t>hục </a:t>
            </a:r>
            <a:r>
              <a:rPr lang="en-US" sz="4800" dirty="0" err="1">
                <a:solidFill>
                  <a:srgbClr val="000000"/>
                </a:solidFill>
                <a:latin typeface="Nunito Bold"/>
              </a:rPr>
              <a:t>Hư</a:t>
            </a:r>
            <a:r>
              <a:rPr lang="vi-VN" sz="4800" dirty="0" err="1">
                <a:solidFill>
                  <a:srgbClr val="000000"/>
                </a:solidFill>
                <a:latin typeface="Nunito Bold"/>
              </a:rPr>
              <a:t>ng</a:t>
            </a:r>
            <a:r>
              <a:rPr lang="en-US" sz="4800" dirty="0">
                <a:solidFill>
                  <a:srgbClr val="000000"/>
                </a:solidFill>
                <a:latin typeface="Nunito Bold"/>
              </a:rPr>
              <a:t>. </a:t>
            </a:r>
          </a:p>
          <a:p>
            <a:pPr marL="342900" indent="-342900" algn="just">
              <a:buFontTx/>
              <a:buChar char="-"/>
            </a:pPr>
            <a:r>
              <a:rPr lang="vi-VN" sz="4800" dirty="0">
                <a:solidFill>
                  <a:srgbClr val="EC4A52"/>
                </a:solidFill>
                <a:latin typeface="Nunito Bold"/>
              </a:rPr>
              <a:t>Sự nghiệp văn học của </a:t>
            </a:r>
            <a:r>
              <a:rPr lang="en-US" sz="4800" dirty="0" err="1">
                <a:solidFill>
                  <a:srgbClr val="EC4A52"/>
                </a:solidFill>
                <a:latin typeface="Nunito Bold"/>
              </a:rPr>
              <a:t>Sếch-xpia</a:t>
            </a:r>
            <a:r>
              <a:rPr lang="en-US" sz="4800" dirty="0">
                <a:solidFill>
                  <a:srgbClr val="EC4A52"/>
                </a:solidFill>
                <a:latin typeface="Nunito Bold"/>
              </a:rPr>
              <a:t> </a:t>
            </a:r>
            <a:r>
              <a:rPr lang="vi-VN" sz="4800" dirty="0">
                <a:solidFill>
                  <a:srgbClr val="EC4A52"/>
                </a:solidFill>
                <a:latin typeface="Nunito Bold"/>
              </a:rPr>
              <a:t>là bài ca tuyệt diệu về con người</a:t>
            </a:r>
            <a:r>
              <a:rPr lang="en-US" sz="4800" dirty="0">
                <a:solidFill>
                  <a:srgbClr val="000000"/>
                </a:solidFill>
                <a:latin typeface="Nunito Bold"/>
              </a:rPr>
              <a:t>.</a:t>
            </a:r>
          </a:p>
          <a:p>
            <a:pPr marL="342900" indent="-342900" algn="just">
              <a:buFontTx/>
              <a:buChar char="-"/>
            </a:pPr>
            <a:r>
              <a:rPr lang="vi-VN" sz="4800" dirty="0">
                <a:solidFill>
                  <a:srgbClr val="000000"/>
                </a:solidFill>
                <a:latin typeface="Nunito Bold"/>
              </a:rPr>
              <a:t>Ông viết hơn </a:t>
            </a:r>
            <a:r>
              <a:rPr lang="vi-VN" sz="4800" b="1" dirty="0">
                <a:solidFill>
                  <a:srgbClr val="EC4A52"/>
                </a:solidFill>
                <a:latin typeface="Nunito Bold"/>
              </a:rPr>
              <a:t>40 vở kịch</a:t>
            </a:r>
            <a:r>
              <a:rPr lang="en-US" sz="4800" dirty="0">
                <a:solidFill>
                  <a:srgbClr val="000000"/>
                </a:solidFill>
                <a:latin typeface="Nunito Bold"/>
              </a:rPr>
              <a:t>, </a:t>
            </a:r>
            <a:r>
              <a:rPr lang="vi-VN" sz="4800" dirty="0">
                <a:solidFill>
                  <a:srgbClr val="000000"/>
                </a:solidFill>
                <a:latin typeface="Nunito Bold"/>
              </a:rPr>
              <a:t>gồm cả </a:t>
            </a:r>
            <a:r>
              <a:rPr lang="vi-VN" sz="4800" dirty="0">
                <a:solidFill>
                  <a:srgbClr val="00B050"/>
                </a:solidFill>
                <a:latin typeface="Nunito Bold"/>
              </a:rPr>
              <a:t>bi kịch</a:t>
            </a:r>
            <a:r>
              <a:rPr lang="en-US" sz="4800" dirty="0">
                <a:solidFill>
                  <a:srgbClr val="00B050"/>
                </a:solidFill>
                <a:latin typeface="Nunito Bold"/>
              </a:rPr>
              <a:t>, </a:t>
            </a:r>
            <a:r>
              <a:rPr lang="vi-VN" sz="4800" dirty="0">
                <a:solidFill>
                  <a:srgbClr val="00B050"/>
                </a:solidFill>
                <a:latin typeface="Nunito Bold"/>
              </a:rPr>
              <a:t>hài kịch</a:t>
            </a:r>
            <a:r>
              <a:rPr lang="en-US" sz="4800" dirty="0">
                <a:solidFill>
                  <a:srgbClr val="00B050"/>
                </a:solidFill>
                <a:latin typeface="Nunito Bold"/>
              </a:rPr>
              <a:t>, </a:t>
            </a:r>
            <a:r>
              <a:rPr lang="en-US" sz="4800" dirty="0" err="1">
                <a:solidFill>
                  <a:srgbClr val="00B050"/>
                </a:solidFill>
                <a:latin typeface="Nunito Bold"/>
              </a:rPr>
              <a:t>kịch</a:t>
            </a:r>
            <a:r>
              <a:rPr lang="vi-VN" sz="4800" dirty="0">
                <a:solidFill>
                  <a:srgbClr val="00B050"/>
                </a:solidFill>
                <a:latin typeface="Nunito Bold"/>
              </a:rPr>
              <a:t> lịch sử</a:t>
            </a:r>
            <a:r>
              <a:rPr lang="en-US" sz="4800" dirty="0">
                <a:solidFill>
                  <a:srgbClr val="000000"/>
                </a:solidFill>
                <a:latin typeface="Nunito Bold"/>
              </a:rPr>
              <a:t>, </a:t>
            </a:r>
            <a:r>
              <a:rPr lang="vi-VN" sz="4800" dirty="0">
                <a:solidFill>
                  <a:srgbClr val="000000"/>
                </a:solidFill>
                <a:latin typeface="Nunito Bold"/>
              </a:rPr>
              <a:t>đều </a:t>
            </a:r>
            <a:r>
              <a:rPr lang="vi-VN" sz="4800" dirty="0">
                <a:latin typeface="Nunito Bold"/>
              </a:rPr>
              <a:t>dưới dạng kịch thơ</a:t>
            </a:r>
            <a:r>
              <a:rPr lang="en-US" sz="4800" dirty="0">
                <a:latin typeface="Nunito Bold"/>
              </a:rPr>
              <a:t>.</a:t>
            </a:r>
          </a:p>
        </p:txBody>
      </p:sp>
    </p:spTree>
    <p:extLst>
      <p:ext uri="{BB962C8B-B14F-4D97-AF65-F5344CB8AC3E}">
        <p14:creationId xmlns:p14="http://schemas.microsoft.com/office/powerpoint/2010/main" val="105854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5126</TotalTime>
  <Words>2073</Words>
  <Application>Microsoft Office PowerPoint</Application>
  <PresentationFormat>Custom</PresentationFormat>
  <Paragraphs>213</Paragraphs>
  <Slides>41</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Times New Roman</vt:lpstr>
      <vt:lpstr>Calibri</vt:lpstr>
      <vt:lpstr>Arial</vt:lpstr>
      <vt:lpstr>Nunito Bold Bold</vt:lpstr>
      <vt:lpstr>Nunito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Drama Class Guessing Game Quiz Presentation</dc:title>
  <dc:creator>LeTrang</dc:creator>
  <cp:lastModifiedBy>Admin</cp:lastModifiedBy>
  <cp:revision>36</cp:revision>
  <dcterms:created xsi:type="dcterms:W3CDTF">2006-08-16T00:00:00Z</dcterms:created>
  <dcterms:modified xsi:type="dcterms:W3CDTF">2025-01-27T02:32:14Z</dcterms:modified>
  <dc:identifier>DAFqAShlYPA</dc:identifier>
</cp:coreProperties>
</file>