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97" r:id="rId2"/>
    <p:sldMasterId id="2147483904" r:id="rId3"/>
  </p:sldMasterIdLst>
  <p:notesMasterIdLst>
    <p:notesMasterId r:id="rId30"/>
  </p:notesMasterIdLst>
  <p:sldIdLst>
    <p:sldId id="297" r:id="rId4"/>
    <p:sldId id="257" r:id="rId5"/>
    <p:sldId id="258" r:id="rId6"/>
    <p:sldId id="259" r:id="rId7"/>
    <p:sldId id="280" r:id="rId8"/>
    <p:sldId id="281" r:id="rId9"/>
    <p:sldId id="282" r:id="rId10"/>
    <p:sldId id="283" r:id="rId11"/>
    <p:sldId id="263" r:id="rId12"/>
    <p:sldId id="284" r:id="rId13"/>
    <p:sldId id="285" r:id="rId14"/>
    <p:sldId id="267" r:id="rId15"/>
    <p:sldId id="295" r:id="rId16"/>
    <p:sldId id="286" r:id="rId17"/>
    <p:sldId id="268" r:id="rId18"/>
    <p:sldId id="287" r:id="rId19"/>
    <p:sldId id="288" r:id="rId20"/>
    <p:sldId id="272" r:id="rId21"/>
    <p:sldId id="271" r:id="rId22"/>
    <p:sldId id="289" r:id="rId23"/>
    <p:sldId id="275" r:id="rId24"/>
    <p:sldId id="291" r:id="rId25"/>
    <p:sldId id="292" r:id="rId26"/>
    <p:sldId id="293" r:id="rId27"/>
    <p:sldId id="294" r:id="rId28"/>
    <p:sldId id="277" r:id="rId29"/>
  </p:sldIdLst>
  <p:sldSz cx="12192000" cy="6858000"/>
  <p:notesSz cx="6858000" cy="9144000"/>
  <p:embeddedFontLst>
    <p:embeddedFont>
      <p:font typeface="HP001 5Ha" panose="020B0604020202020204" charset="-127"/>
      <p:regular r:id="rId31"/>
      <p:bold r:id="rId32"/>
    </p:embeddedFont>
    <p:embeddedFont>
      <p:font typeface="#9Slide03 Oswald Bold" panose="020B0604020202020204" charset="0"/>
      <p:bold r:id="rId33"/>
    </p:embeddedFont>
    <p:embeddedFont>
      <p:font typeface="#9Slide03 SFU TradeGothic" panose="020B0604020202020204" charset="0"/>
      <p:regular r:id="rId34"/>
    </p:embeddedFont>
    <p:embeddedFont>
      <p:font typeface="#9Slide04 SVNSwashington" panose="020B0604020202020204" charset="0"/>
      <p:regular r:id="rId35"/>
    </p:embeddedFont>
    <p:embeddedFont>
      <p:font typeface="#9Slide04 Tinos Bold" panose="020B0604020202020204" charset="0"/>
      <p:bold r:id="rId36"/>
    </p:embeddedFon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HP001 5 hàng 1 ô ly" panose="020B0604020202020204" charset="0"/>
      <p:bold r:id="rId48"/>
    </p:embeddedFont>
    <p:embeddedFont>
      <p:font typeface="HP001 Kieu 2 5H" panose="020B0604020202020204" charset="0"/>
      <p:bold r:id="rId49"/>
    </p:embeddedFont>
    <p:embeddedFont>
      <p:font typeface="HP001 Kieu 5H" panose="020B0604020202020204" charset="0"/>
      <p:bold r:id="rId50"/>
    </p:embeddedFont>
    <p:embeddedFont>
      <p:font typeface="Tahoma" panose="020B0604030504040204" pitchFamily="34" charset="0"/>
      <p:regular r:id="rId51"/>
      <p:bold r:id="rId52"/>
    </p:embeddedFont>
    <p:embeddedFont>
      <p:font typeface="Wingdings 3" panose="05040102010807070707" pitchFamily="18" charset="2"/>
      <p:regular r:id="rId53"/>
    </p:embeddedFont>
    <p:embeddedFont>
      <p:font typeface="字魂110号-武林江湖体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51D"/>
    <a:srgbClr val="3399FF"/>
    <a:srgbClr val="E091BF"/>
    <a:srgbClr val="FFFFFF"/>
    <a:srgbClr val="D53753"/>
    <a:srgbClr val="E4A508"/>
    <a:srgbClr val="E59595"/>
    <a:srgbClr val="3A4F67"/>
    <a:srgbClr val="CF3E3E"/>
    <a:srgbClr val="AE2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E91EAA-3BA1-4F6C-BBF7-0CD5D3A0EE14}" type="doc">
      <dgm:prSet loTypeId="urn:microsoft.com/office/officeart/2005/8/layout/targe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0CB1C3-ED5A-4590-8FDC-58D1025CE815}">
      <dgm:prSet custT="1"/>
      <dgm:spPr/>
      <dgm:t>
        <a:bodyPr/>
        <a:lstStyle/>
        <a:p>
          <a:pPr algn="just"/>
          <a:r>
            <a:rPr lang="en-US" sz="1800" dirty="0">
              <a:latin typeface="HP001 Kieu 2 5H" panose="020B0603050302020204" pitchFamily="34" charset="0"/>
            </a:rPr>
            <a:t> * </a:t>
          </a:r>
          <a:r>
            <a:rPr lang="en-US" sz="1800" dirty="0" err="1">
              <a:latin typeface="HP001 Kieu 2 5H" panose="020B0603050302020204" pitchFamily="34" charset="0"/>
            </a:rPr>
            <a:t>Địa</a:t>
          </a:r>
          <a:r>
            <a:rPr lang="en-US" sz="1800" dirty="0">
              <a:latin typeface="HP001 Kieu 2 5H" panose="020B0603050302020204" pitchFamily="34" charset="0"/>
            </a:rPr>
            <a:t> </a:t>
          </a:r>
          <a:r>
            <a:rPr lang="en-US" sz="1800" dirty="0" err="1">
              <a:latin typeface="HP001 Kieu 2 5H" panose="020B0603050302020204" pitchFamily="34" charset="0"/>
            </a:rPr>
            <a:t>danh</a:t>
          </a:r>
          <a:r>
            <a:rPr lang="en-US" sz="1800" dirty="0">
              <a:latin typeface="HP001 Kieu 2 5H" panose="020B0603050302020204" pitchFamily="34" charset="0"/>
            </a:rPr>
            <a:t>: 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Ga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Quán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Hành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thành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phố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Vinh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Nghi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Lộc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Nghệ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An.</a:t>
          </a:r>
        </a:p>
      </dgm:t>
    </dgm:pt>
    <dgm:pt modelId="{ABFF8106-5108-42D2-9D01-9E816BBF7B1C}" type="parTrans" cxnId="{3CED2E3A-484F-442F-AA25-C03E04BFE36C}">
      <dgm:prSet/>
      <dgm:spPr/>
      <dgm:t>
        <a:bodyPr/>
        <a:lstStyle/>
        <a:p>
          <a:endParaRPr lang="en-US"/>
        </a:p>
      </dgm:t>
    </dgm:pt>
    <dgm:pt modelId="{048796C1-8D0A-4EAB-B627-3FE99695441A}" type="sibTrans" cxnId="{3CED2E3A-484F-442F-AA25-C03E04BFE36C}">
      <dgm:prSet/>
      <dgm:spPr/>
      <dgm:t>
        <a:bodyPr/>
        <a:lstStyle/>
        <a:p>
          <a:endParaRPr lang="en-US"/>
        </a:p>
      </dgm:t>
    </dgm:pt>
    <dgm:pt modelId="{5144C832-4F6C-4BCF-BAEE-5383B6D8BD9E}">
      <dgm:prSet custT="1"/>
      <dgm:spPr/>
      <dgm:t>
        <a:bodyPr/>
        <a:lstStyle/>
        <a:p>
          <a:pPr marL="0" indent="1028700" algn="just"/>
          <a:r>
            <a:rPr lang="en-US" sz="1800" i="1" dirty="0">
              <a:solidFill>
                <a:srgbClr val="17151D"/>
              </a:solidFill>
              <a:latin typeface="HP001 Kieu 2 5H" panose="020B0603050302020204" pitchFamily="34" charset="0"/>
            </a:rPr>
            <a:t>*</a:t>
          </a:r>
          <a:r>
            <a:rPr lang="en-US" sz="1800" i="1" dirty="0" err="1">
              <a:solidFill>
                <a:srgbClr val="17151D"/>
              </a:solidFill>
              <a:latin typeface="HP001 Kieu 2 5H" panose="020B0603050302020204" pitchFamily="34" charset="0"/>
            </a:rPr>
            <a:t>Sự</a:t>
          </a:r>
          <a:r>
            <a:rPr lang="en-US" sz="1800" i="1" dirty="0">
              <a:solidFill>
                <a:srgbClr val="17151D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17151D"/>
              </a:solidFill>
              <a:latin typeface="HP001 Kieu 2 5H" panose="020B0603050302020204" pitchFamily="34" charset="0"/>
            </a:rPr>
            <a:t>kiện</a:t>
          </a:r>
          <a:r>
            <a:rPr lang="en-US" sz="1800" i="1" dirty="0">
              <a:solidFill>
                <a:srgbClr val="17151D"/>
              </a:solidFill>
              <a:latin typeface="HP001 Kieu 2 5H" panose="020B0603050302020204" pitchFamily="34" charset="0"/>
            </a:rPr>
            <a:t>: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Người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lính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ở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trọ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đúng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vào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nhà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thầy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dạy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Roán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của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mình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ở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Đại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học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.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Trước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khi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vào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chiến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trường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đoàn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tàu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đi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qua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Cửa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Nam,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những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người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lính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vội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vã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thả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thư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xuống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đường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nhờ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chuyển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về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gia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đình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vẫy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chào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tạm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biệt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người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dân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Hà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Nội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đứng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bên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đường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…</a:t>
          </a:r>
          <a:endParaRPr lang="en-US" sz="1800" dirty="0">
            <a:solidFill>
              <a:srgbClr val="C00000"/>
            </a:solidFill>
            <a:latin typeface="HP001 Kieu 2 5H" panose="020B0603050302020204" pitchFamily="34" charset="0"/>
          </a:endParaRPr>
        </a:p>
      </dgm:t>
    </dgm:pt>
    <dgm:pt modelId="{37AC5D31-E5EB-4DC1-9373-8E7B284CE1BA}" type="parTrans" cxnId="{7E77BFF2-7138-40F8-8DA2-4D4EC814306E}">
      <dgm:prSet/>
      <dgm:spPr/>
      <dgm:t>
        <a:bodyPr/>
        <a:lstStyle/>
        <a:p>
          <a:endParaRPr lang="en-US"/>
        </a:p>
      </dgm:t>
    </dgm:pt>
    <dgm:pt modelId="{A7545FE6-C3EF-42D6-8310-51EB4ECA38B7}" type="sibTrans" cxnId="{7E77BFF2-7138-40F8-8DA2-4D4EC814306E}">
      <dgm:prSet/>
      <dgm:spPr/>
      <dgm:t>
        <a:bodyPr/>
        <a:lstStyle/>
        <a:p>
          <a:endParaRPr lang="en-US"/>
        </a:p>
      </dgm:t>
    </dgm:pt>
    <dgm:pt modelId="{EA2B6C44-892C-4B13-9521-012D491AB4BA}">
      <dgm:prSet custT="1"/>
      <dgm:spPr/>
      <dgm:t>
        <a:bodyPr/>
        <a:lstStyle/>
        <a:p>
          <a:pPr marL="0" indent="635000" algn="just"/>
          <a:r>
            <a:rPr lang="en-US" sz="1800" dirty="0">
              <a:solidFill>
                <a:schemeClr val="tx1"/>
              </a:solidFill>
              <a:latin typeface="HP001 Kieu 2 5H" panose="020B0603050302020204" pitchFamily="34" charset="0"/>
            </a:rPr>
            <a:t>* Con </a:t>
          </a:r>
          <a:r>
            <a:rPr lang="en-US" sz="1800" dirty="0" err="1">
              <a:solidFill>
                <a:schemeClr val="tx1"/>
              </a:solidFill>
              <a:latin typeface="HP001 Kieu 2 5H" panose="020B0603050302020204" pitchFamily="34" charset="0"/>
            </a:rPr>
            <a:t>người</a:t>
          </a:r>
          <a:r>
            <a:rPr lang="en-US" sz="1800" dirty="0">
              <a:solidFill>
                <a:schemeClr val="tx1"/>
              </a:solidFill>
              <a:latin typeface="HP001 Kieu 2 5H" panose="020B0603050302020204" pitchFamily="34" charset="0"/>
            </a:rPr>
            <a:t>: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Người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lính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Nguyễn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Văn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Thạc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trên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đường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hành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quân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vào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chiến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trường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miền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Nam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khói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lửa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>
              <a:latin typeface="HP001 Kieu 2 5H" panose="020B0603050302020204" pitchFamily="34" charset="0"/>
            </a:rPr>
            <a:t>.</a:t>
          </a:r>
          <a:endParaRPr lang="en-US" sz="2000" dirty="0">
            <a:latin typeface="HP001 Kieu 2 5H" panose="020B0603050302020204" pitchFamily="34" charset="0"/>
          </a:endParaRPr>
        </a:p>
      </dgm:t>
    </dgm:pt>
    <dgm:pt modelId="{1D0850FB-4EA0-49E3-8852-81D8203852A7}" type="sibTrans" cxnId="{387A490C-F374-4BEF-BF89-798955C8B99B}">
      <dgm:prSet/>
      <dgm:spPr/>
      <dgm:t>
        <a:bodyPr/>
        <a:lstStyle/>
        <a:p>
          <a:endParaRPr lang="en-US"/>
        </a:p>
      </dgm:t>
    </dgm:pt>
    <dgm:pt modelId="{5917D429-57A9-4EE9-B53C-361D3B313E90}" type="parTrans" cxnId="{387A490C-F374-4BEF-BF89-798955C8B99B}">
      <dgm:prSet/>
      <dgm:spPr/>
      <dgm:t>
        <a:bodyPr/>
        <a:lstStyle/>
        <a:p>
          <a:endParaRPr lang="en-US"/>
        </a:p>
      </dgm:t>
    </dgm:pt>
    <dgm:pt modelId="{20FED46C-C96C-407C-9DF1-C089B4FBA972}">
      <dgm:prSet custT="1"/>
      <dgm:spPr/>
      <dgm:t>
        <a:bodyPr/>
        <a:lstStyle/>
        <a:p>
          <a:pPr marL="0" indent="914400" algn="just"/>
          <a:r>
            <a:rPr lang="en-US" sz="1800" i="1" dirty="0">
              <a:solidFill>
                <a:srgbClr val="17151D"/>
              </a:solidFill>
              <a:latin typeface="HP001 Kieu 2 5H" panose="020B0603050302020204" pitchFamily="34" charset="0"/>
            </a:rPr>
            <a:t>* </a:t>
          </a:r>
          <a:r>
            <a:rPr lang="en-US" sz="1800" i="1" dirty="0" err="1">
              <a:solidFill>
                <a:srgbClr val="17151D"/>
              </a:solidFill>
              <a:latin typeface="HP001 Kieu 2 5H" panose="020B0603050302020204" pitchFamily="34" charset="0"/>
            </a:rPr>
            <a:t>Thời</a:t>
          </a:r>
          <a:r>
            <a:rPr lang="en-US" sz="1800" i="1" dirty="0">
              <a:solidFill>
                <a:srgbClr val="17151D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17151D"/>
              </a:solidFill>
              <a:latin typeface="HP001 Kieu 2 5H" panose="020B0603050302020204" pitchFamily="34" charset="0"/>
            </a:rPr>
            <a:t>gian</a:t>
          </a:r>
          <a:r>
            <a:rPr lang="en-US" sz="1800" i="1" dirty="0">
              <a:solidFill>
                <a:srgbClr val="17151D"/>
              </a:solidFill>
              <a:latin typeface="HP001 Kieu 2 5H" panose="020B0603050302020204" pitchFamily="34" charset="0"/>
            </a:rPr>
            <a:t>: </a:t>
          </a:r>
          <a:r>
            <a:rPr lang="en-US" sz="1800" i="1" dirty="0">
              <a:solidFill>
                <a:srgbClr val="FF0000"/>
              </a:solidFill>
              <a:latin typeface="HP001 Kieu 2 5H" panose="020B0603050302020204" pitchFamily="34" charset="0"/>
            </a:rPr>
            <a:t>10/04/1972</a:t>
          </a:r>
          <a:r>
            <a:rPr lang="en-US" sz="1800" i="1" dirty="0">
              <a:solidFill>
                <a:srgbClr val="17151D"/>
              </a:solidFill>
              <a:latin typeface="HP001 Kieu 2 5H" panose="020B0603050302020204" pitchFamily="34" charset="0"/>
            </a:rPr>
            <a:t>.</a:t>
          </a:r>
          <a:endParaRPr lang="en-US" sz="1800" dirty="0">
            <a:solidFill>
              <a:srgbClr val="17151D"/>
            </a:solidFill>
            <a:latin typeface="HP001 Kieu 2 5H" panose="020B0603050302020204" pitchFamily="34" charset="0"/>
          </a:endParaRPr>
        </a:p>
      </dgm:t>
    </dgm:pt>
    <dgm:pt modelId="{054CBB8A-3092-4D98-92E3-FD6398541011}" type="sibTrans" cxnId="{D29CA2A3-81C7-49D6-A96B-EB514F184928}">
      <dgm:prSet/>
      <dgm:spPr/>
      <dgm:t>
        <a:bodyPr/>
        <a:lstStyle/>
        <a:p>
          <a:endParaRPr lang="en-US"/>
        </a:p>
      </dgm:t>
    </dgm:pt>
    <dgm:pt modelId="{D80B7962-A9B8-4400-8D95-75BB5BA14DFE}" type="parTrans" cxnId="{D29CA2A3-81C7-49D6-A96B-EB514F184928}">
      <dgm:prSet/>
      <dgm:spPr/>
      <dgm:t>
        <a:bodyPr/>
        <a:lstStyle/>
        <a:p>
          <a:endParaRPr lang="en-US"/>
        </a:p>
      </dgm:t>
    </dgm:pt>
    <dgm:pt modelId="{2156C459-6DAF-43DB-B1A4-4F861715E762}" type="pres">
      <dgm:prSet presAssocID="{4EE91EAA-3BA1-4F6C-BBF7-0CD5D3A0EE1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2822012F-E5DD-42DE-AF14-38B2B0C11A3C}" type="pres">
      <dgm:prSet presAssocID="{1D0CB1C3-ED5A-4590-8FDC-58D1025CE815}" presName="circle1" presStyleLbl="node1" presStyleIdx="0" presStyleCnt="4" custLinFactNeighborX="-1182" custLinFactNeighborY="0"/>
      <dgm:spPr/>
    </dgm:pt>
    <dgm:pt modelId="{E952F231-F78D-4F43-BD54-8856D3468D65}" type="pres">
      <dgm:prSet presAssocID="{1D0CB1C3-ED5A-4590-8FDC-58D1025CE815}" presName="space" presStyleCnt="0"/>
      <dgm:spPr/>
    </dgm:pt>
    <dgm:pt modelId="{4758C19F-ED85-4AAB-8605-146A9E1F9112}" type="pres">
      <dgm:prSet presAssocID="{1D0CB1C3-ED5A-4590-8FDC-58D1025CE815}" presName="rect1" presStyleLbl="alignAcc1" presStyleIdx="0" presStyleCnt="4" custScaleY="100000" custLinFactNeighborX="61874" custLinFactNeighborY="-669"/>
      <dgm:spPr/>
    </dgm:pt>
    <dgm:pt modelId="{91D16CBB-EC0F-41E0-8849-50AED5CE137C}" type="pres">
      <dgm:prSet presAssocID="{20FED46C-C96C-407C-9DF1-C089B4FBA972}" presName="vertSpace2" presStyleLbl="node1" presStyleIdx="0" presStyleCnt="4"/>
      <dgm:spPr/>
    </dgm:pt>
    <dgm:pt modelId="{03F85568-AFF1-402B-A876-979D6E90E039}" type="pres">
      <dgm:prSet presAssocID="{20FED46C-C96C-407C-9DF1-C089B4FBA972}" presName="circle2" presStyleLbl="node1" presStyleIdx="1" presStyleCnt="4"/>
      <dgm:spPr/>
    </dgm:pt>
    <dgm:pt modelId="{0B7E9DD5-C9E4-4294-8A60-A469F8AF94E6}" type="pres">
      <dgm:prSet presAssocID="{20FED46C-C96C-407C-9DF1-C089B4FBA972}" presName="rect2" presStyleLbl="alignAcc1" presStyleIdx="1" presStyleCnt="4" custScaleY="92716" custLinFactNeighborX="-99" custLinFactNeighborY="-11563"/>
      <dgm:spPr/>
    </dgm:pt>
    <dgm:pt modelId="{7DDDAEE1-1B4A-4E44-A22F-236AF0AFB91E}" type="pres">
      <dgm:prSet presAssocID="{EA2B6C44-892C-4B13-9521-012D491AB4BA}" presName="vertSpace3" presStyleLbl="node1" presStyleIdx="1" presStyleCnt="4"/>
      <dgm:spPr/>
    </dgm:pt>
    <dgm:pt modelId="{D8A96550-09AA-41BE-89AE-EE4C92181B39}" type="pres">
      <dgm:prSet presAssocID="{EA2B6C44-892C-4B13-9521-012D491AB4BA}" presName="circle3" presStyleLbl="node1" presStyleIdx="2" presStyleCnt="4"/>
      <dgm:spPr/>
    </dgm:pt>
    <dgm:pt modelId="{6DF8872A-1878-4D5A-8700-17E05378D8D0}" type="pres">
      <dgm:prSet presAssocID="{EA2B6C44-892C-4B13-9521-012D491AB4BA}" presName="rect3" presStyleLbl="alignAcc1" presStyleIdx="2" presStyleCnt="4" custScaleX="102339" custScaleY="129279" custLinFactNeighborY="-11730"/>
      <dgm:spPr/>
    </dgm:pt>
    <dgm:pt modelId="{C420C1FB-A989-4D89-8E63-54C522C68E8A}" type="pres">
      <dgm:prSet presAssocID="{5144C832-4F6C-4BCF-BAEE-5383B6D8BD9E}" presName="vertSpace4" presStyleLbl="node1" presStyleIdx="2" presStyleCnt="4"/>
      <dgm:spPr/>
    </dgm:pt>
    <dgm:pt modelId="{52D8CF48-2F43-4121-BF78-955F4A067342}" type="pres">
      <dgm:prSet presAssocID="{5144C832-4F6C-4BCF-BAEE-5383B6D8BD9E}" presName="circle4" presStyleLbl="node1" presStyleIdx="3" presStyleCnt="4"/>
      <dgm:spPr/>
    </dgm:pt>
    <dgm:pt modelId="{42775950-099E-4241-9CCB-F5366F000ABD}" type="pres">
      <dgm:prSet presAssocID="{5144C832-4F6C-4BCF-BAEE-5383B6D8BD9E}" presName="rect4" presStyleLbl="alignAcc1" presStyleIdx="3" presStyleCnt="4" custScaleY="136075" custLinFactNeighborY="-32340"/>
      <dgm:spPr/>
    </dgm:pt>
    <dgm:pt modelId="{92529E9E-1EEE-4D40-91E8-8D5ACFC07951}" type="pres">
      <dgm:prSet presAssocID="{1D0CB1C3-ED5A-4590-8FDC-58D1025CE815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78E62CEE-B90D-4DF4-825F-E1FACD4E6F9A}" type="pres">
      <dgm:prSet presAssocID="{20FED46C-C96C-407C-9DF1-C089B4FBA972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8205C33A-E5EC-4892-8A0E-7CAFCDA0FD3E}" type="pres">
      <dgm:prSet presAssocID="{EA2B6C44-892C-4B13-9521-012D491AB4BA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C03A0D49-8276-4FA8-8126-5C0F9FBF4E6C}" type="pres">
      <dgm:prSet presAssocID="{5144C832-4F6C-4BCF-BAEE-5383B6D8BD9E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387A490C-F374-4BEF-BF89-798955C8B99B}" srcId="{4EE91EAA-3BA1-4F6C-BBF7-0CD5D3A0EE14}" destId="{EA2B6C44-892C-4B13-9521-012D491AB4BA}" srcOrd="2" destOrd="0" parTransId="{5917D429-57A9-4EE9-B53C-361D3B313E90}" sibTransId="{1D0850FB-4EA0-49E3-8852-81D8203852A7}"/>
    <dgm:cxn modelId="{B022E714-D928-4C72-A771-5EB775109BEA}" type="presOf" srcId="{20FED46C-C96C-407C-9DF1-C089B4FBA972}" destId="{78E62CEE-B90D-4DF4-825F-E1FACD4E6F9A}" srcOrd="1" destOrd="0" presId="urn:microsoft.com/office/officeart/2005/8/layout/target3"/>
    <dgm:cxn modelId="{8B68B316-FC17-4C95-9DF6-61A1AA0E00FA}" type="presOf" srcId="{1D0CB1C3-ED5A-4590-8FDC-58D1025CE815}" destId="{92529E9E-1EEE-4D40-91E8-8D5ACFC07951}" srcOrd="1" destOrd="0" presId="urn:microsoft.com/office/officeart/2005/8/layout/target3"/>
    <dgm:cxn modelId="{A346DA1C-5BDB-4EB0-89FC-8521ACDB47DF}" type="presOf" srcId="{4EE91EAA-3BA1-4F6C-BBF7-0CD5D3A0EE14}" destId="{2156C459-6DAF-43DB-B1A4-4F861715E762}" srcOrd="0" destOrd="0" presId="urn:microsoft.com/office/officeart/2005/8/layout/target3"/>
    <dgm:cxn modelId="{3CED2E3A-484F-442F-AA25-C03E04BFE36C}" srcId="{4EE91EAA-3BA1-4F6C-BBF7-0CD5D3A0EE14}" destId="{1D0CB1C3-ED5A-4590-8FDC-58D1025CE815}" srcOrd="0" destOrd="0" parTransId="{ABFF8106-5108-42D2-9D01-9E816BBF7B1C}" sibTransId="{048796C1-8D0A-4EAB-B627-3FE99695441A}"/>
    <dgm:cxn modelId="{FA210E64-5390-4241-BE13-9E853B10A060}" type="presOf" srcId="{20FED46C-C96C-407C-9DF1-C089B4FBA972}" destId="{0B7E9DD5-C9E4-4294-8A60-A469F8AF94E6}" srcOrd="0" destOrd="0" presId="urn:microsoft.com/office/officeart/2005/8/layout/target3"/>
    <dgm:cxn modelId="{5E33AF67-0A7C-431A-9120-1C916B21195D}" type="presOf" srcId="{5144C832-4F6C-4BCF-BAEE-5383B6D8BD9E}" destId="{C03A0D49-8276-4FA8-8126-5C0F9FBF4E6C}" srcOrd="1" destOrd="0" presId="urn:microsoft.com/office/officeart/2005/8/layout/target3"/>
    <dgm:cxn modelId="{FCDB3254-ECEB-4D35-BBCB-2BD8DA15E35A}" type="presOf" srcId="{5144C832-4F6C-4BCF-BAEE-5383B6D8BD9E}" destId="{42775950-099E-4241-9CCB-F5366F000ABD}" srcOrd="0" destOrd="0" presId="urn:microsoft.com/office/officeart/2005/8/layout/target3"/>
    <dgm:cxn modelId="{D29CA2A3-81C7-49D6-A96B-EB514F184928}" srcId="{4EE91EAA-3BA1-4F6C-BBF7-0CD5D3A0EE14}" destId="{20FED46C-C96C-407C-9DF1-C089B4FBA972}" srcOrd="1" destOrd="0" parTransId="{D80B7962-A9B8-4400-8D95-75BB5BA14DFE}" sibTransId="{054CBB8A-3092-4D98-92E3-FD6398541011}"/>
    <dgm:cxn modelId="{3F50F3C9-2412-4F6F-9A2D-83A75D1D1BCE}" type="presOf" srcId="{EA2B6C44-892C-4B13-9521-012D491AB4BA}" destId="{8205C33A-E5EC-4892-8A0E-7CAFCDA0FD3E}" srcOrd="1" destOrd="0" presId="urn:microsoft.com/office/officeart/2005/8/layout/target3"/>
    <dgm:cxn modelId="{9592B4D7-5DDB-4F8C-9F93-4B66ED2D6203}" type="presOf" srcId="{1D0CB1C3-ED5A-4590-8FDC-58D1025CE815}" destId="{4758C19F-ED85-4AAB-8605-146A9E1F9112}" srcOrd="0" destOrd="0" presId="urn:microsoft.com/office/officeart/2005/8/layout/target3"/>
    <dgm:cxn modelId="{8EFE8CF2-2AAA-44CC-AFD6-355D4B6025F9}" type="presOf" srcId="{EA2B6C44-892C-4B13-9521-012D491AB4BA}" destId="{6DF8872A-1878-4D5A-8700-17E05378D8D0}" srcOrd="0" destOrd="0" presId="urn:microsoft.com/office/officeart/2005/8/layout/target3"/>
    <dgm:cxn modelId="{7E77BFF2-7138-40F8-8DA2-4D4EC814306E}" srcId="{4EE91EAA-3BA1-4F6C-BBF7-0CD5D3A0EE14}" destId="{5144C832-4F6C-4BCF-BAEE-5383B6D8BD9E}" srcOrd="3" destOrd="0" parTransId="{37AC5D31-E5EB-4DC1-9373-8E7B284CE1BA}" sibTransId="{A7545FE6-C3EF-42D6-8310-51EB4ECA38B7}"/>
    <dgm:cxn modelId="{3A65597C-C75D-454C-BB23-308122A1DAF1}" type="presParOf" srcId="{2156C459-6DAF-43DB-B1A4-4F861715E762}" destId="{2822012F-E5DD-42DE-AF14-38B2B0C11A3C}" srcOrd="0" destOrd="0" presId="urn:microsoft.com/office/officeart/2005/8/layout/target3"/>
    <dgm:cxn modelId="{FACDE107-73DA-4AEA-B6AC-245772061AF7}" type="presParOf" srcId="{2156C459-6DAF-43DB-B1A4-4F861715E762}" destId="{E952F231-F78D-4F43-BD54-8856D3468D65}" srcOrd="1" destOrd="0" presId="urn:microsoft.com/office/officeart/2005/8/layout/target3"/>
    <dgm:cxn modelId="{2BF14864-59BA-4A06-90AB-B6283696F2D9}" type="presParOf" srcId="{2156C459-6DAF-43DB-B1A4-4F861715E762}" destId="{4758C19F-ED85-4AAB-8605-146A9E1F9112}" srcOrd="2" destOrd="0" presId="urn:microsoft.com/office/officeart/2005/8/layout/target3"/>
    <dgm:cxn modelId="{911FEF7B-9807-435E-B491-2D962B5DDDBB}" type="presParOf" srcId="{2156C459-6DAF-43DB-B1A4-4F861715E762}" destId="{91D16CBB-EC0F-41E0-8849-50AED5CE137C}" srcOrd="3" destOrd="0" presId="urn:microsoft.com/office/officeart/2005/8/layout/target3"/>
    <dgm:cxn modelId="{969149E6-9EBE-4BA3-87AE-CD4D5646AC63}" type="presParOf" srcId="{2156C459-6DAF-43DB-B1A4-4F861715E762}" destId="{03F85568-AFF1-402B-A876-979D6E90E039}" srcOrd="4" destOrd="0" presId="urn:microsoft.com/office/officeart/2005/8/layout/target3"/>
    <dgm:cxn modelId="{1B399E6E-D78F-4A82-9876-0C8FD9B070BC}" type="presParOf" srcId="{2156C459-6DAF-43DB-B1A4-4F861715E762}" destId="{0B7E9DD5-C9E4-4294-8A60-A469F8AF94E6}" srcOrd="5" destOrd="0" presId="urn:microsoft.com/office/officeart/2005/8/layout/target3"/>
    <dgm:cxn modelId="{91A13F85-8036-43BE-BA24-B6BE0C2F6ABB}" type="presParOf" srcId="{2156C459-6DAF-43DB-B1A4-4F861715E762}" destId="{7DDDAEE1-1B4A-4E44-A22F-236AF0AFB91E}" srcOrd="6" destOrd="0" presId="urn:microsoft.com/office/officeart/2005/8/layout/target3"/>
    <dgm:cxn modelId="{DDAA4792-430D-4AA5-99BE-17D6A428ABEA}" type="presParOf" srcId="{2156C459-6DAF-43DB-B1A4-4F861715E762}" destId="{D8A96550-09AA-41BE-89AE-EE4C92181B39}" srcOrd="7" destOrd="0" presId="urn:microsoft.com/office/officeart/2005/8/layout/target3"/>
    <dgm:cxn modelId="{A6641C23-A514-4231-9A30-CEE220D166AF}" type="presParOf" srcId="{2156C459-6DAF-43DB-B1A4-4F861715E762}" destId="{6DF8872A-1878-4D5A-8700-17E05378D8D0}" srcOrd="8" destOrd="0" presId="urn:microsoft.com/office/officeart/2005/8/layout/target3"/>
    <dgm:cxn modelId="{29E5E37B-988D-4575-8299-01C9EA261BF6}" type="presParOf" srcId="{2156C459-6DAF-43DB-B1A4-4F861715E762}" destId="{C420C1FB-A989-4D89-8E63-54C522C68E8A}" srcOrd="9" destOrd="0" presId="urn:microsoft.com/office/officeart/2005/8/layout/target3"/>
    <dgm:cxn modelId="{59B04BCB-7162-4EC2-8D91-97F2E17AE4D0}" type="presParOf" srcId="{2156C459-6DAF-43DB-B1A4-4F861715E762}" destId="{52D8CF48-2F43-4121-BF78-955F4A067342}" srcOrd="10" destOrd="0" presId="urn:microsoft.com/office/officeart/2005/8/layout/target3"/>
    <dgm:cxn modelId="{77939DBC-C327-48D1-8EB1-63114A139647}" type="presParOf" srcId="{2156C459-6DAF-43DB-B1A4-4F861715E762}" destId="{42775950-099E-4241-9CCB-F5366F000ABD}" srcOrd="11" destOrd="0" presId="urn:microsoft.com/office/officeart/2005/8/layout/target3"/>
    <dgm:cxn modelId="{CB58C699-1F4F-4433-9FC5-8B99CA2B5E97}" type="presParOf" srcId="{2156C459-6DAF-43DB-B1A4-4F861715E762}" destId="{92529E9E-1EEE-4D40-91E8-8D5ACFC07951}" srcOrd="12" destOrd="0" presId="urn:microsoft.com/office/officeart/2005/8/layout/target3"/>
    <dgm:cxn modelId="{9DFD993F-5DCA-42E8-9652-604337B450E9}" type="presParOf" srcId="{2156C459-6DAF-43DB-B1A4-4F861715E762}" destId="{78E62CEE-B90D-4DF4-825F-E1FACD4E6F9A}" srcOrd="13" destOrd="0" presId="urn:microsoft.com/office/officeart/2005/8/layout/target3"/>
    <dgm:cxn modelId="{CA5A01C1-84D6-49A4-B824-D544FA1049B7}" type="presParOf" srcId="{2156C459-6DAF-43DB-B1A4-4F861715E762}" destId="{8205C33A-E5EC-4892-8A0E-7CAFCDA0FD3E}" srcOrd="14" destOrd="0" presId="urn:microsoft.com/office/officeart/2005/8/layout/target3"/>
    <dgm:cxn modelId="{6D84968B-346D-4C45-8DB6-E770717BFA41}" type="presParOf" srcId="{2156C459-6DAF-43DB-B1A4-4F861715E762}" destId="{C03A0D49-8276-4FA8-8126-5C0F9FBF4E6C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22012F-E5DD-42DE-AF14-38B2B0C11A3C}">
      <dsp:nvSpPr>
        <dsp:cNvPr id="0" name=""/>
        <dsp:cNvSpPr/>
      </dsp:nvSpPr>
      <dsp:spPr>
        <a:xfrm>
          <a:off x="-110906" y="0"/>
          <a:ext cx="5082226" cy="508222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58C19F-ED85-4AAB-8605-146A9E1F9112}">
      <dsp:nvSpPr>
        <dsp:cNvPr id="0" name=""/>
        <dsp:cNvSpPr/>
      </dsp:nvSpPr>
      <dsp:spPr>
        <a:xfrm>
          <a:off x="2541113" y="0"/>
          <a:ext cx="8693339" cy="508222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HP001 Kieu 2 5H" panose="020B0603050302020204" pitchFamily="34" charset="0"/>
            </a:rPr>
            <a:t> * </a:t>
          </a:r>
          <a:r>
            <a:rPr lang="en-US" sz="1800" kern="1200" dirty="0" err="1">
              <a:latin typeface="HP001 Kieu 2 5H" panose="020B0603050302020204" pitchFamily="34" charset="0"/>
            </a:rPr>
            <a:t>Địa</a:t>
          </a:r>
          <a:r>
            <a:rPr lang="en-US" sz="1800" kern="1200" dirty="0"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latin typeface="HP001 Kieu 2 5H" panose="020B0603050302020204" pitchFamily="34" charset="0"/>
            </a:rPr>
            <a:t>danh</a:t>
          </a:r>
          <a:r>
            <a:rPr lang="en-US" sz="1800" kern="1200" dirty="0">
              <a:latin typeface="HP001 Kieu 2 5H" panose="020B0603050302020204" pitchFamily="34" charset="0"/>
            </a:rPr>
            <a:t>: 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Ga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Quán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Hành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thành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phố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Vinh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Nghi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Lộc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Nghệ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An.</a:t>
          </a:r>
        </a:p>
      </dsp:txBody>
      <dsp:txXfrm>
        <a:off x="2541113" y="0"/>
        <a:ext cx="8693339" cy="1079973"/>
      </dsp:txXfrm>
    </dsp:sp>
    <dsp:sp modelId="{03F85568-AFF1-402B-A876-979D6E90E039}">
      <dsp:nvSpPr>
        <dsp:cNvPr id="0" name=""/>
        <dsp:cNvSpPr/>
      </dsp:nvSpPr>
      <dsp:spPr>
        <a:xfrm>
          <a:off x="616207" y="1079973"/>
          <a:ext cx="3748141" cy="374814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7E9DD5-C9E4-4294-8A60-A469F8AF94E6}">
      <dsp:nvSpPr>
        <dsp:cNvPr id="0" name=""/>
        <dsp:cNvSpPr/>
      </dsp:nvSpPr>
      <dsp:spPr>
        <a:xfrm>
          <a:off x="2481672" y="783082"/>
          <a:ext cx="8693339" cy="34751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91440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>
              <a:solidFill>
                <a:srgbClr val="17151D"/>
              </a:solidFill>
              <a:latin typeface="HP001 Kieu 2 5H" panose="020B0603050302020204" pitchFamily="34" charset="0"/>
            </a:rPr>
            <a:t>* </a:t>
          </a:r>
          <a:r>
            <a:rPr lang="en-US" sz="1800" i="1" kern="1200" dirty="0" err="1">
              <a:solidFill>
                <a:srgbClr val="17151D"/>
              </a:solidFill>
              <a:latin typeface="HP001 Kieu 2 5H" panose="020B0603050302020204" pitchFamily="34" charset="0"/>
            </a:rPr>
            <a:t>Thời</a:t>
          </a:r>
          <a:r>
            <a:rPr lang="en-US" sz="1800" i="1" kern="1200" dirty="0">
              <a:solidFill>
                <a:srgbClr val="17151D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17151D"/>
              </a:solidFill>
              <a:latin typeface="HP001 Kieu 2 5H" panose="020B0603050302020204" pitchFamily="34" charset="0"/>
            </a:rPr>
            <a:t>gian</a:t>
          </a:r>
          <a:r>
            <a:rPr lang="en-US" sz="1800" i="1" kern="1200" dirty="0">
              <a:solidFill>
                <a:srgbClr val="17151D"/>
              </a:solidFill>
              <a:latin typeface="HP001 Kieu 2 5H" panose="020B0603050302020204" pitchFamily="34" charset="0"/>
            </a:rPr>
            <a:t>: </a:t>
          </a:r>
          <a:r>
            <a:rPr lang="en-US" sz="1800" i="1" kern="1200" dirty="0">
              <a:solidFill>
                <a:srgbClr val="FF0000"/>
              </a:solidFill>
              <a:latin typeface="HP001 Kieu 2 5H" panose="020B0603050302020204" pitchFamily="34" charset="0"/>
            </a:rPr>
            <a:t>10/04/1972</a:t>
          </a:r>
          <a:r>
            <a:rPr lang="en-US" sz="1800" i="1" kern="1200" dirty="0">
              <a:solidFill>
                <a:srgbClr val="17151D"/>
              </a:solidFill>
              <a:latin typeface="HP001 Kieu 2 5H" panose="020B0603050302020204" pitchFamily="34" charset="0"/>
            </a:rPr>
            <a:t>.</a:t>
          </a:r>
          <a:endParaRPr lang="en-US" sz="1800" kern="1200" dirty="0">
            <a:solidFill>
              <a:srgbClr val="17151D"/>
            </a:solidFill>
            <a:latin typeface="HP001 Kieu 2 5H" panose="020B0603050302020204" pitchFamily="34" charset="0"/>
          </a:endParaRPr>
        </a:p>
      </dsp:txBody>
      <dsp:txXfrm>
        <a:off x="2481672" y="783082"/>
        <a:ext cx="8693339" cy="1001307"/>
      </dsp:txXfrm>
    </dsp:sp>
    <dsp:sp modelId="{D8A96550-09AA-41BE-89AE-EE4C92181B39}">
      <dsp:nvSpPr>
        <dsp:cNvPr id="0" name=""/>
        <dsp:cNvSpPr/>
      </dsp:nvSpPr>
      <dsp:spPr>
        <a:xfrm>
          <a:off x="1283250" y="2159946"/>
          <a:ext cx="2414057" cy="241405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F8872A-1878-4D5A-8700-17E05378D8D0}">
      <dsp:nvSpPr>
        <dsp:cNvPr id="0" name=""/>
        <dsp:cNvSpPr/>
      </dsp:nvSpPr>
      <dsp:spPr>
        <a:xfrm>
          <a:off x="2388610" y="1523371"/>
          <a:ext cx="8896676" cy="312086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63500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HP001 Kieu 2 5H" panose="020B0603050302020204" pitchFamily="34" charset="0"/>
            </a:rPr>
            <a:t>* Con </a:t>
          </a:r>
          <a:r>
            <a:rPr lang="en-US" sz="1800" kern="1200" dirty="0" err="1">
              <a:solidFill>
                <a:schemeClr val="tx1"/>
              </a:solidFill>
              <a:latin typeface="HP001 Kieu 2 5H" panose="020B0603050302020204" pitchFamily="34" charset="0"/>
            </a:rPr>
            <a:t>người</a:t>
          </a:r>
          <a:r>
            <a:rPr lang="en-US" sz="1800" kern="1200" dirty="0">
              <a:solidFill>
                <a:schemeClr val="tx1"/>
              </a:solidFill>
              <a:latin typeface="HP001 Kieu 2 5H" panose="020B0603050302020204" pitchFamily="34" charset="0"/>
            </a:rPr>
            <a:t>: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Người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lính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Nguyễn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Văn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Thạc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trên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đường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hành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quân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vào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chiến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trường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miền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Nam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khói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lửa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>
              <a:latin typeface="HP001 Kieu 2 5H" panose="020B0603050302020204" pitchFamily="34" charset="0"/>
            </a:rPr>
            <a:t>.</a:t>
          </a:r>
          <a:endParaRPr lang="en-US" sz="2000" kern="1200" dirty="0">
            <a:latin typeface="HP001 Kieu 2 5H" panose="020B0603050302020204" pitchFamily="34" charset="0"/>
          </a:endParaRPr>
        </a:p>
      </dsp:txBody>
      <dsp:txXfrm>
        <a:off x="2388610" y="1523371"/>
        <a:ext cx="8896676" cy="1396178"/>
      </dsp:txXfrm>
    </dsp:sp>
    <dsp:sp modelId="{52D8CF48-2F43-4121-BF78-955F4A067342}">
      <dsp:nvSpPr>
        <dsp:cNvPr id="0" name=""/>
        <dsp:cNvSpPr/>
      </dsp:nvSpPr>
      <dsp:spPr>
        <a:xfrm>
          <a:off x="1950292" y="3239919"/>
          <a:ext cx="1079973" cy="107997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775950-099E-4241-9CCB-F5366F000ABD}">
      <dsp:nvSpPr>
        <dsp:cNvPr id="0" name=""/>
        <dsp:cNvSpPr/>
      </dsp:nvSpPr>
      <dsp:spPr>
        <a:xfrm>
          <a:off x="2490278" y="2695855"/>
          <a:ext cx="8693339" cy="14695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102870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>
              <a:solidFill>
                <a:srgbClr val="17151D"/>
              </a:solidFill>
              <a:latin typeface="HP001 Kieu 2 5H" panose="020B0603050302020204" pitchFamily="34" charset="0"/>
            </a:rPr>
            <a:t>*</a:t>
          </a:r>
          <a:r>
            <a:rPr lang="en-US" sz="1800" i="1" kern="1200" dirty="0" err="1">
              <a:solidFill>
                <a:srgbClr val="17151D"/>
              </a:solidFill>
              <a:latin typeface="HP001 Kieu 2 5H" panose="020B0603050302020204" pitchFamily="34" charset="0"/>
            </a:rPr>
            <a:t>Sự</a:t>
          </a:r>
          <a:r>
            <a:rPr lang="en-US" sz="1800" i="1" kern="1200" dirty="0">
              <a:solidFill>
                <a:srgbClr val="17151D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17151D"/>
              </a:solidFill>
              <a:latin typeface="HP001 Kieu 2 5H" panose="020B0603050302020204" pitchFamily="34" charset="0"/>
            </a:rPr>
            <a:t>kiện</a:t>
          </a:r>
          <a:r>
            <a:rPr lang="en-US" sz="1800" i="1" kern="1200" dirty="0">
              <a:solidFill>
                <a:srgbClr val="17151D"/>
              </a:solidFill>
              <a:latin typeface="HP001 Kieu 2 5H" panose="020B0603050302020204" pitchFamily="34" charset="0"/>
            </a:rPr>
            <a:t>: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Người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lính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ở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trọ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đúng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vào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nhà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thầy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dạy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Roán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của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mình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ở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Đại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học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.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Trước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khi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vào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chiến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trường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đoàn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tàu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đi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qua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Cửa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Nam,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những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người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lính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vội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vã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thả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thư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xuống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đường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nhờ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chuyển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về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gia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đình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vẫy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chào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tạm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biệt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người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dân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Hà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Nội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đứng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bên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đường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…</a:t>
          </a:r>
          <a:endParaRPr lang="en-US" sz="1800" kern="1200" dirty="0">
            <a:solidFill>
              <a:srgbClr val="C00000"/>
            </a:solidFill>
            <a:latin typeface="HP001 Kieu 2 5H" panose="020B0603050302020204" pitchFamily="34" charset="0"/>
          </a:endParaRPr>
        </a:p>
      </dsp:txBody>
      <dsp:txXfrm>
        <a:off x="2490278" y="2695855"/>
        <a:ext cx="8693339" cy="14695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26/1/2025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48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5581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0015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21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64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31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913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88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93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19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0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12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98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73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04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3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7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89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90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26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0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93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08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0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49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64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4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5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26/1/2025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30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4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13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97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33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96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118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59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32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7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26/1/2025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78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39939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40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9941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39942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3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4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5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6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7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8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9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50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51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9952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53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54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1AE302A-BF02-44B4-8CA6-9BEBAB7D63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95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995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9121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5" grpId="0"/>
      <p:bldP spid="3995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9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99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4F8294-3F09-442A-945F-7FC6844883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5604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72780F-EEA9-431E-89FE-E1EC16917C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4215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6D8856-D1FE-4243-9296-9683238E0B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7869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5870C4-5B8A-4B8B-B9CE-3E2E4EC5BD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2335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EB09EF1-AF3C-4531-A578-E542CCDA86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0004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81F33A-48D7-47A1-B865-F388C423E8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19316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58CAA9-60E7-4316-8921-D5A0C3B7EA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3425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8A7FB4-3D0B-422B-B340-10E5D02CA8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0506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26/1/2025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3AC01C-A383-487A-8362-C1C9C7848F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1330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A75378-57C0-44F3-B652-6C9E045D92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6784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735CB442-BBF4-4A0E-B045-580018CD51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4787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616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66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230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803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615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26/1/2025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664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8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498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333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DC4E-CFE1-4DE4-BA6A-B2F2775B3CE8}" type="datetime1">
              <a:rPr lang="en-US" smtClean="0"/>
              <a:t>26/1/2025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75236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DC4E-CFE1-4DE4-BA6A-B2F2775B3CE8}" type="datetime1">
              <a:rPr lang="en-US" smtClean="0"/>
              <a:t>26/1/2025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1288604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DC4E-CFE1-4DE4-BA6A-B2F2775B3CE8}" type="datetime1">
              <a:rPr lang="en-US" smtClean="0"/>
              <a:t>26/1/2025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14195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DC4E-CFE1-4DE4-BA6A-B2F2775B3CE8}" type="datetime1">
              <a:rPr lang="en-US" smtClean="0"/>
              <a:t>26/1/2025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4855829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DC4E-CFE1-4DE4-BA6A-B2F2775B3CE8}" type="datetime1">
              <a:rPr lang="en-US" smtClean="0"/>
              <a:t>26/1/2025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48312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410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291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0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26/1/2025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656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627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7421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458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100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536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235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435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216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3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26/1/2025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369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616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226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555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604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63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  <p:sldLayoutId id="2147483813" r:id="rId29"/>
    <p:sldLayoutId id="2147483711" r:id="rId30"/>
    <p:sldLayoutId id="2147483656" r:id="rId31"/>
    <p:sldLayoutId id="2147483657" r:id="rId32"/>
    <p:sldLayoutId id="2147483658" r:id="rId33"/>
    <p:sldLayoutId id="2147483856" r:id="rId34"/>
    <p:sldLayoutId id="2147483857" r:id="rId35"/>
    <p:sldLayoutId id="2147483858" r:id="rId36"/>
    <p:sldLayoutId id="2147483860" r:id="rId37"/>
    <p:sldLayoutId id="2147483861" r:id="rId38"/>
    <p:sldLayoutId id="2147483862" r:id="rId39"/>
    <p:sldLayoutId id="2147483863" r:id="rId40"/>
    <p:sldLayoutId id="2147483864" r:id="rId41"/>
    <p:sldLayoutId id="2147483865" r:id="rId42"/>
    <p:sldLayoutId id="2147483866" r:id="rId43"/>
    <p:sldLayoutId id="2147483867" r:id="rId44"/>
    <p:sldLayoutId id="2147483868" r:id="rId45"/>
    <p:sldLayoutId id="2147483869" r:id="rId46"/>
    <p:sldLayoutId id="2147483870" r:id="rId47"/>
    <p:sldLayoutId id="2147483871" r:id="rId48"/>
    <p:sldLayoutId id="2147483872" r:id="rId49"/>
    <p:sldLayoutId id="2147483873" r:id="rId5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D992FA-99A6-41BC-96F9-E2E8F6FC62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3891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91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66699"/>
                </a:solidFill>
              </a:endParaRPr>
            </a:p>
          </p:txBody>
        </p:sp>
        <p:sp>
          <p:nvSpPr>
            <p:cNvPr id="3892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66699"/>
                </a:solidFill>
              </a:endParaRPr>
            </a:p>
          </p:txBody>
        </p:sp>
        <p:sp>
          <p:nvSpPr>
            <p:cNvPr id="3892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9999CC"/>
                </a:solidFill>
              </a:endParaRPr>
            </a:p>
          </p:txBody>
        </p:sp>
        <p:sp>
          <p:nvSpPr>
            <p:cNvPr id="3892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66699"/>
                </a:solidFill>
              </a:endParaRPr>
            </a:p>
          </p:txBody>
        </p:sp>
        <p:sp>
          <p:nvSpPr>
            <p:cNvPr id="3892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92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9999CC"/>
                </a:solidFill>
              </a:endParaRPr>
            </a:p>
          </p:txBody>
        </p:sp>
        <p:sp>
          <p:nvSpPr>
            <p:cNvPr id="3892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9999CC"/>
                </a:solidFill>
              </a:endParaRPr>
            </a:p>
          </p:txBody>
        </p:sp>
      </p:grpSp>
      <p:sp>
        <p:nvSpPr>
          <p:cNvPr id="389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92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8929" name="WordArt 17"/>
          <p:cNvSpPr>
            <a:spLocks noChangeArrowheads="1" noChangeShapeType="1" noTextEdit="1"/>
          </p:cNvSpPr>
          <p:nvPr userDrawn="1"/>
        </p:nvSpPr>
        <p:spPr bwMode="auto">
          <a:xfrm>
            <a:off x="1727200" y="76200"/>
            <a:ext cx="7213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7D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cs typeface="Arial"/>
              </a:rPr>
              <a:t>VỢ CHỒNG A PHỦ</a:t>
            </a:r>
          </a:p>
        </p:txBody>
      </p:sp>
    </p:spTree>
    <p:extLst>
      <p:ext uri="{BB962C8B-B14F-4D97-AF65-F5344CB8AC3E}">
        <p14:creationId xmlns:p14="http://schemas.microsoft.com/office/powerpoint/2010/main" val="117822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6" grpId="0"/>
      <p:bldP spid="389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9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929" grpId="0" animBg="1"/>
    </p:bld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4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1" r:id="rId17"/>
    <p:sldLayoutId id="2147483922" r:id="rId18"/>
    <p:sldLayoutId id="2147483923" r:id="rId19"/>
    <p:sldLayoutId id="2147483924" r:id="rId20"/>
    <p:sldLayoutId id="2147483925" r:id="rId21"/>
    <p:sldLayoutId id="2147483926" r:id="rId22"/>
    <p:sldLayoutId id="2147483927" r:id="rId23"/>
    <p:sldLayoutId id="2147483928" r:id="rId24"/>
    <p:sldLayoutId id="2147483929" r:id="rId25"/>
    <p:sldLayoutId id="2147483930" r:id="rId26"/>
    <p:sldLayoutId id="2147483931" r:id="rId27"/>
    <p:sldLayoutId id="2147483932" r:id="rId28"/>
    <p:sldLayoutId id="2147483933" r:id="rId29"/>
    <p:sldLayoutId id="2147483934" r:id="rId30"/>
    <p:sldLayoutId id="2147483935" r:id="rId31"/>
    <p:sldLayoutId id="2147483936" r:id="rId32"/>
    <p:sldLayoutId id="2147483937" r:id="rId3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1" b="13214"/>
          <a:stretch>
            <a:fillRect/>
          </a:stretch>
        </p:blipFill>
        <p:spPr>
          <a:xfrm>
            <a:off x="-1" y="-1"/>
            <a:ext cx="12192001" cy="71677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6" b="5598"/>
          <a:stretch>
            <a:fillRect/>
          </a:stretch>
        </p:blipFill>
        <p:spPr>
          <a:xfrm>
            <a:off x="0" y="3990441"/>
            <a:ext cx="12192000" cy="31856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72615"/>
          <a:stretch>
            <a:fillRect/>
          </a:stretch>
        </p:blipFill>
        <p:spPr>
          <a:xfrm>
            <a:off x="8447314" y="0"/>
            <a:ext cx="3744686" cy="166914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1" b="13214"/>
          <a:stretch>
            <a:fillRect/>
          </a:stretch>
        </p:blipFill>
        <p:spPr>
          <a:xfrm>
            <a:off x="179746" y="653156"/>
            <a:ext cx="12192001" cy="6522938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179745" y="721477"/>
            <a:ext cx="10289472" cy="1928740"/>
            <a:chOff x="275557" y="771311"/>
            <a:chExt cx="8946462" cy="2878651"/>
          </a:xfrm>
        </p:grpSpPr>
        <p:sp>
          <p:nvSpPr>
            <p:cNvPr id="28" name="文本框 27"/>
            <p:cNvSpPr txBox="1"/>
            <p:nvPr/>
          </p:nvSpPr>
          <p:spPr>
            <a:xfrm>
              <a:off x="275557" y="771311"/>
              <a:ext cx="8946462" cy="1326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416F4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BÀI 4: SỰ THẬT VÀ TRANG VIẾT</a:t>
              </a:r>
            </a:p>
            <a:p>
              <a:endParaRPr lang="en-US" altLang="zh-CN" sz="3600" b="1" dirty="0">
                <a:solidFill>
                  <a:srgbClr val="416F4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sz="3600" b="1" dirty="0">
                  <a:solidFill>
                    <a:srgbClr val="416F4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TIẾT 32,33_</a:t>
              </a:r>
              <a:r>
                <a: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VB2:</a:t>
              </a:r>
              <a:r>
                <a:rPr lang="en-US" altLang="zh-CN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354395" y="3396046"/>
              <a:ext cx="6285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050" dirty="0">
                <a:solidFill>
                  <a:srgbClr val="D14415"/>
                </a:solidFill>
                <a:latin typeface="字魂110号-武林江湖体" panose="00000500000000000000" pitchFamily="2" charset="-122"/>
                <a:ea typeface="字魂110号-武林江湖体" panose="00000500000000000000" pitchFamily="2" charset="-122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EB4C8451-69CF-F7F8-66A2-2A5433B0C7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80738" y="3009368"/>
            <a:ext cx="2714423" cy="3142247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F678A724-850B-3A57-ADB4-2044BCD289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72615"/>
          <a:stretch>
            <a:fillRect/>
          </a:stretch>
        </p:blipFill>
        <p:spPr>
          <a:xfrm>
            <a:off x="8599714" y="152400"/>
            <a:ext cx="3744686" cy="1669143"/>
          </a:xfrm>
          <a:prstGeom prst="rect">
            <a:avLst/>
          </a:prstGeom>
        </p:spPr>
      </p:pic>
      <p:grpSp>
        <p:nvGrpSpPr>
          <p:cNvPr id="8" name="组合 22">
            <a:extLst>
              <a:ext uri="{FF2B5EF4-FFF2-40B4-BE49-F238E27FC236}">
                <a16:creationId xmlns:a16="http://schemas.microsoft.com/office/drawing/2014/main" id="{EC4B7E51-624E-4FD2-85C9-08966243564E}"/>
              </a:ext>
            </a:extLst>
          </p:cNvPr>
          <p:cNvGrpSpPr/>
          <p:nvPr/>
        </p:nvGrpSpPr>
        <p:grpSpPr>
          <a:xfrm>
            <a:off x="179745" y="3801380"/>
            <a:ext cx="11907831" cy="3331308"/>
            <a:chOff x="-18992" y="3093744"/>
            <a:chExt cx="12210991" cy="4073626"/>
          </a:xfrm>
        </p:grpSpPr>
        <p:pic>
          <p:nvPicPr>
            <p:cNvPr id="9" name="图片 23">
              <a:extLst>
                <a:ext uri="{FF2B5EF4-FFF2-40B4-BE49-F238E27FC236}">
                  <a16:creationId xmlns:a16="http://schemas.microsoft.com/office/drawing/2014/main" id="{BE217696-100B-39C3-EF83-77E13E80A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2" t="46103" r="55308" b="1631"/>
            <a:stretch>
              <a:fillRect/>
            </a:stretch>
          </p:blipFill>
          <p:spPr>
            <a:xfrm>
              <a:off x="1243931" y="4942762"/>
              <a:ext cx="1676422" cy="1774844"/>
            </a:xfrm>
            <a:prstGeom prst="rect">
              <a:avLst/>
            </a:prstGeom>
          </p:spPr>
        </p:pic>
        <p:pic>
          <p:nvPicPr>
            <p:cNvPr id="10" name="图片 24">
              <a:extLst>
                <a:ext uri="{FF2B5EF4-FFF2-40B4-BE49-F238E27FC236}">
                  <a16:creationId xmlns:a16="http://schemas.microsoft.com/office/drawing/2014/main" id="{FFA9FC78-7091-A644-C4B1-C2BF96D3F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" t="3982" r="78795" b="50000"/>
            <a:stretch>
              <a:fillRect/>
            </a:stretch>
          </p:blipFill>
          <p:spPr>
            <a:xfrm>
              <a:off x="0" y="3093744"/>
              <a:ext cx="1541651" cy="1849017"/>
            </a:xfrm>
            <a:prstGeom prst="rect">
              <a:avLst/>
            </a:prstGeom>
          </p:spPr>
        </p:pic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E1480716-740A-CF8F-CE06-F1C2531EF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36" b="5598"/>
            <a:stretch>
              <a:fillRect/>
            </a:stretch>
          </p:blipFill>
          <p:spPr>
            <a:xfrm>
              <a:off x="-18992" y="3981718"/>
              <a:ext cx="12210991" cy="3185652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0DA7BAD-E4B4-4318-85FB-343F6ABA65F6}"/>
              </a:ext>
            </a:extLst>
          </p:cNvPr>
          <p:cNvSpPr/>
          <p:nvPr/>
        </p:nvSpPr>
        <p:spPr>
          <a:xfrm>
            <a:off x="434971" y="2516774"/>
            <a:ext cx="11372715" cy="1839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 NHỮNG CHẶNG  ĐƯỜNG HÀNH QUÂN 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 VĂN THẠC_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baseline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mươi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F41D174C-85EE-4ABB-A41D-818F4CC91958}"/>
              </a:ext>
            </a:extLst>
          </p:cNvPr>
          <p:cNvSpPr txBox="1">
            <a:spLocks/>
          </p:cNvSpPr>
          <p:nvPr/>
        </p:nvSpPr>
        <p:spPr>
          <a:xfrm>
            <a:off x="6133660" y="5086118"/>
            <a:ext cx="3780438" cy="10291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1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THPT NGÔ LÊ TÂN</a:t>
            </a:r>
            <a:br>
              <a:rPr lang="en-US" sz="1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SÁNG</a:t>
            </a:r>
            <a:br>
              <a:rPr lang="en-US" sz="1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12A5</a:t>
            </a:r>
            <a:endParaRPr lang="en-US" sz="1800" dirty="0">
              <a:solidFill>
                <a:prstClr val="black"/>
              </a:solidFill>
              <a:latin typeface="Calibri Ligh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3">
        <p:random/>
      </p:transition>
    </mc:Choice>
    <mc:Fallback xmlns="">
      <p:transition spd="slow" advTm="21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#9Slide04 SVNSwashington" pitchFamily="2" charset="0"/>
                </a:rPr>
                <a:t>                            </a:t>
              </a:r>
              <a:r>
                <a:rPr lang="en-US" sz="2000" dirty="0">
                  <a:solidFill>
                    <a:prstClr val="white"/>
                  </a:solidFill>
                  <a:latin typeface="#9Slide04 SVNSwashington" pitchFamily="2" charset="0"/>
                </a:rPr>
                <a:t>TRI THỨC NGỮ VĂN</a:t>
              </a:r>
              <a:endParaRPr lang="en-US" sz="2400" dirty="0">
                <a:solidFill>
                  <a:prstClr val="white"/>
                </a:solidFill>
                <a:latin typeface="#9Slide04 SVNSwashington" pitchFamily="2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prstClr val="white"/>
                  </a:solidFill>
                  <a:latin typeface="#9Slide03 Oswald Bold" panose="00000800000000000000" pitchFamily="2" charset="0"/>
                </a:rPr>
                <a:t>Phóng</a:t>
              </a:r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 </a:t>
              </a:r>
              <a:r>
                <a:rPr lang="en-US" dirty="0" err="1">
                  <a:solidFill>
                    <a:prstClr val="white"/>
                  </a:solidFill>
                  <a:latin typeface="#9Slide03 Oswald Bold" panose="00000800000000000000" pitchFamily="2" charset="0"/>
                </a:rPr>
                <a:t>sự</a:t>
              </a:r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, </a:t>
              </a:r>
              <a:r>
                <a:rPr lang="en-US" dirty="0" err="1">
                  <a:solidFill>
                    <a:prstClr val="white"/>
                  </a:solidFill>
                  <a:latin typeface="#9Slide03 Oswald Bold" panose="00000800000000000000" pitchFamily="2" charset="0"/>
                </a:rPr>
                <a:t>nhật</a:t>
              </a:r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 </a:t>
              </a:r>
              <a:r>
                <a:rPr lang="en-US" dirty="0" err="1">
                  <a:solidFill>
                    <a:prstClr val="white"/>
                  </a:solidFill>
                  <a:latin typeface="#9Slide03 Oswald Bold" panose="00000800000000000000" pitchFamily="2" charset="0"/>
                </a:rPr>
                <a:t>kí</a:t>
              </a:r>
              <a:endParaRPr lang="en-US" dirty="0">
                <a:solidFill>
                  <a:prstClr val="white"/>
                </a:solidFill>
                <a:latin typeface="#9Slide03 Oswald Bold" panose="00000800000000000000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F18D3-41E1-13CA-6683-C9625B68C24F}"/>
              </a:ext>
            </a:extLst>
          </p:cNvPr>
          <p:cNvGrpSpPr/>
          <p:nvPr/>
        </p:nvGrpSpPr>
        <p:grpSpPr>
          <a:xfrm>
            <a:off x="-89219" y="914400"/>
            <a:ext cx="4598156" cy="461665"/>
            <a:chOff x="-178462" y="1828800"/>
            <a:chExt cx="9197511" cy="923329"/>
          </a:xfrm>
          <a:solidFill>
            <a:srgbClr val="E091BF"/>
          </a:solidFill>
        </p:grpSpPr>
        <p:sp>
          <p:nvSpPr>
            <p:cNvPr id="5" name="Round Same Side Corner Rectangle 73">
              <a:extLst>
                <a:ext uri="{FF2B5EF4-FFF2-40B4-BE49-F238E27FC236}">
                  <a16:creationId xmlns:a16="http://schemas.microsoft.com/office/drawing/2014/main" id="{67E4DBE1-E767-9D9E-56BB-CC1FE7A37547}"/>
                </a:ext>
              </a:extLst>
            </p:cNvPr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D66CA9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789374-D5E0-CDC9-0F84-44628963D24D}"/>
                </a:ext>
              </a:extLst>
            </p:cNvPr>
            <p:cNvSpPr txBox="1"/>
            <p:nvPr/>
          </p:nvSpPr>
          <p:spPr>
            <a:xfrm>
              <a:off x="802530" y="1828800"/>
              <a:ext cx="914399" cy="923329"/>
            </a:xfrm>
            <a:prstGeom prst="rect">
              <a:avLst/>
            </a:prstGeom>
            <a:solidFill>
              <a:srgbClr val="D66C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AF4FD-64D2-FD91-E5A7-405FF2E67A38}"/>
                </a:ext>
              </a:extLst>
            </p:cNvPr>
            <p:cNvSpPr txBox="1"/>
            <p:nvPr/>
          </p:nvSpPr>
          <p:spPr>
            <a:xfrm>
              <a:off x="2067733" y="1828800"/>
              <a:ext cx="6951316" cy="923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TRI THỨC NGỮ VĂN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4F8EDB-6D8A-F531-30E7-B408E5925082}"/>
              </a:ext>
            </a:extLst>
          </p:cNvPr>
          <p:cNvGrpSpPr/>
          <p:nvPr/>
        </p:nvGrpSpPr>
        <p:grpSpPr>
          <a:xfrm>
            <a:off x="319914" y="1409700"/>
            <a:ext cx="3053907" cy="491580"/>
            <a:chOff x="644526" y="2766774"/>
            <a:chExt cx="4125019" cy="983160"/>
          </a:xfrm>
          <a:solidFill>
            <a:srgbClr val="E091BF"/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74B1F2-521B-135E-1BF7-DC9A2424ED8B}"/>
                </a:ext>
              </a:extLst>
            </p:cNvPr>
            <p:cNvSpPr txBox="1"/>
            <p:nvPr/>
          </p:nvSpPr>
          <p:spPr>
            <a:xfrm>
              <a:off x="1906586" y="2766774"/>
              <a:ext cx="2862959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Nhật</a:t>
              </a:r>
              <a:r>
                <a:rPr lang="en-US" sz="24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kí</a:t>
              </a:r>
              <a:endParaRPr lang="en-US" sz="24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78">
              <a:extLst>
                <a:ext uri="{FF2B5EF4-FFF2-40B4-BE49-F238E27FC236}">
                  <a16:creationId xmlns:a16="http://schemas.microsoft.com/office/drawing/2014/main" id="{8DC14CFF-1378-7CAF-820A-3FE03BD4D590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5C926-FCDA-B76A-4D56-D63C3F2C09A1}"/>
                </a:ext>
              </a:extLst>
            </p:cNvPr>
            <p:cNvSpPr txBox="1"/>
            <p:nvPr/>
          </p:nvSpPr>
          <p:spPr>
            <a:xfrm>
              <a:off x="1118897" y="2795826"/>
              <a:ext cx="459463" cy="95410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344DD1C-3C2F-F2A5-7E76-8ED049C19DDE}"/>
              </a:ext>
            </a:extLst>
          </p:cNvPr>
          <p:cNvSpPr txBox="1"/>
          <p:nvPr/>
        </p:nvSpPr>
        <p:spPr>
          <a:xfrm>
            <a:off x="2314043" y="2203384"/>
            <a:ext cx="9029693" cy="3780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Phi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F901B07-7554-C61F-7D9A-532CF89A07E2}"/>
              </a:ext>
            </a:extLst>
          </p:cNvPr>
          <p:cNvSpPr/>
          <p:nvPr/>
        </p:nvSpPr>
        <p:spPr>
          <a:xfrm>
            <a:off x="152261" y="2081049"/>
            <a:ext cx="1988941" cy="2628974"/>
          </a:xfrm>
          <a:prstGeom prst="rightArrow">
            <a:avLst/>
          </a:prstGeom>
          <a:solidFill>
            <a:srgbClr val="E09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i="1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800" b="1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cấu</a:t>
            </a:r>
            <a:endParaRPr lang="en-US" sz="28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CED544-0E67-ECBE-11AB-AC2AF958D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642" y="851339"/>
            <a:ext cx="2119556" cy="120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019A43-E645-2194-33D2-733017F99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314" y="871010"/>
            <a:ext cx="1922639" cy="121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65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#9Slide04 SVNSwashington" pitchFamily="2" charset="0"/>
                </a:rPr>
                <a:t>                            </a:t>
              </a:r>
              <a:r>
                <a:rPr lang="en-US" sz="2000" dirty="0">
                  <a:solidFill>
                    <a:prstClr val="white"/>
                  </a:solidFill>
                  <a:latin typeface="#9Slide04 SVNSwashington" pitchFamily="2" charset="0"/>
                </a:rPr>
                <a:t>TRI THỨC NGỮ VĂN</a:t>
              </a:r>
              <a:endParaRPr lang="en-US" sz="2400" dirty="0">
                <a:solidFill>
                  <a:prstClr val="white"/>
                </a:solidFill>
                <a:latin typeface="#9Slide04 SVNSwashington" pitchFamily="2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prstClr val="white"/>
                  </a:solidFill>
                  <a:latin typeface="#9Slide03 Oswald Bold" panose="00000800000000000000" pitchFamily="2" charset="0"/>
                </a:rPr>
                <a:t>Phóng</a:t>
              </a:r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 </a:t>
              </a:r>
              <a:r>
                <a:rPr lang="en-US" dirty="0" err="1">
                  <a:solidFill>
                    <a:prstClr val="white"/>
                  </a:solidFill>
                  <a:latin typeface="#9Slide03 Oswald Bold" panose="00000800000000000000" pitchFamily="2" charset="0"/>
                </a:rPr>
                <a:t>sự</a:t>
              </a:r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, </a:t>
              </a:r>
              <a:r>
                <a:rPr lang="en-US" dirty="0" err="1">
                  <a:solidFill>
                    <a:prstClr val="white"/>
                  </a:solidFill>
                  <a:latin typeface="#9Slide03 Oswald Bold" panose="00000800000000000000" pitchFamily="2" charset="0"/>
                </a:rPr>
                <a:t>nhật</a:t>
              </a:r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 </a:t>
              </a:r>
              <a:r>
                <a:rPr lang="en-US" dirty="0" err="1">
                  <a:solidFill>
                    <a:prstClr val="white"/>
                  </a:solidFill>
                  <a:latin typeface="#9Slide03 Oswald Bold" panose="00000800000000000000" pitchFamily="2" charset="0"/>
                </a:rPr>
                <a:t>kí</a:t>
              </a:r>
              <a:endParaRPr lang="en-US" dirty="0">
                <a:solidFill>
                  <a:prstClr val="white"/>
                </a:solidFill>
                <a:latin typeface="#9Slide03 Oswald Bold" panose="00000800000000000000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F18D3-41E1-13CA-6683-C9625B68C24F}"/>
              </a:ext>
            </a:extLst>
          </p:cNvPr>
          <p:cNvGrpSpPr/>
          <p:nvPr/>
        </p:nvGrpSpPr>
        <p:grpSpPr>
          <a:xfrm>
            <a:off x="-89219" y="914400"/>
            <a:ext cx="4598156" cy="461665"/>
            <a:chOff x="-178462" y="1828800"/>
            <a:chExt cx="9197511" cy="923329"/>
          </a:xfrm>
          <a:solidFill>
            <a:srgbClr val="E091BF"/>
          </a:solidFill>
        </p:grpSpPr>
        <p:sp>
          <p:nvSpPr>
            <p:cNvPr id="5" name="Round Same Side Corner Rectangle 73">
              <a:extLst>
                <a:ext uri="{FF2B5EF4-FFF2-40B4-BE49-F238E27FC236}">
                  <a16:creationId xmlns:a16="http://schemas.microsoft.com/office/drawing/2014/main" id="{67E4DBE1-E767-9D9E-56BB-CC1FE7A37547}"/>
                </a:ext>
              </a:extLst>
            </p:cNvPr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D66CA9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789374-D5E0-CDC9-0F84-44628963D24D}"/>
                </a:ext>
              </a:extLst>
            </p:cNvPr>
            <p:cNvSpPr txBox="1"/>
            <p:nvPr/>
          </p:nvSpPr>
          <p:spPr>
            <a:xfrm>
              <a:off x="802530" y="1828800"/>
              <a:ext cx="914399" cy="923329"/>
            </a:xfrm>
            <a:prstGeom prst="rect">
              <a:avLst/>
            </a:prstGeom>
            <a:solidFill>
              <a:srgbClr val="D66C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AF4FD-64D2-FD91-E5A7-405FF2E67A38}"/>
                </a:ext>
              </a:extLst>
            </p:cNvPr>
            <p:cNvSpPr txBox="1"/>
            <p:nvPr/>
          </p:nvSpPr>
          <p:spPr>
            <a:xfrm>
              <a:off x="2067733" y="1828800"/>
              <a:ext cx="6951316" cy="923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TRI THỨC NGỮ VĂN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4F8EDB-6D8A-F531-30E7-B408E5925082}"/>
              </a:ext>
            </a:extLst>
          </p:cNvPr>
          <p:cNvGrpSpPr/>
          <p:nvPr/>
        </p:nvGrpSpPr>
        <p:grpSpPr>
          <a:xfrm>
            <a:off x="319914" y="1409700"/>
            <a:ext cx="3053907" cy="491580"/>
            <a:chOff x="644526" y="2766774"/>
            <a:chExt cx="4125019" cy="983160"/>
          </a:xfrm>
          <a:solidFill>
            <a:srgbClr val="E091BF"/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74B1F2-521B-135E-1BF7-DC9A2424ED8B}"/>
                </a:ext>
              </a:extLst>
            </p:cNvPr>
            <p:cNvSpPr txBox="1"/>
            <p:nvPr/>
          </p:nvSpPr>
          <p:spPr>
            <a:xfrm>
              <a:off x="1906586" y="2766774"/>
              <a:ext cx="2862959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Nhật</a:t>
              </a:r>
              <a:r>
                <a:rPr lang="en-US" sz="24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kí</a:t>
              </a:r>
              <a:endParaRPr lang="en-US" sz="24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78">
              <a:extLst>
                <a:ext uri="{FF2B5EF4-FFF2-40B4-BE49-F238E27FC236}">
                  <a16:creationId xmlns:a16="http://schemas.microsoft.com/office/drawing/2014/main" id="{8DC14CFF-1378-7CAF-820A-3FE03BD4D590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5C926-FCDA-B76A-4D56-D63C3F2C09A1}"/>
                </a:ext>
              </a:extLst>
            </p:cNvPr>
            <p:cNvSpPr txBox="1"/>
            <p:nvPr/>
          </p:nvSpPr>
          <p:spPr>
            <a:xfrm>
              <a:off x="1118897" y="2795826"/>
              <a:ext cx="459463" cy="95410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344DD1C-3C2F-F2A5-7E76-8ED049C19DDE}"/>
              </a:ext>
            </a:extLst>
          </p:cNvPr>
          <p:cNvSpPr txBox="1"/>
          <p:nvPr/>
        </p:nvSpPr>
        <p:spPr>
          <a:xfrm>
            <a:off x="2141202" y="2140108"/>
            <a:ext cx="9141836" cy="430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Chi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F901B07-7554-C61F-7D9A-532CF89A07E2}"/>
              </a:ext>
            </a:extLst>
          </p:cNvPr>
          <p:cNvSpPr/>
          <p:nvPr/>
        </p:nvSpPr>
        <p:spPr>
          <a:xfrm>
            <a:off x="152261" y="2081049"/>
            <a:ext cx="1988941" cy="4578246"/>
          </a:xfrm>
          <a:prstGeom prst="rightArrow">
            <a:avLst/>
          </a:prstGeom>
          <a:solidFill>
            <a:srgbClr val="E09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8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4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i="1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CED544-0E67-ECBE-11AB-AC2AF958D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642" y="851339"/>
            <a:ext cx="2119556" cy="120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019A43-E645-2194-33D2-733017F99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314" y="871010"/>
            <a:ext cx="1922639" cy="121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457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634349" y="172529"/>
              <a:ext cx="10618033" cy="663300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 </a:t>
              </a:r>
              <a:r>
                <a:rPr lang="en-US" sz="2000" dirty="0" err="1">
                  <a:solidFill>
                    <a:srgbClr val="1F87C0"/>
                  </a:solidFill>
                  <a:latin typeface="#9Slide04 SVNSwashington" pitchFamily="2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#9Slide04 SVNSwashington" pitchFamily="2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#9Slide04 SVNSwashington" pitchFamily="2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#9Slide04 SVNSwashington" pitchFamily="2" charset="0"/>
                </a:rPr>
                <a:t> 2:</a:t>
              </a:r>
              <a:r>
                <a:rPr lang="en-US" sz="2000" dirty="0">
                  <a:solidFill>
                    <a:schemeClr val="bg1"/>
                  </a:solidFill>
                  <a:latin typeface="#9Slide04 SVNSwashington" pitchFamily="2" charset="0"/>
                </a:rPr>
                <a:t> </a:t>
              </a:r>
              <a:r>
                <a:rPr lang="en-US" sz="2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QUÂN….</a:t>
              </a:r>
              <a:endPara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F18D3-41E1-13CA-6683-C9625B68C24F}"/>
              </a:ext>
            </a:extLst>
          </p:cNvPr>
          <p:cNvGrpSpPr/>
          <p:nvPr/>
        </p:nvGrpSpPr>
        <p:grpSpPr>
          <a:xfrm>
            <a:off x="-89219" y="914400"/>
            <a:ext cx="4598156" cy="461665"/>
            <a:chOff x="-178462" y="1828800"/>
            <a:chExt cx="9197511" cy="923329"/>
          </a:xfrm>
          <a:solidFill>
            <a:srgbClr val="E091BF"/>
          </a:solidFill>
        </p:grpSpPr>
        <p:sp>
          <p:nvSpPr>
            <p:cNvPr id="5" name="Round Same Side Corner Rectangle 73">
              <a:extLst>
                <a:ext uri="{FF2B5EF4-FFF2-40B4-BE49-F238E27FC236}">
                  <a16:creationId xmlns:a16="http://schemas.microsoft.com/office/drawing/2014/main" id="{67E4DBE1-E767-9D9E-56BB-CC1FE7A37547}"/>
                </a:ext>
              </a:extLst>
            </p:cNvPr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D66CA9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789374-D5E0-CDC9-0F84-44628963D24D}"/>
                </a:ext>
              </a:extLst>
            </p:cNvPr>
            <p:cNvSpPr txBox="1"/>
            <p:nvPr/>
          </p:nvSpPr>
          <p:spPr>
            <a:xfrm>
              <a:off x="333167" y="1828800"/>
              <a:ext cx="1383762" cy="923329"/>
            </a:xfrm>
            <a:prstGeom prst="rect">
              <a:avLst/>
            </a:prstGeom>
            <a:solidFill>
              <a:srgbClr val="D66C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AF4FD-64D2-FD91-E5A7-405FF2E67A38}"/>
                </a:ext>
              </a:extLst>
            </p:cNvPr>
            <p:cNvSpPr txBox="1"/>
            <p:nvPr/>
          </p:nvSpPr>
          <p:spPr>
            <a:xfrm>
              <a:off x="2067733" y="1828800"/>
              <a:ext cx="6951316" cy="923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ĐỌC VĂN BẢN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4F8EDB-6D8A-F531-30E7-B408E5925082}"/>
              </a:ext>
            </a:extLst>
          </p:cNvPr>
          <p:cNvGrpSpPr/>
          <p:nvPr/>
        </p:nvGrpSpPr>
        <p:grpSpPr>
          <a:xfrm>
            <a:off x="166563" y="1470714"/>
            <a:ext cx="3097338" cy="430887"/>
            <a:chOff x="644526" y="2766774"/>
            <a:chExt cx="9502609" cy="861774"/>
          </a:xfrm>
          <a:solidFill>
            <a:srgbClr val="E091BF"/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74B1F2-521B-135E-1BF7-DC9A2424ED8B}"/>
                </a:ext>
              </a:extLst>
            </p:cNvPr>
            <p:cNvSpPr txBox="1"/>
            <p:nvPr/>
          </p:nvSpPr>
          <p:spPr>
            <a:xfrm>
              <a:off x="1906585" y="2766774"/>
              <a:ext cx="8240550" cy="800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i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 hiểu chung</a:t>
              </a:r>
              <a:endParaRPr lang="en-US" sz="20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78">
              <a:extLst>
                <a:ext uri="{FF2B5EF4-FFF2-40B4-BE49-F238E27FC236}">
                  <a16:creationId xmlns:a16="http://schemas.microsoft.com/office/drawing/2014/main" id="{8DC14CFF-1378-7CAF-820A-3FE03BD4D590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5C926-FCDA-B76A-4D56-D63C3F2C09A1}"/>
                </a:ext>
              </a:extLst>
            </p:cNvPr>
            <p:cNvSpPr txBox="1"/>
            <p:nvPr/>
          </p:nvSpPr>
          <p:spPr>
            <a:xfrm>
              <a:off x="876009" y="2795826"/>
              <a:ext cx="945242" cy="800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DBA1D8-9E47-92FA-261B-258E7F087864}"/>
              </a:ext>
            </a:extLst>
          </p:cNvPr>
          <p:cNvGrpSpPr/>
          <p:nvPr/>
        </p:nvGrpSpPr>
        <p:grpSpPr>
          <a:xfrm>
            <a:off x="3591456" y="1637220"/>
            <a:ext cx="7881284" cy="4154353"/>
            <a:chOff x="9526586" y="5020964"/>
            <a:chExt cx="13487401" cy="7588768"/>
          </a:xfrm>
        </p:grpSpPr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id="{DA7FDC0B-FA13-9762-33C1-191FFD2081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EE7DB848-60B3-DD2E-01BD-EC9ADEB4662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369CDF96-011D-67C6-7906-CD199877B716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10">
              <a:extLst>
                <a:ext uri="{FF2B5EF4-FFF2-40B4-BE49-F238E27FC236}">
                  <a16:creationId xmlns:a16="http://schemas.microsoft.com/office/drawing/2014/main" id="{2C9E0FAA-2FAB-970A-B5BC-1E1A9E0544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D3F5B5E-BE88-3769-586B-57107B8B69E3}"/>
                </a:ext>
              </a:extLst>
            </p:cNvPr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A4429EF-FB7D-252F-EDE8-711770D15C4C}"/>
              </a:ext>
            </a:extLst>
          </p:cNvPr>
          <p:cNvSpPr txBox="1"/>
          <p:nvPr/>
        </p:nvSpPr>
        <p:spPr>
          <a:xfrm>
            <a:off x="319718" y="5908366"/>
            <a:ext cx="24096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solidFill>
                  <a:srgbClr val="3A9DB8"/>
                </a:solidFill>
                <a:latin typeface="HP001 5Ha" panose="020B0603050302020204" pitchFamily="34" charset="-127"/>
                <a:ea typeface="HP001 5Ha" panose="020B0603050302020204" pitchFamily="34" charset="-127"/>
                <a:cs typeface="Arial" pitchFamily="34" charset="0"/>
              </a:rPr>
              <a:t>Nguyễn</a:t>
            </a:r>
            <a:r>
              <a:rPr lang="en-US" sz="2000" b="1" i="1" dirty="0">
                <a:solidFill>
                  <a:srgbClr val="3A9DB8"/>
                </a:solidFill>
                <a:latin typeface="HP001 5Ha" panose="020B0603050302020204" pitchFamily="34" charset="-127"/>
                <a:ea typeface="HP001 5Ha" panose="020B0603050302020204" pitchFamily="34" charset="-127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3A9DB8"/>
                </a:solidFill>
                <a:latin typeface="HP001 5Ha" panose="020B0603050302020204" pitchFamily="34" charset="-127"/>
                <a:ea typeface="HP001 5Ha" panose="020B0603050302020204" pitchFamily="34" charset="-127"/>
                <a:cs typeface="Arial" pitchFamily="34" charset="0"/>
              </a:rPr>
              <a:t>Văn</a:t>
            </a:r>
            <a:r>
              <a:rPr lang="en-US" sz="2000" b="1" i="1" dirty="0">
                <a:solidFill>
                  <a:srgbClr val="3A9DB8"/>
                </a:solidFill>
                <a:latin typeface="HP001 5Ha" panose="020B0603050302020204" pitchFamily="34" charset="-127"/>
                <a:ea typeface="HP001 5Ha" panose="020B0603050302020204" pitchFamily="34" charset="-127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3A9DB8"/>
                </a:solidFill>
                <a:latin typeface="HP001 5Ha" panose="020B0603050302020204" pitchFamily="34" charset="-127"/>
                <a:ea typeface="HP001 5Ha" panose="020B0603050302020204" pitchFamily="34" charset="-127"/>
                <a:cs typeface="Arial" pitchFamily="34" charset="0"/>
              </a:rPr>
              <a:t>Thạc</a:t>
            </a:r>
            <a:endParaRPr lang="en-US" sz="2000" b="1" i="1" dirty="0">
              <a:solidFill>
                <a:srgbClr val="3A9DB8"/>
              </a:solidFill>
              <a:latin typeface="HP001 5Ha" panose="020B0603050302020204" pitchFamily="34" charset="-127"/>
              <a:ea typeface="HP001 5Ha" panose="020B0603050302020204" pitchFamily="34" charset="-127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259A43-83A3-D97C-B41C-43A8B5D3A954}"/>
              </a:ext>
            </a:extLst>
          </p:cNvPr>
          <p:cNvSpPr txBox="1"/>
          <p:nvPr/>
        </p:nvSpPr>
        <p:spPr>
          <a:xfrm>
            <a:off x="1033731" y="2040098"/>
            <a:ext cx="5329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1.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Tác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giả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: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Nguyễn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Văn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Thạc</a:t>
            </a:r>
            <a:endParaRPr lang="en-US" sz="2800" b="1" dirty="0">
              <a:solidFill>
                <a:srgbClr val="AE2B31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88CCC0-53F5-DD2B-5254-E3FAED64AF52}"/>
              </a:ext>
            </a:extLst>
          </p:cNvPr>
          <p:cNvSpPr txBox="1"/>
          <p:nvPr/>
        </p:nvSpPr>
        <p:spPr>
          <a:xfrm>
            <a:off x="4295855" y="2689265"/>
            <a:ext cx="58574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1952,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Bưởi,Tây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Nhập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1971,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Toán-cơ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F9E4CAD-63A5-90C4-B887-2FC199301E3C}"/>
              </a:ext>
            </a:extLst>
          </p:cNvPr>
          <p:cNvGrpSpPr/>
          <p:nvPr/>
        </p:nvGrpSpPr>
        <p:grpSpPr>
          <a:xfrm>
            <a:off x="10498473" y="4312303"/>
            <a:ext cx="1417201" cy="2213194"/>
            <a:chOff x="7511729" y="1551114"/>
            <a:chExt cx="4202145" cy="5037277"/>
          </a:xfrm>
        </p:grpSpPr>
        <p:pic>
          <p:nvPicPr>
            <p:cNvPr id="41" name="Picture 7" descr="tu lieu">
              <a:extLst>
                <a:ext uri="{FF2B5EF4-FFF2-40B4-BE49-F238E27FC236}">
                  <a16:creationId xmlns:a16="http://schemas.microsoft.com/office/drawing/2014/main" id="{C969E3D0-A793-BB8E-A310-235E39B2CB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63737">
              <a:off x="8880315" y="1551114"/>
              <a:ext cx="2450029" cy="3369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" descr="E.E - Emprunt Empreinte - Mượn Dấu Thời Gian: Hoàng Phủ Ngọc Tường">
              <a:extLst>
                <a:ext uri="{FF2B5EF4-FFF2-40B4-BE49-F238E27FC236}">
                  <a16:creationId xmlns:a16="http://schemas.microsoft.com/office/drawing/2014/main" id="{9007112B-E93F-3679-244B-230CCAB60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14094">
              <a:off x="7511729" y="3468855"/>
              <a:ext cx="2232949" cy="3119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201B2DD-9FA9-D496-4D31-998C6EFCC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2064">
              <a:off x="9567592" y="3596978"/>
              <a:ext cx="2146282" cy="296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AutoShape 2" descr="LỜI &quot;TIÊN TRI&quot; BẤT HỦ CỦA LIỆT SĨ NGUYỄN VĂN TH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531" y="2609849"/>
            <a:ext cx="3347727" cy="30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8076" y="819358"/>
            <a:ext cx="82405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 LỊCH SỬ VỀ NGUYỄN VĂN THẠC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56518500597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9181" y="1440611"/>
            <a:ext cx="9158377" cy="466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5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450792" cy="6931146"/>
            <a:chOff x="0" y="-88135"/>
            <a:chExt cx="1245079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832759" y="226466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</a:t>
              </a:r>
              <a:r>
                <a:rPr lang="en-US" sz="2000" dirty="0" err="1">
                  <a:solidFill>
                    <a:srgbClr val="1F87C0"/>
                  </a:solidFill>
                  <a:latin typeface="#9Slide04 SVNSwashington" pitchFamily="2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#9Slide04 SVNSwashington" pitchFamily="2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#9Slide04 SVNSwashington" pitchFamily="2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#9Slide04 SVNSwashington" pitchFamily="2" charset="0"/>
                </a:rPr>
                <a:t> 2:</a:t>
              </a:r>
              <a:r>
                <a:rPr lang="en-US" sz="2000" dirty="0">
                  <a:solidFill>
                    <a:schemeClr val="bg1"/>
                  </a:solidFill>
                  <a:latin typeface="#9Slide04 SVNSwashington" pitchFamily="2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QUÂN….</a:t>
              </a: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F18D3-41E1-13CA-6683-C9625B68C24F}"/>
              </a:ext>
            </a:extLst>
          </p:cNvPr>
          <p:cNvGrpSpPr/>
          <p:nvPr/>
        </p:nvGrpSpPr>
        <p:grpSpPr>
          <a:xfrm>
            <a:off x="166563" y="914400"/>
            <a:ext cx="4342374" cy="461665"/>
            <a:chOff x="-178462" y="1828800"/>
            <a:chExt cx="9197511" cy="923329"/>
          </a:xfrm>
          <a:solidFill>
            <a:srgbClr val="E091BF"/>
          </a:solidFill>
        </p:grpSpPr>
        <p:sp>
          <p:nvSpPr>
            <p:cNvPr id="5" name="Round Same Side Corner Rectangle 73">
              <a:extLst>
                <a:ext uri="{FF2B5EF4-FFF2-40B4-BE49-F238E27FC236}">
                  <a16:creationId xmlns:a16="http://schemas.microsoft.com/office/drawing/2014/main" id="{67E4DBE1-E767-9D9E-56BB-CC1FE7A37547}"/>
                </a:ext>
              </a:extLst>
            </p:cNvPr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D66CA9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789374-D5E0-CDC9-0F84-44628963D24D}"/>
                </a:ext>
              </a:extLst>
            </p:cNvPr>
            <p:cNvSpPr txBox="1"/>
            <p:nvPr/>
          </p:nvSpPr>
          <p:spPr>
            <a:xfrm>
              <a:off x="333167" y="1828800"/>
              <a:ext cx="1383762" cy="923329"/>
            </a:xfrm>
            <a:prstGeom prst="rect">
              <a:avLst/>
            </a:prstGeom>
            <a:solidFill>
              <a:srgbClr val="D66C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AF4FD-64D2-FD91-E5A7-405FF2E67A38}"/>
                </a:ext>
              </a:extLst>
            </p:cNvPr>
            <p:cNvSpPr txBox="1"/>
            <p:nvPr/>
          </p:nvSpPr>
          <p:spPr>
            <a:xfrm>
              <a:off x="2067733" y="1828800"/>
              <a:ext cx="6951316" cy="923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ĐỌC VĂN BẢN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4F8EDB-6D8A-F531-30E7-B408E5925082}"/>
              </a:ext>
            </a:extLst>
          </p:cNvPr>
          <p:cNvGrpSpPr/>
          <p:nvPr/>
        </p:nvGrpSpPr>
        <p:grpSpPr>
          <a:xfrm>
            <a:off x="166563" y="1470714"/>
            <a:ext cx="3097338" cy="430887"/>
            <a:chOff x="644526" y="2766774"/>
            <a:chExt cx="9502609" cy="861774"/>
          </a:xfrm>
          <a:solidFill>
            <a:srgbClr val="E091BF"/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74B1F2-521B-135E-1BF7-DC9A2424ED8B}"/>
                </a:ext>
              </a:extLst>
            </p:cNvPr>
            <p:cNvSpPr txBox="1"/>
            <p:nvPr/>
          </p:nvSpPr>
          <p:spPr>
            <a:xfrm>
              <a:off x="1906585" y="2766774"/>
              <a:ext cx="8240550" cy="800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hiểu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chung</a:t>
              </a:r>
              <a:endParaRPr lang="en-US" sz="20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78">
              <a:extLst>
                <a:ext uri="{FF2B5EF4-FFF2-40B4-BE49-F238E27FC236}">
                  <a16:creationId xmlns:a16="http://schemas.microsoft.com/office/drawing/2014/main" id="{8DC14CFF-1378-7CAF-820A-3FE03BD4D590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5C926-FCDA-B76A-4D56-D63C3F2C09A1}"/>
                </a:ext>
              </a:extLst>
            </p:cNvPr>
            <p:cNvSpPr txBox="1"/>
            <p:nvPr/>
          </p:nvSpPr>
          <p:spPr>
            <a:xfrm>
              <a:off x="876006" y="2795826"/>
              <a:ext cx="945242" cy="800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59A43-83A3-D97C-B41C-43A8B5D3A954}"/>
              </a:ext>
            </a:extLst>
          </p:cNvPr>
          <p:cNvSpPr txBox="1"/>
          <p:nvPr/>
        </p:nvSpPr>
        <p:spPr>
          <a:xfrm>
            <a:off x="221976" y="1988097"/>
            <a:ext cx="742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2.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Văn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bản</a:t>
            </a:r>
            <a:endParaRPr lang="en-US" sz="2800" b="1" dirty="0">
              <a:solidFill>
                <a:srgbClr val="AE2B31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pic>
        <p:nvPicPr>
          <p:cNvPr id="2" name="Picture 2" descr="Ghi Chú, Sau Đó Ghi Chú, Dính, Bưu Kiện">
            <a:extLst>
              <a:ext uri="{FF2B5EF4-FFF2-40B4-BE49-F238E27FC236}">
                <a16:creationId xmlns:a16="http://schemas.microsoft.com/office/drawing/2014/main" id="{C905CEBA-2F3E-1096-EBAE-415E87F8D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0"/>
          <a:stretch/>
        </p:blipFill>
        <p:spPr bwMode="auto">
          <a:xfrm>
            <a:off x="0" y="2326739"/>
            <a:ext cx="11970023" cy="439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BC28C8-E9AC-5236-B115-E2A9978D7028}"/>
              </a:ext>
            </a:extLst>
          </p:cNvPr>
          <p:cNvSpPr txBox="1"/>
          <p:nvPr/>
        </p:nvSpPr>
        <p:spPr>
          <a:xfrm>
            <a:off x="570149" y="2944521"/>
            <a:ext cx="26937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chemeClr val="tx1">
                    <a:lumMod val="50000"/>
                  </a:schemeClr>
                </a:solidFill>
                <a:effectLst/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  </a:t>
            </a:r>
            <a:r>
              <a:rPr lang="en-US" sz="2800" b="1" i="1" dirty="0" err="1">
                <a:solidFill>
                  <a:srgbClr val="C00000"/>
                </a:solidFill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C00000"/>
                </a:solidFill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xứ</a:t>
            </a:r>
            <a:r>
              <a:rPr lang="en-US" sz="2800" b="1" i="1" dirty="0">
                <a:solidFill>
                  <a:srgbClr val="C00000"/>
                </a:solidFill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Trích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cuốn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kí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Mãi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mãi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tuổi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mươi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”</a:t>
            </a:r>
            <a:endParaRPr lang="en-US" sz="2800" b="1" i="1" dirty="0">
              <a:solidFill>
                <a:schemeClr val="accent6"/>
              </a:solidFill>
              <a:latin typeface="HP001 5Ha" panose="020B0604020202020204" charset="-127"/>
              <a:ea typeface="HP001 5Ha" panose="020B0604020202020204" charset="-127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29B15C-0E50-B0C1-A790-26AC977CEAE0}"/>
              </a:ext>
            </a:extLst>
          </p:cNvPr>
          <p:cNvSpPr txBox="1"/>
          <p:nvPr/>
        </p:nvSpPr>
        <p:spPr>
          <a:xfrm>
            <a:off x="4282193" y="2819236"/>
            <a:ext cx="2859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HP001 Kieu 5H" panose="020B0603050302020204" pitchFamily="34" charset="0"/>
              </a:rPr>
              <a:t>Thể</a:t>
            </a:r>
            <a:r>
              <a:rPr lang="en-US" sz="2800" dirty="0">
                <a:solidFill>
                  <a:srgbClr val="C00000"/>
                </a:solidFill>
                <a:latin typeface="HP001 Kieu 5H" panose="020B06030503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HP001 Kieu 5H" panose="020B0603050302020204" pitchFamily="34" charset="0"/>
              </a:rPr>
              <a:t>loại</a:t>
            </a:r>
            <a:r>
              <a:rPr lang="en-US" sz="2800" dirty="0">
                <a:solidFill>
                  <a:schemeClr val="accent6"/>
                </a:solidFill>
                <a:latin typeface="HP001 Kieu 5H" panose="020B0603050302020204" pitchFamily="34" charset="0"/>
              </a:rPr>
              <a:t>:</a:t>
            </a:r>
          </a:p>
          <a:p>
            <a:pPr algn="ctr"/>
            <a:r>
              <a:rPr lang="en-US" sz="2800" dirty="0" err="1">
                <a:latin typeface="HP001 Kieu 5H" panose="020B06030503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HP001 Kieu 5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HP001 Kieu 5H" panose="020B0603050302020204" pitchFamily="34" charset="0"/>
                <a:cs typeface="Times New Roman" panose="02020603050405020304" pitchFamily="18" charset="0"/>
              </a:rPr>
              <a:t>kí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5F7F10-045E-E0D3-45B9-2D4E2B56B8B6}"/>
              </a:ext>
            </a:extLst>
          </p:cNvPr>
          <p:cNvSpPr txBox="1"/>
          <p:nvPr/>
        </p:nvSpPr>
        <p:spPr>
          <a:xfrm>
            <a:off x="8545018" y="2938225"/>
            <a:ext cx="29484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C00000"/>
                </a:solidFill>
                <a:effectLst/>
                <a:latin typeface="HP001 Kieu 5H" panose="020B0603050302020204" pitchFamily="34" charset="0"/>
                <a:ea typeface="Arial" panose="020B0604020202020204" pitchFamily="34" charset="0"/>
              </a:rPr>
              <a:t>Phương</a:t>
            </a:r>
            <a:r>
              <a:rPr lang="en-US" sz="2800" dirty="0">
                <a:solidFill>
                  <a:srgbClr val="C00000"/>
                </a:solidFill>
                <a:effectLst/>
                <a:latin typeface="HP001 Kieu 5H" panose="020B06030503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HP001 Kieu 5H" panose="020B0603050302020204" pitchFamily="34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C00000"/>
                </a:solidFill>
                <a:effectLst/>
                <a:latin typeface="HP001 Kieu 5H" panose="020B06030503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HP001 Kieu 5H" panose="020B0603050302020204" pitchFamily="34" charset="0"/>
                <a:ea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C00000"/>
                </a:solidFill>
                <a:effectLst/>
                <a:latin typeface="HP001 Kieu 5H" panose="020B06030503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HP001 Kieu 5H" panose="020B0603050302020204" pitchFamily="34" charset="0"/>
                <a:ea typeface="Arial" panose="020B0604020202020204" pitchFamily="34" charset="0"/>
              </a:rPr>
              <a:t>đạt</a:t>
            </a:r>
            <a:r>
              <a:rPr lang="en-US" sz="2800" dirty="0">
                <a:solidFill>
                  <a:srgbClr val="C00000"/>
                </a:solidFill>
                <a:latin typeface="HP001 Kieu 5H" panose="020B06030503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HP001 Kieu 5H" panose="020B0603050302020204" pitchFamily="34" charset="0"/>
                <a:ea typeface="Arial" panose="020B0604020202020204" pitchFamily="34" charset="0"/>
              </a:rPr>
              <a:t>chính</a:t>
            </a:r>
            <a:r>
              <a:rPr lang="en-US" sz="2800" dirty="0">
                <a:solidFill>
                  <a:srgbClr val="C00000"/>
                </a:solidFill>
                <a:latin typeface="HP001 Kieu 5H" panose="020B0603050302020204" pitchFamily="34" charset="0"/>
                <a:ea typeface="Arial" panose="020B0604020202020204" pitchFamily="34" charset="0"/>
              </a:rPr>
              <a:t>: </a:t>
            </a:r>
            <a:endParaRPr lang="en-US" sz="2800" dirty="0">
              <a:solidFill>
                <a:srgbClr val="C00000"/>
              </a:solidFill>
              <a:effectLst/>
              <a:latin typeface="HP001 Kieu 5H" panose="020B0603050302020204" pitchFamily="34" charset="0"/>
              <a:ea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HP001 Kieu 5H" panose="020B0603050302020204" pitchFamily="34" charset="0"/>
                <a:ea typeface="Arial" panose="020B0604020202020204" pitchFamily="34" charset="0"/>
              </a:rPr>
              <a:t>                </a:t>
            </a:r>
          </a:p>
          <a:p>
            <a:pPr algn="just"/>
            <a:r>
              <a:rPr lang="en-US" sz="2800" dirty="0">
                <a:latin typeface="HP001 Kieu 5H" panose="020B0603050302020204" pitchFamily="34" charset="0"/>
                <a:ea typeface="Arial" panose="020B0604020202020204" pitchFamily="34" charset="0"/>
              </a:rPr>
              <a:t>        </a:t>
            </a:r>
            <a:r>
              <a:rPr lang="en-US" sz="2800" dirty="0" err="1">
                <a:latin typeface="HP001 Kieu 5H" panose="020B0603050302020204" pitchFamily="34" charset="0"/>
                <a:ea typeface="Arial" panose="020B0604020202020204" pitchFamily="34" charset="0"/>
              </a:rPr>
              <a:t>Tự</a:t>
            </a:r>
            <a:r>
              <a:rPr lang="en-US" sz="2800" dirty="0">
                <a:latin typeface="HP001 Kieu 5H" panose="020B06030503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HP001 Kieu 5H" panose="020B0603050302020204" pitchFamily="34" charset="0"/>
                <a:ea typeface="Arial" panose="020B0604020202020204" pitchFamily="34" charset="0"/>
              </a:rPr>
              <a:t>sự</a:t>
            </a:r>
            <a:r>
              <a:rPr lang="en-US" sz="2800" dirty="0">
                <a:effectLst/>
                <a:latin typeface="HP001 Kieu 5H" panose="020B0603050302020204" pitchFamily="34" charset="0"/>
                <a:ea typeface="Arial" panose="020B0604020202020204" pitchFamily="34" charset="0"/>
              </a:rPr>
              <a:t> 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HP001 Kieu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</a:t>
              </a:r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F18D3-41E1-13CA-6683-C9625B68C24F}"/>
              </a:ext>
            </a:extLst>
          </p:cNvPr>
          <p:cNvGrpSpPr/>
          <p:nvPr/>
        </p:nvGrpSpPr>
        <p:grpSpPr>
          <a:xfrm>
            <a:off x="-89219" y="914400"/>
            <a:ext cx="4598156" cy="461665"/>
            <a:chOff x="-178462" y="1828800"/>
            <a:chExt cx="9197511" cy="923329"/>
          </a:xfrm>
          <a:solidFill>
            <a:srgbClr val="E091BF"/>
          </a:solidFill>
        </p:grpSpPr>
        <p:sp>
          <p:nvSpPr>
            <p:cNvPr id="5" name="Round Same Side Corner Rectangle 73">
              <a:extLst>
                <a:ext uri="{FF2B5EF4-FFF2-40B4-BE49-F238E27FC236}">
                  <a16:creationId xmlns:a16="http://schemas.microsoft.com/office/drawing/2014/main" id="{67E4DBE1-E767-9D9E-56BB-CC1FE7A37547}"/>
                </a:ext>
              </a:extLst>
            </p:cNvPr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D66CA9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789374-D5E0-CDC9-0F84-44628963D24D}"/>
                </a:ext>
              </a:extLst>
            </p:cNvPr>
            <p:cNvSpPr txBox="1"/>
            <p:nvPr/>
          </p:nvSpPr>
          <p:spPr>
            <a:xfrm>
              <a:off x="333167" y="1828800"/>
              <a:ext cx="1383762" cy="923329"/>
            </a:xfrm>
            <a:prstGeom prst="rect">
              <a:avLst/>
            </a:prstGeom>
            <a:solidFill>
              <a:srgbClr val="D66C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AF4FD-64D2-FD91-E5A7-405FF2E67A38}"/>
                </a:ext>
              </a:extLst>
            </p:cNvPr>
            <p:cNvSpPr txBox="1"/>
            <p:nvPr/>
          </p:nvSpPr>
          <p:spPr>
            <a:xfrm>
              <a:off x="2067733" y="1828800"/>
              <a:ext cx="6951316" cy="923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ĐỌC VĂN BẢN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4F8EDB-6D8A-F531-30E7-B408E5925082}"/>
              </a:ext>
            </a:extLst>
          </p:cNvPr>
          <p:cNvGrpSpPr/>
          <p:nvPr/>
        </p:nvGrpSpPr>
        <p:grpSpPr>
          <a:xfrm>
            <a:off x="166563" y="1470714"/>
            <a:ext cx="3097338" cy="430887"/>
            <a:chOff x="644526" y="2766774"/>
            <a:chExt cx="9502609" cy="861774"/>
          </a:xfrm>
          <a:solidFill>
            <a:srgbClr val="E091BF"/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74B1F2-521B-135E-1BF7-DC9A2424ED8B}"/>
                </a:ext>
              </a:extLst>
            </p:cNvPr>
            <p:cNvSpPr txBox="1"/>
            <p:nvPr/>
          </p:nvSpPr>
          <p:spPr>
            <a:xfrm>
              <a:off x="1906585" y="2766774"/>
              <a:ext cx="8240550" cy="800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Khám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phá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văn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bản</a:t>
              </a:r>
              <a:endParaRPr lang="en-US" sz="20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78">
              <a:extLst>
                <a:ext uri="{FF2B5EF4-FFF2-40B4-BE49-F238E27FC236}">
                  <a16:creationId xmlns:a16="http://schemas.microsoft.com/office/drawing/2014/main" id="{8DC14CFF-1378-7CAF-820A-3FE03BD4D590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5C926-FCDA-B76A-4D56-D63C3F2C09A1}"/>
                </a:ext>
              </a:extLst>
            </p:cNvPr>
            <p:cNvSpPr txBox="1"/>
            <p:nvPr/>
          </p:nvSpPr>
          <p:spPr>
            <a:xfrm>
              <a:off x="686668" y="2795826"/>
              <a:ext cx="1323925" cy="800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59A43-83A3-D97C-B41C-43A8B5D3A954}"/>
              </a:ext>
            </a:extLst>
          </p:cNvPr>
          <p:cNvSpPr txBox="1"/>
          <p:nvPr/>
        </p:nvSpPr>
        <p:spPr>
          <a:xfrm>
            <a:off x="1033731" y="2040098"/>
            <a:ext cx="6806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1.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Tìm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hiểu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một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số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yếu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tố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của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nhật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kí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</a:p>
        </p:txBody>
      </p:sp>
      <p:pic>
        <p:nvPicPr>
          <p:cNvPr id="3082" name="Picture 10" descr="Ghi Chú, Phá Dỡ, Sổ Tay Xoắn Ốc, Cắt Nhỏ">
            <a:extLst>
              <a:ext uri="{FF2B5EF4-FFF2-40B4-BE49-F238E27FC236}">
                <a16:creationId xmlns:a16="http://schemas.microsoft.com/office/drawing/2014/main" id="{074AD62E-253D-FB32-9A66-DA08EA492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t="35684" r="35049" b="33855"/>
          <a:stretch/>
        </p:blipFill>
        <p:spPr bwMode="auto">
          <a:xfrm>
            <a:off x="685800" y="2473206"/>
            <a:ext cx="11149642" cy="434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D618E3-9079-475E-F8DB-F8B65AB23786}"/>
              </a:ext>
            </a:extLst>
          </p:cNvPr>
          <p:cNvSpPr txBox="1"/>
          <p:nvPr/>
        </p:nvSpPr>
        <p:spPr>
          <a:xfrm>
            <a:off x="914401" y="3098292"/>
            <a:ext cx="22193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1:</a:t>
            </a:r>
            <a:endParaRPr lang="en-US" sz="24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400" b="1" i="1" dirty="0">
              <a:solidFill>
                <a:srgbClr val="FFFFFF"/>
              </a:solidFill>
              <a:effectLst/>
              <a:latin typeface="HP001 Kieu 2 5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2400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7AF568-E516-AF68-883B-CB47FD4C600F}"/>
              </a:ext>
            </a:extLst>
          </p:cNvPr>
          <p:cNvSpPr txBox="1"/>
          <p:nvPr/>
        </p:nvSpPr>
        <p:spPr>
          <a:xfrm>
            <a:off x="3603427" y="3015194"/>
            <a:ext cx="22193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2:</a:t>
            </a:r>
            <a:endParaRPr lang="en-US" sz="24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pPr algn="l"/>
            <a:r>
              <a:rPr lang="en-US" sz="2400" b="1" i="1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2400" b="1" i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2DB0AE-016E-92BE-579A-E2DB17EA0150}"/>
              </a:ext>
            </a:extLst>
          </p:cNvPr>
          <p:cNvSpPr txBox="1"/>
          <p:nvPr/>
        </p:nvSpPr>
        <p:spPr>
          <a:xfrm>
            <a:off x="6369181" y="2940008"/>
            <a:ext cx="23485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3:</a:t>
            </a:r>
            <a:endParaRPr lang="en-US" sz="2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r>
              <a:rPr lang="en-US" sz="2200" b="1" i="1"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22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Liệt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10/4/1972 (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con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thói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…)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200" dirty="0">
              <a:solidFill>
                <a:schemeClr val="bg1"/>
              </a:solidFill>
              <a:latin typeface="HP001 Kieu 2 5H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04317" y="1233577"/>
            <a:ext cx="5331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64057" y="3073103"/>
            <a:ext cx="2227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4:</a:t>
            </a:r>
          </a:p>
          <a:p>
            <a:pPr algn="l"/>
            <a:r>
              <a:rPr lang="en-US" sz="2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Theo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không?Nếu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du;nếu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092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</a:t>
              </a:r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F18D3-41E1-13CA-6683-C9625B68C24F}"/>
              </a:ext>
            </a:extLst>
          </p:cNvPr>
          <p:cNvGrpSpPr/>
          <p:nvPr/>
        </p:nvGrpSpPr>
        <p:grpSpPr>
          <a:xfrm>
            <a:off x="-89219" y="914400"/>
            <a:ext cx="4598156" cy="461665"/>
            <a:chOff x="-178462" y="1828800"/>
            <a:chExt cx="9197511" cy="923329"/>
          </a:xfrm>
          <a:solidFill>
            <a:srgbClr val="E091BF"/>
          </a:solidFill>
        </p:grpSpPr>
        <p:sp>
          <p:nvSpPr>
            <p:cNvPr id="5" name="Round Same Side Corner Rectangle 73">
              <a:extLst>
                <a:ext uri="{FF2B5EF4-FFF2-40B4-BE49-F238E27FC236}">
                  <a16:creationId xmlns:a16="http://schemas.microsoft.com/office/drawing/2014/main" id="{67E4DBE1-E767-9D9E-56BB-CC1FE7A37547}"/>
                </a:ext>
              </a:extLst>
            </p:cNvPr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D66CA9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789374-D5E0-CDC9-0F84-44628963D24D}"/>
                </a:ext>
              </a:extLst>
            </p:cNvPr>
            <p:cNvSpPr txBox="1"/>
            <p:nvPr/>
          </p:nvSpPr>
          <p:spPr>
            <a:xfrm>
              <a:off x="333167" y="1828800"/>
              <a:ext cx="1383762" cy="923329"/>
            </a:xfrm>
            <a:prstGeom prst="rect">
              <a:avLst/>
            </a:prstGeom>
            <a:solidFill>
              <a:srgbClr val="D66C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AF4FD-64D2-FD91-E5A7-405FF2E67A38}"/>
                </a:ext>
              </a:extLst>
            </p:cNvPr>
            <p:cNvSpPr txBox="1"/>
            <p:nvPr/>
          </p:nvSpPr>
          <p:spPr>
            <a:xfrm>
              <a:off x="2067733" y="1828800"/>
              <a:ext cx="6951316" cy="923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KHÁM PHÁ VĂN BẢN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4F8EDB-6D8A-F531-30E7-B408E5925082}"/>
              </a:ext>
            </a:extLst>
          </p:cNvPr>
          <p:cNvGrpSpPr/>
          <p:nvPr/>
        </p:nvGrpSpPr>
        <p:grpSpPr>
          <a:xfrm>
            <a:off x="166563" y="1420381"/>
            <a:ext cx="6059657" cy="481220"/>
            <a:chOff x="644526" y="2666108"/>
            <a:chExt cx="18590981" cy="962440"/>
          </a:xfrm>
          <a:solidFill>
            <a:srgbClr val="E091BF"/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74B1F2-521B-135E-1BF7-DC9A2424ED8B}"/>
                </a:ext>
              </a:extLst>
            </p:cNvPr>
            <p:cNvSpPr txBox="1"/>
            <p:nvPr/>
          </p:nvSpPr>
          <p:spPr>
            <a:xfrm>
              <a:off x="1705726" y="2666108"/>
              <a:ext cx="17529781" cy="800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hiểu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số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yếu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tố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nhật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kí</a:t>
              </a:r>
              <a:endParaRPr lang="en-US" sz="20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78">
              <a:extLst>
                <a:ext uri="{FF2B5EF4-FFF2-40B4-BE49-F238E27FC236}">
                  <a16:creationId xmlns:a16="http://schemas.microsoft.com/office/drawing/2014/main" id="{8DC14CFF-1378-7CAF-820A-3FE03BD4D590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5C926-FCDA-B76A-4D56-D63C3F2C09A1}"/>
                </a:ext>
              </a:extLst>
            </p:cNvPr>
            <p:cNvSpPr txBox="1"/>
            <p:nvPr/>
          </p:nvSpPr>
          <p:spPr>
            <a:xfrm>
              <a:off x="814533" y="2795826"/>
              <a:ext cx="1068189" cy="800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59A43-83A3-D97C-B41C-43A8B5D3A954}"/>
              </a:ext>
            </a:extLst>
          </p:cNvPr>
          <p:cNvSpPr txBox="1"/>
          <p:nvPr/>
        </p:nvSpPr>
        <p:spPr>
          <a:xfrm>
            <a:off x="1033731" y="1841700"/>
            <a:ext cx="6349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1. Tìm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hiểu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một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số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yếu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tố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của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nhật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kí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6333" y="2304363"/>
            <a:ext cx="8302207" cy="4360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tạm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biệt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mái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ngũ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tiên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đứng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gác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ở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trọ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tạm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biệt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miền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Nam. </a:t>
            </a:r>
            <a:endParaRPr lang="en-US" sz="22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fontAlgn="base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chép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VB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mươi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thuần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540" y="914400"/>
            <a:ext cx="359346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7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450792" cy="6931146"/>
            <a:chOff x="0" y="-88135"/>
            <a:chExt cx="1245079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832759" y="226466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</a:t>
              </a:r>
              <a:r>
                <a:rPr lang="en-US" sz="2000" dirty="0" err="1">
                  <a:solidFill>
                    <a:srgbClr val="1F87C0"/>
                  </a:solidFill>
                  <a:latin typeface="#9Slide04 SVNSwashington" pitchFamily="2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#9Slide04 SVNSwashington" pitchFamily="2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#9Slide04 SVNSwashington" pitchFamily="2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#9Slide04 SVNSwashington" pitchFamily="2" charset="0"/>
                </a:rPr>
                <a:t> 2:</a:t>
              </a:r>
              <a:r>
                <a:rPr lang="en-US" sz="2000" dirty="0">
                  <a:solidFill>
                    <a:schemeClr val="bg1"/>
                  </a:solidFill>
                  <a:latin typeface="#9Slide04 SVNSwashington" pitchFamily="2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QUÂN….</a:t>
              </a: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 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59A43-83A3-D97C-B41C-43A8B5D3A954}"/>
              </a:ext>
            </a:extLst>
          </p:cNvPr>
          <p:cNvSpPr txBox="1"/>
          <p:nvPr/>
        </p:nvSpPr>
        <p:spPr>
          <a:xfrm>
            <a:off x="0" y="979556"/>
            <a:ext cx="742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b.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Các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biện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pháp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tu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từ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trong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văn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bản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:</a:t>
            </a:r>
          </a:p>
        </p:txBody>
      </p:sp>
      <p:pic>
        <p:nvPicPr>
          <p:cNvPr id="2" name="Picture 2" descr="Ghi Chú, Sau Đó Ghi Chú, Dính, Bưu Kiện">
            <a:extLst>
              <a:ext uri="{FF2B5EF4-FFF2-40B4-BE49-F238E27FC236}">
                <a16:creationId xmlns:a16="http://schemas.microsoft.com/office/drawing/2014/main" id="{C905CEBA-2F3E-1096-EBAE-415E87F8D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0"/>
          <a:stretch/>
        </p:blipFill>
        <p:spPr bwMode="auto">
          <a:xfrm>
            <a:off x="1" y="1372857"/>
            <a:ext cx="11878574" cy="533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BC28C8-E9AC-5236-B115-E2A9978D7028}"/>
              </a:ext>
            </a:extLst>
          </p:cNvPr>
          <p:cNvSpPr txBox="1"/>
          <p:nvPr/>
        </p:nvSpPr>
        <p:spPr>
          <a:xfrm>
            <a:off x="494260" y="1899156"/>
            <a:ext cx="287004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*So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“…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+So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khuâng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dirty="0">
              <a:solidFill>
                <a:srgbClr val="C00000"/>
              </a:solidFill>
            </a:endParaRPr>
          </a:p>
          <a:p>
            <a:pPr algn="just"/>
            <a:endParaRPr lang="en-US" sz="2800" b="1" dirty="0">
              <a:solidFill>
                <a:schemeClr val="accent6"/>
              </a:solidFill>
              <a:latin typeface="HP001 Kieu 5H" panose="020B0603050302020204" pitchFamily="34" charset="0"/>
              <a:ea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92118" y="1740480"/>
            <a:ext cx="27936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C00000"/>
                </a:solidFill>
                <a:latin typeface="HP001 Kieu 5H" panose="020B0603050302020204" pitchFamily="34" charset="0"/>
                <a:ea typeface="Arial" panose="020B0604020202020204" pitchFamily="34" charset="0"/>
              </a:rPr>
              <a:t>*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51333" y="1841714"/>
            <a:ext cx="28700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“…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lvl="0" algn="just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51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</a:t>
              </a:r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59A43-83A3-D97C-B41C-43A8B5D3A954}"/>
              </a:ext>
            </a:extLst>
          </p:cNvPr>
          <p:cNvSpPr txBox="1"/>
          <p:nvPr/>
        </p:nvSpPr>
        <p:spPr>
          <a:xfrm>
            <a:off x="109832" y="864710"/>
            <a:ext cx="742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c.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Một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số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chi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tiết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có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tính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xác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thực</a:t>
            </a:r>
            <a:endParaRPr lang="en-US" sz="2800" b="1" dirty="0">
              <a:solidFill>
                <a:srgbClr val="AE2B31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99C7AE82-54A3-A719-DC8E-7063CD417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8042022"/>
              </p:ext>
            </p:extLst>
          </p:nvPr>
        </p:nvGraphicFramePr>
        <p:xfrm>
          <a:off x="362309" y="1355257"/>
          <a:ext cx="11234452" cy="5082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78038" y="5684814"/>
            <a:ext cx="8445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1947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>
        <p:bldAsOne/>
      </p:bldGraphic>
      <p:bldP spid="2" grpId="0"/>
      <p:bldP spid="2" grpId="1"/>
      <p:bldP spid="2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 NHỮNG CHẶNG ĐƯỜNG HÀNH QUÂN…..</a:t>
              </a:r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59A43-83A3-D97C-B41C-43A8B5D3A954}"/>
              </a:ext>
            </a:extLst>
          </p:cNvPr>
          <p:cNvSpPr txBox="1"/>
          <p:nvPr/>
        </p:nvSpPr>
        <p:spPr>
          <a:xfrm>
            <a:off x="0" y="936752"/>
            <a:ext cx="755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d. </a:t>
            </a:r>
            <a:r>
              <a:rPr lang="en-US" sz="24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Yếu</a:t>
            </a:r>
            <a:r>
              <a:rPr lang="en-US" sz="24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4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tố</a:t>
            </a:r>
            <a:r>
              <a:rPr lang="en-US" sz="24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phi </a:t>
            </a:r>
            <a:r>
              <a:rPr lang="en-US" sz="24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hư</a:t>
            </a:r>
            <a:r>
              <a:rPr lang="en-US" sz="24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4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cấu</a:t>
            </a:r>
            <a:r>
              <a:rPr lang="en-US" sz="24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4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trong</a:t>
            </a:r>
            <a:r>
              <a:rPr lang="en-US" sz="24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4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văn</a:t>
            </a:r>
            <a:r>
              <a:rPr lang="en-US" sz="24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4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bản</a:t>
            </a:r>
            <a:endParaRPr lang="en-US" sz="2400" b="1" dirty="0">
              <a:solidFill>
                <a:srgbClr val="AE2B31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2" name="AutoShape 2" descr="Mỗi tuần một cuốn sách số 04: Mãi mãi tuổi 20 (Nhật ký liệt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0375" y="1708030"/>
            <a:ext cx="5483226" cy="483209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l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mình,vì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994" y="1708030"/>
            <a:ext cx="5369405" cy="472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>
                  <a:solidFill>
                    <a:srgbClr val="1715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 BẢN 2: TRÊN NHỮNG CHẶNG ĐƯỜNG HÀNH QUÂN….</a:t>
              </a: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 </a:t>
              </a: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56EB51E-1E0A-69F5-A120-A752963A7C03}"/>
              </a:ext>
            </a:extLst>
          </p:cNvPr>
          <p:cNvCxnSpPr/>
          <p:nvPr/>
        </p:nvCxnSpPr>
        <p:spPr>
          <a:xfrm flipH="1" flipV="1">
            <a:off x="830995" y="1651557"/>
            <a:ext cx="56740" cy="4072759"/>
          </a:xfrm>
          <a:prstGeom prst="line">
            <a:avLst/>
          </a:prstGeom>
          <a:ln w="41275">
            <a:solidFill>
              <a:srgbClr val="E091B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43A59CB-674E-B2D1-4144-3B3AAD3A8B7C}"/>
              </a:ext>
            </a:extLst>
          </p:cNvPr>
          <p:cNvGrpSpPr/>
          <p:nvPr/>
        </p:nvGrpSpPr>
        <p:grpSpPr>
          <a:xfrm>
            <a:off x="747114" y="1128816"/>
            <a:ext cx="10141677" cy="4595500"/>
            <a:chOff x="747114" y="1128816"/>
            <a:chExt cx="10141677" cy="45955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AA38885-02CB-9E51-B055-A5FF09BBDA32}"/>
                </a:ext>
              </a:extLst>
            </p:cNvPr>
            <p:cNvGrpSpPr/>
            <p:nvPr/>
          </p:nvGrpSpPr>
          <p:grpSpPr>
            <a:xfrm>
              <a:off x="986300" y="1919730"/>
              <a:ext cx="9902491" cy="552074"/>
              <a:chOff x="1987227" y="5149886"/>
              <a:chExt cx="19807560" cy="1104148"/>
            </a:xfrm>
          </p:grpSpPr>
          <p:sp>
            <p:nvSpPr>
              <p:cNvPr id="5" name="Text1">
                <a:extLst>
                  <a:ext uri="{FF2B5EF4-FFF2-40B4-BE49-F238E27FC236}">
                    <a16:creationId xmlns:a16="http://schemas.microsoft.com/office/drawing/2014/main" id="{2F857BAA-1243-C2FB-DB0B-7BD37873D615}"/>
                  </a:ext>
                </a:extLst>
              </p:cNvPr>
              <p:cNvSpPr txBox="1"/>
              <p:nvPr/>
            </p:nvSpPr>
            <p:spPr>
              <a:xfrm>
                <a:off x="2467221" y="5149886"/>
                <a:ext cx="19327566" cy="1104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just">
                  <a:lnSpc>
                    <a:spcPts val="6000"/>
                  </a:lnSpc>
                  <a:spcBef>
                    <a:spcPts val="2400"/>
                  </a:spcBef>
                  <a:defRPr sz="4400" b="1">
                    <a:solidFill>
                      <a:prstClr val="black"/>
                    </a:solidFill>
                    <a:cs typeface="Arial" panose="020B0604020202020204" pitchFamily="34" charset="0"/>
                  </a:defRPr>
                </a:lvl1pPr>
              </a:lstStyle>
              <a:p>
                <a:pPr>
                  <a:lnSpc>
                    <a:spcPct val="130000"/>
                  </a:lnSpc>
                </a:pPr>
                <a:endParaRPr lang="vi-VN" sz="25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131BDB0-9545-5101-F7AF-5D40ADA3EBA6}"/>
                  </a:ext>
                </a:extLst>
              </p:cNvPr>
              <p:cNvSpPr/>
              <p:nvPr/>
            </p:nvSpPr>
            <p:spPr>
              <a:xfrm>
                <a:off x="1987227" y="5558515"/>
                <a:ext cx="300359" cy="300359"/>
              </a:xfrm>
              <a:prstGeom prst="ellipse">
                <a:avLst/>
              </a:prstGeom>
              <a:solidFill>
                <a:srgbClr val="D66CA9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srgbClr val="D66CA9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0522CE2-D051-2905-8F89-F0B2F2B8B142}"/>
                </a:ext>
              </a:extLst>
            </p:cNvPr>
            <p:cNvGrpSpPr/>
            <p:nvPr/>
          </p:nvGrpSpPr>
          <p:grpSpPr>
            <a:xfrm>
              <a:off x="986301" y="3362118"/>
              <a:ext cx="7426313" cy="552074"/>
              <a:chOff x="1987228" y="7772400"/>
              <a:chExt cx="14854559" cy="1104147"/>
            </a:xfrm>
          </p:grpSpPr>
          <p:sp>
            <p:nvSpPr>
              <p:cNvPr id="8" name="text 2">
                <a:extLst>
                  <a:ext uri="{FF2B5EF4-FFF2-40B4-BE49-F238E27FC236}">
                    <a16:creationId xmlns:a16="http://schemas.microsoft.com/office/drawing/2014/main" id="{439BDB78-C400-A7D8-B943-977A3D964CB6}"/>
                  </a:ext>
                </a:extLst>
              </p:cNvPr>
              <p:cNvSpPr/>
              <p:nvPr/>
            </p:nvSpPr>
            <p:spPr>
              <a:xfrm>
                <a:off x="2467220" y="7772400"/>
                <a:ext cx="14374567" cy="1104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1200"/>
                  </a:spcBef>
                </a:pPr>
                <a:endParaRPr lang="vi-VN" sz="25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0B68AE6-D501-7A22-B3CF-9EB967ACFFB1}"/>
                  </a:ext>
                </a:extLst>
              </p:cNvPr>
              <p:cNvSpPr/>
              <p:nvPr/>
            </p:nvSpPr>
            <p:spPr>
              <a:xfrm>
                <a:off x="1987228" y="8073115"/>
                <a:ext cx="300359" cy="300359"/>
              </a:xfrm>
              <a:prstGeom prst="ellipse">
                <a:avLst/>
              </a:prstGeom>
              <a:solidFill>
                <a:srgbClr val="D66CA9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87B7A5D-6CF0-8657-8126-175D02E977FC}"/>
                </a:ext>
              </a:extLst>
            </p:cNvPr>
            <p:cNvGrpSpPr/>
            <p:nvPr/>
          </p:nvGrpSpPr>
          <p:grpSpPr>
            <a:xfrm>
              <a:off x="747114" y="1128816"/>
              <a:ext cx="4304739" cy="572381"/>
              <a:chOff x="1449387" y="2514600"/>
              <a:chExt cx="8610600" cy="1144761"/>
            </a:xfrm>
            <a:solidFill>
              <a:srgbClr val="E091BF"/>
            </a:solidFill>
          </p:grpSpPr>
          <p:sp>
            <p:nvSpPr>
              <p:cNvPr id="12" name="Pentagon 24">
                <a:extLst>
                  <a:ext uri="{FF2B5EF4-FFF2-40B4-BE49-F238E27FC236}">
                    <a16:creationId xmlns:a16="http://schemas.microsoft.com/office/drawing/2014/main" id="{47DFABB2-1583-AF2D-5896-1E2D8424CB9E}"/>
                  </a:ext>
                </a:extLst>
              </p:cNvPr>
              <p:cNvSpPr/>
              <p:nvPr/>
            </p:nvSpPr>
            <p:spPr>
              <a:xfrm>
                <a:off x="1449387" y="2514600"/>
                <a:ext cx="8610600" cy="1144761"/>
              </a:xfrm>
              <a:prstGeom prst="homePlate">
                <a:avLst>
                  <a:gd name="adj" fmla="val 27359"/>
                </a:avLst>
              </a:prstGeom>
              <a:grpFill/>
              <a:ln w="5715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3662B6-AA2E-CAE3-308E-31E4284DB6D8}"/>
                  </a:ext>
                </a:extLst>
              </p:cNvPr>
              <p:cNvSpPr txBox="1"/>
              <p:nvPr/>
            </p:nvSpPr>
            <p:spPr>
              <a:xfrm>
                <a:off x="2102374" y="2548028"/>
                <a:ext cx="7275890" cy="104643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MỤC TIÊU BÀI</a:t>
                </a:r>
                <a:r>
                  <a: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HỌC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3133D1-DF78-6A07-7095-92F8378318D1}"/>
                </a:ext>
              </a:extLst>
            </p:cNvPr>
            <p:cNvCxnSpPr/>
            <p:nvPr/>
          </p:nvCxnSpPr>
          <p:spPr>
            <a:xfrm>
              <a:off x="890640" y="5724316"/>
              <a:ext cx="6811786" cy="0"/>
            </a:xfrm>
            <a:prstGeom prst="line">
              <a:avLst/>
            </a:prstGeom>
            <a:ln w="41275">
              <a:solidFill>
                <a:srgbClr val="E091B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75CE72E-E714-B886-36F6-770E506DC27E}"/>
                </a:ext>
              </a:extLst>
            </p:cNvPr>
            <p:cNvGrpSpPr/>
            <p:nvPr/>
          </p:nvGrpSpPr>
          <p:grpSpPr>
            <a:xfrm>
              <a:off x="986301" y="4396751"/>
              <a:ext cx="7426313" cy="552074"/>
              <a:chOff x="1987228" y="7772400"/>
              <a:chExt cx="14854559" cy="1104147"/>
            </a:xfrm>
          </p:grpSpPr>
          <p:sp>
            <p:nvSpPr>
              <p:cNvPr id="19" name="text 2">
                <a:extLst>
                  <a:ext uri="{FF2B5EF4-FFF2-40B4-BE49-F238E27FC236}">
                    <a16:creationId xmlns:a16="http://schemas.microsoft.com/office/drawing/2014/main" id="{6E8826CD-5431-6988-8529-43C5EB4F691E}"/>
                  </a:ext>
                </a:extLst>
              </p:cNvPr>
              <p:cNvSpPr/>
              <p:nvPr/>
            </p:nvSpPr>
            <p:spPr>
              <a:xfrm>
                <a:off x="2467220" y="7772400"/>
                <a:ext cx="14374567" cy="1104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1200"/>
                  </a:spcBef>
                </a:pPr>
                <a:endParaRPr lang="vi-VN" sz="25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CD4D3ED-9A32-25EF-FC04-3F1D39D66CEB}"/>
                  </a:ext>
                </a:extLst>
              </p:cNvPr>
              <p:cNvSpPr/>
              <p:nvPr/>
            </p:nvSpPr>
            <p:spPr>
              <a:xfrm>
                <a:off x="1987228" y="8073115"/>
                <a:ext cx="300359" cy="300359"/>
              </a:xfrm>
              <a:prstGeom prst="ellipse">
                <a:avLst/>
              </a:prstGeom>
              <a:solidFill>
                <a:srgbClr val="D66CA9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27" name="Rectangle 26"/>
          <p:cNvSpPr/>
          <p:nvPr/>
        </p:nvSpPr>
        <p:spPr>
          <a:xfrm>
            <a:off x="1147313" y="1846059"/>
            <a:ext cx="10627743" cy="385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phê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4103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#9Slide04 SVNSwashington" pitchFamily="2" charset="0"/>
                </a:rPr>
                <a:t>                           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QUÂN…..</a:t>
              </a:r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59A43-83A3-D97C-B41C-43A8B5D3A954}"/>
              </a:ext>
            </a:extLst>
          </p:cNvPr>
          <p:cNvSpPr txBox="1"/>
          <p:nvPr/>
        </p:nvSpPr>
        <p:spPr>
          <a:xfrm>
            <a:off x="0" y="936752"/>
            <a:ext cx="8712679" cy="461665"/>
          </a:xfrm>
          <a:prstGeom prst="rect">
            <a:avLst/>
          </a:prstGeom>
          <a:solidFill>
            <a:srgbClr val="E091B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HP001 5Ha" panose="020B0603050302020204" pitchFamily="34" charset="-127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FFFFFF"/>
                </a:solidFill>
              </a:rPr>
              <a:t>.</a:t>
            </a:r>
            <a:endParaRPr lang="en-US" sz="2400" b="1" dirty="0">
              <a:solidFill>
                <a:srgbClr val="FFFFFF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2" name="AutoShape 2" descr="Mỗi tuần một cuốn sách số 04: Mãi mãi tuổi 20 (Nhật ký liệt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3F3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887" y="1656274"/>
            <a:ext cx="4318663" cy="38318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8981" y="1682166"/>
            <a:ext cx="5805578" cy="36933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l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1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sz="200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</a:t>
              </a:r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F18D3-41E1-13CA-6683-C9625B68C24F}"/>
              </a:ext>
            </a:extLst>
          </p:cNvPr>
          <p:cNvGrpSpPr/>
          <p:nvPr/>
        </p:nvGrpSpPr>
        <p:grpSpPr>
          <a:xfrm>
            <a:off x="-89219" y="914400"/>
            <a:ext cx="3353120" cy="461665"/>
            <a:chOff x="-178462" y="1828800"/>
            <a:chExt cx="6707115" cy="923329"/>
          </a:xfrm>
          <a:solidFill>
            <a:srgbClr val="E091BF"/>
          </a:solidFill>
        </p:grpSpPr>
        <p:sp>
          <p:nvSpPr>
            <p:cNvPr id="5" name="Round Same Side Corner Rectangle 73">
              <a:extLst>
                <a:ext uri="{FF2B5EF4-FFF2-40B4-BE49-F238E27FC236}">
                  <a16:creationId xmlns:a16="http://schemas.microsoft.com/office/drawing/2014/main" id="{67E4DBE1-E767-9D9E-56BB-CC1FE7A37547}"/>
                </a:ext>
              </a:extLst>
            </p:cNvPr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D66CA9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789374-D5E0-CDC9-0F84-44628963D24D}"/>
                </a:ext>
              </a:extLst>
            </p:cNvPr>
            <p:cNvSpPr txBox="1"/>
            <p:nvPr/>
          </p:nvSpPr>
          <p:spPr>
            <a:xfrm>
              <a:off x="333167" y="1828800"/>
              <a:ext cx="1383762" cy="923329"/>
            </a:xfrm>
            <a:prstGeom prst="rect">
              <a:avLst/>
            </a:prstGeom>
            <a:solidFill>
              <a:srgbClr val="D66C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III</a:t>
              </a:r>
              <a:endPara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AF4FD-64D2-FD91-E5A7-405FF2E67A38}"/>
                </a:ext>
              </a:extLst>
            </p:cNvPr>
            <p:cNvSpPr txBox="1"/>
            <p:nvPr/>
          </p:nvSpPr>
          <p:spPr>
            <a:xfrm>
              <a:off x="2067733" y="1828800"/>
              <a:ext cx="4460920" cy="923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TỔNG KẾT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339E34-3C77-08E1-2C95-E0F68504037A}"/>
              </a:ext>
            </a:extLst>
          </p:cNvPr>
          <p:cNvSpPr/>
          <p:nvPr/>
        </p:nvSpPr>
        <p:spPr>
          <a:xfrm>
            <a:off x="166562" y="1681905"/>
            <a:ext cx="5446837" cy="489619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fontAlgn="base" hangingPunct="0">
              <a:lnSpc>
                <a:spcPct val="107000"/>
              </a:lnSpc>
              <a:spcAft>
                <a:spcPts val="800"/>
              </a:spcAft>
            </a:pPr>
            <a:endParaRPr lang="en-US" sz="2000" b="1" kern="1200" dirty="0">
              <a:effectLst/>
              <a:latin typeface="HP001 Kieu 5H" panose="020B06030503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en-US" sz="2000" b="1" u="sng" kern="1200" dirty="0" err="1">
                <a:solidFill>
                  <a:schemeClr val="tx1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Giá</a:t>
            </a:r>
            <a:r>
              <a:rPr lang="en-US" sz="2000" b="1" u="sng" kern="1200" dirty="0">
                <a:solidFill>
                  <a:schemeClr val="tx1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b="1" u="sng" kern="1200" dirty="0" err="1">
                <a:solidFill>
                  <a:schemeClr val="tx1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trị</a:t>
            </a:r>
            <a:r>
              <a:rPr lang="en-US" sz="2000" b="1" u="sng" kern="1200" dirty="0">
                <a:solidFill>
                  <a:schemeClr val="tx1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b="1" u="sng" kern="1200" dirty="0" err="1">
                <a:solidFill>
                  <a:schemeClr val="tx1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2000" b="1" u="sng" kern="1200" dirty="0">
                <a:solidFill>
                  <a:schemeClr val="tx1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</a:t>
            </a:r>
            <a:endParaRPr lang="en-US" sz="2000" u="sng" dirty="0">
              <a:solidFill>
                <a:schemeClr val="tx1">
                  <a:lumMod val="50000"/>
                </a:schemeClr>
              </a:solidFill>
              <a:effectLst/>
              <a:latin typeface="HP001 Kieu 5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/>
            <a:r>
              <a:rPr lang="en-US" sz="2800" kern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nl-N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những trải nghiệm, ghi chép của tác giả khi hành quân qua địa phận Nghi Lộc – Nghệ An với lòng tự hào khi đứng trong quân ngũ và lòng yêu nước mãnh liệt.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lnSpc>
                <a:spcPct val="107000"/>
              </a:lnSpc>
              <a:spcAft>
                <a:spcPts val="800"/>
              </a:spcAft>
              <a:buSzPts val="1000"/>
            </a:pPr>
            <a:endParaRPr lang="en-US" sz="2000" dirty="0">
              <a:effectLst/>
              <a:latin typeface="HP001 Kieu 5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460B67F-3352-4BF1-5FFD-33284AA8B695}"/>
              </a:ext>
            </a:extLst>
          </p:cNvPr>
          <p:cNvSpPr/>
          <p:nvPr/>
        </p:nvSpPr>
        <p:spPr>
          <a:xfrm>
            <a:off x="6096000" y="1676986"/>
            <a:ext cx="5929438" cy="489619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en-US" sz="2000" b="1" u="sng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Giá</a:t>
            </a:r>
            <a:r>
              <a:rPr lang="en-US" sz="2000" b="1" u="sng" kern="1200" dirty="0">
                <a:solidFill>
                  <a:schemeClr val="accent6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b="1" u="sng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trị</a:t>
            </a:r>
            <a:r>
              <a:rPr lang="en-US" sz="2000" b="1" u="sng" kern="1200" dirty="0">
                <a:solidFill>
                  <a:schemeClr val="accent6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b="1" u="sng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nghệ</a:t>
            </a:r>
            <a:r>
              <a:rPr lang="en-US" sz="2000" b="1" u="sng" kern="1200" dirty="0">
                <a:solidFill>
                  <a:schemeClr val="accent6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b="1" u="sng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thuật</a:t>
            </a:r>
            <a:endParaRPr lang="en-US" sz="2000" u="sng" dirty="0">
              <a:solidFill>
                <a:schemeClr val="accent6">
                  <a:lumMod val="50000"/>
                </a:schemeClr>
              </a:solidFill>
              <a:effectLst/>
              <a:latin typeface="HP001 Kieu 5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/>
            <a:r>
              <a:rPr lang="en-US" sz="2400" i="1" kern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nl-N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ngôi kể thứ nhất tạo sự chân thực, gần gũi.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/>
            <a:r>
              <a:rPr lang="nl-N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Giọng văn nhẹ nhàng, nhiều cảm xúc với những hình ảnh, từ ngữ mang tính biểu tượng cao: màu áo xanh, áo trắng cánh cò...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linh hoạt, các thủ pháp nghệ thuật như: so sánh, nhân hoá, điệp từ, điệp ngữ, liệt kê... làm cho lời văn chân thực, sinh động hấp dẫn.</a:t>
            </a:r>
            <a:endParaRPr lang="en-US" sz="2400" i="1" kern="12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en-US" sz="2000" kern="1200" dirty="0">
              <a:effectLst/>
              <a:latin typeface="HP001 Kieu 5H" panose="020B0603050302020204" pitchFamily="34" charset="0"/>
              <a:ea typeface="MS Mincho" panose="02020609040205080304" pitchFamily="49" charset="-128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HP001 Kieu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19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8520" y="1550863"/>
            <a:ext cx="105204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i="1" dirty="0">
              <a:solidFill>
                <a:srgbClr val="3399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36174" y="78816"/>
            <a:ext cx="10972800" cy="932719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LUYỆN TẬP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888520" y="4997986"/>
            <a:ext cx="485168" cy="38489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912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8520" y="1550863"/>
            <a:ext cx="1052045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…Ta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ta”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36174" y="78816"/>
            <a:ext cx="10972800" cy="932719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LUYỆN TẬP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888520" y="5032490"/>
            <a:ext cx="485168" cy="38489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35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8521" y="1550863"/>
            <a:ext cx="105204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Ga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36174" y="78816"/>
            <a:ext cx="10972800" cy="932719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LUYỆN TẬP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888521" y="3320361"/>
            <a:ext cx="459288" cy="43132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46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8520" y="1550863"/>
            <a:ext cx="105204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36174" y="78816"/>
            <a:ext cx="10972800" cy="932719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LUYỆN TẬP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888520" y="3381555"/>
            <a:ext cx="485168" cy="42269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72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</a:t>
              </a:r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53C719-A4FD-D2B1-2C22-0A4999C88CFB}"/>
              </a:ext>
            </a:extLst>
          </p:cNvPr>
          <p:cNvSpPr/>
          <p:nvPr/>
        </p:nvSpPr>
        <p:spPr>
          <a:xfrm>
            <a:off x="3746500" y="1113921"/>
            <a:ext cx="3949700" cy="64457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#9Slide03 Open Sans SemiBold" panose="020B0706030804020204" pitchFamily="34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098" name="Picture 2" descr="Giấy, Chải, Màu Sắc, Bảng Màu, Bức Vẽ">
            <a:extLst>
              <a:ext uri="{FF2B5EF4-FFF2-40B4-BE49-F238E27FC236}">
                <a16:creationId xmlns:a16="http://schemas.microsoft.com/office/drawing/2014/main" id="{9080263E-6EC0-A3B0-43CE-B611E264D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279" y="1984480"/>
            <a:ext cx="8247921" cy="45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476E6C-5319-1C63-178B-61D6FC364D2B}"/>
              </a:ext>
            </a:extLst>
          </p:cNvPr>
          <p:cNvSpPr txBox="1"/>
          <p:nvPr/>
        </p:nvSpPr>
        <p:spPr>
          <a:xfrm>
            <a:off x="4442189" y="2656243"/>
            <a:ext cx="325401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3200" spc="-50" dirty="0">
                <a:solidFill>
                  <a:srgbClr val="17151D"/>
                </a:solidFill>
                <a:effectLst/>
                <a:latin typeface="HP001 5 hàng 1 ô ly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17151D"/>
              </a:solidFill>
              <a:effectLst/>
              <a:latin typeface="HP001 5 hàng 1 ô ly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1600" dirty="0"/>
          </a:p>
        </p:txBody>
      </p:sp>
      <p:pic>
        <p:nvPicPr>
          <p:cNvPr id="4100" name="Picture 4" descr="Núi, Lĩnh Vực, Con Sông, Đồi, Lai Lịch">
            <a:extLst>
              <a:ext uri="{FF2B5EF4-FFF2-40B4-BE49-F238E27FC236}">
                <a16:creationId xmlns:a16="http://schemas.microsoft.com/office/drawing/2014/main" id="{12AA785B-3796-820E-AECE-96778AF22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5349">
            <a:off x="765313" y="4891518"/>
            <a:ext cx="2132292" cy="12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úi, Lĩnh Vực, Con Sông, Đồi, Lai Lịch">
            <a:extLst>
              <a:ext uri="{FF2B5EF4-FFF2-40B4-BE49-F238E27FC236}">
                <a16:creationId xmlns:a16="http://schemas.microsoft.com/office/drawing/2014/main" id="{3DA55B12-07C0-EB35-1484-10D37E889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3557">
            <a:off x="2044506" y="4393110"/>
            <a:ext cx="2137593" cy="122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8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0E49E64D-2613-D907-B3B3-9EE8CF89F41A}"/>
              </a:ext>
            </a:extLst>
          </p:cNvPr>
          <p:cNvSpPr/>
          <p:nvPr/>
        </p:nvSpPr>
        <p:spPr>
          <a:xfrm>
            <a:off x="8476224" y="1231198"/>
            <a:ext cx="152364" cy="152384"/>
          </a:xfrm>
          <a:prstGeom prst="ellipse">
            <a:avLst/>
          </a:prstGeom>
          <a:solidFill>
            <a:srgbClr val="4BACC6"/>
          </a:solidFill>
          <a:ln w="82550" cap="flat" cmpd="sng" algn="ctr">
            <a:noFill/>
            <a:prstDash val="solid"/>
          </a:ln>
          <a:effectLst/>
        </p:spPr>
        <p:txBody>
          <a:bodyPr lIns="45711" tIns="22855" rIns="45711" bIns="2285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CAB79E-5685-59B7-2F3F-410DF6F7B086}"/>
              </a:ext>
            </a:extLst>
          </p:cNvPr>
          <p:cNvSpPr/>
          <p:nvPr/>
        </p:nvSpPr>
        <p:spPr>
          <a:xfrm>
            <a:off x="3939118" y="1231198"/>
            <a:ext cx="152364" cy="152384"/>
          </a:xfrm>
          <a:prstGeom prst="ellipse">
            <a:avLst/>
          </a:prstGeom>
          <a:solidFill>
            <a:srgbClr val="4BACC6"/>
          </a:solidFill>
          <a:ln w="82550" cap="flat" cmpd="sng" algn="ctr">
            <a:noFill/>
            <a:prstDash val="solid"/>
          </a:ln>
          <a:effectLst/>
        </p:spPr>
        <p:txBody>
          <a:bodyPr lIns="45711" tIns="22855" rIns="45711" bIns="2285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38">
            <a:extLst>
              <a:ext uri="{FF2B5EF4-FFF2-40B4-BE49-F238E27FC236}">
                <a16:creationId xmlns:a16="http://schemas.microsoft.com/office/drawing/2014/main" id="{35BBB443-B13B-BFF1-96DC-4A7BD0A83F5D}"/>
              </a:ext>
            </a:extLst>
          </p:cNvPr>
          <p:cNvSpPr/>
          <p:nvPr/>
        </p:nvSpPr>
        <p:spPr>
          <a:xfrm>
            <a:off x="1537939" y="1298940"/>
            <a:ext cx="9662796" cy="5216160"/>
          </a:xfrm>
          <a:prstGeom prst="roundRect">
            <a:avLst>
              <a:gd name="adj" fmla="val 3218"/>
            </a:avLst>
          </a:prstGeom>
          <a:noFill/>
          <a:ln w="57150" cap="flat" cmpd="sng" algn="ctr">
            <a:solidFill>
              <a:srgbClr val="D66CA9"/>
            </a:solidFill>
            <a:prstDash val="solid"/>
          </a:ln>
          <a:effectLst/>
        </p:spPr>
        <p:txBody>
          <a:bodyPr lIns="45711" tIns="22855" rIns="45711" bIns="2285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79D26FB-0125-F7CA-A1F4-108E81AEE95F}"/>
              </a:ext>
            </a:extLst>
          </p:cNvPr>
          <p:cNvGrpSpPr/>
          <p:nvPr/>
        </p:nvGrpSpPr>
        <p:grpSpPr>
          <a:xfrm>
            <a:off x="4004550" y="990600"/>
            <a:ext cx="4548168" cy="622836"/>
            <a:chOff x="8010143" y="1905000"/>
            <a:chExt cx="9097521" cy="129024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1880701-9310-C7E9-9E67-7503789BDE2C}"/>
                </a:ext>
              </a:extLst>
            </p:cNvPr>
            <p:cNvSpPr/>
            <p:nvPr/>
          </p:nvSpPr>
          <p:spPr>
            <a:xfrm>
              <a:off x="8010143" y="2221477"/>
              <a:ext cx="9097521" cy="77403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66CA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ounded Rectangle 42">
              <a:extLst>
                <a:ext uri="{FF2B5EF4-FFF2-40B4-BE49-F238E27FC236}">
                  <a16:creationId xmlns:a16="http://schemas.microsoft.com/office/drawing/2014/main" id="{94E55D5F-7151-4B57-2D61-08F0C7106D2D}"/>
                </a:ext>
              </a:extLst>
            </p:cNvPr>
            <p:cNvSpPr/>
            <p:nvPr/>
          </p:nvSpPr>
          <p:spPr>
            <a:xfrm>
              <a:off x="8014819" y="1905000"/>
              <a:ext cx="9092845" cy="1290242"/>
            </a:xfrm>
            <a:prstGeom prst="roundRect">
              <a:avLst/>
            </a:prstGeom>
            <a:noFill/>
            <a:ln w="57150" cap="flat" cmpd="sng" algn="ctr">
              <a:solidFill>
                <a:srgbClr val="D66CA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66CA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DA2D36-D876-EEDE-2D54-57E324CCC539}"/>
                </a:ext>
              </a:extLst>
            </p:cNvPr>
            <p:cNvSpPr txBox="1"/>
            <p:nvPr/>
          </p:nvSpPr>
          <p:spPr>
            <a:xfrm>
              <a:off x="9104552" y="2012578"/>
              <a:ext cx="7083631" cy="10520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0" cap="none" spc="0" normalizeH="0" baseline="0" noProof="0" dirty="0">
                  <a:ln>
                    <a:noFill/>
                  </a:ln>
                  <a:solidFill>
                    <a:srgbClr val="D66CA9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ĐỀ MỤC BÀI GIẢNG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D4849C2-02D6-356C-B769-23526A4FFC92}"/>
              </a:ext>
            </a:extLst>
          </p:cNvPr>
          <p:cNvSpPr/>
          <p:nvPr/>
        </p:nvSpPr>
        <p:spPr>
          <a:xfrm>
            <a:off x="2096300" y="4076581"/>
            <a:ext cx="8677508" cy="800219"/>
          </a:xfrm>
          <a:prstGeom prst="rect">
            <a:avLst/>
          </a:prstGeom>
        </p:spPr>
        <p:txBody>
          <a:bodyPr wrap="square" lIns="45711" tIns="22855" rIns="45711" bIns="22855">
            <a:spAutoFit/>
          </a:bodyPr>
          <a:lstStyle/>
          <a:p>
            <a:pPr defTabSz="457109">
              <a:spcBef>
                <a:spcPts val="600"/>
              </a:spcBef>
              <a:defRPr/>
            </a:pPr>
            <a:r>
              <a:rPr lang="en-US" sz="2200" b="1" kern="0" dirty="0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200" b="1" kern="0" dirty="0" err="1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b="1" kern="0" dirty="0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b="1" kern="0" dirty="0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vi-VN" sz="2200" b="1" kern="0" dirty="0">
              <a:solidFill>
                <a:srgbClr val="D66C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109">
              <a:spcBef>
                <a:spcPts val="600"/>
              </a:spcBef>
              <a:defRPr/>
            </a:pPr>
            <a:r>
              <a:rPr lang="en-US" sz="2200" b="1" kern="0" dirty="0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200" b="1" kern="0" dirty="0" err="1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b="1" kern="0" dirty="0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b="1" kern="0" dirty="0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kern="0" dirty="0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2200" b="1" kern="0" dirty="0">
              <a:solidFill>
                <a:srgbClr val="D66C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B1A87D-BA99-122F-85D9-21DAFD93F714}"/>
              </a:ext>
            </a:extLst>
          </p:cNvPr>
          <p:cNvGrpSpPr/>
          <p:nvPr/>
        </p:nvGrpSpPr>
        <p:grpSpPr>
          <a:xfrm>
            <a:off x="1458179" y="1828800"/>
            <a:ext cx="4066395" cy="471954"/>
            <a:chOff x="2840539" y="3818711"/>
            <a:chExt cx="8133848" cy="943908"/>
          </a:xfrm>
        </p:grpSpPr>
        <p:sp>
          <p:nvSpPr>
            <p:cNvPr id="38" name="Isosceles Triangle 44">
              <a:extLst>
                <a:ext uri="{FF2B5EF4-FFF2-40B4-BE49-F238E27FC236}">
                  <a16:creationId xmlns:a16="http://schemas.microsoft.com/office/drawing/2014/main" id="{DAFB75DD-9B5D-6913-A1F3-13E6775B15F5}"/>
                </a:ext>
              </a:extLst>
            </p:cNvPr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4BACC6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27B089E-A8E3-3CFA-55CA-55917F785F3B}"/>
                </a:ext>
              </a:extLst>
            </p:cNvPr>
            <p:cNvGrpSpPr/>
            <p:nvPr/>
          </p:nvGrpSpPr>
          <p:grpSpPr>
            <a:xfrm>
              <a:off x="2840539" y="3886200"/>
              <a:ext cx="8133848" cy="876419"/>
              <a:chOff x="2840539" y="3733800"/>
              <a:chExt cx="8133848" cy="876419"/>
            </a:xfrm>
          </p:grpSpPr>
          <p:sp>
            <p:nvSpPr>
              <p:cNvPr id="41" name="Round Same Side Corner Rectangle 59">
                <a:extLst>
                  <a:ext uri="{FF2B5EF4-FFF2-40B4-BE49-F238E27FC236}">
                    <a16:creationId xmlns:a16="http://schemas.microsoft.com/office/drawing/2014/main" id="{C12E48B2-C26C-EA95-E7FB-DBF9DA014E5C}"/>
                  </a:ext>
                </a:extLst>
              </p:cNvPr>
              <p:cNvSpPr/>
              <p:nvPr/>
            </p:nvSpPr>
            <p:spPr>
              <a:xfrm rot="5400000">
                <a:off x="6544119" y="100180"/>
                <a:ext cx="731520" cy="8129016"/>
              </a:xfrm>
              <a:prstGeom prst="round2SameRect">
                <a:avLst/>
              </a:prstGeom>
              <a:solidFill>
                <a:srgbClr val="E091B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585037A-DB4E-E61C-A88C-F25E23A8F09B}"/>
                  </a:ext>
                </a:extLst>
              </p:cNvPr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rgbClr val="D66CA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176B6E6-2C7B-2432-406C-EB6078243F3F}"/>
                  </a:ext>
                </a:extLst>
              </p:cNvPr>
              <p:cNvSpPr/>
              <p:nvPr/>
            </p:nvSpPr>
            <p:spPr>
              <a:xfrm>
                <a:off x="4460662" y="3810000"/>
                <a:ext cx="5480419" cy="800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109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4 Tinos Bold" panose="02020803070505020304" pitchFamily="18" charset="0"/>
                    <a:ea typeface="#9Slide04 Tinos Bold" panose="02020803070505020304" pitchFamily="18" charset="0"/>
                    <a:cs typeface="#9Slide04 Tinos Bold" panose="02020803070505020304" pitchFamily="18" charset="0"/>
                  </a:rPr>
                  <a:t>TRI THỨC NGỮ VĂN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760C022-F7F4-8636-AA68-6EC2FF7C95B0}"/>
                  </a:ext>
                </a:extLst>
              </p:cNvPr>
              <p:cNvSpPr txBox="1"/>
              <p:nvPr/>
            </p:nvSpPr>
            <p:spPr>
              <a:xfrm>
                <a:off x="3211401" y="3733800"/>
                <a:ext cx="776597" cy="861773"/>
              </a:xfrm>
              <a:prstGeom prst="rect">
                <a:avLst/>
              </a:prstGeom>
              <a:solidFill>
                <a:srgbClr val="D66CA9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b="1" kern="0" dirty="0">
                    <a:solidFill>
                      <a:prstClr val="white"/>
                    </a:solidFill>
                    <a:latin typeface="#9Slide04 Tinos Bold" panose="02020803070505020304" pitchFamily="18" charset="0"/>
                    <a:ea typeface="#9Slide04 Tinos Bold" panose="02020803070505020304" pitchFamily="18" charset="0"/>
                    <a:cs typeface="#9Slide04 Tinos Bold" panose="02020803070505020304" pitchFamily="18" charset="0"/>
                  </a:rPr>
                  <a:t>A</a:t>
                </a:r>
                <a:endPara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E246082-141F-6FC6-EB1D-36B13D278E92}"/>
              </a:ext>
            </a:extLst>
          </p:cNvPr>
          <p:cNvGrpSpPr/>
          <p:nvPr/>
        </p:nvGrpSpPr>
        <p:grpSpPr>
          <a:xfrm>
            <a:off x="1458179" y="3314704"/>
            <a:ext cx="4066395" cy="471951"/>
            <a:chOff x="2840539" y="3818711"/>
            <a:chExt cx="8133846" cy="943900"/>
          </a:xfrm>
          <a:solidFill>
            <a:srgbClr val="E091BF"/>
          </a:solidFill>
        </p:grpSpPr>
        <p:sp>
          <p:nvSpPr>
            <p:cNvPr id="46" name="Isosceles Triangle 44">
              <a:extLst>
                <a:ext uri="{FF2B5EF4-FFF2-40B4-BE49-F238E27FC236}">
                  <a16:creationId xmlns:a16="http://schemas.microsoft.com/office/drawing/2014/main" id="{1AD0757C-2FDC-230E-D7AD-36748002C51C}"/>
                </a:ext>
              </a:extLst>
            </p:cNvPr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BFA4BB8-A4EF-5618-BC7A-A20C35A29FAE}"/>
                </a:ext>
              </a:extLst>
            </p:cNvPr>
            <p:cNvGrpSpPr/>
            <p:nvPr/>
          </p:nvGrpSpPr>
          <p:grpSpPr>
            <a:xfrm>
              <a:off x="2840539" y="3886200"/>
              <a:ext cx="8133846" cy="876411"/>
              <a:chOff x="2840539" y="3733800"/>
              <a:chExt cx="8133846" cy="876411"/>
            </a:xfrm>
            <a:grpFill/>
          </p:grpSpPr>
          <p:sp>
            <p:nvSpPr>
              <p:cNvPr id="48" name="Round Same Side Corner Rectangle 66">
                <a:extLst>
                  <a:ext uri="{FF2B5EF4-FFF2-40B4-BE49-F238E27FC236}">
                    <a16:creationId xmlns:a16="http://schemas.microsoft.com/office/drawing/2014/main" id="{69EF8D72-3DEA-7A34-1DCB-68A9B1D3EEAA}"/>
                  </a:ext>
                </a:extLst>
              </p:cNvPr>
              <p:cNvSpPr/>
              <p:nvPr/>
            </p:nvSpPr>
            <p:spPr>
              <a:xfrm rot="5400000">
                <a:off x="6544119" y="100176"/>
                <a:ext cx="731518" cy="8129014"/>
              </a:xfrm>
              <a:prstGeom prst="round2Same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A9B4134-9B92-3984-2C47-427938DF5283}"/>
                  </a:ext>
                </a:extLst>
              </p:cNvPr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rgbClr val="D66CA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14E6777-D1A8-2B71-F59F-A4953360FC30}"/>
                  </a:ext>
                </a:extLst>
              </p:cNvPr>
              <p:cNvSpPr/>
              <p:nvPr/>
            </p:nvSpPr>
            <p:spPr>
              <a:xfrm>
                <a:off x="4460661" y="3809992"/>
                <a:ext cx="4136927" cy="80021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defTabSz="457109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4 Tinos Bold" panose="02020803070505020304" pitchFamily="18" charset="0"/>
                    <a:ea typeface="#9Slide04 Tinos Bold" panose="02020803070505020304" pitchFamily="18" charset="0"/>
                    <a:cs typeface="#9Slide04 Tinos Bold" panose="02020803070505020304" pitchFamily="18" charset="0"/>
                  </a:rPr>
                  <a:t>ĐỌC  VĂN BẢN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9AE1D12-3930-E7BD-9BEB-C251C99EB7C5}"/>
                  </a:ext>
                </a:extLst>
              </p:cNvPr>
              <p:cNvSpPr txBox="1"/>
              <p:nvPr/>
            </p:nvSpPr>
            <p:spPr>
              <a:xfrm>
                <a:off x="3227435" y="3733800"/>
                <a:ext cx="744533" cy="861773"/>
              </a:xfrm>
              <a:prstGeom prst="rect">
                <a:avLst/>
              </a:prstGeom>
              <a:solidFill>
                <a:srgbClr val="D66CA9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b="1" kern="0" dirty="0">
                    <a:solidFill>
                      <a:prstClr val="white"/>
                    </a:solidFill>
                    <a:latin typeface="#9Slide04 Tinos Bold" panose="02020803070505020304" pitchFamily="18" charset="0"/>
                    <a:ea typeface="#9Slide04 Tinos Bold" panose="02020803070505020304" pitchFamily="18" charset="0"/>
                    <a:cs typeface="#9Slide04 Tinos Bold" panose="02020803070505020304" pitchFamily="18" charset="0"/>
                  </a:rPr>
                  <a:t>B</a:t>
                </a:r>
                <a:endPara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A974E35-3F72-9133-06AB-2541B8E998A0}"/>
              </a:ext>
            </a:extLst>
          </p:cNvPr>
          <p:cNvGrpSpPr/>
          <p:nvPr/>
        </p:nvGrpSpPr>
        <p:grpSpPr>
          <a:xfrm>
            <a:off x="1458179" y="5092432"/>
            <a:ext cx="4066394" cy="471954"/>
            <a:chOff x="2840539" y="3818711"/>
            <a:chExt cx="8133846" cy="943906"/>
          </a:xfrm>
          <a:solidFill>
            <a:srgbClr val="E091BF"/>
          </a:solidFill>
        </p:grpSpPr>
        <p:sp>
          <p:nvSpPr>
            <p:cNvPr id="53" name="Isosceles Triangle 44">
              <a:extLst>
                <a:ext uri="{FF2B5EF4-FFF2-40B4-BE49-F238E27FC236}">
                  <a16:creationId xmlns:a16="http://schemas.microsoft.com/office/drawing/2014/main" id="{EAD5C486-9E91-DC5A-0C46-406EAC4321DB}"/>
                </a:ext>
              </a:extLst>
            </p:cNvPr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265C485-DB05-3AB2-055A-6A9E71642718}"/>
                </a:ext>
              </a:extLst>
            </p:cNvPr>
            <p:cNvGrpSpPr/>
            <p:nvPr/>
          </p:nvGrpSpPr>
          <p:grpSpPr>
            <a:xfrm>
              <a:off x="2840539" y="3886200"/>
              <a:ext cx="8133846" cy="876417"/>
              <a:chOff x="2840539" y="3733800"/>
              <a:chExt cx="8133846" cy="876417"/>
            </a:xfrm>
            <a:grpFill/>
          </p:grpSpPr>
          <p:sp>
            <p:nvSpPr>
              <p:cNvPr id="55" name="Round Same Side Corner Rectangle 73">
                <a:extLst>
                  <a:ext uri="{FF2B5EF4-FFF2-40B4-BE49-F238E27FC236}">
                    <a16:creationId xmlns:a16="http://schemas.microsoft.com/office/drawing/2014/main" id="{9E6E045E-D9D1-5AF2-31E7-0F80F940383D}"/>
                  </a:ext>
                </a:extLst>
              </p:cNvPr>
              <p:cNvSpPr/>
              <p:nvPr/>
            </p:nvSpPr>
            <p:spPr>
              <a:xfrm rot="5400000">
                <a:off x="6544118" y="100179"/>
                <a:ext cx="731519" cy="8129014"/>
              </a:xfrm>
              <a:prstGeom prst="round2Same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5CCB6CE-BE04-A174-B290-33659D39B9DD}"/>
                  </a:ext>
                </a:extLst>
              </p:cNvPr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rgbClr val="D66CA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B2B9665-EC80-E4E3-0969-F552BD9380C7}"/>
                  </a:ext>
                </a:extLst>
              </p:cNvPr>
              <p:cNvSpPr/>
              <p:nvPr/>
            </p:nvSpPr>
            <p:spPr>
              <a:xfrm>
                <a:off x="4460662" y="3809998"/>
                <a:ext cx="6342947" cy="800219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marL="0" marR="0" lvl="0" indent="0" defTabSz="457109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kern="0" dirty="0">
                    <a:solidFill>
                      <a:prstClr val="white"/>
                    </a:solidFill>
                    <a:latin typeface="#9Slide04 Tinos Bold" panose="02020803070505020304" pitchFamily="18" charset="0"/>
                    <a:ea typeface="#9Slide04 Tinos Bold" panose="02020803070505020304" pitchFamily="18" charset="0"/>
                    <a:cs typeface="#9Slide04 Tinos Bold" panose="02020803070505020304" pitchFamily="18" charset="0"/>
                  </a:rPr>
                  <a:t>LUYỆN TẬP, VẬN DỤNG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D414D62-2276-F20C-955C-A644B4233B44}"/>
                  </a:ext>
                </a:extLst>
              </p:cNvPr>
              <p:cNvSpPr txBox="1"/>
              <p:nvPr/>
            </p:nvSpPr>
            <p:spPr>
              <a:xfrm>
                <a:off x="3211401" y="3733800"/>
                <a:ext cx="776597" cy="861773"/>
              </a:xfrm>
              <a:prstGeom prst="rect">
                <a:avLst/>
              </a:prstGeom>
              <a:solidFill>
                <a:srgbClr val="D66CA9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b="1" kern="0" dirty="0">
                    <a:solidFill>
                      <a:prstClr val="white"/>
                    </a:solidFill>
                    <a:latin typeface="#9Slide04 Tinos Bold" panose="02020803070505020304" pitchFamily="18" charset="0"/>
                    <a:ea typeface="#9Slide04 Tinos Bold" panose="02020803070505020304" pitchFamily="18" charset="0"/>
                    <a:cs typeface="#9Slide04 Tinos Bold" panose="02020803070505020304" pitchFamily="18" charset="0"/>
                  </a:rPr>
                  <a:t>C</a:t>
                </a:r>
                <a:endPara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552" y="1917466"/>
            <a:ext cx="418045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9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 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THẬT VÀ TRANG VIẾT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 </a:t>
              </a:r>
            </a:p>
          </p:txBody>
        </p:sp>
      </p:grpSp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F2612496-D865-4F9F-564D-A38CB2EA0274}"/>
              </a:ext>
            </a:extLst>
          </p:cNvPr>
          <p:cNvSpPr/>
          <p:nvPr/>
        </p:nvSpPr>
        <p:spPr>
          <a:xfrm>
            <a:off x="4578268" y="3918561"/>
            <a:ext cx="6180706" cy="2510554"/>
          </a:xfrm>
          <a:prstGeom prst="stripedRightArrow">
            <a:avLst/>
          </a:prstGeom>
          <a:solidFill>
            <a:srgbClr val="E09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#9Slide03 SFU TradeGothic" panose="00000400000000000000" pitchFamily="2" charset="0"/>
              </a:rPr>
              <a:t>KHỞI ĐỘNG</a:t>
            </a:r>
          </a:p>
        </p:txBody>
      </p:sp>
      <p:pic>
        <p:nvPicPr>
          <p:cNvPr id="15" name="Picture 14" descr="A cartoon of a person raising his hand to a group of kids&#10;&#10;Description automatically generated">
            <a:extLst>
              <a:ext uri="{FF2B5EF4-FFF2-40B4-BE49-F238E27FC236}">
                <a16:creationId xmlns:a16="http://schemas.microsoft.com/office/drawing/2014/main" id="{D477510C-4FEC-1E87-6961-B3DBCA7E9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980" y="1636402"/>
            <a:ext cx="2689334" cy="1991286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ADE00848-DF02-B80C-48B0-E8CB21957E5E}"/>
              </a:ext>
            </a:extLst>
          </p:cNvPr>
          <p:cNvSpPr/>
          <p:nvPr/>
        </p:nvSpPr>
        <p:spPr>
          <a:xfrm>
            <a:off x="957496" y="1036818"/>
            <a:ext cx="3766085" cy="3445241"/>
          </a:xfrm>
          <a:prstGeom prst="cloudCallout">
            <a:avLst>
              <a:gd name="adj1" fmla="val 132171"/>
              <a:gd name="adj2" fmla="val 1243"/>
            </a:avLst>
          </a:prstGeom>
          <a:solidFill>
            <a:srgbClr val="E09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b="1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6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4"/>
          <p:cNvSpPr txBox="1"/>
          <p:nvPr/>
        </p:nvSpPr>
        <p:spPr>
          <a:xfrm>
            <a:off x="2432503" y="922884"/>
            <a:ext cx="714375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Đoán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tên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và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cho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biết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thời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gian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hi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sinh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của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người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anh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hùng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qua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hình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ảnh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endParaRPr sz="2800" b="1" i="1" kern="0" dirty="0">
              <a:solidFill>
                <a:srgbClr val="385623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4"/>
          <p:cNvSpPr txBox="1"/>
          <p:nvPr/>
        </p:nvSpPr>
        <p:spPr>
          <a:xfrm>
            <a:off x="6585333" y="3514987"/>
            <a:ext cx="53213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surfaceZone\AppData\Local\Packages\Microsoft.Windows.Photos_8wekyb3d8bbwe\TempState\ShareServiceTempFolder\861-162731139482668861343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16" y="2045390"/>
            <a:ext cx="4607170" cy="4182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21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4"/>
          <p:cNvSpPr txBox="1"/>
          <p:nvPr/>
        </p:nvSpPr>
        <p:spPr>
          <a:xfrm>
            <a:off x="2432503" y="922884"/>
            <a:ext cx="714375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Đoán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tên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và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cho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biết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thời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gian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hi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sinh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của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người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anh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hùng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qua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hình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ảnh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endParaRPr sz="2800" b="1" i="1" kern="0" dirty="0">
              <a:solidFill>
                <a:srgbClr val="385623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4"/>
          <p:cNvSpPr txBox="1"/>
          <p:nvPr/>
        </p:nvSpPr>
        <p:spPr>
          <a:xfrm>
            <a:off x="5929729" y="3213062"/>
            <a:ext cx="532130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1/2/1954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sz="4000" b="1" kern="0" dirty="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67" y="2384176"/>
            <a:ext cx="4035664" cy="390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8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4"/>
          <p:cNvSpPr txBox="1"/>
          <p:nvPr/>
        </p:nvSpPr>
        <p:spPr>
          <a:xfrm>
            <a:off x="2432503" y="922884"/>
            <a:ext cx="714375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Đoán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tên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và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cho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biết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thời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gian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hi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sinh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của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người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anh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hùng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qua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hình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ảnh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? </a:t>
            </a:r>
            <a:endParaRPr sz="2800" b="1" i="1" kern="0" dirty="0">
              <a:solidFill>
                <a:srgbClr val="385623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4"/>
          <p:cNvSpPr txBox="1"/>
          <p:nvPr/>
        </p:nvSpPr>
        <p:spPr>
          <a:xfrm>
            <a:off x="6022624" y="3646873"/>
            <a:ext cx="53213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sz="4000" b="1" kern="0" dirty="0">
              <a:solidFill>
                <a:srgbClr val="385623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46" y="2231031"/>
            <a:ext cx="4205297" cy="39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1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0539" y="1144986"/>
            <a:ext cx="97330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>
                <a:latin typeface="Times New Roman" panose="02020603050405020304" pitchFamily="18" charset="0"/>
                <a:ea typeface="Calibri" panose="020F0502020204030204" pitchFamily="34" charset="0"/>
              </a:rPr>
              <a:t>	Ba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đoán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hi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ta qua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Mỹ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dâng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ấn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chặng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bom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bão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khốc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liệt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liệt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Thạc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20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6441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#9Slide04 SVNSwashington" pitchFamily="2" charset="0"/>
                </a:rPr>
                <a:t>                            </a:t>
              </a:r>
              <a:r>
                <a:rPr lang="en-US" sz="28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HÌNH THÀNH KIẾN THỨC </a:t>
              </a:r>
              <a:endPara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#9Slide03 Oswald Bold" panose="00000800000000000000" pitchFamily="2" charset="0"/>
                </a:rPr>
                <a:t>Phóng</a:t>
              </a:r>
              <a:r>
                <a:rPr lang="en-US" dirty="0">
                  <a:latin typeface="#9Slide03 Oswald Bold" panose="00000800000000000000" pitchFamily="2" charset="0"/>
                </a:rPr>
                <a:t> </a:t>
              </a:r>
              <a:r>
                <a:rPr lang="en-US" dirty="0" err="1">
                  <a:latin typeface="#9Slide03 Oswald Bold" panose="00000800000000000000" pitchFamily="2" charset="0"/>
                </a:rPr>
                <a:t>sự</a:t>
              </a:r>
              <a:r>
                <a:rPr lang="en-US" dirty="0">
                  <a:latin typeface="#9Slide03 Oswald Bold" panose="00000800000000000000" pitchFamily="2" charset="0"/>
                </a:rPr>
                <a:t>, </a:t>
              </a:r>
              <a:r>
                <a:rPr lang="en-US" dirty="0" err="1">
                  <a:latin typeface="#9Slide03 Oswald Bold" panose="00000800000000000000" pitchFamily="2" charset="0"/>
                </a:rPr>
                <a:t>nhật</a:t>
              </a:r>
              <a:r>
                <a:rPr lang="en-US" dirty="0">
                  <a:latin typeface="#9Slide03 Oswald Bold" panose="00000800000000000000" pitchFamily="2" charset="0"/>
                </a:rPr>
                <a:t> </a:t>
              </a:r>
              <a:r>
                <a:rPr lang="en-US" dirty="0" err="1">
                  <a:latin typeface="#9Slide03 Oswald Bold" panose="00000800000000000000" pitchFamily="2" charset="0"/>
                </a:rPr>
                <a:t>kí</a:t>
              </a:r>
              <a:endParaRPr lang="en-US" dirty="0">
                <a:latin typeface="#9Slide03 Oswald Bold" panose="00000800000000000000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F18D3-41E1-13CA-6683-C9625B68C24F}"/>
              </a:ext>
            </a:extLst>
          </p:cNvPr>
          <p:cNvGrpSpPr/>
          <p:nvPr/>
        </p:nvGrpSpPr>
        <p:grpSpPr>
          <a:xfrm>
            <a:off x="-89219" y="914400"/>
            <a:ext cx="4598156" cy="461665"/>
            <a:chOff x="-178462" y="1828800"/>
            <a:chExt cx="9197511" cy="923329"/>
          </a:xfrm>
          <a:solidFill>
            <a:srgbClr val="E091BF"/>
          </a:solidFill>
        </p:grpSpPr>
        <p:sp>
          <p:nvSpPr>
            <p:cNvPr id="5" name="Round Same Side Corner Rectangle 73">
              <a:extLst>
                <a:ext uri="{FF2B5EF4-FFF2-40B4-BE49-F238E27FC236}">
                  <a16:creationId xmlns:a16="http://schemas.microsoft.com/office/drawing/2014/main" id="{67E4DBE1-E767-9D9E-56BB-CC1FE7A37547}"/>
                </a:ext>
              </a:extLst>
            </p:cNvPr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D66CA9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789374-D5E0-CDC9-0F84-44628963D24D}"/>
                </a:ext>
              </a:extLst>
            </p:cNvPr>
            <p:cNvSpPr txBox="1"/>
            <p:nvPr/>
          </p:nvSpPr>
          <p:spPr>
            <a:xfrm>
              <a:off x="802530" y="1828800"/>
              <a:ext cx="914399" cy="923329"/>
            </a:xfrm>
            <a:prstGeom prst="rect">
              <a:avLst/>
            </a:prstGeom>
            <a:solidFill>
              <a:srgbClr val="D66C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AF4FD-64D2-FD91-E5A7-405FF2E67A38}"/>
                </a:ext>
              </a:extLst>
            </p:cNvPr>
            <p:cNvSpPr txBox="1"/>
            <p:nvPr/>
          </p:nvSpPr>
          <p:spPr>
            <a:xfrm>
              <a:off x="2067733" y="1828800"/>
              <a:ext cx="6951316" cy="923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TRI THỨC NGỮ VĂN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4F8EDB-6D8A-F531-30E7-B408E5925082}"/>
              </a:ext>
            </a:extLst>
          </p:cNvPr>
          <p:cNvGrpSpPr/>
          <p:nvPr/>
        </p:nvGrpSpPr>
        <p:grpSpPr>
          <a:xfrm>
            <a:off x="319914" y="1409700"/>
            <a:ext cx="3053907" cy="491580"/>
            <a:chOff x="644526" y="2766774"/>
            <a:chExt cx="4125019" cy="983160"/>
          </a:xfrm>
          <a:solidFill>
            <a:srgbClr val="E091BF"/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74B1F2-521B-135E-1BF7-DC9A2424ED8B}"/>
                </a:ext>
              </a:extLst>
            </p:cNvPr>
            <p:cNvSpPr txBox="1"/>
            <p:nvPr/>
          </p:nvSpPr>
          <p:spPr>
            <a:xfrm>
              <a:off x="1906586" y="2766774"/>
              <a:ext cx="2862959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Nhật</a:t>
              </a:r>
              <a:r>
                <a:rPr lang="en-US" sz="24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kí</a:t>
              </a:r>
              <a:endParaRPr lang="en-US" sz="24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78">
              <a:extLst>
                <a:ext uri="{FF2B5EF4-FFF2-40B4-BE49-F238E27FC236}">
                  <a16:creationId xmlns:a16="http://schemas.microsoft.com/office/drawing/2014/main" id="{8DC14CFF-1378-7CAF-820A-3FE03BD4D590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5C926-FCDA-B76A-4D56-D63C3F2C09A1}"/>
                </a:ext>
              </a:extLst>
            </p:cNvPr>
            <p:cNvSpPr txBox="1"/>
            <p:nvPr/>
          </p:nvSpPr>
          <p:spPr>
            <a:xfrm>
              <a:off x="1118897" y="2795826"/>
              <a:ext cx="459463" cy="95410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344DD1C-3C2F-F2A5-7E76-8ED049C19DDE}"/>
              </a:ext>
            </a:extLst>
          </p:cNvPr>
          <p:cNvSpPr txBox="1"/>
          <p:nvPr/>
        </p:nvSpPr>
        <p:spPr>
          <a:xfrm>
            <a:off x="2314043" y="2203384"/>
            <a:ext cx="9525860" cy="3319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L</a:t>
            </a:r>
            <a:r>
              <a:rPr lang="en-US" sz="2800" b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à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cậy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cuốn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thuần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giàu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Vd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Tôn-xtôi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An-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na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Phrăng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Đặng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Thùy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Trâm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Thạc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solidFill>
                <a:srgbClr val="C00000"/>
              </a:solidFill>
              <a:effectLst/>
              <a:latin typeface="HP001 Kieu 2 5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F901B07-7554-C61F-7D9A-532CF89A07E2}"/>
              </a:ext>
            </a:extLst>
          </p:cNvPr>
          <p:cNvSpPr/>
          <p:nvPr/>
        </p:nvSpPr>
        <p:spPr>
          <a:xfrm>
            <a:off x="152261" y="2081049"/>
            <a:ext cx="1988941" cy="2628974"/>
          </a:xfrm>
          <a:prstGeom prst="rightArrow">
            <a:avLst/>
          </a:prstGeom>
          <a:solidFill>
            <a:srgbClr val="E09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CED544-0E67-ECBE-11AB-AC2AF958D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642" y="851339"/>
            <a:ext cx="2119556" cy="120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019A43-E645-2194-33D2-733017F99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314" y="871010"/>
            <a:ext cx="1922639" cy="121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403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5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1729</TotalTime>
  <Words>2197</Words>
  <Application>Microsoft Office PowerPoint</Application>
  <PresentationFormat>Widescreen</PresentationFormat>
  <Paragraphs>216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Arial Black</vt:lpstr>
      <vt:lpstr>Wingdings</vt:lpstr>
      <vt:lpstr>Arial</vt:lpstr>
      <vt:lpstr>Century Gothic</vt:lpstr>
      <vt:lpstr>#9Slide04 SVNSwashington</vt:lpstr>
      <vt:lpstr>#9Slide03 SFU TradeGothic</vt:lpstr>
      <vt:lpstr>Calibri</vt:lpstr>
      <vt:lpstr>#9Slide03 Open Sans SemiBold</vt:lpstr>
      <vt:lpstr>Wingdings 3</vt:lpstr>
      <vt:lpstr>HP001 5Ha</vt:lpstr>
      <vt:lpstr>幼圆</vt:lpstr>
      <vt:lpstr>MS Mincho</vt:lpstr>
      <vt:lpstr>HP001 Kieu 5H</vt:lpstr>
      <vt:lpstr>Calibri Light</vt:lpstr>
      <vt:lpstr>Times New Roman</vt:lpstr>
      <vt:lpstr>#9Slide03 Oswald Bold</vt:lpstr>
      <vt:lpstr>HP001 Kieu 2 5H</vt:lpstr>
      <vt:lpstr>HP001 5 hàng 1 ô ly</vt:lpstr>
      <vt:lpstr>#9Slide04 Tinos Bold</vt:lpstr>
      <vt:lpstr>字魂110号-武林江湖体</vt:lpstr>
      <vt:lpstr>Tahoma</vt:lpstr>
      <vt:lpstr>Custom Design</vt:lpstr>
      <vt:lpstr>Pixel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Hiền</dc:creator>
  <cp:lastModifiedBy>Admin</cp:lastModifiedBy>
  <cp:revision>110</cp:revision>
  <dcterms:created xsi:type="dcterms:W3CDTF">2023-07-27T06:59:43Z</dcterms:created>
  <dcterms:modified xsi:type="dcterms:W3CDTF">2025-01-25T17:29:38Z</dcterms:modified>
</cp:coreProperties>
</file>