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57" r:id="rId4"/>
    <p:sldId id="285" r:id="rId5"/>
    <p:sldId id="289" r:id="rId6"/>
    <p:sldId id="259" r:id="rId7"/>
    <p:sldId id="260" r:id="rId8"/>
    <p:sldId id="261" r:id="rId9"/>
    <p:sldId id="264" r:id="rId10"/>
    <p:sldId id="266" r:id="rId11"/>
    <p:sldId id="267" r:id="rId12"/>
    <p:sldId id="268" r:id="rId13"/>
    <p:sldId id="286" r:id="rId14"/>
    <p:sldId id="287" r:id="rId15"/>
    <p:sldId id="269" r:id="rId16"/>
    <p:sldId id="276" r:id="rId17"/>
    <p:sldId id="270" r:id="rId18"/>
    <p:sldId id="271" r:id="rId19"/>
    <p:sldId id="272" r:id="rId20"/>
    <p:sldId id="292" r:id="rId21"/>
    <p:sldId id="275" r:id="rId22"/>
    <p:sldId id="288"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52" autoAdjust="0"/>
    <p:restoredTop sz="94660"/>
  </p:normalViewPr>
  <p:slideViewPr>
    <p:cSldViewPr snapToGrid="0">
      <p:cViewPr varScale="1">
        <p:scale>
          <a:sx n="68" d="100"/>
          <a:sy n="68" d="100"/>
        </p:scale>
        <p:origin x="30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0B6D2-453A-471C-887F-BB6DE1A72D07}"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DA43E7AD-4FE2-4A2F-B77C-3896912F490C}">
      <dgm:prSet phldrT="[Text]" custT="1"/>
      <dgm:spPr/>
      <dgm:t>
        <a:bodyPr/>
        <a:lstStyle/>
        <a:p>
          <a:r>
            <a:rPr lang="en-US" sz="2800" b="1">
              <a:solidFill>
                <a:srgbClr val="FFC000"/>
              </a:solidFill>
              <a:latin typeface="Times New Roman" panose="02020603050405020304" pitchFamily="18" charset="0"/>
              <a:cs typeface="Times New Roman" panose="02020603050405020304" pitchFamily="18" charset="0"/>
            </a:rPr>
            <a:t>Năng lực - </a:t>
          </a:r>
        </a:p>
        <a:p>
          <a:r>
            <a:rPr lang="en-US" sz="2800" b="1">
              <a:solidFill>
                <a:srgbClr val="FFC000"/>
              </a:solidFill>
              <a:latin typeface="Times New Roman" panose="02020603050405020304" pitchFamily="18" charset="0"/>
              <a:cs typeface="Times New Roman" panose="02020603050405020304" pitchFamily="18" charset="0"/>
            </a:rPr>
            <a:t>Phẩm </a:t>
          </a:r>
          <a:r>
            <a:rPr lang="en-US" sz="2400" b="1">
              <a:solidFill>
                <a:srgbClr val="FFC000"/>
              </a:solidFill>
              <a:latin typeface="Times New Roman" panose="02020603050405020304" pitchFamily="18" charset="0"/>
              <a:cs typeface="Times New Roman" panose="02020603050405020304" pitchFamily="18" charset="0"/>
            </a:rPr>
            <a:t>chất</a:t>
          </a:r>
        </a:p>
      </dgm:t>
    </dgm:pt>
    <dgm:pt modelId="{2F090BD9-1FEC-467C-815A-757C0BCC3756}" type="parTrans" cxnId="{17CC3C64-5EB0-4C89-B280-A43875A6DF1D}">
      <dgm:prSet/>
      <dgm:spPr/>
      <dgm:t>
        <a:bodyPr/>
        <a:lstStyle/>
        <a:p>
          <a:endParaRPr lang="en-US" sz="2800">
            <a:latin typeface="Times New Roman" panose="02020603050405020304" pitchFamily="18" charset="0"/>
            <a:cs typeface="Times New Roman" panose="02020603050405020304" pitchFamily="18" charset="0"/>
          </a:endParaRPr>
        </a:p>
      </dgm:t>
    </dgm:pt>
    <dgm:pt modelId="{82DC9B69-8C32-43C6-B242-08F4AF960B16}" type="sibTrans" cxnId="{17CC3C64-5EB0-4C89-B280-A43875A6DF1D}">
      <dgm:prSet/>
      <dgm:spPr/>
      <dgm:t>
        <a:bodyPr/>
        <a:lstStyle/>
        <a:p>
          <a:endParaRPr lang="en-US" sz="2800">
            <a:latin typeface="Times New Roman" panose="02020603050405020304" pitchFamily="18" charset="0"/>
            <a:cs typeface="Times New Roman" panose="02020603050405020304" pitchFamily="18" charset="0"/>
          </a:endParaRPr>
        </a:p>
      </dgm:t>
    </dgm:pt>
    <dgm:pt modelId="{372C5AAC-C9F7-4B44-B5A6-94EC3342A719}">
      <dgm:prSet phldrT="[Text]" custT="1"/>
      <dgm:spPr/>
      <dgm:t>
        <a:bodyPr/>
        <a:lstStyle/>
        <a:p>
          <a:pPr algn="just"/>
          <a:r>
            <a:rPr lang="vi-VN" sz="2200" b="1">
              <a:solidFill>
                <a:srgbClr val="FFC000"/>
              </a:solidFill>
              <a:latin typeface="Times New Roman" panose="02020603050405020304" pitchFamily="18" charset="0"/>
              <a:cs typeface="Times New Roman" panose="02020603050405020304" pitchFamily="18" charset="0"/>
            </a:rPr>
            <a:t>*</a:t>
          </a:r>
          <a:r>
            <a:rPr lang="en-US" sz="2200" b="1">
              <a:solidFill>
                <a:srgbClr val="FFC000"/>
              </a:solidFill>
              <a:latin typeface="Times New Roman" panose="02020603050405020304" pitchFamily="18" charset="0"/>
              <a:cs typeface="Times New Roman" panose="02020603050405020304" pitchFamily="18" charset="0"/>
            </a:rPr>
            <a:t> </a:t>
          </a:r>
          <a:r>
            <a:rPr lang="vi-VN" sz="2200" b="1">
              <a:solidFill>
                <a:srgbClr val="FFC000"/>
              </a:solidFill>
              <a:latin typeface="Times New Roman" panose="02020603050405020304" pitchFamily="18" charset="0"/>
              <a:cs typeface="Times New Roman" panose="02020603050405020304" pitchFamily="18" charset="0"/>
            </a:rPr>
            <a:t>Năng lực chung: </a:t>
          </a:r>
          <a:r>
            <a:rPr lang="vi-VN" sz="2200" b="1">
              <a:solidFill>
                <a:schemeClr val="bg1"/>
              </a:solidFill>
              <a:latin typeface="Times New Roman" panose="02020603050405020304" pitchFamily="18" charset="0"/>
              <a:cs typeface="Times New Roman" panose="02020603050405020304" pitchFamily="18" charset="0"/>
            </a:rPr>
            <a:t>Học sinh phát triển</a:t>
          </a:r>
          <a:r>
            <a:rPr lang="vi-VN" sz="2200">
              <a:solidFill>
                <a:schemeClr val="bg1"/>
              </a:solidFill>
              <a:latin typeface="Times New Roman" panose="02020603050405020304" pitchFamily="18" charset="0"/>
              <a:cs typeface="Times New Roman" panose="02020603050405020304" pitchFamily="18" charset="0"/>
            </a:rPr>
            <a:t>: Tư duy phản biện, năng lực hợp tác,</a:t>
          </a:r>
          <a:r>
            <a:rPr lang="en-US" sz="2200">
              <a:solidFill>
                <a:schemeClr val="bg1"/>
              </a:solidFill>
              <a:latin typeface="Times New Roman" panose="02020603050405020304" pitchFamily="18" charset="0"/>
              <a:cs typeface="Times New Roman" panose="02020603050405020304" pitchFamily="18" charset="0"/>
            </a:rPr>
            <a:t> </a:t>
          </a:r>
          <a:r>
            <a:rPr lang="vi-VN" sz="2200">
              <a:solidFill>
                <a:schemeClr val="bg1"/>
              </a:solidFill>
              <a:latin typeface="Times New Roman" panose="02020603050405020304" pitchFamily="18" charset="0"/>
              <a:cs typeface="Times New Roman" panose="02020603050405020304" pitchFamily="18" charset="0"/>
            </a:rPr>
            <a:t>giải</a:t>
          </a:r>
          <a:r>
            <a:rPr lang="vi-VN" sz="2200" b="1">
              <a:solidFill>
                <a:schemeClr val="bg1"/>
              </a:solidFill>
              <a:latin typeface="Times New Roman" panose="02020603050405020304" pitchFamily="18" charset="0"/>
              <a:cs typeface="Times New Roman" panose="02020603050405020304" pitchFamily="18" charset="0"/>
            </a:rPr>
            <a:t> </a:t>
          </a:r>
          <a:r>
            <a:rPr lang="vi-VN" sz="2200">
              <a:solidFill>
                <a:schemeClr val="bg1"/>
              </a:solidFill>
              <a:latin typeface="Times New Roman" panose="02020603050405020304" pitchFamily="18" charset="0"/>
              <a:cs typeface="Times New Roman" panose="02020603050405020304" pitchFamily="18" charset="0"/>
            </a:rPr>
            <a:t>quyết vấn đề,….</a:t>
          </a:r>
          <a:endParaRPr lang="en-US" sz="2200">
            <a:solidFill>
              <a:schemeClr val="bg1"/>
            </a:solidFill>
            <a:latin typeface="Times New Roman" panose="02020603050405020304" pitchFamily="18" charset="0"/>
            <a:cs typeface="Times New Roman" panose="02020603050405020304" pitchFamily="18" charset="0"/>
          </a:endParaRPr>
        </a:p>
      </dgm:t>
    </dgm:pt>
    <dgm:pt modelId="{936B5FED-6050-471E-9EA8-71DEE6BED2BC}" type="parTrans" cxnId="{28C62BEA-C626-42BE-9FC7-32835656EE81}">
      <dgm:prSet/>
      <dgm:spPr/>
      <dgm:t>
        <a:bodyPr/>
        <a:lstStyle/>
        <a:p>
          <a:endParaRPr lang="en-US" sz="2800">
            <a:latin typeface="Times New Roman" panose="02020603050405020304" pitchFamily="18" charset="0"/>
            <a:cs typeface="Times New Roman" panose="02020603050405020304" pitchFamily="18" charset="0"/>
          </a:endParaRPr>
        </a:p>
      </dgm:t>
    </dgm:pt>
    <dgm:pt modelId="{7651A8FC-AA66-40E4-877D-EEB0DB479A4C}" type="sibTrans" cxnId="{28C62BEA-C626-42BE-9FC7-32835656EE81}">
      <dgm:prSet/>
      <dgm:spPr/>
      <dgm:t>
        <a:bodyPr/>
        <a:lstStyle/>
        <a:p>
          <a:endParaRPr lang="en-US" sz="2800">
            <a:latin typeface="Times New Roman" panose="02020603050405020304" pitchFamily="18" charset="0"/>
            <a:cs typeface="Times New Roman" panose="02020603050405020304" pitchFamily="18" charset="0"/>
          </a:endParaRPr>
        </a:p>
      </dgm:t>
    </dgm:pt>
    <dgm:pt modelId="{368EB082-2E31-45E9-BA24-2936F75DF1B5}">
      <dgm:prSet phldrT="[Text]" custT="1"/>
      <dgm:spPr/>
      <dgm:t>
        <a:bodyPr/>
        <a:lstStyle/>
        <a:p>
          <a:pPr algn="just"/>
          <a:r>
            <a:rPr lang="vi-VN" sz="2200" b="1">
              <a:solidFill>
                <a:srgbClr val="FFC000"/>
              </a:solidFill>
              <a:latin typeface="Times New Roman" pitchFamily="18" charset="0"/>
              <a:cs typeface="Times New Roman" pitchFamily="18" charset="0"/>
            </a:rPr>
            <a:t>*</a:t>
          </a:r>
          <a:r>
            <a:rPr lang="en-US" sz="2200" b="1">
              <a:solidFill>
                <a:srgbClr val="FFC000"/>
              </a:solidFill>
              <a:latin typeface="Times New Roman" pitchFamily="18" charset="0"/>
              <a:cs typeface="Times New Roman" pitchFamily="18" charset="0"/>
            </a:rPr>
            <a:t> </a:t>
          </a:r>
          <a:r>
            <a:rPr lang="vi-VN" sz="2200" b="1">
              <a:solidFill>
                <a:srgbClr val="FFC000"/>
              </a:solidFill>
              <a:latin typeface="Times New Roman" pitchFamily="18" charset="0"/>
              <a:cs typeface="Times New Roman" pitchFamily="18" charset="0"/>
            </a:rPr>
            <a:t>Năng lực đặc thù:</a:t>
          </a:r>
          <a:endParaRPr lang="en-US" sz="2200">
            <a:solidFill>
              <a:srgbClr val="FFC000"/>
            </a:solidFill>
            <a:latin typeface="Times New Roman" pitchFamily="18" charset="0"/>
            <a:cs typeface="Times New Roman" pitchFamily="18" charset="0"/>
          </a:endParaRPr>
        </a:p>
        <a:p>
          <a:pPr algn="just"/>
          <a:r>
            <a:rPr lang="en-US" sz="2200" b="1">
              <a:solidFill>
                <a:schemeClr val="bg1"/>
              </a:solidFill>
              <a:latin typeface="Times New Roman" pitchFamily="18" charset="0"/>
              <a:cs typeface="Times New Roman" pitchFamily="18" charset="0"/>
            </a:rPr>
            <a:t>- </a:t>
          </a:r>
          <a:r>
            <a:rPr lang="vi-VN" sz="2200" b="1">
              <a:solidFill>
                <a:schemeClr val="bg1"/>
              </a:solidFill>
              <a:latin typeface="Times New Roman" pitchFamily="18" charset="0"/>
              <a:cs typeface="Times New Roman" pitchFamily="18" charset="0"/>
            </a:rPr>
            <a:t>Học sinh nhận biết </a:t>
          </a:r>
          <a:r>
            <a:rPr lang="vi-VN" sz="2200">
              <a:solidFill>
                <a:schemeClr val="bg1"/>
              </a:solidFill>
              <a:latin typeface="Times New Roman" pitchFamily="18" charset="0"/>
              <a:cs typeface="Times New Roman" pitchFamily="18" charset="0"/>
            </a:rPr>
            <a:t>được một số đặc điểm cơ bản của phong cách cổ điển, hiện thực và lãng mạn qua các tác phẩm văn học tiêu biểu đã học.</a:t>
          </a:r>
          <a:endParaRPr lang="en-US" sz="2200">
            <a:solidFill>
              <a:schemeClr val="bg1"/>
            </a:solidFill>
            <a:latin typeface="Times New Roman" pitchFamily="18" charset="0"/>
            <a:cs typeface="Times New Roman" pitchFamily="18" charset="0"/>
          </a:endParaRPr>
        </a:p>
        <a:p>
          <a:pPr algn="just"/>
          <a:r>
            <a:rPr lang="en-US" sz="2200" b="1">
              <a:solidFill>
                <a:schemeClr val="bg1"/>
              </a:solidFill>
              <a:latin typeface="Times New Roman" pitchFamily="18" charset="0"/>
              <a:cs typeface="Times New Roman" pitchFamily="18" charset="0"/>
            </a:rPr>
            <a:t>- </a:t>
          </a:r>
          <a:r>
            <a:rPr lang="vi-VN" sz="2200" b="1">
              <a:solidFill>
                <a:schemeClr val="bg1"/>
              </a:solidFill>
              <a:latin typeface="Times New Roman" pitchFamily="18" charset="0"/>
              <a:cs typeface="Times New Roman" pitchFamily="18" charset="0"/>
            </a:rPr>
            <a:t>Học sinh phân tích </a:t>
          </a:r>
          <a:r>
            <a:rPr lang="vi-VN" sz="2200">
              <a:solidFill>
                <a:schemeClr val="bg1"/>
              </a:solidFill>
              <a:latin typeface="Times New Roman" pitchFamily="18" charset="0"/>
              <a:cs typeface="Times New Roman" pitchFamily="18" charset="0"/>
            </a:rPr>
            <a:t>được các chi tiết tiêu biểu, sự kiện, ngôi kể, điểm nhìn, nhân vật và mối quan hệ của chúng trong tính chỉnh thể của truyện; </a:t>
          </a:r>
          <a:r>
            <a:rPr lang="vi-VN" sz="2200" b="1">
              <a:solidFill>
                <a:schemeClr val="bg1"/>
              </a:solidFill>
              <a:latin typeface="Times New Roman" pitchFamily="18" charset="0"/>
              <a:cs typeface="Times New Roman" pitchFamily="18" charset="0"/>
            </a:rPr>
            <a:t>đánh giá </a:t>
          </a:r>
          <a:r>
            <a:rPr lang="vi-VN" sz="2200">
              <a:solidFill>
                <a:schemeClr val="bg1"/>
              </a:solidFill>
              <a:latin typeface="Times New Roman" pitchFamily="18" charset="0"/>
              <a:cs typeface="Times New Roman" pitchFamily="18" charset="0"/>
            </a:rPr>
            <a:t>được vai trò của những chi tiết quan trọng trong việc thể hiện nội dung văn bản.</a:t>
          </a:r>
          <a:endParaRPr lang="en-US" sz="2200">
            <a:solidFill>
              <a:schemeClr val="bg1"/>
            </a:solidFill>
            <a:latin typeface="Times New Roman" pitchFamily="18" charset="0"/>
            <a:cs typeface="Times New Roman" pitchFamily="18" charset="0"/>
          </a:endParaRPr>
        </a:p>
        <a:p>
          <a:pPr algn="just"/>
          <a:r>
            <a:rPr lang="en-US" sz="2200" b="1">
              <a:solidFill>
                <a:schemeClr val="bg1"/>
              </a:solidFill>
              <a:latin typeface="Times New Roman" pitchFamily="18" charset="0"/>
              <a:cs typeface="Times New Roman" pitchFamily="18" charset="0"/>
            </a:rPr>
            <a:t>- </a:t>
          </a:r>
          <a:r>
            <a:rPr lang="vi-VN" sz="2200" b="1">
              <a:solidFill>
                <a:schemeClr val="bg1"/>
              </a:solidFill>
              <a:latin typeface="Times New Roman" pitchFamily="18" charset="0"/>
              <a:cs typeface="Times New Roman" pitchFamily="18" charset="0"/>
            </a:rPr>
            <a:t>Học sinh phân tích và đánh giá </a:t>
          </a:r>
          <a:r>
            <a:rPr lang="vi-VN" sz="2200">
              <a:solidFill>
                <a:schemeClr val="bg1"/>
              </a:solidFill>
              <a:latin typeface="Times New Roman" pitchFamily="18" charset="0"/>
              <a:cs typeface="Times New Roman" pitchFamily="18" charset="0"/>
            </a:rPr>
            <a:t>được giá trị nhận thức, giáo dục và thẩm mĩ của tác phẩm; phát hiện được các giá trị văn hoá, triết lí nhân sinh từ văn bản.</a:t>
          </a:r>
          <a:endParaRPr lang="en-US" sz="2200">
            <a:solidFill>
              <a:schemeClr val="bg1"/>
            </a:solidFill>
            <a:latin typeface="Times New Roman" pitchFamily="18" charset="0"/>
            <a:cs typeface="Times New Roman" pitchFamily="18" charset="0"/>
          </a:endParaRPr>
        </a:p>
        <a:p>
          <a:pPr algn="just"/>
          <a:r>
            <a:rPr lang="en-US" sz="2200" b="1">
              <a:solidFill>
                <a:schemeClr val="bg1"/>
              </a:solidFill>
              <a:latin typeface="Times New Roman" pitchFamily="18" charset="0"/>
              <a:cs typeface="Times New Roman" pitchFamily="18" charset="0"/>
            </a:rPr>
            <a:t>- </a:t>
          </a:r>
          <a:r>
            <a:rPr lang="vi-VN" sz="2200" b="1">
              <a:solidFill>
                <a:schemeClr val="bg1"/>
              </a:solidFill>
              <a:latin typeface="Times New Roman" pitchFamily="18" charset="0"/>
              <a:cs typeface="Times New Roman" pitchFamily="18" charset="0"/>
            </a:rPr>
            <a:t>Học sinh nhận biết </a:t>
          </a:r>
          <a:r>
            <a:rPr lang="vi-VN" sz="2200">
              <a:solidFill>
                <a:schemeClr val="bg1"/>
              </a:solidFill>
              <a:latin typeface="Times New Roman" pitchFamily="18" charset="0"/>
              <a:cs typeface="Times New Roman" pitchFamily="18" charset="0"/>
            </a:rPr>
            <a:t>được lỗi câu mơ hồ và đề xuất được cách sửa</a:t>
          </a:r>
          <a:r>
            <a:rPr lang="en-US" sz="2200">
              <a:solidFill>
                <a:schemeClr val="bg1"/>
              </a:solidFill>
              <a:latin typeface="Times New Roman" pitchFamily="18" charset="0"/>
              <a:cs typeface="Times New Roman" pitchFamily="18" charset="0"/>
            </a:rPr>
            <a:t> </a:t>
          </a:r>
          <a:r>
            <a:rPr lang="vi-VN" sz="2200">
              <a:solidFill>
                <a:schemeClr val="bg1"/>
              </a:solidFill>
              <a:latin typeface="Times New Roman" pitchFamily="18" charset="0"/>
              <a:cs typeface="Times New Roman" pitchFamily="18" charset="0"/>
            </a:rPr>
            <a:t>phù hợp.</a:t>
          </a:r>
          <a:endParaRPr lang="en-US" sz="2200">
            <a:solidFill>
              <a:srgbClr val="FFC000"/>
            </a:solidFill>
            <a:latin typeface="Times New Roman" pitchFamily="18" charset="0"/>
            <a:cs typeface="Times New Roman" pitchFamily="18" charset="0"/>
          </a:endParaRPr>
        </a:p>
        <a:p>
          <a:pPr algn="just"/>
          <a:r>
            <a:rPr lang="en-US" sz="2200">
              <a:solidFill>
                <a:srgbClr val="FFC000"/>
              </a:solidFill>
              <a:latin typeface="Times New Roman" pitchFamily="18" charset="0"/>
              <a:cs typeface="Times New Roman" pitchFamily="18" charset="0"/>
            </a:rPr>
            <a:t>* </a:t>
          </a:r>
          <a:r>
            <a:rPr lang="en-US" sz="2200" b="1">
              <a:solidFill>
                <a:srgbClr val="FFC000"/>
              </a:solidFill>
              <a:latin typeface="Times New Roman" panose="02020603050405020304" pitchFamily="18" charset="0"/>
              <a:cs typeface="Times New Roman" panose="02020603050405020304" pitchFamily="18" charset="0"/>
            </a:rPr>
            <a:t>Phẩm chất: </a:t>
          </a:r>
          <a:r>
            <a:rPr lang="vi-VN" sz="2200">
              <a:solidFill>
                <a:schemeClr val="bg1"/>
              </a:solidFill>
              <a:latin typeface="Times New Roman" pitchFamily="18" charset="0"/>
              <a:cs typeface="Times New Roman" pitchFamily="18" charset="0"/>
            </a:rPr>
            <a:t>Cảm thông với những nỗi bất hạnh; trân trọng khát vọng, ước mơ đẹp</a:t>
          </a:r>
          <a:endParaRPr lang="en-US" sz="2200">
            <a:solidFill>
              <a:schemeClr val="bg1"/>
            </a:solidFill>
            <a:latin typeface="Times New Roman" pitchFamily="18" charset="0"/>
            <a:cs typeface="Times New Roman" pitchFamily="18" charset="0"/>
          </a:endParaRPr>
        </a:p>
        <a:p>
          <a:pPr algn="just"/>
          <a:r>
            <a:rPr lang="vi-VN" sz="2200">
              <a:solidFill>
                <a:schemeClr val="bg1"/>
              </a:solidFill>
              <a:latin typeface="Times New Roman" pitchFamily="18" charset="0"/>
              <a:cs typeface="Times New Roman" pitchFamily="18" charset="0"/>
            </a:rPr>
            <a:t>đẽ của con người.</a:t>
          </a:r>
          <a:endParaRPr lang="en-US" sz="2200">
            <a:solidFill>
              <a:schemeClr val="bg1"/>
            </a:solidFill>
            <a:latin typeface="Times New Roman" pitchFamily="18" charset="0"/>
            <a:cs typeface="Times New Roman" pitchFamily="18" charset="0"/>
          </a:endParaRPr>
        </a:p>
      </dgm:t>
    </dgm:pt>
    <dgm:pt modelId="{6716F54F-919C-4AE2-8777-AC82A502373E}" type="parTrans" cxnId="{53A96AA3-A6BB-4085-BE9A-B203FD771459}">
      <dgm:prSet/>
      <dgm:spPr/>
      <dgm:t>
        <a:bodyPr/>
        <a:lstStyle/>
        <a:p>
          <a:endParaRPr lang="en-US" sz="2800">
            <a:latin typeface="Times New Roman" panose="02020603050405020304" pitchFamily="18" charset="0"/>
            <a:cs typeface="Times New Roman" panose="02020603050405020304" pitchFamily="18" charset="0"/>
          </a:endParaRPr>
        </a:p>
      </dgm:t>
    </dgm:pt>
    <dgm:pt modelId="{2F69FC84-0753-47AD-A28C-4625F1DC1217}" type="sibTrans" cxnId="{53A96AA3-A6BB-4085-BE9A-B203FD771459}">
      <dgm:prSet/>
      <dgm:spPr/>
      <dgm:t>
        <a:bodyPr/>
        <a:lstStyle/>
        <a:p>
          <a:endParaRPr lang="en-US" sz="2800">
            <a:latin typeface="Times New Roman" panose="02020603050405020304" pitchFamily="18" charset="0"/>
            <a:cs typeface="Times New Roman" panose="02020603050405020304" pitchFamily="18" charset="0"/>
          </a:endParaRPr>
        </a:p>
      </dgm:t>
    </dgm:pt>
    <dgm:pt modelId="{BB4A7D57-E108-43D1-97DC-45DEFD6D893B}" type="pres">
      <dgm:prSet presAssocID="{3A60B6D2-453A-471C-887F-BB6DE1A72D07}" presName="vert0" presStyleCnt="0">
        <dgm:presLayoutVars>
          <dgm:dir/>
          <dgm:animOne val="branch"/>
          <dgm:animLvl val="lvl"/>
        </dgm:presLayoutVars>
      </dgm:prSet>
      <dgm:spPr/>
    </dgm:pt>
    <dgm:pt modelId="{D600A467-AF40-4033-98F7-F8E2825AD95A}" type="pres">
      <dgm:prSet presAssocID="{DA43E7AD-4FE2-4A2F-B77C-3896912F490C}" presName="thickLine" presStyleLbl="alignNode1" presStyleIdx="0" presStyleCnt="1"/>
      <dgm:spPr/>
    </dgm:pt>
    <dgm:pt modelId="{AC913433-BA98-4D03-91F3-DC75F72762DA}" type="pres">
      <dgm:prSet presAssocID="{DA43E7AD-4FE2-4A2F-B77C-3896912F490C}" presName="horz1" presStyleCnt="0"/>
      <dgm:spPr/>
    </dgm:pt>
    <dgm:pt modelId="{5A4F68B9-69C8-4534-9B5E-66381A6E08A4}" type="pres">
      <dgm:prSet presAssocID="{DA43E7AD-4FE2-4A2F-B77C-3896912F490C}" presName="tx1" presStyleLbl="revTx" presStyleIdx="0" presStyleCnt="3"/>
      <dgm:spPr/>
    </dgm:pt>
    <dgm:pt modelId="{6602CEFC-FBA9-47B5-B4B2-44B386FC3F40}" type="pres">
      <dgm:prSet presAssocID="{DA43E7AD-4FE2-4A2F-B77C-3896912F490C}" presName="vert1" presStyleCnt="0"/>
      <dgm:spPr/>
    </dgm:pt>
    <dgm:pt modelId="{8D5942A8-9CD7-424F-A197-411C697DC0AD}" type="pres">
      <dgm:prSet presAssocID="{372C5AAC-C9F7-4B44-B5A6-94EC3342A719}" presName="vertSpace2a" presStyleCnt="0"/>
      <dgm:spPr/>
    </dgm:pt>
    <dgm:pt modelId="{1B373886-7FD4-4DF1-9860-798E438ACAF2}" type="pres">
      <dgm:prSet presAssocID="{372C5AAC-C9F7-4B44-B5A6-94EC3342A719}" presName="horz2" presStyleCnt="0"/>
      <dgm:spPr/>
    </dgm:pt>
    <dgm:pt modelId="{8AE18ED6-BE32-4D31-A5E3-A21A702F011B}" type="pres">
      <dgm:prSet presAssocID="{372C5AAC-C9F7-4B44-B5A6-94EC3342A719}" presName="horzSpace2" presStyleCnt="0"/>
      <dgm:spPr/>
    </dgm:pt>
    <dgm:pt modelId="{E4A931D9-0380-4782-A5D5-6C774DD7CAF7}" type="pres">
      <dgm:prSet presAssocID="{372C5AAC-C9F7-4B44-B5A6-94EC3342A719}" presName="tx2" presStyleLbl="revTx" presStyleIdx="1" presStyleCnt="3" custScaleX="230765"/>
      <dgm:spPr/>
    </dgm:pt>
    <dgm:pt modelId="{ED50673D-DDE7-4EDF-A11A-2D0ADC612A43}" type="pres">
      <dgm:prSet presAssocID="{372C5AAC-C9F7-4B44-B5A6-94EC3342A719}" presName="vert2" presStyleCnt="0"/>
      <dgm:spPr/>
    </dgm:pt>
    <dgm:pt modelId="{1BEA9B0B-9A1A-426F-8D1A-E2C574123ADD}" type="pres">
      <dgm:prSet presAssocID="{372C5AAC-C9F7-4B44-B5A6-94EC3342A719}" presName="thinLine2b" presStyleLbl="callout" presStyleIdx="0" presStyleCnt="2" custLinFactY="3490016" custLinFactNeighborX="645" custLinFactNeighborY="3500000"/>
      <dgm:spPr/>
    </dgm:pt>
    <dgm:pt modelId="{C198DF24-A588-498A-A43E-A4D68CEB22F2}" type="pres">
      <dgm:prSet presAssocID="{372C5AAC-C9F7-4B44-B5A6-94EC3342A719}" presName="vertSpace2b" presStyleCnt="0"/>
      <dgm:spPr/>
    </dgm:pt>
    <dgm:pt modelId="{665708AD-6979-485A-A5DC-BE5582AC9CAD}" type="pres">
      <dgm:prSet presAssocID="{368EB082-2E31-45E9-BA24-2936F75DF1B5}" presName="horz2" presStyleCnt="0"/>
      <dgm:spPr/>
    </dgm:pt>
    <dgm:pt modelId="{122693E9-7E79-4AEF-9188-D1D7BDDB66F5}" type="pres">
      <dgm:prSet presAssocID="{368EB082-2E31-45E9-BA24-2936F75DF1B5}" presName="horzSpace2" presStyleCnt="0"/>
      <dgm:spPr/>
    </dgm:pt>
    <dgm:pt modelId="{AA5DC865-B6F4-485F-9452-12B356C7698A}" type="pres">
      <dgm:prSet presAssocID="{368EB082-2E31-45E9-BA24-2936F75DF1B5}" presName="tx2" presStyleLbl="revTx" presStyleIdx="2" presStyleCnt="3" custScaleX="237726" custScaleY="393228" custLinFactNeighborX="-266" custLinFactNeighborY="-47175"/>
      <dgm:spPr/>
    </dgm:pt>
    <dgm:pt modelId="{1834DA18-7A4A-453D-9D99-86EB6F267633}" type="pres">
      <dgm:prSet presAssocID="{368EB082-2E31-45E9-BA24-2936F75DF1B5}" presName="vert2" presStyleCnt="0"/>
      <dgm:spPr/>
    </dgm:pt>
    <dgm:pt modelId="{C11F1AEE-45A5-4F40-9146-4C0C0E39765C}" type="pres">
      <dgm:prSet presAssocID="{368EB082-2E31-45E9-BA24-2936F75DF1B5}" presName="thinLine2b" presStyleLbl="callout" presStyleIdx="1" presStyleCnt="2" custLinFactNeighborX="296" custLinFactNeighborY="45383"/>
      <dgm:spPr/>
    </dgm:pt>
    <dgm:pt modelId="{39420032-651E-44A6-9DA6-DBED9D741C07}" type="pres">
      <dgm:prSet presAssocID="{368EB082-2E31-45E9-BA24-2936F75DF1B5}" presName="vertSpace2b" presStyleCnt="0"/>
      <dgm:spPr/>
    </dgm:pt>
  </dgm:ptLst>
  <dgm:cxnLst>
    <dgm:cxn modelId="{D0470532-00E5-434A-A6EA-1CC24BBD6649}" type="presOf" srcId="{372C5AAC-C9F7-4B44-B5A6-94EC3342A719}" destId="{E4A931D9-0380-4782-A5D5-6C774DD7CAF7}" srcOrd="0" destOrd="0" presId="urn:microsoft.com/office/officeart/2008/layout/LinedList"/>
    <dgm:cxn modelId="{17CC3C64-5EB0-4C89-B280-A43875A6DF1D}" srcId="{3A60B6D2-453A-471C-887F-BB6DE1A72D07}" destId="{DA43E7AD-4FE2-4A2F-B77C-3896912F490C}" srcOrd="0" destOrd="0" parTransId="{2F090BD9-1FEC-467C-815A-757C0BCC3756}" sibTransId="{82DC9B69-8C32-43C6-B242-08F4AF960B16}"/>
    <dgm:cxn modelId="{D09AA665-52F6-4914-B5A6-52A5213C875E}" type="presOf" srcId="{DA43E7AD-4FE2-4A2F-B77C-3896912F490C}" destId="{5A4F68B9-69C8-4534-9B5E-66381A6E08A4}" srcOrd="0" destOrd="0" presId="urn:microsoft.com/office/officeart/2008/layout/LinedList"/>
    <dgm:cxn modelId="{53A96AA3-A6BB-4085-BE9A-B203FD771459}" srcId="{DA43E7AD-4FE2-4A2F-B77C-3896912F490C}" destId="{368EB082-2E31-45E9-BA24-2936F75DF1B5}" srcOrd="1" destOrd="0" parTransId="{6716F54F-919C-4AE2-8777-AC82A502373E}" sibTransId="{2F69FC84-0753-47AD-A28C-4625F1DC1217}"/>
    <dgm:cxn modelId="{C3D134E6-7EA9-4747-AADA-A36F3A88A471}" type="presOf" srcId="{368EB082-2E31-45E9-BA24-2936F75DF1B5}" destId="{AA5DC865-B6F4-485F-9452-12B356C7698A}" srcOrd="0" destOrd="0" presId="urn:microsoft.com/office/officeart/2008/layout/LinedList"/>
    <dgm:cxn modelId="{31707BE9-D128-493D-8214-9C5EB6BDF5F3}" type="presOf" srcId="{3A60B6D2-453A-471C-887F-BB6DE1A72D07}" destId="{BB4A7D57-E108-43D1-97DC-45DEFD6D893B}" srcOrd="0" destOrd="0" presId="urn:microsoft.com/office/officeart/2008/layout/LinedList"/>
    <dgm:cxn modelId="{28C62BEA-C626-42BE-9FC7-32835656EE81}" srcId="{DA43E7AD-4FE2-4A2F-B77C-3896912F490C}" destId="{372C5AAC-C9F7-4B44-B5A6-94EC3342A719}" srcOrd="0" destOrd="0" parTransId="{936B5FED-6050-471E-9EA8-71DEE6BED2BC}" sibTransId="{7651A8FC-AA66-40E4-877D-EEB0DB479A4C}"/>
    <dgm:cxn modelId="{F17161E9-B9D4-4D07-8D8E-155BC2D19EA2}" type="presParOf" srcId="{BB4A7D57-E108-43D1-97DC-45DEFD6D893B}" destId="{D600A467-AF40-4033-98F7-F8E2825AD95A}" srcOrd="0" destOrd="0" presId="urn:microsoft.com/office/officeart/2008/layout/LinedList"/>
    <dgm:cxn modelId="{66E60FE1-EC95-4A3C-B5BE-7F5C36542322}" type="presParOf" srcId="{BB4A7D57-E108-43D1-97DC-45DEFD6D893B}" destId="{AC913433-BA98-4D03-91F3-DC75F72762DA}" srcOrd="1" destOrd="0" presId="urn:microsoft.com/office/officeart/2008/layout/LinedList"/>
    <dgm:cxn modelId="{45C091FF-D41A-45FD-858D-8AB8ABB6BFEF}" type="presParOf" srcId="{AC913433-BA98-4D03-91F3-DC75F72762DA}" destId="{5A4F68B9-69C8-4534-9B5E-66381A6E08A4}" srcOrd="0" destOrd="0" presId="urn:microsoft.com/office/officeart/2008/layout/LinedList"/>
    <dgm:cxn modelId="{CE8362B7-F7FA-47FA-8D1F-D58AB15A1511}" type="presParOf" srcId="{AC913433-BA98-4D03-91F3-DC75F72762DA}" destId="{6602CEFC-FBA9-47B5-B4B2-44B386FC3F40}" srcOrd="1" destOrd="0" presId="urn:microsoft.com/office/officeart/2008/layout/LinedList"/>
    <dgm:cxn modelId="{7B633F38-73E5-4EA7-9FFC-F035671B84D5}" type="presParOf" srcId="{6602CEFC-FBA9-47B5-B4B2-44B386FC3F40}" destId="{8D5942A8-9CD7-424F-A197-411C697DC0AD}" srcOrd="0" destOrd="0" presId="urn:microsoft.com/office/officeart/2008/layout/LinedList"/>
    <dgm:cxn modelId="{8EFC6275-2BA2-4B3C-99E6-F749D30E3DD7}" type="presParOf" srcId="{6602CEFC-FBA9-47B5-B4B2-44B386FC3F40}" destId="{1B373886-7FD4-4DF1-9860-798E438ACAF2}" srcOrd="1" destOrd="0" presId="urn:microsoft.com/office/officeart/2008/layout/LinedList"/>
    <dgm:cxn modelId="{568DB697-A9D1-48D2-958A-44B7A622D7DD}" type="presParOf" srcId="{1B373886-7FD4-4DF1-9860-798E438ACAF2}" destId="{8AE18ED6-BE32-4D31-A5E3-A21A702F011B}" srcOrd="0" destOrd="0" presId="urn:microsoft.com/office/officeart/2008/layout/LinedList"/>
    <dgm:cxn modelId="{FD74C162-9738-4341-9101-F1D1E2A2F26E}" type="presParOf" srcId="{1B373886-7FD4-4DF1-9860-798E438ACAF2}" destId="{E4A931D9-0380-4782-A5D5-6C774DD7CAF7}" srcOrd="1" destOrd="0" presId="urn:microsoft.com/office/officeart/2008/layout/LinedList"/>
    <dgm:cxn modelId="{B5448DC6-ABAA-467F-8271-DD3877A72380}" type="presParOf" srcId="{1B373886-7FD4-4DF1-9860-798E438ACAF2}" destId="{ED50673D-DDE7-4EDF-A11A-2D0ADC612A43}" srcOrd="2" destOrd="0" presId="urn:microsoft.com/office/officeart/2008/layout/LinedList"/>
    <dgm:cxn modelId="{DB5B27AD-8CBF-422C-9283-D8A68CE9927D}" type="presParOf" srcId="{6602CEFC-FBA9-47B5-B4B2-44B386FC3F40}" destId="{1BEA9B0B-9A1A-426F-8D1A-E2C574123ADD}" srcOrd="2" destOrd="0" presId="urn:microsoft.com/office/officeart/2008/layout/LinedList"/>
    <dgm:cxn modelId="{D12F578B-7C4C-4E40-974C-242EB6D8116A}" type="presParOf" srcId="{6602CEFC-FBA9-47B5-B4B2-44B386FC3F40}" destId="{C198DF24-A588-498A-A43E-A4D68CEB22F2}" srcOrd="3" destOrd="0" presId="urn:microsoft.com/office/officeart/2008/layout/LinedList"/>
    <dgm:cxn modelId="{08BAA191-AAD3-4B58-9862-5E1959D61E27}" type="presParOf" srcId="{6602CEFC-FBA9-47B5-B4B2-44B386FC3F40}" destId="{665708AD-6979-485A-A5DC-BE5582AC9CAD}" srcOrd="4" destOrd="0" presId="urn:microsoft.com/office/officeart/2008/layout/LinedList"/>
    <dgm:cxn modelId="{3318EFD2-F593-4B30-B014-1CFE694C4945}" type="presParOf" srcId="{665708AD-6979-485A-A5DC-BE5582AC9CAD}" destId="{122693E9-7E79-4AEF-9188-D1D7BDDB66F5}" srcOrd="0" destOrd="0" presId="urn:microsoft.com/office/officeart/2008/layout/LinedList"/>
    <dgm:cxn modelId="{30F4DFE0-1BCF-4399-9F18-6CEDA964B6E6}" type="presParOf" srcId="{665708AD-6979-485A-A5DC-BE5582AC9CAD}" destId="{AA5DC865-B6F4-485F-9452-12B356C7698A}" srcOrd="1" destOrd="0" presId="urn:microsoft.com/office/officeart/2008/layout/LinedList"/>
    <dgm:cxn modelId="{34C55240-CE64-4A5E-BF1C-2F5744CD18AC}" type="presParOf" srcId="{665708AD-6979-485A-A5DC-BE5582AC9CAD}" destId="{1834DA18-7A4A-453D-9D99-86EB6F267633}" srcOrd="2" destOrd="0" presId="urn:microsoft.com/office/officeart/2008/layout/LinedList"/>
    <dgm:cxn modelId="{212BD5B0-4151-4CFA-B053-CCA7199FFB65}" type="presParOf" srcId="{6602CEFC-FBA9-47B5-B4B2-44B386FC3F40}" destId="{C11F1AEE-45A5-4F40-9146-4C0C0E39765C}" srcOrd="5" destOrd="0" presId="urn:microsoft.com/office/officeart/2008/layout/LinedList"/>
    <dgm:cxn modelId="{4F564298-D121-49E9-A75E-A917A04C587E}" type="presParOf" srcId="{6602CEFC-FBA9-47B5-B4B2-44B386FC3F40}" destId="{39420032-651E-44A6-9DA6-DBED9D741C07}"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0B6D2-453A-471C-887F-BB6DE1A72D07}"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DA43E7AD-4FE2-4A2F-B77C-3896912F490C}">
      <dgm:prSet phldrT="[Text]" custT="1"/>
      <dgm:spPr/>
      <dgm:t>
        <a:bodyPr/>
        <a:lstStyle/>
        <a:p>
          <a:pPr algn="just"/>
          <a:r>
            <a:rPr lang="en-US" sz="2400" b="1">
              <a:solidFill>
                <a:srgbClr val="FFC000"/>
              </a:solidFill>
              <a:latin typeface="Times New Roman" panose="02020603050405020304" pitchFamily="18" charset="0"/>
              <a:cs typeface="Times New Roman" panose="02020603050405020304" pitchFamily="18" charset="0"/>
            </a:rPr>
            <a:t>Kiến thức – Kỹ năng</a:t>
          </a:r>
        </a:p>
      </dgm:t>
    </dgm:pt>
    <dgm:pt modelId="{2F090BD9-1FEC-467C-815A-757C0BCC3756}" type="parTrans" cxnId="{17CC3C64-5EB0-4C89-B280-A43875A6DF1D}">
      <dgm:prSet/>
      <dgm:spPr/>
      <dgm:t>
        <a:bodyPr/>
        <a:lstStyle/>
        <a:p>
          <a:endParaRPr lang="en-US" sz="2800">
            <a:latin typeface="Times New Roman" panose="02020603050405020304" pitchFamily="18" charset="0"/>
            <a:cs typeface="Times New Roman" panose="02020603050405020304" pitchFamily="18" charset="0"/>
          </a:endParaRPr>
        </a:p>
      </dgm:t>
    </dgm:pt>
    <dgm:pt modelId="{82DC9B69-8C32-43C6-B242-08F4AF960B16}" type="sibTrans" cxnId="{17CC3C64-5EB0-4C89-B280-A43875A6DF1D}">
      <dgm:prSet/>
      <dgm:spPr/>
      <dgm:t>
        <a:bodyPr/>
        <a:lstStyle/>
        <a:p>
          <a:endParaRPr lang="en-US" sz="2800">
            <a:latin typeface="Times New Roman" panose="02020603050405020304" pitchFamily="18" charset="0"/>
            <a:cs typeface="Times New Roman" panose="02020603050405020304" pitchFamily="18" charset="0"/>
          </a:endParaRPr>
        </a:p>
      </dgm:t>
    </dgm:pt>
    <dgm:pt modelId="{372C5AAC-C9F7-4B44-B5A6-94EC3342A719}">
      <dgm:prSet phldrT="[Text]" custT="1"/>
      <dgm:spPr/>
      <dgm:t>
        <a:bodyPr/>
        <a:lstStyle/>
        <a:p>
          <a:pPr algn="just"/>
          <a:r>
            <a:rPr lang="en-US" sz="2400" b="1">
              <a:solidFill>
                <a:schemeClr val="accent4">
                  <a:lumMod val="40000"/>
                  <a:lumOff val="60000"/>
                </a:schemeClr>
              </a:solidFill>
              <a:latin typeface="Times New Roman" panose="02020603050405020304" pitchFamily="18" charset="0"/>
              <a:cs typeface="Times New Roman" panose="02020603050405020304" pitchFamily="18" charset="0"/>
            </a:rPr>
            <a:t>*Kiến thức: </a:t>
          </a:r>
        </a:p>
        <a:p>
          <a:pPr algn="just"/>
          <a:r>
            <a:rPr lang="vi-VN" sz="2400">
              <a:solidFill>
                <a:schemeClr val="bg1"/>
              </a:solidFill>
              <a:latin typeface="Times New Roman" panose="02020603050405020304" pitchFamily="18" charset="0"/>
              <a:cs typeface="Times New Roman" panose="02020603050405020304" pitchFamily="18" charset="0"/>
            </a:rPr>
            <a:t>- Một số đặc điểm cơ bản của phong cách hiện thực; khái niệm về tỉnh</a:t>
          </a: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chỉnh thể của tác phẩm, sự kiện trong tác phẩm truyện; các giá trị của tác</a:t>
          </a: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phẩm văn học.</a:t>
          </a:r>
          <a:endParaRPr lang="en-US" sz="2400">
            <a:solidFill>
              <a:schemeClr val="bg1"/>
            </a:solidFill>
            <a:latin typeface="Times New Roman" panose="02020603050405020304" pitchFamily="18" charset="0"/>
            <a:cs typeface="Times New Roman" panose="02020603050405020304" pitchFamily="18" charset="0"/>
          </a:endParaRPr>
        </a:p>
        <a:p>
          <a:pPr algn="just"/>
          <a:r>
            <a:rPr lang="vi-VN" sz="2400">
              <a:solidFill>
                <a:schemeClr val="bg1"/>
              </a:solidFill>
              <a:latin typeface="Times New Roman" panose="02020603050405020304" pitchFamily="18" charset="0"/>
              <a:cs typeface="Times New Roman" panose="02020603050405020304" pitchFamily="18" charset="0"/>
            </a:rPr>
            <a:t>- Cách đọc truyện mang đặc điểm của phong cách hiện thực và lãng mạn. </a:t>
          </a:r>
          <a:endParaRPr lang="en-US" sz="2400">
            <a:solidFill>
              <a:schemeClr val="bg1"/>
            </a:solidFill>
            <a:latin typeface="Times New Roman" panose="02020603050405020304" pitchFamily="18" charset="0"/>
            <a:cs typeface="Times New Roman" panose="02020603050405020304" pitchFamily="18" charset="0"/>
          </a:endParaRPr>
        </a:p>
      </dgm:t>
    </dgm:pt>
    <dgm:pt modelId="{936B5FED-6050-471E-9EA8-71DEE6BED2BC}" type="parTrans" cxnId="{28C62BEA-C626-42BE-9FC7-32835656EE81}">
      <dgm:prSet/>
      <dgm:spPr/>
      <dgm:t>
        <a:bodyPr/>
        <a:lstStyle/>
        <a:p>
          <a:endParaRPr lang="en-US" sz="2800">
            <a:latin typeface="Times New Roman" panose="02020603050405020304" pitchFamily="18" charset="0"/>
            <a:cs typeface="Times New Roman" panose="02020603050405020304" pitchFamily="18" charset="0"/>
          </a:endParaRPr>
        </a:p>
      </dgm:t>
    </dgm:pt>
    <dgm:pt modelId="{7651A8FC-AA66-40E4-877D-EEB0DB479A4C}" type="sibTrans" cxnId="{28C62BEA-C626-42BE-9FC7-32835656EE81}">
      <dgm:prSet/>
      <dgm:spPr/>
      <dgm:t>
        <a:bodyPr/>
        <a:lstStyle/>
        <a:p>
          <a:endParaRPr lang="en-US" sz="2800">
            <a:latin typeface="Times New Roman" panose="02020603050405020304" pitchFamily="18" charset="0"/>
            <a:cs typeface="Times New Roman" panose="02020603050405020304" pitchFamily="18" charset="0"/>
          </a:endParaRPr>
        </a:p>
      </dgm:t>
    </dgm:pt>
    <dgm:pt modelId="{368EB082-2E31-45E9-BA24-2936F75DF1B5}">
      <dgm:prSet phldrT="[Text]" custT="1"/>
      <dgm:spPr/>
      <dgm:t>
        <a:bodyPr/>
        <a:lstStyle/>
        <a:p>
          <a:pPr algn="just"/>
          <a:r>
            <a:rPr lang="en-US" sz="2400" b="1">
              <a:solidFill>
                <a:schemeClr val="accent4">
                  <a:lumMod val="40000"/>
                  <a:lumOff val="60000"/>
                </a:schemeClr>
              </a:solidFill>
              <a:latin typeface="Times New Roman" panose="02020603050405020304" pitchFamily="18" charset="0"/>
              <a:cs typeface="Times New Roman" panose="02020603050405020304" pitchFamily="18" charset="0"/>
            </a:rPr>
            <a:t>* Kỹ năng:</a:t>
          </a:r>
          <a:endParaRPr lang="en-US" sz="2400">
            <a:solidFill>
              <a:schemeClr val="accent4">
                <a:lumMod val="40000"/>
                <a:lumOff val="60000"/>
              </a:schemeClr>
            </a:solidFill>
            <a:latin typeface="Times New Roman" panose="02020603050405020304" pitchFamily="18" charset="0"/>
            <a:cs typeface="Times New Roman" panose="02020603050405020304" pitchFamily="18" charset="0"/>
          </a:endParaRPr>
        </a:p>
        <a:p>
          <a:pPr algn="just"/>
          <a:r>
            <a:rPr lang="en-US" sz="2400" b="1">
              <a:solidFill>
                <a:schemeClr val="bg1"/>
              </a:solidFill>
              <a:latin typeface="Times New Roman" panose="02020603050405020304" pitchFamily="18" charset="0"/>
              <a:cs typeface="Times New Roman" panose="02020603050405020304" pitchFamily="18" charset="0"/>
            </a:rPr>
            <a:t>- </a:t>
          </a:r>
          <a:r>
            <a:rPr lang="vi-VN" sz="2400" b="1">
              <a:solidFill>
                <a:schemeClr val="bg1"/>
              </a:solidFill>
              <a:latin typeface="Times New Roman" panose="02020603050405020304" pitchFamily="18" charset="0"/>
              <a:cs typeface="Times New Roman" panose="02020603050405020304" pitchFamily="18" charset="0"/>
            </a:rPr>
            <a:t>Học sinh viết </a:t>
          </a:r>
          <a:r>
            <a:rPr lang="vi-VN" sz="2400">
              <a:solidFill>
                <a:schemeClr val="bg1"/>
              </a:solidFill>
              <a:latin typeface="Times New Roman" panose="02020603050405020304" pitchFamily="18" charset="0"/>
              <a:cs typeface="Times New Roman" panose="02020603050405020304" pitchFamily="18" charset="0"/>
            </a:rPr>
            <a:t>được văn bản nghị luận về một vấn đề có liên quan đến tuổi trẻ.</a:t>
          </a:r>
          <a:endParaRPr lang="en-US" sz="2400">
            <a:solidFill>
              <a:schemeClr val="bg1"/>
            </a:solidFill>
            <a:latin typeface="Times New Roman" panose="02020603050405020304" pitchFamily="18" charset="0"/>
            <a:cs typeface="Times New Roman" panose="02020603050405020304" pitchFamily="18" charset="0"/>
          </a:endParaRPr>
        </a:p>
        <a:p>
          <a:pPr algn="just">
            <a:buSzPts val="1200"/>
            <a:buFont typeface="Times New Roman" panose="02020603050405020304" pitchFamily="18" charset="0"/>
            <a:buChar char="-"/>
          </a:pPr>
          <a:r>
            <a:rPr lang="en-US" sz="2400" b="1">
              <a:solidFill>
                <a:schemeClr val="bg1"/>
              </a:solidFill>
              <a:latin typeface="Times New Roman" panose="02020603050405020304" pitchFamily="18" charset="0"/>
              <a:cs typeface="Times New Roman" panose="02020603050405020304" pitchFamily="18" charset="0"/>
            </a:rPr>
            <a:t>- </a:t>
          </a:r>
          <a:r>
            <a:rPr lang="vi-VN" sz="2400" b="1">
              <a:solidFill>
                <a:schemeClr val="bg1"/>
              </a:solidFill>
              <a:latin typeface="Times New Roman" panose="02020603050405020304" pitchFamily="18" charset="0"/>
              <a:cs typeface="Times New Roman" panose="02020603050405020304" pitchFamily="18" charset="0"/>
            </a:rPr>
            <a:t>Học sinh thuyết trình </a:t>
          </a:r>
          <a:r>
            <a:rPr lang="vi-VN" sz="2400">
              <a:solidFill>
                <a:schemeClr val="bg1"/>
              </a:solidFill>
              <a:latin typeface="Times New Roman" panose="02020603050405020304" pitchFamily="18" charset="0"/>
              <a:cs typeface="Times New Roman" panose="02020603050405020304" pitchFamily="18" charset="0"/>
            </a:rPr>
            <a:t>về một vấn đề liên quan đến cơ hội và thách</a:t>
          </a: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thức đối với đất nước; nắm bắt được nội dung và quan điểm của bài</a:t>
          </a: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thuyết trình; </a:t>
          </a:r>
          <a:r>
            <a:rPr lang="vi-VN" sz="2400" b="1">
              <a:solidFill>
                <a:schemeClr val="bg1"/>
              </a:solidFill>
              <a:latin typeface="Times New Roman" panose="02020603050405020304" pitchFamily="18" charset="0"/>
              <a:cs typeface="Times New Roman" panose="02020603050405020304" pitchFamily="18" charset="0"/>
            </a:rPr>
            <a:t>nhận xét, đánh giá </a:t>
          </a:r>
          <a:r>
            <a:rPr lang="vi-VN" sz="2400">
              <a:solidFill>
                <a:schemeClr val="bg1"/>
              </a:solidFill>
              <a:latin typeface="Times New Roman" panose="02020603050405020304" pitchFamily="18" charset="0"/>
              <a:cs typeface="Times New Roman" panose="02020603050405020304" pitchFamily="18" charset="0"/>
            </a:rPr>
            <a:t>được nội dung và cách thức thuyết</a:t>
          </a: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trình.</a:t>
          </a:r>
          <a:endParaRPr lang="en-US" sz="2400">
            <a:solidFill>
              <a:schemeClr val="bg1"/>
            </a:solidFill>
            <a:latin typeface="Times New Roman" panose="02020603050405020304" pitchFamily="18" charset="0"/>
            <a:cs typeface="Times New Roman" panose="02020603050405020304" pitchFamily="18" charset="0"/>
          </a:endParaRPr>
        </a:p>
      </dgm:t>
    </dgm:pt>
    <dgm:pt modelId="{6716F54F-919C-4AE2-8777-AC82A502373E}" type="parTrans" cxnId="{53A96AA3-A6BB-4085-BE9A-B203FD771459}">
      <dgm:prSet/>
      <dgm:spPr/>
      <dgm:t>
        <a:bodyPr/>
        <a:lstStyle/>
        <a:p>
          <a:endParaRPr lang="en-US" sz="2800">
            <a:latin typeface="Times New Roman" panose="02020603050405020304" pitchFamily="18" charset="0"/>
            <a:cs typeface="Times New Roman" panose="02020603050405020304" pitchFamily="18" charset="0"/>
          </a:endParaRPr>
        </a:p>
      </dgm:t>
    </dgm:pt>
    <dgm:pt modelId="{2F69FC84-0753-47AD-A28C-4625F1DC1217}" type="sibTrans" cxnId="{53A96AA3-A6BB-4085-BE9A-B203FD771459}">
      <dgm:prSet/>
      <dgm:spPr/>
      <dgm:t>
        <a:bodyPr/>
        <a:lstStyle/>
        <a:p>
          <a:endParaRPr lang="en-US" sz="2800">
            <a:latin typeface="Times New Roman" panose="02020603050405020304" pitchFamily="18" charset="0"/>
            <a:cs typeface="Times New Roman" panose="02020603050405020304" pitchFamily="18" charset="0"/>
          </a:endParaRPr>
        </a:p>
      </dgm:t>
    </dgm:pt>
    <dgm:pt modelId="{DE850320-2729-4437-90F5-BA27816269F0}" type="pres">
      <dgm:prSet presAssocID="{3A60B6D2-453A-471C-887F-BB6DE1A72D07}" presName="vert0" presStyleCnt="0">
        <dgm:presLayoutVars>
          <dgm:dir/>
          <dgm:animOne val="branch"/>
          <dgm:animLvl val="lvl"/>
        </dgm:presLayoutVars>
      </dgm:prSet>
      <dgm:spPr/>
    </dgm:pt>
    <dgm:pt modelId="{A0D68C4C-A151-4D4D-984B-75FC7D245065}" type="pres">
      <dgm:prSet presAssocID="{DA43E7AD-4FE2-4A2F-B77C-3896912F490C}" presName="thickLine" presStyleLbl="alignNode1" presStyleIdx="0" presStyleCnt="1"/>
      <dgm:spPr/>
    </dgm:pt>
    <dgm:pt modelId="{AF27C0C7-5A0C-47CA-9648-1AAAE010E45B}" type="pres">
      <dgm:prSet presAssocID="{DA43E7AD-4FE2-4A2F-B77C-3896912F490C}" presName="horz1" presStyleCnt="0"/>
      <dgm:spPr/>
    </dgm:pt>
    <dgm:pt modelId="{5A78C50C-7228-4B53-80F2-D5F5C0CE8B9D}" type="pres">
      <dgm:prSet presAssocID="{DA43E7AD-4FE2-4A2F-B77C-3896912F490C}" presName="tx1" presStyleLbl="revTx" presStyleIdx="0" presStyleCnt="3" custScaleX="73095"/>
      <dgm:spPr/>
    </dgm:pt>
    <dgm:pt modelId="{6E93FCA3-ABAD-4B03-9F79-47E87BF540DC}" type="pres">
      <dgm:prSet presAssocID="{DA43E7AD-4FE2-4A2F-B77C-3896912F490C}" presName="vert1" presStyleCnt="0"/>
      <dgm:spPr/>
    </dgm:pt>
    <dgm:pt modelId="{FF9A5568-D18E-47C5-B207-24C870BA952A}" type="pres">
      <dgm:prSet presAssocID="{372C5AAC-C9F7-4B44-B5A6-94EC3342A719}" presName="vertSpace2a" presStyleCnt="0"/>
      <dgm:spPr/>
    </dgm:pt>
    <dgm:pt modelId="{A0215288-6AC6-4047-B960-55B207CC5A5E}" type="pres">
      <dgm:prSet presAssocID="{372C5AAC-C9F7-4B44-B5A6-94EC3342A719}" presName="horz2" presStyleCnt="0"/>
      <dgm:spPr/>
    </dgm:pt>
    <dgm:pt modelId="{ECD06F94-BE89-4E44-91E0-272804E9779D}" type="pres">
      <dgm:prSet presAssocID="{372C5AAC-C9F7-4B44-B5A6-94EC3342A719}" presName="horzSpace2" presStyleCnt="0"/>
      <dgm:spPr/>
    </dgm:pt>
    <dgm:pt modelId="{6C99AD15-75C5-4846-88D3-8F73C74476D5}" type="pres">
      <dgm:prSet presAssocID="{372C5AAC-C9F7-4B44-B5A6-94EC3342A719}" presName="tx2" presStyleLbl="revTx" presStyleIdx="1" presStyleCnt="3" custScaleX="109635"/>
      <dgm:spPr/>
    </dgm:pt>
    <dgm:pt modelId="{88A3E9D1-1DF7-4920-855C-AEBB72D8A9E9}" type="pres">
      <dgm:prSet presAssocID="{372C5AAC-C9F7-4B44-B5A6-94EC3342A719}" presName="vert2" presStyleCnt="0"/>
      <dgm:spPr/>
    </dgm:pt>
    <dgm:pt modelId="{F24BF4D0-EC60-452A-93DD-3AF30290724E}" type="pres">
      <dgm:prSet presAssocID="{372C5AAC-C9F7-4B44-B5A6-94EC3342A719}" presName="thinLine2b" presStyleLbl="callout" presStyleIdx="0" presStyleCnt="2" custLinFactY="-100000" custLinFactNeighborX="-118" custLinFactNeighborY="-121251"/>
      <dgm:spPr/>
    </dgm:pt>
    <dgm:pt modelId="{C798F1F9-F4C4-4CAA-B05E-D6018D399EDC}" type="pres">
      <dgm:prSet presAssocID="{372C5AAC-C9F7-4B44-B5A6-94EC3342A719}" presName="vertSpace2b" presStyleCnt="0"/>
      <dgm:spPr/>
    </dgm:pt>
    <dgm:pt modelId="{0E7E688E-0317-4881-952A-F974356CB94E}" type="pres">
      <dgm:prSet presAssocID="{368EB082-2E31-45E9-BA24-2936F75DF1B5}" presName="horz2" presStyleCnt="0"/>
      <dgm:spPr/>
    </dgm:pt>
    <dgm:pt modelId="{75781F18-EF5E-4C78-BC61-81531D1A9704}" type="pres">
      <dgm:prSet presAssocID="{368EB082-2E31-45E9-BA24-2936F75DF1B5}" presName="horzSpace2" presStyleCnt="0"/>
      <dgm:spPr/>
    </dgm:pt>
    <dgm:pt modelId="{7E756396-912A-440D-8F8A-9C800B2E9448}" type="pres">
      <dgm:prSet presAssocID="{368EB082-2E31-45E9-BA24-2936F75DF1B5}" presName="tx2" presStyleLbl="revTx" presStyleIdx="2" presStyleCnt="3" custScaleX="113682" custLinFactNeighborX="239" custLinFactNeighborY="-10315"/>
      <dgm:spPr/>
    </dgm:pt>
    <dgm:pt modelId="{74FDE9DF-67EC-478D-8FA8-1F4B2DDD9669}" type="pres">
      <dgm:prSet presAssocID="{368EB082-2E31-45E9-BA24-2936F75DF1B5}" presName="vert2" presStyleCnt="0"/>
      <dgm:spPr/>
    </dgm:pt>
    <dgm:pt modelId="{A820B5C9-22C3-4AF0-B90A-EC735C4BDE4A}" type="pres">
      <dgm:prSet presAssocID="{368EB082-2E31-45E9-BA24-2936F75DF1B5}" presName="thinLine2b" presStyleLbl="callout" presStyleIdx="1" presStyleCnt="2"/>
      <dgm:spPr/>
    </dgm:pt>
    <dgm:pt modelId="{22C53A5A-DB73-43B5-8354-F60D4105F8E9}" type="pres">
      <dgm:prSet presAssocID="{368EB082-2E31-45E9-BA24-2936F75DF1B5}" presName="vertSpace2b" presStyleCnt="0"/>
      <dgm:spPr/>
    </dgm:pt>
  </dgm:ptLst>
  <dgm:cxnLst>
    <dgm:cxn modelId="{10911700-A474-4CF6-8521-F2C8A90406B6}" type="presOf" srcId="{368EB082-2E31-45E9-BA24-2936F75DF1B5}" destId="{7E756396-912A-440D-8F8A-9C800B2E9448}" srcOrd="0" destOrd="0" presId="urn:microsoft.com/office/officeart/2008/layout/LinedList"/>
    <dgm:cxn modelId="{17CC3C64-5EB0-4C89-B280-A43875A6DF1D}" srcId="{3A60B6D2-453A-471C-887F-BB6DE1A72D07}" destId="{DA43E7AD-4FE2-4A2F-B77C-3896912F490C}" srcOrd="0" destOrd="0" parTransId="{2F090BD9-1FEC-467C-815A-757C0BCC3756}" sibTransId="{82DC9B69-8C32-43C6-B242-08F4AF960B16}"/>
    <dgm:cxn modelId="{A8C42677-46A8-42C6-AA6E-2B36EB354943}" type="presOf" srcId="{DA43E7AD-4FE2-4A2F-B77C-3896912F490C}" destId="{5A78C50C-7228-4B53-80F2-D5F5C0CE8B9D}" srcOrd="0" destOrd="0" presId="urn:microsoft.com/office/officeart/2008/layout/LinedList"/>
    <dgm:cxn modelId="{CC22C478-9F71-486A-86BC-44C3C9FAB342}" type="presOf" srcId="{372C5AAC-C9F7-4B44-B5A6-94EC3342A719}" destId="{6C99AD15-75C5-4846-88D3-8F73C74476D5}" srcOrd="0" destOrd="0" presId="urn:microsoft.com/office/officeart/2008/layout/LinedList"/>
    <dgm:cxn modelId="{53A96AA3-A6BB-4085-BE9A-B203FD771459}" srcId="{DA43E7AD-4FE2-4A2F-B77C-3896912F490C}" destId="{368EB082-2E31-45E9-BA24-2936F75DF1B5}" srcOrd="1" destOrd="0" parTransId="{6716F54F-919C-4AE2-8777-AC82A502373E}" sibTransId="{2F69FC84-0753-47AD-A28C-4625F1DC1217}"/>
    <dgm:cxn modelId="{28C62BEA-C626-42BE-9FC7-32835656EE81}" srcId="{DA43E7AD-4FE2-4A2F-B77C-3896912F490C}" destId="{372C5AAC-C9F7-4B44-B5A6-94EC3342A719}" srcOrd="0" destOrd="0" parTransId="{936B5FED-6050-471E-9EA8-71DEE6BED2BC}" sibTransId="{7651A8FC-AA66-40E4-877D-EEB0DB479A4C}"/>
    <dgm:cxn modelId="{08F7A8ED-591E-4D45-9162-27A1BEFA98F3}" type="presOf" srcId="{3A60B6D2-453A-471C-887F-BB6DE1A72D07}" destId="{DE850320-2729-4437-90F5-BA27816269F0}" srcOrd="0" destOrd="0" presId="urn:microsoft.com/office/officeart/2008/layout/LinedList"/>
    <dgm:cxn modelId="{F396245C-4A5B-4B52-8996-562BAE412056}" type="presParOf" srcId="{DE850320-2729-4437-90F5-BA27816269F0}" destId="{A0D68C4C-A151-4D4D-984B-75FC7D245065}" srcOrd="0" destOrd="0" presId="urn:microsoft.com/office/officeart/2008/layout/LinedList"/>
    <dgm:cxn modelId="{D331B9AA-0ECB-4DAB-957D-78530C7297A6}" type="presParOf" srcId="{DE850320-2729-4437-90F5-BA27816269F0}" destId="{AF27C0C7-5A0C-47CA-9648-1AAAE010E45B}" srcOrd="1" destOrd="0" presId="urn:microsoft.com/office/officeart/2008/layout/LinedList"/>
    <dgm:cxn modelId="{5765C244-6A32-4111-B655-19220D371EC9}" type="presParOf" srcId="{AF27C0C7-5A0C-47CA-9648-1AAAE010E45B}" destId="{5A78C50C-7228-4B53-80F2-D5F5C0CE8B9D}" srcOrd="0" destOrd="0" presId="urn:microsoft.com/office/officeart/2008/layout/LinedList"/>
    <dgm:cxn modelId="{DCAFAE32-B369-4459-B136-15CA0B8F069E}" type="presParOf" srcId="{AF27C0C7-5A0C-47CA-9648-1AAAE010E45B}" destId="{6E93FCA3-ABAD-4B03-9F79-47E87BF540DC}" srcOrd="1" destOrd="0" presId="urn:microsoft.com/office/officeart/2008/layout/LinedList"/>
    <dgm:cxn modelId="{64C832FF-A5DD-4C8C-861D-195E2A34B114}" type="presParOf" srcId="{6E93FCA3-ABAD-4B03-9F79-47E87BF540DC}" destId="{FF9A5568-D18E-47C5-B207-24C870BA952A}" srcOrd="0" destOrd="0" presId="urn:microsoft.com/office/officeart/2008/layout/LinedList"/>
    <dgm:cxn modelId="{8774420A-3090-43E7-AA20-3D844D6CBB27}" type="presParOf" srcId="{6E93FCA3-ABAD-4B03-9F79-47E87BF540DC}" destId="{A0215288-6AC6-4047-B960-55B207CC5A5E}" srcOrd="1" destOrd="0" presId="urn:microsoft.com/office/officeart/2008/layout/LinedList"/>
    <dgm:cxn modelId="{1BF6034A-9F89-4B65-A600-77190EC38EE0}" type="presParOf" srcId="{A0215288-6AC6-4047-B960-55B207CC5A5E}" destId="{ECD06F94-BE89-4E44-91E0-272804E9779D}" srcOrd="0" destOrd="0" presId="urn:microsoft.com/office/officeart/2008/layout/LinedList"/>
    <dgm:cxn modelId="{1F9CF374-F1B0-43E4-A366-8EB0750F2623}" type="presParOf" srcId="{A0215288-6AC6-4047-B960-55B207CC5A5E}" destId="{6C99AD15-75C5-4846-88D3-8F73C74476D5}" srcOrd="1" destOrd="0" presId="urn:microsoft.com/office/officeart/2008/layout/LinedList"/>
    <dgm:cxn modelId="{9293DE05-60F0-46DB-98FC-C2C0BA4DCE34}" type="presParOf" srcId="{A0215288-6AC6-4047-B960-55B207CC5A5E}" destId="{88A3E9D1-1DF7-4920-855C-AEBB72D8A9E9}" srcOrd="2" destOrd="0" presId="urn:microsoft.com/office/officeart/2008/layout/LinedList"/>
    <dgm:cxn modelId="{80589752-087D-42BF-9674-DF55430ADBD3}" type="presParOf" srcId="{6E93FCA3-ABAD-4B03-9F79-47E87BF540DC}" destId="{F24BF4D0-EC60-452A-93DD-3AF30290724E}" srcOrd="2" destOrd="0" presId="urn:microsoft.com/office/officeart/2008/layout/LinedList"/>
    <dgm:cxn modelId="{9C56D672-27F7-45AB-93C3-DC9E4C2A0A95}" type="presParOf" srcId="{6E93FCA3-ABAD-4B03-9F79-47E87BF540DC}" destId="{C798F1F9-F4C4-4CAA-B05E-D6018D399EDC}" srcOrd="3" destOrd="0" presId="urn:microsoft.com/office/officeart/2008/layout/LinedList"/>
    <dgm:cxn modelId="{FCB11176-2BC8-41D4-94EC-F5B3DEFE1717}" type="presParOf" srcId="{6E93FCA3-ABAD-4B03-9F79-47E87BF540DC}" destId="{0E7E688E-0317-4881-952A-F974356CB94E}" srcOrd="4" destOrd="0" presId="urn:microsoft.com/office/officeart/2008/layout/LinedList"/>
    <dgm:cxn modelId="{EC44C16C-57CD-4705-A3F7-BD7F90DC4F9F}" type="presParOf" srcId="{0E7E688E-0317-4881-952A-F974356CB94E}" destId="{75781F18-EF5E-4C78-BC61-81531D1A9704}" srcOrd="0" destOrd="0" presId="urn:microsoft.com/office/officeart/2008/layout/LinedList"/>
    <dgm:cxn modelId="{DDEE26A7-4EC4-45CE-8D35-4561296031EC}" type="presParOf" srcId="{0E7E688E-0317-4881-952A-F974356CB94E}" destId="{7E756396-912A-440D-8F8A-9C800B2E9448}" srcOrd="1" destOrd="0" presId="urn:microsoft.com/office/officeart/2008/layout/LinedList"/>
    <dgm:cxn modelId="{A384209C-924E-4180-BCA1-82BD7FAAE2EC}" type="presParOf" srcId="{0E7E688E-0317-4881-952A-F974356CB94E}" destId="{74FDE9DF-67EC-478D-8FA8-1F4B2DDD9669}" srcOrd="2" destOrd="0" presId="urn:microsoft.com/office/officeart/2008/layout/LinedList"/>
    <dgm:cxn modelId="{B4962E31-975C-4475-AF80-1C11335DCF33}" type="presParOf" srcId="{6E93FCA3-ABAD-4B03-9F79-47E87BF540DC}" destId="{A820B5C9-22C3-4AF0-B90A-EC735C4BDE4A}" srcOrd="5" destOrd="0" presId="urn:microsoft.com/office/officeart/2008/layout/LinedList"/>
    <dgm:cxn modelId="{5F06B7EA-B788-4FCD-BA4D-E903AF9DE16E}" type="presParOf" srcId="{6E93FCA3-ABAD-4B03-9F79-47E87BF540DC}" destId="{22C53A5A-DB73-43B5-8354-F60D4105F8E9}"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961F37-51C6-4EFE-8097-8D6596D32C7A}"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929A68A4-2354-4C86-BE51-F84AECB00279}">
      <dgm:prSet phldrT="[Text]" custT="1"/>
      <dgm:spPr/>
      <dgm:t>
        <a:bodyPr/>
        <a:lstStyle/>
        <a:p>
          <a:r>
            <a:rPr lang="en-US" sz="2800" b="1">
              <a:solidFill>
                <a:schemeClr val="bg1"/>
              </a:solidFill>
              <a:latin typeface="Times New Roman" panose="02020603050405020304" pitchFamily="18" charset="0"/>
              <a:cs typeface="Times New Roman" panose="02020603050405020304" pitchFamily="18" charset="0"/>
            </a:rPr>
            <a:t>Ngôi kể</a:t>
          </a:r>
        </a:p>
      </dgm:t>
    </dgm:pt>
    <dgm:pt modelId="{7D9E25F3-2B7E-487F-975B-6F515CF5FB37}" type="parTrans" cxnId="{742FC9DD-5B38-4AA3-AB48-76F7F85D6976}">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7C8232F0-82EF-4987-828B-E1C151FB5434}" type="sibTrans" cxnId="{742FC9DD-5B38-4AA3-AB48-76F7F85D6976}">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99507BE0-02AA-4365-8604-C2E4C9CA3794}">
      <dgm:prSet phldrT="[Text]" custT="1"/>
      <dgm:spPr/>
      <dgm:t>
        <a:bodyPr/>
        <a:lstStyle/>
        <a:p>
          <a:pPr>
            <a:buSzPts val="1200"/>
            <a:buFont typeface="Times New Roman" panose="02020603050405020304" pitchFamily="18" charset="0"/>
            <a:buChar char="-"/>
          </a:pPr>
          <a:endParaRPr lang="en-US" sz="2200">
            <a:solidFill>
              <a:schemeClr val="bg1"/>
            </a:solidFill>
            <a:latin typeface="Times New Roman" panose="02020603050405020304" pitchFamily="18" charset="0"/>
            <a:cs typeface="Times New Roman" panose="02020603050405020304" pitchFamily="18" charset="0"/>
          </a:endParaRPr>
        </a:p>
      </dgm:t>
    </dgm:pt>
    <dgm:pt modelId="{E5666E3B-EFB5-4229-87D2-E434970A0BC3}" type="parTrans" cxnId="{CD18065A-0B83-473A-9D2F-58E52C17B29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A7D25F1A-4191-428F-9667-1BBBF02C2B04}" type="sibTrans" cxnId="{CD18065A-0B83-473A-9D2F-58E52C17B29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58E7A189-DE38-4D79-83D5-1F3D5CC14189}">
      <dgm:prSet phldrT="[Text]" custT="1"/>
      <dgm:spPr/>
      <dgm:t>
        <a:bodyPr/>
        <a:lstStyle/>
        <a:p>
          <a:r>
            <a:rPr lang="en-US" sz="2800" b="1">
              <a:solidFill>
                <a:schemeClr val="bg1"/>
              </a:solidFill>
              <a:latin typeface="Times New Roman" panose="02020603050405020304" pitchFamily="18" charset="0"/>
              <a:cs typeface="Times New Roman" panose="02020603050405020304" pitchFamily="18" charset="0"/>
            </a:rPr>
            <a:t>Điểm nhìn</a:t>
          </a:r>
        </a:p>
      </dgm:t>
    </dgm:pt>
    <dgm:pt modelId="{2C439BE2-C7BC-49E5-A982-AB30BF920810}" type="parTrans" cxnId="{1E775649-1B2C-41A0-99C8-511F6EF1CF4C}">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CE05B1A1-FF40-403D-8EAF-D7529FCB9078}" type="sibTrans" cxnId="{1E775649-1B2C-41A0-99C8-511F6EF1CF4C}">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2E865212-FCBE-435C-BF9A-4340F391A9FF}">
      <dgm:prSet phldrT="[Text]" custT="1"/>
      <dgm:spPr/>
      <dgm:t>
        <a:bodyPr/>
        <a:lstStyle/>
        <a:p>
          <a:pPr>
            <a:buSzPts val="1200"/>
            <a:buFont typeface="Times New Roman" panose="02020603050405020304" pitchFamily="18" charset="0"/>
            <a:buChar char="-"/>
          </a:pPr>
          <a:r>
            <a:rPr lang="vi-VN" sz="2800" b="1">
              <a:solidFill>
                <a:srgbClr val="FFFF00"/>
              </a:solidFill>
              <a:latin typeface="Times New Roman" panose="02020603050405020304" pitchFamily="18" charset="0"/>
              <a:cs typeface="Times New Roman" panose="02020603050405020304" pitchFamily="18" charset="0"/>
            </a:rPr>
            <a:t>Điểm nhìn ông giáo</a:t>
          </a:r>
          <a:endParaRPr lang="en-US" sz="2800" b="1">
            <a:solidFill>
              <a:srgbClr val="FFFF00"/>
            </a:solidFill>
            <a:latin typeface="Times New Roman" panose="02020603050405020304" pitchFamily="18" charset="0"/>
            <a:cs typeface="Times New Roman" panose="02020603050405020304" pitchFamily="18" charset="0"/>
          </a:endParaRPr>
        </a:p>
      </dgm:t>
    </dgm:pt>
    <dgm:pt modelId="{77645B30-4A64-40C8-9DF9-32C188428C0B}" type="parTrans" cxnId="{1C65D832-8BDF-48E9-948E-DA827D62536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2E074ABC-D5B5-4781-B956-A2AAFDB13B91}" type="sibTrans" cxnId="{1C65D832-8BDF-48E9-948E-DA827D62536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96130728-B8A9-47C6-ABE2-1C3B5E48370B}">
      <dgm:prSet phldrT="[Text]" custT="1"/>
      <dgm:spPr/>
      <dgm:t>
        <a:bodyPr/>
        <a:lstStyle/>
        <a:p>
          <a:r>
            <a:rPr lang="en-US" sz="2800" b="1">
              <a:solidFill>
                <a:schemeClr val="bg1"/>
              </a:solidFill>
              <a:latin typeface="Times New Roman" panose="02020603050405020304" pitchFamily="18" charset="0"/>
              <a:cs typeface="Times New Roman" panose="02020603050405020304" pitchFamily="18" charset="0"/>
            </a:rPr>
            <a:t>Tác dụng</a:t>
          </a:r>
        </a:p>
      </dgm:t>
    </dgm:pt>
    <dgm:pt modelId="{C122ED6A-A674-4DB6-82B3-2B2F6FB744A5}" type="parTrans" cxnId="{FF4BC7E4-AF35-4F14-8E50-2BB0B0C04BB1}">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13F587EF-9A62-4686-B81E-79CC204C6F09}" type="sibTrans" cxnId="{FF4BC7E4-AF35-4F14-8E50-2BB0B0C04BB1}">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EE297825-5C4B-4F3B-940D-199725733E50}">
      <dgm:prSet phldrT="[Text]" custT="1"/>
      <dgm:spPr/>
      <dgm:t>
        <a:bodyPr/>
        <a:lstStyle/>
        <a:p>
          <a:r>
            <a:rPr lang="en-US" sz="2800" b="1">
              <a:solidFill>
                <a:srgbClr val="FFFF00"/>
              </a:solidFill>
              <a:latin typeface="Times New Roman" panose="02020603050405020304" pitchFamily="18" charset="0"/>
              <a:cs typeface="Times New Roman" panose="02020603050405020304" pitchFamily="18" charset="0"/>
            </a:rPr>
            <a:t>Tác dụng của việc lựa chọn ngôi kể và điểm nhìn</a:t>
          </a:r>
        </a:p>
      </dgm:t>
    </dgm:pt>
    <dgm:pt modelId="{63C27B21-9572-4256-BD0B-EAC954C2498E}" type="parTrans" cxnId="{0BD1E41F-86E5-4C33-8F79-1E08EBE1750E}">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A12D6029-7F87-488F-929D-CA4CC65B0248}" type="sibTrans" cxnId="{0BD1E41F-86E5-4C33-8F79-1E08EBE1750E}">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08329E3B-D0FA-4E2E-8832-1BD294CD8F4E}">
      <dgm:prSet phldrT="[Text]" custT="1"/>
      <dgm:spPr/>
      <dgm:t>
        <a:bodyPr/>
        <a:lstStyle/>
        <a:p>
          <a:pPr algn="just"/>
          <a:r>
            <a:rPr lang="vi-VN" sz="2800">
              <a:solidFill>
                <a:schemeClr val="bg1"/>
              </a:solidFill>
              <a:latin typeface="Times New Roman" panose="02020603050405020304" pitchFamily="18" charset="0"/>
              <a:cs typeface="Times New Roman" panose="02020603050405020304" pitchFamily="18" charset="0"/>
            </a:rPr>
            <a:t>Việc đặt nhân vật trong nhiều mối quan hệ giúp cho cái nhìn về nhân vật đa dạng, nhiều chiều, phản ánh</a:t>
          </a:r>
          <a:r>
            <a:rPr lang="en-US" sz="2800">
              <a:solidFill>
                <a:schemeClr val="bg1"/>
              </a:solidFill>
              <a:latin typeface="Times New Roman" panose="02020603050405020304" pitchFamily="18" charset="0"/>
              <a:cs typeface="Times New Roman" panose="02020603050405020304" pitchFamily="18" charset="0"/>
            </a:rPr>
            <a:t> </a:t>
          </a:r>
          <a:r>
            <a:rPr lang="vi-VN" sz="2800">
              <a:solidFill>
                <a:schemeClr val="bg1"/>
              </a:solidFill>
              <a:latin typeface="Times New Roman" panose="02020603050405020304" pitchFamily="18" charset="0"/>
              <a:cs typeface="Times New Roman" panose="02020603050405020304" pitchFamily="18" charset="0"/>
            </a:rPr>
            <a:t>sự sinh động trong tình cách con người.</a:t>
          </a:r>
          <a:endParaRPr lang="en-US" sz="2800">
            <a:solidFill>
              <a:schemeClr val="bg1"/>
            </a:solidFill>
            <a:latin typeface="Times New Roman" panose="02020603050405020304" pitchFamily="18" charset="0"/>
            <a:cs typeface="Times New Roman" panose="02020603050405020304" pitchFamily="18" charset="0"/>
          </a:endParaRPr>
        </a:p>
      </dgm:t>
    </dgm:pt>
    <dgm:pt modelId="{A297C665-7A56-4D25-8041-B1CE1AB449B3}" type="parTrans" cxnId="{607F33CA-F516-4E01-9C09-A00710A9E72F}">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DF3602A6-F4E2-4DB6-B9B9-081B372F449E}" type="sibTrans" cxnId="{607F33CA-F516-4E01-9C09-A00710A9E72F}">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B15C6D83-96B8-406A-B878-F7A4C694F0A0}">
      <dgm:prSet phldrT="[Text]" custT="1"/>
      <dgm:spPr/>
      <dgm:t>
        <a:bodyPr/>
        <a:lstStyle/>
        <a:p>
          <a:pPr algn="just"/>
          <a:r>
            <a:rPr lang="vi-VN" sz="2800">
              <a:solidFill>
                <a:schemeClr val="bg1"/>
              </a:solidFill>
              <a:latin typeface="Times New Roman" panose="02020603050405020304" pitchFamily="18" charset="0"/>
              <a:cs typeface="Times New Roman" panose="02020603050405020304" pitchFamily="18" charset="0"/>
            </a:rPr>
            <a:t>Cái nhìn xót thương, đồng cảm của Nam Cao</a:t>
          </a:r>
          <a:endParaRPr lang="en-US" sz="2800">
            <a:solidFill>
              <a:schemeClr val="bg1"/>
            </a:solidFill>
            <a:latin typeface="Times New Roman" panose="02020603050405020304" pitchFamily="18" charset="0"/>
            <a:cs typeface="Times New Roman" panose="02020603050405020304" pitchFamily="18" charset="0"/>
          </a:endParaRPr>
        </a:p>
      </dgm:t>
    </dgm:pt>
    <dgm:pt modelId="{E1304816-6452-4328-9693-097F5CE64912}" type="parTrans" cxnId="{8090A6BE-F135-4877-B569-BC39DB79F287}">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7FF733B9-BDD3-4920-B56F-210CB579DF82}" type="sibTrans" cxnId="{8090A6BE-F135-4877-B569-BC39DB79F287}">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4439F9E0-95CA-4345-B0C7-B0FE2F7155A2}">
      <dgm:prSet phldrT="[Text]" custT="1"/>
      <dgm:spPr/>
      <dgm:t>
        <a:bodyPr/>
        <a:lstStyle/>
        <a:p>
          <a:pPr>
            <a:buSzPts val="1200"/>
            <a:buFont typeface="Times New Roman" panose="02020603050405020304" pitchFamily="18" charset="0"/>
            <a:buChar char="-"/>
          </a:pPr>
          <a:r>
            <a:rPr lang="vi-VN" sz="2800" b="1">
              <a:solidFill>
                <a:srgbClr val="FFFF00"/>
              </a:solidFill>
              <a:latin typeface="Times New Roman" panose="02020603050405020304" pitchFamily="18" charset="0"/>
              <a:cs typeface="Times New Roman" panose="02020603050405020304" pitchFamily="18" charset="0"/>
            </a:rPr>
            <a:t>Ngôi kể thứ nhất</a:t>
          </a:r>
          <a:endParaRPr lang="en-US" sz="2800" b="1">
            <a:solidFill>
              <a:srgbClr val="FFFF00"/>
            </a:solidFill>
            <a:latin typeface="Times New Roman" panose="02020603050405020304" pitchFamily="18" charset="0"/>
            <a:cs typeface="Times New Roman" panose="02020603050405020304" pitchFamily="18" charset="0"/>
          </a:endParaRPr>
        </a:p>
      </dgm:t>
    </dgm:pt>
    <dgm:pt modelId="{2B8F1086-EE9A-4E18-8170-FB86D40CD197}" type="sibTrans" cxnId="{FDBDB13E-79D7-4581-8A41-D7E7FD0DC90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D485111A-F34A-45D4-895C-9B1B28EEFACE}" type="parTrans" cxnId="{FDBDB13E-79D7-4581-8A41-D7E7FD0DC90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E0B46CA6-57FA-4989-B04B-B337FD5C5EE2}" type="pres">
      <dgm:prSet presAssocID="{53961F37-51C6-4EFE-8097-8D6596D32C7A}" presName="Name0" presStyleCnt="0">
        <dgm:presLayoutVars>
          <dgm:chMax/>
          <dgm:chPref val="3"/>
          <dgm:dir/>
          <dgm:animOne val="branch"/>
          <dgm:animLvl val="lvl"/>
        </dgm:presLayoutVars>
      </dgm:prSet>
      <dgm:spPr/>
    </dgm:pt>
    <dgm:pt modelId="{B5FFFB0D-A013-4A55-A2E6-971757B34B29}" type="pres">
      <dgm:prSet presAssocID="{929A68A4-2354-4C86-BE51-F84AECB00279}" presName="composite" presStyleCnt="0"/>
      <dgm:spPr/>
    </dgm:pt>
    <dgm:pt modelId="{98459DD2-1C52-4732-8353-D38DBE3C93E5}" type="pres">
      <dgm:prSet presAssocID="{929A68A4-2354-4C86-BE51-F84AECB00279}" presName="FirstChild" presStyleLbl="revTx" presStyleIdx="0" presStyleCnt="5">
        <dgm:presLayoutVars>
          <dgm:chMax val="0"/>
          <dgm:chPref val="0"/>
          <dgm:bulletEnabled val="1"/>
        </dgm:presLayoutVars>
      </dgm:prSet>
      <dgm:spPr/>
    </dgm:pt>
    <dgm:pt modelId="{845F17F6-8C68-4BE2-B73B-45BD8A6328B0}" type="pres">
      <dgm:prSet presAssocID="{929A68A4-2354-4C86-BE51-F84AECB00279}" presName="Parent" presStyleLbl="alignNode1" presStyleIdx="0" presStyleCnt="3">
        <dgm:presLayoutVars>
          <dgm:chMax val="3"/>
          <dgm:chPref val="3"/>
          <dgm:bulletEnabled val="1"/>
        </dgm:presLayoutVars>
      </dgm:prSet>
      <dgm:spPr/>
    </dgm:pt>
    <dgm:pt modelId="{6A9B6891-A411-4802-A503-F363708FE51E}" type="pres">
      <dgm:prSet presAssocID="{929A68A4-2354-4C86-BE51-F84AECB00279}" presName="Accent" presStyleLbl="parChTrans1D1" presStyleIdx="0" presStyleCnt="3"/>
      <dgm:spPr/>
    </dgm:pt>
    <dgm:pt modelId="{10D5E22D-687F-46FD-A6CE-C921F8D2AFA9}" type="pres">
      <dgm:prSet presAssocID="{929A68A4-2354-4C86-BE51-F84AECB00279}" presName="Child" presStyleLbl="revTx" presStyleIdx="1" presStyleCnt="5">
        <dgm:presLayoutVars>
          <dgm:chMax val="0"/>
          <dgm:chPref val="0"/>
          <dgm:bulletEnabled val="1"/>
        </dgm:presLayoutVars>
      </dgm:prSet>
      <dgm:spPr/>
    </dgm:pt>
    <dgm:pt modelId="{C792F67B-1568-4798-90B3-711F31107861}" type="pres">
      <dgm:prSet presAssocID="{7C8232F0-82EF-4987-828B-E1C151FB5434}" presName="sibTrans" presStyleCnt="0"/>
      <dgm:spPr/>
    </dgm:pt>
    <dgm:pt modelId="{5850E6D1-066E-44A1-AE55-6BFCBBDF2C80}" type="pres">
      <dgm:prSet presAssocID="{58E7A189-DE38-4D79-83D5-1F3D5CC14189}" presName="composite" presStyleCnt="0"/>
      <dgm:spPr/>
    </dgm:pt>
    <dgm:pt modelId="{9AF3A400-96F4-4FB5-8AD8-77EA3BB9C467}" type="pres">
      <dgm:prSet presAssocID="{58E7A189-DE38-4D79-83D5-1F3D5CC14189}" presName="FirstChild" presStyleLbl="revTx" presStyleIdx="2" presStyleCnt="5" custLinFactNeighborY="-94025">
        <dgm:presLayoutVars>
          <dgm:chMax val="0"/>
          <dgm:chPref val="0"/>
          <dgm:bulletEnabled val="1"/>
        </dgm:presLayoutVars>
      </dgm:prSet>
      <dgm:spPr/>
    </dgm:pt>
    <dgm:pt modelId="{D0471FEA-9A8B-4ADD-94F9-A9B11BEA9409}" type="pres">
      <dgm:prSet presAssocID="{58E7A189-DE38-4D79-83D5-1F3D5CC14189}" presName="Parent" presStyleLbl="alignNode1" presStyleIdx="1" presStyleCnt="3" custLinFactNeighborY="-94236">
        <dgm:presLayoutVars>
          <dgm:chMax val="3"/>
          <dgm:chPref val="3"/>
          <dgm:bulletEnabled val="1"/>
        </dgm:presLayoutVars>
      </dgm:prSet>
      <dgm:spPr/>
    </dgm:pt>
    <dgm:pt modelId="{9E3E4E35-DF47-410A-8E1C-DF2A9636F8EA}" type="pres">
      <dgm:prSet presAssocID="{58E7A189-DE38-4D79-83D5-1F3D5CC14189}" presName="Accent" presStyleLbl="parChTrans1D1" presStyleIdx="1" presStyleCnt="3" custLinFactY="-700000" custLinFactNeighborY="-721201"/>
      <dgm:spPr/>
    </dgm:pt>
    <dgm:pt modelId="{1A467478-7055-4144-8614-343A01FC9FCE}" type="pres">
      <dgm:prSet presAssocID="{CE05B1A1-FF40-403D-8EAF-D7529FCB9078}" presName="sibTrans" presStyleCnt="0"/>
      <dgm:spPr/>
    </dgm:pt>
    <dgm:pt modelId="{19EC77D5-6C84-40D9-9703-8BAEF39161F2}" type="pres">
      <dgm:prSet presAssocID="{96130728-B8A9-47C6-ABE2-1C3B5E48370B}" presName="composite" presStyleCnt="0"/>
      <dgm:spPr/>
    </dgm:pt>
    <dgm:pt modelId="{7353F2F7-7E6D-48CE-9EF7-9A0FBF6ABED0}" type="pres">
      <dgm:prSet presAssocID="{96130728-B8A9-47C6-ABE2-1C3B5E48370B}" presName="FirstChild" presStyleLbl="revTx" presStyleIdx="3" presStyleCnt="5" custLinFactNeighborX="668" custLinFactNeighborY="-38777">
        <dgm:presLayoutVars>
          <dgm:chMax val="0"/>
          <dgm:chPref val="0"/>
          <dgm:bulletEnabled val="1"/>
        </dgm:presLayoutVars>
      </dgm:prSet>
      <dgm:spPr/>
    </dgm:pt>
    <dgm:pt modelId="{CF8BAF46-A476-468C-A6E4-0E81EE1C08D9}" type="pres">
      <dgm:prSet presAssocID="{96130728-B8A9-47C6-ABE2-1C3B5E48370B}" presName="Parent" presStyleLbl="alignNode1" presStyleIdx="2" presStyleCnt="3" custLinFactNeighborX="-380" custLinFactNeighborY="-38777">
        <dgm:presLayoutVars>
          <dgm:chMax val="3"/>
          <dgm:chPref val="3"/>
          <dgm:bulletEnabled val="1"/>
        </dgm:presLayoutVars>
      </dgm:prSet>
      <dgm:spPr/>
    </dgm:pt>
    <dgm:pt modelId="{98349179-9104-4653-991D-6DE73D53D52E}" type="pres">
      <dgm:prSet presAssocID="{96130728-B8A9-47C6-ABE2-1C3B5E48370B}" presName="Accent" presStyleLbl="parChTrans1D1" presStyleIdx="2" presStyleCnt="3" custLinFactY="-274529" custLinFactNeighborY="-300000"/>
      <dgm:spPr/>
    </dgm:pt>
    <dgm:pt modelId="{B081F4F8-E944-427E-9BCF-47BC0993E242}" type="pres">
      <dgm:prSet presAssocID="{96130728-B8A9-47C6-ABE2-1C3B5E48370B}" presName="Child" presStyleLbl="revTx" presStyleIdx="4" presStyleCnt="5" custScaleY="155824">
        <dgm:presLayoutVars>
          <dgm:chMax val="0"/>
          <dgm:chPref val="0"/>
          <dgm:bulletEnabled val="1"/>
        </dgm:presLayoutVars>
      </dgm:prSet>
      <dgm:spPr/>
    </dgm:pt>
  </dgm:ptLst>
  <dgm:cxnLst>
    <dgm:cxn modelId="{0BD1E41F-86E5-4C33-8F79-1E08EBE1750E}" srcId="{96130728-B8A9-47C6-ABE2-1C3B5E48370B}" destId="{EE297825-5C4B-4F3B-940D-199725733E50}" srcOrd="0" destOrd="0" parTransId="{63C27B21-9572-4256-BD0B-EAC954C2498E}" sibTransId="{A12D6029-7F87-488F-929D-CA4CC65B0248}"/>
    <dgm:cxn modelId="{2612F330-E35E-4F52-9B75-45D9EF878DEF}" type="presOf" srcId="{929A68A4-2354-4C86-BE51-F84AECB00279}" destId="{845F17F6-8C68-4BE2-B73B-45BD8A6328B0}" srcOrd="0" destOrd="0" presId="urn:microsoft.com/office/officeart/2011/layout/TabList"/>
    <dgm:cxn modelId="{1C65D832-8BDF-48E9-948E-DA827D62536A}" srcId="{58E7A189-DE38-4D79-83D5-1F3D5CC14189}" destId="{2E865212-FCBE-435C-BF9A-4340F391A9FF}" srcOrd="0" destOrd="0" parTransId="{77645B30-4A64-40C8-9DF9-32C188428C0B}" sibTransId="{2E074ABC-D5B5-4781-B956-A2AAFDB13B91}"/>
    <dgm:cxn modelId="{FDBDB13E-79D7-4581-8A41-D7E7FD0DC90A}" srcId="{929A68A4-2354-4C86-BE51-F84AECB00279}" destId="{4439F9E0-95CA-4345-B0C7-B0FE2F7155A2}" srcOrd="0" destOrd="0" parTransId="{D485111A-F34A-45D4-895C-9B1B28EEFACE}" sibTransId="{2B8F1086-EE9A-4E18-8170-FB86D40CD197}"/>
    <dgm:cxn modelId="{DD48825F-BB89-457C-8A8E-45C97A6DBE2E}" type="presOf" srcId="{4439F9E0-95CA-4345-B0C7-B0FE2F7155A2}" destId="{98459DD2-1C52-4732-8353-D38DBE3C93E5}" srcOrd="0" destOrd="0" presId="urn:microsoft.com/office/officeart/2011/layout/TabList"/>
    <dgm:cxn modelId="{A5B7A063-87DD-4D8C-BA14-955459F5C2FE}" type="presOf" srcId="{EE297825-5C4B-4F3B-940D-199725733E50}" destId="{7353F2F7-7E6D-48CE-9EF7-9A0FBF6ABED0}" srcOrd="0" destOrd="0" presId="urn:microsoft.com/office/officeart/2011/layout/TabList"/>
    <dgm:cxn modelId="{1E775649-1B2C-41A0-99C8-511F6EF1CF4C}" srcId="{53961F37-51C6-4EFE-8097-8D6596D32C7A}" destId="{58E7A189-DE38-4D79-83D5-1F3D5CC14189}" srcOrd="1" destOrd="0" parTransId="{2C439BE2-C7BC-49E5-A982-AB30BF920810}" sibTransId="{CE05B1A1-FF40-403D-8EAF-D7529FCB9078}"/>
    <dgm:cxn modelId="{CA026E4F-5AF5-4EE8-82EA-FCB11ADC0402}" type="presOf" srcId="{2E865212-FCBE-435C-BF9A-4340F391A9FF}" destId="{9AF3A400-96F4-4FB5-8AD8-77EA3BB9C467}" srcOrd="0" destOrd="0" presId="urn:microsoft.com/office/officeart/2011/layout/TabList"/>
    <dgm:cxn modelId="{D9EF3F53-AAEA-46A9-8B07-F674238B4A5B}" type="presOf" srcId="{B15C6D83-96B8-406A-B878-F7A4C694F0A0}" destId="{B081F4F8-E944-427E-9BCF-47BC0993E242}" srcOrd="0" destOrd="1" presId="urn:microsoft.com/office/officeart/2011/layout/TabList"/>
    <dgm:cxn modelId="{CD18065A-0B83-473A-9D2F-58E52C17B29A}" srcId="{929A68A4-2354-4C86-BE51-F84AECB00279}" destId="{99507BE0-02AA-4365-8604-C2E4C9CA3794}" srcOrd="1" destOrd="0" parTransId="{E5666E3B-EFB5-4229-87D2-E434970A0BC3}" sibTransId="{A7D25F1A-4191-428F-9667-1BBBF02C2B04}"/>
    <dgm:cxn modelId="{B2AF867B-2E56-49B2-B882-C724E1E74CF0}" type="presOf" srcId="{96130728-B8A9-47C6-ABE2-1C3B5E48370B}" destId="{CF8BAF46-A476-468C-A6E4-0E81EE1C08D9}" srcOrd="0" destOrd="0" presId="urn:microsoft.com/office/officeart/2011/layout/TabList"/>
    <dgm:cxn modelId="{3C903692-C96B-4072-877B-B07F1FA51BD3}" type="presOf" srcId="{58E7A189-DE38-4D79-83D5-1F3D5CC14189}" destId="{D0471FEA-9A8B-4ADD-94F9-A9B11BEA9409}" srcOrd="0" destOrd="0" presId="urn:microsoft.com/office/officeart/2011/layout/TabList"/>
    <dgm:cxn modelId="{2881D09C-7D97-428F-86D5-439A10A4F801}" type="presOf" srcId="{53961F37-51C6-4EFE-8097-8D6596D32C7A}" destId="{E0B46CA6-57FA-4989-B04B-B337FD5C5EE2}" srcOrd="0" destOrd="0" presId="urn:microsoft.com/office/officeart/2011/layout/TabList"/>
    <dgm:cxn modelId="{35A067B3-5A9E-45DF-957A-DFDB83E92BEC}" type="presOf" srcId="{99507BE0-02AA-4365-8604-C2E4C9CA3794}" destId="{10D5E22D-687F-46FD-A6CE-C921F8D2AFA9}" srcOrd="0" destOrd="0" presId="urn:microsoft.com/office/officeart/2011/layout/TabList"/>
    <dgm:cxn modelId="{8090A6BE-F135-4877-B569-BC39DB79F287}" srcId="{96130728-B8A9-47C6-ABE2-1C3B5E48370B}" destId="{B15C6D83-96B8-406A-B878-F7A4C694F0A0}" srcOrd="2" destOrd="0" parTransId="{E1304816-6452-4328-9693-097F5CE64912}" sibTransId="{7FF733B9-BDD3-4920-B56F-210CB579DF82}"/>
    <dgm:cxn modelId="{607F33CA-F516-4E01-9C09-A00710A9E72F}" srcId="{96130728-B8A9-47C6-ABE2-1C3B5E48370B}" destId="{08329E3B-D0FA-4E2E-8832-1BD294CD8F4E}" srcOrd="1" destOrd="0" parTransId="{A297C665-7A56-4D25-8041-B1CE1AB449B3}" sibTransId="{DF3602A6-F4E2-4DB6-B9B9-081B372F449E}"/>
    <dgm:cxn modelId="{742FC9DD-5B38-4AA3-AB48-76F7F85D6976}" srcId="{53961F37-51C6-4EFE-8097-8D6596D32C7A}" destId="{929A68A4-2354-4C86-BE51-F84AECB00279}" srcOrd="0" destOrd="0" parTransId="{7D9E25F3-2B7E-487F-975B-6F515CF5FB37}" sibTransId="{7C8232F0-82EF-4987-828B-E1C151FB5434}"/>
    <dgm:cxn modelId="{FF4BC7E4-AF35-4F14-8E50-2BB0B0C04BB1}" srcId="{53961F37-51C6-4EFE-8097-8D6596D32C7A}" destId="{96130728-B8A9-47C6-ABE2-1C3B5E48370B}" srcOrd="2" destOrd="0" parTransId="{C122ED6A-A674-4DB6-82B3-2B2F6FB744A5}" sibTransId="{13F587EF-9A62-4686-B81E-79CC204C6F09}"/>
    <dgm:cxn modelId="{69DC74FE-BF51-4D02-B858-3F3F5B7E3794}" type="presOf" srcId="{08329E3B-D0FA-4E2E-8832-1BD294CD8F4E}" destId="{B081F4F8-E944-427E-9BCF-47BC0993E242}" srcOrd="0" destOrd="0" presId="urn:microsoft.com/office/officeart/2011/layout/TabList"/>
    <dgm:cxn modelId="{976F0CC3-B48A-4F9C-9BD6-67D18E093C45}" type="presParOf" srcId="{E0B46CA6-57FA-4989-B04B-B337FD5C5EE2}" destId="{B5FFFB0D-A013-4A55-A2E6-971757B34B29}" srcOrd="0" destOrd="0" presId="urn:microsoft.com/office/officeart/2011/layout/TabList"/>
    <dgm:cxn modelId="{4C0FBF03-C4E0-4D52-88B1-FB6424118544}" type="presParOf" srcId="{B5FFFB0D-A013-4A55-A2E6-971757B34B29}" destId="{98459DD2-1C52-4732-8353-D38DBE3C93E5}" srcOrd="0" destOrd="0" presId="urn:microsoft.com/office/officeart/2011/layout/TabList"/>
    <dgm:cxn modelId="{E194FC8E-CD89-4CEE-B41C-AB3A8CE344A3}" type="presParOf" srcId="{B5FFFB0D-A013-4A55-A2E6-971757B34B29}" destId="{845F17F6-8C68-4BE2-B73B-45BD8A6328B0}" srcOrd="1" destOrd="0" presId="urn:microsoft.com/office/officeart/2011/layout/TabList"/>
    <dgm:cxn modelId="{A854C171-02E0-447F-ACF6-BA8758ED8314}" type="presParOf" srcId="{B5FFFB0D-A013-4A55-A2E6-971757B34B29}" destId="{6A9B6891-A411-4802-A503-F363708FE51E}" srcOrd="2" destOrd="0" presId="urn:microsoft.com/office/officeart/2011/layout/TabList"/>
    <dgm:cxn modelId="{9B7FED38-35A0-4156-B601-D8909E79E28B}" type="presParOf" srcId="{E0B46CA6-57FA-4989-B04B-B337FD5C5EE2}" destId="{10D5E22D-687F-46FD-A6CE-C921F8D2AFA9}" srcOrd="1" destOrd="0" presId="urn:microsoft.com/office/officeart/2011/layout/TabList"/>
    <dgm:cxn modelId="{6794E313-B508-4976-8467-2AAA1E007E20}" type="presParOf" srcId="{E0B46CA6-57FA-4989-B04B-B337FD5C5EE2}" destId="{C792F67B-1568-4798-90B3-711F31107861}" srcOrd="2" destOrd="0" presId="urn:microsoft.com/office/officeart/2011/layout/TabList"/>
    <dgm:cxn modelId="{55A94415-343D-4572-926A-6C7B1BD65E28}" type="presParOf" srcId="{E0B46CA6-57FA-4989-B04B-B337FD5C5EE2}" destId="{5850E6D1-066E-44A1-AE55-6BFCBBDF2C80}" srcOrd="3" destOrd="0" presId="urn:microsoft.com/office/officeart/2011/layout/TabList"/>
    <dgm:cxn modelId="{F4D12161-A576-436F-BCE2-366CB516749C}" type="presParOf" srcId="{5850E6D1-066E-44A1-AE55-6BFCBBDF2C80}" destId="{9AF3A400-96F4-4FB5-8AD8-77EA3BB9C467}" srcOrd="0" destOrd="0" presId="urn:microsoft.com/office/officeart/2011/layout/TabList"/>
    <dgm:cxn modelId="{AEBEF9C0-2FC6-4ABB-B697-CD88945CF4E0}" type="presParOf" srcId="{5850E6D1-066E-44A1-AE55-6BFCBBDF2C80}" destId="{D0471FEA-9A8B-4ADD-94F9-A9B11BEA9409}" srcOrd="1" destOrd="0" presId="urn:microsoft.com/office/officeart/2011/layout/TabList"/>
    <dgm:cxn modelId="{7E99E633-356E-4207-B404-320A0CBE358A}" type="presParOf" srcId="{5850E6D1-066E-44A1-AE55-6BFCBBDF2C80}" destId="{9E3E4E35-DF47-410A-8E1C-DF2A9636F8EA}" srcOrd="2" destOrd="0" presId="urn:microsoft.com/office/officeart/2011/layout/TabList"/>
    <dgm:cxn modelId="{424F7E56-E77B-4F6E-8F21-07F01206E0E4}" type="presParOf" srcId="{E0B46CA6-57FA-4989-B04B-B337FD5C5EE2}" destId="{1A467478-7055-4144-8614-343A01FC9FCE}" srcOrd="4" destOrd="0" presId="urn:microsoft.com/office/officeart/2011/layout/TabList"/>
    <dgm:cxn modelId="{AD1FA585-BB1D-44D3-B236-DC99409198B8}" type="presParOf" srcId="{E0B46CA6-57FA-4989-B04B-B337FD5C5EE2}" destId="{19EC77D5-6C84-40D9-9703-8BAEF39161F2}" srcOrd="5" destOrd="0" presId="urn:microsoft.com/office/officeart/2011/layout/TabList"/>
    <dgm:cxn modelId="{9322BE0E-9687-4601-A820-745815C54733}" type="presParOf" srcId="{19EC77D5-6C84-40D9-9703-8BAEF39161F2}" destId="{7353F2F7-7E6D-48CE-9EF7-9A0FBF6ABED0}" srcOrd="0" destOrd="0" presId="urn:microsoft.com/office/officeart/2011/layout/TabList"/>
    <dgm:cxn modelId="{E5521237-4BBD-4CDF-B7CD-98D49A0C7307}" type="presParOf" srcId="{19EC77D5-6C84-40D9-9703-8BAEF39161F2}" destId="{CF8BAF46-A476-468C-A6E4-0E81EE1C08D9}" srcOrd="1" destOrd="0" presId="urn:microsoft.com/office/officeart/2011/layout/TabList"/>
    <dgm:cxn modelId="{EADCC3D7-CED6-46CD-BB39-657AF724AA1C}" type="presParOf" srcId="{19EC77D5-6C84-40D9-9703-8BAEF39161F2}" destId="{98349179-9104-4653-991D-6DE73D53D52E}" srcOrd="2" destOrd="0" presId="urn:microsoft.com/office/officeart/2011/layout/TabList"/>
    <dgm:cxn modelId="{8DB6BCE6-6C17-4972-8D8E-DBC562FAF14B}" type="presParOf" srcId="{E0B46CA6-57FA-4989-B04B-B337FD5C5EE2}" destId="{B081F4F8-E944-427E-9BCF-47BC0993E242}" srcOrd="6"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98FB33-1E4A-41A4-A916-9571D527FB40}" type="doc">
      <dgm:prSet loTypeId="urn:microsoft.com/office/officeart/2009/3/layout/StepUpProcess" loCatId="process" qsTypeId="urn:microsoft.com/office/officeart/2005/8/quickstyle/simple4" qsCatId="simple" csTypeId="urn:microsoft.com/office/officeart/2005/8/colors/colorful4" csCatId="colorful" phldr="1"/>
      <dgm:spPr/>
      <dgm:t>
        <a:bodyPr/>
        <a:lstStyle/>
        <a:p>
          <a:endParaRPr lang="en-US"/>
        </a:p>
      </dgm:t>
    </dgm:pt>
    <dgm:pt modelId="{CC69C2AA-75CB-4A64-88EF-F3794E9DD045}">
      <dgm:prSet phldrT="[Text]" custT="1"/>
      <dgm:spPr/>
      <dgm:t>
        <a:bodyPr/>
        <a:lstStyle/>
        <a:p>
          <a:pPr algn="just">
            <a:buFont typeface="Times New Roman" panose="02020603050405020304" pitchFamily="18" charset="0"/>
            <a:buChar char="-"/>
          </a:pPr>
          <a:r>
            <a:rPr lang="en-US" sz="2600" b="0">
              <a:solidFill>
                <a:schemeClr val="bg1"/>
              </a:solidFill>
              <a:latin typeface="Times New Roman" panose="02020603050405020304" pitchFamily="18" charset="0"/>
              <a:cs typeface="Times New Roman" panose="02020603050405020304" pitchFamily="18" charset="0"/>
            </a:rPr>
            <a:t>- </a:t>
          </a:r>
          <a:r>
            <a:rPr lang="vi-VN" sz="2600" b="0">
              <a:solidFill>
                <a:schemeClr val="bg1"/>
              </a:solidFill>
              <a:latin typeface="Times New Roman" panose="02020603050405020304" pitchFamily="18" charset="0"/>
              <a:cs typeface="Times New Roman" panose="02020603050405020304" pitchFamily="18" charset="0"/>
            </a:rPr>
            <a:t>Tình cảnh hết sức éo le, đáng thương</a:t>
          </a:r>
          <a:endParaRPr lang="en-US" sz="2600" b="0">
            <a:solidFill>
              <a:schemeClr val="bg1"/>
            </a:solidFill>
            <a:latin typeface="Times New Roman" panose="02020603050405020304" pitchFamily="18" charset="0"/>
            <a:cs typeface="Times New Roman" panose="02020603050405020304" pitchFamily="18" charset="0"/>
          </a:endParaRPr>
        </a:p>
        <a:p>
          <a:pPr algn="just">
            <a:buFont typeface="Times New Roman" panose="02020603050405020304" pitchFamily="18" charset="0"/>
            <a:buChar char="-"/>
          </a:pPr>
          <a:r>
            <a:rPr lang="en-US" sz="2600" b="0">
              <a:solidFill>
                <a:schemeClr val="bg1"/>
              </a:solidFill>
              <a:latin typeface="Times New Roman" panose="02020603050405020304" pitchFamily="18" charset="0"/>
              <a:cs typeface="Times New Roman" panose="02020603050405020304" pitchFamily="18" charset="0"/>
            </a:rPr>
            <a:t>- </a:t>
          </a:r>
          <a:r>
            <a:rPr lang="vi-VN" sz="2600" b="0">
              <a:solidFill>
                <a:schemeClr val="bg1"/>
              </a:solidFill>
              <a:latin typeface="Times New Roman" panose="02020603050405020304" pitchFamily="18" charset="0"/>
              <a:cs typeface="Times New Roman" panose="02020603050405020304" pitchFamily="18" charset="0"/>
            </a:rPr>
            <a:t>Sức yếu già cả, ốm đau bệnh tật, nghèo túng vất vả</a:t>
          </a:r>
          <a:r>
            <a:rPr lang="en-US" sz="2600" b="0">
              <a:solidFill>
                <a:schemeClr val="bg1"/>
              </a:solidFill>
              <a:latin typeface="Times New Roman" panose="02020603050405020304" pitchFamily="18" charset="0"/>
              <a:cs typeface="Times New Roman" panose="02020603050405020304" pitchFamily="18" charset="0"/>
            </a:rPr>
            <a:t>, </a:t>
          </a:r>
          <a:r>
            <a:rPr lang="vi-VN" sz="2600" b="0">
              <a:solidFill>
                <a:schemeClr val="bg1"/>
              </a:solidFill>
              <a:latin typeface="Times New Roman" panose="02020603050405020304" pitchFamily="18" charset="0"/>
              <a:cs typeface="Times New Roman" panose="02020603050405020304" pitchFamily="18" charset="0"/>
            </a:rPr>
            <a:t>bi kịch</a:t>
          </a:r>
          <a:endParaRPr lang="en-US" sz="2600" b="0">
            <a:solidFill>
              <a:schemeClr val="bg1"/>
            </a:solidFill>
            <a:latin typeface="Times New Roman" panose="02020603050405020304" pitchFamily="18" charset="0"/>
            <a:cs typeface="Times New Roman" panose="02020603050405020304" pitchFamily="18" charset="0"/>
          </a:endParaRPr>
        </a:p>
      </dgm:t>
    </dgm:pt>
    <dgm:pt modelId="{F5870D36-C7D0-4C11-9F6F-872507A1E73F}" type="parTrans" cxnId="{28F42EFB-A501-4A7E-9BBE-8FC4E174F6E2}">
      <dgm:prSet/>
      <dgm:spPr/>
      <dgm:t>
        <a:bodyPr/>
        <a:lstStyle/>
        <a:p>
          <a:endParaRPr lang="en-US">
            <a:latin typeface="Times New Roman" panose="02020603050405020304" pitchFamily="18" charset="0"/>
            <a:cs typeface="Times New Roman" panose="02020603050405020304" pitchFamily="18" charset="0"/>
          </a:endParaRPr>
        </a:p>
      </dgm:t>
    </dgm:pt>
    <dgm:pt modelId="{1F2F95A1-A51A-4612-9702-DE248C2C730F}" type="sibTrans" cxnId="{28F42EFB-A501-4A7E-9BBE-8FC4E174F6E2}">
      <dgm:prSet/>
      <dgm:spPr/>
      <dgm:t>
        <a:bodyPr/>
        <a:lstStyle/>
        <a:p>
          <a:endParaRPr lang="en-US">
            <a:latin typeface="Times New Roman" panose="02020603050405020304" pitchFamily="18" charset="0"/>
            <a:cs typeface="Times New Roman" panose="02020603050405020304" pitchFamily="18" charset="0"/>
          </a:endParaRPr>
        </a:p>
      </dgm:t>
    </dgm:pt>
    <dgm:pt modelId="{9693FB87-1C31-4A4E-A306-B2A7959A5556}">
      <dgm:prSet phldrT="[Text]" custT="1"/>
      <dgm:spPr/>
      <dgm:t>
        <a:bodyPr/>
        <a:lstStyle/>
        <a:p>
          <a:pPr algn="just"/>
          <a:r>
            <a:rPr lang="en-US" sz="2600" b="0">
              <a:solidFill>
                <a:schemeClr val="bg1"/>
              </a:solidFill>
              <a:latin typeface="Times New Roman" panose="02020603050405020304" pitchFamily="18" charset="0"/>
              <a:cs typeface="Times New Roman" panose="02020603050405020304" pitchFamily="18" charset="0"/>
            </a:rPr>
            <a:t>- </a:t>
          </a:r>
          <a:r>
            <a:rPr lang="vi-VN" sz="2600" b="0">
              <a:solidFill>
                <a:schemeClr val="bg1"/>
              </a:solidFill>
              <a:latin typeface="Times New Roman" panose="02020603050405020304" pitchFamily="18" charset="0"/>
              <a:cs typeface="Times New Roman" panose="02020603050405020304" pitchFamily="18" charset="0"/>
            </a:rPr>
            <a:t>Yêu thương động vật</a:t>
          </a:r>
          <a:endParaRPr lang="en-US" sz="2600" b="0">
            <a:solidFill>
              <a:schemeClr val="bg1"/>
            </a:solidFill>
            <a:latin typeface="Times New Roman" panose="02020603050405020304" pitchFamily="18" charset="0"/>
            <a:cs typeface="Times New Roman" panose="02020603050405020304" pitchFamily="18" charset="0"/>
          </a:endParaRPr>
        </a:p>
        <a:p>
          <a:pPr algn="just"/>
          <a:r>
            <a:rPr lang="en-US" sz="2600" b="0">
              <a:solidFill>
                <a:schemeClr val="bg1"/>
              </a:solidFill>
              <a:latin typeface="Times New Roman" panose="02020603050405020304" pitchFamily="18" charset="0"/>
              <a:cs typeface="Times New Roman" panose="02020603050405020304" pitchFamily="18" charset="0"/>
            </a:rPr>
            <a:t>- </a:t>
          </a:r>
          <a:r>
            <a:rPr lang="vi-VN" sz="2600" b="0">
              <a:solidFill>
                <a:schemeClr val="bg1"/>
              </a:solidFill>
              <a:latin typeface="Times New Roman" panose="02020603050405020304" pitchFamily="18" charset="0"/>
              <a:cs typeface="Times New Roman" panose="02020603050405020304" pitchFamily="18" charset="0"/>
            </a:rPr>
            <a:t>Yêu thương con</a:t>
          </a:r>
          <a:endParaRPr lang="en-US" sz="2600" b="0">
            <a:solidFill>
              <a:schemeClr val="bg1"/>
            </a:solidFill>
            <a:latin typeface="Times New Roman" panose="02020603050405020304" pitchFamily="18" charset="0"/>
            <a:cs typeface="Times New Roman" panose="02020603050405020304" pitchFamily="18" charset="0"/>
          </a:endParaRPr>
        </a:p>
        <a:p>
          <a:pPr algn="just"/>
          <a:r>
            <a:rPr lang="en-US" sz="2600" b="0">
              <a:solidFill>
                <a:schemeClr val="bg1"/>
              </a:solidFill>
              <a:latin typeface="Times New Roman" panose="02020603050405020304" pitchFamily="18" charset="0"/>
              <a:cs typeface="Times New Roman" panose="02020603050405020304" pitchFamily="18" charset="0"/>
            </a:rPr>
            <a:t>- </a:t>
          </a:r>
          <a:r>
            <a:rPr lang="vi-VN" sz="2600" b="0">
              <a:solidFill>
                <a:schemeClr val="bg1"/>
              </a:solidFill>
              <a:latin typeface="Times New Roman" panose="02020603050405020304" pitchFamily="18" charset="0"/>
              <a:cs typeface="Times New Roman" panose="02020603050405020304" pitchFamily="18" charset="0"/>
            </a:rPr>
            <a:t>Giàu	lòng</a:t>
          </a:r>
          <a:endParaRPr lang="en-US" sz="2600" b="0">
            <a:solidFill>
              <a:schemeClr val="bg1"/>
            </a:solidFill>
            <a:latin typeface="Times New Roman" panose="02020603050405020304" pitchFamily="18" charset="0"/>
            <a:cs typeface="Times New Roman" panose="02020603050405020304" pitchFamily="18" charset="0"/>
          </a:endParaRPr>
        </a:p>
        <a:p>
          <a:pPr algn="just"/>
          <a:r>
            <a:rPr lang="vi-VN" sz="2600" b="0">
              <a:solidFill>
                <a:schemeClr val="bg1"/>
              </a:solidFill>
              <a:latin typeface="Times New Roman" panose="02020603050405020304" pitchFamily="18" charset="0"/>
              <a:cs typeface="Times New Roman" panose="02020603050405020304" pitchFamily="18" charset="0"/>
            </a:rPr>
            <a:t>tự trọng</a:t>
          </a:r>
          <a:endParaRPr lang="en-US" sz="2600" b="0">
            <a:solidFill>
              <a:schemeClr val="bg1"/>
            </a:solidFill>
            <a:latin typeface="Times New Roman" panose="02020603050405020304" pitchFamily="18" charset="0"/>
            <a:cs typeface="Times New Roman" panose="02020603050405020304" pitchFamily="18" charset="0"/>
          </a:endParaRPr>
        </a:p>
      </dgm:t>
    </dgm:pt>
    <dgm:pt modelId="{8A4F4B24-8198-441D-B067-E8D000D907D4}" type="parTrans" cxnId="{7710CAB2-A688-4177-B954-EBEE981ED9FA}">
      <dgm:prSet/>
      <dgm:spPr/>
      <dgm:t>
        <a:bodyPr/>
        <a:lstStyle/>
        <a:p>
          <a:endParaRPr lang="en-US">
            <a:latin typeface="Times New Roman" panose="02020603050405020304" pitchFamily="18" charset="0"/>
            <a:cs typeface="Times New Roman" panose="02020603050405020304" pitchFamily="18" charset="0"/>
          </a:endParaRPr>
        </a:p>
      </dgm:t>
    </dgm:pt>
    <dgm:pt modelId="{A421FCA0-50DB-4CDF-A21A-36D1534E32A7}" type="sibTrans" cxnId="{7710CAB2-A688-4177-B954-EBEE981ED9FA}">
      <dgm:prSet/>
      <dgm:spPr/>
      <dgm:t>
        <a:bodyPr/>
        <a:lstStyle/>
        <a:p>
          <a:endParaRPr lang="en-US">
            <a:latin typeface="Times New Roman" panose="02020603050405020304" pitchFamily="18" charset="0"/>
            <a:cs typeface="Times New Roman" panose="02020603050405020304" pitchFamily="18" charset="0"/>
          </a:endParaRPr>
        </a:p>
      </dgm:t>
    </dgm:pt>
    <dgm:pt modelId="{C5E9912A-33EB-442C-9D71-4F3A17DEC67F}">
      <dgm:prSet phldrT="[Text]" custT="1"/>
      <dgm:spPr/>
      <dgm:t>
        <a:bodyPr/>
        <a:lstStyle/>
        <a:p>
          <a:pPr algn="just"/>
          <a:r>
            <a:rPr lang="en-US" sz="2200" b="0">
              <a:solidFill>
                <a:schemeClr val="bg1"/>
              </a:solidFill>
              <a:latin typeface="Times New Roman" panose="02020603050405020304" pitchFamily="18" charset="0"/>
              <a:cs typeface="Times New Roman" panose="02020603050405020304" pitchFamily="18" charset="0"/>
            </a:rPr>
            <a:t>- </a:t>
          </a:r>
          <a:r>
            <a:rPr lang="vi-VN" sz="2200" b="0">
              <a:solidFill>
                <a:srgbClr val="FFFF00"/>
              </a:solidFill>
              <a:latin typeface="Times New Roman" panose="02020603050405020304" pitchFamily="18" charset="0"/>
              <a:cs typeface="Times New Roman" panose="02020603050405020304" pitchFamily="18" charset="0"/>
            </a:rPr>
            <a:t>Nguyên nhân</a:t>
          </a:r>
          <a:r>
            <a:rPr lang="en-US" sz="2200" b="0">
              <a:solidFill>
                <a:schemeClr val="bg1"/>
              </a:solidFill>
              <a:latin typeface="Times New Roman" panose="02020603050405020304" pitchFamily="18" charset="0"/>
              <a:cs typeface="Times New Roman" panose="02020603050405020304" pitchFamily="18" charset="0"/>
            </a:rPr>
            <a:t>: …</a:t>
          </a:r>
        </a:p>
        <a:p>
          <a:pPr algn="just"/>
          <a:r>
            <a:rPr lang="en-US" sz="2200" b="0">
              <a:solidFill>
                <a:schemeClr val="bg1"/>
              </a:solidFill>
              <a:latin typeface="Times New Roman" panose="02020603050405020304" pitchFamily="18" charset="0"/>
              <a:cs typeface="Times New Roman" panose="02020603050405020304" pitchFamily="18" charset="0"/>
            </a:rPr>
            <a:t>- </a:t>
          </a:r>
          <a:r>
            <a:rPr lang="vi-VN" sz="2200" b="0">
              <a:solidFill>
                <a:srgbClr val="FFFF00"/>
              </a:solidFill>
              <a:latin typeface="Times New Roman" panose="02020603050405020304" pitchFamily="18" charset="0"/>
              <a:cs typeface="Times New Roman" panose="02020603050405020304" pitchFamily="18" charset="0"/>
            </a:rPr>
            <a:t>Cái chết của lão</a:t>
          </a:r>
          <a:r>
            <a:rPr lang="en-US" sz="2200" b="0">
              <a:solidFill>
                <a:schemeClr val="bg1"/>
              </a:solidFill>
              <a:latin typeface="Times New Roman" panose="02020603050405020304" pitchFamily="18" charset="0"/>
              <a:cs typeface="Times New Roman" panose="02020603050405020304" pitchFamily="18" charset="0"/>
            </a:rPr>
            <a:t>:</a:t>
          </a:r>
        </a:p>
        <a:p>
          <a:pPr algn="just"/>
          <a:r>
            <a:rPr lang="en-US" sz="2200" b="0">
              <a:solidFill>
                <a:schemeClr val="bg1"/>
              </a:solidFill>
              <a:latin typeface="Times New Roman" panose="02020603050405020304" pitchFamily="18" charset="0"/>
              <a:cs typeface="Times New Roman" panose="02020603050405020304" pitchFamily="18" charset="0"/>
            </a:rPr>
            <a:t>+ </a:t>
          </a:r>
          <a:r>
            <a:rPr lang="vi-VN" sz="2200" b="0">
              <a:solidFill>
                <a:schemeClr val="bg1"/>
              </a:solidFill>
              <a:latin typeface="Times New Roman" panose="02020603050405020304" pitchFamily="18" charset="0"/>
              <a:cs typeface="Times New Roman" panose="02020603050405020304" pitchFamily="18" charset="0"/>
            </a:rPr>
            <a:t>Cái chết đến với lão một cách khó nhọc và đau đớn</a:t>
          </a:r>
          <a:endParaRPr lang="en-US" sz="2200" b="0">
            <a:solidFill>
              <a:schemeClr val="bg1"/>
            </a:solidFill>
            <a:latin typeface="Times New Roman" panose="02020603050405020304" pitchFamily="18" charset="0"/>
            <a:cs typeface="Times New Roman" panose="02020603050405020304" pitchFamily="18" charset="0"/>
          </a:endParaRPr>
        </a:p>
        <a:p>
          <a:pPr algn="just"/>
          <a:r>
            <a:rPr lang="en-US" sz="2200" b="0">
              <a:solidFill>
                <a:schemeClr val="bg1"/>
              </a:solidFill>
              <a:latin typeface="Times New Roman" panose="02020603050405020304" pitchFamily="18" charset="0"/>
              <a:cs typeface="Times New Roman" panose="02020603050405020304" pitchFamily="18" charset="0"/>
            </a:rPr>
            <a:t>+ </a:t>
          </a:r>
          <a:r>
            <a:rPr lang="vi-VN" sz="2200" b="0">
              <a:solidFill>
                <a:schemeClr val="bg1"/>
              </a:solidFill>
              <a:latin typeface="Times New Roman" panose="02020603050405020304" pitchFamily="18" charset="0"/>
              <a:cs typeface="Times New Roman" panose="02020603050405020304" pitchFamily="18" charset="0"/>
            </a:rPr>
            <a:t>Lão Hạc chết bằng cách tự đầu độc mình </a:t>
          </a:r>
          <a:endParaRPr lang="en-US" sz="2200" b="0">
            <a:solidFill>
              <a:schemeClr val="bg1"/>
            </a:solidFill>
            <a:latin typeface="Times New Roman" panose="02020603050405020304" pitchFamily="18" charset="0"/>
            <a:cs typeface="Times New Roman" panose="02020603050405020304" pitchFamily="18" charset="0"/>
          </a:endParaRPr>
        </a:p>
        <a:p>
          <a:pPr algn="just"/>
          <a:r>
            <a:rPr lang="en-US" sz="2200" b="0">
              <a:solidFill>
                <a:schemeClr val="bg1"/>
              </a:solidFill>
              <a:latin typeface="Times New Roman" panose="02020603050405020304" pitchFamily="18" charset="0"/>
              <a:cs typeface="Times New Roman" panose="02020603050405020304" pitchFamily="18" charset="0"/>
            </a:rPr>
            <a:t>+ </a:t>
          </a:r>
          <a:r>
            <a:rPr lang="vi-VN" sz="2200" b="0">
              <a:solidFill>
                <a:schemeClr val="bg1"/>
              </a:solidFill>
              <a:latin typeface="Times New Roman" panose="02020603050405020304" pitchFamily="18" charset="0"/>
              <a:cs typeface="Times New Roman" panose="02020603050405020304" pitchFamily="18" charset="0"/>
            </a:rPr>
            <a:t>Chết bằng cách của một con vật </a:t>
          </a:r>
          <a:endParaRPr lang="en-US" sz="2200" b="0">
            <a:solidFill>
              <a:schemeClr val="bg1"/>
            </a:solidFill>
            <a:latin typeface="Times New Roman" panose="02020603050405020304" pitchFamily="18" charset="0"/>
            <a:cs typeface="Times New Roman" panose="02020603050405020304" pitchFamily="18" charset="0"/>
          </a:endParaRPr>
        </a:p>
        <a:p>
          <a:pPr algn="just"/>
          <a:r>
            <a:rPr lang="en-US" sz="2200" b="0">
              <a:solidFill>
                <a:schemeClr val="bg1"/>
              </a:solidFill>
              <a:latin typeface="Times New Roman" panose="02020603050405020304" pitchFamily="18" charset="0"/>
              <a:cs typeface="Times New Roman" panose="02020603050405020304" pitchFamily="18" charset="0"/>
            </a:rPr>
            <a:t>+ </a:t>
          </a:r>
          <a:r>
            <a:rPr lang="vi-VN" sz="2200">
              <a:solidFill>
                <a:schemeClr val="bg1"/>
              </a:solidFill>
              <a:latin typeface="Times New Roman" panose="02020603050405020304" pitchFamily="18" charset="0"/>
              <a:cs typeface="Times New Roman" panose="02020603050405020304" pitchFamily="18" charset="0"/>
            </a:rPr>
            <a:t>Lão Hạc sống đã khổ sở đến chết vẫn khổ sở</a:t>
          </a:r>
          <a:endParaRPr lang="en-US" sz="2200" b="0">
            <a:solidFill>
              <a:schemeClr val="bg1"/>
            </a:solidFill>
            <a:latin typeface="Times New Roman" panose="02020603050405020304" pitchFamily="18" charset="0"/>
            <a:cs typeface="Times New Roman" panose="02020603050405020304" pitchFamily="18" charset="0"/>
          </a:endParaRPr>
        </a:p>
      </dgm:t>
    </dgm:pt>
    <dgm:pt modelId="{50998EFB-B46B-421A-B8E2-282CBF9C0E4E}" type="parTrans" cxnId="{6F5ECD55-454A-48DB-AA5C-6F0A5824EC0D}">
      <dgm:prSet/>
      <dgm:spPr/>
      <dgm:t>
        <a:bodyPr/>
        <a:lstStyle/>
        <a:p>
          <a:endParaRPr lang="en-US">
            <a:latin typeface="Times New Roman" panose="02020603050405020304" pitchFamily="18" charset="0"/>
            <a:cs typeface="Times New Roman" panose="02020603050405020304" pitchFamily="18" charset="0"/>
          </a:endParaRPr>
        </a:p>
      </dgm:t>
    </dgm:pt>
    <dgm:pt modelId="{15C0068B-0D44-4839-8BA3-7881F922AB7A}" type="sibTrans" cxnId="{6F5ECD55-454A-48DB-AA5C-6F0A5824EC0D}">
      <dgm:prSet/>
      <dgm:spPr/>
      <dgm:t>
        <a:bodyPr/>
        <a:lstStyle/>
        <a:p>
          <a:endParaRPr lang="en-US">
            <a:latin typeface="Times New Roman" panose="02020603050405020304" pitchFamily="18" charset="0"/>
            <a:cs typeface="Times New Roman" panose="02020603050405020304" pitchFamily="18" charset="0"/>
          </a:endParaRPr>
        </a:p>
      </dgm:t>
    </dgm:pt>
    <dgm:pt modelId="{C9F72823-8EF1-41B2-87E7-48298E8D4DCA}">
      <dgm:prSet phldrT="[Text]" custT="1"/>
      <dgm:spPr/>
      <dgm:t>
        <a:bodyPr/>
        <a:lstStyle/>
        <a:p>
          <a:pPr algn="just"/>
          <a:r>
            <a:rPr lang="vi-VN" sz="2400" b="0">
              <a:solidFill>
                <a:srgbClr val="FFFF00"/>
              </a:solidFill>
              <a:latin typeface="+mj-lt"/>
            </a:rPr>
            <a:t>Phản ánh cuộc đời và tính cách của người nông dân trong xã hội cũ</a:t>
          </a:r>
          <a:r>
            <a:rPr lang="vi-VN" sz="2400" b="0">
              <a:solidFill>
                <a:schemeClr val="accent5">
                  <a:lumMod val="60000"/>
                  <a:lumOff val="40000"/>
                </a:schemeClr>
              </a:solidFill>
              <a:latin typeface="+mj-lt"/>
            </a:rPr>
            <a:t>. Họ là người sống khổ cực vì bị áp bức bóc lột nặng nề, phải chịu sưu cao</a:t>
          </a:r>
          <a:r>
            <a:rPr lang="en-US" sz="2400" b="0">
              <a:solidFill>
                <a:schemeClr val="accent5">
                  <a:lumMod val="60000"/>
                  <a:lumOff val="40000"/>
                </a:schemeClr>
              </a:solidFill>
              <a:latin typeface="+mj-lt"/>
            </a:rPr>
            <a:t> </a:t>
          </a:r>
          <a:r>
            <a:rPr lang="vi-VN" sz="2400" b="0">
              <a:solidFill>
                <a:schemeClr val="accent5">
                  <a:lumMod val="60000"/>
                  <a:lumOff val="40000"/>
                </a:schemeClr>
              </a:solidFill>
              <a:latin typeface="+mj-lt"/>
            </a:rPr>
            <a:t>thuế nặng. Cuộc sống của họ lâm vào cảnh bần cùng, bế tắc tuy</a:t>
          </a:r>
          <a:r>
            <a:rPr lang="en-US" sz="2400" b="0">
              <a:solidFill>
                <a:schemeClr val="accent5">
                  <a:lumMod val="60000"/>
                  <a:lumOff val="40000"/>
                </a:schemeClr>
              </a:solidFill>
              <a:latin typeface="+mj-lt"/>
            </a:rPr>
            <a:t> </a:t>
          </a:r>
          <a:r>
            <a:rPr lang="vi-VN" sz="2400" b="0">
              <a:solidFill>
                <a:schemeClr val="accent5">
                  <a:lumMod val="60000"/>
                  <a:lumOff val="40000"/>
                </a:schemeClr>
              </a:solidFill>
              <a:latin typeface="+mj-lt"/>
            </a:rPr>
            <a:t>nhiên vẫn luôn giữ được những phẩm chất đáng quý</a:t>
          </a:r>
          <a:endParaRPr lang="en-US" sz="2400" b="0">
            <a:solidFill>
              <a:schemeClr val="accent5">
                <a:lumMod val="60000"/>
                <a:lumOff val="40000"/>
              </a:schemeClr>
            </a:solidFill>
            <a:latin typeface="+mj-lt"/>
            <a:cs typeface="Times New Roman" panose="02020603050405020304" pitchFamily="18" charset="0"/>
          </a:endParaRPr>
        </a:p>
      </dgm:t>
    </dgm:pt>
    <dgm:pt modelId="{A067AC0E-F2EC-47F3-964D-21DDBC80356C}" type="parTrans" cxnId="{0AB9E541-35DD-4ADD-8796-44C1070B551E}">
      <dgm:prSet/>
      <dgm:spPr/>
      <dgm:t>
        <a:bodyPr/>
        <a:lstStyle/>
        <a:p>
          <a:endParaRPr lang="en-US">
            <a:latin typeface="Times New Roman" panose="02020603050405020304" pitchFamily="18" charset="0"/>
            <a:cs typeface="Times New Roman" panose="02020603050405020304" pitchFamily="18" charset="0"/>
          </a:endParaRPr>
        </a:p>
      </dgm:t>
    </dgm:pt>
    <dgm:pt modelId="{95F84C77-BA42-4722-A6C1-8FBDBE19E970}" type="sibTrans" cxnId="{0AB9E541-35DD-4ADD-8796-44C1070B551E}">
      <dgm:prSet/>
      <dgm:spPr/>
      <dgm:t>
        <a:bodyPr/>
        <a:lstStyle/>
        <a:p>
          <a:endParaRPr lang="en-US">
            <a:latin typeface="Times New Roman" panose="02020603050405020304" pitchFamily="18" charset="0"/>
            <a:cs typeface="Times New Roman" panose="02020603050405020304" pitchFamily="18" charset="0"/>
          </a:endParaRPr>
        </a:p>
      </dgm:t>
    </dgm:pt>
    <dgm:pt modelId="{22A78AA1-C244-4B70-AB46-D0B260CC4129}" type="pres">
      <dgm:prSet presAssocID="{1598FB33-1E4A-41A4-A916-9571D527FB40}" presName="rootnode" presStyleCnt="0">
        <dgm:presLayoutVars>
          <dgm:chMax/>
          <dgm:chPref/>
          <dgm:dir/>
          <dgm:animLvl val="lvl"/>
        </dgm:presLayoutVars>
      </dgm:prSet>
      <dgm:spPr/>
    </dgm:pt>
    <dgm:pt modelId="{123D4DCC-E590-4099-921B-57330E967A80}" type="pres">
      <dgm:prSet presAssocID="{CC69C2AA-75CB-4A64-88EF-F3794E9DD045}" presName="composite" presStyleCnt="0"/>
      <dgm:spPr/>
    </dgm:pt>
    <dgm:pt modelId="{47C35BC7-5C7A-4D3F-8AA3-7899B6626D19}" type="pres">
      <dgm:prSet presAssocID="{CC69C2AA-75CB-4A64-88EF-F3794E9DD045}" presName="LShape" presStyleLbl="alignNode1" presStyleIdx="0" presStyleCnt="7"/>
      <dgm:spPr/>
    </dgm:pt>
    <dgm:pt modelId="{59878989-99B9-448A-B18E-3B3A85AB0B17}" type="pres">
      <dgm:prSet presAssocID="{CC69C2AA-75CB-4A64-88EF-F3794E9DD045}" presName="ParentText" presStyleLbl="revTx" presStyleIdx="0" presStyleCnt="4" custScaleX="101261">
        <dgm:presLayoutVars>
          <dgm:chMax val="0"/>
          <dgm:chPref val="0"/>
          <dgm:bulletEnabled val="1"/>
        </dgm:presLayoutVars>
      </dgm:prSet>
      <dgm:spPr/>
    </dgm:pt>
    <dgm:pt modelId="{BD3DCA85-D80D-4C5A-940F-5FB0CADA8DA5}" type="pres">
      <dgm:prSet presAssocID="{CC69C2AA-75CB-4A64-88EF-F3794E9DD045}" presName="Triangle" presStyleLbl="alignNode1" presStyleIdx="1" presStyleCnt="7"/>
      <dgm:spPr/>
    </dgm:pt>
    <dgm:pt modelId="{FC69F5DA-905B-4626-B4D5-E6BA609E74BA}" type="pres">
      <dgm:prSet presAssocID="{1F2F95A1-A51A-4612-9702-DE248C2C730F}" presName="sibTrans" presStyleCnt="0"/>
      <dgm:spPr/>
    </dgm:pt>
    <dgm:pt modelId="{89BA6504-4C26-46E1-AF0D-D9F60A165D91}" type="pres">
      <dgm:prSet presAssocID="{1F2F95A1-A51A-4612-9702-DE248C2C730F}" presName="space" presStyleCnt="0"/>
      <dgm:spPr/>
    </dgm:pt>
    <dgm:pt modelId="{07396621-AB10-489D-8F7E-31DE94DA27EB}" type="pres">
      <dgm:prSet presAssocID="{9693FB87-1C31-4A4E-A306-B2A7959A5556}" presName="composite" presStyleCnt="0"/>
      <dgm:spPr/>
    </dgm:pt>
    <dgm:pt modelId="{0718F812-CCDE-4BFE-93B0-3AC82205082E}" type="pres">
      <dgm:prSet presAssocID="{9693FB87-1C31-4A4E-A306-B2A7959A5556}" presName="LShape" presStyleLbl="alignNode1" presStyleIdx="2" presStyleCnt="7"/>
      <dgm:spPr/>
    </dgm:pt>
    <dgm:pt modelId="{E6140944-BD79-4DCB-A847-F8493BE269AB}" type="pres">
      <dgm:prSet presAssocID="{9693FB87-1C31-4A4E-A306-B2A7959A5556}" presName="ParentText" presStyleLbl="revTx" presStyleIdx="1" presStyleCnt="4">
        <dgm:presLayoutVars>
          <dgm:chMax val="0"/>
          <dgm:chPref val="0"/>
          <dgm:bulletEnabled val="1"/>
        </dgm:presLayoutVars>
      </dgm:prSet>
      <dgm:spPr/>
    </dgm:pt>
    <dgm:pt modelId="{A6A34AAF-ACF0-4483-B04C-02646CC3B95F}" type="pres">
      <dgm:prSet presAssocID="{9693FB87-1C31-4A4E-A306-B2A7959A5556}" presName="Triangle" presStyleLbl="alignNode1" presStyleIdx="3" presStyleCnt="7"/>
      <dgm:spPr/>
    </dgm:pt>
    <dgm:pt modelId="{9E7CFE84-52D5-4417-A0A3-58FE6E457765}" type="pres">
      <dgm:prSet presAssocID="{A421FCA0-50DB-4CDF-A21A-36D1534E32A7}" presName="sibTrans" presStyleCnt="0"/>
      <dgm:spPr/>
    </dgm:pt>
    <dgm:pt modelId="{9536B2BE-2805-4E10-8896-7BF6B8AACDB4}" type="pres">
      <dgm:prSet presAssocID="{A421FCA0-50DB-4CDF-A21A-36D1534E32A7}" presName="space" presStyleCnt="0"/>
      <dgm:spPr/>
    </dgm:pt>
    <dgm:pt modelId="{08F29D2F-54F0-4180-ADE6-5D0B0B3C2B0B}" type="pres">
      <dgm:prSet presAssocID="{C5E9912A-33EB-442C-9D71-4F3A17DEC67F}" presName="composite" presStyleCnt="0"/>
      <dgm:spPr/>
    </dgm:pt>
    <dgm:pt modelId="{33B67576-F66C-4830-A9A4-8CFC11B6C64B}" type="pres">
      <dgm:prSet presAssocID="{C5E9912A-33EB-442C-9D71-4F3A17DEC67F}" presName="LShape" presStyleLbl="alignNode1" presStyleIdx="4" presStyleCnt="7"/>
      <dgm:spPr/>
    </dgm:pt>
    <dgm:pt modelId="{F0FCFAAC-852B-40F3-BD6A-0FD59FEE9843}" type="pres">
      <dgm:prSet presAssocID="{C5E9912A-33EB-442C-9D71-4F3A17DEC67F}" presName="ParentText" presStyleLbl="revTx" presStyleIdx="2" presStyleCnt="4">
        <dgm:presLayoutVars>
          <dgm:chMax val="0"/>
          <dgm:chPref val="0"/>
          <dgm:bulletEnabled val="1"/>
        </dgm:presLayoutVars>
      </dgm:prSet>
      <dgm:spPr/>
    </dgm:pt>
    <dgm:pt modelId="{2A87A9B3-6E88-4BD9-8CA1-9D4D408A8F94}" type="pres">
      <dgm:prSet presAssocID="{C5E9912A-33EB-442C-9D71-4F3A17DEC67F}" presName="Triangle" presStyleLbl="alignNode1" presStyleIdx="5" presStyleCnt="7"/>
      <dgm:spPr/>
    </dgm:pt>
    <dgm:pt modelId="{E0535D89-FC01-4F1C-BD10-6C9F8A187898}" type="pres">
      <dgm:prSet presAssocID="{15C0068B-0D44-4839-8BA3-7881F922AB7A}" presName="sibTrans" presStyleCnt="0"/>
      <dgm:spPr/>
    </dgm:pt>
    <dgm:pt modelId="{E27637E8-6180-4CF9-BBD9-F826B0978FD5}" type="pres">
      <dgm:prSet presAssocID="{15C0068B-0D44-4839-8BA3-7881F922AB7A}" presName="space" presStyleCnt="0"/>
      <dgm:spPr/>
    </dgm:pt>
    <dgm:pt modelId="{728D7339-543B-470B-9901-90F655075187}" type="pres">
      <dgm:prSet presAssocID="{C9F72823-8EF1-41B2-87E7-48298E8D4DCA}" presName="composite" presStyleCnt="0"/>
      <dgm:spPr/>
    </dgm:pt>
    <dgm:pt modelId="{DC9F7A24-104C-41ED-9928-4700F6901E82}" type="pres">
      <dgm:prSet presAssocID="{C9F72823-8EF1-41B2-87E7-48298E8D4DCA}" presName="LShape" presStyleLbl="alignNode1" presStyleIdx="6" presStyleCnt="7"/>
      <dgm:spPr/>
    </dgm:pt>
    <dgm:pt modelId="{9009591F-3FD5-44B3-8564-E33A5097A704}" type="pres">
      <dgm:prSet presAssocID="{C9F72823-8EF1-41B2-87E7-48298E8D4DCA}" presName="ParentText" presStyleLbl="revTx" presStyleIdx="3" presStyleCnt="4">
        <dgm:presLayoutVars>
          <dgm:chMax val="0"/>
          <dgm:chPref val="0"/>
          <dgm:bulletEnabled val="1"/>
        </dgm:presLayoutVars>
      </dgm:prSet>
      <dgm:spPr/>
    </dgm:pt>
  </dgm:ptLst>
  <dgm:cxnLst>
    <dgm:cxn modelId="{8875302A-F2CB-4BB5-AC53-5A1CC62AA34F}" type="presOf" srcId="{1598FB33-1E4A-41A4-A916-9571D527FB40}" destId="{22A78AA1-C244-4B70-AB46-D0B260CC4129}" srcOrd="0" destOrd="0" presId="urn:microsoft.com/office/officeart/2009/3/layout/StepUpProcess"/>
    <dgm:cxn modelId="{0AB9E541-35DD-4ADD-8796-44C1070B551E}" srcId="{1598FB33-1E4A-41A4-A916-9571D527FB40}" destId="{C9F72823-8EF1-41B2-87E7-48298E8D4DCA}" srcOrd="3" destOrd="0" parTransId="{A067AC0E-F2EC-47F3-964D-21DDBC80356C}" sibTransId="{95F84C77-BA42-4722-A6C1-8FBDBE19E970}"/>
    <dgm:cxn modelId="{9AD53F6B-DC69-456B-84F2-58FA73A71509}" type="presOf" srcId="{9693FB87-1C31-4A4E-A306-B2A7959A5556}" destId="{E6140944-BD79-4DCB-A847-F8493BE269AB}" srcOrd="0" destOrd="0" presId="urn:microsoft.com/office/officeart/2009/3/layout/StepUpProcess"/>
    <dgm:cxn modelId="{37A4D34D-AD0D-4E51-8AD9-C1A7DFDFAE02}" type="presOf" srcId="{C9F72823-8EF1-41B2-87E7-48298E8D4DCA}" destId="{9009591F-3FD5-44B3-8564-E33A5097A704}" srcOrd="0" destOrd="0" presId="urn:microsoft.com/office/officeart/2009/3/layout/StepUpProcess"/>
    <dgm:cxn modelId="{6F5ECD55-454A-48DB-AA5C-6F0A5824EC0D}" srcId="{1598FB33-1E4A-41A4-A916-9571D527FB40}" destId="{C5E9912A-33EB-442C-9D71-4F3A17DEC67F}" srcOrd="2" destOrd="0" parTransId="{50998EFB-B46B-421A-B8E2-282CBF9C0E4E}" sibTransId="{15C0068B-0D44-4839-8BA3-7881F922AB7A}"/>
    <dgm:cxn modelId="{4529FB77-F7C1-40E6-BDA5-6A282CA48943}" type="presOf" srcId="{CC69C2AA-75CB-4A64-88EF-F3794E9DD045}" destId="{59878989-99B9-448A-B18E-3B3A85AB0B17}" srcOrd="0" destOrd="0" presId="urn:microsoft.com/office/officeart/2009/3/layout/StepUpProcess"/>
    <dgm:cxn modelId="{908C327B-3312-440F-ABA7-93D2E85710FF}" type="presOf" srcId="{C5E9912A-33EB-442C-9D71-4F3A17DEC67F}" destId="{F0FCFAAC-852B-40F3-BD6A-0FD59FEE9843}" srcOrd="0" destOrd="0" presId="urn:microsoft.com/office/officeart/2009/3/layout/StepUpProcess"/>
    <dgm:cxn modelId="{7710CAB2-A688-4177-B954-EBEE981ED9FA}" srcId="{1598FB33-1E4A-41A4-A916-9571D527FB40}" destId="{9693FB87-1C31-4A4E-A306-B2A7959A5556}" srcOrd="1" destOrd="0" parTransId="{8A4F4B24-8198-441D-B067-E8D000D907D4}" sibTransId="{A421FCA0-50DB-4CDF-A21A-36D1534E32A7}"/>
    <dgm:cxn modelId="{28F42EFB-A501-4A7E-9BBE-8FC4E174F6E2}" srcId="{1598FB33-1E4A-41A4-A916-9571D527FB40}" destId="{CC69C2AA-75CB-4A64-88EF-F3794E9DD045}" srcOrd="0" destOrd="0" parTransId="{F5870D36-C7D0-4C11-9F6F-872507A1E73F}" sibTransId="{1F2F95A1-A51A-4612-9702-DE248C2C730F}"/>
    <dgm:cxn modelId="{0A0B988D-35A2-436C-9673-0FE3E293B20D}" type="presParOf" srcId="{22A78AA1-C244-4B70-AB46-D0B260CC4129}" destId="{123D4DCC-E590-4099-921B-57330E967A80}" srcOrd="0" destOrd="0" presId="urn:microsoft.com/office/officeart/2009/3/layout/StepUpProcess"/>
    <dgm:cxn modelId="{B8EF63F7-E144-44C7-83CE-79E9A8AE0843}" type="presParOf" srcId="{123D4DCC-E590-4099-921B-57330E967A80}" destId="{47C35BC7-5C7A-4D3F-8AA3-7899B6626D19}" srcOrd="0" destOrd="0" presId="urn:microsoft.com/office/officeart/2009/3/layout/StepUpProcess"/>
    <dgm:cxn modelId="{D36F1EE2-135F-49D5-8E37-59BAEC050E68}" type="presParOf" srcId="{123D4DCC-E590-4099-921B-57330E967A80}" destId="{59878989-99B9-448A-B18E-3B3A85AB0B17}" srcOrd="1" destOrd="0" presId="urn:microsoft.com/office/officeart/2009/3/layout/StepUpProcess"/>
    <dgm:cxn modelId="{ED3141E3-32AA-49FE-83E8-7BEF22902E41}" type="presParOf" srcId="{123D4DCC-E590-4099-921B-57330E967A80}" destId="{BD3DCA85-D80D-4C5A-940F-5FB0CADA8DA5}" srcOrd="2" destOrd="0" presId="urn:microsoft.com/office/officeart/2009/3/layout/StepUpProcess"/>
    <dgm:cxn modelId="{B4395844-2069-48C9-A27C-86CC509A4F8B}" type="presParOf" srcId="{22A78AA1-C244-4B70-AB46-D0B260CC4129}" destId="{FC69F5DA-905B-4626-B4D5-E6BA609E74BA}" srcOrd="1" destOrd="0" presId="urn:microsoft.com/office/officeart/2009/3/layout/StepUpProcess"/>
    <dgm:cxn modelId="{0141685A-2AE5-4709-AE90-253BBF83381A}" type="presParOf" srcId="{FC69F5DA-905B-4626-B4D5-E6BA609E74BA}" destId="{89BA6504-4C26-46E1-AF0D-D9F60A165D91}" srcOrd="0" destOrd="0" presId="urn:microsoft.com/office/officeart/2009/3/layout/StepUpProcess"/>
    <dgm:cxn modelId="{2B99F572-EA80-4F32-9339-AEDE656DE2FE}" type="presParOf" srcId="{22A78AA1-C244-4B70-AB46-D0B260CC4129}" destId="{07396621-AB10-489D-8F7E-31DE94DA27EB}" srcOrd="2" destOrd="0" presId="urn:microsoft.com/office/officeart/2009/3/layout/StepUpProcess"/>
    <dgm:cxn modelId="{8ABCBCEA-B7FB-49E4-B1DC-8263BCB9335F}" type="presParOf" srcId="{07396621-AB10-489D-8F7E-31DE94DA27EB}" destId="{0718F812-CCDE-4BFE-93B0-3AC82205082E}" srcOrd="0" destOrd="0" presId="urn:microsoft.com/office/officeart/2009/3/layout/StepUpProcess"/>
    <dgm:cxn modelId="{DB3809EE-FB39-4F7E-A0D1-C63B4F639F2F}" type="presParOf" srcId="{07396621-AB10-489D-8F7E-31DE94DA27EB}" destId="{E6140944-BD79-4DCB-A847-F8493BE269AB}" srcOrd="1" destOrd="0" presId="urn:microsoft.com/office/officeart/2009/3/layout/StepUpProcess"/>
    <dgm:cxn modelId="{D26E875D-DCC9-4113-A95D-BAAF498FE37C}" type="presParOf" srcId="{07396621-AB10-489D-8F7E-31DE94DA27EB}" destId="{A6A34AAF-ACF0-4483-B04C-02646CC3B95F}" srcOrd="2" destOrd="0" presId="urn:microsoft.com/office/officeart/2009/3/layout/StepUpProcess"/>
    <dgm:cxn modelId="{F667C2F8-36F2-4CBC-9E56-1D1251E8C000}" type="presParOf" srcId="{22A78AA1-C244-4B70-AB46-D0B260CC4129}" destId="{9E7CFE84-52D5-4417-A0A3-58FE6E457765}" srcOrd="3" destOrd="0" presId="urn:microsoft.com/office/officeart/2009/3/layout/StepUpProcess"/>
    <dgm:cxn modelId="{75E77432-478A-44F0-B548-1AFC5FF84DD9}" type="presParOf" srcId="{9E7CFE84-52D5-4417-A0A3-58FE6E457765}" destId="{9536B2BE-2805-4E10-8896-7BF6B8AACDB4}" srcOrd="0" destOrd="0" presId="urn:microsoft.com/office/officeart/2009/3/layout/StepUpProcess"/>
    <dgm:cxn modelId="{A2E62452-E3E8-40F7-BDC2-BCD58204CF03}" type="presParOf" srcId="{22A78AA1-C244-4B70-AB46-D0B260CC4129}" destId="{08F29D2F-54F0-4180-ADE6-5D0B0B3C2B0B}" srcOrd="4" destOrd="0" presId="urn:microsoft.com/office/officeart/2009/3/layout/StepUpProcess"/>
    <dgm:cxn modelId="{D65A6761-E801-4E71-96E9-52379459ED26}" type="presParOf" srcId="{08F29D2F-54F0-4180-ADE6-5D0B0B3C2B0B}" destId="{33B67576-F66C-4830-A9A4-8CFC11B6C64B}" srcOrd="0" destOrd="0" presId="urn:microsoft.com/office/officeart/2009/3/layout/StepUpProcess"/>
    <dgm:cxn modelId="{3606624D-701D-4D08-B412-45B89778ABDA}" type="presParOf" srcId="{08F29D2F-54F0-4180-ADE6-5D0B0B3C2B0B}" destId="{F0FCFAAC-852B-40F3-BD6A-0FD59FEE9843}" srcOrd="1" destOrd="0" presId="urn:microsoft.com/office/officeart/2009/3/layout/StepUpProcess"/>
    <dgm:cxn modelId="{69E6F564-C33F-47F2-8353-08C39706A85A}" type="presParOf" srcId="{08F29D2F-54F0-4180-ADE6-5D0B0B3C2B0B}" destId="{2A87A9B3-6E88-4BD9-8CA1-9D4D408A8F94}" srcOrd="2" destOrd="0" presId="urn:microsoft.com/office/officeart/2009/3/layout/StepUpProcess"/>
    <dgm:cxn modelId="{3A2DE5BD-4778-48F7-9BC6-34495B03619E}" type="presParOf" srcId="{22A78AA1-C244-4B70-AB46-D0B260CC4129}" destId="{E0535D89-FC01-4F1C-BD10-6C9F8A187898}" srcOrd="5" destOrd="0" presId="urn:microsoft.com/office/officeart/2009/3/layout/StepUpProcess"/>
    <dgm:cxn modelId="{166F8B83-B83C-484A-B0E2-3AD5CC9C60A2}" type="presParOf" srcId="{E0535D89-FC01-4F1C-BD10-6C9F8A187898}" destId="{E27637E8-6180-4CF9-BBD9-F826B0978FD5}" srcOrd="0" destOrd="0" presId="urn:microsoft.com/office/officeart/2009/3/layout/StepUpProcess"/>
    <dgm:cxn modelId="{A1F5992D-CB3E-43D6-8780-88338469EBAF}" type="presParOf" srcId="{22A78AA1-C244-4B70-AB46-D0B260CC4129}" destId="{728D7339-543B-470B-9901-90F655075187}" srcOrd="6" destOrd="0" presId="urn:microsoft.com/office/officeart/2009/3/layout/StepUpProcess"/>
    <dgm:cxn modelId="{0B4762A1-FCE8-4A5B-9C8C-934DD711DA1C}" type="presParOf" srcId="{728D7339-543B-470B-9901-90F655075187}" destId="{DC9F7A24-104C-41ED-9928-4700F6901E82}" srcOrd="0" destOrd="0" presId="urn:microsoft.com/office/officeart/2009/3/layout/StepUpProcess"/>
    <dgm:cxn modelId="{09C88CD6-1D76-4C27-9A93-FF8C419D289B}" type="presParOf" srcId="{728D7339-543B-470B-9901-90F655075187}" destId="{9009591F-3FD5-44B3-8564-E33A5097A70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1AAEEA-A231-4438-B9D1-C6AB3A28D756}" type="doc">
      <dgm:prSet loTypeId="urn:microsoft.com/office/officeart/2005/8/layout/architecture" loCatId="relationship" qsTypeId="urn:microsoft.com/office/officeart/2005/8/quickstyle/simple1" qsCatId="simple" csTypeId="urn:microsoft.com/office/officeart/2005/8/colors/colorful5" csCatId="colorful" phldr="1"/>
      <dgm:spPr/>
      <dgm:t>
        <a:bodyPr/>
        <a:lstStyle/>
        <a:p>
          <a:endParaRPr lang="en-US"/>
        </a:p>
      </dgm:t>
    </dgm:pt>
    <dgm:pt modelId="{290C80A2-70E7-4BA5-92AD-4FE42D097CBE}">
      <dgm:prSet phldrT="[Text]"/>
      <dgm:spPr/>
      <dgm:t>
        <a:bodyPr/>
        <a:lstStyle/>
        <a:p>
          <a:r>
            <a:rPr lang="en-US">
              <a:latin typeface="Times New Roman" panose="02020603050405020304" pitchFamily="18" charset="0"/>
              <a:cs typeface="Times New Roman" panose="02020603050405020304" pitchFamily="18" charset="0"/>
            </a:rPr>
            <a:t>Nội dung</a:t>
          </a:r>
        </a:p>
      </dgm:t>
    </dgm:pt>
    <dgm:pt modelId="{FE000C04-8E6D-4572-9280-C8006CABD415}" type="parTrans" cxnId="{83F69AA0-510C-4D47-B56F-3F7E76D147C7}">
      <dgm:prSet/>
      <dgm:spPr/>
      <dgm:t>
        <a:bodyPr/>
        <a:lstStyle/>
        <a:p>
          <a:endParaRPr lang="en-US">
            <a:latin typeface="Times New Roman" panose="02020603050405020304" pitchFamily="18" charset="0"/>
            <a:cs typeface="Times New Roman" panose="02020603050405020304" pitchFamily="18" charset="0"/>
          </a:endParaRPr>
        </a:p>
      </dgm:t>
    </dgm:pt>
    <dgm:pt modelId="{72466CFC-53EB-4003-A5A0-54264876F3B4}" type="sibTrans" cxnId="{83F69AA0-510C-4D47-B56F-3F7E76D147C7}">
      <dgm:prSet/>
      <dgm:spPr/>
      <dgm:t>
        <a:bodyPr/>
        <a:lstStyle/>
        <a:p>
          <a:endParaRPr lang="en-US">
            <a:latin typeface="Times New Roman" panose="02020603050405020304" pitchFamily="18" charset="0"/>
            <a:cs typeface="Times New Roman" panose="02020603050405020304" pitchFamily="18" charset="0"/>
          </a:endParaRPr>
        </a:p>
      </dgm:t>
    </dgm:pt>
    <dgm:pt modelId="{B7BF66B2-9824-4D18-9714-623F31506004}">
      <dgm:prSet phldrT="[Text]" custT="1"/>
      <dgm:spPr>
        <a:solidFill>
          <a:schemeClr val="accent2">
            <a:lumMod val="75000"/>
          </a:schemeClr>
        </a:solidFill>
      </dgm:spPr>
      <dgm:t>
        <a:bodyPr/>
        <a:lstStyle/>
        <a:p>
          <a:r>
            <a:rPr lang="vi-VN" sz="3600">
              <a:latin typeface="Times New Roman" panose="02020603050405020304" pitchFamily="18" charset="0"/>
              <a:cs typeface="Times New Roman" panose="02020603050405020304" pitchFamily="18" charset="0"/>
            </a:rPr>
            <a:t>Số phận và hoàn cảnh của những người nông dân trước Cách mạng Tháng 8 ở Nông thôn Việt Nam</a:t>
          </a:r>
          <a:endParaRPr lang="en-US" sz="3600">
            <a:latin typeface="Times New Roman" panose="02020603050405020304" pitchFamily="18" charset="0"/>
            <a:cs typeface="Times New Roman" panose="02020603050405020304" pitchFamily="18" charset="0"/>
          </a:endParaRPr>
        </a:p>
      </dgm:t>
    </dgm:pt>
    <dgm:pt modelId="{9E73271F-EE47-4166-B7FF-4A9D4C885A09}" type="parTrans" cxnId="{19ABF21A-D025-43B6-829D-385EBB3BAF53}">
      <dgm:prSet/>
      <dgm:spPr/>
      <dgm:t>
        <a:bodyPr/>
        <a:lstStyle/>
        <a:p>
          <a:endParaRPr lang="en-US">
            <a:latin typeface="Times New Roman" panose="02020603050405020304" pitchFamily="18" charset="0"/>
            <a:cs typeface="Times New Roman" panose="02020603050405020304" pitchFamily="18" charset="0"/>
          </a:endParaRPr>
        </a:p>
      </dgm:t>
    </dgm:pt>
    <dgm:pt modelId="{28AA921A-406F-419C-AD54-9AAF4BA7666E}" type="sibTrans" cxnId="{19ABF21A-D025-43B6-829D-385EBB3BAF53}">
      <dgm:prSet/>
      <dgm:spPr/>
      <dgm:t>
        <a:bodyPr/>
        <a:lstStyle/>
        <a:p>
          <a:endParaRPr lang="en-US">
            <a:latin typeface="Times New Roman" panose="02020603050405020304" pitchFamily="18" charset="0"/>
            <a:cs typeface="Times New Roman" panose="02020603050405020304" pitchFamily="18" charset="0"/>
          </a:endParaRPr>
        </a:p>
      </dgm:t>
    </dgm:pt>
    <dgm:pt modelId="{58D073A5-654A-4750-B97F-969C4FB0687B}">
      <dgm:prSet phldrT="[Text]"/>
      <dgm:spPr/>
      <dgm:t>
        <a:bodyPr/>
        <a:lstStyle/>
        <a:p>
          <a:r>
            <a:rPr lang="en-US">
              <a:latin typeface="Times New Roman" panose="02020603050405020304" pitchFamily="18" charset="0"/>
              <a:cs typeface="Times New Roman" panose="02020603050405020304" pitchFamily="18" charset="0"/>
            </a:rPr>
            <a:t>Nghệ thuật</a:t>
          </a:r>
        </a:p>
      </dgm:t>
    </dgm:pt>
    <dgm:pt modelId="{68E1578E-A2BB-4A43-B180-62EA04BE89C1}" type="parTrans" cxnId="{5CC9B879-7EA7-4D02-A462-B62DA7FFFE06}">
      <dgm:prSet/>
      <dgm:spPr/>
      <dgm:t>
        <a:bodyPr/>
        <a:lstStyle/>
        <a:p>
          <a:endParaRPr lang="en-US">
            <a:latin typeface="Times New Roman" panose="02020603050405020304" pitchFamily="18" charset="0"/>
            <a:cs typeface="Times New Roman" panose="02020603050405020304" pitchFamily="18" charset="0"/>
          </a:endParaRPr>
        </a:p>
      </dgm:t>
    </dgm:pt>
    <dgm:pt modelId="{454DB636-6936-4A89-9CC4-EACDB108EF62}" type="sibTrans" cxnId="{5CC9B879-7EA7-4D02-A462-B62DA7FFFE06}">
      <dgm:prSet/>
      <dgm:spPr/>
      <dgm:t>
        <a:bodyPr/>
        <a:lstStyle/>
        <a:p>
          <a:endParaRPr lang="en-US">
            <a:latin typeface="Times New Roman" panose="02020603050405020304" pitchFamily="18" charset="0"/>
            <a:cs typeface="Times New Roman" panose="02020603050405020304" pitchFamily="18" charset="0"/>
          </a:endParaRPr>
        </a:p>
      </dgm:t>
    </dgm:pt>
    <dgm:pt modelId="{03173C06-A75C-4D83-AA42-DB1A75CB48A6}">
      <dgm:prSet phldrT="[Text]" custT="1"/>
      <dgm:spPr>
        <a:solidFill>
          <a:schemeClr val="accent2">
            <a:lumMod val="75000"/>
          </a:schemeClr>
        </a:solidFill>
      </dgm:spPr>
      <dgm:t>
        <a:bodyPr/>
        <a:lstStyle/>
        <a:p>
          <a:pPr>
            <a:buSzPts val="1200"/>
            <a:buFont typeface="Arial" panose="020B0604020202020204" pitchFamily="34" charset="0"/>
            <a:buChar char="•"/>
          </a:pPr>
          <a:r>
            <a:rPr lang="vi-VN" sz="3200">
              <a:latin typeface="Times New Roman" panose="02020603050405020304" pitchFamily="18" charset="0"/>
              <a:cs typeface="Times New Roman" panose="02020603050405020304" pitchFamily="18" charset="0"/>
            </a:rPr>
            <a:t>Lựa chọn ngôi kể, điểm nhìn, lời người kể chuyện</a:t>
          </a:r>
          <a:endParaRPr lang="en-US" sz="3200">
            <a:latin typeface="Times New Roman" panose="02020603050405020304" pitchFamily="18" charset="0"/>
            <a:cs typeface="Times New Roman" panose="02020603050405020304" pitchFamily="18" charset="0"/>
          </a:endParaRPr>
        </a:p>
      </dgm:t>
    </dgm:pt>
    <dgm:pt modelId="{6FA00806-66DD-48C2-B5B8-01F029A512A8}" type="parTrans" cxnId="{7DFF1402-EF01-48B2-802A-88EA8D987519}">
      <dgm:prSet/>
      <dgm:spPr/>
      <dgm:t>
        <a:bodyPr/>
        <a:lstStyle/>
        <a:p>
          <a:endParaRPr lang="en-US">
            <a:latin typeface="Times New Roman" panose="02020603050405020304" pitchFamily="18" charset="0"/>
            <a:cs typeface="Times New Roman" panose="02020603050405020304" pitchFamily="18" charset="0"/>
          </a:endParaRPr>
        </a:p>
      </dgm:t>
    </dgm:pt>
    <dgm:pt modelId="{F6BE1EEE-8805-4063-8576-07E47A9BA101}" type="sibTrans" cxnId="{7DFF1402-EF01-48B2-802A-88EA8D987519}">
      <dgm:prSet/>
      <dgm:spPr/>
      <dgm:t>
        <a:bodyPr/>
        <a:lstStyle/>
        <a:p>
          <a:endParaRPr lang="en-US">
            <a:latin typeface="Times New Roman" panose="02020603050405020304" pitchFamily="18" charset="0"/>
            <a:cs typeface="Times New Roman" panose="02020603050405020304" pitchFamily="18" charset="0"/>
          </a:endParaRPr>
        </a:p>
      </dgm:t>
    </dgm:pt>
    <dgm:pt modelId="{83D2A971-1E94-44D7-9853-A997003FD067}">
      <dgm:prSet phldrT="[Text]" custT="1"/>
      <dgm:spPr>
        <a:solidFill>
          <a:schemeClr val="accent2">
            <a:lumMod val="75000"/>
          </a:schemeClr>
        </a:solidFill>
      </dgm:spPr>
      <dgm:t>
        <a:bodyPr/>
        <a:lstStyle/>
        <a:p>
          <a:pPr>
            <a:buSzPts val="1200"/>
            <a:buFont typeface="Arial" panose="020B0604020202020204" pitchFamily="34" charset="0"/>
            <a:buChar char="•"/>
          </a:pPr>
          <a:r>
            <a:rPr lang="vi-VN" sz="4000">
              <a:latin typeface="Times New Roman" panose="02020603050405020304" pitchFamily="18" charset="0"/>
              <a:cs typeface="Times New Roman" panose="02020603050405020304" pitchFamily="18" charset="0"/>
            </a:rPr>
            <a:t>Xây dựng khắc họa nhân vật</a:t>
          </a:r>
          <a:endParaRPr lang="en-US" sz="4000">
            <a:latin typeface="Times New Roman" panose="02020603050405020304" pitchFamily="18" charset="0"/>
            <a:cs typeface="Times New Roman" panose="02020603050405020304" pitchFamily="18" charset="0"/>
          </a:endParaRPr>
        </a:p>
      </dgm:t>
    </dgm:pt>
    <dgm:pt modelId="{5681317B-7446-4F86-BBC2-6D1EE3C10D0D}" type="parTrans" cxnId="{F89AF055-A10A-4CAA-80C1-74F353FFAD4C}">
      <dgm:prSet/>
      <dgm:spPr/>
      <dgm:t>
        <a:bodyPr/>
        <a:lstStyle/>
        <a:p>
          <a:endParaRPr lang="en-US">
            <a:latin typeface="Times New Roman" panose="02020603050405020304" pitchFamily="18" charset="0"/>
            <a:cs typeface="Times New Roman" panose="02020603050405020304" pitchFamily="18" charset="0"/>
          </a:endParaRPr>
        </a:p>
      </dgm:t>
    </dgm:pt>
    <dgm:pt modelId="{4FB01F91-A9EE-4C3B-B853-6406A43DA857}" type="sibTrans" cxnId="{F89AF055-A10A-4CAA-80C1-74F353FFAD4C}">
      <dgm:prSet/>
      <dgm:spPr/>
      <dgm:t>
        <a:bodyPr/>
        <a:lstStyle/>
        <a:p>
          <a:endParaRPr lang="en-US">
            <a:latin typeface="Times New Roman" panose="02020603050405020304" pitchFamily="18" charset="0"/>
            <a:cs typeface="Times New Roman" panose="02020603050405020304" pitchFamily="18" charset="0"/>
          </a:endParaRPr>
        </a:p>
      </dgm:t>
    </dgm:pt>
    <dgm:pt modelId="{1EC7DEE3-B997-419F-8678-24DD96EAF837}">
      <dgm:prSet custT="1"/>
      <dgm:spPr>
        <a:solidFill>
          <a:schemeClr val="accent2">
            <a:lumMod val="75000"/>
          </a:schemeClr>
        </a:solidFill>
      </dgm:spPr>
      <dgm:t>
        <a:bodyPr/>
        <a:lstStyle/>
        <a:p>
          <a:r>
            <a:rPr lang="vi-VN" sz="3600">
              <a:latin typeface="Times New Roman" panose="02020603050405020304" pitchFamily="18" charset="0"/>
              <a:cs typeface="Times New Roman" panose="02020603050405020304" pitchFamily="18" charset="0"/>
            </a:rPr>
            <a:t>Ngôn ngữ chân thực, gần với đời sống</a:t>
          </a:r>
          <a:endParaRPr lang="en-US" sz="3600">
            <a:latin typeface="Times New Roman" panose="02020603050405020304" pitchFamily="18" charset="0"/>
            <a:cs typeface="Times New Roman" panose="02020603050405020304" pitchFamily="18" charset="0"/>
          </a:endParaRPr>
        </a:p>
      </dgm:t>
    </dgm:pt>
    <dgm:pt modelId="{3215E475-0377-404F-981D-FEA3DB1E9673}" type="parTrans" cxnId="{73E91613-1125-464A-89D7-4BBB3367DAC8}">
      <dgm:prSet/>
      <dgm:spPr/>
      <dgm:t>
        <a:bodyPr/>
        <a:lstStyle/>
        <a:p>
          <a:endParaRPr lang="en-US">
            <a:latin typeface="Times New Roman" panose="02020603050405020304" pitchFamily="18" charset="0"/>
            <a:cs typeface="Times New Roman" panose="02020603050405020304" pitchFamily="18" charset="0"/>
          </a:endParaRPr>
        </a:p>
      </dgm:t>
    </dgm:pt>
    <dgm:pt modelId="{3294EDF7-830B-4EA7-8112-A5A84DE03483}" type="sibTrans" cxnId="{73E91613-1125-464A-89D7-4BBB3367DAC8}">
      <dgm:prSet/>
      <dgm:spPr/>
      <dgm:t>
        <a:bodyPr/>
        <a:lstStyle/>
        <a:p>
          <a:endParaRPr lang="en-US">
            <a:latin typeface="Times New Roman" panose="02020603050405020304" pitchFamily="18" charset="0"/>
            <a:cs typeface="Times New Roman" panose="02020603050405020304" pitchFamily="18" charset="0"/>
          </a:endParaRPr>
        </a:p>
      </dgm:t>
    </dgm:pt>
    <dgm:pt modelId="{E1997AA7-ADDD-4F0E-B005-E8D1270481CA}" type="pres">
      <dgm:prSet presAssocID="{621AAEEA-A231-4438-B9D1-C6AB3A28D756}" presName="Name0" presStyleCnt="0">
        <dgm:presLayoutVars>
          <dgm:chPref val="1"/>
          <dgm:dir/>
          <dgm:animOne val="branch"/>
          <dgm:animLvl val="lvl"/>
          <dgm:resizeHandles/>
        </dgm:presLayoutVars>
      </dgm:prSet>
      <dgm:spPr/>
    </dgm:pt>
    <dgm:pt modelId="{50967655-1259-4544-A7B8-F2ED23834A9C}" type="pres">
      <dgm:prSet presAssocID="{290C80A2-70E7-4BA5-92AD-4FE42D097CBE}" presName="vertOne" presStyleCnt="0"/>
      <dgm:spPr/>
    </dgm:pt>
    <dgm:pt modelId="{ACBBB619-9110-4379-9090-22E2E5D3A4D0}" type="pres">
      <dgm:prSet presAssocID="{290C80A2-70E7-4BA5-92AD-4FE42D097CBE}" presName="txOne" presStyleLbl="node0" presStyleIdx="0" presStyleCnt="2" custScaleY="64617">
        <dgm:presLayoutVars>
          <dgm:chPref val="3"/>
        </dgm:presLayoutVars>
      </dgm:prSet>
      <dgm:spPr/>
    </dgm:pt>
    <dgm:pt modelId="{0EA96E01-8E01-4C03-8A4A-8B818DC876B3}" type="pres">
      <dgm:prSet presAssocID="{290C80A2-70E7-4BA5-92AD-4FE42D097CBE}" presName="parTransOne" presStyleCnt="0"/>
      <dgm:spPr/>
    </dgm:pt>
    <dgm:pt modelId="{532D4E6B-972A-4E52-B350-500419154051}" type="pres">
      <dgm:prSet presAssocID="{290C80A2-70E7-4BA5-92AD-4FE42D097CBE}" presName="horzOne" presStyleCnt="0"/>
      <dgm:spPr/>
    </dgm:pt>
    <dgm:pt modelId="{C86AFB07-C6B3-4D09-BFAB-9032C5AE6759}" type="pres">
      <dgm:prSet presAssocID="{B7BF66B2-9824-4D18-9714-623F31506004}" presName="vertTwo" presStyleCnt="0"/>
      <dgm:spPr/>
    </dgm:pt>
    <dgm:pt modelId="{2EDC6DC6-5870-40F5-B97D-88EDE366941F}" type="pres">
      <dgm:prSet presAssocID="{B7BF66B2-9824-4D18-9714-623F31506004}" presName="txTwo" presStyleLbl="node2" presStyleIdx="0" presStyleCnt="4" custScaleX="159352">
        <dgm:presLayoutVars>
          <dgm:chPref val="3"/>
        </dgm:presLayoutVars>
      </dgm:prSet>
      <dgm:spPr/>
    </dgm:pt>
    <dgm:pt modelId="{E3CACBB8-6196-4E89-B94B-542FF0FA0359}" type="pres">
      <dgm:prSet presAssocID="{B7BF66B2-9824-4D18-9714-623F31506004}" presName="horzTwo" presStyleCnt="0"/>
      <dgm:spPr/>
    </dgm:pt>
    <dgm:pt modelId="{C323FB4E-F89B-4B83-B45F-803F47C24BCF}" type="pres">
      <dgm:prSet presAssocID="{72466CFC-53EB-4003-A5A0-54264876F3B4}" presName="sibSpaceOne" presStyleCnt="0"/>
      <dgm:spPr/>
    </dgm:pt>
    <dgm:pt modelId="{C9E043A7-9B7F-4F4F-8108-0FB55D344486}" type="pres">
      <dgm:prSet presAssocID="{58D073A5-654A-4750-B97F-969C4FB0687B}" presName="vertOne" presStyleCnt="0"/>
      <dgm:spPr/>
    </dgm:pt>
    <dgm:pt modelId="{DCA45346-5060-4E17-BDFE-BB8DB30E0284}" type="pres">
      <dgm:prSet presAssocID="{58D073A5-654A-4750-B97F-969C4FB0687B}" presName="txOne" presStyleLbl="node0" presStyleIdx="1" presStyleCnt="2" custScaleY="33973">
        <dgm:presLayoutVars>
          <dgm:chPref val="3"/>
        </dgm:presLayoutVars>
      </dgm:prSet>
      <dgm:spPr/>
    </dgm:pt>
    <dgm:pt modelId="{907AFC1F-2564-4B4C-882D-EC990DF14892}" type="pres">
      <dgm:prSet presAssocID="{58D073A5-654A-4750-B97F-969C4FB0687B}" presName="parTransOne" presStyleCnt="0"/>
      <dgm:spPr/>
    </dgm:pt>
    <dgm:pt modelId="{9F41A80B-9FF0-479A-AE69-5D4536B42535}" type="pres">
      <dgm:prSet presAssocID="{58D073A5-654A-4750-B97F-969C4FB0687B}" presName="horzOne" presStyleCnt="0"/>
      <dgm:spPr/>
    </dgm:pt>
    <dgm:pt modelId="{19AE56AA-95AC-4FEC-8C1F-5459379154FE}" type="pres">
      <dgm:prSet presAssocID="{03173C06-A75C-4D83-AA42-DB1A75CB48A6}" presName="vertTwo" presStyleCnt="0"/>
      <dgm:spPr/>
    </dgm:pt>
    <dgm:pt modelId="{1C016FAE-C68F-4FA8-9CC8-B76B74115B64}" type="pres">
      <dgm:prSet presAssocID="{03173C06-A75C-4D83-AA42-DB1A75CB48A6}" presName="txTwo" presStyleLbl="node2" presStyleIdx="1" presStyleCnt="4">
        <dgm:presLayoutVars>
          <dgm:chPref val="3"/>
        </dgm:presLayoutVars>
      </dgm:prSet>
      <dgm:spPr/>
    </dgm:pt>
    <dgm:pt modelId="{40DA3B63-7288-432D-9470-1CA2C4F3A70A}" type="pres">
      <dgm:prSet presAssocID="{03173C06-A75C-4D83-AA42-DB1A75CB48A6}" presName="horzTwo" presStyleCnt="0"/>
      <dgm:spPr/>
    </dgm:pt>
    <dgm:pt modelId="{4C4BDA81-9BF6-4ADC-85B6-3BF76C8A284D}" type="pres">
      <dgm:prSet presAssocID="{F6BE1EEE-8805-4063-8576-07E47A9BA101}" presName="sibSpaceTwo" presStyleCnt="0"/>
      <dgm:spPr/>
    </dgm:pt>
    <dgm:pt modelId="{B15C431D-B53E-4B9D-A5C4-5298E9E9D3EC}" type="pres">
      <dgm:prSet presAssocID="{83D2A971-1E94-44D7-9853-A997003FD067}" presName="vertTwo" presStyleCnt="0"/>
      <dgm:spPr/>
    </dgm:pt>
    <dgm:pt modelId="{C7E2740B-80A2-463B-A121-520EC07E9B7E}" type="pres">
      <dgm:prSet presAssocID="{83D2A971-1E94-44D7-9853-A997003FD067}" presName="txTwo" presStyleLbl="node2" presStyleIdx="2" presStyleCnt="4">
        <dgm:presLayoutVars>
          <dgm:chPref val="3"/>
        </dgm:presLayoutVars>
      </dgm:prSet>
      <dgm:spPr/>
    </dgm:pt>
    <dgm:pt modelId="{541AB478-A5AD-4E92-8C76-7870E44C7E64}" type="pres">
      <dgm:prSet presAssocID="{83D2A971-1E94-44D7-9853-A997003FD067}" presName="horzTwo" presStyleCnt="0"/>
      <dgm:spPr/>
    </dgm:pt>
    <dgm:pt modelId="{D64F13BA-7B4C-48BF-AC8D-47A0C3819DEB}" type="pres">
      <dgm:prSet presAssocID="{4FB01F91-A9EE-4C3B-B853-6406A43DA857}" presName="sibSpaceTwo" presStyleCnt="0"/>
      <dgm:spPr/>
    </dgm:pt>
    <dgm:pt modelId="{9DE91C00-27A8-468E-AF4B-D8E76F85D3EB}" type="pres">
      <dgm:prSet presAssocID="{1EC7DEE3-B997-419F-8678-24DD96EAF837}" presName="vertTwo" presStyleCnt="0"/>
      <dgm:spPr/>
    </dgm:pt>
    <dgm:pt modelId="{4FA26F75-3A9B-4245-9BA2-6DB2DF1BAE17}" type="pres">
      <dgm:prSet presAssocID="{1EC7DEE3-B997-419F-8678-24DD96EAF837}" presName="txTwo" presStyleLbl="node2" presStyleIdx="3" presStyleCnt="4">
        <dgm:presLayoutVars>
          <dgm:chPref val="3"/>
        </dgm:presLayoutVars>
      </dgm:prSet>
      <dgm:spPr/>
    </dgm:pt>
    <dgm:pt modelId="{A8A6711F-CC75-49B2-9267-262D0CFB11BA}" type="pres">
      <dgm:prSet presAssocID="{1EC7DEE3-B997-419F-8678-24DD96EAF837}" presName="horzTwo" presStyleCnt="0"/>
      <dgm:spPr/>
    </dgm:pt>
  </dgm:ptLst>
  <dgm:cxnLst>
    <dgm:cxn modelId="{7DFF1402-EF01-48B2-802A-88EA8D987519}" srcId="{58D073A5-654A-4750-B97F-969C4FB0687B}" destId="{03173C06-A75C-4D83-AA42-DB1A75CB48A6}" srcOrd="0" destOrd="0" parTransId="{6FA00806-66DD-48C2-B5B8-01F029A512A8}" sibTransId="{F6BE1EEE-8805-4063-8576-07E47A9BA101}"/>
    <dgm:cxn modelId="{73E91613-1125-464A-89D7-4BBB3367DAC8}" srcId="{58D073A5-654A-4750-B97F-969C4FB0687B}" destId="{1EC7DEE3-B997-419F-8678-24DD96EAF837}" srcOrd="2" destOrd="0" parTransId="{3215E475-0377-404F-981D-FEA3DB1E9673}" sibTransId="{3294EDF7-830B-4EA7-8112-A5A84DE03483}"/>
    <dgm:cxn modelId="{E8731C18-FF93-4FFE-A4FB-F611854CF7D7}" type="presOf" srcId="{B7BF66B2-9824-4D18-9714-623F31506004}" destId="{2EDC6DC6-5870-40F5-B97D-88EDE366941F}" srcOrd="0" destOrd="0" presId="urn:microsoft.com/office/officeart/2005/8/layout/architecture"/>
    <dgm:cxn modelId="{CC31131A-2375-49F2-A47B-3F1E6B76C76A}" type="presOf" srcId="{03173C06-A75C-4D83-AA42-DB1A75CB48A6}" destId="{1C016FAE-C68F-4FA8-9CC8-B76B74115B64}" srcOrd="0" destOrd="0" presId="urn:microsoft.com/office/officeart/2005/8/layout/architecture"/>
    <dgm:cxn modelId="{19ABF21A-D025-43B6-829D-385EBB3BAF53}" srcId="{290C80A2-70E7-4BA5-92AD-4FE42D097CBE}" destId="{B7BF66B2-9824-4D18-9714-623F31506004}" srcOrd="0" destOrd="0" parTransId="{9E73271F-EE47-4166-B7FF-4A9D4C885A09}" sibTransId="{28AA921A-406F-419C-AD54-9AAF4BA7666E}"/>
    <dgm:cxn modelId="{F89AF055-A10A-4CAA-80C1-74F353FFAD4C}" srcId="{58D073A5-654A-4750-B97F-969C4FB0687B}" destId="{83D2A971-1E94-44D7-9853-A997003FD067}" srcOrd="1" destOrd="0" parTransId="{5681317B-7446-4F86-BBC2-6D1EE3C10D0D}" sibTransId="{4FB01F91-A9EE-4C3B-B853-6406A43DA857}"/>
    <dgm:cxn modelId="{5CC9B879-7EA7-4D02-A462-B62DA7FFFE06}" srcId="{621AAEEA-A231-4438-B9D1-C6AB3A28D756}" destId="{58D073A5-654A-4750-B97F-969C4FB0687B}" srcOrd="1" destOrd="0" parTransId="{68E1578E-A2BB-4A43-B180-62EA04BE89C1}" sibTransId="{454DB636-6936-4A89-9CC4-EACDB108EF62}"/>
    <dgm:cxn modelId="{A80D757D-8B7F-4F73-82D9-52DB4A433EAF}" type="presOf" srcId="{621AAEEA-A231-4438-B9D1-C6AB3A28D756}" destId="{E1997AA7-ADDD-4F0E-B005-E8D1270481CA}" srcOrd="0" destOrd="0" presId="urn:microsoft.com/office/officeart/2005/8/layout/architecture"/>
    <dgm:cxn modelId="{83F69AA0-510C-4D47-B56F-3F7E76D147C7}" srcId="{621AAEEA-A231-4438-B9D1-C6AB3A28D756}" destId="{290C80A2-70E7-4BA5-92AD-4FE42D097CBE}" srcOrd="0" destOrd="0" parTransId="{FE000C04-8E6D-4572-9280-C8006CABD415}" sibTransId="{72466CFC-53EB-4003-A5A0-54264876F3B4}"/>
    <dgm:cxn modelId="{7FECF9A0-4CC9-4998-80C6-49AF8F9E5485}" type="presOf" srcId="{1EC7DEE3-B997-419F-8678-24DD96EAF837}" destId="{4FA26F75-3A9B-4245-9BA2-6DB2DF1BAE17}" srcOrd="0" destOrd="0" presId="urn:microsoft.com/office/officeart/2005/8/layout/architecture"/>
    <dgm:cxn modelId="{6F3DF6A5-370C-4E10-AA7F-07CC80B013E9}" type="presOf" srcId="{83D2A971-1E94-44D7-9853-A997003FD067}" destId="{C7E2740B-80A2-463B-A121-520EC07E9B7E}" srcOrd="0" destOrd="0" presId="urn:microsoft.com/office/officeart/2005/8/layout/architecture"/>
    <dgm:cxn modelId="{91BCD9B7-D8D0-4E82-B41A-473C03BEC554}" type="presOf" srcId="{58D073A5-654A-4750-B97F-969C4FB0687B}" destId="{DCA45346-5060-4E17-BDFE-BB8DB30E0284}" srcOrd="0" destOrd="0" presId="urn:microsoft.com/office/officeart/2005/8/layout/architecture"/>
    <dgm:cxn modelId="{232E46FC-3CD4-4FEE-B163-CF546451D87E}" type="presOf" srcId="{290C80A2-70E7-4BA5-92AD-4FE42D097CBE}" destId="{ACBBB619-9110-4379-9090-22E2E5D3A4D0}" srcOrd="0" destOrd="0" presId="urn:microsoft.com/office/officeart/2005/8/layout/architecture"/>
    <dgm:cxn modelId="{8E04BCE1-981F-406F-BE34-D6A32D8637AE}" type="presParOf" srcId="{E1997AA7-ADDD-4F0E-B005-E8D1270481CA}" destId="{50967655-1259-4544-A7B8-F2ED23834A9C}" srcOrd="0" destOrd="0" presId="urn:microsoft.com/office/officeart/2005/8/layout/architecture"/>
    <dgm:cxn modelId="{83C57C73-48CF-49F2-A9A5-E2337ABF5129}" type="presParOf" srcId="{50967655-1259-4544-A7B8-F2ED23834A9C}" destId="{ACBBB619-9110-4379-9090-22E2E5D3A4D0}" srcOrd="0" destOrd="0" presId="urn:microsoft.com/office/officeart/2005/8/layout/architecture"/>
    <dgm:cxn modelId="{5823B548-B511-4E9E-856F-B9530542F7CA}" type="presParOf" srcId="{50967655-1259-4544-A7B8-F2ED23834A9C}" destId="{0EA96E01-8E01-4C03-8A4A-8B818DC876B3}" srcOrd="1" destOrd="0" presId="urn:microsoft.com/office/officeart/2005/8/layout/architecture"/>
    <dgm:cxn modelId="{D0E493F1-D4EF-4B49-86B8-4EBD4EC9A83D}" type="presParOf" srcId="{50967655-1259-4544-A7B8-F2ED23834A9C}" destId="{532D4E6B-972A-4E52-B350-500419154051}" srcOrd="2" destOrd="0" presId="urn:microsoft.com/office/officeart/2005/8/layout/architecture"/>
    <dgm:cxn modelId="{753EFD2A-DF40-4389-9375-E9AFDB50CFEC}" type="presParOf" srcId="{532D4E6B-972A-4E52-B350-500419154051}" destId="{C86AFB07-C6B3-4D09-BFAB-9032C5AE6759}" srcOrd="0" destOrd="0" presId="urn:microsoft.com/office/officeart/2005/8/layout/architecture"/>
    <dgm:cxn modelId="{2F3ED3EC-FAE2-4EED-8630-9E98D2694530}" type="presParOf" srcId="{C86AFB07-C6B3-4D09-BFAB-9032C5AE6759}" destId="{2EDC6DC6-5870-40F5-B97D-88EDE366941F}" srcOrd="0" destOrd="0" presId="urn:microsoft.com/office/officeart/2005/8/layout/architecture"/>
    <dgm:cxn modelId="{1E2D6EDD-8183-45D2-AEDA-107EDF4A2D01}" type="presParOf" srcId="{C86AFB07-C6B3-4D09-BFAB-9032C5AE6759}" destId="{E3CACBB8-6196-4E89-B94B-542FF0FA0359}" srcOrd="1" destOrd="0" presId="urn:microsoft.com/office/officeart/2005/8/layout/architecture"/>
    <dgm:cxn modelId="{A1DC0113-3428-483F-88CA-FC278B82F1A5}" type="presParOf" srcId="{E1997AA7-ADDD-4F0E-B005-E8D1270481CA}" destId="{C323FB4E-F89B-4B83-B45F-803F47C24BCF}" srcOrd="1" destOrd="0" presId="urn:microsoft.com/office/officeart/2005/8/layout/architecture"/>
    <dgm:cxn modelId="{4155F0C7-A770-4F51-9698-46E9A7E9FC9C}" type="presParOf" srcId="{E1997AA7-ADDD-4F0E-B005-E8D1270481CA}" destId="{C9E043A7-9B7F-4F4F-8108-0FB55D344486}" srcOrd="2" destOrd="0" presId="urn:microsoft.com/office/officeart/2005/8/layout/architecture"/>
    <dgm:cxn modelId="{C77271BC-C6C5-4F9E-939E-709A5255783E}" type="presParOf" srcId="{C9E043A7-9B7F-4F4F-8108-0FB55D344486}" destId="{DCA45346-5060-4E17-BDFE-BB8DB30E0284}" srcOrd="0" destOrd="0" presId="urn:microsoft.com/office/officeart/2005/8/layout/architecture"/>
    <dgm:cxn modelId="{F7626111-7D56-4B08-91AD-9BC85D4D1AA7}" type="presParOf" srcId="{C9E043A7-9B7F-4F4F-8108-0FB55D344486}" destId="{907AFC1F-2564-4B4C-882D-EC990DF14892}" srcOrd="1" destOrd="0" presId="urn:microsoft.com/office/officeart/2005/8/layout/architecture"/>
    <dgm:cxn modelId="{FC82E45F-1011-4D81-8425-66DD1EC9A0FA}" type="presParOf" srcId="{C9E043A7-9B7F-4F4F-8108-0FB55D344486}" destId="{9F41A80B-9FF0-479A-AE69-5D4536B42535}" srcOrd="2" destOrd="0" presId="urn:microsoft.com/office/officeart/2005/8/layout/architecture"/>
    <dgm:cxn modelId="{813F6F6F-51C7-45CD-9783-9958D15443D3}" type="presParOf" srcId="{9F41A80B-9FF0-479A-AE69-5D4536B42535}" destId="{19AE56AA-95AC-4FEC-8C1F-5459379154FE}" srcOrd="0" destOrd="0" presId="urn:microsoft.com/office/officeart/2005/8/layout/architecture"/>
    <dgm:cxn modelId="{7CEBB40B-3F4C-44B4-AA60-6D065D6F5C45}" type="presParOf" srcId="{19AE56AA-95AC-4FEC-8C1F-5459379154FE}" destId="{1C016FAE-C68F-4FA8-9CC8-B76B74115B64}" srcOrd="0" destOrd="0" presId="urn:microsoft.com/office/officeart/2005/8/layout/architecture"/>
    <dgm:cxn modelId="{6192CFF5-7D14-46D1-8703-DC9C6EC687F1}" type="presParOf" srcId="{19AE56AA-95AC-4FEC-8C1F-5459379154FE}" destId="{40DA3B63-7288-432D-9470-1CA2C4F3A70A}" srcOrd="1" destOrd="0" presId="urn:microsoft.com/office/officeart/2005/8/layout/architecture"/>
    <dgm:cxn modelId="{E6FBD578-C026-4634-B318-1BA76CD54D02}" type="presParOf" srcId="{9F41A80B-9FF0-479A-AE69-5D4536B42535}" destId="{4C4BDA81-9BF6-4ADC-85B6-3BF76C8A284D}" srcOrd="1" destOrd="0" presId="urn:microsoft.com/office/officeart/2005/8/layout/architecture"/>
    <dgm:cxn modelId="{1A2EB208-3804-46C5-9CFF-755D1F001FE0}" type="presParOf" srcId="{9F41A80B-9FF0-479A-AE69-5D4536B42535}" destId="{B15C431D-B53E-4B9D-A5C4-5298E9E9D3EC}" srcOrd="2" destOrd="0" presId="urn:microsoft.com/office/officeart/2005/8/layout/architecture"/>
    <dgm:cxn modelId="{E14D9DA9-8F2A-44D9-8AB8-C6D65F5F5CAD}" type="presParOf" srcId="{B15C431D-B53E-4B9D-A5C4-5298E9E9D3EC}" destId="{C7E2740B-80A2-463B-A121-520EC07E9B7E}" srcOrd="0" destOrd="0" presId="urn:microsoft.com/office/officeart/2005/8/layout/architecture"/>
    <dgm:cxn modelId="{D1E1150F-AE4A-431E-A29B-51AA48806AB5}" type="presParOf" srcId="{B15C431D-B53E-4B9D-A5C4-5298E9E9D3EC}" destId="{541AB478-A5AD-4E92-8C76-7870E44C7E64}" srcOrd="1" destOrd="0" presId="urn:microsoft.com/office/officeart/2005/8/layout/architecture"/>
    <dgm:cxn modelId="{134EFEE0-1FEC-4CA3-BCA6-DB86FAF6A2CC}" type="presParOf" srcId="{9F41A80B-9FF0-479A-AE69-5D4536B42535}" destId="{D64F13BA-7B4C-48BF-AC8D-47A0C3819DEB}" srcOrd="3" destOrd="0" presId="urn:microsoft.com/office/officeart/2005/8/layout/architecture"/>
    <dgm:cxn modelId="{77A91351-C524-4194-A5ED-F31DE3C82D57}" type="presParOf" srcId="{9F41A80B-9FF0-479A-AE69-5D4536B42535}" destId="{9DE91C00-27A8-468E-AF4B-D8E76F85D3EB}" srcOrd="4" destOrd="0" presId="urn:microsoft.com/office/officeart/2005/8/layout/architecture"/>
    <dgm:cxn modelId="{6560F05F-F60B-442C-8F63-5FBA78B30FD7}" type="presParOf" srcId="{9DE91C00-27A8-468E-AF4B-D8E76F85D3EB}" destId="{4FA26F75-3A9B-4245-9BA2-6DB2DF1BAE17}" srcOrd="0" destOrd="0" presId="urn:microsoft.com/office/officeart/2005/8/layout/architecture"/>
    <dgm:cxn modelId="{3F361E11-25F2-4CA0-9B62-28086875B300}" type="presParOf" srcId="{9DE91C00-27A8-468E-AF4B-D8E76F85D3EB}" destId="{A8A6711F-CC75-49B2-9267-262D0CFB11B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0A467-AF40-4033-98F7-F8E2825AD95A}">
      <dsp:nvSpPr>
        <dsp:cNvPr id="0" name=""/>
        <dsp:cNvSpPr/>
      </dsp:nvSpPr>
      <dsp:spPr>
        <a:xfrm>
          <a:off x="0" y="0"/>
          <a:ext cx="11506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F68B9-69C8-4534-9B5E-66381A6E08A4}">
      <dsp:nvSpPr>
        <dsp:cNvPr id="0" name=""/>
        <dsp:cNvSpPr/>
      </dsp:nvSpPr>
      <dsp:spPr>
        <a:xfrm>
          <a:off x="0" y="0"/>
          <a:ext cx="1105673" cy="568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solidFill>
                <a:srgbClr val="FFC000"/>
              </a:solidFill>
              <a:latin typeface="Times New Roman" panose="02020603050405020304" pitchFamily="18" charset="0"/>
              <a:cs typeface="Times New Roman" panose="02020603050405020304" pitchFamily="18" charset="0"/>
            </a:rPr>
            <a:t>Năng lực - </a:t>
          </a:r>
        </a:p>
        <a:p>
          <a:pPr marL="0" lvl="0" indent="0" algn="l" defTabSz="1244600">
            <a:lnSpc>
              <a:spcPct val="90000"/>
            </a:lnSpc>
            <a:spcBef>
              <a:spcPct val="0"/>
            </a:spcBef>
            <a:spcAft>
              <a:spcPct val="35000"/>
            </a:spcAft>
            <a:buNone/>
          </a:pPr>
          <a:r>
            <a:rPr lang="en-US" sz="2800" b="1" kern="1200">
              <a:solidFill>
                <a:srgbClr val="FFC000"/>
              </a:solidFill>
              <a:latin typeface="Times New Roman" panose="02020603050405020304" pitchFamily="18" charset="0"/>
              <a:cs typeface="Times New Roman" panose="02020603050405020304" pitchFamily="18" charset="0"/>
            </a:rPr>
            <a:t>Phẩm </a:t>
          </a:r>
          <a:r>
            <a:rPr lang="en-US" sz="2400" b="1" kern="1200">
              <a:solidFill>
                <a:srgbClr val="FFC000"/>
              </a:solidFill>
              <a:latin typeface="Times New Roman" panose="02020603050405020304" pitchFamily="18" charset="0"/>
              <a:cs typeface="Times New Roman" panose="02020603050405020304" pitchFamily="18" charset="0"/>
            </a:rPr>
            <a:t>chất</a:t>
          </a:r>
        </a:p>
      </dsp:txBody>
      <dsp:txXfrm>
        <a:off x="0" y="0"/>
        <a:ext cx="1105673" cy="5681001"/>
      </dsp:txXfrm>
    </dsp:sp>
    <dsp:sp modelId="{E4A931D9-0380-4782-A5D5-6C774DD7CAF7}">
      <dsp:nvSpPr>
        <dsp:cNvPr id="0" name=""/>
        <dsp:cNvSpPr/>
      </dsp:nvSpPr>
      <dsp:spPr>
        <a:xfrm>
          <a:off x="1188599" y="55825"/>
          <a:ext cx="10014669" cy="111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vi-VN" sz="2200" b="1" kern="1200">
              <a:solidFill>
                <a:srgbClr val="FFC000"/>
              </a:solidFill>
              <a:latin typeface="Times New Roman" panose="02020603050405020304" pitchFamily="18" charset="0"/>
              <a:cs typeface="Times New Roman" panose="02020603050405020304" pitchFamily="18" charset="0"/>
            </a:rPr>
            <a:t>*</a:t>
          </a:r>
          <a:r>
            <a:rPr lang="en-US" sz="2200" b="1" kern="1200">
              <a:solidFill>
                <a:srgbClr val="FFC000"/>
              </a:solidFill>
              <a:latin typeface="Times New Roman" panose="02020603050405020304" pitchFamily="18" charset="0"/>
              <a:cs typeface="Times New Roman" panose="02020603050405020304" pitchFamily="18" charset="0"/>
            </a:rPr>
            <a:t> </a:t>
          </a:r>
          <a:r>
            <a:rPr lang="vi-VN" sz="2200" b="1" kern="1200">
              <a:solidFill>
                <a:srgbClr val="FFC000"/>
              </a:solidFill>
              <a:latin typeface="Times New Roman" panose="02020603050405020304" pitchFamily="18" charset="0"/>
              <a:cs typeface="Times New Roman" panose="02020603050405020304" pitchFamily="18" charset="0"/>
            </a:rPr>
            <a:t>Năng lực chung: </a:t>
          </a:r>
          <a:r>
            <a:rPr lang="vi-VN" sz="2200" b="1" kern="1200">
              <a:solidFill>
                <a:schemeClr val="bg1"/>
              </a:solidFill>
              <a:latin typeface="Times New Roman" panose="02020603050405020304" pitchFamily="18" charset="0"/>
              <a:cs typeface="Times New Roman" panose="02020603050405020304" pitchFamily="18" charset="0"/>
            </a:rPr>
            <a:t>Học sinh phát triển</a:t>
          </a:r>
          <a:r>
            <a:rPr lang="vi-VN" sz="2200" kern="1200">
              <a:solidFill>
                <a:schemeClr val="bg1"/>
              </a:solidFill>
              <a:latin typeface="Times New Roman" panose="02020603050405020304" pitchFamily="18" charset="0"/>
              <a:cs typeface="Times New Roman" panose="02020603050405020304" pitchFamily="18" charset="0"/>
            </a:rPr>
            <a:t>: Tư duy phản biện, năng lực hợp tác,</a:t>
          </a:r>
          <a:r>
            <a:rPr lang="en-US" sz="2200" kern="1200">
              <a:solidFill>
                <a:schemeClr val="bg1"/>
              </a:solidFill>
              <a:latin typeface="Times New Roman" panose="02020603050405020304" pitchFamily="18" charset="0"/>
              <a:cs typeface="Times New Roman" panose="02020603050405020304" pitchFamily="18" charset="0"/>
            </a:rPr>
            <a:t> </a:t>
          </a:r>
          <a:r>
            <a:rPr lang="vi-VN" sz="2200" kern="1200">
              <a:solidFill>
                <a:schemeClr val="bg1"/>
              </a:solidFill>
              <a:latin typeface="Times New Roman" panose="02020603050405020304" pitchFamily="18" charset="0"/>
              <a:cs typeface="Times New Roman" panose="02020603050405020304" pitchFamily="18" charset="0"/>
            </a:rPr>
            <a:t>giải</a:t>
          </a:r>
          <a:r>
            <a:rPr lang="vi-VN" sz="2200" b="1" kern="1200">
              <a:solidFill>
                <a:schemeClr val="bg1"/>
              </a:solidFill>
              <a:latin typeface="Times New Roman" panose="02020603050405020304" pitchFamily="18" charset="0"/>
              <a:cs typeface="Times New Roman" panose="02020603050405020304" pitchFamily="18" charset="0"/>
            </a:rPr>
            <a:t> </a:t>
          </a:r>
          <a:r>
            <a:rPr lang="vi-VN" sz="2200" kern="1200">
              <a:solidFill>
                <a:schemeClr val="bg1"/>
              </a:solidFill>
              <a:latin typeface="Times New Roman" panose="02020603050405020304" pitchFamily="18" charset="0"/>
              <a:cs typeface="Times New Roman" panose="02020603050405020304" pitchFamily="18" charset="0"/>
            </a:rPr>
            <a:t>quyết vấn đề,….</a:t>
          </a:r>
          <a:endParaRPr lang="en-US" sz="2200" kern="1200">
            <a:solidFill>
              <a:schemeClr val="bg1"/>
            </a:solidFill>
            <a:latin typeface="Times New Roman" panose="02020603050405020304" pitchFamily="18" charset="0"/>
            <a:cs typeface="Times New Roman" panose="02020603050405020304" pitchFamily="18" charset="0"/>
          </a:endParaRPr>
        </a:p>
      </dsp:txBody>
      <dsp:txXfrm>
        <a:off x="1188599" y="55825"/>
        <a:ext cx="10014669" cy="1116505"/>
      </dsp:txXfrm>
    </dsp:sp>
    <dsp:sp modelId="{1BEA9B0B-9A1A-426F-8D1A-E2C574123ADD}">
      <dsp:nvSpPr>
        <dsp:cNvPr id="0" name=""/>
        <dsp:cNvSpPr/>
      </dsp:nvSpPr>
      <dsp:spPr>
        <a:xfrm>
          <a:off x="1134200" y="4382620"/>
          <a:ext cx="44226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5DC865-B6F4-485F-9452-12B356C7698A}">
      <dsp:nvSpPr>
        <dsp:cNvPr id="0" name=""/>
        <dsp:cNvSpPr/>
      </dsp:nvSpPr>
      <dsp:spPr>
        <a:xfrm>
          <a:off x="1177055" y="701444"/>
          <a:ext cx="10316760" cy="4390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vi-VN" sz="2200" b="1" kern="1200">
              <a:solidFill>
                <a:srgbClr val="FFC000"/>
              </a:solidFill>
              <a:latin typeface="Times New Roman" pitchFamily="18" charset="0"/>
              <a:cs typeface="Times New Roman" pitchFamily="18" charset="0"/>
            </a:rPr>
            <a:t>*</a:t>
          </a:r>
          <a:r>
            <a:rPr lang="en-US" sz="2200" b="1" kern="1200">
              <a:solidFill>
                <a:srgbClr val="FFC000"/>
              </a:solidFill>
              <a:latin typeface="Times New Roman" pitchFamily="18" charset="0"/>
              <a:cs typeface="Times New Roman" pitchFamily="18" charset="0"/>
            </a:rPr>
            <a:t> </a:t>
          </a:r>
          <a:r>
            <a:rPr lang="vi-VN" sz="2200" b="1" kern="1200">
              <a:solidFill>
                <a:srgbClr val="FFC000"/>
              </a:solidFill>
              <a:latin typeface="Times New Roman" pitchFamily="18" charset="0"/>
              <a:cs typeface="Times New Roman" pitchFamily="18" charset="0"/>
            </a:rPr>
            <a:t>Năng lực đặc thù:</a:t>
          </a:r>
          <a:endParaRPr lang="en-US" sz="2200" kern="1200">
            <a:solidFill>
              <a:srgbClr val="FFC000"/>
            </a:solidFill>
            <a:latin typeface="Times New Roman" pitchFamily="18" charset="0"/>
            <a:cs typeface="Times New Roman" pitchFamily="18" charset="0"/>
          </a:endParaRPr>
        </a:p>
        <a:p>
          <a:pPr marL="0" lvl="0" indent="0" algn="just" defTabSz="977900">
            <a:lnSpc>
              <a:spcPct val="90000"/>
            </a:lnSpc>
            <a:spcBef>
              <a:spcPct val="0"/>
            </a:spcBef>
            <a:spcAft>
              <a:spcPct val="35000"/>
            </a:spcAft>
            <a:buNone/>
          </a:pPr>
          <a:r>
            <a:rPr lang="en-US" sz="2200" b="1" kern="1200">
              <a:solidFill>
                <a:schemeClr val="bg1"/>
              </a:solidFill>
              <a:latin typeface="Times New Roman" pitchFamily="18" charset="0"/>
              <a:cs typeface="Times New Roman" pitchFamily="18" charset="0"/>
            </a:rPr>
            <a:t>- </a:t>
          </a:r>
          <a:r>
            <a:rPr lang="vi-VN" sz="2200" b="1" kern="1200">
              <a:solidFill>
                <a:schemeClr val="bg1"/>
              </a:solidFill>
              <a:latin typeface="Times New Roman" pitchFamily="18" charset="0"/>
              <a:cs typeface="Times New Roman" pitchFamily="18" charset="0"/>
            </a:rPr>
            <a:t>Học sinh nhận biết </a:t>
          </a:r>
          <a:r>
            <a:rPr lang="vi-VN" sz="2200" kern="1200">
              <a:solidFill>
                <a:schemeClr val="bg1"/>
              </a:solidFill>
              <a:latin typeface="Times New Roman" pitchFamily="18" charset="0"/>
              <a:cs typeface="Times New Roman" pitchFamily="18" charset="0"/>
            </a:rPr>
            <a:t>được một số đặc điểm cơ bản của phong cách cổ điển, hiện thực và lãng mạn qua các tác phẩm văn học tiêu biểu đã học.</a:t>
          </a:r>
          <a:endParaRPr lang="en-US" sz="2200" kern="1200">
            <a:solidFill>
              <a:schemeClr val="bg1"/>
            </a:solidFill>
            <a:latin typeface="Times New Roman" pitchFamily="18" charset="0"/>
            <a:cs typeface="Times New Roman" pitchFamily="18" charset="0"/>
          </a:endParaRPr>
        </a:p>
        <a:p>
          <a:pPr marL="0" lvl="0" indent="0" algn="just" defTabSz="977900">
            <a:lnSpc>
              <a:spcPct val="90000"/>
            </a:lnSpc>
            <a:spcBef>
              <a:spcPct val="0"/>
            </a:spcBef>
            <a:spcAft>
              <a:spcPct val="35000"/>
            </a:spcAft>
            <a:buNone/>
          </a:pPr>
          <a:r>
            <a:rPr lang="en-US" sz="2200" b="1" kern="1200">
              <a:solidFill>
                <a:schemeClr val="bg1"/>
              </a:solidFill>
              <a:latin typeface="Times New Roman" pitchFamily="18" charset="0"/>
              <a:cs typeface="Times New Roman" pitchFamily="18" charset="0"/>
            </a:rPr>
            <a:t>- </a:t>
          </a:r>
          <a:r>
            <a:rPr lang="vi-VN" sz="2200" b="1" kern="1200">
              <a:solidFill>
                <a:schemeClr val="bg1"/>
              </a:solidFill>
              <a:latin typeface="Times New Roman" pitchFamily="18" charset="0"/>
              <a:cs typeface="Times New Roman" pitchFamily="18" charset="0"/>
            </a:rPr>
            <a:t>Học sinh phân tích </a:t>
          </a:r>
          <a:r>
            <a:rPr lang="vi-VN" sz="2200" kern="1200">
              <a:solidFill>
                <a:schemeClr val="bg1"/>
              </a:solidFill>
              <a:latin typeface="Times New Roman" pitchFamily="18" charset="0"/>
              <a:cs typeface="Times New Roman" pitchFamily="18" charset="0"/>
            </a:rPr>
            <a:t>được các chi tiết tiêu biểu, sự kiện, ngôi kể, điểm nhìn, nhân vật và mối quan hệ của chúng trong tính chỉnh thể của truyện; </a:t>
          </a:r>
          <a:r>
            <a:rPr lang="vi-VN" sz="2200" b="1" kern="1200">
              <a:solidFill>
                <a:schemeClr val="bg1"/>
              </a:solidFill>
              <a:latin typeface="Times New Roman" pitchFamily="18" charset="0"/>
              <a:cs typeface="Times New Roman" pitchFamily="18" charset="0"/>
            </a:rPr>
            <a:t>đánh giá </a:t>
          </a:r>
          <a:r>
            <a:rPr lang="vi-VN" sz="2200" kern="1200">
              <a:solidFill>
                <a:schemeClr val="bg1"/>
              </a:solidFill>
              <a:latin typeface="Times New Roman" pitchFamily="18" charset="0"/>
              <a:cs typeface="Times New Roman" pitchFamily="18" charset="0"/>
            </a:rPr>
            <a:t>được vai trò của những chi tiết quan trọng trong việc thể hiện nội dung văn bản.</a:t>
          </a:r>
          <a:endParaRPr lang="en-US" sz="2200" kern="1200">
            <a:solidFill>
              <a:schemeClr val="bg1"/>
            </a:solidFill>
            <a:latin typeface="Times New Roman" pitchFamily="18" charset="0"/>
            <a:cs typeface="Times New Roman" pitchFamily="18" charset="0"/>
          </a:endParaRPr>
        </a:p>
        <a:p>
          <a:pPr marL="0" lvl="0" indent="0" algn="just" defTabSz="977900">
            <a:lnSpc>
              <a:spcPct val="90000"/>
            </a:lnSpc>
            <a:spcBef>
              <a:spcPct val="0"/>
            </a:spcBef>
            <a:spcAft>
              <a:spcPct val="35000"/>
            </a:spcAft>
            <a:buNone/>
          </a:pPr>
          <a:r>
            <a:rPr lang="en-US" sz="2200" b="1" kern="1200">
              <a:solidFill>
                <a:schemeClr val="bg1"/>
              </a:solidFill>
              <a:latin typeface="Times New Roman" pitchFamily="18" charset="0"/>
              <a:cs typeface="Times New Roman" pitchFamily="18" charset="0"/>
            </a:rPr>
            <a:t>- </a:t>
          </a:r>
          <a:r>
            <a:rPr lang="vi-VN" sz="2200" b="1" kern="1200">
              <a:solidFill>
                <a:schemeClr val="bg1"/>
              </a:solidFill>
              <a:latin typeface="Times New Roman" pitchFamily="18" charset="0"/>
              <a:cs typeface="Times New Roman" pitchFamily="18" charset="0"/>
            </a:rPr>
            <a:t>Học sinh phân tích và đánh giá </a:t>
          </a:r>
          <a:r>
            <a:rPr lang="vi-VN" sz="2200" kern="1200">
              <a:solidFill>
                <a:schemeClr val="bg1"/>
              </a:solidFill>
              <a:latin typeface="Times New Roman" pitchFamily="18" charset="0"/>
              <a:cs typeface="Times New Roman" pitchFamily="18" charset="0"/>
            </a:rPr>
            <a:t>được giá trị nhận thức, giáo dục và thẩm mĩ của tác phẩm; phát hiện được các giá trị văn hoá, triết lí nhân sinh từ văn bản.</a:t>
          </a:r>
          <a:endParaRPr lang="en-US" sz="2200" kern="1200">
            <a:solidFill>
              <a:schemeClr val="bg1"/>
            </a:solidFill>
            <a:latin typeface="Times New Roman" pitchFamily="18" charset="0"/>
            <a:cs typeface="Times New Roman" pitchFamily="18" charset="0"/>
          </a:endParaRPr>
        </a:p>
        <a:p>
          <a:pPr marL="0" lvl="0" indent="0" algn="just" defTabSz="977900">
            <a:lnSpc>
              <a:spcPct val="90000"/>
            </a:lnSpc>
            <a:spcBef>
              <a:spcPct val="0"/>
            </a:spcBef>
            <a:spcAft>
              <a:spcPct val="35000"/>
            </a:spcAft>
            <a:buNone/>
          </a:pPr>
          <a:r>
            <a:rPr lang="en-US" sz="2200" b="1" kern="1200">
              <a:solidFill>
                <a:schemeClr val="bg1"/>
              </a:solidFill>
              <a:latin typeface="Times New Roman" pitchFamily="18" charset="0"/>
              <a:cs typeface="Times New Roman" pitchFamily="18" charset="0"/>
            </a:rPr>
            <a:t>- </a:t>
          </a:r>
          <a:r>
            <a:rPr lang="vi-VN" sz="2200" b="1" kern="1200">
              <a:solidFill>
                <a:schemeClr val="bg1"/>
              </a:solidFill>
              <a:latin typeface="Times New Roman" pitchFamily="18" charset="0"/>
              <a:cs typeface="Times New Roman" pitchFamily="18" charset="0"/>
            </a:rPr>
            <a:t>Học sinh nhận biết </a:t>
          </a:r>
          <a:r>
            <a:rPr lang="vi-VN" sz="2200" kern="1200">
              <a:solidFill>
                <a:schemeClr val="bg1"/>
              </a:solidFill>
              <a:latin typeface="Times New Roman" pitchFamily="18" charset="0"/>
              <a:cs typeface="Times New Roman" pitchFamily="18" charset="0"/>
            </a:rPr>
            <a:t>được lỗi câu mơ hồ và đề xuất được cách sửa</a:t>
          </a:r>
          <a:r>
            <a:rPr lang="en-US" sz="2200" kern="1200">
              <a:solidFill>
                <a:schemeClr val="bg1"/>
              </a:solidFill>
              <a:latin typeface="Times New Roman" pitchFamily="18" charset="0"/>
              <a:cs typeface="Times New Roman" pitchFamily="18" charset="0"/>
            </a:rPr>
            <a:t> </a:t>
          </a:r>
          <a:r>
            <a:rPr lang="vi-VN" sz="2200" kern="1200">
              <a:solidFill>
                <a:schemeClr val="bg1"/>
              </a:solidFill>
              <a:latin typeface="Times New Roman" pitchFamily="18" charset="0"/>
              <a:cs typeface="Times New Roman" pitchFamily="18" charset="0"/>
            </a:rPr>
            <a:t>phù hợp.</a:t>
          </a:r>
          <a:endParaRPr lang="en-US" sz="2200" kern="1200">
            <a:solidFill>
              <a:srgbClr val="FFC000"/>
            </a:solidFill>
            <a:latin typeface="Times New Roman" pitchFamily="18" charset="0"/>
            <a:cs typeface="Times New Roman" pitchFamily="18" charset="0"/>
          </a:endParaRPr>
        </a:p>
        <a:p>
          <a:pPr marL="0" lvl="0" indent="0" algn="just" defTabSz="977900">
            <a:lnSpc>
              <a:spcPct val="90000"/>
            </a:lnSpc>
            <a:spcBef>
              <a:spcPct val="0"/>
            </a:spcBef>
            <a:spcAft>
              <a:spcPct val="35000"/>
            </a:spcAft>
            <a:buNone/>
          </a:pPr>
          <a:r>
            <a:rPr lang="en-US" sz="2200" kern="1200">
              <a:solidFill>
                <a:srgbClr val="FFC000"/>
              </a:solidFill>
              <a:latin typeface="Times New Roman" pitchFamily="18" charset="0"/>
              <a:cs typeface="Times New Roman" pitchFamily="18" charset="0"/>
            </a:rPr>
            <a:t>* </a:t>
          </a:r>
          <a:r>
            <a:rPr lang="en-US" sz="2200" b="1" kern="1200">
              <a:solidFill>
                <a:srgbClr val="FFC000"/>
              </a:solidFill>
              <a:latin typeface="Times New Roman" pitchFamily="18" charset="0"/>
              <a:cs typeface="Times New Roman" pitchFamily="18" charset="0"/>
            </a:rPr>
            <a:t>Phẩm chất: </a:t>
          </a:r>
          <a:r>
            <a:rPr lang="vi-VN" sz="2200" kern="1200">
              <a:solidFill>
                <a:schemeClr val="bg1"/>
              </a:solidFill>
              <a:latin typeface="Times New Roman" pitchFamily="18" charset="0"/>
              <a:cs typeface="Times New Roman" pitchFamily="18" charset="0"/>
            </a:rPr>
            <a:t>Cảm thông với những nỗi bất hạnh; trân trọng khát vọng, ước mơ đẹp</a:t>
          </a:r>
          <a:endParaRPr lang="en-US" sz="2200" kern="1200">
            <a:solidFill>
              <a:schemeClr val="bg1"/>
            </a:solidFill>
            <a:latin typeface="Times New Roman" pitchFamily="18" charset="0"/>
            <a:cs typeface="Times New Roman" pitchFamily="18" charset="0"/>
          </a:endParaRPr>
        </a:p>
        <a:p>
          <a:pPr marL="0" lvl="0" indent="0" algn="just" defTabSz="977900">
            <a:lnSpc>
              <a:spcPct val="90000"/>
            </a:lnSpc>
            <a:spcBef>
              <a:spcPct val="0"/>
            </a:spcBef>
            <a:spcAft>
              <a:spcPct val="35000"/>
            </a:spcAft>
            <a:buNone/>
          </a:pPr>
          <a:r>
            <a:rPr lang="vi-VN" sz="2200" kern="1200">
              <a:solidFill>
                <a:schemeClr val="bg1"/>
              </a:solidFill>
              <a:latin typeface="Times New Roman" pitchFamily="18" charset="0"/>
              <a:cs typeface="Times New Roman" pitchFamily="18" charset="0"/>
            </a:rPr>
            <a:t>đẽ của con người.</a:t>
          </a:r>
          <a:endParaRPr lang="en-US" sz="2200" kern="1200">
            <a:solidFill>
              <a:schemeClr val="bg1"/>
            </a:solidFill>
            <a:latin typeface="Times New Roman" pitchFamily="18" charset="0"/>
            <a:cs typeface="Times New Roman" pitchFamily="18" charset="0"/>
          </a:endParaRPr>
        </a:p>
      </dsp:txBody>
      <dsp:txXfrm>
        <a:off x="1177055" y="701444"/>
        <a:ext cx="10316760" cy="4390411"/>
      </dsp:txXfrm>
    </dsp:sp>
    <dsp:sp modelId="{C11F1AEE-45A5-4F40-9146-4C0C0E39765C}">
      <dsp:nvSpPr>
        <dsp:cNvPr id="0" name=""/>
        <dsp:cNvSpPr/>
      </dsp:nvSpPr>
      <dsp:spPr>
        <a:xfrm>
          <a:off x="1118764" y="5643902"/>
          <a:ext cx="44226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68C4C-A151-4D4D-984B-75FC7D245065}">
      <dsp:nvSpPr>
        <dsp:cNvPr id="0" name=""/>
        <dsp:cNvSpPr/>
      </dsp:nvSpPr>
      <dsp:spPr>
        <a:xfrm>
          <a:off x="0" y="0"/>
          <a:ext cx="115715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8C50C-7228-4B53-80F2-D5F5C0CE8B9D}">
      <dsp:nvSpPr>
        <dsp:cNvPr id="0" name=""/>
        <dsp:cNvSpPr/>
      </dsp:nvSpPr>
      <dsp:spPr>
        <a:xfrm>
          <a:off x="0" y="0"/>
          <a:ext cx="1604084" cy="568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a:solidFill>
                <a:srgbClr val="FFC000"/>
              </a:solidFill>
              <a:latin typeface="Times New Roman" panose="02020603050405020304" pitchFamily="18" charset="0"/>
              <a:cs typeface="Times New Roman" panose="02020603050405020304" pitchFamily="18" charset="0"/>
            </a:rPr>
            <a:t>Kiến thức – Kỹ năng</a:t>
          </a:r>
        </a:p>
      </dsp:txBody>
      <dsp:txXfrm>
        <a:off x="0" y="0"/>
        <a:ext cx="1604084" cy="5681001"/>
      </dsp:txXfrm>
    </dsp:sp>
    <dsp:sp modelId="{6C99AD15-75C5-4846-88D3-8F73C74476D5}">
      <dsp:nvSpPr>
        <dsp:cNvPr id="0" name=""/>
        <dsp:cNvSpPr/>
      </dsp:nvSpPr>
      <dsp:spPr>
        <a:xfrm>
          <a:off x="1768673" y="132038"/>
          <a:ext cx="9443398" cy="264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a:solidFill>
                <a:schemeClr val="accent4">
                  <a:lumMod val="40000"/>
                  <a:lumOff val="60000"/>
                </a:schemeClr>
              </a:solidFill>
              <a:latin typeface="Times New Roman" panose="02020603050405020304" pitchFamily="18" charset="0"/>
              <a:cs typeface="Times New Roman" panose="02020603050405020304" pitchFamily="18" charset="0"/>
            </a:rPr>
            <a:t>*Kiến thức: </a:t>
          </a:r>
        </a:p>
        <a:p>
          <a:pPr marL="0" lvl="0" indent="0" algn="just" defTabSz="1066800">
            <a:lnSpc>
              <a:spcPct val="90000"/>
            </a:lnSpc>
            <a:spcBef>
              <a:spcPct val="0"/>
            </a:spcBef>
            <a:spcAft>
              <a:spcPct val="35000"/>
            </a:spcAft>
            <a:buNone/>
          </a:pPr>
          <a:r>
            <a:rPr lang="vi-VN" sz="2400" kern="1200">
              <a:solidFill>
                <a:schemeClr val="bg1"/>
              </a:solidFill>
              <a:latin typeface="Times New Roman" panose="02020603050405020304" pitchFamily="18" charset="0"/>
              <a:cs typeface="Times New Roman" panose="02020603050405020304" pitchFamily="18" charset="0"/>
            </a:rPr>
            <a:t>- Một số đặc điểm cơ bản của phong cách hiện thực; khái niệm về tỉnh</a:t>
          </a:r>
          <a:r>
            <a:rPr lang="en-US" sz="2400" kern="1200">
              <a:solidFill>
                <a:schemeClr val="bg1"/>
              </a:solidFill>
              <a:latin typeface="Times New Roman" panose="02020603050405020304" pitchFamily="18" charset="0"/>
              <a:cs typeface="Times New Roman" panose="02020603050405020304" pitchFamily="18" charset="0"/>
            </a:rPr>
            <a:t> </a:t>
          </a:r>
          <a:r>
            <a:rPr lang="vi-VN" sz="2400" kern="1200">
              <a:solidFill>
                <a:schemeClr val="bg1"/>
              </a:solidFill>
              <a:latin typeface="Times New Roman" panose="02020603050405020304" pitchFamily="18" charset="0"/>
              <a:cs typeface="Times New Roman" panose="02020603050405020304" pitchFamily="18" charset="0"/>
            </a:rPr>
            <a:t>chỉnh thể của tác phẩm, sự kiện trong tác phẩm truyện; các giá trị của tác</a:t>
          </a:r>
          <a:r>
            <a:rPr lang="en-US" sz="2400" kern="1200">
              <a:solidFill>
                <a:schemeClr val="bg1"/>
              </a:solidFill>
              <a:latin typeface="Times New Roman" panose="02020603050405020304" pitchFamily="18" charset="0"/>
              <a:cs typeface="Times New Roman" panose="02020603050405020304" pitchFamily="18" charset="0"/>
            </a:rPr>
            <a:t> </a:t>
          </a:r>
          <a:r>
            <a:rPr lang="vi-VN" sz="2400" kern="1200">
              <a:solidFill>
                <a:schemeClr val="bg1"/>
              </a:solidFill>
              <a:latin typeface="Times New Roman" panose="02020603050405020304" pitchFamily="18" charset="0"/>
              <a:cs typeface="Times New Roman" panose="02020603050405020304" pitchFamily="18" charset="0"/>
            </a:rPr>
            <a:t>phẩm văn học.</a:t>
          </a:r>
          <a:endParaRPr lang="en-US" sz="2400" kern="1200">
            <a:solidFill>
              <a:schemeClr val="bg1"/>
            </a:solidFill>
            <a:latin typeface="Times New Roman" panose="02020603050405020304" pitchFamily="18" charset="0"/>
            <a:cs typeface="Times New Roman" panose="02020603050405020304" pitchFamily="18" charset="0"/>
          </a:endParaRPr>
        </a:p>
        <a:p>
          <a:pPr marL="0" lvl="0" indent="0" algn="just" defTabSz="1066800">
            <a:lnSpc>
              <a:spcPct val="90000"/>
            </a:lnSpc>
            <a:spcBef>
              <a:spcPct val="0"/>
            </a:spcBef>
            <a:spcAft>
              <a:spcPct val="35000"/>
            </a:spcAft>
            <a:buNone/>
          </a:pPr>
          <a:r>
            <a:rPr lang="vi-VN" sz="2400" kern="1200">
              <a:solidFill>
                <a:schemeClr val="bg1"/>
              </a:solidFill>
              <a:latin typeface="Times New Roman" panose="02020603050405020304" pitchFamily="18" charset="0"/>
              <a:cs typeface="Times New Roman" panose="02020603050405020304" pitchFamily="18" charset="0"/>
            </a:rPr>
            <a:t>- Cách đọc truyện mang đặc điểm của phong cách hiện thực và lãng mạn. </a:t>
          </a:r>
          <a:endParaRPr lang="en-US" sz="2400" kern="1200">
            <a:solidFill>
              <a:schemeClr val="bg1"/>
            </a:solidFill>
            <a:latin typeface="Times New Roman" panose="02020603050405020304" pitchFamily="18" charset="0"/>
            <a:cs typeface="Times New Roman" panose="02020603050405020304" pitchFamily="18" charset="0"/>
          </a:endParaRPr>
        </a:p>
      </dsp:txBody>
      <dsp:txXfrm>
        <a:off x="1768673" y="132038"/>
        <a:ext cx="9443398" cy="2640777"/>
      </dsp:txXfrm>
    </dsp:sp>
    <dsp:sp modelId="{F24BF4D0-EC60-452A-93DD-3AF30290724E}">
      <dsp:nvSpPr>
        <dsp:cNvPr id="0" name=""/>
        <dsp:cNvSpPr/>
      </dsp:nvSpPr>
      <dsp:spPr>
        <a:xfrm>
          <a:off x="1593725" y="2576718"/>
          <a:ext cx="87780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756396-912A-440D-8F8A-9C800B2E9448}">
      <dsp:nvSpPr>
        <dsp:cNvPr id="0" name=""/>
        <dsp:cNvSpPr/>
      </dsp:nvSpPr>
      <dsp:spPr>
        <a:xfrm>
          <a:off x="1779527" y="2632459"/>
          <a:ext cx="9791986" cy="264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a:solidFill>
                <a:schemeClr val="accent4">
                  <a:lumMod val="40000"/>
                  <a:lumOff val="60000"/>
                </a:schemeClr>
              </a:solidFill>
              <a:latin typeface="Times New Roman" panose="02020603050405020304" pitchFamily="18" charset="0"/>
              <a:cs typeface="Times New Roman" panose="02020603050405020304" pitchFamily="18" charset="0"/>
            </a:rPr>
            <a:t>* Kỹ năng:</a:t>
          </a:r>
          <a:endParaRPr lang="en-US" sz="2400" kern="1200">
            <a:solidFill>
              <a:schemeClr val="accent4">
                <a:lumMod val="40000"/>
                <a:lumOff val="60000"/>
              </a:schemeClr>
            </a:solidFill>
            <a:latin typeface="Times New Roman" panose="02020603050405020304" pitchFamily="18" charset="0"/>
            <a:cs typeface="Times New Roman" panose="02020603050405020304" pitchFamily="18" charset="0"/>
          </a:endParaRPr>
        </a:p>
        <a:p>
          <a:pPr marL="0" lvl="0" indent="0" algn="just" defTabSz="1066800">
            <a:lnSpc>
              <a:spcPct val="90000"/>
            </a:lnSpc>
            <a:spcBef>
              <a:spcPct val="0"/>
            </a:spcBef>
            <a:spcAft>
              <a:spcPct val="35000"/>
            </a:spcAft>
            <a:buNone/>
          </a:pPr>
          <a:r>
            <a:rPr lang="en-US" sz="2400" b="1" kern="1200">
              <a:solidFill>
                <a:schemeClr val="bg1"/>
              </a:solidFill>
              <a:latin typeface="Times New Roman" panose="02020603050405020304" pitchFamily="18" charset="0"/>
              <a:cs typeface="Times New Roman" panose="02020603050405020304" pitchFamily="18" charset="0"/>
            </a:rPr>
            <a:t>- </a:t>
          </a:r>
          <a:r>
            <a:rPr lang="vi-VN" sz="2400" b="1" kern="1200">
              <a:solidFill>
                <a:schemeClr val="bg1"/>
              </a:solidFill>
              <a:latin typeface="Times New Roman" panose="02020603050405020304" pitchFamily="18" charset="0"/>
              <a:cs typeface="Times New Roman" panose="02020603050405020304" pitchFamily="18" charset="0"/>
            </a:rPr>
            <a:t>Học sinh viết </a:t>
          </a:r>
          <a:r>
            <a:rPr lang="vi-VN" sz="2400" kern="1200">
              <a:solidFill>
                <a:schemeClr val="bg1"/>
              </a:solidFill>
              <a:latin typeface="Times New Roman" panose="02020603050405020304" pitchFamily="18" charset="0"/>
              <a:cs typeface="Times New Roman" panose="02020603050405020304" pitchFamily="18" charset="0"/>
            </a:rPr>
            <a:t>được văn bản nghị luận về một vấn đề có liên quan đến tuổi trẻ.</a:t>
          </a:r>
          <a:endParaRPr lang="en-US" sz="2400" kern="1200">
            <a:solidFill>
              <a:schemeClr val="bg1"/>
            </a:solidFill>
            <a:latin typeface="Times New Roman" panose="02020603050405020304" pitchFamily="18" charset="0"/>
            <a:cs typeface="Times New Roman" panose="02020603050405020304" pitchFamily="18" charset="0"/>
          </a:endParaRPr>
        </a:p>
        <a:p>
          <a:pPr marL="0" lvl="0" indent="0" algn="just" defTabSz="1066800">
            <a:lnSpc>
              <a:spcPct val="90000"/>
            </a:lnSpc>
            <a:spcBef>
              <a:spcPct val="0"/>
            </a:spcBef>
            <a:spcAft>
              <a:spcPct val="35000"/>
            </a:spcAft>
            <a:buSzPts val="1200"/>
            <a:buFont typeface="Times New Roman" panose="02020603050405020304" pitchFamily="18" charset="0"/>
            <a:buNone/>
          </a:pPr>
          <a:r>
            <a:rPr lang="en-US" sz="2400" b="1" kern="1200">
              <a:solidFill>
                <a:schemeClr val="bg1"/>
              </a:solidFill>
              <a:latin typeface="Times New Roman" panose="02020603050405020304" pitchFamily="18" charset="0"/>
              <a:cs typeface="Times New Roman" panose="02020603050405020304" pitchFamily="18" charset="0"/>
            </a:rPr>
            <a:t>- </a:t>
          </a:r>
          <a:r>
            <a:rPr lang="vi-VN" sz="2400" b="1" kern="1200">
              <a:solidFill>
                <a:schemeClr val="bg1"/>
              </a:solidFill>
              <a:latin typeface="Times New Roman" panose="02020603050405020304" pitchFamily="18" charset="0"/>
              <a:cs typeface="Times New Roman" panose="02020603050405020304" pitchFamily="18" charset="0"/>
            </a:rPr>
            <a:t>Học sinh thuyết trình </a:t>
          </a:r>
          <a:r>
            <a:rPr lang="vi-VN" sz="2400" kern="1200">
              <a:solidFill>
                <a:schemeClr val="bg1"/>
              </a:solidFill>
              <a:latin typeface="Times New Roman" panose="02020603050405020304" pitchFamily="18" charset="0"/>
              <a:cs typeface="Times New Roman" panose="02020603050405020304" pitchFamily="18" charset="0"/>
            </a:rPr>
            <a:t>về một vấn đề liên quan đến cơ hội và thách</a:t>
          </a:r>
          <a:r>
            <a:rPr lang="en-US" sz="2400" kern="1200">
              <a:solidFill>
                <a:schemeClr val="bg1"/>
              </a:solidFill>
              <a:latin typeface="Times New Roman" panose="02020603050405020304" pitchFamily="18" charset="0"/>
              <a:cs typeface="Times New Roman" panose="02020603050405020304" pitchFamily="18" charset="0"/>
            </a:rPr>
            <a:t> </a:t>
          </a:r>
          <a:r>
            <a:rPr lang="vi-VN" sz="2400" kern="1200">
              <a:solidFill>
                <a:schemeClr val="bg1"/>
              </a:solidFill>
              <a:latin typeface="Times New Roman" panose="02020603050405020304" pitchFamily="18" charset="0"/>
              <a:cs typeface="Times New Roman" panose="02020603050405020304" pitchFamily="18" charset="0"/>
            </a:rPr>
            <a:t>thức đối với đất nước; nắm bắt được nội dung và quan điểm của bài</a:t>
          </a:r>
          <a:r>
            <a:rPr lang="en-US" sz="2400" kern="1200">
              <a:solidFill>
                <a:schemeClr val="bg1"/>
              </a:solidFill>
              <a:latin typeface="Times New Roman" panose="02020603050405020304" pitchFamily="18" charset="0"/>
              <a:cs typeface="Times New Roman" panose="02020603050405020304" pitchFamily="18" charset="0"/>
            </a:rPr>
            <a:t> </a:t>
          </a:r>
          <a:r>
            <a:rPr lang="vi-VN" sz="2400" kern="1200">
              <a:solidFill>
                <a:schemeClr val="bg1"/>
              </a:solidFill>
              <a:latin typeface="Times New Roman" panose="02020603050405020304" pitchFamily="18" charset="0"/>
              <a:cs typeface="Times New Roman" panose="02020603050405020304" pitchFamily="18" charset="0"/>
            </a:rPr>
            <a:t>thuyết trình; </a:t>
          </a:r>
          <a:r>
            <a:rPr lang="vi-VN" sz="2400" b="1" kern="1200">
              <a:solidFill>
                <a:schemeClr val="bg1"/>
              </a:solidFill>
              <a:latin typeface="Times New Roman" panose="02020603050405020304" pitchFamily="18" charset="0"/>
              <a:cs typeface="Times New Roman" panose="02020603050405020304" pitchFamily="18" charset="0"/>
            </a:rPr>
            <a:t>nhận xét, đánh giá </a:t>
          </a:r>
          <a:r>
            <a:rPr lang="vi-VN" sz="2400" kern="1200">
              <a:solidFill>
                <a:schemeClr val="bg1"/>
              </a:solidFill>
              <a:latin typeface="Times New Roman" panose="02020603050405020304" pitchFamily="18" charset="0"/>
              <a:cs typeface="Times New Roman" panose="02020603050405020304" pitchFamily="18" charset="0"/>
            </a:rPr>
            <a:t>được nội dung và cách thức thuyết</a:t>
          </a:r>
          <a:r>
            <a:rPr lang="en-US" sz="2400" kern="1200">
              <a:solidFill>
                <a:schemeClr val="bg1"/>
              </a:solidFill>
              <a:latin typeface="Times New Roman" panose="02020603050405020304" pitchFamily="18" charset="0"/>
              <a:cs typeface="Times New Roman" panose="02020603050405020304" pitchFamily="18" charset="0"/>
            </a:rPr>
            <a:t> </a:t>
          </a:r>
          <a:r>
            <a:rPr lang="vi-VN" sz="2400" kern="1200">
              <a:solidFill>
                <a:schemeClr val="bg1"/>
              </a:solidFill>
              <a:latin typeface="Times New Roman" panose="02020603050405020304" pitchFamily="18" charset="0"/>
              <a:cs typeface="Times New Roman" panose="02020603050405020304" pitchFamily="18" charset="0"/>
            </a:rPr>
            <a:t>trình.</a:t>
          </a:r>
          <a:endParaRPr lang="en-US" sz="2400" kern="1200">
            <a:solidFill>
              <a:schemeClr val="bg1"/>
            </a:solidFill>
            <a:latin typeface="Times New Roman" panose="02020603050405020304" pitchFamily="18" charset="0"/>
            <a:cs typeface="Times New Roman" panose="02020603050405020304" pitchFamily="18" charset="0"/>
          </a:endParaRPr>
        </a:p>
      </dsp:txBody>
      <dsp:txXfrm>
        <a:off x="1779527" y="2632459"/>
        <a:ext cx="9791986" cy="2640777"/>
      </dsp:txXfrm>
    </dsp:sp>
    <dsp:sp modelId="{A820B5C9-22C3-4AF0-B90A-EC735C4BDE4A}">
      <dsp:nvSpPr>
        <dsp:cNvPr id="0" name=""/>
        <dsp:cNvSpPr/>
      </dsp:nvSpPr>
      <dsp:spPr>
        <a:xfrm>
          <a:off x="1604084" y="5545633"/>
          <a:ext cx="87780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9179-9104-4653-991D-6DE73D53D52E}">
      <dsp:nvSpPr>
        <dsp:cNvPr id="0" name=""/>
        <dsp:cNvSpPr/>
      </dsp:nvSpPr>
      <dsp:spPr>
        <a:xfrm>
          <a:off x="0" y="2515654"/>
          <a:ext cx="1120902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3E4E35-DF47-410A-8E1C-DF2A9636F8EA}">
      <dsp:nvSpPr>
        <dsp:cNvPr id="0" name=""/>
        <dsp:cNvSpPr/>
      </dsp:nvSpPr>
      <dsp:spPr>
        <a:xfrm>
          <a:off x="0" y="1650839"/>
          <a:ext cx="1120902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9B6891-A411-4802-A503-F363708FE51E}">
      <dsp:nvSpPr>
        <dsp:cNvPr id="0" name=""/>
        <dsp:cNvSpPr/>
      </dsp:nvSpPr>
      <dsp:spPr>
        <a:xfrm>
          <a:off x="0" y="535606"/>
          <a:ext cx="1120902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59DD2-1C52-4732-8353-D38DBE3C93E5}">
      <dsp:nvSpPr>
        <dsp:cNvPr id="0" name=""/>
        <dsp:cNvSpPr/>
      </dsp:nvSpPr>
      <dsp:spPr>
        <a:xfrm>
          <a:off x="2914345" y="2259"/>
          <a:ext cx="8294674" cy="53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SzPts val="1200"/>
            <a:buFont typeface="Times New Roman" panose="02020603050405020304" pitchFamily="18" charset="0"/>
            <a:buNone/>
          </a:pPr>
          <a:r>
            <a:rPr lang="vi-VN" sz="2800" b="1" kern="1200">
              <a:solidFill>
                <a:srgbClr val="FFFF00"/>
              </a:solidFill>
              <a:latin typeface="Times New Roman" panose="02020603050405020304" pitchFamily="18" charset="0"/>
              <a:cs typeface="Times New Roman" panose="02020603050405020304" pitchFamily="18" charset="0"/>
            </a:rPr>
            <a:t>Ngôi kể thứ nhất</a:t>
          </a:r>
          <a:endParaRPr lang="en-US" sz="2800" b="1" kern="1200">
            <a:solidFill>
              <a:srgbClr val="FFFF00"/>
            </a:solidFill>
            <a:latin typeface="Times New Roman" panose="02020603050405020304" pitchFamily="18" charset="0"/>
            <a:cs typeface="Times New Roman" panose="02020603050405020304" pitchFamily="18" charset="0"/>
          </a:endParaRPr>
        </a:p>
      </dsp:txBody>
      <dsp:txXfrm>
        <a:off x="2914345" y="2259"/>
        <a:ext cx="8294674" cy="533346"/>
      </dsp:txXfrm>
    </dsp:sp>
    <dsp:sp modelId="{845F17F6-8C68-4BE2-B73B-45BD8A6328B0}">
      <dsp:nvSpPr>
        <dsp:cNvPr id="0" name=""/>
        <dsp:cNvSpPr/>
      </dsp:nvSpPr>
      <dsp:spPr>
        <a:xfrm>
          <a:off x="0" y="2259"/>
          <a:ext cx="2914345" cy="533346"/>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latin typeface="Times New Roman" panose="02020603050405020304" pitchFamily="18" charset="0"/>
              <a:cs typeface="Times New Roman" panose="02020603050405020304" pitchFamily="18" charset="0"/>
            </a:rPr>
            <a:t>Ngôi kể</a:t>
          </a:r>
        </a:p>
      </dsp:txBody>
      <dsp:txXfrm>
        <a:off x="26040" y="28299"/>
        <a:ext cx="2862265" cy="507306"/>
      </dsp:txXfrm>
    </dsp:sp>
    <dsp:sp modelId="{10D5E22D-687F-46FD-A6CE-C921F8D2AFA9}">
      <dsp:nvSpPr>
        <dsp:cNvPr id="0" name=""/>
        <dsp:cNvSpPr/>
      </dsp:nvSpPr>
      <dsp:spPr>
        <a:xfrm>
          <a:off x="0" y="535606"/>
          <a:ext cx="11209020" cy="106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SzPts val="1200"/>
            <a:buFont typeface="Times New Roman" panose="02020603050405020304" pitchFamily="18" charset="0"/>
            <a:buChar char="-"/>
          </a:pPr>
          <a:endParaRPr lang="en-US" sz="2200" kern="1200">
            <a:solidFill>
              <a:schemeClr val="bg1"/>
            </a:solidFill>
            <a:latin typeface="Times New Roman" panose="02020603050405020304" pitchFamily="18" charset="0"/>
            <a:cs typeface="Times New Roman" panose="02020603050405020304" pitchFamily="18" charset="0"/>
          </a:endParaRPr>
        </a:p>
      </dsp:txBody>
      <dsp:txXfrm>
        <a:off x="0" y="535606"/>
        <a:ext cx="11209020" cy="1066852"/>
      </dsp:txXfrm>
    </dsp:sp>
    <dsp:sp modelId="{9AF3A400-96F4-4FB5-8AD8-77EA3BB9C467}">
      <dsp:nvSpPr>
        <dsp:cNvPr id="0" name=""/>
        <dsp:cNvSpPr/>
      </dsp:nvSpPr>
      <dsp:spPr>
        <a:xfrm>
          <a:off x="2914345" y="1127646"/>
          <a:ext cx="8294674" cy="53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SzPts val="1200"/>
            <a:buFont typeface="Times New Roman" panose="02020603050405020304" pitchFamily="18" charset="0"/>
            <a:buNone/>
          </a:pPr>
          <a:r>
            <a:rPr lang="vi-VN" sz="2800" b="1" kern="1200">
              <a:solidFill>
                <a:srgbClr val="FFFF00"/>
              </a:solidFill>
              <a:latin typeface="Times New Roman" panose="02020603050405020304" pitchFamily="18" charset="0"/>
              <a:cs typeface="Times New Roman" panose="02020603050405020304" pitchFamily="18" charset="0"/>
            </a:rPr>
            <a:t>Điểm nhìn ông giáo</a:t>
          </a:r>
          <a:endParaRPr lang="en-US" sz="2800" b="1" kern="1200">
            <a:solidFill>
              <a:srgbClr val="FFFF00"/>
            </a:solidFill>
            <a:latin typeface="Times New Roman" panose="02020603050405020304" pitchFamily="18" charset="0"/>
            <a:cs typeface="Times New Roman" panose="02020603050405020304" pitchFamily="18" charset="0"/>
          </a:endParaRPr>
        </a:p>
      </dsp:txBody>
      <dsp:txXfrm>
        <a:off x="2914345" y="1127646"/>
        <a:ext cx="8294674" cy="533346"/>
      </dsp:txXfrm>
    </dsp:sp>
    <dsp:sp modelId="{D0471FEA-9A8B-4ADD-94F9-A9B11BEA9409}">
      <dsp:nvSpPr>
        <dsp:cNvPr id="0" name=""/>
        <dsp:cNvSpPr/>
      </dsp:nvSpPr>
      <dsp:spPr>
        <a:xfrm>
          <a:off x="0" y="1126521"/>
          <a:ext cx="2914345" cy="533346"/>
        </a:xfrm>
        <a:prstGeom prst="round2SameRect">
          <a:avLst>
            <a:gd name="adj1" fmla="val 16670"/>
            <a:gd name="adj2" fmla="val 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latin typeface="Times New Roman" panose="02020603050405020304" pitchFamily="18" charset="0"/>
              <a:cs typeface="Times New Roman" panose="02020603050405020304" pitchFamily="18" charset="0"/>
            </a:rPr>
            <a:t>Điểm nhìn</a:t>
          </a:r>
        </a:p>
      </dsp:txBody>
      <dsp:txXfrm>
        <a:off x="26040" y="1152561"/>
        <a:ext cx="2862265" cy="507306"/>
      </dsp:txXfrm>
    </dsp:sp>
    <dsp:sp modelId="{7353F2F7-7E6D-48CE-9EF7-9A0FBF6ABED0}">
      <dsp:nvSpPr>
        <dsp:cNvPr id="0" name=""/>
        <dsp:cNvSpPr/>
      </dsp:nvSpPr>
      <dsp:spPr>
        <a:xfrm>
          <a:off x="2914345" y="1982323"/>
          <a:ext cx="8294674" cy="53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b="1" kern="1200">
              <a:solidFill>
                <a:srgbClr val="FFFF00"/>
              </a:solidFill>
              <a:latin typeface="Times New Roman" panose="02020603050405020304" pitchFamily="18" charset="0"/>
              <a:cs typeface="Times New Roman" panose="02020603050405020304" pitchFamily="18" charset="0"/>
            </a:rPr>
            <a:t>Tác dụng của việc lựa chọn ngôi kể và điểm nhìn</a:t>
          </a:r>
        </a:p>
      </dsp:txBody>
      <dsp:txXfrm>
        <a:off x="2914345" y="1982323"/>
        <a:ext cx="8294674" cy="533346"/>
      </dsp:txXfrm>
    </dsp:sp>
    <dsp:sp modelId="{CF8BAF46-A476-468C-A6E4-0E81EE1C08D9}">
      <dsp:nvSpPr>
        <dsp:cNvPr id="0" name=""/>
        <dsp:cNvSpPr/>
      </dsp:nvSpPr>
      <dsp:spPr>
        <a:xfrm>
          <a:off x="0" y="1982323"/>
          <a:ext cx="2914345" cy="533346"/>
        </a:xfrm>
        <a:prstGeom prst="round2SameRect">
          <a:avLst>
            <a:gd name="adj1" fmla="val 16670"/>
            <a:gd name="adj2" fmla="val 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latin typeface="Times New Roman" panose="02020603050405020304" pitchFamily="18" charset="0"/>
              <a:cs typeface="Times New Roman" panose="02020603050405020304" pitchFamily="18" charset="0"/>
            </a:rPr>
            <a:t>Tác dụng</a:t>
          </a:r>
        </a:p>
      </dsp:txBody>
      <dsp:txXfrm>
        <a:off x="26040" y="2008363"/>
        <a:ext cx="2862265" cy="507306"/>
      </dsp:txXfrm>
    </dsp:sp>
    <dsp:sp modelId="{B081F4F8-E944-427E-9BCF-47BC0993E242}">
      <dsp:nvSpPr>
        <dsp:cNvPr id="0" name=""/>
        <dsp:cNvSpPr/>
      </dsp:nvSpPr>
      <dsp:spPr>
        <a:xfrm>
          <a:off x="0" y="2722485"/>
          <a:ext cx="11209020" cy="1662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just" defTabSz="1244600">
            <a:lnSpc>
              <a:spcPct val="90000"/>
            </a:lnSpc>
            <a:spcBef>
              <a:spcPct val="0"/>
            </a:spcBef>
            <a:spcAft>
              <a:spcPct val="15000"/>
            </a:spcAft>
            <a:buChar char="•"/>
          </a:pPr>
          <a:r>
            <a:rPr lang="vi-VN" sz="2800" kern="1200">
              <a:solidFill>
                <a:schemeClr val="bg1"/>
              </a:solidFill>
              <a:latin typeface="Times New Roman" panose="02020603050405020304" pitchFamily="18" charset="0"/>
              <a:cs typeface="Times New Roman" panose="02020603050405020304" pitchFamily="18" charset="0"/>
            </a:rPr>
            <a:t>Việc đặt nhân vật trong nhiều mối quan hệ giúp cho cái nhìn về nhân vật đa dạng, nhiều chiều, phản ánh</a:t>
          </a:r>
          <a:r>
            <a:rPr lang="en-US" sz="2800" kern="1200">
              <a:solidFill>
                <a:schemeClr val="bg1"/>
              </a:solidFill>
              <a:latin typeface="Times New Roman" panose="02020603050405020304" pitchFamily="18" charset="0"/>
              <a:cs typeface="Times New Roman" panose="02020603050405020304" pitchFamily="18" charset="0"/>
            </a:rPr>
            <a:t> </a:t>
          </a:r>
          <a:r>
            <a:rPr lang="vi-VN" sz="2800" kern="1200">
              <a:solidFill>
                <a:schemeClr val="bg1"/>
              </a:solidFill>
              <a:latin typeface="Times New Roman" panose="02020603050405020304" pitchFamily="18" charset="0"/>
              <a:cs typeface="Times New Roman" panose="02020603050405020304" pitchFamily="18" charset="0"/>
            </a:rPr>
            <a:t>sự sinh động trong tình cách con người.</a:t>
          </a:r>
          <a:endParaRPr lang="en-US" sz="2800" kern="1200">
            <a:solidFill>
              <a:schemeClr val="bg1"/>
            </a:solidFill>
            <a:latin typeface="Times New Roman" panose="02020603050405020304" pitchFamily="18" charset="0"/>
            <a:cs typeface="Times New Roman" panose="02020603050405020304" pitchFamily="18" charset="0"/>
          </a:endParaRPr>
        </a:p>
        <a:p>
          <a:pPr marL="285750" lvl="1" indent="-285750" algn="just" defTabSz="1244600">
            <a:lnSpc>
              <a:spcPct val="90000"/>
            </a:lnSpc>
            <a:spcBef>
              <a:spcPct val="0"/>
            </a:spcBef>
            <a:spcAft>
              <a:spcPct val="15000"/>
            </a:spcAft>
            <a:buChar char="•"/>
          </a:pPr>
          <a:r>
            <a:rPr lang="vi-VN" sz="2800" kern="1200">
              <a:solidFill>
                <a:schemeClr val="bg1"/>
              </a:solidFill>
              <a:latin typeface="Times New Roman" panose="02020603050405020304" pitchFamily="18" charset="0"/>
              <a:cs typeface="Times New Roman" panose="02020603050405020304" pitchFamily="18" charset="0"/>
            </a:rPr>
            <a:t>Cái nhìn xót thương, đồng cảm của Nam Cao</a:t>
          </a:r>
          <a:endParaRPr lang="en-US" sz="2800" kern="1200">
            <a:solidFill>
              <a:schemeClr val="bg1"/>
            </a:solidFill>
            <a:latin typeface="Times New Roman" panose="02020603050405020304" pitchFamily="18" charset="0"/>
            <a:cs typeface="Times New Roman" panose="02020603050405020304" pitchFamily="18" charset="0"/>
          </a:endParaRPr>
        </a:p>
      </dsp:txBody>
      <dsp:txXfrm>
        <a:off x="0" y="2722485"/>
        <a:ext cx="11209020" cy="1662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35BC7-5C7A-4D3F-8AA3-7899B6626D19}">
      <dsp:nvSpPr>
        <dsp:cNvPr id="0" name=""/>
        <dsp:cNvSpPr/>
      </dsp:nvSpPr>
      <dsp:spPr>
        <a:xfrm rot="5400000">
          <a:off x="542862" y="2161591"/>
          <a:ext cx="1627751" cy="2708542"/>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9878989-99B9-448A-B18E-3B3A85AB0B17}">
      <dsp:nvSpPr>
        <dsp:cNvPr id="0" name=""/>
        <dsp:cNvSpPr/>
      </dsp:nvSpPr>
      <dsp:spPr>
        <a:xfrm>
          <a:off x="255732" y="2970862"/>
          <a:ext cx="2476122" cy="214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Font typeface="Times New Roman" panose="02020603050405020304" pitchFamily="18" charset="0"/>
            <a:buNone/>
          </a:pPr>
          <a:r>
            <a:rPr lang="en-US" sz="2600" b="0" kern="1200">
              <a:solidFill>
                <a:schemeClr val="bg1"/>
              </a:solidFill>
              <a:latin typeface="Times New Roman" panose="02020603050405020304" pitchFamily="18" charset="0"/>
              <a:cs typeface="Times New Roman" panose="02020603050405020304" pitchFamily="18" charset="0"/>
            </a:rPr>
            <a:t>- </a:t>
          </a:r>
          <a:r>
            <a:rPr lang="vi-VN" sz="2600" b="0" kern="1200">
              <a:solidFill>
                <a:schemeClr val="bg1"/>
              </a:solidFill>
              <a:latin typeface="Times New Roman" panose="02020603050405020304" pitchFamily="18" charset="0"/>
              <a:cs typeface="Times New Roman" panose="02020603050405020304" pitchFamily="18" charset="0"/>
            </a:rPr>
            <a:t>Tình cảnh hết sức éo le, đáng thương</a:t>
          </a:r>
          <a:endParaRPr lang="en-US" sz="2600" b="0" kern="1200">
            <a:solidFill>
              <a:schemeClr val="bg1"/>
            </a:solidFill>
            <a:latin typeface="Times New Roman" panose="02020603050405020304" pitchFamily="18" charset="0"/>
            <a:cs typeface="Times New Roman" panose="02020603050405020304" pitchFamily="18" charset="0"/>
          </a:endParaRPr>
        </a:p>
        <a:p>
          <a:pPr marL="0" lvl="0" indent="0" algn="just" defTabSz="1155700">
            <a:lnSpc>
              <a:spcPct val="90000"/>
            </a:lnSpc>
            <a:spcBef>
              <a:spcPct val="0"/>
            </a:spcBef>
            <a:spcAft>
              <a:spcPct val="35000"/>
            </a:spcAft>
            <a:buFont typeface="Times New Roman" panose="02020603050405020304" pitchFamily="18" charset="0"/>
            <a:buNone/>
          </a:pPr>
          <a:r>
            <a:rPr lang="en-US" sz="2600" b="0" kern="1200">
              <a:solidFill>
                <a:schemeClr val="bg1"/>
              </a:solidFill>
              <a:latin typeface="Times New Roman" panose="02020603050405020304" pitchFamily="18" charset="0"/>
              <a:cs typeface="Times New Roman" panose="02020603050405020304" pitchFamily="18" charset="0"/>
            </a:rPr>
            <a:t>- </a:t>
          </a:r>
          <a:r>
            <a:rPr lang="vi-VN" sz="2600" b="0" kern="1200">
              <a:solidFill>
                <a:schemeClr val="bg1"/>
              </a:solidFill>
              <a:latin typeface="Times New Roman" panose="02020603050405020304" pitchFamily="18" charset="0"/>
              <a:cs typeface="Times New Roman" panose="02020603050405020304" pitchFamily="18" charset="0"/>
            </a:rPr>
            <a:t>Sức yếu già cả, ốm đau bệnh tật, nghèo túng vất vả</a:t>
          </a:r>
          <a:r>
            <a:rPr lang="en-US" sz="2600" b="0" kern="1200">
              <a:solidFill>
                <a:schemeClr val="bg1"/>
              </a:solidFill>
              <a:latin typeface="Times New Roman" panose="02020603050405020304" pitchFamily="18" charset="0"/>
              <a:cs typeface="Times New Roman" panose="02020603050405020304" pitchFamily="18" charset="0"/>
            </a:rPr>
            <a:t>, </a:t>
          </a:r>
          <a:r>
            <a:rPr lang="vi-VN" sz="2600" b="0" kern="1200">
              <a:solidFill>
                <a:schemeClr val="bg1"/>
              </a:solidFill>
              <a:latin typeface="Times New Roman" panose="02020603050405020304" pitchFamily="18" charset="0"/>
              <a:cs typeface="Times New Roman" panose="02020603050405020304" pitchFamily="18" charset="0"/>
            </a:rPr>
            <a:t>bi kịch</a:t>
          </a:r>
          <a:endParaRPr lang="en-US" sz="2600" b="0" kern="1200">
            <a:solidFill>
              <a:schemeClr val="bg1"/>
            </a:solidFill>
            <a:latin typeface="Times New Roman" panose="02020603050405020304" pitchFamily="18" charset="0"/>
            <a:cs typeface="Times New Roman" panose="02020603050405020304" pitchFamily="18" charset="0"/>
          </a:endParaRPr>
        </a:p>
      </dsp:txBody>
      <dsp:txXfrm>
        <a:off x="255732" y="2970862"/>
        <a:ext cx="2476122" cy="2143437"/>
      </dsp:txXfrm>
    </dsp:sp>
    <dsp:sp modelId="{BD3DCA85-D80D-4C5A-940F-5FB0CADA8DA5}">
      <dsp:nvSpPr>
        <dsp:cNvPr id="0" name=""/>
        <dsp:cNvSpPr/>
      </dsp:nvSpPr>
      <dsp:spPr>
        <a:xfrm>
          <a:off x="2255062" y="1962186"/>
          <a:ext cx="461374" cy="461374"/>
        </a:xfrm>
        <a:prstGeom prst="triangle">
          <a:avLst>
            <a:gd name="adj" fmla="val 100000"/>
          </a:avLst>
        </a:prstGeom>
        <a:gradFill rotWithShape="0">
          <a:gsLst>
            <a:gs pos="0">
              <a:schemeClr val="accent4">
                <a:hueOff val="1633482"/>
                <a:satOff val="-6796"/>
                <a:lumOff val="1601"/>
                <a:alphaOff val="0"/>
                <a:satMod val="103000"/>
                <a:lumMod val="102000"/>
                <a:tint val="94000"/>
              </a:schemeClr>
            </a:gs>
            <a:gs pos="50000">
              <a:schemeClr val="accent4">
                <a:hueOff val="1633482"/>
                <a:satOff val="-6796"/>
                <a:lumOff val="1601"/>
                <a:alphaOff val="0"/>
                <a:satMod val="110000"/>
                <a:lumMod val="100000"/>
                <a:shade val="100000"/>
              </a:schemeClr>
            </a:gs>
            <a:gs pos="100000">
              <a:schemeClr val="accent4">
                <a:hueOff val="1633482"/>
                <a:satOff val="-6796"/>
                <a:lumOff val="1601"/>
                <a:alphaOff val="0"/>
                <a:lumMod val="99000"/>
                <a:satMod val="120000"/>
                <a:shade val="78000"/>
              </a:schemeClr>
            </a:gs>
          </a:gsLst>
          <a:lin ang="5400000" scaled="0"/>
        </a:gradFill>
        <a:ln w="6350" cap="flat" cmpd="sng" algn="ctr">
          <a:solidFill>
            <a:schemeClr val="accent4">
              <a:hueOff val="1633482"/>
              <a:satOff val="-6796"/>
              <a:lumOff val="160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718F812-CCDE-4BFE-93B0-3AC82205082E}">
      <dsp:nvSpPr>
        <dsp:cNvPr id="0" name=""/>
        <dsp:cNvSpPr/>
      </dsp:nvSpPr>
      <dsp:spPr>
        <a:xfrm rot="5400000">
          <a:off x="3551789" y="1420845"/>
          <a:ext cx="1627751" cy="2708542"/>
        </a:xfrm>
        <a:prstGeom prst="corner">
          <a:avLst>
            <a:gd name="adj1" fmla="val 16120"/>
            <a:gd name="adj2" fmla="val 16110"/>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140944-BD79-4DCB-A847-F8493BE269AB}">
      <dsp:nvSpPr>
        <dsp:cNvPr id="0" name=""/>
        <dsp:cNvSpPr/>
      </dsp:nvSpPr>
      <dsp:spPr>
        <a:xfrm>
          <a:off x="3280077" y="2230115"/>
          <a:ext cx="2445287" cy="214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n-US" sz="2600" b="0" kern="1200">
              <a:solidFill>
                <a:schemeClr val="bg1"/>
              </a:solidFill>
              <a:latin typeface="Times New Roman" panose="02020603050405020304" pitchFamily="18" charset="0"/>
              <a:cs typeface="Times New Roman" panose="02020603050405020304" pitchFamily="18" charset="0"/>
            </a:rPr>
            <a:t>- </a:t>
          </a:r>
          <a:r>
            <a:rPr lang="vi-VN" sz="2600" b="0" kern="1200">
              <a:solidFill>
                <a:schemeClr val="bg1"/>
              </a:solidFill>
              <a:latin typeface="Times New Roman" panose="02020603050405020304" pitchFamily="18" charset="0"/>
              <a:cs typeface="Times New Roman" panose="02020603050405020304" pitchFamily="18" charset="0"/>
            </a:rPr>
            <a:t>Yêu thương động vật</a:t>
          </a:r>
          <a:endParaRPr lang="en-US" sz="2600" b="0" kern="1200">
            <a:solidFill>
              <a:schemeClr val="bg1"/>
            </a:solidFill>
            <a:latin typeface="Times New Roman" panose="02020603050405020304" pitchFamily="18" charset="0"/>
            <a:cs typeface="Times New Roman" panose="02020603050405020304" pitchFamily="18" charset="0"/>
          </a:endParaRPr>
        </a:p>
        <a:p>
          <a:pPr marL="0" lvl="0" indent="0" algn="just" defTabSz="1155700">
            <a:lnSpc>
              <a:spcPct val="90000"/>
            </a:lnSpc>
            <a:spcBef>
              <a:spcPct val="0"/>
            </a:spcBef>
            <a:spcAft>
              <a:spcPct val="35000"/>
            </a:spcAft>
            <a:buNone/>
          </a:pPr>
          <a:r>
            <a:rPr lang="en-US" sz="2600" b="0" kern="1200">
              <a:solidFill>
                <a:schemeClr val="bg1"/>
              </a:solidFill>
              <a:latin typeface="Times New Roman" panose="02020603050405020304" pitchFamily="18" charset="0"/>
              <a:cs typeface="Times New Roman" panose="02020603050405020304" pitchFamily="18" charset="0"/>
            </a:rPr>
            <a:t>- </a:t>
          </a:r>
          <a:r>
            <a:rPr lang="vi-VN" sz="2600" b="0" kern="1200">
              <a:solidFill>
                <a:schemeClr val="bg1"/>
              </a:solidFill>
              <a:latin typeface="Times New Roman" panose="02020603050405020304" pitchFamily="18" charset="0"/>
              <a:cs typeface="Times New Roman" panose="02020603050405020304" pitchFamily="18" charset="0"/>
            </a:rPr>
            <a:t>Yêu thương con</a:t>
          </a:r>
          <a:endParaRPr lang="en-US" sz="2600" b="0" kern="1200">
            <a:solidFill>
              <a:schemeClr val="bg1"/>
            </a:solidFill>
            <a:latin typeface="Times New Roman" panose="02020603050405020304" pitchFamily="18" charset="0"/>
            <a:cs typeface="Times New Roman" panose="02020603050405020304" pitchFamily="18" charset="0"/>
          </a:endParaRPr>
        </a:p>
        <a:p>
          <a:pPr marL="0" lvl="0" indent="0" algn="just" defTabSz="1155700">
            <a:lnSpc>
              <a:spcPct val="90000"/>
            </a:lnSpc>
            <a:spcBef>
              <a:spcPct val="0"/>
            </a:spcBef>
            <a:spcAft>
              <a:spcPct val="35000"/>
            </a:spcAft>
            <a:buNone/>
          </a:pPr>
          <a:r>
            <a:rPr lang="en-US" sz="2600" b="0" kern="1200">
              <a:solidFill>
                <a:schemeClr val="bg1"/>
              </a:solidFill>
              <a:latin typeface="Times New Roman" panose="02020603050405020304" pitchFamily="18" charset="0"/>
              <a:cs typeface="Times New Roman" panose="02020603050405020304" pitchFamily="18" charset="0"/>
            </a:rPr>
            <a:t>- </a:t>
          </a:r>
          <a:r>
            <a:rPr lang="vi-VN" sz="2600" b="0" kern="1200">
              <a:solidFill>
                <a:schemeClr val="bg1"/>
              </a:solidFill>
              <a:latin typeface="Times New Roman" panose="02020603050405020304" pitchFamily="18" charset="0"/>
              <a:cs typeface="Times New Roman" panose="02020603050405020304" pitchFamily="18" charset="0"/>
            </a:rPr>
            <a:t>Giàu	lòng</a:t>
          </a:r>
          <a:endParaRPr lang="en-US" sz="2600" b="0" kern="1200">
            <a:solidFill>
              <a:schemeClr val="bg1"/>
            </a:solidFill>
            <a:latin typeface="Times New Roman" panose="02020603050405020304" pitchFamily="18" charset="0"/>
            <a:cs typeface="Times New Roman" panose="02020603050405020304" pitchFamily="18" charset="0"/>
          </a:endParaRPr>
        </a:p>
        <a:p>
          <a:pPr marL="0" lvl="0" indent="0" algn="just" defTabSz="1155700">
            <a:lnSpc>
              <a:spcPct val="90000"/>
            </a:lnSpc>
            <a:spcBef>
              <a:spcPct val="0"/>
            </a:spcBef>
            <a:spcAft>
              <a:spcPct val="35000"/>
            </a:spcAft>
            <a:buNone/>
          </a:pPr>
          <a:r>
            <a:rPr lang="vi-VN" sz="2600" b="0" kern="1200">
              <a:solidFill>
                <a:schemeClr val="bg1"/>
              </a:solidFill>
              <a:latin typeface="Times New Roman" panose="02020603050405020304" pitchFamily="18" charset="0"/>
              <a:cs typeface="Times New Roman" panose="02020603050405020304" pitchFamily="18" charset="0"/>
            </a:rPr>
            <a:t>tự trọng</a:t>
          </a:r>
          <a:endParaRPr lang="en-US" sz="2600" b="0" kern="1200">
            <a:solidFill>
              <a:schemeClr val="bg1"/>
            </a:solidFill>
            <a:latin typeface="Times New Roman" panose="02020603050405020304" pitchFamily="18" charset="0"/>
            <a:cs typeface="Times New Roman" panose="02020603050405020304" pitchFamily="18" charset="0"/>
          </a:endParaRPr>
        </a:p>
      </dsp:txBody>
      <dsp:txXfrm>
        <a:off x="3280077" y="2230115"/>
        <a:ext cx="2445287" cy="2143437"/>
      </dsp:txXfrm>
    </dsp:sp>
    <dsp:sp modelId="{A6A34AAF-ACF0-4483-B04C-02646CC3B95F}">
      <dsp:nvSpPr>
        <dsp:cNvPr id="0" name=""/>
        <dsp:cNvSpPr/>
      </dsp:nvSpPr>
      <dsp:spPr>
        <a:xfrm>
          <a:off x="5263989" y="1221439"/>
          <a:ext cx="461374" cy="461374"/>
        </a:xfrm>
        <a:prstGeom prst="triangle">
          <a:avLst>
            <a:gd name="adj" fmla="val 10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3B67576-F66C-4830-A9A4-8CFC11B6C64B}">
      <dsp:nvSpPr>
        <dsp:cNvPr id="0" name=""/>
        <dsp:cNvSpPr/>
      </dsp:nvSpPr>
      <dsp:spPr>
        <a:xfrm rot="5400000">
          <a:off x="6560716" y="680098"/>
          <a:ext cx="1627751" cy="2708542"/>
        </a:xfrm>
        <a:prstGeom prst="corner">
          <a:avLst>
            <a:gd name="adj1" fmla="val 16120"/>
            <a:gd name="adj2" fmla="val 16110"/>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FCFAAC-852B-40F3-BD6A-0FD59FEE9843}">
      <dsp:nvSpPr>
        <dsp:cNvPr id="0" name=""/>
        <dsp:cNvSpPr/>
      </dsp:nvSpPr>
      <dsp:spPr>
        <a:xfrm>
          <a:off x="6289004" y="1489368"/>
          <a:ext cx="2445287" cy="214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US" sz="2200" b="0" kern="1200">
              <a:solidFill>
                <a:schemeClr val="bg1"/>
              </a:solidFill>
              <a:latin typeface="Times New Roman" panose="02020603050405020304" pitchFamily="18" charset="0"/>
              <a:cs typeface="Times New Roman" panose="02020603050405020304" pitchFamily="18" charset="0"/>
            </a:rPr>
            <a:t>- </a:t>
          </a:r>
          <a:r>
            <a:rPr lang="vi-VN" sz="2200" b="0" kern="1200">
              <a:solidFill>
                <a:srgbClr val="FFFF00"/>
              </a:solidFill>
              <a:latin typeface="Times New Roman" panose="02020603050405020304" pitchFamily="18" charset="0"/>
              <a:cs typeface="Times New Roman" panose="02020603050405020304" pitchFamily="18" charset="0"/>
            </a:rPr>
            <a:t>Nguyên nhân</a:t>
          </a:r>
          <a:r>
            <a:rPr lang="en-US" sz="2200" b="0" kern="1200">
              <a:solidFill>
                <a:schemeClr val="bg1"/>
              </a:solidFill>
              <a:latin typeface="Times New Roman" panose="02020603050405020304" pitchFamily="18" charset="0"/>
              <a:cs typeface="Times New Roman" panose="02020603050405020304" pitchFamily="18" charset="0"/>
            </a:rPr>
            <a:t>: …</a:t>
          </a:r>
        </a:p>
        <a:p>
          <a:pPr marL="0" lvl="0" indent="0" algn="just" defTabSz="977900">
            <a:lnSpc>
              <a:spcPct val="90000"/>
            </a:lnSpc>
            <a:spcBef>
              <a:spcPct val="0"/>
            </a:spcBef>
            <a:spcAft>
              <a:spcPct val="35000"/>
            </a:spcAft>
            <a:buNone/>
          </a:pPr>
          <a:r>
            <a:rPr lang="en-US" sz="2200" b="0" kern="1200">
              <a:solidFill>
                <a:schemeClr val="bg1"/>
              </a:solidFill>
              <a:latin typeface="Times New Roman" panose="02020603050405020304" pitchFamily="18" charset="0"/>
              <a:cs typeface="Times New Roman" panose="02020603050405020304" pitchFamily="18" charset="0"/>
            </a:rPr>
            <a:t>- </a:t>
          </a:r>
          <a:r>
            <a:rPr lang="vi-VN" sz="2200" b="0" kern="1200">
              <a:solidFill>
                <a:srgbClr val="FFFF00"/>
              </a:solidFill>
              <a:latin typeface="Times New Roman" panose="02020603050405020304" pitchFamily="18" charset="0"/>
              <a:cs typeface="Times New Roman" panose="02020603050405020304" pitchFamily="18" charset="0"/>
            </a:rPr>
            <a:t>Cái chết của lão</a:t>
          </a:r>
          <a:r>
            <a:rPr lang="en-US" sz="2200" b="0" kern="1200">
              <a:solidFill>
                <a:schemeClr val="bg1"/>
              </a:solidFill>
              <a:latin typeface="Times New Roman" panose="02020603050405020304" pitchFamily="18" charset="0"/>
              <a:cs typeface="Times New Roman" panose="02020603050405020304" pitchFamily="18" charset="0"/>
            </a:rPr>
            <a:t>:</a:t>
          </a:r>
        </a:p>
        <a:p>
          <a:pPr marL="0" lvl="0" indent="0" algn="just" defTabSz="977900">
            <a:lnSpc>
              <a:spcPct val="90000"/>
            </a:lnSpc>
            <a:spcBef>
              <a:spcPct val="0"/>
            </a:spcBef>
            <a:spcAft>
              <a:spcPct val="35000"/>
            </a:spcAft>
            <a:buNone/>
          </a:pPr>
          <a:r>
            <a:rPr lang="en-US" sz="2200" b="0" kern="1200">
              <a:solidFill>
                <a:schemeClr val="bg1"/>
              </a:solidFill>
              <a:latin typeface="Times New Roman" panose="02020603050405020304" pitchFamily="18" charset="0"/>
              <a:cs typeface="Times New Roman" panose="02020603050405020304" pitchFamily="18" charset="0"/>
            </a:rPr>
            <a:t>+ </a:t>
          </a:r>
          <a:r>
            <a:rPr lang="vi-VN" sz="2200" b="0" kern="1200">
              <a:solidFill>
                <a:schemeClr val="bg1"/>
              </a:solidFill>
              <a:latin typeface="Times New Roman" panose="02020603050405020304" pitchFamily="18" charset="0"/>
              <a:cs typeface="Times New Roman" panose="02020603050405020304" pitchFamily="18" charset="0"/>
            </a:rPr>
            <a:t>Cái chết đến với lão một cách khó nhọc và đau đớn</a:t>
          </a:r>
          <a:endParaRPr lang="en-US" sz="2200" b="0" kern="1200">
            <a:solidFill>
              <a:schemeClr val="bg1"/>
            </a:solidFill>
            <a:latin typeface="Times New Roman" panose="02020603050405020304" pitchFamily="18" charset="0"/>
            <a:cs typeface="Times New Roman" panose="02020603050405020304" pitchFamily="18" charset="0"/>
          </a:endParaRPr>
        </a:p>
        <a:p>
          <a:pPr marL="0" lvl="0" indent="0" algn="just" defTabSz="977900">
            <a:lnSpc>
              <a:spcPct val="90000"/>
            </a:lnSpc>
            <a:spcBef>
              <a:spcPct val="0"/>
            </a:spcBef>
            <a:spcAft>
              <a:spcPct val="35000"/>
            </a:spcAft>
            <a:buNone/>
          </a:pPr>
          <a:r>
            <a:rPr lang="en-US" sz="2200" b="0" kern="1200">
              <a:solidFill>
                <a:schemeClr val="bg1"/>
              </a:solidFill>
              <a:latin typeface="Times New Roman" panose="02020603050405020304" pitchFamily="18" charset="0"/>
              <a:cs typeface="Times New Roman" panose="02020603050405020304" pitchFamily="18" charset="0"/>
            </a:rPr>
            <a:t>+ </a:t>
          </a:r>
          <a:r>
            <a:rPr lang="vi-VN" sz="2200" b="0" kern="1200">
              <a:solidFill>
                <a:schemeClr val="bg1"/>
              </a:solidFill>
              <a:latin typeface="Times New Roman" panose="02020603050405020304" pitchFamily="18" charset="0"/>
              <a:cs typeface="Times New Roman" panose="02020603050405020304" pitchFamily="18" charset="0"/>
            </a:rPr>
            <a:t>Lão Hạc chết bằng cách tự đầu độc mình </a:t>
          </a:r>
          <a:endParaRPr lang="en-US" sz="2200" b="0" kern="1200">
            <a:solidFill>
              <a:schemeClr val="bg1"/>
            </a:solidFill>
            <a:latin typeface="Times New Roman" panose="02020603050405020304" pitchFamily="18" charset="0"/>
            <a:cs typeface="Times New Roman" panose="02020603050405020304" pitchFamily="18" charset="0"/>
          </a:endParaRPr>
        </a:p>
        <a:p>
          <a:pPr marL="0" lvl="0" indent="0" algn="just" defTabSz="977900">
            <a:lnSpc>
              <a:spcPct val="90000"/>
            </a:lnSpc>
            <a:spcBef>
              <a:spcPct val="0"/>
            </a:spcBef>
            <a:spcAft>
              <a:spcPct val="35000"/>
            </a:spcAft>
            <a:buNone/>
          </a:pPr>
          <a:r>
            <a:rPr lang="en-US" sz="2200" b="0" kern="1200">
              <a:solidFill>
                <a:schemeClr val="bg1"/>
              </a:solidFill>
              <a:latin typeface="Times New Roman" panose="02020603050405020304" pitchFamily="18" charset="0"/>
              <a:cs typeface="Times New Roman" panose="02020603050405020304" pitchFamily="18" charset="0"/>
            </a:rPr>
            <a:t>+ </a:t>
          </a:r>
          <a:r>
            <a:rPr lang="vi-VN" sz="2200" b="0" kern="1200">
              <a:solidFill>
                <a:schemeClr val="bg1"/>
              </a:solidFill>
              <a:latin typeface="Times New Roman" panose="02020603050405020304" pitchFamily="18" charset="0"/>
              <a:cs typeface="Times New Roman" panose="02020603050405020304" pitchFamily="18" charset="0"/>
            </a:rPr>
            <a:t>Chết bằng cách của một con vật </a:t>
          </a:r>
          <a:endParaRPr lang="en-US" sz="2200" b="0" kern="1200">
            <a:solidFill>
              <a:schemeClr val="bg1"/>
            </a:solidFill>
            <a:latin typeface="Times New Roman" panose="02020603050405020304" pitchFamily="18" charset="0"/>
            <a:cs typeface="Times New Roman" panose="02020603050405020304" pitchFamily="18" charset="0"/>
          </a:endParaRPr>
        </a:p>
        <a:p>
          <a:pPr marL="0" lvl="0" indent="0" algn="just" defTabSz="977900">
            <a:lnSpc>
              <a:spcPct val="90000"/>
            </a:lnSpc>
            <a:spcBef>
              <a:spcPct val="0"/>
            </a:spcBef>
            <a:spcAft>
              <a:spcPct val="35000"/>
            </a:spcAft>
            <a:buNone/>
          </a:pPr>
          <a:r>
            <a:rPr lang="en-US" sz="2200" b="0" kern="1200">
              <a:solidFill>
                <a:schemeClr val="bg1"/>
              </a:solidFill>
              <a:latin typeface="Times New Roman" panose="02020603050405020304" pitchFamily="18" charset="0"/>
              <a:cs typeface="Times New Roman" panose="02020603050405020304" pitchFamily="18" charset="0"/>
            </a:rPr>
            <a:t>+ </a:t>
          </a:r>
          <a:r>
            <a:rPr lang="vi-VN" sz="2200" kern="1200">
              <a:solidFill>
                <a:schemeClr val="bg1"/>
              </a:solidFill>
              <a:latin typeface="Times New Roman" panose="02020603050405020304" pitchFamily="18" charset="0"/>
              <a:cs typeface="Times New Roman" panose="02020603050405020304" pitchFamily="18" charset="0"/>
            </a:rPr>
            <a:t>Lão Hạc sống đã khổ sở đến chết vẫn khổ sở</a:t>
          </a:r>
          <a:endParaRPr lang="en-US" sz="2200" b="0" kern="1200">
            <a:solidFill>
              <a:schemeClr val="bg1"/>
            </a:solidFill>
            <a:latin typeface="Times New Roman" panose="02020603050405020304" pitchFamily="18" charset="0"/>
            <a:cs typeface="Times New Roman" panose="02020603050405020304" pitchFamily="18" charset="0"/>
          </a:endParaRPr>
        </a:p>
      </dsp:txBody>
      <dsp:txXfrm>
        <a:off x="6289004" y="1489368"/>
        <a:ext cx="2445287" cy="2143437"/>
      </dsp:txXfrm>
    </dsp:sp>
    <dsp:sp modelId="{2A87A9B3-6E88-4BD9-8CA1-9D4D408A8F94}">
      <dsp:nvSpPr>
        <dsp:cNvPr id="0" name=""/>
        <dsp:cNvSpPr/>
      </dsp:nvSpPr>
      <dsp:spPr>
        <a:xfrm>
          <a:off x="8272916" y="480692"/>
          <a:ext cx="461374" cy="461374"/>
        </a:xfrm>
        <a:prstGeom prst="triangle">
          <a:avLst>
            <a:gd name="adj" fmla="val 100000"/>
          </a:avLst>
        </a:prstGeom>
        <a:gradFill rotWithShape="0">
          <a:gsLst>
            <a:gs pos="0">
              <a:schemeClr val="accent4">
                <a:hueOff val="8167408"/>
                <a:satOff val="-33981"/>
                <a:lumOff val="8007"/>
                <a:alphaOff val="0"/>
                <a:satMod val="103000"/>
                <a:lumMod val="102000"/>
                <a:tint val="94000"/>
              </a:schemeClr>
            </a:gs>
            <a:gs pos="50000">
              <a:schemeClr val="accent4">
                <a:hueOff val="8167408"/>
                <a:satOff val="-33981"/>
                <a:lumOff val="8007"/>
                <a:alphaOff val="0"/>
                <a:satMod val="110000"/>
                <a:lumMod val="100000"/>
                <a:shade val="100000"/>
              </a:schemeClr>
            </a:gs>
            <a:gs pos="100000">
              <a:schemeClr val="accent4">
                <a:hueOff val="8167408"/>
                <a:satOff val="-33981"/>
                <a:lumOff val="8007"/>
                <a:alphaOff val="0"/>
                <a:lumMod val="99000"/>
                <a:satMod val="120000"/>
                <a:shade val="78000"/>
              </a:schemeClr>
            </a:gs>
          </a:gsLst>
          <a:lin ang="5400000" scaled="0"/>
        </a:gradFill>
        <a:ln w="6350" cap="flat" cmpd="sng" algn="ctr">
          <a:solidFill>
            <a:schemeClr val="accent4">
              <a:hueOff val="8167408"/>
              <a:satOff val="-33981"/>
              <a:lumOff val="80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9F7A24-104C-41ED-9928-4700F6901E82}">
      <dsp:nvSpPr>
        <dsp:cNvPr id="0" name=""/>
        <dsp:cNvSpPr/>
      </dsp:nvSpPr>
      <dsp:spPr>
        <a:xfrm rot="5400000">
          <a:off x="9569643" y="-60648"/>
          <a:ext cx="1627751" cy="2708542"/>
        </a:xfrm>
        <a:prstGeom prst="corner">
          <a:avLst>
            <a:gd name="adj1" fmla="val 16120"/>
            <a:gd name="adj2" fmla="val 1611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009591F-3FD5-44B3-8564-E33A5097A704}">
      <dsp:nvSpPr>
        <dsp:cNvPr id="0" name=""/>
        <dsp:cNvSpPr/>
      </dsp:nvSpPr>
      <dsp:spPr>
        <a:xfrm>
          <a:off x="9297931" y="748621"/>
          <a:ext cx="2445287" cy="214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vi-VN" sz="2400" b="0" kern="1200">
              <a:solidFill>
                <a:srgbClr val="FFFF00"/>
              </a:solidFill>
              <a:latin typeface="+mj-lt"/>
            </a:rPr>
            <a:t>Phản ánh cuộc đời và tính cách của người nông dân trong xã hội cũ</a:t>
          </a:r>
          <a:r>
            <a:rPr lang="vi-VN" sz="2400" b="0" kern="1200">
              <a:solidFill>
                <a:schemeClr val="accent5">
                  <a:lumMod val="60000"/>
                  <a:lumOff val="40000"/>
                </a:schemeClr>
              </a:solidFill>
              <a:latin typeface="+mj-lt"/>
            </a:rPr>
            <a:t>. Họ là người sống khổ cực vì bị áp bức bóc lột nặng nề, phải chịu sưu cao</a:t>
          </a:r>
          <a:r>
            <a:rPr lang="en-US" sz="2400" b="0" kern="1200">
              <a:solidFill>
                <a:schemeClr val="accent5">
                  <a:lumMod val="60000"/>
                  <a:lumOff val="40000"/>
                </a:schemeClr>
              </a:solidFill>
              <a:latin typeface="+mj-lt"/>
            </a:rPr>
            <a:t> </a:t>
          </a:r>
          <a:r>
            <a:rPr lang="vi-VN" sz="2400" b="0" kern="1200">
              <a:solidFill>
                <a:schemeClr val="accent5">
                  <a:lumMod val="60000"/>
                  <a:lumOff val="40000"/>
                </a:schemeClr>
              </a:solidFill>
              <a:latin typeface="+mj-lt"/>
            </a:rPr>
            <a:t>thuế nặng. Cuộc sống của họ lâm vào cảnh bần cùng, bế tắc tuy</a:t>
          </a:r>
          <a:r>
            <a:rPr lang="en-US" sz="2400" b="0" kern="1200">
              <a:solidFill>
                <a:schemeClr val="accent5">
                  <a:lumMod val="60000"/>
                  <a:lumOff val="40000"/>
                </a:schemeClr>
              </a:solidFill>
              <a:latin typeface="+mj-lt"/>
            </a:rPr>
            <a:t> </a:t>
          </a:r>
          <a:r>
            <a:rPr lang="vi-VN" sz="2400" b="0" kern="1200">
              <a:solidFill>
                <a:schemeClr val="accent5">
                  <a:lumMod val="60000"/>
                  <a:lumOff val="40000"/>
                </a:schemeClr>
              </a:solidFill>
              <a:latin typeface="+mj-lt"/>
            </a:rPr>
            <a:t>nhiên vẫn luôn giữ được những phẩm chất đáng quý</a:t>
          </a:r>
          <a:endParaRPr lang="en-US" sz="2400" b="0" kern="1200">
            <a:solidFill>
              <a:schemeClr val="accent5">
                <a:lumMod val="60000"/>
                <a:lumOff val="40000"/>
              </a:schemeClr>
            </a:solidFill>
            <a:latin typeface="+mj-lt"/>
            <a:cs typeface="Times New Roman" panose="02020603050405020304" pitchFamily="18" charset="0"/>
          </a:endParaRPr>
        </a:p>
      </dsp:txBody>
      <dsp:txXfrm>
        <a:off x="9297931" y="748621"/>
        <a:ext cx="2445287" cy="2143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B619-9110-4379-9090-22E2E5D3A4D0}">
      <dsp:nvSpPr>
        <dsp:cNvPr id="0" name=""/>
        <dsp:cNvSpPr/>
      </dsp:nvSpPr>
      <dsp:spPr>
        <a:xfrm>
          <a:off x="6127" y="3238147"/>
          <a:ext cx="3602935" cy="18616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latin typeface="Times New Roman" panose="02020603050405020304" pitchFamily="18" charset="0"/>
              <a:cs typeface="Times New Roman" panose="02020603050405020304" pitchFamily="18" charset="0"/>
            </a:rPr>
            <a:t>Nội dung</a:t>
          </a:r>
        </a:p>
      </dsp:txBody>
      <dsp:txXfrm>
        <a:off x="60653" y="3292673"/>
        <a:ext cx="3493883" cy="1752612"/>
      </dsp:txXfrm>
    </dsp:sp>
    <dsp:sp modelId="{2EDC6DC6-5870-40F5-B97D-88EDE366941F}">
      <dsp:nvSpPr>
        <dsp:cNvPr id="0" name=""/>
        <dsp:cNvSpPr/>
      </dsp:nvSpPr>
      <dsp:spPr>
        <a:xfrm>
          <a:off x="6127" y="4378"/>
          <a:ext cx="3602935" cy="2881075"/>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VN" sz="3600" kern="1200">
              <a:latin typeface="Times New Roman" panose="02020603050405020304" pitchFamily="18" charset="0"/>
              <a:cs typeface="Times New Roman" panose="02020603050405020304" pitchFamily="18" charset="0"/>
            </a:rPr>
            <a:t>Số phận và hoàn cảnh của những người nông dân trước Cách mạng Tháng 8 ở Nông thôn Việt Nam</a:t>
          </a:r>
          <a:endParaRPr lang="en-US" sz="3600" kern="1200">
            <a:latin typeface="Times New Roman" panose="02020603050405020304" pitchFamily="18" charset="0"/>
            <a:cs typeface="Times New Roman" panose="02020603050405020304" pitchFamily="18" charset="0"/>
          </a:endParaRPr>
        </a:p>
      </dsp:txBody>
      <dsp:txXfrm>
        <a:off x="90511" y="88762"/>
        <a:ext cx="3434167" cy="2712307"/>
      </dsp:txXfrm>
    </dsp:sp>
    <dsp:sp modelId="{DCA45346-5060-4E17-BDFE-BB8DB30E0284}">
      <dsp:nvSpPr>
        <dsp:cNvPr id="0" name=""/>
        <dsp:cNvSpPr/>
      </dsp:nvSpPr>
      <dsp:spPr>
        <a:xfrm>
          <a:off x="3988908" y="4121023"/>
          <a:ext cx="7162821" cy="9787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latin typeface="Times New Roman" panose="02020603050405020304" pitchFamily="18" charset="0"/>
              <a:cs typeface="Times New Roman" panose="02020603050405020304" pitchFamily="18" charset="0"/>
            </a:rPr>
            <a:t>Nghệ thuật</a:t>
          </a:r>
        </a:p>
      </dsp:txBody>
      <dsp:txXfrm>
        <a:off x="4017576" y="4149691"/>
        <a:ext cx="7105485" cy="921451"/>
      </dsp:txXfrm>
    </dsp:sp>
    <dsp:sp modelId="{1C016FAE-C68F-4FA8-9CC8-B76B74115B64}">
      <dsp:nvSpPr>
        <dsp:cNvPr id="0" name=""/>
        <dsp:cNvSpPr/>
      </dsp:nvSpPr>
      <dsp:spPr>
        <a:xfrm>
          <a:off x="3988908" y="887255"/>
          <a:ext cx="2260991" cy="2881075"/>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SzPts val="1200"/>
            <a:buFont typeface="Arial" panose="020B0604020202020204" pitchFamily="34" charset="0"/>
            <a:buNone/>
          </a:pPr>
          <a:r>
            <a:rPr lang="vi-VN" sz="3200" kern="1200">
              <a:latin typeface="Times New Roman" panose="02020603050405020304" pitchFamily="18" charset="0"/>
              <a:cs typeface="Times New Roman" panose="02020603050405020304" pitchFamily="18" charset="0"/>
            </a:rPr>
            <a:t>Lựa chọn ngôi kể, điểm nhìn, lời người kể chuyện</a:t>
          </a:r>
          <a:endParaRPr lang="en-US" sz="3200" kern="1200">
            <a:latin typeface="Times New Roman" panose="02020603050405020304" pitchFamily="18" charset="0"/>
            <a:cs typeface="Times New Roman" panose="02020603050405020304" pitchFamily="18" charset="0"/>
          </a:endParaRPr>
        </a:p>
      </dsp:txBody>
      <dsp:txXfrm>
        <a:off x="4055130" y="953477"/>
        <a:ext cx="2128547" cy="2748631"/>
      </dsp:txXfrm>
    </dsp:sp>
    <dsp:sp modelId="{C7E2740B-80A2-463B-A121-520EC07E9B7E}">
      <dsp:nvSpPr>
        <dsp:cNvPr id="0" name=""/>
        <dsp:cNvSpPr/>
      </dsp:nvSpPr>
      <dsp:spPr>
        <a:xfrm>
          <a:off x="6439823" y="887255"/>
          <a:ext cx="2260991" cy="2881075"/>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SzPts val="1200"/>
            <a:buFont typeface="Arial" panose="020B0604020202020204" pitchFamily="34" charset="0"/>
            <a:buNone/>
          </a:pPr>
          <a:r>
            <a:rPr lang="vi-VN" sz="4000" kern="1200">
              <a:latin typeface="Times New Roman" panose="02020603050405020304" pitchFamily="18" charset="0"/>
              <a:cs typeface="Times New Roman" panose="02020603050405020304" pitchFamily="18" charset="0"/>
            </a:rPr>
            <a:t>Xây dựng khắc họa nhân vật</a:t>
          </a:r>
          <a:endParaRPr lang="en-US" sz="4000" kern="1200">
            <a:latin typeface="Times New Roman" panose="02020603050405020304" pitchFamily="18" charset="0"/>
            <a:cs typeface="Times New Roman" panose="02020603050405020304" pitchFamily="18" charset="0"/>
          </a:endParaRPr>
        </a:p>
      </dsp:txBody>
      <dsp:txXfrm>
        <a:off x="6506045" y="953477"/>
        <a:ext cx="2128547" cy="2748631"/>
      </dsp:txXfrm>
    </dsp:sp>
    <dsp:sp modelId="{4FA26F75-3A9B-4245-9BA2-6DB2DF1BAE17}">
      <dsp:nvSpPr>
        <dsp:cNvPr id="0" name=""/>
        <dsp:cNvSpPr/>
      </dsp:nvSpPr>
      <dsp:spPr>
        <a:xfrm>
          <a:off x="8890738" y="887255"/>
          <a:ext cx="2260991" cy="2881075"/>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VN" sz="3600" kern="1200">
              <a:latin typeface="Times New Roman" panose="02020603050405020304" pitchFamily="18" charset="0"/>
              <a:cs typeface="Times New Roman" panose="02020603050405020304" pitchFamily="18" charset="0"/>
            </a:rPr>
            <a:t>Ngôn ngữ chân thực, gần với đời sống</a:t>
          </a:r>
          <a:endParaRPr lang="en-US" sz="3600" kern="1200">
            <a:latin typeface="Times New Roman" panose="02020603050405020304" pitchFamily="18" charset="0"/>
            <a:cs typeface="Times New Roman" panose="02020603050405020304" pitchFamily="18" charset="0"/>
          </a:endParaRPr>
        </a:p>
      </dsp:txBody>
      <dsp:txXfrm>
        <a:off x="8956960" y="953477"/>
        <a:ext cx="2128547" cy="27486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E548-7EA3-BD0C-5F44-DA550CF580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73E72-D1AA-F5ED-AE80-598D3039A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E3873D-9C11-17A3-8DFB-7BF91BF0430D}"/>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5" name="Footer Placeholder 4">
            <a:extLst>
              <a:ext uri="{FF2B5EF4-FFF2-40B4-BE49-F238E27FC236}">
                <a16:creationId xmlns:a16="http://schemas.microsoft.com/office/drawing/2014/main" id="{EFB220B0-7958-6C40-B723-FE03D41A0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19EC8-6B3D-F327-105F-11BF342F4F8D}"/>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107173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B7AD-9545-0CD0-44D8-822CCF1F6D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A8B141-B607-3553-EE20-2D91F109DE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40C6A-D9BA-F302-3547-25660C4BDD86}"/>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5" name="Footer Placeholder 4">
            <a:extLst>
              <a:ext uri="{FF2B5EF4-FFF2-40B4-BE49-F238E27FC236}">
                <a16:creationId xmlns:a16="http://schemas.microsoft.com/office/drawing/2014/main" id="{F6CEF776-3C98-B306-94CC-4B8BC2EF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13A49-68B1-0314-597B-482AE01CB5D7}"/>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244566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3CF658-D652-8695-63FC-57057E0565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B95F50-2291-9105-B00B-244DEA4F7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96E67-D993-D53C-4BDA-4CC1029FFA54}"/>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5" name="Footer Placeholder 4">
            <a:extLst>
              <a:ext uri="{FF2B5EF4-FFF2-40B4-BE49-F238E27FC236}">
                <a16:creationId xmlns:a16="http://schemas.microsoft.com/office/drawing/2014/main" id="{A00C0032-3576-5ED3-D22A-700334D81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B3BDE-A768-B488-3C87-2F69C09A6831}"/>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162549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8B48-3690-0F9E-C1F2-BE64B543E5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F779F-4204-687D-D27B-2D17AFDB8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BA4B5-D56A-1337-3C8C-BF9C9DD76B1C}"/>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5" name="Footer Placeholder 4">
            <a:extLst>
              <a:ext uri="{FF2B5EF4-FFF2-40B4-BE49-F238E27FC236}">
                <a16:creationId xmlns:a16="http://schemas.microsoft.com/office/drawing/2014/main" id="{6DD0D00E-9CE9-8900-E54D-DB648B2A5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2EE64-17F9-9217-E6B4-218E0B3E2C8D}"/>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10699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8A0-5353-EA74-5BB6-543AD996B7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77471F-5424-5B52-E991-60680FCEF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1A2BFC-DBFE-CDD0-250E-BB405D7A83ED}"/>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5" name="Footer Placeholder 4">
            <a:extLst>
              <a:ext uri="{FF2B5EF4-FFF2-40B4-BE49-F238E27FC236}">
                <a16:creationId xmlns:a16="http://schemas.microsoft.com/office/drawing/2014/main" id="{955E8CD7-83C8-882C-0DAD-9F3C02DE1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F03F5-330C-2AB8-57AA-832553E31556}"/>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136379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FC69-91FB-6253-F174-3456B566B8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B735F9-BCDE-4120-EB97-07E7F53223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2105F7-B908-56B8-B829-E123A6C638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7E2DC8-7939-FB4C-6429-530002049EA8}"/>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6" name="Footer Placeholder 5">
            <a:extLst>
              <a:ext uri="{FF2B5EF4-FFF2-40B4-BE49-F238E27FC236}">
                <a16:creationId xmlns:a16="http://schemas.microsoft.com/office/drawing/2014/main" id="{3ED1DE3E-29E0-7D15-2D3A-119AB7DB1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19EF49-53ED-B992-0334-D82375CBFE95}"/>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133193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61D6-F84A-7C8C-F14D-645CD453B3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CDBADE-C936-59BE-6B0D-24C4F2B8A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79F05-30ED-17D6-7716-0F5A638181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C40B8C-FB07-ED38-703E-9C2FA2D167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BCD774-DFD3-D3F5-387E-A988A5555E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C6536E-F0A8-A8DE-C394-6305ECFF7002}"/>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8" name="Footer Placeholder 7">
            <a:extLst>
              <a:ext uri="{FF2B5EF4-FFF2-40B4-BE49-F238E27FC236}">
                <a16:creationId xmlns:a16="http://schemas.microsoft.com/office/drawing/2014/main" id="{371C1695-4B67-6D7B-6647-314717A5D2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0D798-3D6A-6B68-62C3-5D5BFBA6F3C2}"/>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33529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8F3B-36AC-FAC6-C65F-85DB1C8B12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43D1A7-E6B8-6797-D61D-EA2718F07961}"/>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4" name="Footer Placeholder 3">
            <a:extLst>
              <a:ext uri="{FF2B5EF4-FFF2-40B4-BE49-F238E27FC236}">
                <a16:creationId xmlns:a16="http://schemas.microsoft.com/office/drawing/2014/main" id="{82F218A2-86A1-65EA-8309-AEA70E864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2894E-EEE1-2D2E-885B-AD519FF0897C}"/>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300235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25A8F-ECD8-5C2A-BC32-847D45243043}"/>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3" name="Footer Placeholder 2">
            <a:extLst>
              <a:ext uri="{FF2B5EF4-FFF2-40B4-BE49-F238E27FC236}">
                <a16:creationId xmlns:a16="http://schemas.microsoft.com/office/drawing/2014/main" id="{F3B5516A-843D-D5C5-48D6-6A790B2D80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03CAC4-AABE-8661-3880-B6F497625359}"/>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7462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F2CC-CC62-911D-B272-617691968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81212-225D-4025-A6C1-1BF2D9405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23BA88-8A22-0C0D-A4D4-2CB10A1DE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E67CF-8125-1C0C-2B20-61CC2A6CD176}"/>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6" name="Footer Placeholder 5">
            <a:extLst>
              <a:ext uri="{FF2B5EF4-FFF2-40B4-BE49-F238E27FC236}">
                <a16:creationId xmlns:a16="http://schemas.microsoft.com/office/drawing/2014/main" id="{81C7C48B-8E6C-6F30-B2DC-3B0445F5D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2B7F3-15E9-D7CC-A4EC-F0FF4F0FA427}"/>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55666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62FD-BFBC-3C94-0236-DD6729E04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610D92-D8FA-08D6-3480-B14AF18AC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1D2CD1-3487-BFC6-FF2B-624F43C06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CD6C6-A664-7E57-2A41-A02B8E8757E0}"/>
              </a:ext>
            </a:extLst>
          </p:cNvPr>
          <p:cNvSpPr>
            <a:spLocks noGrp="1"/>
          </p:cNvSpPr>
          <p:nvPr>
            <p:ph type="dt" sz="half" idx="10"/>
          </p:nvPr>
        </p:nvSpPr>
        <p:spPr/>
        <p:txBody>
          <a:bodyPr/>
          <a:lstStyle/>
          <a:p>
            <a:fld id="{FBC6FE37-ED2D-4A4C-961D-D621F93072E7}" type="datetimeFigureOut">
              <a:rPr lang="en-US" smtClean="0"/>
              <a:t>26/1/2025</a:t>
            </a:fld>
            <a:endParaRPr lang="en-US"/>
          </a:p>
        </p:txBody>
      </p:sp>
      <p:sp>
        <p:nvSpPr>
          <p:cNvPr id="6" name="Footer Placeholder 5">
            <a:extLst>
              <a:ext uri="{FF2B5EF4-FFF2-40B4-BE49-F238E27FC236}">
                <a16:creationId xmlns:a16="http://schemas.microsoft.com/office/drawing/2014/main" id="{F6A34A17-08BA-09A3-F8A0-41C9AB3EB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06821-1ECD-132F-6BFF-FC58571F273E}"/>
              </a:ext>
            </a:extLst>
          </p:cNvPr>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390392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C1CB6-EF12-75A3-79D3-3C60DF92B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0A22CB-931E-5019-CBDB-9B7C225D9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9CD1B-CB2B-6C3D-14E1-51CDC0225E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6FE37-ED2D-4A4C-961D-D621F93072E7}" type="datetimeFigureOut">
              <a:rPr lang="en-US" smtClean="0"/>
              <a:t>26/1/2025</a:t>
            </a:fld>
            <a:endParaRPr lang="en-US"/>
          </a:p>
        </p:txBody>
      </p:sp>
      <p:sp>
        <p:nvSpPr>
          <p:cNvPr id="5" name="Footer Placeholder 4">
            <a:extLst>
              <a:ext uri="{FF2B5EF4-FFF2-40B4-BE49-F238E27FC236}">
                <a16:creationId xmlns:a16="http://schemas.microsoft.com/office/drawing/2014/main" id="{BE72E8F9-EAAD-C188-E97B-0B9235EF9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D753B7-2D21-3952-F932-D465D390D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A1C5A-11EC-450D-B66C-C117BC43FBC5}" type="slidenum">
              <a:rPr lang="en-US" smtClean="0"/>
              <a:t>‹#›</a:t>
            </a:fld>
            <a:endParaRPr lang="en-US"/>
          </a:p>
        </p:txBody>
      </p:sp>
    </p:spTree>
    <p:extLst>
      <p:ext uri="{BB962C8B-B14F-4D97-AF65-F5344CB8AC3E}">
        <p14:creationId xmlns:p14="http://schemas.microsoft.com/office/powerpoint/2010/main" val="387693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E365C3B8-180A-4933-30E3-DAA5615BD7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6201" b="13214"/>
          <a:stretch>
            <a:fillRect/>
          </a:stretch>
        </p:blipFill>
        <p:spPr>
          <a:xfrm>
            <a:off x="-1" y="-1"/>
            <a:ext cx="12192001" cy="7167717"/>
          </a:xfrm>
          <a:prstGeom prst="rect">
            <a:avLst/>
          </a:prstGeom>
        </p:spPr>
      </p:pic>
      <p:pic>
        <p:nvPicPr>
          <p:cNvPr id="10" name="图片 7">
            <a:extLst>
              <a:ext uri="{FF2B5EF4-FFF2-40B4-BE49-F238E27FC236}">
                <a16:creationId xmlns:a16="http://schemas.microsoft.com/office/drawing/2014/main" id="{1C040E48-A997-8546-EC83-54E0EF967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286" b="72615"/>
          <a:stretch>
            <a:fillRect/>
          </a:stretch>
        </p:blipFill>
        <p:spPr>
          <a:xfrm flipH="1">
            <a:off x="-16663" y="-1"/>
            <a:ext cx="1917700" cy="820824"/>
          </a:xfrm>
          <a:prstGeom prst="rect">
            <a:avLst/>
          </a:prstGeom>
        </p:spPr>
      </p:pic>
      <p:grpSp>
        <p:nvGrpSpPr>
          <p:cNvPr id="12" name="组合 50">
            <a:extLst>
              <a:ext uri="{FF2B5EF4-FFF2-40B4-BE49-F238E27FC236}">
                <a16:creationId xmlns:a16="http://schemas.microsoft.com/office/drawing/2014/main" id="{7B4FFC02-CCAF-2CEE-3061-5D9E5D4A96BE}"/>
              </a:ext>
            </a:extLst>
          </p:cNvPr>
          <p:cNvGrpSpPr/>
          <p:nvPr/>
        </p:nvGrpSpPr>
        <p:grpSpPr>
          <a:xfrm>
            <a:off x="0" y="3094091"/>
            <a:ext cx="12210991" cy="4073626"/>
            <a:chOff x="-18992" y="3093744"/>
            <a:chExt cx="12210991" cy="4073626"/>
          </a:xfrm>
        </p:grpSpPr>
        <p:pic>
          <p:nvPicPr>
            <p:cNvPr id="13" name="图片 16">
              <a:extLst>
                <a:ext uri="{FF2B5EF4-FFF2-40B4-BE49-F238E27FC236}">
                  <a16:creationId xmlns:a16="http://schemas.microsoft.com/office/drawing/2014/main" id="{39D2CE65-38C0-3A89-2898-9867659CD0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12" t="46103" r="55308" b="1631"/>
            <a:stretch>
              <a:fillRect/>
            </a:stretch>
          </p:blipFill>
          <p:spPr>
            <a:xfrm>
              <a:off x="1243931" y="4942762"/>
              <a:ext cx="1676422" cy="1774844"/>
            </a:xfrm>
            <a:prstGeom prst="rect">
              <a:avLst/>
            </a:prstGeom>
          </p:spPr>
        </p:pic>
        <p:pic>
          <p:nvPicPr>
            <p:cNvPr id="14" name="图片 20">
              <a:extLst>
                <a:ext uri="{FF2B5EF4-FFF2-40B4-BE49-F238E27FC236}">
                  <a16:creationId xmlns:a16="http://schemas.microsoft.com/office/drawing/2014/main" id="{1B067A1D-3C32-33E9-D60D-E41E94B2C6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24" t="3982" r="78795" b="50000"/>
            <a:stretch>
              <a:fillRect/>
            </a:stretch>
          </p:blipFill>
          <p:spPr>
            <a:xfrm>
              <a:off x="0" y="3093744"/>
              <a:ext cx="1541651" cy="1849017"/>
            </a:xfrm>
            <a:prstGeom prst="rect">
              <a:avLst/>
            </a:prstGeom>
          </p:spPr>
        </p:pic>
        <p:pic>
          <p:nvPicPr>
            <p:cNvPr id="15" name="图片 4">
              <a:extLst>
                <a:ext uri="{FF2B5EF4-FFF2-40B4-BE49-F238E27FC236}">
                  <a16:creationId xmlns:a16="http://schemas.microsoft.com/office/drawing/2014/main" id="{24DC8280-F055-9123-0019-1DC723546A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136" b="5598"/>
            <a:stretch>
              <a:fillRect/>
            </a:stretch>
          </p:blipFill>
          <p:spPr>
            <a:xfrm>
              <a:off x="-18992" y="3981718"/>
              <a:ext cx="12210991" cy="3185652"/>
            </a:xfrm>
            <a:prstGeom prst="rect">
              <a:avLst/>
            </a:prstGeom>
          </p:spPr>
        </p:pic>
      </p:grpSp>
      <p:pic>
        <p:nvPicPr>
          <p:cNvPr id="17" name="Picture 3">
            <a:extLst>
              <a:ext uri="{FF2B5EF4-FFF2-40B4-BE49-F238E27FC236}">
                <a16:creationId xmlns:a16="http://schemas.microsoft.com/office/drawing/2014/main" id="{F29404BA-37AB-9D8B-09C4-C6947AFE71DE}"/>
              </a:ext>
            </a:extLst>
          </p:cNvPr>
          <p:cNvPicPr>
            <a:picLocks noChangeAspect="1"/>
          </p:cNvPicPr>
          <p:nvPr/>
        </p:nvPicPr>
        <p:blipFill>
          <a:blip r:embed="rId7"/>
          <a:srcRect/>
          <a:stretch>
            <a:fillRect/>
          </a:stretch>
        </p:blipFill>
        <p:spPr>
          <a:xfrm>
            <a:off x="8871046" y="3766441"/>
            <a:ext cx="3029517" cy="3091559"/>
          </a:xfrm>
          <a:prstGeom prst="rect">
            <a:avLst/>
          </a:prstGeom>
        </p:spPr>
      </p:pic>
      <p:pic>
        <p:nvPicPr>
          <p:cNvPr id="18" name="图片 8">
            <a:extLst>
              <a:ext uri="{FF2B5EF4-FFF2-40B4-BE49-F238E27FC236}">
                <a16:creationId xmlns:a16="http://schemas.microsoft.com/office/drawing/2014/main" id="{B7D5A108-DCFC-6210-4333-BEECF6CFB25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9286" b="72615"/>
          <a:stretch>
            <a:fillRect/>
          </a:stretch>
        </p:blipFill>
        <p:spPr>
          <a:xfrm>
            <a:off x="8447314" y="0"/>
            <a:ext cx="3744686" cy="1669143"/>
          </a:xfrm>
          <a:prstGeom prst="rect">
            <a:avLst/>
          </a:prstGeom>
        </p:spPr>
      </p:pic>
      <p:sp>
        <p:nvSpPr>
          <p:cNvPr id="5" name="Rectangle 4">
            <a:extLst>
              <a:ext uri="{FF2B5EF4-FFF2-40B4-BE49-F238E27FC236}">
                <a16:creationId xmlns:a16="http://schemas.microsoft.com/office/drawing/2014/main" id="{0F0CC2CB-71C1-CC8F-71A7-657B2D8CBA64}"/>
              </a:ext>
            </a:extLst>
          </p:cNvPr>
          <p:cNvSpPr/>
          <p:nvPr/>
        </p:nvSpPr>
        <p:spPr>
          <a:xfrm>
            <a:off x="239151" y="6969"/>
            <a:ext cx="11774658"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ED7D31">
                    <a:lumMod val="50000"/>
                  </a:srgbClr>
                </a:solidFill>
                <a:effectLst/>
                <a:uLnTx/>
                <a:uFillTx/>
                <a:latin typeface="Times New Roman" pitchFamily="18" charset="0"/>
                <a:ea typeface="+mn-ea"/>
                <a:cs typeface="Times New Roman" pitchFamily="18" charset="0"/>
              </a:rPr>
              <a:t>BÀI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solidFill>
                  <a:srgbClr val="ED7D31">
                    <a:lumMod val="50000"/>
                  </a:srgbClr>
                </a:solidFill>
                <a:effectLst/>
                <a:uLnTx/>
                <a:uFillTx/>
                <a:latin typeface="Times New Roman" pitchFamily="18" charset="0"/>
                <a:ea typeface="+mn-ea"/>
                <a:cs typeface="Times New Roman" pitchFamily="18" charset="0"/>
              </a:rPr>
              <a:t>NHỮNG Ô CỬA NHÌN RA CUỘC SỐNG</a:t>
            </a:r>
          </a:p>
        </p:txBody>
      </p:sp>
      <p:sp>
        <p:nvSpPr>
          <p:cNvPr id="6" name="Rectangle 5">
            <a:extLst>
              <a:ext uri="{FF2B5EF4-FFF2-40B4-BE49-F238E27FC236}">
                <a16:creationId xmlns:a16="http://schemas.microsoft.com/office/drawing/2014/main" id="{F23F5FBD-2442-C01A-4D63-AAFF618CBD50}"/>
              </a:ext>
            </a:extLst>
          </p:cNvPr>
          <p:cNvSpPr/>
          <p:nvPr/>
        </p:nvSpPr>
        <p:spPr>
          <a:xfrm>
            <a:off x="2939345" y="1204281"/>
            <a:ext cx="7111627"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0000"/>
                </a:solidFill>
                <a:effectLst/>
                <a:uLnTx/>
                <a:uFillTx/>
                <a:latin typeface="Times New Roman" pitchFamily="18" charset="0"/>
                <a:ea typeface="+mn-ea"/>
                <a:cs typeface="Times New Roman" pitchFamily="18" charset="0"/>
              </a:rPr>
              <a:t>(</a:t>
            </a:r>
            <a:r>
              <a:rPr kumimoji="0" lang="en-US" sz="4000" b="1" i="0" u="none" strike="noStrike" kern="1200" cap="none" spc="0" normalizeH="0" baseline="0" noProof="0" dirty="0" err="1">
                <a:ln/>
                <a:solidFill>
                  <a:srgbClr val="FF0000"/>
                </a:solidFill>
                <a:effectLst/>
                <a:uLnTx/>
                <a:uFillTx/>
                <a:latin typeface="Times New Roman" pitchFamily="18" charset="0"/>
                <a:ea typeface="+mn-ea"/>
                <a:cs typeface="Times New Roman" pitchFamily="18" charset="0"/>
              </a:rPr>
              <a:t>Truyện</a:t>
            </a:r>
            <a:r>
              <a:rPr kumimoji="0" lang="en-US" sz="4000" b="1" i="0" u="none" strike="noStrike" kern="1200" cap="none" spc="0" normalizeH="0" baseline="0" noProof="0" dirty="0">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solidFill>
                  <a:srgbClr val="FF0000"/>
                </a:solidFill>
                <a:effectLst/>
                <a:uLnTx/>
                <a:uFillTx/>
                <a:latin typeface="Times New Roman" pitchFamily="18" charset="0"/>
                <a:ea typeface="+mn-ea"/>
                <a:cs typeface="Times New Roman" pitchFamily="18" charset="0"/>
              </a:rPr>
              <a:t>hiện</a:t>
            </a:r>
            <a:r>
              <a:rPr kumimoji="0" lang="en-US" sz="4000" b="1" i="0" u="none" strike="noStrike" kern="1200" cap="none" spc="0" normalizeH="0" baseline="0" noProof="0" dirty="0">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solidFill>
                  <a:srgbClr val="FF0000"/>
                </a:solidFill>
                <a:effectLst/>
                <a:uLnTx/>
                <a:uFillTx/>
                <a:latin typeface="Times New Roman" pitchFamily="18" charset="0"/>
                <a:ea typeface="+mn-ea"/>
                <a:cs typeface="Times New Roman" pitchFamily="18" charset="0"/>
              </a:rPr>
              <a:t>thực</a:t>
            </a:r>
            <a:r>
              <a:rPr kumimoji="0" lang="en-US" sz="4000" b="1" i="0" u="none" strike="noStrike" kern="1200" cap="none" spc="0" normalizeH="0" baseline="0" noProof="0" dirty="0">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solidFill>
                  <a:srgbClr val="FF0000"/>
                </a:solidFill>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solidFill>
                  <a:srgbClr val="FF0000"/>
                </a:solidFill>
                <a:effectLst/>
                <a:uLnTx/>
                <a:uFillTx/>
                <a:latin typeface="Times New Roman" pitchFamily="18" charset="0"/>
                <a:ea typeface="+mn-ea"/>
                <a:cs typeface="Times New Roman" pitchFamily="18" charset="0"/>
              </a:rPr>
              <a:t>lãng</a:t>
            </a:r>
            <a:r>
              <a:rPr kumimoji="0" lang="en-US" sz="4000" b="1" i="0" u="none" strike="noStrike" kern="1200" cap="none" spc="0" normalizeH="0" baseline="0" noProof="0" dirty="0">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solidFill>
                  <a:srgbClr val="FF0000"/>
                </a:solidFill>
                <a:effectLst/>
                <a:uLnTx/>
                <a:uFillTx/>
                <a:latin typeface="Times New Roman" pitchFamily="18" charset="0"/>
                <a:ea typeface="+mn-ea"/>
                <a:cs typeface="Times New Roman" pitchFamily="18" charset="0"/>
              </a:rPr>
              <a:t>mạn</a:t>
            </a:r>
            <a:r>
              <a:rPr kumimoji="0" lang="en-US" sz="4000" b="1" i="0" u="none" strike="noStrike" kern="1200" cap="none" spc="0" normalizeH="0" baseline="0" noProof="0" dirty="0">
                <a:ln/>
                <a:solidFill>
                  <a:srgbClr val="FF0000"/>
                </a:solidFill>
                <a:effectLst/>
                <a:uLnTx/>
                <a:uFillTx/>
                <a:latin typeface="Times New Roman" pitchFamily="18" charset="0"/>
                <a:ea typeface="+mn-ea"/>
                <a:cs typeface="Times New Roman" pitchFamily="18" charset="0"/>
              </a:rPr>
              <a:t>)</a:t>
            </a:r>
          </a:p>
        </p:txBody>
      </p:sp>
      <p:sp>
        <p:nvSpPr>
          <p:cNvPr id="16" name="TextBox 15">
            <a:extLst>
              <a:ext uri="{FF2B5EF4-FFF2-40B4-BE49-F238E27FC236}">
                <a16:creationId xmlns:a16="http://schemas.microsoft.com/office/drawing/2014/main" id="{5B1375B9-E329-476C-8B4C-E22972EFC83B}"/>
              </a:ext>
            </a:extLst>
          </p:cNvPr>
          <p:cNvSpPr txBox="1"/>
          <p:nvPr/>
        </p:nvSpPr>
        <p:spPr>
          <a:xfrm>
            <a:off x="2570666" y="2341493"/>
            <a:ext cx="7111627" cy="1815882"/>
          </a:xfrm>
          <a:prstGeom prst="rect">
            <a:avLst/>
          </a:prstGeom>
          <a:noFill/>
        </p:spPr>
        <p:txBody>
          <a:bodyPr wrap="square">
            <a:spAutoFit/>
          </a:bodyPr>
          <a:lstStyle/>
          <a:p>
            <a:pPr marL="2159000" marR="513715" lvl="0" indent="-2071688"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20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TIẾT 10,11_</a:t>
            </a:r>
            <a:r>
              <a:rPr kumimoji="0" lang="vi-VN" sz="2400" b="1" i="0" u="sng" strike="noStrike" kern="1200" cap="none" spc="20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vi-VN" sz="2400" b="1" i="0" u="sng" strike="noStrike" kern="1200" cap="none" spc="-5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BẢN 1</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159000" marR="513715" lvl="0" indent="-2071688"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LÃO HẠC</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2159000" marR="513715" lvl="0" indent="-2071688"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(Nam</a:t>
            </a:r>
            <a:r>
              <a:rPr kumimoji="0" lang="vi-VN" sz="3200" b="1" i="0" u="none" strike="noStrike" kern="1200" cap="none" spc="-4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2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Cao)</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9" name="Rectangle 18">
            <a:extLst>
              <a:ext uri="{FF2B5EF4-FFF2-40B4-BE49-F238E27FC236}">
                <a16:creationId xmlns:a16="http://schemas.microsoft.com/office/drawing/2014/main" id="{CE57CDD4-7E61-4B2B-9399-AF491BF4B1A1}"/>
              </a:ext>
            </a:extLst>
          </p:cNvPr>
          <p:cNvSpPr/>
          <p:nvPr/>
        </p:nvSpPr>
        <p:spPr>
          <a:xfrm>
            <a:off x="18992" y="6224256"/>
            <a:ext cx="361375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2123B"/>
                </a:solidFill>
                <a:effectLst/>
                <a:uLnTx/>
                <a:uFillTx/>
                <a:latin typeface="Times New Roman" panose="02020603050405020304" pitchFamily="18" charset="0"/>
                <a:ea typeface="+mn-ea"/>
                <a:cs typeface="Times New Roman" panose="02020603050405020304" pitchFamily="18" charset="0"/>
                <a:sym typeface="Bree Serif"/>
              </a:rPr>
              <a:t>TR</a:t>
            </a:r>
            <a:r>
              <a:rPr kumimoji="0" lang="vi-VN" sz="1800" b="1" i="0" u="none" strike="noStrike" kern="0" cap="none" spc="0" normalizeH="0" baseline="0" noProof="0" dirty="0">
                <a:ln>
                  <a:noFill/>
                </a:ln>
                <a:solidFill>
                  <a:srgbClr val="02123B"/>
                </a:solidFill>
                <a:effectLst/>
                <a:uLnTx/>
                <a:uFillTx/>
                <a:latin typeface="Times New Roman" panose="02020603050405020304" pitchFamily="18" charset="0"/>
                <a:ea typeface="+mn-ea"/>
                <a:cs typeface="Times New Roman" panose="02020603050405020304" pitchFamily="18" charset="0"/>
                <a:sym typeface="Bree Serif"/>
              </a:rPr>
              <a:t>Ư</a:t>
            </a:r>
            <a:r>
              <a:rPr kumimoji="0" lang="en-US" sz="1800" b="1" i="0" u="none" strike="noStrike" kern="0" cap="none" spc="0" normalizeH="0" baseline="0" noProof="0" dirty="0">
                <a:ln>
                  <a:noFill/>
                </a:ln>
                <a:solidFill>
                  <a:srgbClr val="02123B"/>
                </a:solidFill>
                <a:effectLst/>
                <a:uLnTx/>
                <a:uFillTx/>
                <a:latin typeface="Times New Roman" panose="02020603050405020304" pitchFamily="18" charset="0"/>
                <a:ea typeface="+mn-ea"/>
                <a:cs typeface="Times New Roman" panose="02020603050405020304" pitchFamily="18" charset="0"/>
                <a:sym typeface="Bree Serif"/>
              </a:rPr>
              <a:t>ỜNG THPT NGÔ LÊ TÂN</a:t>
            </a:r>
            <a:br>
              <a:rPr kumimoji="0" lang="en-US" sz="1800" b="1" i="0" u="none" strike="noStrike" kern="0" cap="none" spc="0" normalizeH="0" baseline="0" noProof="0" dirty="0">
                <a:ln>
                  <a:noFill/>
                </a:ln>
                <a:solidFill>
                  <a:srgbClr val="02123B"/>
                </a:solidFill>
                <a:effectLst/>
                <a:uLnTx/>
                <a:uFillTx/>
                <a:latin typeface="Times New Roman" panose="02020603050405020304" pitchFamily="18" charset="0"/>
                <a:ea typeface="+mn-ea"/>
                <a:cs typeface="Times New Roman" panose="02020603050405020304" pitchFamily="18" charset="0"/>
                <a:sym typeface="Bree Serif"/>
              </a:rPr>
            </a:br>
            <a:r>
              <a:rPr kumimoji="0" lang="en-US" sz="1800" b="1" i="0" u="none" strike="noStrike" kern="0" cap="none" spc="0" normalizeH="0" baseline="0" noProof="0" dirty="0">
                <a:ln>
                  <a:noFill/>
                </a:ln>
                <a:solidFill>
                  <a:srgbClr val="02123B"/>
                </a:solidFill>
                <a:effectLst/>
                <a:uLnTx/>
                <a:uFillTx/>
                <a:latin typeface="Times New Roman" panose="02020603050405020304" pitchFamily="18" charset="0"/>
                <a:ea typeface="+mn-ea"/>
                <a:cs typeface="Times New Roman" panose="02020603050405020304" pitchFamily="18" charset="0"/>
                <a:sym typeface="Bree Serif"/>
              </a:rPr>
              <a:t>GV: </a:t>
            </a:r>
            <a:r>
              <a:rPr lang="en-US" b="1" kern="0">
                <a:solidFill>
                  <a:srgbClr val="02123B"/>
                </a:solidFill>
                <a:latin typeface="Times New Roman" panose="02020603050405020304" pitchFamily="18" charset="0"/>
                <a:cs typeface="Times New Roman" panose="02020603050405020304" pitchFamily="18" charset="0"/>
                <a:sym typeface="Bree Serif"/>
              </a:rPr>
              <a:t>NGUYỄN THỊ SÁNG</a:t>
            </a:r>
            <a:br>
              <a:rPr kumimoji="0" lang="en-US" sz="1800" b="1" i="0" u="none" strike="noStrike" kern="0" cap="none" spc="0" normalizeH="0" baseline="0" noProof="0" dirty="0">
                <a:ln>
                  <a:noFill/>
                </a:ln>
                <a:solidFill>
                  <a:srgbClr val="02123B"/>
                </a:solidFill>
                <a:effectLst/>
                <a:uLnTx/>
                <a:uFillTx/>
                <a:latin typeface="Times New Roman" panose="02020603050405020304" pitchFamily="18" charset="0"/>
                <a:ea typeface="+mn-ea"/>
                <a:cs typeface="Times New Roman" panose="02020603050405020304" pitchFamily="18" charset="0"/>
                <a:sym typeface="Bree Serif"/>
              </a:rPr>
            </a:br>
            <a:r>
              <a:rPr kumimoji="0" lang="en-US" sz="1800" b="1" i="0" u="none" strike="noStrike" kern="0" cap="none" spc="0" normalizeH="0" baseline="0" noProof="0" dirty="0">
                <a:ln>
                  <a:noFill/>
                </a:ln>
                <a:solidFill>
                  <a:srgbClr val="02123B"/>
                </a:solidFill>
                <a:effectLst/>
                <a:uLnTx/>
                <a:uFillTx/>
                <a:latin typeface="Times New Roman" panose="02020603050405020304" pitchFamily="18" charset="0"/>
                <a:ea typeface="+mn-ea"/>
                <a:cs typeface="Times New Roman" panose="02020603050405020304" pitchFamily="18" charset="0"/>
                <a:sym typeface="Bree Serif"/>
              </a:rPr>
              <a:t>LỚP: 12A1</a:t>
            </a:r>
          </a:p>
        </p:txBody>
      </p:sp>
    </p:spTree>
    <p:extLst>
      <p:ext uri="{BB962C8B-B14F-4D97-AF65-F5344CB8AC3E}">
        <p14:creationId xmlns:p14="http://schemas.microsoft.com/office/powerpoint/2010/main" val="3168419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6355"/>
            <a:ext cx="12316460" cy="6904355"/>
          </a:xfrm>
          <a:prstGeom prst="rect">
            <a:avLst/>
          </a:prstGeom>
        </p:spPr>
      </p:pic>
      <p:sp>
        <p:nvSpPr>
          <p:cNvPr id="3" name="TextBox 2">
            <a:extLst>
              <a:ext uri="{FF2B5EF4-FFF2-40B4-BE49-F238E27FC236}">
                <a16:creationId xmlns:a16="http://schemas.microsoft.com/office/drawing/2014/main" id="{39FD58D4-10DC-F9E5-0CAC-52A9FCED3D5F}"/>
              </a:ext>
            </a:extLst>
          </p:cNvPr>
          <p:cNvSpPr txBox="1"/>
          <p:nvPr/>
        </p:nvSpPr>
        <p:spPr>
          <a:xfrm>
            <a:off x="642256" y="468476"/>
            <a:ext cx="10874829" cy="523220"/>
          </a:xfrm>
          <a:prstGeom prst="rect">
            <a:avLst/>
          </a:prstGeom>
          <a:noFill/>
        </p:spPr>
        <p:txBody>
          <a:bodyPr wrap="square">
            <a:spAutoFit/>
          </a:bodyPr>
          <a:lstStyle/>
          <a:p>
            <a:pPr lvl="0" algn="ctr">
              <a:buClr>
                <a:srgbClr val="BF0000"/>
              </a:buClr>
              <a:buSzPts val="1200"/>
              <a:tabLst>
                <a:tab pos="219075" algn="l"/>
              </a:tabLst>
            </a:pP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HOẠT</a:t>
            </a:r>
            <a:r>
              <a:rPr lang="vi-VN" sz="2800" b="1" spc="-4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ĐỘNG</a:t>
            </a:r>
            <a:r>
              <a:rPr lang="vi-VN" sz="2800" b="1" spc="-4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2:</a:t>
            </a:r>
            <a:r>
              <a:rPr lang="vi-VN" sz="2800" b="1" spc="-35">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HÌNH</a:t>
            </a:r>
            <a:r>
              <a:rPr lang="vi-VN" sz="2800" b="1" spc="-35">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THÀNH</a:t>
            </a:r>
            <a:r>
              <a:rPr lang="vi-VN" sz="2800" b="1" spc="-35">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KIẾN</a:t>
            </a:r>
            <a:r>
              <a:rPr lang="vi-VN" sz="2800" b="1" spc="-3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THỨC</a:t>
            </a:r>
            <a:r>
              <a:rPr lang="vi-VN" sz="2800" b="1" spc="-25">
                <a:solidFill>
                  <a:schemeClr val="accent2">
                    <a:lumMod val="60000"/>
                    <a:lumOff val="40000"/>
                  </a:schemeClr>
                </a:solidFill>
                <a:effectLst/>
                <a:latin typeface="Times New Roman" panose="02020603050405020304" pitchFamily="18" charset="0"/>
                <a:ea typeface="Times New Roman" panose="02020603050405020304" pitchFamily="18" charset="0"/>
              </a:rPr>
              <a:t> MỚI</a:t>
            </a:r>
            <a:endParaRPr lang="en-US" sz="2400" spc="0">
              <a:solidFill>
                <a:schemeClr val="accent2">
                  <a:lumMod val="60000"/>
                  <a:lumOff val="40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91FFF40-042D-0C89-666E-11DB998DC34B}"/>
              </a:ext>
            </a:extLst>
          </p:cNvPr>
          <p:cNvSpPr txBox="1"/>
          <p:nvPr/>
        </p:nvSpPr>
        <p:spPr>
          <a:xfrm>
            <a:off x="642256" y="991696"/>
            <a:ext cx="11179630" cy="523220"/>
          </a:xfrm>
          <a:prstGeom prst="rect">
            <a:avLst/>
          </a:prstGeom>
          <a:noFill/>
        </p:spPr>
        <p:txBody>
          <a:bodyPr wrap="square">
            <a:spAutoFit/>
          </a:bodyPr>
          <a:lstStyle/>
          <a:p>
            <a:pPr marR="61595" lvl="0" algn="just">
              <a:spcAft>
                <a:spcPts val="0"/>
              </a:spcAft>
              <a:buSzPts val="1200"/>
              <a:tabLst>
                <a:tab pos="296545" algn="l"/>
              </a:tabLst>
            </a:pPr>
            <a:r>
              <a:rPr lang="vi-VN" sz="2800" spc="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Những chi tiết quan </a:t>
            </a:r>
            <a:r>
              <a:rPr lang="vi-VN" sz="2800" spc="-1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trọng</a:t>
            </a:r>
            <a:r>
              <a:rPr lang="vi-VN" sz="2800" spc="-65">
                <a:solidFill>
                  <a:srgbClr val="FFFF00"/>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1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về</a:t>
            </a:r>
            <a:r>
              <a:rPr lang="vi-VN" sz="2800" spc="-65">
                <a:solidFill>
                  <a:srgbClr val="FFFF00"/>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1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tác</a:t>
            </a:r>
            <a:r>
              <a:rPr lang="vi-VN" sz="2800" spc="-65">
                <a:solidFill>
                  <a:srgbClr val="FFFF00"/>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1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giả</a:t>
            </a:r>
            <a:r>
              <a:rPr lang="vi-VN" sz="2800" spc="-65">
                <a:solidFill>
                  <a:srgbClr val="FFFF00"/>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1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Nam</a:t>
            </a:r>
            <a:r>
              <a:rPr lang="vi-VN" sz="2800" spc="-65">
                <a:solidFill>
                  <a:srgbClr val="FFFF00"/>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1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Cao</a:t>
            </a:r>
            <a:r>
              <a:rPr lang="vi-VN" sz="2800" spc="-65">
                <a:solidFill>
                  <a:srgbClr val="FFFF00"/>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1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và</a:t>
            </a:r>
            <a:r>
              <a:rPr lang="vi-VN" sz="2800" spc="-55">
                <a:solidFill>
                  <a:srgbClr val="FFFF00"/>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1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tác</a:t>
            </a:r>
            <a:r>
              <a:rPr lang="vi-VN" sz="2800" spc="-65">
                <a:solidFill>
                  <a:srgbClr val="FFFF00"/>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1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phẩm </a:t>
            </a:r>
            <a:r>
              <a:rPr lang="vi-VN" sz="2800" spc="0">
                <a:solidFill>
                  <a:srgbClr val="FFFF00"/>
                </a:solidFill>
                <a:effectLst/>
                <a:latin typeface="Times New Roman" panose="02020603050405020304" pitchFamily="18" charset="0"/>
                <a:ea typeface="Symbol" panose="05050102010706020507" pitchFamily="18" charset="2"/>
                <a:cs typeface="Symbol" panose="05050102010706020507" pitchFamily="18" charset="2"/>
              </a:rPr>
              <a:t>Lão Hạc là gì?</a:t>
            </a:r>
            <a:endParaRPr lang="en-US" sz="2400" spc="0">
              <a:solidFill>
                <a:srgbClr val="FFFF00"/>
              </a:solidFill>
              <a:effectLst/>
              <a:latin typeface="Times New Roman" panose="02020603050405020304" pitchFamily="18" charset="0"/>
              <a:ea typeface="Symbol" panose="05050102010706020507" pitchFamily="18" charset="2"/>
              <a:cs typeface="Symbol" panose="05050102010706020507" pitchFamily="18" charset="2"/>
            </a:endParaRPr>
          </a:p>
        </p:txBody>
      </p:sp>
      <p:sp>
        <p:nvSpPr>
          <p:cNvPr id="8" name="TextBox 7">
            <a:extLst>
              <a:ext uri="{FF2B5EF4-FFF2-40B4-BE49-F238E27FC236}">
                <a16:creationId xmlns:a16="http://schemas.microsoft.com/office/drawing/2014/main" id="{7229AD12-0770-9218-83A9-8828DC213E53}"/>
              </a:ext>
            </a:extLst>
          </p:cNvPr>
          <p:cNvSpPr txBox="1"/>
          <p:nvPr/>
        </p:nvSpPr>
        <p:spPr>
          <a:xfrm>
            <a:off x="489855" y="1381327"/>
            <a:ext cx="11332031" cy="3447098"/>
          </a:xfrm>
          <a:prstGeom prst="rect">
            <a:avLst/>
          </a:prstGeom>
          <a:noFill/>
        </p:spPr>
        <p:txBody>
          <a:bodyPr wrap="square">
            <a:spAutoFit/>
          </a:bodyPr>
          <a:lstStyle/>
          <a:p>
            <a:pPr marL="67945" marR="64135" algn="just">
              <a:spcAft>
                <a:spcPts val="0"/>
              </a:spcAft>
            </a:pPr>
            <a:r>
              <a:rPr lang="en-US" sz="2800" b="1">
                <a:solidFill>
                  <a:schemeClr val="accent2">
                    <a:lumMod val="60000"/>
                    <a:lumOff val="40000"/>
                  </a:schemeClr>
                </a:solidFill>
                <a:effectLst/>
                <a:latin typeface="Times New Roman" panose="02020603050405020304" pitchFamily="18" charset="0"/>
                <a:ea typeface="Times New Roman" panose="02020603050405020304" pitchFamily="18" charset="0"/>
              </a:rPr>
              <a:t>1. Tác giả: </a:t>
            </a:r>
            <a:r>
              <a:rPr lang="vi-VN" sz="2800">
                <a:solidFill>
                  <a:schemeClr val="bg1"/>
                </a:solidFill>
                <a:effectLst/>
                <a:latin typeface="Times New Roman" panose="02020603050405020304" pitchFamily="18" charset="0"/>
                <a:ea typeface="Times New Roman" panose="02020603050405020304" pitchFamily="18" charset="0"/>
              </a:rPr>
              <a:t>Nam Cao là “nhà văn hiện thực xuất sắc với những truyện ngắn, nguyện dài chân thực viết về người nông dân nghèo đói bị vùi dập và người tri thức nghèo sống mòn mỏi, bế tắc trong xã hội cũ”</a:t>
            </a:r>
            <a:endParaRPr lang="en-US" sz="2800">
              <a:solidFill>
                <a:schemeClr val="bg1"/>
              </a:solidFill>
              <a:latin typeface="Times New Roman" panose="02020603050405020304" pitchFamily="18" charset="0"/>
              <a:ea typeface="Times New Roman" panose="02020603050405020304" pitchFamily="18" charset="0"/>
            </a:endParaRPr>
          </a:p>
          <a:p>
            <a:pPr marL="67945" marR="64135" algn="just">
              <a:spcAft>
                <a:spcPts val="0"/>
              </a:spcAft>
            </a:pPr>
            <a:r>
              <a:rPr lang="en-US"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2.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Tác</a:t>
            </a:r>
            <a:r>
              <a:rPr lang="vi-VN" sz="2800" b="1" spc="-25">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20">
                <a:solidFill>
                  <a:schemeClr val="accent2">
                    <a:lumMod val="60000"/>
                    <a:lumOff val="40000"/>
                  </a:schemeClr>
                </a:solidFill>
                <a:effectLst/>
                <a:latin typeface="Times New Roman" panose="02020603050405020304" pitchFamily="18" charset="0"/>
                <a:ea typeface="Times New Roman" panose="02020603050405020304" pitchFamily="18" charset="0"/>
              </a:rPr>
              <a:t>phẩm</a:t>
            </a:r>
            <a:endParaRPr lang="en-US" sz="2800" b="1">
              <a:solidFill>
                <a:schemeClr val="accent2">
                  <a:lumMod val="60000"/>
                  <a:lumOff val="40000"/>
                </a:schemeClr>
              </a:solidFill>
              <a:latin typeface="Times New Roman" panose="02020603050405020304" pitchFamily="18" charset="0"/>
              <a:ea typeface="Times New Roman" panose="02020603050405020304" pitchFamily="18" charset="0"/>
            </a:endParaRPr>
          </a:p>
          <a:p>
            <a:pPr marL="67945" marR="64135" algn="just">
              <a:spcAft>
                <a:spcPts val="0"/>
              </a:spcAft>
            </a:pPr>
            <a:r>
              <a:rPr lang="en-US"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2.1.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Lão Hạc” </a:t>
            </a:r>
            <a:r>
              <a:rPr lang="vi-VN" sz="2800" spc="0">
                <a:solidFill>
                  <a:schemeClr val="bg1"/>
                </a:solidFill>
                <a:effectLst/>
                <a:latin typeface="Times New Roman" panose="02020603050405020304" pitchFamily="18" charset="0"/>
                <a:ea typeface="Times New Roman" panose="02020603050405020304" pitchFamily="18" charset="0"/>
              </a:rPr>
              <a:t>là một truyện ngắn xuất sắc của Nam Cao viết về đề tài người nông dân trước Cách mạng tháng Tám năm 1945</a:t>
            </a:r>
            <a:endParaRPr lang="en-US" sz="2800" spc="0">
              <a:solidFill>
                <a:schemeClr val="bg1"/>
              </a:solidFill>
              <a:effectLst/>
              <a:latin typeface="Times New Roman" panose="02020603050405020304" pitchFamily="18" charset="0"/>
              <a:ea typeface="Times New Roman" panose="02020603050405020304" pitchFamily="18" charset="0"/>
            </a:endParaRPr>
          </a:p>
          <a:p>
            <a:pPr marL="67945" marR="64135" algn="just"/>
            <a:r>
              <a:rPr lang="en-US" sz="2800" b="1">
                <a:solidFill>
                  <a:schemeClr val="accent2">
                    <a:lumMod val="60000"/>
                    <a:lumOff val="40000"/>
                  </a:schemeClr>
                </a:solidFill>
                <a:latin typeface="Times New Roman" panose="02020603050405020304" pitchFamily="18" charset="0"/>
                <a:ea typeface="Times New Roman" panose="02020603050405020304" pitchFamily="18" charset="0"/>
              </a:rPr>
              <a:t>2.2. Tóm tắt:</a:t>
            </a:r>
            <a:endParaRPr lang="en-US" sz="2800" spc="0">
              <a:solidFill>
                <a:schemeClr val="bg1"/>
              </a:solidFill>
              <a:effectLst/>
              <a:latin typeface="Times New Roman" panose="02020603050405020304" pitchFamily="18" charset="0"/>
              <a:ea typeface="Times New Roman" panose="02020603050405020304" pitchFamily="18" charset="0"/>
            </a:endParaRPr>
          </a:p>
          <a:p>
            <a:pPr marL="67945" marR="64135" algn="just">
              <a:spcAft>
                <a:spcPts val="0"/>
              </a:spcAft>
            </a:pPr>
            <a:endParaRPr lang="en-US" sz="2200">
              <a:solidFill>
                <a:schemeClr val="bg1"/>
              </a:solidFill>
              <a:effectLst/>
              <a:latin typeface="Times New Roman" panose="02020603050405020304" pitchFamily="18" charset="0"/>
              <a:ea typeface="Times New Roman" panose="02020603050405020304" pitchFamily="18" charset="0"/>
            </a:endParaRPr>
          </a:p>
        </p:txBody>
      </p:sp>
      <p:pic>
        <p:nvPicPr>
          <p:cNvPr id="1026" name="Picture 2" descr="Danh Tác Việt Nam - Lão Hạc">
            <a:extLst>
              <a:ext uri="{FF2B5EF4-FFF2-40B4-BE49-F238E27FC236}">
                <a16:creationId xmlns:a16="http://schemas.microsoft.com/office/drawing/2014/main" id="{606158DF-977E-F2D1-A851-9BC9493EB1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19" t="3459" r="17181" b="8913"/>
          <a:stretch/>
        </p:blipFill>
        <p:spPr bwMode="auto">
          <a:xfrm>
            <a:off x="441116" y="4589110"/>
            <a:ext cx="1563734" cy="1848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ão Hạc: Vẻ đẹp nhân cách sáng ngời giữa hiện thực tàn khốc">
            <a:extLst>
              <a:ext uri="{FF2B5EF4-FFF2-40B4-BE49-F238E27FC236}">
                <a16:creationId xmlns:a16="http://schemas.microsoft.com/office/drawing/2014/main" id="{35E8E0C1-29A9-E454-CB43-0C93D4EBB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9159" y="4589111"/>
            <a:ext cx="2254928"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ão Hạc và &quot;Cậu Vàng&quot;: Hai nhân vật luôn bị áp lực bởi sức nặng của tác  phẩm văn học kinh điển">
            <a:extLst>
              <a:ext uri="{FF2B5EF4-FFF2-40B4-BE49-F238E27FC236}">
                <a16:creationId xmlns:a16="http://schemas.microsoft.com/office/drawing/2014/main" id="{C0B5A5C3-51A3-6EDD-24BA-487B9B0B57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822" y="4302431"/>
            <a:ext cx="1855033" cy="21650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im “Cậu Vàng” và câu chuyện chuyển thể văn học sang điện ảnh - Báo Công  an Nhân dân điện tử">
            <a:extLst>
              <a:ext uri="{FF2B5EF4-FFF2-40B4-BE49-F238E27FC236}">
                <a16:creationId xmlns:a16="http://schemas.microsoft.com/office/drawing/2014/main" id="{408EF062-6F6A-486F-EFB7-1A66C3EC38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4343" y="469483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hoa Tài chính Học viện Ngân hàng - [LÃO HẠC NEW VERSION] Hôm nay lão Hạc  sang nhà tôi. Vừa thấy tôi, lão báo ngay: - Thằng Vnindex đi đời rồi, ông">
            <a:extLst>
              <a:ext uri="{FF2B5EF4-FFF2-40B4-BE49-F238E27FC236}">
                <a16:creationId xmlns:a16="http://schemas.microsoft.com/office/drawing/2014/main" id="{26AA959F-9A80-03DF-F29F-A332C79FD4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8244" y="4476777"/>
            <a:ext cx="2857500" cy="199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left)">
                                      <p:cBhvr>
                                        <p:cTn id="27" dur="500"/>
                                        <p:tgtEl>
                                          <p:spTgt spid="1026"/>
                                        </p:tgtEl>
                                      </p:cBhvr>
                                    </p:animEffect>
                                  </p:childTnLst>
                                </p:cTn>
                              </p:par>
                              <p:par>
                                <p:cTn id="28" presetID="22" presetClass="entr" presetSubtype="8" fill="hold" nodeType="withEffect">
                                  <p:stCondLst>
                                    <p:cond delay="0"/>
                                  </p:stCondLst>
                                  <p:childTnLst>
                                    <p:set>
                                      <p:cBhvr>
                                        <p:cTn id="29" dur="1" fill="hold">
                                          <p:stCondLst>
                                            <p:cond delay="0"/>
                                          </p:stCondLst>
                                        </p:cTn>
                                        <p:tgtEl>
                                          <p:spTgt spid="1034"/>
                                        </p:tgtEl>
                                        <p:attrNameLst>
                                          <p:attrName>style.visibility</p:attrName>
                                        </p:attrNameLst>
                                      </p:cBhvr>
                                      <p:to>
                                        <p:strVal val="visible"/>
                                      </p:to>
                                    </p:set>
                                    <p:animEffect transition="in" filter="wipe(left)">
                                      <p:cBhvr>
                                        <p:cTn id="30" dur="500"/>
                                        <p:tgtEl>
                                          <p:spTgt spid="1034"/>
                                        </p:tgtEl>
                                      </p:cBhvr>
                                    </p:animEffect>
                                  </p:childTnLst>
                                </p:cTn>
                              </p:par>
                              <p:par>
                                <p:cTn id="31" presetID="22" presetClass="entr" presetSubtype="8"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wipe(left)">
                                      <p:cBhvr>
                                        <p:cTn id="33" dur="500"/>
                                        <p:tgtEl>
                                          <p:spTgt spid="1030"/>
                                        </p:tgtEl>
                                      </p:cBhvr>
                                    </p:animEffect>
                                  </p:childTnLst>
                                </p:cTn>
                              </p:par>
                              <p:par>
                                <p:cTn id="34" presetID="22" presetClass="entr" presetSubtype="8" fill="hold" nodeType="withEffect">
                                  <p:stCondLst>
                                    <p:cond delay="0"/>
                                  </p:stCondLst>
                                  <p:childTnLst>
                                    <p:set>
                                      <p:cBhvr>
                                        <p:cTn id="35" dur="1" fill="hold">
                                          <p:stCondLst>
                                            <p:cond delay="0"/>
                                          </p:stCondLst>
                                        </p:cTn>
                                        <p:tgtEl>
                                          <p:spTgt spid="1036"/>
                                        </p:tgtEl>
                                        <p:attrNameLst>
                                          <p:attrName>style.visibility</p:attrName>
                                        </p:attrNameLst>
                                      </p:cBhvr>
                                      <p:to>
                                        <p:strVal val="visible"/>
                                      </p:to>
                                    </p:set>
                                    <p:animEffect transition="in" filter="wipe(left)">
                                      <p:cBhvr>
                                        <p:cTn id="36" dur="500"/>
                                        <p:tgtEl>
                                          <p:spTgt spid="1036"/>
                                        </p:tgtEl>
                                      </p:cBhvr>
                                    </p:animEffect>
                                  </p:childTnLst>
                                </p:cTn>
                              </p:par>
                              <p:par>
                                <p:cTn id="37" presetID="22" presetClass="entr" presetSubtype="8"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wipe(left)">
                                      <p:cBhvr>
                                        <p:cTn id="3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2" name="Rectangle 1">
            <a:extLst>
              <a:ext uri="{FF2B5EF4-FFF2-40B4-BE49-F238E27FC236}">
                <a16:creationId xmlns:a16="http://schemas.microsoft.com/office/drawing/2014/main" id="{56C85A47-4C6A-7560-0042-C5E0C146BB53}"/>
              </a:ext>
            </a:extLst>
          </p:cNvPr>
          <p:cNvSpPr/>
          <p:nvPr/>
        </p:nvSpPr>
        <p:spPr>
          <a:xfrm>
            <a:off x="4459280" y="201275"/>
            <a:ext cx="302198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a:ln/>
                <a:solidFill>
                  <a:srgbClr val="FFFF00"/>
                </a:solidFill>
                <a:latin typeface="Times New Roman" panose="02020603050405020304" pitchFamily="18" charset="0"/>
                <a:cs typeface="Times New Roman" panose="02020603050405020304" pitchFamily="18" charset="0"/>
              </a:rPr>
              <a:t>ĐỌC HIỂU</a:t>
            </a:r>
            <a:endParaRPr lang="en-US" sz="4400" b="1" cap="none" spc="0">
              <a:ln/>
              <a:solidFill>
                <a:srgbClr val="FFFF00"/>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C518F7-07AB-C0E5-C0D9-8FC81FDDA222}"/>
              </a:ext>
            </a:extLst>
          </p:cNvPr>
          <p:cNvSpPr txBox="1"/>
          <p:nvPr/>
        </p:nvSpPr>
        <p:spPr>
          <a:xfrm>
            <a:off x="354330" y="970716"/>
            <a:ext cx="11464290" cy="1077218"/>
          </a:xfrm>
          <a:prstGeom prst="rect">
            <a:avLst/>
          </a:prstGeom>
          <a:noFill/>
        </p:spPr>
        <p:txBody>
          <a:bodyPr wrap="square">
            <a:spAutoFit/>
          </a:bodyPr>
          <a:lstStyle/>
          <a:p>
            <a:pPr marL="67945" marR="62865" algn="just">
              <a:spcAft>
                <a:spcPts val="0"/>
              </a:spcAft>
            </a:pPr>
            <a:r>
              <a:rPr lang="en-US" sz="3200">
                <a:solidFill>
                  <a:srgbClr val="FFFF00"/>
                </a:solidFill>
                <a:latin typeface="Times New Roman" panose="02020603050405020304" pitchFamily="18" charset="0"/>
                <a:ea typeface="Times New Roman" panose="02020603050405020304" pitchFamily="18" charset="0"/>
              </a:rPr>
              <a:t>Em hãy x</a:t>
            </a:r>
            <a:r>
              <a:rPr lang="vi-VN" sz="3200">
                <a:solidFill>
                  <a:srgbClr val="FFFF00"/>
                </a:solidFill>
                <a:effectLst/>
                <a:latin typeface="Times New Roman" panose="02020603050405020304" pitchFamily="18" charset="0"/>
                <a:ea typeface="Times New Roman" panose="02020603050405020304" pitchFamily="18" charset="0"/>
              </a:rPr>
              <a:t>ác</a:t>
            </a:r>
            <a:r>
              <a:rPr lang="vi-VN" sz="3200" spc="-35">
                <a:solidFill>
                  <a:srgbClr val="FFFF00"/>
                </a:solidFill>
                <a:effectLst/>
                <a:latin typeface="Times New Roman" panose="02020603050405020304" pitchFamily="18" charset="0"/>
                <a:ea typeface="Times New Roman" panose="02020603050405020304" pitchFamily="18" charset="0"/>
              </a:rPr>
              <a:t> </a:t>
            </a:r>
            <a:r>
              <a:rPr lang="vi-VN" sz="3200">
                <a:solidFill>
                  <a:srgbClr val="FFFF00"/>
                </a:solidFill>
                <a:effectLst/>
                <a:latin typeface="Times New Roman" panose="02020603050405020304" pitchFamily="18" charset="0"/>
                <a:ea typeface="Times New Roman" panose="02020603050405020304" pitchFamily="18" charset="0"/>
              </a:rPr>
              <a:t>định</a:t>
            </a:r>
            <a:r>
              <a:rPr lang="vi-VN" sz="3200" spc="-15">
                <a:solidFill>
                  <a:srgbClr val="FFFF00"/>
                </a:solidFill>
                <a:effectLst/>
                <a:latin typeface="Times New Roman" panose="02020603050405020304" pitchFamily="18" charset="0"/>
                <a:ea typeface="Times New Roman" panose="02020603050405020304" pitchFamily="18" charset="0"/>
              </a:rPr>
              <a:t> </a:t>
            </a:r>
            <a:r>
              <a:rPr lang="vi-VN" sz="3200">
                <a:solidFill>
                  <a:srgbClr val="FFFF00"/>
                </a:solidFill>
                <a:effectLst/>
                <a:latin typeface="Times New Roman" panose="02020603050405020304" pitchFamily="18" charset="0"/>
                <a:ea typeface="Times New Roman" panose="02020603050405020304" pitchFamily="18" charset="0"/>
              </a:rPr>
              <a:t>ngôi</a:t>
            </a:r>
            <a:r>
              <a:rPr lang="vi-VN" sz="3200" spc="-25">
                <a:solidFill>
                  <a:srgbClr val="FFFF00"/>
                </a:solidFill>
                <a:effectLst/>
                <a:latin typeface="Times New Roman" panose="02020603050405020304" pitchFamily="18" charset="0"/>
                <a:ea typeface="Times New Roman" panose="02020603050405020304" pitchFamily="18" charset="0"/>
              </a:rPr>
              <a:t> </a:t>
            </a:r>
            <a:r>
              <a:rPr lang="vi-VN" sz="3200">
                <a:solidFill>
                  <a:srgbClr val="FFFF00"/>
                </a:solidFill>
                <a:effectLst/>
                <a:latin typeface="Times New Roman" panose="02020603050405020304" pitchFamily="18" charset="0"/>
                <a:ea typeface="Times New Roman" panose="02020603050405020304" pitchFamily="18" charset="0"/>
              </a:rPr>
              <a:t>kể</a:t>
            </a:r>
            <a:r>
              <a:rPr lang="vi-VN" sz="3200" spc="-25">
                <a:solidFill>
                  <a:srgbClr val="FFFF00"/>
                </a:solidFill>
                <a:effectLst/>
                <a:latin typeface="Times New Roman" panose="02020603050405020304" pitchFamily="18" charset="0"/>
                <a:ea typeface="Times New Roman" panose="02020603050405020304" pitchFamily="18" charset="0"/>
              </a:rPr>
              <a:t> </a:t>
            </a:r>
            <a:r>
              <a:rPr lang="vi-VN" sz="3200">
                <a:solidFill>
                  <a:srgbClr val="FFFF00"/>
                </a:solidFill>
                <a:effectLst/>
                <a:latin typeface="Times New Roman" panose="02020603050405020304" pitchFamily="18" charset="0"/>
                <a:ea typeface="Times New Roman" panose="02020603050405020304" pitchFamily="18" charset="0"/>
              </a:rPr>
              <a:t>và</a:t>
            </a:r>
            <a:r>
              <a:rPr lang="vi-VN" sz="3200" spc="-35">
                <a:solidFill>
                  <a:srgbClr val="FFFF00"/>
                </a:solidFill>
                <a:effectLst/>
                <a:latin typeface="Times New Roman" panose="02020603050405020304" pitchFamily="18" charset="0"/>
                <a:ea typeface="Times New Roman" panose="02020603050405020304" pitchFamily="18" charset="0"/>
              </a:rPr>
              <a:t> </a:t>
            </a:r>
            <a:r>
              <a:rPr lang="vi-VN" sz="3200">
                <a:solidFill>
                  <a:srgbClr val="FFFF00"/>
                </a:solidFill>
                <a:effectLst/>
                <a:latin typeface="Times New Roman" panose="02020603050405020304" pitchFamily="18" charset="0"/>
                <a:ea typeface="Times New Roman" panose="02020603050405020304" pitchFamily="18" charset="0"/>
              </a:rPr>
              <a:t>điểm nhìn của tác phẩm và tác dụng của ngôi kể, điểm nhìn đó.</a:t>
            </a:r>
            <a:endParaRPr lang="en-US" sz="2800">
              <a:solidFill>
                <a:srgbClr val="FFFF00"/>
              </a:solidFill>
              <a:effectLst/>
              <a:latin typeface="Times New Roman" panose="02020603050405020304" pitchFamily="18" charset="0"/>
              <a:ea typeface="Times New Roman" panose="02020603050405020304" pitchFamily="18" charset="0"/>
            </a:endParaRPr>
          </a:p>
        </p:txBody>
      </p:sp>
      <p:graphicFrame>
        <p:nvGraphicFramePr>
          <p:cNvPr id="7" name="Diagram 6">
            <a:extLst>
              <a:ext uri="{FF2B5EF4-FFF2-40B4-BE49-F238E27FC236}">
                <a16:creationId xmlns:a16="http://schemas.microsoft.com/office/drawing/2014/main" id="{99FD1F7E-F230-756D-6BC6-2F64AB00606A}"/>
              </a:ext>
            </a:extLst>
          </p:cNvPr>
          <p:cNvGraphicFramePr/>
          <p:nvPr>
            <p:extLst>
              <p:ext uri="{D42A27DB-BD31-4B8C-83A1-F6EECF244321}">
                <p14:modId xmlns:p14="http://schemas.microsoft.com/office/powerpoint/2010/main" val="2519536119"/>
              </p:ext>
            </p:extLst>
          </p:nvPr>
        </p:nvGraphicFramePr>
        <p:xfrm>
          <a:off x="628650" y="2047933"/>
          <a:ext cx="11209020" cy="4387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1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graphicEl>
                                              <a:dgm id="{6A9B6891-A411-4802-A503-F363708FE51E}"/>
                                            </p:graphicEl>
                                          </p:spTgt>
                                        </p:tgtEl>
                                        <p:attrNameLst>
                                          <p:attrName>style.visibility</p:attrName>
                                        </p:attrNameLst>
                                      </p:cBhvr>
                                      <p:to>
                                        <p:strVal val="visible"/>
                                      </p:to>
                                    </p:set>
                                    <p:animEffect transition="in" filter="wipe(up)">
                                      <p:cBhvr>
                                        <p:cTn id="7" dur="500"/>
                                        <p:tgtEl>
                                          <p:spTgt spid="7">
                                            <p:graphicEl>
                                              <a:dgm id="{6A9B6891-A411-4802-A503-F363708FE51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graphicEl>
                                              <a:dgm id="{845F17F6-8C68-4BE2-B73B-45BD8A6328B0}"/>
                                            </p:graphicEl>
                                          </p:spTgt>
                                        </p:tgtEl>
                                        <p:attrNameLst>
                                          <p:attrName>style.visibility</p:attrName>
                                        </p:attrNameLst>
                                      </p:cBhvr>
                                      <p:to>
                                        <p:strVal val="visible"/>
                                      </p:to>
                                    </p:set>
                                    <p:animEffect transition="in" filter="wipe(up)">
                                      <p:cBhvr>
                                        <p:cTn id="10" dur="500"/>
                                        <p:tgtEl>
                                          <p:spTgt spid="7">
                                            <p:graphicEl>
                                              <a:dgm id="{845F17F6-8C68-4BE2-B73B-45BD8A6328B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graphicEl>
                                              <a:dgm id="{98459DD2-1C52-4732-8353-D38DBE3C93E5}"/>
                                            </p:graphicEl>
                                          </p:spTgt>
                                        </p:tgtEl>
                                        <p:attrNameLst>
                                          <p:attrName>style.visibility</p:attrName>
                                        </p:attrNameLst>
                                      </p:cBhvr>
                                      <p:to>
                                        <p:strVal val="visible"/>
                                      </p:to>
                                    </p:set>
                                    <p:animEffect transition="in" filter="wipe(up)">
                                      <p:cBhvr>
                                        <p:cTn id="15" dur="500"/>
                                        <p:tgtEl>
                                          <p:spTgt spid="7">
                                            <p:graphicEl>
                                              <a:dgm id="{98459DD2-1C52-4732-8353-D38DBE3C93E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graphicEl>
                                              <a:dgm id="{10D5E22D-687F-46FD-A6CE-C921F8D2AFA9}"/>
                                            </p:graphicEl>
                                          </p:spTgt>
                                        </p:tgtEl>
                                        <p:attrNameLst>
                                          <p:attrName>style.visibility</p:attrName>
                                        </p:attrNameLst>
                                      </p:cBhvr>
                                      <p:to>
                                        <p:strVal val="visible"/>
                                      </p:to>
                                    </p:set>
                                    <p:animEffect transition="in" filter="wipe(up)">
                                      <p:cBhvr>
                                        <p:cTn id="20" dur="500"/>
                                        <p:tgtEl>
                                          <p:spTgt spid="7">
                                            <p:graphicEl>
                                              <a:dgm id="{10D5E22D-687F-46FD-A6CE-C921F8D2AFA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graphicEl>
                                              <a:dgm id="{9E3E4E35-DF47-410A-8E1C-DF2A9636F8EA}"/>
                                            </p:graphicEl>
                                          </p:spTgt>
                                        </p:tgtEl>
                                        <p:attrNameLst>
                                          <p:attrName>style.visibility</p:attrName>
                                        </p:attrNameLst>
                                      </p:cBhvr>
                                      <p:to>
                                        <p:strVal val="visible"/>
                                      </p:to>
                                    </p:set>
                                    <p:animEffect transition="in" filter="wipe(up)">
                                      <p:cBhvr>
                                        <p:cTn id="25" dur="500"/>
                                        <p:tgtEl>
                                          <p:spTgt spid="7">
                                            <p:graphicEl>
                                              <a:dgm id="{9E3E4E35-DF47-410A-8E1C-DF2A9636F8EA}"/>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7">
                                            <p:graphicEl>
                                              <a:dgm id="{D0471FEA-9A8B-4ADD-94F9-A9B11BEA9409}"/>
                                            </p:graphicEl>
                                          </p:spTgt>
                                        </p:tgtEl>
                                        <p:attrNameLst>
                                          <p:attrName>style.visibility</p:attrName>
                                        </p:attrNameLst>
                                      </p:cBhvr>
                                      <p:to>
                                        <p:strVal val="visible"/>
                                      </p:to>
                                    </p:set>
                                    <p:animEffect transition="in" filter="wipe(up)">
                                      <p:cBhvr>
                                        <p:cTn id="28" dur="500"/>
                                        <p:tgtEl>
                                          <p:spTgt spid="7">
                                            <p:graphicEl>
                                              <a:dgm id="{D0471FEA-9A8B-4ADD-94F9-A9B11BEA940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graphicEl>
                                              <a:dgm id="{9AF3A400-96F4-4FB5-8AD8-77EA3BB9C467}"/>
                                            </p:graphicEl>
                                          </p:spTgt>
                                        </p:tgtEl>
                                        <p:attrNameLst>
                                          <p:attrName>style.visibility</p:attrName>
                                        </p:attrNameLst>
                                      </p:cBhvr>
                                      <p:to>
                                        <p:strVal val="visible"/>
                                      </p:to>
                                    </p:set>
                                    <p:animEffect transition="in" filter="wipe(up)">
                                      <p:cBhvr>
                                        <p:cTn id="33" dur="500"/>
                                        <p:tgtEl>
                                          <p:spTgt spid="7">
                                            <p:graphicEl>
                                              <a:dgm id="{9AF3A400-96F4-4FB5-8AD8-77EA3BB9C46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
                                            <p:graphicEl>
                                              <a:dgm id="{98349179-9104-4653-991D-6DE73D53D52E}"/>
                                            </p:graphicEl>
                                          </p:spTgt>
                                        </p:tgtEl>
                                        <p:attrNameLst>
                                          <p:attrName>style.visibility</p:attrName>
                                        </p:attrNameLst>
                                      </p:cBhvr>
                                      <p:to>
                                        <p:strVal val="visible"/>
                                      </p:to>
                                    </p:set>
                                    <p:animEffect transition="in" filter="wipe(up)">
                                      <p:cBhvr>
                                        <p:cTn id="38" dur="500"/>
                                        <p:tgtEl>
                                          <p:spTgt spid="7">
                                            <p:graphicEl>
                                              <a:dgm id="{98349179-9104-4653-991D-6DE73D53D52E}"/>
                                            </p:graphic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7">
                                            <p:graphicEl>
                                              <a:dgm id="{CF8BAF46-A476-468C-A6E4-0E81EE1C08D9}"/>
                                            </p:graphicEl>
                                          </p:spTgt>
                                        </p:tgtEl>
                                        <p:attrNameLst>
                                          <p:attrName>style.visibility</p:attrName>
                                        </p:attrNameLst>
                                      </p:cBhvr>
                                      <p:to>
                                        <p:strVal val="visible"/>
                                      </p:to>
                                    </p:set>
                                    <p:animEffect transition="in" filter="wipe(up)">
                                      <p:cBhvr>
                                        <p:cTn id="41" dur="500"/>
                                        <p:tgtEl>
                                          <p:spTgt spid="7">
                                            <p:graphicEl>
                                              <a:dgm id="{CF8BAF46-A476-468C-A6E4-0E81EE1C08D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graphicEl>
                                              <a:dgm id="{7353F2F7-7E6D-48CE-9EF7-9A0FBF6ABED0}"/>
                                            </p:graphicEl>
                                          </p:spTgt>
                                        </p:tgtEl>
                                        <p:attrNameLst>
                                          <p:attrName>style.visibility</p:attrName>
                                        </p:attrNameLst>
                                      </p:cBhvr>
                                      <p:to>
                                        <p:strVal val="visible"/>
                                      </p:to>
                                    </p:set>
                                    <p:animEffect transition="in" filter="wipe(up)">
                                      <p:cBhvr>
                                        <p:cTn id="46" dur="500"/>
                                        <p:tgtEl>
                                          <p:spTgt spid="7">
                                            <p:graphicEl>
                                              <a:dgm id="{7353F2F7-7E6D-48CE-9EF7-9A0FBF6ABED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7">
                                            <p:graphicEl>
                                              <a:dgm id="{B081F4F8-E944-427E-9BCF-47BC0993E242}"/>
                                            </p:graphicEl>
                                          </p:spTgt>
                                        </p:tgtEl>
                                        <p:attrNameLst>
                                          <p:attrName>style.visibility</p:attrName>
                                        </p:attrNameLst>
                                      </p:cBhvr>
                                      <p:to>
                                        <p:strVal val="visible"/>
                                      </p:to>
                                    </p:set>
                                    <p:animEffect transition="in" filter="wipe(up)">
                                      <p:cBhvr>
                                        <p:cTn id="51" dur="500"/>
                                        <p:tgtEl>
                                          <p:spTgt spid="7">
                                            <p:graphicEl>
                                              <a:dgm id="{B081F4F8-E944-427E-9BCF-47BC0993E2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2" name="Rectangle 1">
            <a:extLst>
              <a:ext uri="{FF2B5EF4-FFF2-40B4-BE49-F238E27FC236}">
                <a16:creationId xmlns:a16="http://schemas.microsoft.com/office/drawing/2014/main" id="{CC59B3BC-3588-0235-BA95-5FD776A54F16}"/>
              </a:ext>
            </a:extLst>
          </p:cNvPr>
          <p:cNvSpPr/>
          <p:nvPr/>
        </p:nvSpPr>
        <p:spPr>
          <a:xfrm>
            <a:off x="357643" y="201275"/>
            <a:ext cx="2763897"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a:ln/>
                <a:solidFill>
                  <a:srgbClr val="FFFF00"/>
                </a:solidFill>
                <a:latin typeface="Times New Roman" panose="02020603050405020304" pitchFamily="18" charset="0"/>
                <a:cs typeface="Times New Roman" panose="02020603050405020304" pitchFamily="18" charset="0"/>
              </a:rPr>
              <a:t>ĐỌC HIỂU</a:t>
            </a:r>
            <a:endParaRPr lang="en-US" sz="4000" b="1" cap="none" spc="0">
              <a:ln/>
              <a:solidFill>
                <a:srgbClr val="FFFF00"/>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093D0CD-05D0-C979-6280-17B6BA90D1D3}"/>
              </a:ext>
            </a:extLst>
          </p:cNvPr>
          <p:cNvSpPr txBox="1"/>
          <p:nvPr/>
        </p:nvSpPr>
        <p:spPr>
          <a:xfrm>
            <a:off x="3121540" y="324386"/>
            <a:ext cx="6161314" cy="584775"/>
          </a:xfrm>
          <a:prstGeom prst="rect">
            <a:avLst/>
          </a:prstGeom>
          <a:noFill/>
        </p:spPr>
        <p:txBody>
          <a:bodyPr wrap="square">
            <a:spAutoFit/>
          </a:bodyPr>
          <a:lstStyle/>
          <a:p>
            <a:pPr algn="ctr"/>
            <a:r>
              <a:rPr lang="vi-VN" sz="3200" b="1">
                <a:solidFill>
                  <a:schemeClr val="accent2">
                    <a:lumMod val="60000"/>
                    <a:lumOff val="40000"/>
                  </a:schemeClr>
                </a:solidFill>
                <a:effectLst/>
                <a:latin typeface="Times New Roman" panose="02020603050405020304" pitchFamily="18" charset="0"/>
                <a:ea typeface="Times New Roman" panose="02020603050405020304" pitchFamily="18" charset="0"/>
              </a:rPr>
              <a:t>NHÂN VẬT</a:t>
            </a:r>
            <a:endParaRPr lang="en-US" sz="3200">
              <a:solidFill>
                <a:schemeClr val="accent2">
                  <a:lumMod val="60000"/>
                  <a:lumOff val="40000"/>
                </a:schemeClr>
              </a:solidFill>
            </a:endParaRPr>
          </a:p>
        </p:txBody>
      </p:sp>
      <p:sp>
        <p:nvSpPr>
          <p:cNvPr id="7" name="TextBox 6">
            <a:extLst>
              <a:ext uri="{FF2B5EF4-FFF2-40B4-BE49-F238E27FC236}">
                <a16:creationId xmlns:a16="http://schemas.microsoft.com/office/drawing/2014/main" id="{387E5250-6B9F-7464-C661-1E338D4971AB}"/>
              </a:ext>
            </a:extLst>
          </p:cNvPr>
          <p:cNvSpPr txBox="1"/>
          <p:nvPr/>
        </p:nvSpPr>
        <p:spPr>
          <a:xfrm>
            <a:off x="609600" y="909161"/>
            <a:ext cx="11224757" cy="5386090"/>
          </a:xfrm>
          <a:prstGeom prst="rect">
            <a:avLst/>
          </a:prstGeom>
          <a:noFill/>
        </p:spPr>
        <p:txBody>
          <a:bodyPr wrap="square">
            <a:spAutoFit/>
          </a:bodyPr>
          <a:lstStyle/>
          <a:p>
            <a:pPr marL="67945" marR="355600" algn="ctr">
              <a:spcAft>
                <a:spcPts val="0"/>
              </a:spcAft>
            </a:pPr>
            <a:r>
              <a:rPr lang="vi-VN" sz="3600" b="1">
                <a:solidFill>
                  <a:schemeClr val="bg1"/>
                </a:solidFill>
                <a:effectLst/>
                <a:latin typeface="Times New Roman" panose="02020603050405020304" pitchFamily="18" charset="0"/>
                <a:ea typeface="Times New Roman" panose="02020603050405020304" pitchFamily="18" charset="0"/>
              </a:rPr>
              <a:t>THẢO LUẬN NHÓM</a:t>
            </a:r>
            <a:endParaRPr lang="en-US" sz="3200">
              <a:solidFill>
                <a:schemeClr val="bg1"/>
              </a:solidFill>
              <a:effectLst/>
              <a:latin typeface="Times New Roman" panose="02020603050405020304" pitchFamily="18" charset="0"/>
              <a:ea typeface="Times New Roman" panose="02020603050405020304" pitchFamily="18" charset="0"/>
            </a:endParaRPr>
          </a:p>
          <a:p>
            <a:pPr marL="67945" marR="61595" algn="just">
              <a:spcAft>
                <a:spcPts val="0"/>
              </a:spcAft>
            </a:pPr>
            <a:r>
              <a:rPr lang="vi-VN" sz="2800">
                <a:solidFill>
                  <a:srgbClr val="FFFF00"/>
                </a:solidFill>
                <a:effectLst/>
                <a:latin typeface="Times New Roman" panose="02020603050405020304" pitchFamily="18" charset="0"/>
                <a:ea typeface="Times New Roman" panose="02020603050405020304" pitchFamily="18" charset="0"/>
              </a:rPr>
              <a:t>HS thảo luận nhóm để tìm hiểu về nhân vật lão Hạc qua phiếu tập</a:t>
            </a:r>
            <a:endParaRPr lang="en-US" sz="2400">
              <a:solidFill>
                <a:srgbClr val="FFFF00"/>
              </a:solidFill>
              <a:effectLst/>
              <a:latin typeface="Times New Roman" panose="02020603050405020304" pitchFamily="18" charset="0"/>
              <a:ea typeface="Times New Roman" panose="02020603050405020304" pitchFamily="18" charset="0"/>
            </a:endParaRPr>
          </a:p>
          <a:p>
            <a:pPr marR="62230" lvl="0" algn="just">
              <a:spcAft>
                <a:spcPts val="0"/>
              </a:spcAft>
              <a:buSzPts val="1200"/>
              <a:tabLst>
                <a:tab pos="229870" algn="l"/>
              </a:tabLst>
            </a:pPr>
            <a:r>
              <a:rPr lang="en-US" sz="2800" spc="0">
                <a:solidFill>
                  <a:srgbClr val="FFFF00"/>
                </a:solidFill>
                <a:effectLst/>
                <a:latin typeface="Times New Roman" panose="02020603050405020304" pitchFamily="18" charset="0"/>
                <a:ea typeface="Times New Roman" panose="02020603050405020304" pitchFamily="18" charset="0"/>
              </a:rPr>
              <a:t>1. </a:t>
            </a:r>
            <a:r>
              <a:rPr lang="vi-VN" sz="2800" spc="0">
                <a:solidFill>
                  <a:srgbClr val="FFFF00"/>
                </a:solidFill>
                <a:effectLst/>
                <a:latin typeface="Times New Roman" panose="02020603050405020304" pitchFamily="18" charset="0"/>
                <a:ea typeface="Times New Roman" panose="02020603050405020304" pitchFamily="18" charset="0"/>
              </a:rPr>
              <a:t>Những thông tin chính về hoàn cảnh, cuộc</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đời</a:t>
            </a:r>
            <a:r>
              <a:rPr lang="vi-VN" sz="2800" spc="-4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của</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lão</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Hạc</a:t>
            </a:r>
            <a:r>
              <a:rPr lang="vi-VN" sz="2800" spc="-7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là</a:t>
            </a:r>
            <a:r>
              <a:rPr lang="vi-VN" sz="2800" spc="-5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gì?</a:t>
            </a:r>
            <a:r>
              <a:rPr lang="vi-VN" sz="2800" spc="-4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Điều</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gì</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khiến em</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ấn</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tượng</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về</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hoàn</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cảnh</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ấy?</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Hoàn</a:t>
            </a:r>
            <a:r>
              <a:rPr lang="en-US" sz="2800" spc="-75">
                <a:solidFill>
                  <a:srgbClr val="FFFF00"/>
                </a:solidFill>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cảnh sống đã tác động như thế nào đến số phận, tính cách của nhân vật?</a:t>
            </a:r>
            <a:endParaRPr lang="en-US" sz="2400">
              <a:solidFill>
                <a:srgbClr val="FFFF00"/>
              </a:solidFill>
              <a:latin typeface="Times New Roman" panose="02020603050405020304" pitchFamily="18" charset="0"/>
              <a:ea typeface="Times New Roman" panose="02020603050405020304" pitchFamily="18" charset="0"/>
            </a:endParaRPr>
          </a:p>
          <a:p>
            <a:pPr marR="62230" lvl="0" algn="just">
              <a:spcAft>
                <a:spcPts val="0"/>
              </a:spcAft>
              <a:buSzPts val="1200"/>
              <a:tabLst>
                <a:tab pos="229870" algn="l"/>
              </a:tabLst>
            </a:pPr>
            <a:r>
              <a:rPr lang="en-US" sz="2800" spc="0">
                <a:solidFill>
                  <a:srgbClr val="FFFF00"/>
                </a:solidFill>
                <a:effectLst/>
                <a:latin typeface="Times New Roman" panose="02020603050405020304" pitchFamily="18" charset="0"/>
                <a:ea typeface="Times New Roman" panose="02020603050405020304" pitchFamily="18" charset="0"/>
              </a:rPr>
              <a:t>2. </a:t>
            </a:r>
            <a:r>
              <a:rPr lang="vi-VN" sz="2800" spc="0">
                <a:solidFill>
                  <a:srgbClr val="FFFF00"/>
                </a:solidFill>
                <a:effectLst/>
                <a:latin typeface="Times New Roman" panose="02020603050405020304" pitchFamily="18" charset="0"/>
                <a:ea typeface="Times New Roman" panose="02020603050405020304" pitchFamily="18" charset="0"/>
              </a:rPr>
              <a:t>Mối quan hệ của lão với những </a:t>
            </a:r>
            <a:r>
              <a:rPr lang="vi-VN" sz="2800" spc="-10">
                <a:solidFill>
                  <a:srgbClr val="FFFF00"/>
                </a:solidFill>
                <a:effectLst/>
                <a:latin typeface="Times New Roman" panose="02020603050405020304" pitchFamily="18" charset="0"/>
                <a:ea typeface="Times New Roman" panose="02020603050405020304" pitchFamily="18" charset="0"/>
              </a:rPr>
              <a:t>người/vật</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xung</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quanh</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ra</a:t>
            </a:r>
            <a:r>
              <a:rPr lang="vi-VN" sz="2800" spc="-5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sao?</a:t>
            </a:r>
            <a:r>
              <a:rPr lang="vi-VN" sz="2800" spc="-25">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Qua</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đó,</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em </a:t>
            </a:r>
            <a:r>
              <a:rPr lang="vi-VN" sz="2800" spc="0">
                <a:solidFill>
                  <a:srgbClr val="FFFF00"/>
                </a:solidFill>
                <a:effectLst/>
                <a:latin typeface="Times New Roman" panose="02020603050405020304" pitchFamily="18" charset="0"/>
                <a:ea typeface="Times New Roman" panose="02020603050405020304" pitchFamily="18" charset="0"/>
              </a:rPr>
              <a:t>thấy được điều gì về ông lão?</a:t>
            </a:r>
            <a:endParaRPr lang="en-US" sz="2400">
              <a:solidFill>
                <a:srgbClr val="FFFF00"/>
              </a:solidFill>
              <a:latin typeface="Times New Roman" panose="02020603050405020304" pitchFamily="18" charset="0"/>
              <a:ea typeface="Times New Roman" panose="02020603050405020304" pitchFamily="18" charset="0"/>
            </a:endParaRPr>
          </a:p>
          <a:p>
            <a:pPr marR="62230" lvl="0" algn="just">
              <a:spcAft>
                <a:spcPts val="0"/>
              </a:spcAft>
              <a:buSzPts val="1200"/>
              <a:tabLst>
                <a:tab pos="229870" algn="l"/>
              </a:tabLst>
            </a:pPr>
            <a:r>
              <a:rPr lang="en-US" sz="2800" spc="0">
                <a:solidFill>
                  <a:srgbClr val="FFFF00"/>
                </a:solidFill>
                <a:effectLst/>
                <a:latin typeface="Times New Roman" panose="02020603050405020304" pitchFamily="18" charset="0"/>
                <a:ea typeface="Times New Roman" panose="02020603050405020304" pitchFamily="18" charset="0"/>
              </a:rPr>
              <a:t>3. </a:t>
            </a:r>
            <a:r>
              <a:rPr lang="vi-VN" sz="2800" spc="0">
                <a:solidFill>
                  <a:srgbClr val="FFFF00"/>
                </a:solidFill>
                <a:effectLst/>
                <a:latin typeface="Times New Roman" panose="02020603050405020304" pitchFamily="18" charset="0"/>
                <a:ea typeface="Times New Roman" panose="02020603050405020304" pitchFamily="18" charset="0"/>
              </a:rPr>
              <a:t>Lão Hạc tiêu biểu cho tầng lớp nào trong xã hội đương thời?</a:t>
            </a:r>
            <a:endParaRPr lang="en-US" sz="2400">
              <a:solidFill>
                <a:srgbClr val="FFFF00"/>
              </a:solidFill>
              <a:latin typeface="Times New Roman" panose="02020603050405020304" pitchFamily="18" charset="0"/>
              <a:ea typeface="Times New Roman" panose="02020603050405020304" pitchFamily="18" charset="0"/>
            </a:endParaRPr>
          </a:p>
          <a:p>
            <a:pPr marR="62230" lvl="0" algn="just">
              <a:spcAft>
                <a:spcPts val="0"/>
              </a:spcAft>
              <a:buSzPts val="1200"/>
              <a:tabLst>
                <a:tab pos="229870" algn="l"/>
              </a:tabLst>
            </a:pPr>
            <a:r>
              <a:rPr lang="en-US" sz="2800" spc="0">
                <a:solidFill>
                  <a:srgbClr val="FFFF00"/>
                </a:solidFill>
                <a:effectLst/>
                <a:latin typeface="Times New Roman" panose="02020603050405020304" pitchFamily="18" charset="0"/>
                <a:ea typeface="Times New Roman" panose="02020603050405020304" pitchFamily="18" charset="0"/>
              </a:rPr>
              <a:t>4. </a:t>
            </a:r>
            <a:r>
              <a:rPr lang="vi-VN" sz="2800" spc="0">
                <a:solidFill>
                  <a:srgbClr val="FFFF00"/>
                </a:solidFill>
                <a:effectLst/>
                <a:latin typeface="Times New Roman" panose="02020603050405020304" pitchFamily="18" charset="0"/>
                <a:ea typeface="Times New Roman" panose="02020603050405020304" pitchFamily="18" charset="0"/>
              </a:rPr>
              <a:t>Vì sao lão Hạc chết? Cái chết của lão được miêu tả như thế nào? Em có suy nghĩ gì về cái chết ấy?</a:t>
            </a:r>
            <a:endParaRPr lang="en-US" sz="2400">
              <a:solidFill>
                <a:srgbClr val="FFFF00"/>
              </a:solidFill>
              <a:latin typeface="Times New Roman" panose="02020603050405020304" pitchFamily="18" charset="0"/>
              <a:ea typeface="Times New Roman" panose="02020603050405020304" pitchFamily="18" charset="0"/>
            </a:endParaRPr>
          </a:p>
          <a:p>
            <a:pPr marR="62230" lvl="0" algn="just">
              <a:spcAft>
                <a:spcPts val="0"/>
              </a:spcAft>
              <a:buSzPts val="1200"/>
              <a:tabLst>
                <a:tab pos="229870" algn="l"/>
              </a:tabLst>
            </a:pPr>
            <a:r>
              <a:rPr lang="en-US" sz="2800">
                <a:solidFill>
                  <a:srgbClr val="FFFF00"/>
                </a:solidFill>
                <a:effectLst/>
                <a:latin typeface="Times New Roman" panose="02020603050405020304" pitchFamily="18" charset="0"/>
                <a:ea typeface="Times New Roman" panose="02020603050405020304" pitchFamily="18" charset="0"/>
              </a:rPr>
              <a:t>5. </a:t>
            </a:r>
            <a:r>
              <a:rPr lang="vi-VN" sz="2800">
                <a:solidFill>
                  <a:srgbClr val="FFFF00"/>
                </a:solidFill>
                <a:effectLst/>
                <a:latin typeface="Times New Roman" panose="02020603050405020304" pitchFamily="18" charset="0"/>
                <a:ea typeface="Times New Roman" panose="02020603050405020304" pitchFamily="18" charset="0"/>
              </a:rPr>
              <a:t>Vì</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sao</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một</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người</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gần</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gũi,</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thân</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tình</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với lão</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Hạc</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như</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nhân</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vật</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ông</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giáo</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mà</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vẫn</a:t>
            </a:r>
            <a:r>
              <a:rPr lang="vi-VN" sz="2800" spc="-7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có lúc không hiểu hoặc hiểu lầm lão Hạc? </a:t>
            </a:r>
            <a:endParaRPr lang="en-US" sz="2800">
              <a:solidFill>
                <a:srgbClr val="FFFF00"/>
              </a:solidFill>
            </a:endParaRPr>
          </a:p>
        </p:txBody>
      </p:sp>
    </p:spTree>
    <p:extLst>
      <p:ext uri="{BB962C8B-B14F-4D97-AF65-F5344CB8AC3E}">
        <p14:creationId xmlns:p14="http://schemas.microsoft.com/office/powerpoint/2010/main" val="68806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2" name="Rectangle 1">
            <a:extLst>
              <a:ext uri="{FF2B5EF4-FFF2-40B4-BE49-F238E27FC236}">
                <a16:creationId xmlns:a16="http://schemas.microsoft.com/office/drawing/2014/main" id="{DBE5D48A-CC33-3967-0DF5-FEC023CC4F79}"/>
              </a:ext>
            </a:extLst>
          </p:cNvPr>
          <p:cNvSpPr/>
          <p:nvPr/>
        </p:nvSpPr>
        <p:spPr>
          <a:xfrm>
            <a:off x="5003240" y="201275"/>
            <a:ext cx="3980578"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a:ln/>
                <a:solidFill>
                  <a:srgbClr val="FFFF00"/>
                </a:solidFill>
                <a:latin typeface="Times New Roman" panose="02020603050405020304" pitchFamily="18" charset="0"/>
                <a:cs typeface="Times New Roman" panose="02020603050405020304" pitchFamily="18" charset="0"/>
              </a:rPr>
              <a:t>Phiếu thảo luận</a:t>
            </a:r>
            <a:endParaRPr lang="en-US" sz="4400" b="1" cap="none" spc="0">
              <a:ln/>
              <a:solidFill>
                <a:srgbClr val="FFFF00"/>
              </a:solidFill>
              <a:effectLst/>
              <a:latin typeface="Times New Roman" panose="02020603050405020304" pitchFamily="18" charset="0"/>
              <a:cs typeface="Times New Roman" panose="02020603050405020304" pitchFamily="18" charset="0"/>
            </a:endParaRPr>
          </a:p>
        </p:txBody>
      </p:sp>
      <p:pic>
        <p:nvPicPr>
          <p:cNvPr id="3" name="Image 5">
            <a:extLst>
              <a:ext uri="{FF2B5EF4-FFF2-40B4-BE49-F238E27FC236}">
                <a16:creationId xmlns:a16="http://schemas.microsoft.com/office/drawing/2014/main" id="{CA6D985A-8049-5703-6C1C-A33EC94AA1D6}"/>
              </a:ext>
            </a:extLst>
          </p:cNvPr>
          <p:cNvPicPr>
            <a:picLocks/>
          </p:cNvPicPr>
          <p:nvPr/>
        </p:nvPicPr>
        <p:blipFill rotWithShape="1">
          <a:blip r:embed="rId3" cstate="print"/>
          <a:srcRect r="70408"/>
          <a:stretch/>
        </p:blipFill>
        <p:spPr>
          <a:xfrm>
            <a:off x="489857" y="457199"/>
            <a:ext cx="3685118" cy="4985657"/>
          </a:xfrm>
          <a:prstGeom prst="rect">
            <a:avLst/>
          </a:prstGeom>
        </p:spPr>
      </p:pic>
      <p:pic>
        <p:nvPicPr>
          <p:cNvPr id="4" name="Image 5">
            <a:extLst>
              <a:ext uri="{FF2B5EF4-FFF2-40B4-BE49-F238E27FC236}">
                <a16:creationId xmlns:a16="http://schemas.microsoft.com/office/drawing/2014/main" id="{671CAFB6-37AD-48F9-6D46-7923D679872A}"/>
              </a:ext>
            </a:extLst>
          </p:cNvPr>
          <p:cNvPicPr>
            <a:picLocks/>
          </p:cNvPicPr>
          <p:nvPr/>
        </p:nvPicPr>
        <p:blipFill rotWithShape="1">
          <a:blip r:embed="rId3" cstate="print"/>
          <a:srcRect l="34842" r="33847"/>
          <a:stretch/>
        </p:blipFill>
        <p:spPr>
          <a:xfrm>
            <a:off x="4387384" y="1217711"/>
            <a:ext cx="3685118" cy="4889175"/>
          </a:xfrm>
          <a:prstGeom prst="rect">
            <a:avLst/>
          </a:prstGeom>
        </p:spPr>
      </p:pic>
      <p:pic>
        <p:nvPicPr>
          <p:cNvPr id="5" name="Image 5">
            <a:extLst>
              <a:ext uri="{FF2B5EF4-FFF2-40B4-BE49-F238E27FC236}">
                <a16:creationId xmlns:a16="http://schemas.microsoft.com/office/drawing/2014/main" id="{9968BD42-855F-17AF-7A0A-43DCF926E9F2}"/>
              </a:ext>
            </a:extLst>
          </p:cNvPr>
          <p:cNvPicPr>
            <a:picLocks/>
          </p:cNvPicPr>
          <p:nvPr/>
        </p:nvPicPr>
        <p:blipFill rotWithShape="1">
          <a:blip r:embed="rId3" cstate="print"/>
          <a:srcRect l="71563"/>
          <a:stretch/>
        </p:blipFill>
        <p:spPr>
          <a:xfrm>
            <a:off x="8450418" y="1782400"/>
            <a:ext cx="3425896" cy="4727257"/>
          </a:xfrm>
          <a:prstGeom prst="rect">
            <a:avLst/>
          </a:prstGeom>
        </p:spPr>
      </p:pic>
    </p:spTree>
    <p:extLst>
      <p:ext uri="{BB962C8B-B14F-4D97-AF65-F5344CB8AC3E}">
        <p14:creationId xmlns:p14="http://schemas.microsoft.com/office/powerpoint/2010/main" val="8807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2" name="Rectangle 1">
            <a:extLst>
              <a:ext uri="{FF2B5EF4-FFF2-40B4-BE49-F238E27FC236}">
                <a16:creationId xmlns:a16="http://schemas.microsoft.com/office/drawing/2014/main" id="{DBE5D48A-CC33-3967-0DF5-FEC023CC4F79}"/>
              </a:ext>
            </a:extLst>
          </p:cNvPr>
          <p:cNvSpPr/>
          <p:nvPr/>
        </p:nvSpPr>
        <p:spPr>
          <a:xfrm>
            <a:off x="6287110" y="161330"/>
            <a:ext cx="3980898"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a:ln/>
                <a:solidFill>
                  <a:srgbClr val="FFFF00"/>
                </a:solidFill>
                <a:latin typeface="Times New Roman" panose="02020603050405020304" pitchFamily="18" charset="0"/>
                <a:cs typeface="Times New Roman" panose="02020603050405020304" pitchFamily="18" charset="0"/>
              </a:rPr>
              <a:t>Tiêu chí đánh giá</a:t>
            </a:r>
            <a:endParaRPr lang="en-US" sz="4000" b="1" cap="none" spc="0">
              <a:ln/>
              <a:solidFill>
                <a:srgbClr val="FFFF00"/>
              </a:solidFill>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714C7F7-38BA-4F7D-64FF-6167F8E97CAA}"/>
              </a:ext>
            </a:extLst>
          </p:cNvPr>
          <p:cNvPicPr>
            <a:picLocks noChangeAspect="1"/>
          </p:cNvPicPr>
          <p:nvPr/>
        </p:nvPicPr>
        <p:blipFill>
          <a:blip r:embed="rId3"/>
          <a:stretch>
            <a:fillRect/>
          </a:stretch>
        </p:blipFill>
        <p:spPr>
          <a:xfrm>
            <a:off x="674377" y="339822"/>
            <a:ext cx="5311189" cy="6133270"/>
          </a:xfrm>
          <a:prstGeom prst="rect">
            <a:avLst/>
          </a:prstGeom>
        </p:spPr>
      </p:pic>
      <p:pic>
        <p:nvPicPr>
          <p:cNvPr id="10" name="Picture 9">
            <a:extLst>
              <a:ext uri="{FF2B5EF4-FFF2-40B4-BE49-F238E27FC236}">
                <a16:creationId xmlns:a16="http://schemas.microsoft.com/office/drawing/2014/main" id="{63F5EA9F-86BA-93D7-D4F5-45886007050D}"/>
              </a:ext>
            </a:extLst>
          </p:cNvPr>
          <p:cNvPicPr>
            <a:picLocks noChangeAspect="1"/>
          </p:cNvPicPr>
          <p:nvPr/>
        </p:nvPicPr>
        <p:blipFill>
          <a:blip r:embed="rId4"/>
          <a:stretch>
            <a:fillRect/>
          </a:stretch>
        </p:blipFill>
        <p:spPr>
          <a:xfrm>
            <a:off x="6352058" y="845338"/>
            <a:ext cx="5458587" cy="5649113"/>
          </a:xfrm>
          <a:prstGeom prst="rect">
            <a:avLst/>
          </a:prstGeom>
        </p:spPr>
      </p:pic>
    </p:spTree>
    <p:extLst>
      <p:ext uri="{BB962C8B-B14F-4D97-AF65-F5344CB8AC3E}">
        <p14:creationId xmlns:p14="http://schemas.microsoft.com/office/powerpoint/2010/main" val="328639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2" name="Rectangle 1">
            <a:extLst>
              <a:ext uri="{FF2B5EF4-FFF2-40B4-BE49-F238E27FC236}">
                <a16:creationId xmlns:a16="http://schemas.microsoft.com/office/drawing/2014/main" id="{62E571B4-F49C-E925-471B-95F5BC3EF6F9}"/>
              </a:ext>
            </a:extLst>
          </p:cNvPr>
          <p:cNvSpPr/>
          <p:nvPr/>
        </p:nvSpPr>
        <p:spPr>
          <a:xfrm>
            <a:off x="221563" y="212160"/>
            <a:ext cx="2505814"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FF00"/>
                </a:solidFill>
                <a:latin typeface="Times New Roman" panose="02020603050405020304" pitchFamily="18" charset="0"/>
                <a:cs typeface="Times New Roman" panose="02020603050405020304" pitchFamily="18" charset="0"/>
              </a:rPr>
              <a:t>ĐỌC HIỂU</a:t>
            </a:r>
            <a:endParaRPr lang="en-US" sz="3600" b="1" cap="none" spc="0">
              <a:ln/>
              <a:solidFill>
                <a:srgbClr val="FFFF0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63F6630-C662-E59E-8A00-7EC69312C377}"/>
              </a:ext>
            </a:extLst>
          </p:cNvPr>
          <p:cNvSpPr txBox="1"/>
          <p:nvPr/>
        </p:nvSpPr>
        <p:spPr>
          <a:xfrm>
            <a:off x="221563" y="689062"/>
            <a:ext cx="2505814" cy="584775"/>
          </a:xfrm>
          <a:prstGeom prst="rect">
            <a:avLst/>
          </a:prstGeom>
          <a:noFill/>
        </p:spPr>
        <p:txBody>
          <a:bodyPr wrap="square">
            <a:spAutoFit/>
          </a:bodyPr>
          <a:lstStyle/>
          <a:p>
            <a:r>
              <a:rPr lang="en-US" sz="3200" b="1">
                <a:solidFill>
                  <a:schemeClr val="accent2">
                    <a:lumMod val="60000"/>
                    <a:lumOff val="40000"/>
                  </a:schemeClr>
                </a:solidFill>
                <a:effectLst/>
                <a:latin typeface="Times New Roman" panose="02020603050405020304" pitchFamily="18" charset="0"/>
                <a:ea typeface="Times New Roman" panose="02020603050405020304" pitchFamily="18" charset="0"/>
              </a:rPr>
              <a:t>3. </a:t>
            </a:r>
            <a:r>
              <a:rPr lang="vi-VN" sz="3200" b="1">
                <a:solidFill>
                  <a:schemeClr val="accent2">
                    <a:lumMod val="60000"/>
                    <a:lumOff val="40000"/>
                  </a:schemeClr>
                </a:solidFill>
                <a:effectLst/>
                <a:latin typeface="Times New Roman" panose="02020603050405020304" pitchFamily="18" charset="0"/>
                <a:ea typeface="Times New Roman" panose="02020603050405020304" pitchFamily="18" charset="0"/>
              </a:rPr>
              <a:t>Nhân</a:t>
            </a:r>
            <a:r>
              <a:rPr lang="vi-VN" sz="3200" b="1" spc="-1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3200" b="1" spc="-25">
                <a:solidFill>
                  <a:schemeClr val="accent2">
                    <a:lumMod val="60000"/>
                    <a:lumOff val="40000"/>
                  </a:schemeClr>
                </a:solidFill>
                <a:effectLst/>
                <a:latin typeface="Times New Roman" panose="02020603050405020304" pitchFamily="18" charset="0"/>
                <a:ea typeface="Times New Roman" panose="02020603050405020304" pitchFamily="18" charset="0"/>
              </a:rPr>
              <a:t>vật</a:t>
            </a:r>
            <a:endParaRPr lang="en-US" sz="3200">
              <a:solidFill>
                <a:schemeClr val="accent2">
                  <a:lumMod val="60000"/>
                  <a:lumOff val="40000"/>
                </a:schemeClr>
              </a:solidFill>
            </a:endParaRPr>
          </a:p>
        </p:txBody>
      </p:sp>
      <p:graphicFrame>
        <p:nvGraphicFramePr>
          <p:cNvPr id="7" name="Diagram 6">
            <a:extLst>
              <a:ext uri="{FF2B5EF4-FFF2-40B4-BE49-F238E27FC236}">
                <a16:creationId xmlns:a16="http://schemas.microsoft.com/office/drawing/2014/main" id="{A8B9F6D8-7D23-27A3-61FD-534CB5D0006B}"/>
              </a:ext>
            </a:extLst>
          </p:cNvPr>
          <p:cNvGraphicFramePr/>
          <p:nvPr>
            <p:extLst>
              <p:ext uri="{D42A27DB-BD31-4B8C-83A1-F6EECF244321}">
                <p14:modId xmlns:p14="http://schemas.microsoft.com/office/powerpoint/2010/main" val="1545069806"/>
              </p:ext>
            </p:extLst>
          </p:nvPr>
        </p:nvGraphicFramePr>
        <p:xfrm>
          <a:off x="224751" y="406036"/>
          <a:ext cx="11745686" cy="5594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F6C11F9-33B1-2559-955A-05D47B196BDC}"/>
              </a:ext>
            </a:extLst>
          </p:cNvPr>
          <p:cNvSpPr txBox="1"/>
          <p:nvPr/>
        </p:nvSpPr>
        <p:spPr>
          <a:xfrm>
            <a:off x="224751" y="2395248"/>
            <a:ext cx="2505815" cy="707886"/>
          </a:xfrm>
          <a:prstGeom prst="rect">
            <a:avLst/>
          </a:prstGeom>
          <a:noFill/>
        </p:spPr>
        <p:txBody>
          <a:bodyPr wrap="square">
            <a:spAutoFit/>
          </a:bodyPr>
          <a:lstStyle/>
          <a:p>
            <a:pPr marL="68580" algn="just"/>
            <a:r>
              <a:rPr lang="vi-VN" sz="2000" b="1">
                <a:solidFill>
                  <a:srgbClr val="FFFF00"/>
                </a:solidFill>
                <a:effectLst/>
                <a:latin typeface="Times New Roman" panose="02020603050405020304" pitchFamily="18" charset="0"/>
                <a:ea typeface="Times New Roman" panose="02020603050405020304" pitchFamily="18" charset="0"/>
              </a:rPr>
              <a:t>a.</a:t>
            </a:r>
            <a:r>
              <a:rPr lang="vi-VN" sz="2000" b="1" spc="-25">
                <a:solidFill>
                  <a:srgbClr val="FFFF00"/>
                </a:solidFill>
                <a:effectLst/>
                <a:latin typeface="Times New Roman" panose="02020603050405020304" pitchFamily="18" charset="0"/>
                <a:ea typeface="Times New Roman" panose="02020603050405020304" pitchFamily="18" charset="0"/>
              </a:rPr>
              <a:t> </a:t>
            </a:r>
            <a:r>
              <a:rPr lang="vi-VN" sz="2000" b="1">
                <a:solidFill>
                  <a:srgbClr val="FFFF00"/>
                </a:solidFill>
                <a:effectLst/>
                <a:latin typeface="Times New Roman" panose="02020603050405020304" pitchFamily="18" charset="0"/>
                <a:ea typeface="Times New Roman" panose="02020603050405020304" pitchFamily="18" charset="0"/>
              </a:rPr>
              <a:t>Hoàn</a:t>
            </a:r>
            <a:r>
              <a:rPr lang="vi-VN" sz="2000" b="1" spc="-15">
                <a:solidFill>
                  <a:srgbClr val="FFFF00"/>
                </a:solidFill>
                <a:effectLst/>
                <a:latin typeface="Times New Roman" panose="02020603050405020304" pitchFamily="18" charset="0"/>
                <a:ea typeface="Times New Roman" panose="02020603050405020304" pitchFamily="18" charset="0"/>
              </a:rPr>
              <a:t> </a:t>
            </a:r>
            <a:r>
              <a:rPr lang="vi-VN" sz="2000" b="1">
                <a:solidFill>
                  <a:srgbClr val="FFFF00"/>
                </a:solidFill>
                <a:effectLst/>
                <a:latin typeface="Times New Roman" panose="02020603050405020304" pitchFamily="18" charset="0"/>
                <a:ea typeface="Times New Roman" panose="02020603050405020304" pitchFamily="18" charset="0"/>
              </a:rPr>
              <a:t>cảnh</a:t>
            </a:r>
            <a:r>
              <a:rPr lang="vi-VN" sz="2000" b="1" spc="-5">
                <a:solidFill>
                  <a:srgbClr val="FFFF00"/>
                </a:solidFill>
                <a:effectLst/>
                <a:latin typeface="Times New Roman" panose="02020603050405020304" pitchFamily="18" charset="0"/>
                <a:ea typeface="Times New Roman" panose="02020603050405020304" pitchFamily="18" charset="0"/>
              </a:rPr>
              <a:t> </a:t>
            </a:r>
            <a:r>
              <a:rPr lang="vi-VN" sz="2000" b="1">
                <a:solidFill>
                  <a:srgbClr val="FFFF00"/>
                </a:solidFill>
                <a:effectLst/>
                <a:latin typeface="Times New Roman" panose="02020603050405020304" pitchFamily="18" charset="0"/>
                <a:ea typeface="Times New Roman" panose="02020603050405020304" pitchFamily="18" charset="0"/>
              </a:rPr>
              <a:t>và</a:t>
            </a:r>
            <a:endParaRPr lang="en-US" sz="2000" b="1">
              <a:solidFill>
                <a:srgbClr val="FFFF00"/>
              </a:solidFill>
              <a:effectLst/>
              <a:latin typeface="Times New Roman" panose="02020603050405020304" pitchFamily="18" charset="0"/>
              <a:ea typeface="Times New Roman" panose="02020603050405020304" pitchFamily="18" charset="0"/>
            </a:endParaRPr>
          </a:p>
          <a:p>
            <a:pPr marL="68580" algn="just"/>
            <a:r>
              <a:rPr lang="vi-VN" sz="2000" b="1">
                <a:solidFill>
                  <a:srgbClr val="FFFF00"/>
                </a:solidFill>
                <a:effectLst/>
                <a:latin typeface="Times New Roman" panose="02020603050405020304" pitchFamily="18" charset="0"/>
                <a:ea typeface="Times New Roman" panose="02020603050405020304" pitchFamily="18" charset="0"/>
              </a:rPr>
              <a:t>cuộc</a:t>
            </a:r>
            <a:r>
              <a:rPr lang="vi-VN" sz="2000" b="1" spc="-25">
                <a:solidFill>
                  <a:srgbClr val="FFFF00"/>
                </a:solidFill>
                <a:effectLst/>
                <a:latin typeface="Times New Roman" panose="02020603050405020304" pitchFamily="18" charset="0"/>
                <a:ea typeface="Times New Roman" panose="02020603050405020304" pitchFamily="18" charset="0"/>
              </a:rPr>
              <a:t> </a:t>
            </a:r>
            <a:r>
              <a:rPr lang="vi-VN" sz="2000" b="1">
                <a:solidFill>
                  <a:srgbClr val="FFFF00"/>
                </a:solidFill>
                <a:effectLst/>
                <a:latin typeface="Times New Roman" panose="02020603050405020304" pitchFamily="18" charset="0"/>
                <a:ea typeface="Times New Roman" panose="02020603050405020304" pitchFamily="18" charset="0"/>
              </a:rPr>
              <a:t>đời</a:t>
            </a:r>
            <a:r>
              <a:rPr lang="vi-VN" sz="2000" b="1" spc="-30">
                <a:solidFill>
                  <a:srgbClr val="FFFF00"/>
                </a:solidFill>
                <a:effectLst/>
                <a:latin typeface="Times New Roman" panose="02020603050405020304" pitchFamily="18" charset="0"/>
                <a:ea typeface="Times New Roman" panose="02020603050405020304" pitchFamily="18" charset="0"/>
              </a:rPr>
              <a:t> </a:t>
            </a:r>
            <a:r>
              <a:rPr lang="vi-VN" sz="2000" b="1">
                <a:solidFill>
                  <a:srgbClr val="FFFF00"/>
                </a:solidFill>
                <a:effectLst/>
                <a:latin typeface="Times New Roman" panose="02020603050405020304" pitchFamily="18" charset="0"/>
                <a:ea typeface="Times New Roman" panose="02020603050405020304" pitchFamily="18" charset="0"/>
              </a:rPr>
              <a:t>của</a:t>
            </a:r>
            <a:r>
              <a:rPr lang="vi-VN" sz="2000" b="1" spc="-25">
                <a:solidFill>
                  <a:srgbClr val="FFFF00"/>
                </a:solidFill>
                <a:effectLst/>
                <a:latin typeface="Times New Roman" panose="02020603050405020304" pitchFamily="18" charset="0"/>
                <a:ea typeface="Times New Roman" panose="02020603050405020304" pitchFamily="18" charset="0"/>
              </a:rPr>
              <a:t> </a:t>
            </a:r>
            <a:r>
              <a:rPr lang="vi-VN" sz="2000" b="1">
                <a:solidFill>
                  <a:srgbClr val="FFFF00"/>
                </a:solidFill>
                <a:effectLst/>
                <a:latin typeface="Times New Roman" panose="02020603050405020304" pitchFamily="18" charset="0"/>
                <a:ea typeface="Times New Roman" panose="02020603050405020304" pitchFamily="18" charset="0"/>
              </a:rPr>
              <a:t>lão</a:t>
            </a:r>
            <a:r>
              <a:rPr lang="vi-VN" sz="2000" b="1" spc="-25">
                <a:solidFill>
                  <a:srgbClr val="FFFF00"/>
                </a:solidFill>
                <a:effectLst/>
                <a:latin typeface="Times New Roman" panose="02020603050405020304" pitchFamily="18" charset="0"/>
                <a:ea typeface="Times New Roman" panose="02020603050405020304" pitchFamily="18" charset="0"/>
              </a:rPr>
              <a:t> Hạc</a:t>
            </a:r>
            <a:endParaRPr lang="en-US">
              <a:solidFill>
                <a:srgbClr val="FFFF00"/>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5525E83-6F56-17CC-0EC2-4007F6B9AE83}"/>
              </a:ext>
            </a:extLst>
          </p:cNvPr>
          <p:cNvSpPr txBox="1"/>
          <p:nvPr/>
        </p:nvSpPr>
        <p:spPr>
          <a:xfrm>
            <a:off x="3006415" y="1444508"/>
            <a:ext cx="2991613" cy="830997"/>
          </a:xfrm>
          <a:prstGeom prst="rect">
            <a:avLst/>
          </a:prstGeom>
          <a:noFill/>
        </p:spPr>
        <p:txBody>
          <a:bodyPr wrap="square">
            <a:spAutoFit/>
          </a:bodyPr>
          <a:lstStyle/>
          <a:p>
            <a:r>
              <a:rPr lang="vi-VN" sz="2400" b="1">
                <a:solidFill>
                  <a:srgbClr val="66FF66"/>
                </a:solidFill>
                <a:effectLst/>
                <a:latin typeface="Times New Roman" panose="02020603050405020304" pitchFamily="18" charset="0"/>
                <a:ea typeface="Times New Roman" panose="02020603050405020304" pitchFamily="18" charset="0"/>
              </a:rPr>
              <a:t>b.</a:t>
            </a:r>
            <a:r>
              <a:rPr lang="vi-VN" sz="2400" b="1" spc="-30">
                <a:solidFill>
                  <a:srgbClr val="66FF66"/>
                </a:solidFill>
                <a:effectLst/>
                <a:latin typeface="Times New Roman" panose="02020603050405020304" pitchFamily="18" charset="0"/>
                <a:ea typeface="Times New Roman" panose="02020603050405020304" pitchFamily="18" charset="0"/>
              </a:rPr>
              <a:t> </a:t>
            </a:r>
            <a:r>
              <a:rPr lang="vi-VN" sz="2400" b="1">
                <a:solidFill>
                  <a:srgbClr val="66FF66"/>
                </a:solidFill>
                <a:effectLst/>
                <a:latin typeface="Times New Roman" panose="02020603050405020304" pitchFamily="18" charset="0"/>
                <a:ea typeface="Times New Roman" panose="02020603050405020304" pitchFamily="18" charset="0"/>
              </a:rPr>
              <a:t>Những</a:t>
            </a:r>
            <a:r>
              <a:rPr lang="vi-VN" sz="2400" b="1" spc="-25">
                <a:solidFill>
                  <a:srgbClr val="66FF66"/>
                </a:solidFill>
                <a:effectLst/>
                <a:latin typeface="Times New Roman" panose="02020603050405020304" pitchFamily="18" charset="0"/>
                <a:ea typeface="Times New Roman" panose="02020603050405020304" pitchFamily="18" charset="0"/>
              </a:rPr>
              <a:t> </a:t>
            </a:r>
            <a:r>
              <a:rPr lang="vi-VN" sz="2400" b="1">
                <a:solidFill>
                  <a:srgbClr val="66FF66"/>
                </a:solidFill>
                <a:effectLst/>
                <a:latin typeface="Times New Roman" panose="02020603050405020304" pitchFamily="18" charset="0"/>
                <a:ea typeface="Times New Roman" panose="02020603050405020304" pitchFamily="18" charset="0"/>
              </a:rPr>
              <a:t>phẩm</a:t>
            </a:r>
            <a:r>
              <a:rPr lang="vi-VN" sz="2400" b="1" spc="-40">
                <a:solidFill>
                  <a:srgbClr val="66FF66"/>
                </a:solidFill>
                <a:effectLst/>
                <a:latin typeface="Times New Roman" panose="02020603050405020304" pitchFamily="18" charset="0"/>
                <a:ea typeface="Times New Roman" panose="02020603050405020304" pitchFamily="18" charset="0"/>
              </a:rPr>
              <a:t> </a:t>
            </a:r>
            <a:r>
              <a:rPr lang="vi-VN" sz="2400" b="1">
                <a:solidFill>
                  <a:srgbClr val="66FF66"/>
                </a:solidFill>
                <a:effectLst/>
                <a:latin typeface="Times New Roman" panose="02020603050405020304" pitchFamily="18" charset="0"/>
                <a:ea typeface="Times New Roman" panose="02020603050405020304" pitchFamily="18" charset="0"/>
              </a:rPr>
              <a:t>chất</a:t>
            </a:r>
            <a:endParaRPr lang="en-US" sz="2400" b="1" spc="-25">
              <a:solidFill>
                <a:srgbClr val="66FF66"/>
              </a:solidFill>
              <a:latin typeface="Times New Roman" panose="02020603050405020304" pitchFamily="18" charset="0"/>
              <a:ea typeface="Times New Roman" panose="02020603050405020304" pitchFamily="18" charset="0"/>
            </a:endParaRPr>
          </a:p>
          <a:p>
            <a:r>
              <a:rPr lang="vi-VN" sz="2400" b="1">
                <a:solidFill>
                  <a:srgbClr val="66FF66"/>
                </a:solidFill>
                <a:effectLst/>
                <a:latin typeface="Times New Roman" panose="02020603050405020304" pitchFamily="18" charset="0"/>
                <a:ea typeface="Times New Roman" panose="02020603050405020304" pitchFamily="18" charset="0"/>
              </a:rPr>
              <a:t>của</a:t>
            </a:r>
            <a:r>
              <a:rPr lang="vi-VN" sz="2400" b="1" spc="-10">
                <a:solidFill>
                  <a:srgbClr val="66FF66"/>
                </a:solidFill>
                <a:effectLst/>
                <a:latin typeface="Times New Roman" panose="02020603050405020304" pitchFamily="18" charset="0"/>
                <a:ea typeface="Times New Roman" panose="02020603050405020304" pitchFamily="18" charset="0"/>
              </a:rPr>
              <a:t> </a:t>
            </a:r>
            <a:r>
              <a:rPr lang="vi-VN" sz="2400" b="1">
                <a:solidFill>
                  <a:srgbClr val="66FF66"/>
                </a:solidFill>
                <a:effectLst/>
                <a:latin typeface="Times New Roman" panose="02020603050405020304" pitchFamily="18" charset="0"/>
                <a:ea typeface="Times New Roman" panose="02020603050405020304" pitchFamily="18" charset="0"/>
              </a:rPr>
              <a:t>lão</a:t>
            </a:r>
            <a:r>
              <a:rPr lang="vi-VN" sz="2400" b="1" spc="-25">
                <a:solidFill>
                  <a:srgbClr val="66FF66"/>
                </a:solidFill>
                <a:effectLst/>
                <a:latin typeface="Times New Roman" panose="02020603050405020304" pitchFamily="18" charset="0"/>
                <a:ea typeface="Times New Roman" panose="02020603050405020304" pitchFamily="18" charset="0"/>
              </a:rPr>
              <a:t> Hạc</a:t>
            </a:r>
            <a:endParaRPr lang="en-US" sz="2400">
              <a:solidFill>
                <a:srgbClr val="66FF66"/>
              </a:solidFill>
            </a:endParaRPr>
          </a:p>
        </p:txBody>
      </p:sp>
      <p:sp>
        <p:nvSpPr>
          <p:cNvPr id="14" name="TextBox 13">
            <a:extLst>
              <a:ext uri="{FF2B5EF4-FFF2-40B4-BE49-F238E27FC236}">
                <a16:creationId xmlns:a16="http://schemas.microsoft.com/office/drawing/2014/main" id="{5B2365BF-F0A1-546E-07AD-42312F37B436}"/>
              </a:ext>
            </a:extLst>
          </p:cNvPr>
          <p:cNvSpPr txBox="1"/>
          <p:nvPr/>
        </p:nvSpPr>
        <p:spPr>
          <a:xfrm>
            <a:off x="6285009" y="689062"/>
            <a:ext cx="2787977" cy="830997"/>
          </a:xfrm>
          <a:prstGeom prst="rect">
            <a:avLst/>
          </a:prstGeom>
          <a:noFill/>
        </p:spPr>
        <p:txBody>
          <a:bodyPr wrap="square">
            <a:spAutoFit/>
          </a:bodyPr>
          <a:lstStyle/>
          <a:p>
            <a:pPr marL="68580" algn="just"/>
            <a:r>
              <a:rPr lang="vi-VN" sz="2400" b="1">
                <a:solidFill>
                  <a:srgbClr val="00FF99"/>
                </a:solidFill>
                <a:effectLst/>
                <a:latin typeface="Times New Roman" panose="02020603050405020304" pitchFamily="18" charset="0"/>
                <a:ea typeface="Times New Roman" panose="02020603050405020304" pitchFamily="18" charset="0"/>
              </a:rPr>
              <a:t>c.</a:t>
            </a:r>
            <a:r>
              <a:rPr lang="vi-VN" sz="2400" b="1" spc="-30">
                <a:solidFill>
                  <a:srgbClr val="00FF99"/>
                </a:solidFill>
                <a:effectLst/>
                <a:latin typeface="Times New Roman" panose="02020603050405020304" pitchFamily="18" charset="0"/>
                <a:ea typeface="Times New Roman" panose="02020603050405020304" pitchFamily="18" charset="0"/>
              </a:rPr>
              <a:t> </a:t>
            </a:r>
            <a:r>
              <a:rPr lang="vi-VN" sz="2400" b="1">
                <a:solidFill>
                  <a:srgbClr val="00FF99"/>
                </a:solidFill>
                <a:effectLst/>
                <a:latin typeface="Times New Roman" panose="02020603050405020304" pitchFamily="18" charset="0"/>
                <a:ea typeface="Times New Roman" panose="02020603050405020304" pitchFamily="18" charset="0"/>
              </a:rPr>
              <a:t>Cái</a:t>
            </a:r>
            <a:r>
              <a:rPr lang="vi-VN" sz="2400" b="1" spc="-10">
                <a:solidFill>
                  <a:srgbClr val="00FF99"/>
                </a:solidFill>
                <a:effectLst/>
                <a:latin typeface="Times New Roman" panose="02020603050405020304" pitchFamily="18" charset="0"/>
                <a:ea typeface="Times New Roman" panose="02020603050405020304" pitchFamily="18" charset="0"/>
              </a:rPr>
              <a:t> </a:t>
            </a:r>
            <a:r>
              <a:rPr lang="vi-VN" sz="2400" b="1">
                <a:solidFill>
                  <a:srgbClr val="00FF99"/>
                </a:solidFill>
                <a:effectLst/>
                <a:latin typeface="Times New Roman" panose="02020603050405020304" pitchFamily="18" charset="0"/>
                <a:ea typeface="Times New Roman" panose="02020603050405020304" pitchFamily="18" charset="0"/>
              </a:rPr>
              <a:t>chết</a:t>
            </a:r>
            <a:endParaRPr lang="en-US" sz="2400" b="1" spc="-25">
              <a:solidFill>
                <a:srgbClr val="00FF99"/>
              </a:solidFill>
              <a:latin typeface="Times New Roman" panose="02020603050405020304" pitchFamily="18" charset="0"/>
              <a:ea typeface="Times New Roman" panose="02020603050405020304" pitchFamily="18" charset="0"/>
            </a:endParaRPr>
          </a:p>
          <a:p>
            <a:pPr marL="68580" algn="just"/>
            <a:r>
              <a:rPr lang="vi-VN" sz="2400" b="1">
                <a:solidFill>
                  <a:srgbClr val="00FF99"/>
                </a:solidFill>
                <a:effectLst/>
                <a:latin typeface="Times New Roman" panose="02020603050405020304" pitchFamily="18" charset="0"/>
                <a:ea typeface="Times New Roman" panose="02020603050405020304" pitchFamily="18" charset="0"/>
              </a:rPr>
              <a:t>của</a:t>
            </a:r>
            <a:r>
              <a:rPr lang="vi-VN" sz="2400" b="1" spc="-25">
                <a:solidFill>
                  <a:srgbClr val="00FF99"/>
                </a:solidFill>
                <a:effectLst/>
                <a:latin typeface="Times New Roman" panose="02020603050405020304" pitchFamily="18" charset="0"/>
                <a:ea typeface="Times New Roman" panose="02020603050405020304" pitchFamily="18" charset="0"/>
              </a:rPr>
              <a:t> </a:t>
            </a:r>
            <a:r>
              <a:rPr lang="vi-VN" sz="2400" b="1">
                <a:solidFill>
                  <a:srgbClr val="00FF99"/>
                </a:solidFill>
                <a:effectLst/>
                <a:latin typeface="Times New Roman" panose="02020603050405020304" pitchFamily="18" charset="0"/>
                <a:ea typeface="Times New Roman" panose="02020603050405020304" pitchFamily="18" charset="0"/>
              </a:rPr>
              <a:t>lão</a:t>
            </a:r>
            <a:r>
              <a:rPr lang="vi-VN" sz="2400" b="1" spc="-30">
                <a:solidFill>
                  <a:srgbClr val="00FF99"/>
                </a:solidFill>
                <a:effectLst/>
                <a:latin typeface="Times New Roman" panose="02020603050405020304" pitchFamily="18" charset="0"/>
                <a:ea typeface="Times New Roman" panose="02020603050405020304" pitchFamily="18" charset="0"/>
              </a:rPr>
              <a:t> </a:t>
            </a:r>
            <a:r>
              <a:rPr lang="vi-VN" sz="2400" b="1" spc="-25">
                <a:solidFill>
                  <a:srgbClr val="00FF99"/>
                </a:solidFill>
                <a:effectLst/>
                <a:latin typeface="Times New Roman" panose="02020603050405020304" pitchFamily="18" charset="0"/>
                <a:ea typeface="Times New Roman" panose="02020603050405020304" pitchFamily="18" charset="0"/>
              </a:rPr>
              <a:t>Hạc</a:t>
            </a:r>
            <a:endParaRPr lang="en-US" sz="2000">
              <a:solidFill>
                <a:srgbClr val="00FF99"/>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C7B66E8A-6188-E763-3C00-EB154F43A99F}"/>
              </a:ext>
            </a:extLst>
          </p:cNvPr>
          <p:cNvSpPr txBox="1"/>
          <p:nvPr/>
        </p:nvSpPr>
        <p:spPr>
          <a:xfrm>
            <a:off x="8852951" y="113611"/>
            <a:ext cx="3110451" cy="830997"/>
          </a:xfrm>
          <a:prstGeom prst="rect">
            <a:avLst/>
          </a:prstGeom>
          <a:noFill/>
        </p:spPr>
        <p:txBody>
          <a:bodyPr wrap="square">
            <a:spAutoFit/>
          </a:bodyPr>
          <a:lstStyle/>
          <a:p>
            <a:pPr marL="67945" algn="just"/>
            <a:r>
              <a:rPr lang="vi-VN" sz="2400" b="1">
                <a:solidFill>
                  <a:srgbClr val="00B0F0"/>
                </a:solidFill>
                <a:effectLst/>
                <a:latin typeface="Times New Roman" panose="02020603050405020304" pitchFamily="18" charset="0"/>
                <a:ea typeface="Times New Roman" panose="02020603050405020304" pitchFamily="18" charset="0"/>
              </a:rPr>
              <a:t>d.</a:t>
            </a:r>
            <a:r>
              <a:rPr lang="vi-VN" sz="2400" b="1" spc="-30">
                <a:solidFill>
                  <a:srgbClr val="00B0F0"/>
                </a:solidFill>
                <a:effectLst/>
                <a:latin typeface="Times New Roman" panose="02020603050405020304" pitchFamily="18" charset="0"/>
                <a:ea typeface="Times New Roman" panose="02020603050405020304" pitchFamily="18" charset="0"/>
              </a:rPr>
              <a:t> </a:t>
            </a:r>
            <a:r>
              <a:rPr lang="vi-VN" sz="2400" b="1">
                <a:solidFill>
                  <a:srgbClr val="00B0F0"/>
                </a:solidFill>
                <a:effectLst/>
                <a:latin typeface="Times New Roman" panose="02020603050405020304" pitchFamily="18" charset="0"/>
                <a:ea typeface="Times New Roman" panose="02020603050405020304" pitchFamily="18" charset="0"/>
              </a:rPr>
              <a:t>Hình</a:t>
            </a:r>
            <a:r>
              <a:rPr lang="vi-VN" sz="2400" b="1" spc="-30">
                <a:solidFill>
                  <a:srgbClr val="00B0F0"/>
                </a:solidFill>
                <a:effectLst/>
                <a:latin typeface="Times New Roman" panose="02020603050405020304" pitchFamily="18" charset="0"/>
                <a:ea typeface="Times New Roman" panose="02020603050405020304" pitchFamily="18" charset="0"/>
              </a:rPr>
              <a:t> </a:t>
            </a:r>
            <a:r>
              <a:rPr lang="vi-VN" sz="2400" b="1">
                <a:solidFill>
                  <a:srgbClr val="00B0F0"/>
                </a:solidFill>
                <a:effectLst/>
                <a:latin typeface="Times New Roman" panose="02020603050405020304" pitchFamily="18" charset="0"/>
                <a:ea typeface="Times New Roman" panose="02020603050405020304" pitchFamily="18" charset="0"/>
              </a:rPr>
              <a:t>ảnh</a:t>
            </a:r>
            <a:r>
              <a:rPr lang="vi-VN" sz="2400" b="1" spc="-20">
                <a:solidFill>
                  <a:srgbClr val="00B0F0"/>
                </a:solidFill>
                <a:effectLst/>
                <a:latin typeface="Times New Roman" panose="02020603050405020304" pitchFamily="18" charset="0"/>
                <a:ea typeface="Times New Roman" panose="02020603050405020304" pitchFamily="18" charset="0"/>
              </a:rPr>
              <a:t> </a:t>
            </a:r>
            <a:r>
              <a:rPr lang="vi-VN" sz="2400" b="1">
                <a:solidFill>
                  <a:srgbClr val="00B0F0"/>
                </a:solidFill>
                <a:effectLst/>
                <a:latin typeface="Times New Roman" panose="02020603050405020304" pitchFamily="18" charset="0"/>
                <a:ea typeface="Times New Roman" panose="02020603050405020304" pitchFamily="18" charset="0"/>
              </a:rPr>
              <a:t>người</a:t>
            </a:r>
            <a:r>
              <a:rPr lang="vi-VN" sz="2400" b="1" spc="-30">
                <a:solidFill>
                  <a:srgbClr val="00B0F0"/>
                </a:solidFill>
                <a:effectLst/>
                <a:latin typeface="Times New Roman" panose="02020603050405020304" pitchFamily="18" charset="0"/>
                <a:ea typeface="Times New Roman" panose="02020603050405020304" pitchFamily="18" charset="0"/>
              </a:rPr>
              <a:t> </a:t>
            </a:r>
            <a:r>
              <a:rPr lang="vi-VN" sz="2400" b="1">
                <a:solidFill>
                  <a:srgbClr val="00B0F0"/>
                </a:solidFill>
                <a:effectLst/>
                <a:latin typeface="Times New Roman" panose="02020603050405020304" pitchFamily="18" charset="0"/>
                <a:ea typeface="Times New Roman" panose="02020603050405020304" pitchFamily="18" charset="0"/>
              </a:rPr>
              <a:t>nông</a:t>
            </a:r>
            <a:r>
              <a:rPr lang="vi-VN" sz="2400" b="1" spc="-30">
                <a:solidFill>
                  <a:srgbClr val="00B0F0"/>
                </a:solidFill>
                <a:effectLst/>
                <a:latin typeface="Times New Roman" panose="02020603050405020304" pitchFamily="18" charset="0"/>
                <a:ea typeface="Times New Roman" panose="02020603050405020304" pitchFamily="18" charset="0"/>
              </a:rPr>
              <a:t> </a:t>
            </a:r>
            <a:r>
              <a:rPr lang="vi-VN" sz="2400" b="1">
                <a:solidFill>
                  <a:srgbClr val="00B0F0"/>
                </a:solidFill>
                <a:effectLst/>
                <a:latin typeface="Times New Roman" panose="02020603050405020304" pitchFamily="18" charset="0"/>
                <a:ea typeface="Times New Roman" panose="02020603050405020304" pitchFamily="18" charset="0"/>
              </a:rPr>
              <a:t>dân</a:t>
            </a:r>
            <a:r>
              <a:rPr lang="vi-VN" sz="2400" b="1" spc="-10">
                <a:solidFill>
                  <a:srgbClr val="00B0F0"/>
                </a:solidFill>
                <a:effectLst/>
                <a:latin typeface="Times New Roman" panose="02020603050405020304" pitchFamily="18" charset="0"/>
                <a:ea typeface="Times New Roman" panose="02020603050405020304" pitchFamily="18" charset="0"/>
              </a:rPr>
              <a:t> </a:t>
            </a:r>
            <a:r>
              <a:rPr lang="vi-VN" sz="2400" b="1">
                <a:solidFill>
                  <a:srgbClr val="00B0F0"/>
                </a:solidFill>
                <a:effectLst/>
                <a:latin typeface="Times New Roman" panose="02020603050405020304" pitchFamily="18" charset="0"/>
                <a:ea typeface="Times New Roman" panose="02020603050405020304" pitchFamily="18" charset="0"/>
              </a:rPr>
              <a:t>đương</a:t>
            </a:r>
            <a:r>
              <a:rPr lang="vi-VN" sz="2400" b="1" spc="-30">
                <a:solidFill>
                  <a:srgbClr val="00B0F0"/>
                </a:solidFill>
                <a:effectLst/>
                <a:latin typeface="Times New Roman" panose="02020603050405020304" pitchFamily="18" charset="0"/>
                <a:ea typeface="Times New Roman" panose="02020603050405020304" pitchFamily="18" charset="0"/>
              </a:rPr>
              <a:t> </a:t>
            </a:r>
            <a:r>
              <a:rPr lang="vi-VN" sz="2400" b="1" spc="-20">
                <a:solidFill>
                  <a:srgbClr val="00B0F0"/>
                </a:solidFill>
                <a:effectLst/>
                <a:latin typeface="Times New Roman" panose="02020603050405020304" pitchFamily="18" charset="0"/>
                <a:ea typeface="Times New Roman" panose="02020603050405020304" pitchFamily="18" charset="0"/>
              </a:rPr>
              <a:t>thời</a:t>
            </a:r>
            <a:endParaRPr lang="en-US" sz="2000">
              <a:solidFill>
                <a:srgbClr val="00B0F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97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BD3DCA85-D80D-4C5A-940F-5FB0CADA8DA5}"/>
                                            </p:graphicEl>
                                          </p:spTgt>
                                        </p:tgtEl>
                                        <p:attrNameLst>
                                          <p:attrName>style.visibility</p:attrName>
                                        </p:attrNameLst>
                                      </p:cBhvr>
                                      <p:to>
                                        <p:strVal val="visible"/>
                                      </p:to>
                                    </p:set>
                                    <p:animEffect transition="in" filter="wipe(left)">
                                      <p:cBhvr>
                                        <p:cTn id="7" dur="500"/>
                                        <p:tgtEl>
                                          <p:spTgt spid="7">
                                            <p:graphicEl>
                                              <a:dgm id="{BD3DCA85-D80D-4C5A-940F-5FB0CADA8DA5}"/>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graphicEl>
                                              <a:dgm id="{47C35BC7-5C7A-4D3F-8AA3-7899B6626D19}"/>
                                            </p:graphicEl>
                                          </p:spTgt>
                                        </p:tgtEl>
                                        <p:attrNameLst>
                                          <p:attrName>style.visibility</p:attrName>
                                        </p:attrNameLst>
                                      </p:cBhvr>
                                      <p:to>
                                        <p:strVal val="visible"/>
                                      </p:to>
                                    </p:set>
                                    <p:animEffect transition="in" filter="wipe(left)">
                                      <p:cBhvr>
                                        <p:cTn id="10" dur="500"/>
                                        <p:tgtEl>
                                          <p:spTgt spid="7">
                                            <p:graphicEl>
                                              <a:dgm id="{47C35BC7-5C7A-4D3F-8AA3-7899B6626D19}"/>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graphicEl>
                                              <a:dgm id="{59878989-99B9-448A-B18E-3B3A85AB0B17}"/>
                                            </p:graphicEl>
                                          </p:spTgt>
                                        </p:tgtEl>
                                        <p:attrNameLst>
                                          <p:attrName>style.visibility</p:attrName>
                                        </p:attrNameLst>
                                      </p:cBhvr>
                                      <p:to>
                                        <p:strVal val="visible"/>
                                      </p:to>
                                    </p:set>
                                    <p:animEffect transition="in" filter="wipe(left)">
                                      <p:cBhvr>
                                        <p:cTn id="13" dur="500"/>
                                        <p:tgtEl>
                                          <p:spTgt spid="7">
                                            <p:graphicEl>
                                              <a:dgm id="{59878989-99B9-448A-B18E-3B3A85AB0B1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graphicEl>
                                              <a:dgm id="{A6A34AAF-ACF0-4483-B04C-02646CC3B95F}"/>
                                            </p:graphicEl>
                                          </p:spTgt>
                                        </p:tgtEl>
                                        <p:attrNameLst>
                                          <p:attrName>style.visibility</p:attrName>
                                        </p:attrNameLst>
                                      </p:cBhvr>
                                      <p:to>
                                        <p:strVal val="visible"/>
                                      </p:to>
                                    </p:set>
                                    <p:animEffect transition="in" filter="wipe(left)">
                                      <p:cBhvr>
                                        <p:cTn id="18" dur="500"/>
                                        <p:tgtEl>
                                          <p:spTgt spid="7">
                                            <p:graphicEl>
                                              <a:dgm id="{A6A34AAF-ACF0-4483-B04C-02646CC3B95F}"/>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graphicEl>
                                              <a:dgm id="{0718F812-CCDE-4BFE-93B0-3AC82205082E}"/>
                                            </p:graphicEl>
                                          </p:spTgt>
                                        </p:tgtEl>
                                        <p:attrNameLst>
                                          <p:attrName>style.visibility</p:attrName>
                                        </p:attrNameLst>
                                      </p:cBhvr>
                                      <p:to>
                                        <p:strVal val="visible"/>
                                      </p:to>
                                    </p:set>
                                    <p:animEffect transition="in" filter="wipe(left)">
                                      <p:cBhvr>
                                        <p:cTn id="21" dur="500"/>
                                        <p:tgtEl>
                                          <p:spTgt spid="7">
                                            <p:graphicEl>
                                              <a:dgm id="{0718F812-CCDE-4BFE-93B0-3AC82205082E}"/>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E6140944-BD79-4DCB-A847-F8493BE269AB}"/>
                                            </p:graphicEl>
                                          </p:spTgt>
                                        </p:tgtEl>
                                        <p:attrNameLst>
                                          <p:attrName>style.visibility</p:attrName>
                                        </p:attrNameLst>
                                      </p:cBhvr>
                                      <p:to>
                                        <p:strVal val="visible"/>
                                      </p:to>
                                    </p:set>
                                    <p:animEffect transition="in" filter="wipe(left)">
                                      <p:cBhvr>
                                        <p:cTn id="24" dur="500"/>
                                        <p:tgtEl>
                                          <p:spTgt spid="7">
                                            <p:graphicEl>
                                              <a:dgm id="{E6140944-BD79-4DCB-A847-F8493BE269A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graphicEl>
                                              <a:dgm id="{33B67576-F66C-4830-A9A4-8CFC11B6C64B}"/>
                                            </p:graphicEl>
                                          </p:spTgt>
                                        </p:tgtEl>
                                        <p:attrNameLst>
                                          <p:attrName>style.visibility</p:attrName>
                                        </p:attrNameLst>
                                      </p:cBhvr>
                                      <p:to>
                                        <p:strVal val="visible"/>
                                      </p:to>
                                    </p:set>
                                    <p:animEffect transition="in" filter="wipe(left)">
                                      <p:cBhvr>
                                        <p:cTn id="29" dur="500"/>
                                        <p:tgtEl>
                                          <p:spTgt spid="7">
                                            <p:graphicEl>
                                              <a:dgm id="{33B67576-F66C-4830-A9A4-8CFC11B6C64B}"/>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graphicEl>
                                              <a:dgm id="{2A87A9B3-6E88-4BD9-8CA1-9D4D408A8F94}"/>
                                            </p:graphicEl>
                                          </p:spTgt>
                                        </p:tgtEl>
                                        <p:attrNameLst>
                                          <p:attrName>style.visibility</p:attrName>
                                        </p:attrNameLst>
                                      </p:cBhvr>
                                      <p:to>
                                        <p:strVal val="visible"/>
                                      </p:to>
                                    </p:set>
                                    <p:animEffect transition="in" filter="wipe(left)">
                                      <p:cBhvr>
                                        <p:cTn id="32" dur="500"/>
                                        <p:tgtEl>
                                          <p:spTgt spid="7">
                                            <p:graphicEl>
                                              <a:dgm id="{2A87A9B3-6E88-4BD9-8CA1-9D4D408A8F94}"/>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F0FCFAAC-852B-40F3-BD6A-0FD59FEE9843}"/>
                                            </p:graphicEl>
                                          </p:spTgt>
                                        </p:tgtEl>
                                        <p:attrNameLst>
                                          <p:attrName>style.visibility</p:attrName>
                                        </p:attrNameLst>
                                      </p:cBhvr>
                                      <p:to>
                                        <p:strVal val="visible"/>
                                      </p:to>
                                    </p:set>
                                    <p:animEffect transition="in" filter="wipe(left)">
                                      <p:cBhvr>
                                        <p:cTn id="35" dur="500"/>
                                        <p:tgtEl>
                                          <p:spTgt spid="7">
                                            <p:graphicEl>
                                              <a:dgm id="{F0FCFAAC-852B-40F3-BD6A-0FD59FEE984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graphicEl>
                                              <a:dgm id="{DC9F7A24-104C-41ED-9928-4700F6901E82}"/>
                                            </p:graphicEl>
                                          </p:spTgt>
                                        </p:tgtEl>
                                        <p:attrNameLst>
                                          <p:attrName>style.visibility</p:attrName>
                                        </p:attrNameLst>
                                      </p:cBhvr>
                                      <p:to>
                                        <p:strVal val="visible"/>
                                      </p:to>
                                    </p:set>
                                    <p:animEffect transition="in" filter="wipe(left)">
                                      <p:cBhvr>
                                        <p:cTn id="40" dur="500"/>
                                        <p:tgtEl>
                                          <p:spTgt spid="7">
                                            <p:graphicEl>
                                              <a:dgm id="{DC9F7A24-104C-41ED-9928-4700F6901E82}"/>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graphicEl>
                                              <a:dgm id="{9009591F-3FD5-44B3-8564-E33A5097A704}"/>
                                            </p:graphicEl>
                                          </p:spTgt>
                                        </p:tgtEl>
                                        <p:attrNameLst>
                                          <p:attrName>style.visibility</p:attrName>
                                        </p:attrNameLst>
                                      </p:cBhvr>
                                      <p:to>
                                        <p:strVal val="visible"/>
                                      </p:to>
                                    </p:set>
                                    <p:animEffect transition="in" filter="wipe(left)">
                                      <p:cBhvr>
                                        <p:cTn id="43" dur="500"/>
                                        <p:tgtEl>
                                          <p:spTgt spid="7">
                                            <p:graphicEl>
                                              <a:dgm id="{9009591F-3FD5-44B3-8564-E33A5097A7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34834"/>
            <a:ext cx="12316460" cy="6904355"/>
          </a:xfrm>
          <a:prstGeom prst="rect">
            <a:avLst/>
          </a:prstGeom>
        </p:spPr>
      </p:pic>
      <p:pic>
        <p:nvPicPr>
          <p:cNvPr id="5" name="Picture 4">
            <a:extLst>
              <a:ext uri="{FF2B5EF4-FFF2-40B4-BE49-F238E27FC236}">
                <a16:creationId xmlns:a16="http://schemas.microsoft.com/office/drawing/2014/main" id="{2729E644-832A-D43D-508B-A4E7008BB08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2465" y="201275"/>
            <a:ext cx="2305049" cy="1880253"/>
          </a:xfrm>
          <a:prstGeom prst="ellipse">
            <a:avLst/>
          </a:prstGeom>
        </p:spPr>
      </p:pic>
      <p:sp>
        <p:nvSpPr>
          <p:cNvPr id="2" name="Rectangle 1">
            <a:extLst>
              <a:ext uri="{FF2B5EF4-FFF2-40B4-BE49-F238E27FC236}">
                <a16:creationId xmlns:a16="http://schemas.microsoft.com/office/drawing/2014/main" id="{1FFAFECF-0B48-1A80-58E7-24BCD3B2DC8F}"/>
              </a:ext>
            </a:extLst>
          </p:cNvPr>
          <p:cNvSpPr/>
          <p:nvPr/>
        </p:nvSpPr>
        <p:spPr>
          <a:xfrm>
            <a:off x="4459280" y="201275"/>
            <a:ext cx="302198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a:ln/>
                <a:solidFill>
                  <a:srgbClr val="FFFF00"/>
                </a:solidFill>
                <a:latin typeface="Times New Roman" panose="02020603050405020304" pitchFamily="18" charset="0"/>
                <a:cs typeface="Times New Roman" panose="02020603050405020304" pitchFamily="18" charset="0"/>
              </a:rPr>
              <a:t>ĐỌC HIỂU</a:t>
            </a:r>
            <a:endParaRPr lang="en-US" sz="4400" b="1" cap="none" spc="0">
              <a:ln/>
              <a:solidFill>
                <a:srgbClr val="FFFF00"/>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2212A7-3A08-C61F-642E-AA2E562E6ED3}"/>
              </a:ext>
            </a:extLst>
          </p:cNvPr>
          <p:cNvSpPr txBox="1"/>
          <p:nvPr/>
        </p:nvSpPr>
        <p:spPr>
          <a:xfrm>
            <a:off x="2144485" y="970716"/>
            <a:ext cx="9829801" cy="1569660"/>
          </a:xfrm>
          <a:prstGeom prst="rect">
            <a:avLst/>
          </a:prstGeom>
          <a:noFill/>
        </p:spPr>
        <p:txBody>
          <a:bodyPr wrap="square" rtlCol="0">
            <a:spAutoFit/>
          </a:bodyPr>
          <a:lstStyle/>
          <a:p>
            <a:pPr algn="just"/>
            <a:r>
              <a:rPr lang="en-US" sz="3200">
                <a:solidFill>
                  <a:srgbClr val="FFFF00"/>
                </a:solidFill>
                <a:latin typeface="Times New Roman" panose="02020603050405020304" pitchFamily="18" charset="0"/>
                <a:cs typeface="Times New Roman" panose="02020603050405020304" pitchFamily="18" charset="0"/>
              </a:rPr>
              <a:t>Qua nhân vật lão Hạc trong truyện ngắn cùng tên của Nam Cao, Em có nhận xét gì về cuộc sống của người nông dân trước Cách mạng tháng Tám năm 1945 ? (Câu 6 sgk)</a:t>
            </a:r>
          </a:p>
        </p:txBody>
      </p:sp>
      <p:sp>
        <p:nvSpPr>
          <p:cNvPr id="7" name="TextBox 6">
            <a:extLst>
              <a:ext uri="{FF2B5EF4-FFF2-40B4-BE49-F238E27FC236}">
                <a16:creationId xmlns:a16="http://schemas.microsoft.com/office/drawing/2014/main" id="{1482033B-48CA-1D2E-9FC4-691566CB6147}"/>
              </a:ext>
            </a:extLst>
          </p:cNvPr>
          <p:cNvSpPr txBox="1"/>
          <p:nvPr/>
        </p:nvSpPr>
        <p:spPr>
          <a:xfrm>
            <a:off x="364671" y="2518451"/>
            <a:ext cx="11462657" cy="3862596"/>
          </a:xfrm>
          <a:prstGeom prst="rect">
            <a:avLst/>
          </a:prstGeom>
          <a:noFill/>
        </p:spPr>
        <p:txBody>
          <a:bodyPr wrap="square">
            <a:spAutoFit/>
          </a:bodyPr>
          <a:lstStyle/>
          <a:p>
            <a:pPr algn="just">
              <a:spcAft>
                <a:spcPts val="600"/>
              </a:spcAft>
            </a:pPr>
            <a:r>
              <a:rPr lang="en-US" sz="2400">
                <a:solidFill>
                  <a:schemeClr val="bg1"/>
                </a:solidFill>
                <a:effectLst/>
                <a:latin typeface="Times New Roman" panose="02020603050405020304" pitchFamily="18" charset="0"/>
                <a:ea typeface="Times New Roman" panose="02020603050405020304" pitchFamily="18" charset="0"/>
              </a:rPr>
              <a:t>	</a:t>
            </a:r>
            <a:r>
              <a:rPr lang="vi-VN" sz="2400">
                <a:solidFill>
                  <a:schemeClr val="bg1"/>
                </a:solidFill>
                <a:effectLst/>
                <a:latin typeface="Times New Roman" panose="02020603050405020304" pitchFamily="18" charset="0"/>
                <a:ea typeface="Times New Roman" panose="02020603050405020304" pitchFamily="18" charset="0"/>
              </a:rPr>
              <a:t>Nông thôn Việt Nam trước Cách mạng tháng Tám năm 1945 đang dần suy tàn, kiệt quệ, nông dân bị bần cùng hoá, gần như chỉ còn đường chết để bảo vệ chút thiện lương cuối cùng. </a:t>
            </a:r>
            <a:endParaRPr lang="en-US" sz="2400">
              <a:solidFill>
                <a:schemeClr val="bg1"/>
              </a:solidFill>
              <a:effectLst/>
              <a:latin typeface="Times New Roman" panose="02020603050405020304" pitchFamily="18" charset="0"/>
              <a:ea typeface="Times New Roman" panose="02020603050405020304" pitchFamily="18" charset="0"/>
            </a:endParaRPr>
          </a:p>
          <a:p>
            <a:pPr algn="just">
              <a:spcAft>
                <a:spcPts val="600"/>
              </a:spcAft>
            </a:pPr>
            <a:r>
              <a:rPr lang="en-US" sz="2400">
                <a:solidFill>
                  <a:schemeClr val="bg1"/>
                </a:solidFill>
                <a:effectLst/>
                <a:latin typeface="Times New Roman" panose="02020603050405020304" pitchFamily="18" charset="0"/>
                <a:ea typeface="Times New Roman" panose="02020603050405020304" pitchFamily="18" charset="0"/>
              </a:rPr>
              <a:t>	</a:t>
            </a:r>
            <a:r>
              <a:rPr lang="vi-VN" sz="2400">
                <a:solidFill>
                  <a:schemeClr val="bg1"/>
                </a:solidFill>
                <a:effectLst/>
                <a:latin typeface="Times New Roman" panose="02020603050405020304" pitchFamily="18" charset="0"/>
                <a:ea typeface="Times New Roman" panose="02020603050405020304" pitchFamily="18" charset="0"/>
              </a:rPr>
              <a:t>Một số chi tiết điển hình cho đời sống người nông dân Việt Nam Cách mạng tháng Tám năm 1945 được đề cập trong tác phẩm: thanh niên nông thôn bỏ làng đi phu trong các đồn điền của Pháp (dù văn hoá Bắc Bộ vốn rất trọng việc gắn bó với quê hương làng xóm), khiến mô hình gia đình truyền thống dần rạn vỡ; các ngành nghề thủ công truyền thống dần mai một (làng lão Hạc bị mất vé sợi khiến nghề dệt suy tàn), thợ thủ công thất nghiệp, đời sống sa sút, khó khăn; làng quê tiêu điều do mất mùa, người nông dân không sống nổi trên mảnh đất của chính mình, họ phải tranh giành nhau từng công việc để kiếm sống. </a:t>
            </a:r>
            <a:endParaRPr lang="en-US">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08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3" name="Rectangle 2">
            <a:extLst>
              <a:ext uri="{FF2B5EF4-FFF2-40B4-BE49-F238E27FC236}">
                <a16:creationId xmlns:a16="http://schemas.microsoft.com/office/drawing/2014/main" id="{34DD93DE-B3B5-3B3F-5556-440C9F7FE9CF}"/>
              </a:ext>
            </a:extLst>
          </p:cNvPr>
          <p:cNvSpPr/>
          <p:nvPr/>
        </p:nvSpPr>
        <p:spPr>
          <a:xfrm>
            <a:off x="221563" y="212160"/>
            <a:ext cx="2505814"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FF00"/>
                </a:solidFill>
                <a:latin typeface="Times New Roman" panose="02020603050405020304" pitchFamily="18" charset="0"/>
                <a:cs typeface="Times New Roman" panose="02020603050405020304" pitchFamily="18" charset="0"/>
              </a:rPr>
              <a:t>ĐỌC HIỂU</a:t>
            </a:r>
            <a:endParaRPr lang="en-US" sz="3600" b="1" cap="none" spc="0">
              <a:ln/>
              <a:solidFill>
                <a:srgbClr val="FFFF00"/>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3098A64-4A96-1019-08B7-B5BD17D32E8B}"/>
              </a:ext>
            </a:extLst>
          </p:cNvPr>
          <p:cNvSpPr txBox="1"/>
          <p:nvPr/>
        </p:nvSpPr>
        <p:spPr>
          <a:xfrm>
            <a:off x="315686" y="822845"/>
            <a:ext cx="6161314" cy="523220"/>
          </a:xfrm>
          <a:prstGeom prst="rect">
            <a:avLst/>
          </a:prstGeom>
          <a:noFill/>
        </p:spPr>
        <p:txBody>
          <a:bodyPr wrap="square">
            <a:spAutoFit/>
          </a:bodyPr>
          <a:lstStyle/>
          <a:p>
            <a:r>
              <a:rPr lang="en-US" sz="2800" b="1">
                <a:solidFill>
                  <a:schemeClr val="accent2">
                    <a:lumMod val="60000"/>
                    <a:lumOff val="40000"/>
                  </a:schemeClr>
                </a:solidFill>
                <a:effectLst/>
                <a:latin typeface="Times New Roman" panose="02020603050405020304" pitchFamily="18" charset="0"/>
                <a:ea typeface="Times New Roman" panose="02020603050405020304" pitchFamily="18" charset="0"/>
              </a:rPr>
              <a:t>3. </a:t>
            </a:r>
            <a:r>
              <a:rPr lang="vi-VN" sz="2800" b="1">
                <a:solidFill>
                  <a:schemeClr val="accent2">
                    <a:lumMod val="60000"/>
                    <a:lumOff val="40000"/>
                  </a:schemeClr>
                </a:solidFill>
                <a:effectLst/>
                <a:latin typeface="Times New Roman" panose="02020603050405020304" pitchFamily="18" charset="0"/>
                <a:ea typeface="Times New Roman" panose="02020603050405020304" pitchFamily="18" charset="0"/>
              </a:rPr>
              <a:t>LỜI KỂ CHUYỆN</a:t>
            </a:r>
            <a:endParaRPr lang="en-US" sz="2800">
              <a:solidFill>
                <a:schemeClr val="accent2">
                  <a:lumMod val="60000"/>
                  <a:lumOff val="40000"/>
                </a:schemeClr>
              </a:solidFill>
            </a:endParaRPr>
          </a:p>
        </p:txBody>
      </p:sp>
      <p:sp>
        <p:nvSpPr>
          <p:cNvPr id="9" name="TextBox 8">
            <a:extLst>
              <a:ext uri="{FF2B5EF4-FFF2-40B4-BE49-F238E27FC236}">
                <a16:creationId xmlns:a16="http://schemas.microsoft.com/office/drawing/2014/main" id="{C89B3295-E01C-0BBF-0786-11E9028A04E7}"/>
              </a:ext>
            </a:extLst>
          </p:cNvPr>
          <p:cNvSpPr txBox="1"/>
          <p:nvPr/>
        </p:nvSpPr>
        <p:spPr>
          <a:xfrm>
            <a:off x="549728" y="1346065"/>
            <a:ext cx="11326586" cy="4401205"/>
          </a:xfrm>
          <a:prstGeom prst="rect">
            <a:avLst/>
          </a:prstGeom>
          <a:noFill/>
        </p:spPr>
        <p:txBody>
          <a:bodyPr wrap="square">
            <a:spAutoFit/>
          </a:bodyPr>
          <a:lstStyle/>
          <a:p>
            <a:pPr marL="342900" marR="61595" lvl="0" indent="-342900" algn="just">
              <a:spcAft>
                <a:spcPts val="0"/>
              </a:spcAft>
              <a:buFont typeface="Times New Roman" panose="02020603050405020304" pitchFamily="18" charset="0"/>
              <a:buChar char="-"/>
              <a:tabLst>
                <a:tab pos="152400" algn="l"/>
              </a:tabLst>
            </a:pPr>
            <a:r>
              <a:rPr lang="vi-VN" sz="2800" spc="0">
                <a:solidFill>
                  <a:srgbClr val="FFFF00"/>
                </a:solidFill>
                <a:effectLst/>
                <a:latin typeface="Times New Roman" panose="02020603050405020304" pitchFamily="18" charset="0"/>
                <a:ea typeface="Times New Roman" panose="02020603050405020304" pitchFamily="18" charset="0"/>
              </a:rPr>
              <a:t>Lời</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của</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nhân</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vật</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ông</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giáo</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có</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thể</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hiểu</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là </a:t>
            </a:r>
            <a:r>
              <a:rPr lang="vi-VN" sz="2800" spc="-10">
                <a:solidFill>
                  <a:srgbClr val="FFFF00"/>
                </a:solidFill>
                <a:effectLst/>
                <a:latin typeface="Times New Roman" panose="02020603050405020304" pitchFamily="18" charset="0"/>
                <a:ea typeface="Times New Roman" panose="02020603050405020304" pitchFamily="18" charset="0"/>
              </a:rPr>
              <a:t>lời</a:t>
            </a:r>
            <a:r>
              <a:rPr lang="vi-VN" sz="2800" spc="-5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của</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ai?</a:t>
            </a:r>
            <a:r>
              <a:rPr lang="vi-VN" sz="2800" spc="-4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Vì</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sao</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em</a:t>
            </a:r>
            <a:r>
              <a:rPr lang="vi-VN" sz="2800" spc="-7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lại</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cho</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rằng</a:t>
            </a:r>
            <a:r>
              <a:rPr lang="vi-VN" sz="2800" spc="-70">
                <a:solidFill>
                  <a:srgbClr val="FFFF00"/>
                </a:solidFill>
                <a:effectLst/>
                <a:latin typeface="Times New Roman" panose="02020603050405020304" pitchFamily="18" charset="0"/>
                <a:ea typeface="Times New Roman" panose="02020603050405020304" pitchFamily="18" charset="0"/>
              </a:rPr>
              <a:t> </a:t>
            </a:r>
            <a:r>
              <a:rPr lang="vi-VN" sz="2800" spc="-10">
                <a:solidFill>
                  <a:srgbClr val="FFFF00"/>
                </a:solidFill>
                <a:effectLst/>
                <a:latin typeface="Times New Roman" panose="02020603050405020304" pitchFamily="18" charset="0"/>
                <a:ea typeface="Times New Roman" panose="02020603050405020304" pitchFamily="18" charset="0"/>
              </a:rPr>
              <a:t>như</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25">
                <a:solidFill>
                  <a:srgbClr val="FFFF00"/>
                </a:solidFill>
                <a:effectLst/>
                <a:latin typeface="Times New Roman" panose="02020603050405020304" pitchFamily="18" charset="0"/>
                <a:ea typeface="Times New Roman" panose="02020603050405020304" pitchFamily="18" charset="0"/>
              </a:rPr>
              <a:t>vậy</a:t>
            </a:r>
            <a:endParaRPr lang="en-US" sz="2800" spc="0">
              <a:solidFill>
                <a:srgbClr val="FFFF00"/>
              </a:solidFill>
              <a:effectLst/>
              <a:latin typeface="Times New Roman" panose="02020603050405020304" pitchFamily="18" charset="0"/>
              <a:ea typeface="Times New Roman" panose="02020603050405020304" pitchFamily="18" charset="0"/>
            </a:endParaRPr>
          </a:p>
          <a:p>
            <a:pPr marL="342900" marR="61595" lvl="0" indent="-342900" algn="just">
              <a:spcAft>
                <a:spcPts val="0"/>
              </a:spcAft>
              <a:buFont typeface="Times New Roman" panose="02020603050405020304" pitchFamily="18" charset="0"/>
              <a:buChar char="-"/>
              <a:tabLst>
                <a:tab pos="172720" algn="l"/>
              </a:tabLst>
            </a:pPr>
            <a:r>
              <a:rPr lang="vi-VN" sz="2800" spc="0">
                <a:solidFill>
                  <a:srgbClr val="FFFF00"/>
                </a:solidFill>
                <a:effectLst/>
                <a:latin typeface="Times New Roman" panose="02020603050405020304" pitchFamily="18" charset="0"/>
                <a:ea typeface="Times New Roman" panose="02020603050405020304" pitchFamily="18" charset="0"/>
              </a:rPr>
              <a:t>Đọc đoạn văn sau: “Chao ôi! Đối với những</a:t>
            </a:r>
            <a:r>
              <a:rPr lang="vi-VN" sz="2800" spc="-5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người</a:t>
            </a:r>
            <a:r>
              <a:rPr lang="vi-VN" sz="2800" spc="-4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ở</a:t>
            </a:r>
            <a:r>
              <a:rPr lang="vi-VN" sz="2800" spc="-4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quanh</a:t>
            </a:r>
            <a:r>
              <a:rPr lang="vi-VN" sz="2800" spc="-4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ta,</a:t>
            </a:r>
            <a:r>
              <a:rPr lang="vi-VN" sz="2800" spc="-5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nếu</a:t>
            </a:r>
            <a:r>
              <a:rPr lang="vi-VN" sz="2800" spc="-5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ta</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không</a:t>
            </a:r>
            <a:r>
              <a:rPr lang="vi-VN" sz="2800" spc="-5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cố tìm</a:t>
            </a:r>
            <a:r>
              <a:rPr lang="vi-VN" sz="2800" spc="-2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mà</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hiểu</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họ,</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thì</a:t>
            </a:r>
            <a:r>
              <a:rPr lang="vi-VN" sz="2800" spc="-4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ta</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chỉ</a:t>
            </a:r>
            <a:r>
              <a:rPr lang="vi-VN" sz="2800" spc="-4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thấy</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họ</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gàn</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dở, ngu ngốc, bần tiện, xấu xa, bỉ ổi… toàn những cớ để cho ta tàn nhẫn, không bao giờ ta thấy họ là những người đáng thương, không bao giờ ta thương…” (Lão Hạc). Cho biết:</a:t>
            </a:r>
            <a:endParaRPr lang="en-US" sz="2800" spc="0">
              <a:solidFill>
                <a:srgbClr val="FFFF00"/>
              </a:solidFill>
              <a:effectLst/>
              <a:latin typeface="Times New Roman" panose="02020603050405020304" pitchFamily="18" charset="0"/>
              <a:ea typeface="Times New Roman" panose="02020603050405020304" pitchFamily="18" charset="0"/>
            </a:endParaRPr>
          </a:p>
          <a:p>
            <a:pPr algn="just"/>
            <a:r>
              <a:rPr lang="vi-VN" sz="2800">
                <a:solidFill>
                  <a:srgbClr val="FFFF00"/>
                </a:solidFill>
                <a:effectLst/>
                <a:latin typeface="Times New Roman" panose="02020603050405020304" pitchFamily="18" charset="0"/>
                <a:ea typeface="Times New Roman" panose="02020603050405020304" pitchFamily="18" charset="0"/>
              </a:rPr>
              <a:t>a.</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Đoạn</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văn</a:t>
            </a:r>
            <a:r>
              <a:rPr lang="vi-VN" sz="2800" spc="-2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là</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lời</a:t>
            </a:r>
            <a:r>
              <a:rPr lang="vi-VN" sz="2800" spc="-2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của</a:t>
            </a:r>
            <a:r>
              <a:rPr lang="vi-VN" sz="2800" spc="-2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ai</a:t>
            </a:r>
            <a:r>
              <a:rPr lang="vi-VN" sz="2800" spc="-3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nói</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với</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ai,</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trong trường hợp nào và với mục đích gì?</a:t>
            </a:r>
            <a:endParaRPr lang="en-US" sz="2800">
              <a:solidFill>
                <a:srgbClr val="FFFF00"/>
              </a:solidFill>
              <a:effectLst/>
              <a:latin typeface="Times New Roman" panose="02020603050405020304" pitchFamily="18" charset="0"/>
              <a:ea typeface="Times New Roman" panose="02020603050405020304" pitchFamily="18" charset="0"/>
            </a:endParaRPr>
          </a:p>
          <a:p>
            <a:pPr algn="just"/>
            <a:r>
              <a:rPr lang="vi-VN" sz="2800">
                <a:solidFill>
                  <a:srgbClr val="FFFF00"/>
                </a:solidFill>
                <a:effectLst/>
                <a:latin typeface="Times New Roman" panose="02020603050405020304" pitchFamily="18" charset="0"/>
                <a:ea typeface="Times New Roman" panose="02020603050405020304" pitchFamily="18" charset="0"/>
              </a:rPr>
              <a:t>b. Tinh thần “cố tìm mà hiểu" “những người quanh ta" có ý nghĩa, tác dụng gì đối với chính nhà văn Nam Cao trong trường hợp ông viết Lão Hạc?</a:t>
            </a:r>
            <a:endParaRPr lang="en-US" sz="28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78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3" name="Rectangle 2">
            <a:extLst>
              <a:ext uri="{FF2B5EF4-FFF2-40B4-BE49-F238E27FC236}">
                <a16:creationId xmlns:a16="http://schemas.microsoft.com/office/drawing/2014/main" id="{405E6131-BFC7-8D16-EC5A-6FA11355412C}"/>
              </a:ext>
            </a:extLst>
          </p:cNvPr>
          <p:cNvSpPr/>
          <p:nvPr/>
        </p:nvSpPr>
        <p:spPr>
          <a:xfrm>
            <a:off x="221563" y="212160"/>
            <a:ext cx="2505814"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FF00"/>
                </a:solidFill>
                <a:latin typeface="Times New Roman" panose="02020603050405020304" pitchFamily="18" charset="0"/>
                <a:cs typeface="Times New Roman" panose="02020603050405020304" pitchFamily="18" charset="0"/>
              </a:rPr>
              <a:t>ĐỌC HIỂU</a:t>
            </a:r>
            <a:endParaRPr lang="en-US" sz="3600" b="1" cap="none" spc="0">
              <a:ln/>
              <a:solidFill>
                <a:srgbClr val="FFFF00"/>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925A2AF-DC8D-337E-06E3-B4D5CAEB51AA}"/>
              </a:ext>
            </a:extLst>
          </p:cNvPr>
          <p:cNvSpPr txBox="1"/>
          <p:nvPr/>
        </p:nvSpPr>
        <p:spPr>
          <a:xfrm>
            <a:off x="315686" y="1125135"/>
            <a:ext cx="11527971" cy="4832092"/>
          </a:xfrm>
          <a:prstGeom prst="rect">
            <a:avLst/>
          </a:prstGeom>
          <a:noFill/>
        </p:spPr>
        <p:txBody>
          <a:bodyPr wrap="square">
            <a:spAutoFit/>
          </a:bodyPr>
          <a:lstStyle/>
          <a:p>
            <a:pPr marR="64135" lvl="0" algn="just">
              <a:spcAft>
                <a:spcPts val="0"/>
              </a:spcAft>
              <a:buSzPts val="1200"/>
              <a:tabLst>
                <a:tab pos="161925" algn="l"/>
              </a:tabLst>
            </a:pPr>
            <a:r>
              <a:rPr lang="en-US" sz="2800" spc="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Nhân vật ông giáo trong truyện đóng vai người kể chuyện</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a:t>
            </a:r>
            <a:r>
              <a:rPr lang="vi-VN" sz="2800" spc="-6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xưng</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“tôi”</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(ở</a:t>
            </a:r>
            <a:r>
              <a:rPr lang="vi-VN" sz="2800" spc="-6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ngôi</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kể</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thứ</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nhất),</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người</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hàng xóm mà lão Hạc tin cậy, phó thác hai việc hệ trọng trước khi chết</a:t>
            </a:r>
            <a:endParaRPr lang="en-US" sz="2400" spc="0">
              <a:solidFill>
                <a:schemeClr val="bg1"/>
              </a:solidFill>
              <a:effectLst/>
              <a:latin typeface="Times New Roman" panose="02020603050405020304" pitchFamily="18" charset="0"/>
              <a:ea typeface="Times New Roman" panose="02020603050405020304" pitchFamily="18" charset="0"/>
            </a:endParaRPr>
          </a:p>
          <a:p>
            <a:pPr marR="65405" lvl="0" algn="just">
              <a:spcAft>
                <a:spcPts val="0"/>
              </a:spcAft>
              <a:buSzPts val="1200"/>
              <a:tabLst>
                <a:tab pos="166370" algn="l"/>
              </a:tabLst>
            </a:pPr>
            <a:r>
              <a:rPr lang="en-US" sz="2800" spc="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Nhân vật ông giáo đã biết đặt mình vào cảnh ngộ của lão Hạc để hiểu lão, cảm thương và giúp đỡ lão</a:t>
            </a:r>
            <a:endParaRPr lang="en-US" sz="2400" spc="0">
              <a:solidFill>
                <a:schemeClr val="bg1"/>
              </a:solidFill>
              <a:effectLst/>
              <a:latin typeface="Times New Roman" panose="02020603050405020304" pitchFamily="18" charset="0"/>
              <a:ea typeface="Times New Roman" panose="02020603050405020304" pitchFamily="18" charset="0"/>
            </a:endParaRPr>
          </a:p>
          <a:p>
            <a:pPr marR="64135" lvl="0" algn="just">
              <a:spcAft>
                <a:spcPts val="0"/>
              </a:spcAft>
              <a:buSzPts val="1200"/>
              <a:tabLst>
                <a:tab pos="160655" algn="l"/>
              </a:tabLst>
            </a:pPr>
            <a:r>
              <a:rPr lang="en-US" sz="2800" spc="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Suy</a:t>
            </a:r>
            <a:r>
              <a:rPr lang="vi-VN" sz="2800" spc="-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nghĩ ấy</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được diễn ra trong hoàn cảnh: Kể cho vợ</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nghe</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về</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việc Lão</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Hạc</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sang</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nhờ</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ông</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giáo giữ</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tiền và</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tài</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sản</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cho</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con</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và</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gửi</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tiền</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làm</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ma</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sau</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này</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lão</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Hạc chết</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và</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lời</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đề</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nghị giúp</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đỡ</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của</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ông</a:t>
            </a:r>
            <a:r>
              <a:rPr lang="vi-VN" sz="2800" spc="-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giáo</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đối</a:t>
            </a:r>
            <a:r>
              <a:rPr lang="vi-VN" sz="2800" spc="-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với</a:t>
            </a:r>
            <a:r>
              <a:rPr lang="vi-VN" sz="2800" spc="-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Lão </a:t>
            </a:r>
            <a:r>
              <a:rPr lang="vi-VN" sz="2800" spc="-20">
                <a:solidFill>
                  <a:schemeClr val="bg1"/>
                </a:solidFill>
                <a:effectLst/>
                <a:latin typeface="Times New Roman" panose="02020603050405020304" pitchFamily="18" charset="0"/>
                <a:ea typeface="Times New Roman" panose="02020603050405020304" pitchFamily="18" charset="0"/>
              </a:rPr>
              <a:t>Hạc</a:t>
            </a:r>
            <a:endParaRPr lang="en-US" sz="2400" spc="0">
              <a:solidFill>
                <a:schemeClr val="bg1"/>
              </a:solidFill>
              <a:effectLst/>
              <a:latin typeface="Times New Roman" panose="02020603050405020304" pitchFamily="18" charset="0"/>
              <a:ea typeface="Times New Roman" panose="02020603050405020304" pitchFamily="18" charset="0"/>
            </a:endParaRPr>
          </a:p>
          <a:p>
            <a:pPr marR="62230" lvl="0" algn="just">
              <a:spcAft>
                <a:spcPts val="0"/>
              </a:spcAft>
              <a:buSzPts val="1200"/>
              <a:tabLst>
                <a:tab pos="349885" algn="l"/>
              </a:tabLst>
            </a:pPr>
            <a:r>
              <a:rPr lang="en-US" sz="2800" spc="0">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vi-VN" sz="2800" spc="0">
                <a:solidFill>
                  <a:schemeClr val="bg1"/>
                </a:solidFill>
                <a:effectLst/>
                <a:latin typeface="Times New Roman" panose="02020603050405020304" pitchFamily="18" charset="0"/>
                <a:ea typeface="Times New Roman" panose="02020603050405020304" pitchFamily="18" charset="0"/>
              </a:rPr>
              <a:t>“Đôi</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mắt”</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của</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nhà</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văn</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Nam</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Cao</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qua</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cái</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nhìn</a:t>
            </a:r>
            <a:r>
              <a:rPr lang="vi-VN" sz="2800" spc="-6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và ý</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nghĩ</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của</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ông</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giáo:</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Cần</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phải</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quan</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sát,</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suy</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nghĩ</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đầy đủ về những con người sống quanh mình, cần nhìn</a:t>
            </a:r>
            <a:r>
              <a:rPr lang="en-US" sz="2400">
                <a:solidFill>
                  <a:schemeClr val="bg1"/>
                </a:solidFill>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họ</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bằng</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lòng</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đồng</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cảm,</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bằng</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đôi</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mắt</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tình</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10">
                <a:solidFill>
                  <a:schemeClr val="bg1"/>
                </a:solidFill>
                <a:effectLst/>
                <a:latin typeface="Times New Roman" panose="02020603050405020304" pitchFamily="18" charset="0"/>
                <a:ea typeface="Times New Roman" panose="02020603050405020304" pitchFamily="18" charset="0"/>
              </a:rPr>
              <a:t>thương.</a:t>
            </a:r>
            <a:endParaRPr lang="en-US" sz="2800">
              <a:solidFill>
                <a:schemeClr val="bg1"/>
              </a:solidFill>
            </a:endParaRPr>
          </a:p>
        </p:txBody>
      </p:sp>
      <p:sp>
        <p:nvSpPr>
          <p:cNvPr id="8" name="TextBox 7">
            <a:extLst>
              <a:ext uri="{FF2B5EF4-FFF2-40B4-BE49-F238E27FC236}">
                <a16:creationId xmlns:a16="http://schemas.microsoft.com/office/drawing/2014/main" id="{77FEF9C6-9D71-B655-886D-057B796A54C7}"/>
              </a:ext>
            </a:extLst>
          </p:cNvPr>
          <p:cNvSpPr txBox="1"/>
          <p:nvPr/>
        </p:nvSpPr>
        <p:spPr>
          <a:xfrm>
            <a:off x="3940628" y="518040"/>
            <a:ext cx="6161314" cy="523220"/>
          </a:xfrm>
          <a:prstGeom prst="rect">
            <a:avLst/>
          </a:prstGeom>
          <a:noFill/>
        </p:spPr>
        <p:txBody>
          <a:bodyPr wrap="square">
            <a:spAutoFit/>
          </a:bodyPr>
          <a:lstStyle/>
          <a:p>
            <a:r>
              <a:rPr lang="en-US" sz="2800" b="1">
                <a:solidFill>
                  <a:schemeClr val="accent2">
                    <a:lumMod val="60000"/>
                    <a:lumOff val="40000"/>
                  </a:schemeClr>
                </a:solidFill>
                <a:effectLst/>
                <a:latin typeface="Times New Roman" panose="02020603050405020304" pitchFamily="18" charset="0"/>
                <a:ea typeface="Times New Roman" panose="02020603050405020304" pitchFamily="18" charset="0"/>
              </a:rPr>
              <a:t>3. </a:t>
            </a:r>
            <a:r>
              <a:rPr lang="vi-VN" sz="2800" b="1">
                <a:solidFill>
                  <a:schemeClr val="accent2">
                    <a:lumMod val="60000"/>
                    <a:lumOff val="40000"/>
                  </a:schemeClr>
                </a:solidFill>
                <a:effectLst/>
                <a:latin typeface="Times New Roman" panose="02020603050405020304" pitchFamily="18" charset="0"/>
                <a:ea typeface="Times New Roman" panose="02020603050405020304" pitchFamily="18" charset="0"/>
              </a:rPr>
              <a:t>LỜI KỂ CHUYỆN</a:t>
            </a:r>
            <a:endParaRPr lang="en-US" sz="2800">
              <a:solidFill>
                <a:schemeClr val="accent2">
                  <a:lumMod val="60000"/>
                  <a:lumOff val="40000"/>
                </a:schemeClr>
              </a:solidFill>
            </a:endParaRPr>
          </a:p>
        </p:txBody>
      </p:sp>
    </p:spTree>
    <p:extLst>
      <p:ext uri="{BB962C8B-B14F-4D97-AF65-F5344CB8AC3E}">
        <p14:creationId xmlns:p14="http://schemas.microsoft.com/office/powerpoint/2010/main" val="349289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3" name="Rectangle 2">
            <a:extLst>
              <a:ext uri="{FF2B5EF4-FFF2-40B4-BE49-F238E27FC236}">
                <a16:creationId xmlns:a16="http://schemas.microsoft.com/office/drawing/2014/main" id="{DA8B5BC8-AD3E-7113-2E85-AC91F909B335}"/>
              </a:ext>
            </a:extLst>
          </p:cNvPr>
          <p:cNvSpPr/>
          <p:nvPr/>
        </p:nvSpPr>
        <p:spPr>
          <a:xfrm>
            <a:off x="221563" y="212160"/>
            <a:ext cx="2505814"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FF00"/>
                </a:solidFill>
                <a:latin typeface="Times New Roman" panose="02020603050405020304" pitchFamily="18" charset="0"/>
                <a:cs typeface="Times New Roman" panose="02020603050405020304" pitchFamily="18" charset="0"/>
              </a:rPr>
              <a:t>ĐỌC HIỂU</a:t>
            </a:r>
            <a:endParaRPr lang="en-US" sz="3600" b="1" cap="none" spc="0">
              <a:ln/>
              <a:solidFill>
                <a:srgbClr val="FFFF00"/>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BD10064-F515-743B-3BDF-6DDBE84270A9}"/>
              </a:ext>
            </a:extLst>
          </p:cNvPr>
          <p:cNvSpPr txBox="1"/>
          <p:nvPr/>
        </p:nvSpPr>
        <p:spPr>
          <a:xfrm>
            <a:off x="4114801" y="313841"/>
            <a:ext cx="6161314" cy="646331"/>
          </a:xfrm>
          <a:prstGeom prst="rect">
            <a:avLst/>
          </a:prstGeom>
          <a:noFill/>
        </p:spPr>
        <p:txBody>
          <a:bodyPr wrap="square">
            <a:spAutoFit/>
          </a:bodyPr>
          <a:lstStyle/>
          <a:p>
            <a:r>
              <a:rPr lang="vi-VN" sz="3600" b="1">
                <a:solidFill>
                  <a:schemeClr val="accent2">
                    <a:lumMod val="40000"/>
                    <a:lumOff val="60000"/>
                  </a:schemeClr>
                </a:solidFill>
                <a:effectLst/>
                <a:latin typeface="Times New Roman" panose="02020603050405020304" pitchFamily="18" charset="0"/>
                <a:ea typeface="Times New Roman" panose="02020603050405020304" pitchFamily="18" charset="0"/>
              </a:rPr>
              <a:t>TỔNG</a:t>
            </a:r>
            <a:r>
              <a:rPr lang="vi-VN" sz="3600" b="1" spc="-45">
                <a:solidFill>
                  <a:schemeClr val="accent2">
                    <a:lumMod val="40000"/>
                    <a:lumOff val="60000"/>
                  </a:schemeClr>
                </a:solidFill>
                <a:effectLst/>
                <a:latin typeface="Times New Roman" panose="02020603050405020304" pitchFamily="18" charset="0"/>
                <a:ea typeface="Times New Roman" panose="02020603050405020304" pitchFamily="18" charset="0"/>
              </a:rPr>
              <a:t> </a:t>
            </a:r>
            <a:r>
              <a:rPr lang="vi-VN" sz="3600" b="1" spc="-25">
                <a:solidFill>
                  <a:schemeClr val="accent2">
                    <a:lumMod val="40000"/>
                    <a:lumOff val="60000"/>
                  </a:schemeClr>
                </a:solidFill>
                <a:effectLst/>
                <a:latin typeface="Times New Roman" panose="02020603050405020304" pitchFamily="18" charset="0"/>
                <a:ea typeface="Times New Roman" panose="02020603050405020304" pitchFamily="18" charset="0"/>
              </a:rPr>
              <a:t>KẾT</a:t>
            </a:r>
            <a:endParaRPr lang="en-US" sz="3600">
              <a:solidFill>
                <a:schemeClr val="accent2">
                  <a:lumMod val="40000"/>
                  <a:lumOff val="60000"/>
                </a:schemeClr>
              </a:solidFill>
            </a:endParaRPr>
          </a:p>
        </p:txBody>
      </p:sp>
      <p:graphicFrame>
        <p:nvGraphicFramePr>
          <p:cNvPr id="8" name="Diagram 7">
            <a:extLst>
              <a:ext uri="{FF2B5EF4-FFF2-40B4-BE49-F238E27FC236}">
                <a16:creationId xmlns:a16="http://schemas.microsoft.com/office/drawing/2014/main" id="{E6A7AA93-761D-7EFA-A110-67B2B85D5770}"/>
              </a:ext>
            </a:extLst>
          </p:cNvPr>
          <p:cNvGraphicFramePr/>
          <p:nvPr>
            <p:extLst>
              <p:ext uri="{D42A27DB-BD31-4B8C-83A1-F6EECF244321}">
                <p14:modId xmlns:p14="http://schemas.microsoft.com/office/powerpoint/2010/main" val="507836365"/>
              </p:ext>
            </p:extLst>
          </p:nvPr>
        </p:nvGraphicFramePr>
        <p:xfrm>
          <a:off x="489857" y="1034143"/>
          <a:ext cx="11157857" cy="5104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34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ACBBB619-9110-4379-9090-22E2E5D3A4D0}"/>
                                            </p:graphicEl>
                                          </p:spTgt>
                                        </p:tgtEl>
                                        <p:attrNameLst>
                                          <p:attrName>style.visibility</p:attrName>
                                        </p:attrNameLst>
                                      </p:cBhvr>
                                      <p:to>
                                        <p:strVal val="visible"/>
                                      </p:to>
                                    </p:set>
                                    <p:animEffect transition="in" filter="wipe(down)">
                                      <p:cBhvr>
                                        <p:cTn id="7" dur="500"/>
                                        <p:tgtEl>
                                          <p:spTgt spid="8">
                                            <p:graphicEl>
                                              <a:dgm id="{ACBBB619-9110-4379-9090-22E2E5D3A4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2EDC6DC6-5870-40F5-B97D-88EDE366941F}"/>
                                            </p:graphicEl>
                                          </p:spTgt>
                                        </p:tgtEl>
                                        <p:attrNameLst>
                                          <p:attrName>style.visibility</p:attrName>
                                        </p:attrNameLst>
                                      </p:cBhvr>
                                      <p:to>
                                        <p:strVal val="visible"/>
                                      </p:to>
                                    </p:set>
                                    <p:animEffect transition="in" filter="wipe(down)">
                                      <p:cBhvr>
                                        <p:cTn id="12" dur="500"/>
                                        <p:tgtEl>
                                          <p:spTgt spid="8">
                                            <p:graphicEl>
                                              <a:dgm id="{2EDC6DC6-5870-40F5-B97D-88EDE366941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DCA45346-5060-4E17-BDFE-BB8DB30E0284}"/>
                                            </p:graphicEl>
                                          </p:spTgt>
                                        </p:tgtEl>
                                        <p:attrNameLst>
                                          <p:attrName>style.visibility</p:attrName>
                                        </p:attrNameLst>
                                      </p:cBhvr>
                                      <p:to>
                                        <p:strVal val="visible"/>
                                      </p:to>
                                    </p:set>
                                    <p:animEffect transition="in" filter="wipe(down)">
                                      <p:cBhvr>
                                        <p:cTn id="17" dur="500"/>
                                        <p:tgtEl>
                                          <p:spTgt spid="8">
                                            <p:graphicEl>
                                              <a:dgm id="{DCA45346-5060-4E17-BDFE-BB8DB30E028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dgm id="{1C016FAE-C68F-4FA8-9CC8-B76B74115B64}"/>
                                            </p:graphicEl>
                                          </p:spTgt>
                                        </p:tgtEl>
                                        <p:attrNameLst>
                                          <p:attrName>style.visibility</p:attrName>
                                        </p:attrNameLst>
                                      </p:cBhvr>
                                      <p:to>
                                        <p:strVal val="visible"/>
                                      </p:to>
                                    </p:set>
                                    <p:animEffect transition="in" filter="wipe(down)">
                                      <p:cBhvr>
                                        <p:cTn id="22" dur="500"/>
                                        <p:tgtEl>
                                          <p:spTgt spid="8">
                                            <p:graphicEl>
                                              <a:dgm id="{1C016FAE-C68F-4FA8-9CC8-B76B74115B6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graphicEl>
                                              <a:dgm id="{C7E2740B-80A2-463B-A121-520EC07E9B7E}"/>
                                            </p:graphicEl>
                                          </p:spTgt>
                                        </p:tgtEl>
                                        <p:attrNameLst>
                                          <p:attrName>style.visibility</p:attrName>
                                        </p:attrNameLst>
                                      </p:cBhvr>
                                      <p:to>
                                        <p:strVal val="visible"/>
                                      </p:to>
                                    </p:set>
                                    <p:animEffect transition="in" filter="wipe(down)">
                                      <p:cBhvr>
                                        <p:cTn id="27" dur="500"/>
                                        <p:tgtEl>
                                          <p:spTgt spid="8">
                                            <p:graphicEl>
                                              <a:dgm id="{C7E2740B-80A2-463B-A121-520EC07E9B7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graphicEl>
                                              <a:dgm id="{4FA26F75-3A9B-4245-9BA2-6DB2DF1BAE17}"/>
                                            </p:graphicEl>
                                          </p:spTgt>
                                        </p:tgtEl>
                                        <p:attrNameLst>
                                          <p:attrName>style.visibility</p:attrName>
                                        </p:attrNameLst>
                                      </p:cBhvr>
                                      <p:to>
                                        <p:strVal val="visible"/>
                                      </p:to>
                                    </p:set>
                                    <p:animEffect transition="in" filter="wipe(down)">
                                      <p:cBhvr>
                                        <p:cTn id="32" dur="500"/>
                                        <p:tgtEl>
                                          <p:spTgt spid="8">
                                            <p:graphicEl>
                                              <a:dgm id="{4FA26F75-3A9B-4245-9BA2-6DB2DF1BAE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7" name="Rectangle 6">
            <a:extLst>
              <a:ext uri="{FF2B5EF4-FFF2-40B4-BE49-F238E27FC236}">
                <a16:creationId xmlns:a16="http://schemas.microsoft.com/office/drawing/2014/main" id="{A01CF61E-BBE3-62A7-944C-CC2AB208CFDA}"/>
              </a:ext>
            </a:extLst>
          </p:cNvPr>
          <p:cNvSpPr/>
          <p:nvPr/>
        </p:nvSpPr>
        <p:spPr>
          <a:xfrm>
            <a:off x="452788" y="998673"/>
            <a:ext cx="11286423"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a:ln/>
                <a:solidFill>
                  <a:srgbClr val="FFFF00"/>
                </a:solidFill>
                <a:effectLst/>
                <a:latin typeface="Times New Roman" pitchFamily="18" charset="0"/>
                <a:cs typeface="Times New Roman" pitchFamily="18" charset="0"/>
              </a:rPr>
              <a:t>BÀI 2</a:t>
            </a:r>
          </a:p>
          <a:p>
            <a:pPr algn="ctr"/>
            <a:r>
              <a:rPr lang="en-US" sz="4800" b="1" cap="none" spc="0">
                <a:ln/>
                <a:solidFill>
                  <a:srgbClr val="FFFF00"/>
                </a:solidFill>
                <a:effectLst/>
                <a:latin typeface="Times New Roman" pitchFamily="18" charset="0"/>
                <a:cs typeface="Times New Roman" pitchFamily="18" charset="0"/>
              </a:rPr>
              <a:t>NHỮNG Ô CỬA NHÌN RA CUỘC SỐNG</a:t>
            </a:r>
          </a:p>
        </p:txBody>
      </p:sp>
      <p:sp>
        <p:nvSpPr>
          <p:cNvPr id="9" name="Rectangle 8">
            <a:extLst>
              <a:ext uri="{FF2B5EF4-FFF2-40B4-BE49-F238E27FC236}">
                <a16:creationId xmlns:a16="http://schemas.microsoft.com/office/drawing/2014/main" id="{001F4453-6382-4313-B20C-002F0D59981C}"/>
              </a:ext>
            </a:extLst>
          </p:cNvPr>
          <p:cNvSpPr/>
          <p:nvPr/>
        </p:nvSpPr>
        <p:spPr>
          <a:xfrm>
            <a:off x="1330176" y="2891178"/>
            <a:ext cx="953164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chemeClr val="accent2">
                    <a:lumMod val="40000"/>
                    <a:lumOff val="60000"/>
                  </a:schemeClr>
                </a:solidFill>
                <a:effectLst/>
                <a:latin typeface="Times New Roman" pitchFamily="18" charset="0"/>
                <a:cs typeface="Times New Roman" pitchFamily="18" charset="0"/>
              </a:rPr>
              <a:t>(Truyện </a:t>
            </a:r>
            <a:r>
              <a:rPr lang="en-US" sz="5400" b="1" cap="none" spc="0">
                <a:ln/>
                <a:solidFill>
                  <a:schemeClr val="accent4">
                    <a:lumMod val="60000"/>
                    <a:lumOff val="40000"/>
                  </a:schemeClr>
                </a:solidFill>
                <a:effectLst/>
                <a:latin typeface="Times New Roman" pitchFamily="18" charset="0"/>
                <a:cs typeface="Times New Roman" pitchFamily="18" charset="0"/>
              </a:rPr>
              <a:t>hiện thực </a:t>
            </a:r>
            <a:r>
              <a:rPr lang="en-US" sz="5400" b="1" cap="none" spc="0">
                <a:ln/>
                <a:solidFill>
                  <a:schemeClr val="accent2">
                    <a:lumMod val="40000"/>
                    <a:lumOff val="60000"/>
                  </a:schemeClr>
                </a:solidFill>
                <a:effectLst/>
                <a:latin typeface="Times New Roman" pitchFamily="18" charset="0"/>
                <a:cs typeface="Times New Roman" pitchFamily="18" charset="0"/>
              </a:rPr>
              <a:t>và </a:t>
            </a:r>
            <a:r>
              <a:rPr lang="en-US" sz="5400" b="1" cap="none" spc="0">
                <a:ln/>
                <a:solidFill>
                  <a:schemeClr val="accent2"/>
                </a:solidFill>
                <a:effectLst/>
                <a:latin typeface="Times New Roman" pitchFamily="18" charset="0"/>
                <a:cs typeface="Times New Roman" pitchFamily="18" charset="0"/>
              </a:rPr>
              <a:t>lãng mạn</a:t>
            </a:r>
            <a:r>
              <a:rPr lang="en-US" sz="5400" b="1" cap="none" spc="0">
                <a:ln/>
                <a:solidFill>
                  <a:schemeClr val="accent2">
                    <a:lumMod val="40000"/>
                    <a:lumOff val="60000"/>
                  </a:schemeClr>
                </a:solidFill>
                <a:effectLst/>
                <a:latin typeface="Times New Roman" pitchFamily="18" charset="0"/>
                <a:cs typeface="Times New Roman" pitchFamily="18" charset="0"/>
              </a:rPr>
              <a:t>)</a:t>
            </a:r>
          </a:p>
        </p:txBody>
      </p:sp>
      <p:pic>
        <p:nvPicPr>
          <p:cNvPr id="1032" name="Picture 8" descr="Nhà văn Thạch Lam: Người vẽ nắng thật đẹp trong lòng mỗi chúng ta">
            <a:extLst>
              <a:ext uri="{FF2B5EF4-FFF2-40B4-BE49-F238E27FC236}">
                <a16:creationId xmlns:a16="http://schemas.microsoft.com/office/drawing/2014/main" id="{E57CBF83-0E31-2E75-7278-A1B0B4D05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662" y="4402294"/>
            <a:ext cx="3590417" cy="2066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m Cao: Ngòi bút hiện thực xuất sắc của nền văn học Việt">
            <a:extLst>
              <a:ext uri="{FF2B5EF4-FFF2-40B4-BE49-F238E27FC236}">
                <a16:creationId xmlns:a16="http://schemas.microsoft.com/office/drawing/2014/main" id="{376A211C-C5E5-9A72-563A-C31B4C424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37" y="4506687"/>
            <a:ext cx="2857592" cy="1995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uyển Tập Truyện Ngắn Vũ Trọng Phụng - Sách Vui">
            <a:extLst>
              <a:ext uri="{FF2B5EF4-FFF2-40B4-BE49-F238E27FC236}">
                <a16:creationId xmlns:a16="http://schemas.microsoft.com/office/drawing/2014/main" id="{7D0FD83E-3679-7716-4FCE-F8333A4445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159" y="4506686"/>
            <a:ext cx="1781175" cy="199531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Đọc Nguyễn Tuân để chiêm nghiệm cách sống giữa một thế giới bất định -  Sài·gòn·eer">
            <a:extLst>
              <a:ext uri="{FF2B5EF4-FFF2-40B4-BE49-F238E27FC236}">
                <a16:creationId xmlns:a16="http://schemas.microsoft.com/office/drawing/2014/main" id="{81AC1BF2-1506-566F-F537-609CB96016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525" y="4473154"/>
            <a:ext cx="3192946" cy="199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9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26201" b="13214"/>
          <a:stretch>
            <a:fillRect/>
          </a:stretch>
        </p:blipFill>
        <p:spPr>
          <a:xfrm>
            <a:off x="-1" y="-1"/>
            <a:ext cx="12192001" cy="7167717"/>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0476" t="26516"/>
          <a:stretch>
            <a:fillRect/>
          </a:stretch>
        </p:blipFill>
        <p:spPr>
          <a:xfrm rot="20364165">
            <a:off x="4408090" y="1997208"/>
            <a:ext cx="9347564" cy="576910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2136" b="5598"/>
          <a:stretch>
            <a:fillRect/>
          </a:stretch>
        </p:blipFill>
        <p:spPr>
          <a:xfrm>
            <a:off x="0" y="3990441"/>
            <a:ext cx="12192000" cy="3185652"/>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l="69286" b="72615"/>
          <a:stretch>
            <a:fillRect/>
          </a:stretch>
        </p:blipFill>
        <p:spPr>
          <a:xfrm>
            <a:off x="8447314" y="0"/>
            <a:ext cx="3744686" cy="1669143"/>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r="26201" b="13214"/>
          <a:stretch>
            <a:fillRect/>
          </a:stretch>
        </p:blipFill>
        <p:spPr>
          <a:xfrm>
            <a:off x="-9498" y="281092"/>
            <a:ext cx="12192001" cy="7167717"/>
          </a:xfrm>
          <a:prstGeom prst="rect">
            <a:avLst/>
          </a:prstGeom>
        </p:spPr>
      </p:pic>
      <p:sp>
        <p:nvSpPr>
          <p:cNvPr id="29" name="文本框 28"/>
          <p:cNvSpPr txBox="1"/>
          <p:nvPr/>
        </p:nvSpPr>
        <p:spPr>
          <a:xfrm>
            <a:off x="2801391" y="2385848"/>
            <a:ext cx="7286934" cy="46151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D14415"/>
              </a:solidFill>
              <a:effectLst/>
              <a:uLnTx/>
              <a:uFillTx/>
              <a:latin typeface="字魂110号-武林江湖体" panose="00000500000000000000" pitchFamily="2" charset="-122"/>
              <a:ea typeface="字魂110号-武林江湖体" panose="00000500000000000000" pitchFamily="2" charset="-122"/>
              <a:cs typeface="+mn-cs"/>
            </a:endParaRPr>
          </a:p>
        </p:txBody>
      </p:sp>
      <p:pic>
        <p:nvPicPr>
          <p:cNvPr id="6" name="Picture 2">
            <a:extLst>
              <a:ext uri="{FF2B5EF4-FFF2-40B4-BE49-F238E27FC236}">
                <a16:creationId xmlns:a16="http://schemas.microsoft.com/office/drawing/2014/main" id="{EB4C8451-69CF-F7F8-66A2-2A5433B0C7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468591" y="854288"/>
            <a:ext cx="4619715" cy="5722620"/>
          </a:xfrm>
          <a:prstGeom prst="rect">
            <a:avLst/>
          </a:prstGeom>
        </p:spPr>
      </p:pic>
      <p:pic>
        <p:nvPicPr>
          <p:cNvPr id="7" name="图片 18">
            <a:extLst>
              <a:ext uri="{FF2B5EF4-FFF2-40B4-BE49-F238E27FC236}">
                <a16:creationId xmlns:a16="http://schemas.microsoft.com/office/drawing/2014/main" id="{F678A724-850B-3A57-ADB4-2044BCD289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286" b="72615"/>
          <a:stretch>
            <a:fillRect/>
          </a:stretch>
        </p:blipFill>
        <p:spPr>
          <a:xfrm>
            <a:off x="8599714" y="152400"/>
            <a:ext cx="3744686" cy="1669143"/>
          </a:xfrm>
          <a:prstGeom prst="rect">
            <a:avLst/>
          </a:prstGeom>
        </p:spPr>
      </p:pic>
      <p:grpSp>
        <p:nvGrpSpPr>
          <p:cNvPr id="8" name="组合 22">
            <a:extLst>
              <a:ext uri="{FF2B5EF4-FFF2-40B4-BE49-F238E27FC236}">
                <a16:creationId xmlns:a16="http://schemas.microsoft.com/office/drawing/2014/main" id="{EC4B7E51-624E-4FD2-85C9-08966243564E}"/>
              </a:ext>
            </a:extLst>
          </p:cNvPr>
          <p:cNvGrpSpPr/>
          <p:nvPr/>
        </p:nvGrpSpPr>
        <p:grpSpPr>
          <a:xfrm>
            <a:off x="-18992" y="3093744"/>
            <a:ext cx="12210991" cy="4073626"/>
            <a:chOff x="-18992" y="3093744"/>
            <a:chExt cx="12210991" cy="4073626"/>
          </a:xfrm>
        </p:grpSpPr>
        <p:pic>
          <p:nvPicPr>
            <p:cNvPr id="9" name="图片 23">
              <a:extLst>
                <a:ext uri="{FF2B5EF4-FFF2-40B4-BE49-F238E27FC236}">
                  <a16:creationId xmlns:a16="http://schemas.microsoft.com/office/drawing/2014/main" id="{BE217696-100B-39C3-EF83-77E13E80A50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012" t="46103" r="55308" b="1631"/>
            <a:stretch>
              <a:fillRect/>
            </a:stretch>
          </p:blipFill>
          <p:spPr>
            <a:xfrm>
              <a:off x="1243931" y="4942762"/>
              <a:ext cx="1676422" cy="1774844"/>
            </a:xfrm>
            <a:prstGeom prst="rect">
              <a:avLst/>
            </a:prstGeom>
          </p:spPr>
        </p:pic>
        <p:pic>
          <p:nvPicPr>
            <p:cNvPr id="10" name="图片 24">
              <a:extLst>
                <a:ext uri="{FF2B5EF4-FFF2-40B4-BE49-F238E27FC236}">
                  <a16:creationId xmlns:a16="http://schemas.microsoft.com/office/drawing/2014/main" id="{FFA9FC78-7091-A644-C4B1-C2BF96D3F9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024" t="3982" r="78795" b="50000"/>
            <a:stretch>
              <a:fillRect/>
            </a:stretch>
          </p:blipFill>
          <p:spPr>
            <a:xfrm>
              <a:off x="0" y="3093744"/>
              <a:ext cx="1541651" cy="1849017"/>
            </a:xfrm>
            <a:prstGeom prst="rect">
              <a:avLst/>
            </a:prstGeom>
          </p:spPr>
        </p:pic>
        <p:pic>
          <p:nvPicPr>
            <p:cNvPr id="11" name="图片 25">
              <a:extLst>
                <a:ext uri="{FF2B5EF4-FFF2-40B4-BE49-F238E27FC236}">
                  <a16:creationId xmlns:a16="http://schemas.microsoft.com/office/drawing/2014/main" id="{E1480716-740A-CF8F-CE06-F1C2531EFB7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2136" b="5598"/>
            <a:stretch>
              <a:fillRect/>
            </a:stretch>
          </p:blipFill>
          <p:spPr>
            <a:xfrm>
              <a:off x="-18992" y="3981718"/>
              <a:ext cx="12210991" cy="3185652"/>
            </a:xfrm>
            <a:prstGeom prst="rect">
              <a:avLst/>
            </a:prstGeom>
          </p:spPr>
        </p:pic>
      </p:grpSp>
      <p:sp>
        <p:nvSpPr>
          <p:cNvPr id="12" name="Rectangle 11">
            <a:extLst>
              <a:ext uri="{FF2B5EF4-FFF2-40B4-BE49-F238E27FC236}">
                <a16:creationId xmlns:a16="http://schemas.microsoft.com/office/drawing/2014/main" id="{F28C8BA9-FD1F-3304-C734-676BC85F2AC2}"/>
              </a:ext>
            </a:extLst>
          </p:cNvPr>
          <p:cNvSpPr/>
          <p:nvPr/>
        </p:nvSpPr>
        <p:spPr>
          <a:xfrm>
            <a:off x="545150" y="3069267"/>
            <a:ext cx="790216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lvl="0">
              <a:buClr>
                <a:srgbClr val="BF0000"/>
              </a:buClr>
              <a:buSzPts val="1200"/>
              <a:tabLst>
                <a:tab pos="219075" algn="l"/>
              </a:tabLst>
            </a:pPr>
            <a:r>
              <a:rPr lang="vi-VN" sz="3600" b="1" spc="0">
                <a:solidFill>
                  <a:schemeClr val="accent2">
                    <a:lumMod val="50000"/>
                  </a:schemeClr>
                </a:solidFill>
                <a:effectLst/>
                <a:latin typeface="Times New Roman" panose="02020603050405020304" pitchFamily="18" charset="0"/>
                <a:ea typeface="Times New Roman" panose="02020603050405020304" pitchFamily="18" charset="0"/>
              </a:rPr>
              <a:t>HOẠT</a:t>
            </a:r>
            <a:r>
              <a:rPr lang="vi-VN" sz="3600" b="1" spc="-45">
                <a:solidFill>
                  <a:schemeClr val="accent2">
                    <a:lumMod val="50000"/>
                  </a:schemeClr>
                </a:solidFill>
                <a:effectLst/>
                <a:latin typeface="Times New Roman" panose="02020603050405020304" pitchFamily="18" charset="0"/>
                <a:ea typeface="Times New Roman" panose="02020603050405020304" pitchFamily="18" charset="0"/>
              </a:rPr>
              <a:t> </a:t>
            </a:r>
            <a:r>
              <a:rPr lang="vi-VN" sz="3600" b="1" spc="0">
                <a:solidFill>
                  <a:schemeClr val="accent2">
                    <a:lumMod val="50000"/>
                  </a:schemeClr>
                </a:solidFill>
                <a:effectLst/>
                <a:latin typeface="Times New Roman" panose="02020603050405020304" pitchFamily="18" charset="0"/>
                <a:ea typeface="Times New Roman" panose="02020603050405020304" pitchFamily="18" charset="0"/>
              </a:rPr>
              <a:t>ĐỘNG:</a:t>
            </a:r>
            <a:r>
              <a:rPr lang="vi-VN" sz="3600" b="1" spc="-35">
                <a:solidFill>
                  <a:schemeClr val="accent2">
                    <a:lumMod val="50000"/>
                  </a:schemeClr>
                </a:solidFill>
                <a:effectLst/>
                <a:latin typeface="Times New Roman" panose="02020603050405020304" pitchFamily="18" charset="0"/>
                <a:ea typeface="Times New Roman" panose="02020603050405020304" pitchFamily="18" charset="0"/>
              </a:rPr>
              <a:t> </a:t>
            </a:r>
            <a:r>
              <a:rPr lang="vi-VN" sz="3600" b="1" spc="0">
                <a:solidFill>
                  <a:schemeClr val="accent2">
                    <a:lumMod val="50000"/>
                  </a:schemeClr>
                </a:solidFill>
                <a:effectLst/>
                <a:latin typeface="Times New Roman" panose="02020603050405020304" pitchFamily="18" charset="0"/>
                <a:ea typeface="Times New Roman" panose="02020603050405020304" pitchFamily="18" charset="0"/>
              </a:rPr>
              <a:t>VẬN</a:t>
            </a:r>
            <a:r>
              <a:rPr lang="vi-VN" sz="3600" b="1" spc="-35">
                <a:solidFill>
                  <a:schemeClr val="accent2">
                    <a:lumMod val="50000"/>
                  </a:schemeClr>
                </a:solidFill>
                <a:effectLst/>
                <a:latin typeface="Times New Roman" panose="02020603050405020304" pitchFamily="18" charset="0"/>
                <a:ea typeface="Times New Roman" panose="02020603050405020304" pitchFamily="18" charset="0"/>
              </a:rPr>
              <a:t> </a:t>
            </a:r>
            <a:r>
              <a:rPr lang="vi-VN" sz="3600" b="1" spc="0">
                <a:solidFill>
                  <a:schemeClr val="accent2">
                    <a:lumMod val="50000"/>
                  </a:schemeClr>
                </a:solidFill>
                <a:effectLst/>
                <a:latin typeface="Times New Roman" panose="02020603050405020304" pitchFamily="18" charset="0"/>
                <a:ea typeface="Times New Roman" panose="02020603050405020304" pitchFamily="18" charset="0"/>
              </a:rPr>
              <a:t>DỤNG,</a:t>
            </a:r>
            <a:r>
              <a:rPr lang="vi-VN" sz="3600" b="1" spc="-30">
                <a:solidFill>
                  <a:schemeClr val="accent2">
                    <a:lumMod val="50000"/>
                  </a:schemeClr>
                </a:solidFill>
                <a:effectLst/>
                <a:latin typeface="Times New Roman" panose="02020603050405020304" pitchFamily="18" charset="0"/>
                <a:ea typeface="Times New Roman" panose="02020603050405020304" pitchFamily="18" charset="0"/>
              </a:rPr>
              <a:t> </a:t>
            </a:r>
            <a:r>
              <a:rPr lang="vi-VN" sz="3600" b="1" spc="0">
                <a:solidFill>
                  <a:schemeClr val="accent2">
                    <a:lumMod val="50000"/>
                  </a:schemeClr>
                </a:solidFill>
                <a:effectLst/>
                <a:latin typeface="Times New Roman" panose="02020603050405020304" pitchFamily="18" charset="0"/>
                <a:ea typeface="Times New Roman" panose="02020603050405020304" pitchFamily="18" charset="0"/>
              </a:rPr>
              <a:t>LIÊN</a:t>
            </a:r>
            <a:r>
              <a:rPr lang="vi-VN" sz="3600" b="1" spc="-25">
                <a:solidFill>
                  <a:schemeClr val="accent2">
                    <a:lumMod val="50000"/>
                  </a:schemeClr>
                </a:solidFill>
                <a:effectLst/>
                <a:latin typeface="Times New Roman" panose="02020603050405020304" pitchFamily="18" charset="0"/>
                <a:ea typeface="Times New Roman" panose="02020603050405020304" pitchFamily="18" charset="0"/>
              </a:rPr>
              <a:t> HỆ</a:t>
            </a:r>
            <a:endParaRPr lang="en-US" sz="3600" spc="0">
              <a:solidFill>
                <a:schemeClr val="accent2">
                  <a:lumMod val="50000"/>
                </a:schemeClr>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963051858"/>
      </p:ext>
    </p:extLst>
  </p:cSld>
  <p:clrMapOvr>
    <a:masterClrMapping/>
  </p:clrMapOvr>
  <mc:AlternateContent xmlns:mc="http://schemas.openxmlformats.org/markup-compatibility/2006" xmlns:p14="http://schemas.microsoft.com/office/powerpoint/2010/main">
    <mc:Choice Requires="p14">
      <p:transition spd="slow" p14:dur="1500" advTm="2173">
        <p:random/>
      </p:transition>
    </mc:Choice>
    <mc:Fallback xmlns="">
      <p:transition spd="slow" advTm="2173">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8" name="Rectangle 7">
            <a:extLst>
              <a:ext uri="{FF2B5EF4-FFF2-40B4-BE49-F238E27FC236}">
                <a16:creationId xmlns:a16="http://schemas.microsoft.com/office/drawing/2014/main" id="{58D41D87-D357-1F30-F0E6-C041CBEEC2C0}"/>
              </a:ext>
            </a:extLst>
          </p:cNvPr>
          <p:cNvSpPr/>
          <p:nvPr/>
        </p:nvSpPr>
        <p:spPr>
          <a:xfrm>
            <a:off x="2565166" y="321018"/>
            <a:ext cx="7029681"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lvl="0">
              <a:buClr>
                <a:srgbClr val="BF0000"/>
              </a:buClr>
              <a:buSzPts val="1200"/>
              <a:tabLst>
                <a:tab pos="219075" algn="l"/>
              </a:tabLst>
            </a:pPr>
            <a:r>
              <a:rPr lang="vi-VN" sz="3200" b="1" spc="0">
                <a:solidFill>
                  <a:srgbClr val="FFFF00"/>
                </a:solidFill>
                <a:effectLst/>
                <a:latin typeface="Times New Roman" panose="02020603050405020304" pitchFamily="18" charset="0"/>
                <a:ea typeface="Times New Roman" panose="02020603050405020304" pitchFamily="18" charset="0"/>
              </a:rPr>
              <a:t>HOẠT</a:t>
            </a:r>
            <a:r>
              <a:rPr lang="vi-VN" sz="3200" b="1" spc="-4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ĐỘNG:</a:t>
            </a:r>
            <a:r>
              <a:rPr lang="vi-VN" sz="3200" b="1" spc="-3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VẬN</a:t>
            </a:r>
            <a:r>
              <a:rPr lang="vi-VN" sz="3200" b="1" spc="-3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DỤNG,</a:t>
            </a:r>
            <a:r>
              <a:rPr lang="vi-VN" sz="3200" b="1" spc="-30">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LIÊN</a:t>
            </a:r>
            <a:r>
              <a:rPr lang="vi-VN" sz="3200" b="1" spc="-25">
                <a:solidFill>
                  <a:srgbClr val="FFFF00"/>
                </a:solidFill>
                <a:effectLst/>
                <a:latin typeface="Times New Roman" panose="02020603050405020304" pitchFamily="18" charset="0"/>
                <a:ea typeface="Times New Roman" panose="02020603050405020304" pitchFamily="18" charset="0"/>
              </a:rPr>
              <a:t> HỆ</a:t>
            </a:r>
            <a:endParaRPr lang="en-US" sz="3200" spc="0">
              <a:solidFill>
                <a:srgbClr val="FFFF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C1A9234-D8F3-723F-0AFE-C0B6A1168F49}"/>
              </a:ext>
            </a:extLst>
          </p:cNvPr>
          <p:cNvSpPr txBox="1"/>
          <p:nvPr/>
        </p:nvSpPr>
        <p:spPr>
          <a:xfrm>
            <a:off x="576943" y="905793"/>
            <a:ext cx="11146971" cy="1384995"/>
          </a:xfrm>
          <a:prstGeom prst="rect">
            <a:avLst/>
          </a:prstGeom>
          <a:noFill/>
        </p:spPr>
        <p:txBody>
          <a:bodyPr wrap="square" rtlCol="0">
            <a:spAutoFit/>
          </a:bodyPr>
          <a:lstStyle/>
          <a:p>
            <a:pPr algn="just"/>
            <a:r>
              <a:rPr lang="en-US" sz="2800">
                <a:solidFill>
                  <a:srgbClr val="FFFF00"/>
                </a:solidFill>
                <a:latin typeface="Times New Roman" panose="02020603050405020304" pitchFamily="18" charset="0"/>
                <a:cs typeface="Times New Roman" panose="02020603050405020304" pitchFamily="18" charset="0"/>
              </a:rPr>
              <a:t>1. Theo em, tác phẩm “Lão Hạc” của Nam Cao được viết theo phong cách lãng mạn hay phong cách hiện thực? Căn cứ vào đâu để em khẳng định như vậy? (Câu 7 sgk)</a:t>
            </a:r>
          </a:p>
        </p:txBody>
      </p:sp>
      <p:graphicFrame>
        <p:nvGraphicFramePr>
          <p:cNvPr id="10" name="Table 9">
            <a:extLst>
              <a:ext uri="{FF2B5EF4-FFF2-40B4-BE49-F238E27FC236}">
                <a16:creationId xmlns:a16="http://schemas.microsoft.com/office/drawing/2014/main" id="{64CB96CF-CF95-4186-3863-0DDF4115AA65}"/>
              </a:ext>
            </a:extLst>
          </p:cNvPr>
          <p:cNvGraphicFramePr>
            <a:graphicFrameLocks noGrp="1"/>
          </p:cNvGraphicFramePr>
          <p:nvPr>
            <p:extLst>
              <p:ext uri="{D42A27DB-BD31-4B8C-83A1-F6EECF244321}">
                <p14:modId xmlns:p14="http://schemas.microsoft.com/office/powerpoint/2010/main" val="4079132450"/>
              </p:ext>
            </p:extLst>
          </p:nvPr>
        </p:nvGraphicFramePr>
        <p:xfrm>
          <a:off x="478971" y="2290788"/>
          <a:ext cx="11244943" cy="4147457"/>
        </p:xfrm>
        <a:graphic>
          <a:graphicData uri="http://schemas.openxmlformats.org/drawingml/2006/table">
            <a:tbl>
              <a:tblPr firstRow="1" firstCol="1" bandRow="1">
                <a:tableStyleId>{5940675A-B579-460E-94D1-54222C63F5DA}</a:tableStyleId>
              </a:tblPr>
              <a:tblGrid>
                <a:gridCol w="1076387">
                  <a:extLst>
                    <a:ext uri="{9D8B030D-6E8A-4147-A177-3AD203B41FA5}">
                      <a16:colId xmlns:a16="http://schemas.microsoft.com/office/drawing/2014/main" val="185278958"/>
                    </a:ext>
                  </a:extLst>
                </a:gridCol>
                <a:gridCol w="6386166">
                  <a:extLst>
                    <a:ext uri="{9D8B030D-6E8A-4147-A177-3AD203B41FA5}">
                      <a16:colId xmlns:a16="http://schemas.microsoft.com/office/drawing/2014/main" val="2592756801"/>
                    </a:ext>
                  </a:extLst>
                </a:gridCol>
                <a:gridCol w="3782390">
                  <a:extLst>
                    <a:ext uri="{9D8B030D-6E8A-4147-A177-3AD203B41FA5}">
                      <a16:colId xmlns:a16="http://schemas.microsoft.com/office/drawing/2014/main" val="3401579160"/>
                    </a:ext>
                  </a:extLst>
                </a:gridCol>
              </a:tblGrid>
              <a:tr h="414746">
                <a:tc>
                  <a:txBody>
                    <a:bodyPr/>
                    <a:lstStyle/>
                    <a:p>
                      <a:pPr algn="just">
                        <a:spcAft>
                          <a:spcPts val="600"/>
                        </a:spcAft>
                      </a:pPr>
                      <a:r>
                        <a:rPr lang="vi-VN" sz="2400">
                          <a:solidFill>
                            <a:schemeClr val="bg1"/>
                          </a:solidFill>
                          <a:effectLst/>
                          <a:latin typeface="+mj-lt"/>
                        </a:rPr>
                        <a:t> </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vi-VN" sz="2400">
                          <a:solidFill>
                            <a:srgbClr val="FFFF00"/>
                          </a:solidFill>
                          <a:effectLst/>
                          <a:latin typeface="+mj-lt"/>
                        </a:rPr>
                        <a:t>Phong cách hiện thực</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vi-VN" sz="2400">
                          <a:solidFill>
                            <a:srgbClr val="FFFF00"/>
                          </a:solidFill>
                          <a:effectLst/>
                          <a:latin typeface="+mj-lt"/>
                        </a:rPr>
                        <a:t>Thể hiện trong </a:t>
                      </a:r>
                      <a:r>
                        <a:rPr lang="en-US" sz="2400">
                          <a:solidFill>
                            <a:srgbClr val="FFFF00"/>
                          </a:solidFill>
                          <a:effectLst/>
                          <a:latin typeface="+mj-lt"/>
                        </a:rPr>
                        <a:t>“</a:t>
                      </a:r>
                      <a:r>
                        <a:rPr lang="vi-VN" sz="2400">
                          <a:solidFill>
                            <a:srgbClr val="FFFF00"/>
                          </a:solidFill>
                          <a:effectLst/>
                          <a:latin typeface="+mj-lt"/>
                        </a:rPr>
                        <a:t>Lão Hạc</a:t>
                      </a:r>
                      <a:r>
                        <a:rPr lang="en-US" sz="2400">
                          <a:solidFill>
                            <a:srgbClr val="FFFF00"/>
                          </a:solidFill>
                          <a:effectLst/>
                          <a:latin typeface="+mj-lt"/>
                        </a:rPr>
                        <a:t>”</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9493838"/>
                  </a:ext>
                </a:extLst>
              </a:tr>
              <a:tr h="829491">
                <a:tc>
                  <a:txBody>
                    <a:bodyPr/>
                    <a:lstStyle/>
                    <a:p>
                      <a:pPr algn="just">
                        <a:spcAft>
                          <a:spcPts val="600"/>
                        </a:spcAft>
                      </a:pPr>
                      <a:r>
                        <a:rPr lang="vi-VN" sz="2400">
                          <a:solidFill>
                            <a:srgbClr val="FFFF00"/>
                          </a:solidFill>
                          <a:effectLst/>
                          <a:latin typeface="+mj-lt"/>
                        </a:rPr>
                        <a:t>Đề tài</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400">
                          <a:solidFill>
                            <a:schemeClr val="bg1"/>
                          </a:solidFill>
                          <a:effectLst/>
                          <a:latin typeface="+mj-lt"/>
                        </a:rPr>
                        <a:t>Đời sống hằng ngày, cuộc sống và môi trường xã hội đương thời</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400">
                          <a:solidFill>
                            <a:schemeClr val="bg1"/>
                          </a:solidFill>
                          <a:effectLst/>
                          <a:latin typeface="+mj-lt"/>
                        </a:rPr>
                        <a:t> </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9798766"/>
                  </a:ext>
                </a:extLst>
              </a:tr>
              <a:tr h="829491">
                <a:tc>
                  <a:txBody>
                    <a:bodyPr/>
                    <a:lstStyle/>
                    <a:p>
                      <a:pPr algn="just">
                        <a:spcAft>
                          <a:spcPts val="600"/>
                        </a:spcAft>
                      </a:pPr>
                      <a:r>
                        <a:rPr lang="vi-VN" sz="2400">
                          <a:solidFill>
                            <a:srgbClr val="FFFF00"/>
                          </a:solidFill>
                          <a:effectLst/>
                          <a:latin typeface="+mj-lt"/>
                        </a:rPr>
                        <a:t>Cảm hứng</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400">
                          <a:solidFill>
                            <a:schemeClr val="bg1"/>
                          </a:solidFill>
                          <a:effectLst/>
                          <a:latin typeface="+mj-lt"/>
                        </a:rPr>
                        <a:t>Phê phán, bóc trần những tiêu cực của thực tại</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101600" indent="179705" algn="just">
                        <a:lnSpc>
                          <a:spcPct val="107000"/>
                        </a:lnSpc>
                        <a:spcBef>
                          <a:spcPts val="505"/>
                        </a:spcBef>
                        <a:spcAft>
                          <a:spcPts val="600"/>
                        </a:spcAft>
                      </a:pPr>
                      <a:r>
                        <a:rPr lang="vi-VN" sz="2400">
                          <a:solidFill>
                            <a:schemeClr val="bg1"/>
                          </a:solidFill>
                          <a:effectLst/>
                          <a:latin typeface="+mj-lt"/>
                        </a:rPr>
                        <a:t> </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5884193"/>
                  </a:ext>
                </a:extLst>
              </a:tr>
              <a:tr h="2073729">
                <a:tc>
                  <a:txBody>
                    <a:bodyPr/>
                    <a:lstStyle/>
                    <a:p>
                      <a:pPr algn="just">
                        <a:spcAft>
                          <a:spcPts val="600"/>
                        </a:spcAft>
                      </a:pPr>
                      <a:r>
                        <a:rPr lang="vi-VN" sz="2400">
                          <a:solidFill>
                            <a:srgbClr val="FFFF00"/>
                          </a:solidFill>
                          <a:effectLst/>
                          <a:latin typeface="+mj-lt"/>
                        </a:rPr>
                        <a:t>Nghệ thuật</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400">
                          <a:solidFill>
                            <a:schemeClr val="bg1"/>
                          </a:solidFill>
                          <a:effectLst/>
                          <a:latin typeface="+mj-lt"/>
                        </a:rPr>
                        <a:t>Có xu hướng khắc hoạ chính xác, tỉ mỉ những bức tranh chân thực về cuộc sống và môi trường xã hội, những nhân vật điển hình cho một hoàn cảnh, tính cách, số phận trong xã hội</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400">
                          <a:solidFill>
                            <a:schemeClr val="bg1"/>
                          </a:solidFill>
                          <a:effectLst/>
                          <a:latin typeface="+mj-lt"/>
                        </a:rPr>
                        <a:t> </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8730102"/>
                  </a:ext>
                </a:extLst>
              </a:tr>
            </a:tbl>
          </a:graphicData>
        </a:graphic>
      </p:graphicFrame>
    </p:spTree>
    <p:extLst>
      <p:ext uri="{BB962C8B-B14F-4D97-AF65-F5344CB8AC3E}">
        <p14:creationId xmlns:p14="http://schemas.microsoft.com/office/powerpoint/2010/main" val="15121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8" name="Rectangle 7">
            <a:extLst>
              <a:ext uri="{FF2B5EF4-FFF2-40B4-BE49-F238E27FC236}">
                <a16:creationId xmlns:a16="http://schemas.microsoft.com/office/drawing/2014/main" id="{58D41D87-D357-1F30-F0E6-C041CBEEC2C0}"/>
              </a:ext>
            </a:extLst>
          </p:cNvPr>
          <p:cNvSpPr/>
          <p:nvPr/>
        </p:nvSpPr>
        <p:spPr>
          <a:xfrm>
            <a:off x="2565166" y="321018"/>
            <a:ext cx="7029681"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lvl="0">
              <a:buClr>
                <a:srgbClr val="BF0000"/>
              </a:buClr>
              <a:buSzPts val="1200"/>
              <a:tabLst>
                <a:tab pos="219075" algn="l"/>
              </a:tabLst>
            </a:pPr>
            <a:r>
              <a:rPr lang="vi-VN" sz="3200" b="1" spc="0">
                <a:solidFill>
                  <a:srgbClr val="FFFF00"/>
                </a:solidFill>
                <a:effectLst/>
                <a:latin typeface="Times New Roman" panose="02020603050405020304" pitchFamily="18" charset="0"/>
                <a:ea typeface="Times New Roman" panose="02020603050405020304" pitchFamily="18" charset="0"/>
              </a:rPr>
              <a:t>HOẠT</a:t>
            </a:r>
            <a:r>
              <a:rPr lang="vi-VN" sz="3200" b="1" spc="-4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ĐỘNG:</a:t>
            </a:r>
            <a:r>
              <a:rPr lang="vi-VN" sz="3200" b="1" spc="-3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VẬN</a:t>
            </a:r>
            <a:r>
              <a:rPr lang="vi-VN" sz="3200" b="1" spc="-3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DỤNG,</a:t>
            </a:r>
            <a:r>
              <a:rPr lang="vi-VN" sz="3200" b="1" spc="-30">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LIÊN</a:t>
            </a:r>
            <a:r>
              <a:rPr lang="vi-VN" sz="3200" b="1" spc="-25">
                <a:solidFill>
                  <a:srgbClr val="FFFF00"/>
                </a:solidFill>
                <a:effectLst/>
                <a:latin typeface="Times New Roman" panose="02020603050405020304" pitchFamily="18" charset="0"/>
                <a:ea typeface="Times New Roman" panose="02020603050405020304" pitchFamily="18" charset="0"/>
              </a:rPr>
              <a:t> HỆ</a:t>
            </a:r>
            <a:endParaRPr lang="en-US" sz="3200" spc="0">
              <a:solidFill>
                <a:srgbClr val="FFFF00"/>
              </a:solidFill>
              <a:effectLst/>
              <a:latin typeface="Times New Roman" panose="02020603050405020304" pitchFamily="18"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64CB96CF-CF95-4186-3863-0DDF4115AA65}"/>
              </a:ext>
            </a:extLst>
          </p:cNvPr>
          <p:cNvGraphicFramePr>
            <a:graphicFrameLocks noGrp="1"/>
          </p:cNvGraphicFramePr>
          <p:nvPr>
            <p:extLst>
              <p:ext uri="{D42A27DB-BD31-4B8C-83A1-F6EECF244321}">
                <p14:modId xmlns:p14="http://schemas.microsoft.com/office/powerpoint/2010/main" val="1591823868"/>
              </p:ext>
            </p:extLst>
          </p:nvPr>
        </p:nvGraphicFramePr>
        <p:xfrm>
          <a:off x="293914" y="1066801"/>
          <a:ext cx="11517086" cy="5368354"/>
        </p:xfrm>
        <a:graphic>
          <a:graphicData uri="http://schemas.openxmlformats.org/drawingml/2006/table">
            <a:tbl>
              <a:tblPr firstRow="1" firstCol="1" bandRow="1">
                <a:tableStyleId>{5940675A-B579-460E-94D1-54222C63F5DA}</a:tableStyleId>
              </a:tblPr>
              <a:tblGrid>
                <a:gridCol w="1102437">
                  <a:extLst>
                    <a:ext uri="{9D8B030D-6E8A-4147-A177-3AD203B41FA5}">
                      <a16:colId xmlns:a16="http://schemas.microsoft.com/office/drawing/2014/main" val="185278958"/>
                    </a:ext>
                  </a:extLst>
                </a:gridCol>
                <a:gridCol w="3012363">
                  <a:extLst>
                    <a:ext uri="{9D8B030D-6E8A-4147-A177-3AD203B41FA5}">
                      <a16:colId xmlns:a16="http://schemas.microsoft.com/office/drawing/2014/main" val="2592756801"/>
                    </a:ext>
                  </a:extLst>
                </a:gridCol>
                <a:gridCol w="7402286">
                  <a:extLst>
                    <a:ext uri="{9D8B030D-6E8A-4147-A177-3AD203B41FA5}">
                      <a16:colId xmlns:a16="http://schemas.microsoft.com/office/drawing/2014/main" val="3401579160"/>
                    </a:ext>
                  </a:extLst>
                </a:gridCol>
              </a:tblGrid>
              <a:tr h="513704">
                <a:tc>
                  <a:txBody>
                    <a:bodyPr/>
                    <a:lstStyle/>
                    <a:p>
                      <a:pPr algn="just">
                        <a:spcAft>
                          <a:spcPts val="600"/>
                        </a:spcAft>
                      </a:pPr>
                      <a:r>
                        <a:rPr lang="vi-VN" sz="2400">
                          <a:solidFill>
                            <a:schemeClr val="bg1"/>
                          </a:solidFill>
                          <a:effectLst/>
                          <a:latin typeface="+mj-lt"/>
                        </a:rPr>
                        <a:t> </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vi-VN" sz="2000">
                          <a:solidFill>
                            <a:srgbClr val="FFFF00"/>
                          </a:solidFill>
                          <a:effectLst/>
                          <a:latin typeface="+mj-lt"/>
                        </a:rPr>
                        <a:t>Phong cách hiện thực</a:t>
                      </a:r>
                      <a:endParaRPr lang="en-US" sz="20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vi-VN" sz="2400">
                          <a:solidFill>
                            <a:srgbClr val="FFFF00"/>
                          </a:solidFill>
                          <a:effectLst/>
                          <a:latin typeface="+mj-lt"/>
                        </a:rPr>
                        <a:t>Thể hiện trong </a:t>
                      </a:r>
                      <a:r>
                        <a:rPr lang="en-US" sz="2400">
                          <a:solidFill>
                            <a:srgbClr val="FFFF00"/>
                          </a:solidFill>
                          <a:effectLst/>
                          <a:latin typeface="+mj-lt"/>
                        </a:rPr>
                        <a:t>“</a:t>
                      </a:r>
                      <a:r>
                        <a:rPr lang="vi-VN" sz="2400">
                          <a:solidFill>
                            <a:srgbClr val="FFFF00"/>
                          </a:solidFill>
                          <a:effectLst/>
                          <a:latin typeface="+mj-lt"/>
                        </a:rPr>
                        <a:t>Lão Hạc</a:t>
                      </a:r>
                      <a:r>
                        <a:rPr lang="en-US" sz="2400">
                          <a:solidFill>
                            <a:srgbClr val="FFFF00"/>
                          </a:solidFill>
                          <a:effectLst/>
                          <a:latin typeface="+mj-lt"/>
                        </a:rPr>
                        <a:t>”</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9493838"/>
                  </a:ext>
                </a:extLst>
              </a:tr>
              <a:tr h="1027408">
                <a:tc>
                  <a:txBody>
                    <a:bodyPr/>
                    <a:lstStyle/>
                    <a:p>
                      <a:pPr algn="just">
                        <a:spcAft>
                          <a:spcPts val="600"/>
                        </a:spcAft>
                      </a:pPr>
                      <a:r>
                        <a:rPr lang="vi-VN" sz="2400">
                          <a:solidFill>
                            <a:srgbClr val="FFFF00"/>
                          </a:solidFill>
                          <a:effectLst/>
                          <a:latin typeface="+mj-lt"/>
                        </a:rPr>
                        <a:t>Đề tài</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000">
                          <a:solidFill>
                            <a:schemeClr val="bg1"/>
                          </a:solidFill>
                          <a:effectLst/>
                          <a:latin typeface="+mj-lt"/>
                        </a:rPr>
                        <a:t>Đời sống hằng ngày, cuộc sống và môi trường xã hội đương thời</a:t>
                      </a:r>
                      <a:endParaRPr lang="en-US" sz="20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400">
                          <a:solidFill>
                            <a:schemeClr val="bg1"/>
                          </a:solidFill>
                          <a:effectLst/>
                          <a:latin typeface="+mj-lt"/>
                          <a:ea typeface="Times New Roman" panose="02020603050405020304" pitchFamily="18" charset="0"/>
                          <a:cs typeface="Times New Roman" panose="02020603050405020304" pitchFamily="18" charset="0"/>
                        </a:rPr>
                        <a:t>Nông thôn Việt Nam và đời sống người nông dân trước Cách mạng tháng Tám năm 1945.</a:t>
                      </a:r>
                      <a:endParaRPr lang="en-US" sz="20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9798766"/>
                  </a:ext>
                </a:extLst>
              </a:tr>
              <a:tr h="1184565">
                <a:tc>
                  <a:txBody>
                    <a:bodyPr/>
                    <a:lstStyle/>
                    <a:p>
                      <a:pPr algn="just">
                        <a:spcAft>
                          <a:spcPts val="600"/>
                        </a:spcAft>
                      </a:pPr>
                      <a:r>
                        <a:rPr lang="vi-VN" sz="2400">
                          <a:solidFill>
                            <a:srgbClr val="FFFF00"/>
                          </a:solidFill>
                          <a:effectLst/>
                          <a:latin typeface="+mj-lt"/>
                        </a:rPr>
                        <a:t>Cảm hứng</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000">
                          <a:solidFill>
                            <a:schemeClr val="bg1"/>
                          </a:solidFill>
                          <a:effectLst/>
                          <a:latin typeface="+mj-lt"/>
                        </a:rPr>
                        <a:t>Phê phán, bóc trần những tiêu cực của thực tại</a:t>
                      </a:r>
                      <a:endParaRPr lang="en-US" sz="20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101600" indent="179705" algn="just">
                        <a:lnSpc>
                          <a:spcPct val="107000"/>
                        </a:lnSpc>
                        <a:spcBef>
                          <a:spcPts val="505"/>
                        </a:spcBef>
                        <a:spcAft>
                          <a:spcPts val="600"/>
                        </a:spcAft>
                      </a:pPr>
                      <a:r>
                        <a:rPr lang="vi-VN" sz="2400">
                          <a:solidFill>
                            <a:schemeClr val="bg1"/>
                          </a:solidFill>
                          <a:effectLst/>
                          <a:latin typeface="+mj-lt"/>
                          <a:ea typeface="Times New Roman" panose="02020603050405020304" pitchFamily="18" charset="0"/>
                          <a:cs typeface="Times New Roman" panose="02020603050405020304" pitchFamily="18" charset="0"/>
                        </a:rPr>
                        <a:t>Phơi bày hiện thực tăm tối và đời sống khốn cùng của người nông dân, từ đó ca ngợi sức mạnh của tình yêu thương và bản chất lương thiện của họ. </a:t>
                      </a:r>
                      <a:endParaRPr lang="en-US" sz="20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5884193"/>
                  </a:ext>
                </a:extLst>
              </a:tr>
              <a:tr h="2642677">
                <a:tc>
                  <a:txBody>
                    <a:bodyPr/>
                    <a:lstStyle/>
                    <a:p>
                      <a:pPr algn="just">
                        <a:spcAft>
                          <a:spcPts val="600"/>
                        </a:spcAft>
                      </a:pPr>
                      <a:r>
                        <a:rPr lang="vi-VN" sz="2400">
                          <a:solidFill>
                            <a:srgbClr val="FFFF00"/>
                          </a:solidFill>
                          <a:effectLst/>
                          <a:latin typeface="+mj-lt"/>
                        </a:rPr>
                        <a:t>Nghệ thuật</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000">
                          <a:solidFill>
                            <a:schemeClr val="bg1"/>
                          </a:solidFill>
                          <a:effectLst/>
                          <a:latin typeface="+mj-lt"/>
                        </a:rPr>
                        <a:t>Có xu hướng khắc hoạ chính xác, tỉ mỉ những bức tranh chân thực về cuộc sống và môi trường xã hội, những nhân vật điển hình cho một hoàn cảnh, tính cách, số phận trong xã hội</a:t>
                      </a:r>
                      <a:endParaRPr lang="en-US" sz="20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400">
                          <a:solidFill>
                            <a:schemeClr val="bg1"/>
                          </a:solidFill>
                          <a:effectLst/>
                          <a:latin typeface="+mj-lt"/>
                          <a:ea typeface="Times New Roman" panose="02020603050405020304" pitchFamily="18" charset="0"/>
                          <a:cs typeface="Times New Roman" panose="02020603050405020304" pitchFamily="18" charset="0"/>
                        </a:rPr>
                        <a:t>Sử dụng một loạt những hình ảnh, chi tiết chân thực, xuất phát từ đời sống nông thôn Việt Nam trước Cách mạng tháng Tám năm 1945 thời Nam Cao sống (nông thôn mất mùa, làng bị mất vé sợi, dân làng tranh nhau chút kế sinh nhai, thanh niên nông thôn nộp thẻ đi phu đồn điền thực dân Pháp); nhân vật điển hình cho tầng lớp nông dân Việt Nam trước Cách mạng tháng Tám năm 1945.</a:t>
                      </a:r>
                      <a:endParaRPr lang="en-US" sz="20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8730102"/>
                  </a:ext>
                </a:extLst>
              </a:tr>
            </a:tbl>
          </a:graphicData>
        </a:graphic>
      </p:graphicFrame>
    </p:spTree>
    <p:extLst>
      <p:ext uri="{BB962C8B-B14F-4D97-AF65-F5344CB8AC3E}">
        <p14:creationId xmlns:p14="http://schemas.microsoft.com/office/powerpoint/2010/main" val="29531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23178"/>
            <a:ext cx="12316460" cy="6904355"/>
          </a:xfrm>
          <a:prstGeom prst="rect">
            <a:avLst/>
          </a:prstGeom>
        </p:spPr>
      </p:pic>
      <p:sp>
        <p:nvSpPr>
          <p:cNvPr id="2" name="Rectangle 1">
            <a:extLst>
              <a:ext uri="{FF2B5EF4-FFF2-40B4-BE49-F238E27FC236}">
                <a16:creationId xmlns:a16="http://schemas.microsoft.com/office/drawing/2014/main" id="{08143D09-B4DE-F331-F183-AF35BB7E7827}"/>
              </a:ext>
            </a:extLst>
          </p:cNvPr>
          <p:cNvSpPr/>
          <p:nvPr/>
        </p:nvSpPr>
        <p:spPr>
          <a:xfrm>
            <a:off x="2565166" y="321018"/>
            <a:ext cx="7029681"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lvl="0">
              <a:buClr>
                <a:srgbClr val="BF0000"/>
              </a:buClr>
              <a:buSzPts val="1200"/>
              <a:tabLst>
                <a:tab pos="219075" algn="l"/>
              </a:tabLst>
            </a:pPr>
            <a:r>
              <a:rPr lang="vi-VN" sz="3200" b="1" spc="0">
                <a:solidFill>
                  <a:srgbClr val="FFFF00"/>
                </a:solidFill>
                <a:effectLst/>
                <a:latin typeface="Times New Roman" panose="02020603050405020304" pitchFamily="18" charset="0"/>
                <a:ea typeface="Times New Roman" panose="02020603050405020304" pitchFamily="18" charset="0"/>
              </a:rPr>
              <a:t>HOẠT</a:t>
            </a:r>
            <a:r>
              <a:rPr lang="vi-VN" sz="3200" b="1" spc="-4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ĐỘNG:</a:t>
            </a:r>
            <a:r>
              <a:rPr lang="vi-VN" sz="3200" b="1" spc="-3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VẬN</a:t>
            </a:r>
            <a:r>
              <a:rPr lang="vi-VN" sz="3200" b="1" spc="-3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DỤNG,</a:t>
            </a:r>
            <a:r>
              <a:rPr lang="vi-VN" sz="3200" b="1" spc="-30">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LIÊN</a:t>
            </a:r>
            <a:r>
              <a:rPr lang="vi-VN" sz="3200" b="1" spc="-25">
                <a:solidFill>
                  <a:srgbClr val="FFFF00"/>
                </a:solidFill>
                <a:effectLst/>
                <a:latin typeface="Times New Roman" panose="02020603050405020304" pitchFamily="18" charset="0"/>
                <a:ea typeface="Times New Roman" panose="02020603050405020304" pitchFamily="18" charset="0"/>
              </a:rPr>
              <a:t> HỆ</a:t>
            </a:r>
            <a:endParaRPr lang="en-US" sz="3200" spc="0">
              <a:solidFill>
                <a:srgbClr val="FFFF00"/>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4A09482-2713-9EFD-8405-1DA2D32609E8}"/>
              </a:ext>
            </a:extLst>
          </p:cNvPr>
          <p:cNvSpPr txBox="1"/>
          <p:nvPr/>
        </p:nvSpPr>
        <p:spPr>
          <a:xfrm>
            <a:off x="500743" y="1023257"/>
            <a:ext cx="11125199" cy="1815882"/>
          </a:xfrm>
          <a:prstGeom prst="rect">
            <a:avLst/>
          </a:prstGeom>
          <a:noFill/>
        </p:spPr>
        <p:txBody>
          <a:bodyPr wrap="square">
            <a:spAutoFit/>
          </a:bodyPr>
          <a:lstStyle/>
          <a:p>
            <a:pPr lvl="1" algn="just">
              <a:buSzPts val="1200"/>
              <a:tabLst>
                <a:tab pos="223520" algn="l"/>
              </a:tabLst>
            </a:pPr>
            <a:r>
              <a:rPr lang="en-US" sz="2800" i="1" spc="0">
                <a:solidFill>
                  <a:srgbClr val="FFFF00"/>
                </a:solidFill>
                <a:effectLst/>
                <a:latin typeface="Times New Roman" panose="02020603050405020304" pitchFamily="18" charset="0"/>
                <a:ea typeface="Times New Roman" panose="02020603050405020304" pitchFamily="18" charset="0"/>
              </a:rPr>
              <a:t>(Lồng ghép nội dung học tập và làm theo tư tưởng, đạo đức, phong cách Hồ Chí Minh): </a:t>
            </a:r>
            <a:r>
              <a:rPr lang="vi-VN" sz="2800" spc="0">
                <a:solidFill>
                  <a:srgbClr val="FFFF00"/>
                </a:solidFill>
                <a:effectLst/>
                <a:latin typeface="Times New Roman" panose="02020603050405020304" pitchFamily="18" charset="0"/>
                <a:ea typeface="Times New Roman" panose="02020603050405020304" pitchFamily="18" charset="0"/>
              </a:rPr>
              <a:t>Qua</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nhân</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vật</a:t>
            </a:r>
            <a:r>
              <a:rPr lang="vi-VN" sz="2800" spc="-4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Lão</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Hạc,</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em</a:t>
            </a:r>
            <a:r>
              <a:rPr lang="vi-VN" sz="2800" spc="-5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hãy</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trình</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bày</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suy</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nghĩ</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của</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mình</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về</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tầm</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20">
                <a:solidFill>
                  <a:srgbClr val="FFFF00"/>
                </a:solidFill>
                <a:effectLst/>
                <a:latin typeface="Times New Roman" panose="02020603050405020304" pitchFamily="18" charset="0"/>
                <a:ea typeface="Times New Roman" panose="02020603050405020304" pitchFamily="18" charset="0"/>
              </a:rPr>
              <a:t>quan</a:t>
            </a:r>
            <a:r>
              <a:rPr lang="en-US" sz="2800" spc="-2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trọng của việc giữ gìn một phẩm chất cao đẹp ngay cả khi đối mặt với những tình huống éo le </a:t>
            </a:r>
            <a:r>
              <a:rPr lang="vi-VN" sz="2800" spc="-10">
                <a:solidFill>
                  <a:srgbClr val="FFFF00"/>
                </a:solidFill>
                <a:effectLst/>
                <a:latin typeface="Times New Roman" panose="02020603050405020304" pitchFamily="18" charset="0"/>
                <a:ea typeface="Times New Roman" panose="02020603050405020304" pitchFamily="18" charset="0"/>
              </a:rPr>
              <a:t>nhất</a:t>
            </a:r>
            <a:r>
              <a:rPr lang="en-US" sz="2800" spc="-10">
                <a:solidFill>
                  <a:srgbClr val="FFFF00"/>
                </a:solidFill>
                <a:effectLst/>
                <a:latin typeface="Times New Roman" panose="02020603050405020304" pitchFamily="18" charset="0"/>
                <a:ea typeface="Times New Roman" panose="02020603050405020304" pitchFamily="18" charset="0"/>
              </a:rPr>
              <a:t> ? </a:t>
            </a:r>
            <a:endParaRPr lang="en-US" sz="4000">
              <a:solidFill>
                <a:srgbClr val="FFFF00"/>
              </a:solidFill>
            </a:endParaRPr>
          </a:p>
        </p:txBody>
      </p:sp>
      <p:pic>
        <p:nvPicPr>
          <p:cNvPr id="3074" name="Picture 2" descr="Đưa hệ giá trị quốc gia, văn hóa, gia đình và chuẩn mực con người Việt Nam  vào cuộc sống">
            <a:extLst>
              <a:ext uri="{FF2B5EF4-FFF2-40B4-BE49-F238E27FC236}">
                <a16:creationId xmlns:a16="http://schemas.microsoft.com/office/drawing/2014/main" id="{552A6274-6DF5-9521-6BE3-2390BC81B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983" y="3580611"/>
            <a:ext cx="5230788" cy="28562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ỌC BÁC, HỌC NHẬT KÝ TRONG TÙ MỘT BẢO VẬT CỦA QUỐC GIA | Tỉnh Đoàn tỉnh Bến  Tre">
            <a:extLst>
              <a:ext uri="{FF2B5EF4-FFF2-40B4-BE49-F238E27FC236}">
                <a16:creationId xmlns:a16="http://schemas.microsoft.com/office/drawing/2014/main" id="{862A985C-F2FC-2CEA-9D40-CF8DCAD2D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77" y="2654586"/>
            <a:ext cx="5678852" cy="318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8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up)">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up)">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4" name="Rectangle 3">
            <a:extLst>
              <a:ext uri="{FF2B5EF4-FFF2-40B4-BE49-F238E27FC236}">
                <a16:creationId xmlns:a16="http://schemas.microsoft.com/office/drawing/2014/main" id="{3D012AB3-1600-99D6-8C9F-ADAEF324C118}"/>
              </a:ext>
            </a:extLst>
          </p:cNvPr>
          <p:cNvSpPr/>
          <p:nvPr/>
        </p:nvSpPr>
        <p:spPr>
          <a:xfrm>
            <a:off x="4574880" y="203779"/>
            <a:ext cx="3042243"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a:ln/>
                <a:solidFill>
                  <a:srgbClr val="FFFF00"/>
                </a:solidFill>
                <a:effectLst/>
                <a:latin typeface="Times New Roman" panose="02020603050405020304" pitchFamily="18" charset="0"/>
                <a:cs typeface="Times New Roman" panose="02020603050405020304" pitchFamily="18" charset="0"/>
              </a:rPr>
              <a:t>MỤC TIÊU</a:t>
            </a:r>
          </a:p>
        </p:txBody>
      </p:sp>
      <p:graphicFrame>
        <p:nvGraphicFramePr>
          <p:cNvPr id="5" name="Diagram 4">
            <a:extLst>
              <a:ext uri="{FF2B5EF4-FFF2-40B4-BE49-F238E27FC236}">
                <a16:creationId xmlns:a16="http://schemas.microsoft.com/office/drawing/2014/main" id="{8A203FFA-AF93-59BB-3E1B-7B2180DE4EE7}"/>
              </a:ext>
            </a:extLst>
          </p:cNvPr>
          <p:cNvGraphicFramePr/>
          <p:nvPr>
            <p:extLst>
              <p:ext uri="{D42A27DB-BD31-4B8C-83A1-F6EECF244321}">
                <p14:modId xmlns:p14="http://schemas.microsoft.com/office/powerpoint/2010/main" val="3909144626"/>
              </p:ext>
            </p:extLst>
          </p:nvPr>
        </p:nvGraphicFramePr>
        <p:xfrm>
          <a:off x="348344" y="973220"/>
          <a:ext cx="11506199" cy="568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99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D600A467-AF40-4033-98F7-F8E2825AD95A}"/>
                                            </p:graphicEl>
                                          </p:spTgt>
                                        </p:tgtEl>
                                        <p:attrNameLst>
                                          <p:attrName>style.visibility</p:attrName>
                                        </p:attrNameLst>
                                      </p:cBhvr>
                                      <p:to>
                                        <p:strVal val="visible"/>
                                      </p:to>
                                    </p:set>
                                    <p:animEffect transition="in" filter="wipe(up)">
                                      <p:cBhvr>
                                        <p:cTn id="7" dur="500"/>
                                        <p:tgtEl>
                                          <p:spTgt spid="5">
                                            <p:graphicEl>
                                              <a:dgm id="{D600A467-AF40-4033-98F7-F8E2825AD95A}"/>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5A4F68B9-69C8-4534-9B5E-66381A6E08A4}"/>
                                            </p:graphicEl>
                                          </p:spTgt>
                                        </p:tgtEl>
                                        <p:attrNameLst>
                                          <p:attrName>style.visibility</p:attrName>
                                        </p:attrNameLst>
                                      </p:cBhvr>
                                      <p:to>
                                        <p:strVal val="visible"/>
                                      </p:to>
                                    </p:set>
                                    <p:animEffect transition="in" filter="wipe(up)">
                                      <p:cBhvr>
                                        <p:cTn id="10" dur="500"/>
                                        <p:tgtEl>
                                          <p:spTgt spid="5">
                                            <p:graphicEl>
                                              <a:dgm id="{5A4F68B9-69C8-4534-9B5E-66381A6E08A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graphicEl>
                                              <a:dgm id="{1BEA9B0B-9A1A-426F-8D1A-E2C574123ADD}"/>
                                            </p:graphicEl>
                                          </p:spTgt>
                                        </p:tgtEl>
                                        <p:attrNameLst>
                                          <p:attrName>style.visibility</p:attrName>
                                        </p:attrNameLst>
                                      </p:cBhvr>
                                      <p:to>
                                        <p:strVal val="visible"/>
                                      </p:to>
                                    </p:set>
                                    <p:animEffect transition="in" filter="wipe(up)">
                                      <p:cBhvr>
                                        <p:cTn id="15" dur="500"/>
                                        <p:tgtEl>
                                          <p:spTgt spid="5">
                                            <p:graphicEl>
                                              <a:dgm id="{1BEA9B0B-9A1A-426F-8D1A-E2C574123ADD}"/>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graphicEl>
                                              <a:dgm id="{E4A931D9-0380-4782-A5D5-6C774DD7CAF7}"/>
                                            </p:graphicEl>
                                          </p:spTgt>
                                        </p:tgtEl>
                                        <p:attrNameLst>
                                          <p:attrName>style.visibility</p:attrName>
                                        </p:attrNameLst>
                                      </p:cBhvr>
                                      <p:to>
                                        <p:strVal val="visible"/>
                                      </p:to>
                                    </p:set>
                                    <p:animEffect transition="in" filter="wipe(up)">
                                      <p:cBhvr>
                                        <p:cTn id="18" dur="500"/>
                                        <p:tgtEl>
                                          <p:spTgt spid="5">
                                            <p:graphicEl>
                                              <a:dgm id="{E4A931D9-0380-4782-A5D5-6C774DD7CAF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graphicEl>
                                              <a:dgm id="{C11F1AEE-45A5-4F40-9146-4C0C0E39765C}"/>
                                            </p:graphicEl>
                                          </p:spTgt>
                                        </p:tgtEl>
                                        <p:attrNameLst>
                                          <p:attrName>style.visibility</p:attrName>
                                        </p:attrNameLst>
                                      </p:cBhvr>
                                      <p:to>
                                        <p:strVal val="visible"/>
                                      </p:to>
                                    </p:set>
                                    <p:animEffect transition="in" filter="wipe(up)">
                                      <p:cBhvr>
                                        <p:cTn id="23" dur="500"/>
                                        <p:tgtEl>
                                          <p:spTgt spid="5">
                                            <p:graphicEl>
                                              <a:dgm id="{C11F1AEE-45A5-4F40-9146-4C0C0E39765C}"/>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
                                            <p:graphicEl>
                                              <a:dgm id="{AA5DC865-B6F4-485F-9452-12B356C7698A}"/>
                                            </p:graphicEl>
                                          </p:spTgt>
                                        </p:tgtEl>
                                        <p:attrNameLst>
                                          <p:attrName>style.visibility</p:attrName>
                                        </p:attrNameLst>
                                      </p:cBhvr>
                                      <p:to>
                                        <p:strVal val="visible"/>
                                      </p:to>
                                    </p:set>
                                    <p:animEffect transition="in" filter="wipe(up)">
                                      <p:cBhvr>
                                        <p:cTn id="26" dur="500"/>
                                        <p:tgtEl>
                                          <p:spTgt spid="5">
                                            <p:graphicEl>
                                              <a:dgm id="{AA5DC865-B6F4-485F-9452-12B356C769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24129" y="-46355"/>
            <a:ext cx="12316460" cy="6904355"/>
          </a:xfrm>
          <a:prstGeom prst="rect">
            <a:avLst/>
          </a:prstGeom>
        </p:spPr>
      </p:pic>
      <p:sp>
        <p:nvSpPr>
          <p:cNvPr id="4" name="Rectangle 3">
            <a:extLst>
              <a:ext uri="{FF2B5EF4-FFF2-40B4-BE49-F238E27FC236}">
                <a16:creationId xmlns:a16="http://schemas.microsoft.com/office/drawing/2014/main" id="{3D012AB3-1600-99D6-8C9F-ADAEF324C118}"/>
              </a:ext>
            </a:extLst>
          </p:cNvPr>
          <p:cNvSpPr/>
          <p:nvPr/>
        </p:nvSpPr>
        <p:spPr>
          <a:xfrm>
            <a:off x="4574880" y="203779"/>
            <a:ext cx="3042243"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a:ln/>
                <a:solidFill>
                  <a:srgbClr val="FFFF00"/>
                </a:solidFill>
                <a:effectLst/>
                <a:latin typeface="Times New Roman" panose="02020603050405020304" pitchFamily="18" charset="0"/>
                <a:cs typeface="Times New Roman" panose="02020603050405020304" pitchFamily="18" charset="0"/>
              </a:rPr>
              <a:t>MỤC TIÊU</a:t>
            </a:r>
          </a:p>
        </p:txBody>
      </p:sp>
      <p:graphicFrame>
        <p:nvGraphicFramePr>
          <p:cNvPr id="5" name="Diagram 4">
            <a:extLst>
              <a:ext uri="{FF2B5EF4-FFF2-40B4-BE49-F238E27FC236}">
                <a16:creationId xmlns:a16="http://schemas.microsoft.com/office/drawing/2014/main" id="{8A203FFA-AF93-59BB-3E1B-7B2180DE4EE7}"/>
              </a:ext>
            </a:extLst>
          </p:cNvPr>
          <p:cNvGraphicFramePr/>
          <p:nvPr>
            <p:extLst>
              <p:ext uri="{D42A27DB-BD31-4B8C-83A1-F6EECF244321}">
                <p14:modId xmlns:p14="http://schemas.microsoft.com/office/powerpoint/2010/main" val="1562151796"/>
              </p:ext>
            </p:extLst>
          </p:nvPr>
        </p:nvGraphicFramePr>
        <p:xfrm>
          <a:off x="348344" y="973220"/>
          <a:ext cx="11571514" cy="568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382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A0D68C4C-A151-4D4D-984B-75FC7D245065}"/>
                                            </p:graphicEl>
                                          </p:spTgt>
                                        </p:tgtEl>
                                        <p:attrNameLst>
                                          <p:attrName>style.visibility</p:attrName>
                                        </p:attrNameLst>
                                      </p:cBhvr>
                                      <p:to>
                                        <p:strVal val="visible"/>
                                      </p:to>
                                    </p:set>
                                    <p:animEffect transition="in" filter="wipe(up)">
                                      <p:cBhvr>
                                        <p:cTn id="7" dur="500"/>
                                        <p:tgtEl>
                                          <p:spTgt spid="5">
                                            <p:graphicEl>
                                              <a:dgm id="{A0D68C4C-A151-4D4D-984B-75FC7D245065}"/>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5A78C50C-7228-4B53-80F2-D5F5C0CE8B9D}"/>
                                            </p:graphicEl>
                                          </p:spTgt>
                                        </p:tgtEl>
                                        <p:attrNameLst>
                                          <p:attrName>style.visibility</p:attrName>
                                        </p:attrNameLst>
                                      </p:cBhvr>
                                      <p:to>
                                        <p:strVal val="visible"/>
                                      </p:to>
                                    </p:set>
                                    <p:animEffect transition="in" filter="wipe(up)">
                                      <p:cBhvr>
                                        <p:cTn id="10" dur="500"/>
                                        <p:tgtEl>
                                          <p:spTgt spid="5">
                                            <p:graphicEl>
                                              <a:dgm id="{5A78C50C-7228-4B53-80F2-D5F5C0CE8B9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graphicEl>
                                              <a:dgm id="{F24BF4D0-EC60-452A-93DD-3AF30290724E}"/>
                                            </p:graphicEl>
                                          </p:spTgt>
                                        </p:tgtEl>
                                        <p:attrNameLst>
                                          <p:attrName>style.visibility</p:attrName>
                                        </p:attrNameLst>
                                      </p:cBhvr>
                                      <p:to>
                                        <p:strVal val="visible"/>
                                      </p:to>
                                    </p:set>
                                    <p:animEffect transition="in" filter="wipe(up)">
                                      <p:cBhvr>
                                        <p:cTn id="15" dur="500"/>
                                        <p:tgtEl>
                                          <p:spTgt spid="5">
                                            <p:graphicEl>
                                              <a:dgm id="{F24BF4D0-EC60-452A-93DD-3AF30290724E}"/>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graphicEl>
                                              <a:dgm id="{6C99AD15-75C5-4846-88D3-8F73C74476D5}"/>
                                            </p:graphicEl>
                                          </p:spTgt>
                                        </p:tgtEl>
                                        <p:attrNameLst>
                                          <p:attrName>style.visibility</p:attrName>
                                        </p:attrNameLst>
                                      </p:cBhvr>
                                      <p:to>
                                        <p:strVal val="visible"/>
                                      </p:to>
                                    </p:set>
                                    <p:animEffect transition="in" filter="wipe(up)">
                                      <p:cBhvr>
                                        <p:cTn id="18" dur="500"/>
                                        <p:tgtEl>
                                          <p:spTgt spid="5">
                                            <p:graphicEl>
                                              <a:dgm id="{6C99AD15-75C5-4846-88D3-8F73C74476D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graphicEl>
                                              <a:dgm id="{A820B5C9-22C3-4AF0-B90A-EC735C4BDE4A}"/>
                                            </p:graphicEl>
                                          </p:spTgt>
                                        </p:tgtEl>
                                        <p:attrNameLst>
                                          <p:attrName>style.visibility</p:attrName>
                                        </p:attrNameLst>
                                      </p:cBhvr>
                                      <p:to>
                                        <p:strVal val="visible"/>
                                      </p:to>
                                    </p:set>
                                    <p:animEffect transition="in" filter="wipe(up)">
                                      <p:cBhvr>
                                        <p:cTn id="23" dur="500"/>
                                        <p:tgtEl>
                                          <p:spTgt spid="5">
                                            <p:graphicEl>
                                              <a:dgm id="{A820B5C9-22C3-4AF0-B90A-EC735C4BDE4A}"/>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
                                            <p:graphicEl>
                                              <a:dgm id="{7E756396-912A-440D-8F8A-9C800B2E9448}"/>
                                            </p:graphicEl>
                                          </p:spTgt>
                                        </p:tgtEl>
                                        <p:attrNameLst>
                                          <p:attrName>style.visibility</p:attrName>
                                        </p:attrNameLst>
                                      </p:cBhvr>
                                      <p:to>
                                        <p:strVal val="visible"/>
                                      </p:to>
                                    </p:set>
                                    <p:animEffect transition="in" filter="wipe(up)">
                                      <p:cBhvr>
                                        <p:cTn id="26" dur="500"/>
                                        <p:tgtEl>
                                          <p:spTgt spid="5">
                                            <p:graphicEl>
                                              <a:dgm id="{7E756396-912A-440D-8F8A-9C800B2E94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26201" b="13214"/>
          <a:stretch>
            <a:fillRect/>
          </a:stretch>
        </p:blipFill>
        <p:spPr>
          <a:xfrm>
            <a:off x="-1" y="-1"/>
            <a:ext cx="12192001" cy="7167717"/>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0476" t="26516"/>
          <a:stretch>
            <a:fillRect/>
          </a:stretch>
        </p:blipFill>
        <p:spPr>
          <a:xfrm rot="20364165">
            <a:off x="4408090" y="1997208"/>
            <a:ext cx="9347564" cy="576910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2136" b="5598"/>
          <a:stretch>
            <a:fillRect/>
          </a:stretch>
        </p:blipFill>
        <p:spPr>
          <a:xfrm>
            <a:off x="0" y="3990441"/>
            <a:ext cx="12192000" cy="3185652"/>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l="69286" b="72615"/>
          <a:stretch>
            <a:fillRect/>
          </a:stretch>
        </p:blipFill>
        <p:spPr>
          <a:xfrm>
            <a:off x="8447314" y="0"/>
            <a:ext cx="3744686" cy="1669143"/>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r="26201" b="13214"/>
          <a:stretch>
            <a:fillRect/>
          </a:stretch>
        </p:blipFill>
        <p:spPr>
          <a:xfrm>
            <a:off x="179746" y="653155"/>
            <a:ext cx="12192001" cy="7167717"/>
          </a:xfrm>
          <a:prstGeom prst="rect">
            <a:avLst/>
          </a:prstGeom>
        </p:spPr>
      </p:pic>
      <p:sp>
        <p:nvSpPr>
          <p:cNvPr id="29" name="文本框 28"/>
          <p:cNvSpPr txBox="1"/>
          <p:nvPr/>
        </p:nvSpPr>
        <p:spPr>
          <a:xfrm>
            <a:off x="1342364" y="4760191"/>
            <a:ext cx="6285657" cy="347590"/>
          </a:xfrm>
          <a:prstGeom prst="rect">
            <a:avLst/>
          </a:prstGeom>
          <a:noFill/>
        </p:spPr>
        <p:txBody>
          <a:bodyPr wrap="square" rtlCol="0">
            <a:spAutoFit/>
          </a:bodyPr>
          <a:lstStyle/>
          <a:p>
            <a:pPr algn="dist"/>
            <a:endParaRPr lang="zh-CN" altLang="en-US" sz="1050" dirty="0">
              <a:solidFill>
                <a:srgbClr val="D14415"/>
              </a:solidFill>
              <a:latin typeface="字魂110号-武林江湖体" panose="00000500000000000000" pitchFamily="2" charset="-122"/>
              <a:ea typeface="字魂110号-武林江湖体" panose="00000500000000000000" pitchFamily="2" charset="-122"/>
            </a:endParaRPr>
          </a:p>
        </p:txBody>
      </p:sp>
      <p:pic>
        <p:nvPicPr>
          <p:cNvPr id="6" name="Picture 2">
            <a:extLst>
              <a:ext uri="{FF2B5EF4-FFF2-40B4-BE49-F238E27FC236}">
                <a16:creationId xmlns:a16="http://schemas.microsoft.com/office/drawing/2014/main" id="{EB4C8451-69CF-F7F8-66A2-2A5433B0C7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893799" y="884068"/>
            <a:ext cx="4619715" cy="5722620"/>
          </a:xfrm>
          <a:prstGeom prst="rect">
            <a:avLst/>
          </a:prstGeom>
        </p:spPr>
      </p:pic>
      <p:pic>
        <p:nvPicPr>
          <p:cNvPr id="7" name="图片 18">
            <a:extLst>
              <a:ext uri="{FF2B5EF4-FFF2-40B4-BE49-F238E27FC236}">
                <a16:creationId xmlns:a16="http://schemas.microsoft.com/office/drawing/2014/main" id="{F678A724-850B-3A57-ADB4-2044BCD289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286" b="72615"/>
          <a:stretch>
            <a:fillRect/>
          </a:stretch>
        </p:blipFill>
        <p:spPr>
          <a:xfrm>
            <a:off x="8599714" y="152400"/>
            <a:ext cx="3744686" cy="1669143"/>
          </a:xfrm>
          <a:prstGeom prst="rect">
            <a:avLst/>
          </a:prstGeom>
        </p:spPr>
      </p:pic>
      <p:grpSp>
        <p:nvGrpSpPr>
          <p:cNvPr id="8" name="组合 22">
            <a:extLst>
              <a:ext uri="{FF2B5EF4-FFF2-40B4-BE49-F238E27FC236}">
                <a16:creationId xmlns:a16="http://schemas.microsoft.com/office/drawing/2014/main" id="{EC4B7E51-624E-4FD2-85C9-08966243564E}"/>
              </a:ext>
            </a:extLst>
          </p:cNvPr>
          <p:cNvGrpSpPr/>
          <p:nvPr/>
        </p:nvGrpSpPr>
        <p:grpSpPr>
          <a:xfrm>
            <a:off x="-123415" y="3775502"/>
            <a:ext cx="12210991" cy="4073626"/>
            <a:chOff x="-18992" y="3093744"/>
            <a:chExt cx="12210991" cy="4073626"/>
          </a:xfrm>
        </p:grpSpPr>
        <p:pic>
          <p:nvPicPr>
            <p:cNvPr id="9" name="图片 23">
              <a:extLst>
                <a:ext uri="{FF2B5EF4-FFF2-40B4-BE49-F238E27FC236}">
                  <a16:creationId xmlns:a16="http://schemas.microsoft.com/office/drawing/2014/main" id="{BE217696-100B-39C3-EF83-77E13E80A50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012" t="46103" r="55308" b="1631"/>
            <a:stretch>
              <a:fillRect/>
            </a:stretch>
          </p:blipFill>
          <p:spPr>
            <a:xfrm>
              <a:off x="1243931" y="4942762"/>
              <a:ext cx="1676422" cy="1774844"/>
            </a:xfrm>
            <a:prstGeom prst="rect">
              <a:avLst/>
            </a:prstGeom>
          </p:spPr>
        </p:pic>
        <p:pic>
          <p:nvPicPr>
            <p:cNvPr id="10" name="图片 24">
              <a:extLst>
                <a:ext uri="{FF2B5EF4-FFF2-40B4-BE49-F238E27FC236}">
                  <a16:creationId xmlns:a16="http://schemas.microsoft.com/office/drawing/2014/main" id="{FFA9FC78-7091-A644-C4B1-C2BF96D3F9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024" t="3982" r="78795" b="50000"/>
            <a:stretch>
              <a:fillRect/>
            </a:stretch>
          </p:blipFill>
          <p:spPr>
            <a:xfrm>
              <a:off x="0" y="3093744"/>
              <a:ext cx="1541651" cy="1849017"/>
            </a:xfrm>
            <a:prstGeom prst="rect">
              <a:avLst/>
            </a:prstGeom>
          </p:spPr>
        </p:pic>
        <p:pic>
          <p:nvPicPr>
            <p:cNvPr id="11" name="图片 25">
              <a:extLst>
                <a:ext uri="{FF2B5EF4-FFF2-40B4-BE49-F238E27FC236}">
                  <a16:creationId xmlns:a16="http://schemas.microsoft.com/office/drawing/2014/main" id="{E1480716-740A-CF8F-CE06-F1C2531EFB7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2136" b="5598"/>
            <a:stretch>
              <a:fillRect/>
            </a:stretch>
          </p:blipFill>
          <p:spPr>
            <a:xfrm>
              <a:off x="-18992" y="3981718"/>
              <a:ext cx="12210991" cy="3185652"/>
            </a:xfrm>
            <a:prstGeom prst="rect">
              <a:avLst/>
            </a:prstGeom>
          </p:spPr>
        </p:pic>
      </p:grpSp>
      <p:sp>
        <p:nvSpPr>
          <p:cNvPr id="12" name="Rectangle 11">
            <a:extLst>
              <a:ext uri="{FF2B5EF4-FFF2-40B4-BE49-F238E27FC236}">
                <a16:creationId xmlns:a16="http://schemas.microsoft.com/office/drawing/2014/main" id="{FA6DD418-EE3C-B835-2579-A4D96101C3A0}"/>
              </a:ext>
            </a:extLst>
          </p:cNvPr>
          <p:cNvSpPr/>
          <p:nvPr/>
        </p:nvSpPr>
        <p:spPr>
          <a:xfrm>
            <a:off x="513719" y="263696"/>
            <a:ext cx="8511048"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a:ln/>
                <a:solidFill>
                  <a:schemeClr val="accent2">
                    <a:lumMod val="50000"/>
                  </a:schemeClr>
                </a:solidFill>
                <a:effectLst/>
                <a:latin typeface="Times New Roman" pitchFamily="18" charset="0"/>
                <a:cs typeface="Times New Roman" pitchFamily="18" charset="0"/>
              </a:rPr>
              <a:t>BÀI 2</a:t>
            </a:r>
          </a:p>
          <a:p>
            <a:pPr algn="ctr"/>
            <a:r>
              <a:rPr lang="en-US" sz="3600" b="1" cap="none" spc="0">
                <a:ln/>
                <a:solidFill>
                  <a:schemeClr val="accent2">
                    <a:lumMod val="50000"/>
                  </a:schemeClr>
                </a:solidFill>
                <a:effectLst/>
                <a:latin typeface="Times New Roman" pitchFamily="18" charset="0"/>
                <a:cs typeface="Times New Roman" pitchFamily="18" charset="0"/>
              </a:rPr>
              <a:t>NHỮNG Ô CỬA NHÌN RA CUỘC SỐNG</a:t>
            </a:r>
          </a:p>
        </p:txBody>
      </p:sp>
      <p:sp>
        <p:nvSpPr>
          <p:cNvPr id="14" name="Rectangle 13">
            <a:extLst>
              <a:ext uri="{FF2B5EF4-FFF2-40B4-BE49-F238E27FC236}">
                <a16:creationId xmlns:a16="http://schemas.microsoft.com/office/drawing/2014/main" id="{999F1247-2022-86D4-B998-8B8768CFCE6E}"/>
              </a:ext>
            </a:extLst>
          </p:cNvPr>
          <p:cNvSpPr/>
          <p:nvPr/>
        </p:nvSpPr>
        <p:spPr>
          <a:xfrm>
            <a:off x="1308096" y="1590388"/>
            <a:ext cx="7111627"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a:ln/>
                <a:solidFill>
                  <a:schemeClr val="accent6">
                    <a:lumMod val="50000"/>
                  </a:schemeClr>
                </a:solidFill>
                <a:effectLst/>
                <a:latin typeface="Times New Roman" pitchFamily="18" charset="0"/>
                <a:cs typeface="Times New Roman" pitchFamily="18" charset="0"/>
              </a:rPr>
              <a:t>(Truyện </a:t>
            </a:r>
            <a:r>
              <a:rPr lang="en-US" sz="4000" b="1" cap="none" spc="0">
                <a:ln/>
                <a:solidFill>
                  <a:srgbClr val="002060"/>
                </a:solidFill>
                <a:effectLst/>
                <a:latin typeface="Times New Roman" pitchFamily="18" charset="0"/>
                <a:cs typeface="Times New Roman" pitchFamily="18" charset="0"/>
              </a:rPr>
              <a:t>hiện thực </a:t>
            </a:r>
            <a:r>
              <a:rPr lang="en-US" sz="4000" b="1" cap="none" spc="0">
                <a:ln/>
                <a:solidFill>
                  <a:schemeClr val="accent6">
                    <a:lumMod val="50000"/>
                  </a:schemeClr>
                </a:solidFill>
                <a:effectLst/>
                <a:latin typeface="Times New Roman" pitchFamily="18" charset="0"/>
                <a:cs typeface="Times New Roman" pitchFamily="18" charset="0"/>
              </a:rPr>
              <a:t>và </a:t>
            </a:r>
            <a:r>
              <a:rPr lang="en-US" sz="4000" b="1" cap="none" spc="0">
                <a:ln/>
                <a:solidFill>
                  <a:srgbClr val="FF0000"/>
                </a:solidFill>
                <a:effectLst/>
                <a:latin typeface="Times New Roman" pitchFamily="18" charset="0"/>
                <a:cs typeface="Times New Roman" pitchFamily="18" charset="0"/>
              </a:rPr>
              <a:t>lãng mạn</a:t>
            </a:r>
            <a:r>
              <a:rPr lang="en-US" sz="4000" b="1" cap="none" spc="0">
                <a:ln/>
                <a:solidFill>
                  <a:schemeClr val="accent6">
                    <a:lumMod val="50000"/>
                  </a:schemeClr>
                </a:solidFill>
                <a:effectLst/>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id="{DF1B26DE-155B-776B-5D32-84AAE38E5F40}"/>
              </a:ext>
            </a:extLst>
          </p:cNvPr>
          <p:cNvSpPr txBox="1"/>
          <p:nvPr/>
        </p:nvSpPr>
        <p:spPr>
          <a:xfrm>
            <a:off x="865976" y="2601373"/>
            <a:ext cx="7092632" cy="2062103"/>
          </a:xfrm>
          <a:prstGeom prst="rect">
            <a:avLst/>
          </a:prstGeom>
          <a:noFill/>
        </p:spPr>
        <p:txBody>
          <a:bodyPr wrap="square">
            <a:spAutoFit/>
          </a:bodyPr>
          <a:lstStyle/>
          <a:p>
            <a:pPr marL="72390" marR="64770" algn="ctr">
              <a:spcAft>
                <a:spcPts val="0"/>
              </a:spcAft>
            </a:pPr>
            <a:r>
              <a:rPr lang="en-US" sz="3200" b="1">
                <a:solidFill>
                  <a:srgbClr val="C00000"/>
                </a:solidFill>
                <a:effectLst/>
                <a:latin typeface="Times New Roman" panose="02020603050405020304" pitchFamily="18" charset="0"/>
                <a:ea typeface="Times New Roman" panose="02020603050405020304" pitchFamily="18" charset="0"/>
              </a:rPr>
              <a:t>HOẠT ĐỘNG 1: KHỞI ĐỘNG</a:t>
            </a:r>
          </a:p>
          <a:p>
            <a:pPr marL="72390" marR="64770" algn="just">
              <a:spcAft>
                <a:spcPts val="0"/>
              </a:spcAft>
            </a:pPr>
            <a:r>
              <a:rPr lang="en-US" sz="3200">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Giải nghĩa từ </a:t>
            </a:r>
            <a:r>
              <a:rPr lang="vi-VN" sz="3200" i="1">
                <a:effectLst/>
                <a:latin typeface="Times New Roman" panose="02020603050405020304" pitchFamily="18" charset="0"/>
                <a:ea typeface="Times New Roman" panose="02020603050405020304" pitchFamily="18" charset="0"/>
              </a:rPr>
              <a:t>Hiện thực. </a:t>
            </a:r>
            <a:r>
              <a:rPr lang="vi-VN" sz="3200">
                <a:effectLst/>
                <a:latin typeface="Times New Roman" panose="02020603050405020304" pitchFamily="18" charset="0"/>
                <a:ea typeface="Times New Roman" panose="02020603050405020304" pitchFamily="18" charset="0"/>
              </a:rPr>
              <a:t>So sánh khái niệm “</a:t>
            </a:r>
            <a:r>
              <a:rPr lang="vi-VN" sz="3200" i="1">
                <a:effectLst/>
                <a:latin typeface="Times New Roman" panose="02020603050405020304" pitchFamily="18" charset="0"/>
                <a:ea typeface="Times New Roman" panose="02020603050405020304" pitchFamily="18" charset="0"/>
              </a:rPr>
              <a:t>Hiện thực</a:t>
            </a:r>
            <a:r>
              <a:rPr lang="vi-VN" sz="3200">
                <a:effectLst/>
                <a:latin typeface="Times New Roman" panose="02020603050405020304" pitchFamily="18" charset="0"/>
                <a:ea typeface="Times New Roman" panose="02020603050405020304" pitchFamily="18" charset="0"/>
              </a:rPr>
              <a:t>” với khái niệm “</a:t>
            </a:r>
            <a:r>
              <a:rPr lang="vi-VN" sz="3200" i="1">
                <a:effectLst/>
                <a:latin typeface="Times New Roman" panose="02020603050405020304" pitchFamily="18" charset="0"/>
                <a:ea typeface="Times New Roman" panose="02020603050405020304" pitchFamily="18" charset="0"/>
              </a:rPr>
              <a:t>Lãng mạn</a:t>
            </a:r>
            <a:r>
              <a:rPr lang="vi-VN" sz="3200">
                <a:effectLst/>
                <a:latin typeface="Times New Roman" panose="02020603050405020304" pitchFamily="18" charset="0"/>
                <a:ea typeface="Times New Roman" panose="02020603050405020304" pitchFamily="18" charset="0"/>
              </a:rPr>
              <a:t>” đã học ở bài học trước</a:t>
            </a:r>
            <a:endParaRPr lang="en-US" sz="280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11379D65-6A3B-E74B-63C7-A5968EF323B0}"/>
              </a:ext>
            </a:extLst>
          </p:cNvPr>
          <p:cNvSpPr txBox="1"/>
          <p:nvPr/>
        </p:nvSpPr>
        <p:spPr>
          <a:xfrm>
            <a:off x="865976" y="4947009"/>
            <a:ext cx="10819540" cy="1569660"/>
          </a:xfrm>
          <a:prstGeom prst="rect">
            <a:avLst/>
          </a:prstGeom>
          <a:noFill/>
        </p:spPr>
        <p:txBody>
          <a:bodyPr wrap="square">
            <a:spAutoFit/>
          </a:bodyPr>
          <a:lstStyle/>
          <a:p>
            <a:pPr marL="67945" marR="63500" algn="just">
              <a:spcAft>
                <a:spcPts val="0"/>
              </a:spcAft>
            </a:pPr>
            <a:r>
              <a:rPr lang="en-US" sz="3200">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Em hãy hình dung một người</a:t>
            </a:r>
            <a:r>
              <a:rPr lang="vi-VN" sz="3200" spc="-25">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rơi</a:t>
            </a:r>
            <a:r>
              <a:rPr lang="vi-VN" sz="3200" spc="-25">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vào</a:t>
            </a:r>
            <a:r>
              <a:rPr lang="vi-VN" sz="3200" spc="-25">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hoàn</a:t>
            </a:r>
            <a:r>
              <a:rPr lang="vi-VN" sz="3200" spc="-15">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cảnh</a:t>
            </a:r>
            <a:r>
              <a:rPr lang="vi-VN" sz="3200" spc="-15">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nghèo</a:t>
            </a:r>
            <a:r>
              <a:rPr lang="vi-VN" sz="3200" spc="-35">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đói,</a:t>
            </a:r>
            <a:r>
              <a:rPr lang="vi-VN" sz="3200" spc="-15">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túng quẫn, họ sẽ có những phản ứng như thế nào? Lí giải dự đoán của em.</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173">
        <p:random/>
      </p:transition>
    </mc:Choice>
    <mc:Fallback xmlns="">
      <p:transition spd="slow" advTm="217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up)">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up)">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4" name="TextBox 3">
            <a:extLst>
              <a:ext uri="{FF2B5EF4-FFF2-40B4-BE49-F238E27FC236}">
                <a16:creationId xmlns:a16="http://schemas.microsoft.com/office/drawing/2014/main" id="{1259EF39-1DEA-CB69-7D1F-C3E34C137F25}"/>
              </a:ext>
            </a:extLst>
          </p:cNvPr>
          <p:cNvSpPr txBox="1"/>
          <p:nvPr/>
        </p:nvSpPr>
        <p:spPr>
          <a:xfrm>
            <a:off x="404743" y="1488279"/>
            <a:ext cx="11625943" cy="4832092"/>
          </a:xfrm>
          <a:prstGeom prst="rect">
            <a:avLst/>
          </a:prstGeom>
          <a:noFill/>
        </p:spPr>
        <p:txBody>
          <a:bodyPr wrap="square">
            <a:spAutoFit/>
          </a:bodyPr>
          <a:lstStyle/>
          <a:p>
            <a:pPr marR="66675" lvl="0" algn="just">
              <a:spcAft>
                <a:spcPts val="0"/>
              </a:spcAft>
              <a:buSzPts val="1200"/>
              <a:tabLst>
                <a:tab pos="253365" algn="l"/>
              </a:tabLst>
            </a:pPr>
            <a:r>
              <a:rPr lang="en-US"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1.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Phong cách hiện thực</a:t>
            </a:r>
            <a:r>
              <a:rPr lang="en-US"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a:t>
            </a:r>
          </a:p>
          <a:p>
            <a:pPr marR="66675" lvl="0" algn="just">
              <a:spcAft>
                <a:spcPts val="0"/>
              </a:spcAft>
              <a:buSzPts val="1200"/>
              <a:tabLst>
                <a:tab pos="253365" algn="l"/>
              </a:tabLst>
            </a:pPr>
            <a:r>
              <a:rPr lang="en-US" sz="2800">
                <a:solidFill>
                  <a:schemeClr val="bg1"/>
                </a:solidFill>
                <a:latin typeface="Times New Roman" panose="02020603050405020304" pitchFamily="18" charset="0"/>
                <a:ea typeface="Times New Roman" panose="02020603050405020304" pitchFamily="18" charset="0"/>
              </a:rPr>
              <a:t>		L</a:t>
            </a:r>
            <a:r>
              <a:rPr lang="vi-VN" sz="2800" spc="0">
                <a:solidFill>
                  <a:schemeClr val="bg1"/>
                </a:solidFill>
                <a:effectLst/>
                <a:latin typeface="Times New Roman" panose="02020603050405020304" pitchFamily="18" charset="0"/>
                <a:ea typeface="Times New Roman" panose="02020603050405020304" pitchFamily="18" charset="0"/>
              </a:rPr>
              <a:t>à phong cách nghệ thuật chú trọng việc khắc hoạ chính xác, tỉ mỉ những bức tranh chân thực về cuộc sống, môi trường, xã hội với cảm hứng phê phán, bóc trần và phủ nhận thực tại. Đề tài gắn với cuộc sống hằng ngày, nhân vật thường điển hình cho một hoàn cảnh, một tính cách, một số phận trong xã </a:t>
            </a:r>
            <a:r>
              <a:rPr lang="vi-VN" sz="2800" spc="-20">
                <a:solidFill>
                  <a:schemeClr val="bg1"/>
                </a:solidFill>
                <a:effectLst/>
                <a:latin typeface="Times New Roman" panose="02020603050405020304" pitchFamily="18" charset="0"/>
                <a:ea typeface="Times New Roman" panose="02020603050405020304" pitchFamily="18" charset="0"/>
              </a:rPr>
              <a:t>hội.</a:t>
            </a:r>
            <a:endParaRPr lang="en-US" sz="2400" spc="0">
              <a:solidFill>
                <a:schemeClr val="bg1"/>
              </a:solidFill>
              <a:effectLst/>
              <a:latin typeface="Times New Roman" panose="02020603050405020304" pitchFamily="18" charset="0"/>
              <a:ea typeface="Times New Roman" panose="02020603050405020304" pitchFamily="18" charset="0"/>
            </a:endParaRPr>
          </a:p>
          <a:p>
            <a:pPr marL="73025" marR="67310" algn="just">
              <a:spcAft>
                <a:spcPts val="0"/>
              </a:spcAft>
            </a:pPr>
            <a:r>
              <a:rPr lang="en-US" sz="280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Ở</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Việt</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Nam,</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phong</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cách</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hiện</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thực</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cũng</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phát</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triển thành</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một</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trào</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lưu</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lớn</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song</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song</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với</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trào</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lưu</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lãng mạn</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vào</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khoảng</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những</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năm</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1930</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1945</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với</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các tác giả Ngô Tất Tố, Nguyễn Công Hoan, Vũ Trọng Phụng, Nam Cao,... Trào lưu này gắn với những bức tranh xã hội chân thực về đời sống khốn</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cùng</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của</a:t>
            </a:r>
            <a:r>
              <a:rPr lang="vi-VN" sz="2800" spc="-1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nông</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dân,</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thị</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dân</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nghèo</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và</a:t>
            </a:r>
            <a:r>
              <a:rPr lang="vi-VN" sz="2800" spc="-1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tiểu</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tư sản trí thức, với cảm quan phê</a:t>
            </a:r>
            <a:r>
              <a:rPr lang="vi-VN" sz="2800" spc="-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phán hiện thực và tinh thần phản kháng tiềm tàng.</a:t>
            </a:r>
            <a:endParaRPr lang="en-US" sz="2400">
              <a:solidFill>
                <a:schemeClr val="bg1"/>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58A4113-D36E-CE63-22FD-5A1A7A2B43ED}"/>
              </a:ext>
            </a:extLst>
          </p:cNvPr>
          <p:cNvSpPr txBox="1"/>
          <p:nvPr/>
        </p:nvSpPr>
        <p:spPr>
          <a:xfrm>
            <a:off x="2558143" y="305190"/>
            <a:ext cx="6161314" cy="707886"/>
          </a:xfrm>
          <a:prstGeom prst="rect">
            <a:avLst/>
          </a:prstGeom>
          <a:noFill/>
        </p:spPr>
        <p:txBody>
          <a:bodyPr wrap="square">
            <a:spAutoFit/>
          </a:bodyPr>
          <a:lstStyle/>
          <a:p>
            <a:pPr algn="ctr"/>
            <a:r>
              <a:rPr lang="vi-VN" sz="4000" b="1" u="sng">
                <a:solidFill>
                  <a:srgbClr val="FFFF00"/>
                </a:solidFill>
                <a:effectLst/>
                <a:latin typeface="Times New Roman" panose="02020603050405020304" pitchFamily="18" charset="0"/>
                <a:ea typeface="Times New Roman" panose="02020603050405020304" pitchFamily="18" charset="0"/>
              </a:rPr>
              <a:t>TRI</a:t>
            </a:r>
            <a:r>
              <a:rPr lang="vi-VN" sz="4000" b="1" u="sng" spc="-25">
                <a:solidFill>
                  <a:srgbClr val="FFFF00"/>
                </a:solidFill>
                <a:effectLst/>
                <a:latin typeface="Times New Roman" panose="02020603050405020304" pitchFamily="18" charset="0"/>
                <a:ea typeface="Times New Roman" panose="02020603050405020304" pitchFamily="18" charset="0"/>
              </a:rPr>
              <a:t> </a:t>
            </a:r>
            <a:r>
              <a:rPr lang="vi-VN" sz="4000" b="1" u="sng">
                <a:solidFill>
                  <a:srgbClr val="FFFF00"/>
                </a:solidFill>
                <a:effectLst/>
                <a:latin typeface="Times New Roman" panose="02020603050405020304" pitchFamily="18" charset="0"/>
                <a:ea typeface="Times New Roman" panose="02020603050405020304" pitchFamily="18" charset="0"/>
              </a:rPr>
              <a:t>THỨC</a:t>
            </a:r>
            <a:r>
              <a:rPr lang="vi-VN" sz="4000" b="1" u="sng" spc="-20">
                <a:solidFill>
                  <a:srgbClr val="FFFF00"/>
                </a:solidFill>
                <a:effectLst/>
                <a:latin typeface="Times New Roman" panose="02020603050405020304" pitchFamily="18" charset="0"/>
                <a:ea typeface="Times New Roman" panose="02020603050405020304" pitchFamily="18" charset="0"/>
              </a:rPr>
              <a:t> </a:t>
            </a:r>
            <a:r>
              <a:rPr lang="vi-VN" sz="4000" b="1" u="sng">
                <a:solidFill>
                  <a:srgbClr val="FFFF00"/>
                </a:solidFill>
                <a:effectLst/>
                <a:latin typeface="Times New Roman" panose="02020603050405020304" pitchFamily="18" charset="0"/>
                <a:ea typeface="Times New Roman" panose="02020603050405020304" pitchFamily="18" charset="0"/>
              </a:rPr>
              <a:t>NGỮ</a:t>
            </a:r>
            <a:r>
              <a:rPr lang="vi-VN" sz="4000" b="1" u="sng" spc="-15">
                <a:solidFill>
                  <a:srgbClr val="FFFF00"/>
                </a:solidFill>
                <a:effectLst/>
                <a:latin typeface="Times New Roman" panose="02020603050405020304" pitchFamily="18" charset="0"/>
                <a:ea typeface="Times New Roman" panose="02020603050405020304" pitchFamily="18" charset="0"/>
              </a:rPr>
              <a:t> </a:t>
            </a:r>
            <a:r>
              <a:rPr lang="vi-VN" sz="4000" b="1" u="sng" spc="-25">
                <a:solidFill>
                  <a:srgbClr val="FFFF00"/>
                </a:solidFill>
                <a:effectLst/>
                <a:latin typeface="Times New Roman" panose="02020603050405020304" pitchFamily="18" charset="0"/>
                <a:ea typeface="Times New Roman" panose="02020603050405020304" pitchFamily="18" charset="0"/>
              </a:rPr>
              <a:t>VĂN</a:t>
            </a:r>
            <a:endParaRPr lang="en-US" sz="4000" u="sng">
              <a:solidFill>
                <a:srgbClr val="FFFF00"/>
              </a:solidFill>
            </a:endParaRPr>
          </a:p>
        </p:txBody>
      </p:sp>
    </p:spTree>
    <p:extLst>
      <p:ext uri="{BB962C8B-B14F-4D97-AF65-F5344CB8AC3E}">
        <p14:creationId xmlns:p14="http://schemas.microsoft.com/office/powerpoint/2010/main" val="48131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23178"/>
            <a:ext cx="12316460" cy="6904355"/>
          </a:xfrm>
          <a:prstGeom prst="rect">
            <a:avLst/>
          </a:prstGeom>
        </p:spPr>
      </p:pic>
      <p:sp>
        <p:nvSpPr>
          <p:cNvPr id="7" name="TextBox 6">
            <a:extLst>
              <a:ext uri="{FF2B5EF4-FFF2-40B4-BE49-F238E27FC236}">
                <a16:creationId xmlns:a16="http://schemas.microsoft.com/office/drawing/2014/main" id="{0371CB27-577B-4E7D-656D-1B9920758CC2}"/>
              </a:ext>
            </a:extLst>
          </p:cNvPr>
          <p:cNvSpPr txBox="1"/>
          <p:nvPr/>
        </p:nvSpPr>
        <p:spPr>
          <a:xfrm>
            <a:off x="360214" y="1546484"/>
            <a:ext cx="11471571" cy="4832092"/>
          </a:xfrm>
          <a:prstGeom prst="rect">
            <a:avLst/>
          </a:prstGeom>
          <a:noFill/>
        </p:spPr>
        <p:txBody>
          <a:bodyPr wrap="square">
            <a:spAutoFit/>
          </a:bodyPr>
          <a:lstStyle/>
          <a:p>
            <a:pPr algn="just"/>
            <a:r>
              <a:rPr lang="en-US" sz="2800" b="1">
                <a:solidFill>
                  <a:schemeClr val="accent2">
                    <a:lumMod val="60000"/>
                    <a:lumOff val="40000"/>
                  </a:schemeClr>
                </a:solidFill>
                <a:effectLst/>
                <a:latin typeface="Times New Roman" panose="02020603050405020304" pitchFamily="18" charset="0"/>
                <a:ea typeface="Times New Roman" panose="02020603050405020304" pitchFamily="18" charset="0"/>
              </a:rPr>
              <a:t>2. </a:t>
            </a:r>
            <a:r>
              <a:rPr lang="vi-VN" sz="2800" b="1">
                <a:solidFill>
                  <a:schemeClr val="accent2">
                    <a:lumMod val="60000"/>
                    <a:lumOff val="40000"/>
                  </a:schemeClr>
                </a:solidFill>
                <a:effectLst/>
                <a:latin typeface="Times New Roman" panose="02020603050405020304" pitchFamily="18" charset="0"/>
                <a:ea typeface="Times New Roman" panose="02020603050405020304" pitchFamily="18" charset="0"/>
              </a:rPr>
              <a:t>Tính chỉnh thể của tác phẩm</a:t>
            </a:r>
            <a:r>
              <a:rPr lang="vi-VN" sz="2800">
                <a:solidFill>
                  <a:schemeClr val="accent2">
                    <a:lumMod val="60000"/>
                    <a:lumOff val="40000"/>
                  </a:schemeClr>
                </a:solidFill>
                <a:effectLst/>
                <a:latin typeface="Times New Roman" panose="02020603050405020304" pitchFamily="18" charset="0"/>
                <a:ea typeface="Times New Roman" panose="02020603050405020304" pitchFamily="18" charset="0"/>
              </a:rPr>
              <a:t>: </a:t>
            </a:r>
            <a:endParaRPr lang="en-US" sz="2800">
              <a:solidFill>
                <a:schemeClr val="accent2">
                  <a:lumMod val="60000"/>
                  <a:lumOff val="40000"/>
                </a:schemeClr>
              </a:solidFill>
              <a:effectLst/>
              <a:latin typeface="Times New Roman" panose="02020603050405020304" pitchFamily="18" charset="0"/>
              <a:ea typeface="Times New Roman" panose="02020603050405020304" pitchFamily="18" charset="0"/>
            </a:endParaRPr>
          </a:p>
          <a:p>
            <a:pPr algn="just"/>
            <a:r>
              <a:rPr lang="en-US" sz="280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Mỗi tác phẩm văn</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học</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là</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một</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hệ</a:t>
            </a:r>
            <a:r>
              <a:rPr lang="vi-VN" sz="2800" spc="-4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thống</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bao</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gồm</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hàng</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loạt</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yếu</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tố thuộc những bình diện khác</a:t>
            </a:r>
            <a:r>
              <a:rPr lang="vi-VN" sz="2800" spc="-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nhau (đề tài, chủ đề, tư</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tưởng,</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kết</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cấu,</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ngôn</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ngữ,</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chi</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tiết,</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sự</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kiện,</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nhân vật,...).</a:t>
            </a:r>
            <a:r>
              <a:rPr lang="vi-VN" sz="2800" spc="-65">
                <a:solidFill>
                  <a:schemeClr val="bg1"/>
                </a:solidFill>
                <a:effectLst/>
                <a:latin typeface="Times New Roman" panose="02020603050405020304" pitchFamily="18" charset="0"/>
                <a:ea typeface="Times New Roman" panose="02020603050405020304" pitchFamily="18" charset="0"/>
              </a:rPr>
              <a:t> </a:t>
            </a:r>
            <a:endParaRPr lang="en-US" sz="2800" spc="-65">
              <a:solidFill>
                <a:schemeClr val="bg1"/>
              </a:solidFill>
              <a:effectLst/>
              <a:latin typeface="Times New Roman" panose="02020603050405020304" pitchFamily="18" charset="0"/>
              <a:ea typeface="Times New Roman" panose="02020603050405020304" pitchFamily="18" charset="0"/>
            </a:endParaRPr>
          </a:p>
          <a:p>
            <a:pPr algn="just"/>
            <a:r>
              <a:rPr lang="en-US" sz="280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Ở</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những</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tác</a:t>
            </a:r>
            <a:r>
              <a:rPr lang="vi-VN" sz="2800" spc="-6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phẩm</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có</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giá</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trị,</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sự</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kết</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hợp</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và tác</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động</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lẫn</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nhau</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giữa</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các</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yếu</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tố</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này</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làm</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cho</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tác phẩm trở thành một chỉnh thể nghệ thuật mang tính thống nhất giữa nội dung thẩm mĩ và hình thức</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nghệ</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thuật.</a:t>
            </a:r>
            <a:r>
              <a:rPr lang="vi-VN" sz="2800" spc="-30">
                <a:solidFill>
                  <a:schemeClr val="bg1"/>
                </a:solidFill>
                <a:effectLst/>
                <a:latin typeface="Times New Roman" panose="02020603050405020304" pitchFamily="18" charset="0"/>
                <a:ea typeface="Times New Roman" panose="02020603050405020304" pitchFamily="18" charset="0"/>
              </a:rPr>
              <a:t> </a:t>
            </a:r>
            <a:endParaRPr lang="en-US" sz="2800" spc="-30">
              <a:solidFill>
                <a:schemeClr val="bg1"/>
              </a:solidFill>
              <a:effectLst/>
              <a:latin typeface="Times New Roman" panose="02020603050405020304" pitchFamily="18" charset="0"/>
              <a:ea typeface="Times New Roman" panose="02020603050405020304" pitchFamily="18" charset="0"/>
            </a:endParaRPr>
          </a:p>
          <a:p>
            <a:pPr algn="just"/>
            <a:r>
              <a:rPr lang="en-US" sz="2800" spc="-30">
                <a:solidFill>
                  <a:schemeClr val="bg1"/>
                </a:solidFill>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Sự</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kiện</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trong</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tác</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phẩm</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truyện</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là những sự việc, biến cố quan trọng tác động đến nhân</a:t>
            </a:r>
            <a:r>
              <a:rPr lang="vi-VN" sz="2800" spc="-5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vật,</a:t>
            </a:r>
            <a:r>
              <a:rPr lang="vi-VN" sz="2800" spc="-5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tạo</a:t>
            </a:r>
            <a:r>
              <a:rPr lang="vi-VN" sz="2800" spc="-5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ra</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sự</a:t>
            </a:r>
            <a:r>
              <a:rPr lang="vi-VN" sz="2800" spc="-6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thay</a:t>
            </a:r>
            <a:r>
              <a:rPr lang="vi-VN" sz="2800" spc="-7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đổi</a:t>
            </a:r>
            <a:r>
              <a:rPr lang="vi-VN" sz="2800" spc="-5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của</a:t>
            </a:r>
            <a:r>
              <a:rPr lang="vi-VN" sz="2800" spc="-6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nhân</a:t>
            </a:r>
            <a:r>
              <a:rPr lang="vi-VN" sz="2800" spc="-6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vật,</a:t>
            </a:r>
            <a:r>
              <a:rPr lang="vi-VN" sz="2800" spc="-5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thúc</a:t>
            </a:r>
            <a:r>
              <a:rPr lang="vi-VN" sz="2800" spc="-5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đẩy cốt truyện phát triển. Sự kiện vừa phản ánh các mối</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quan</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hệ,</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xung</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đột</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xã</a:t>
            </a:r>
            <a:r>
              <a:rPr lang="vi-VN" sz="2800" spc="-6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hội</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vừa</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giúp</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bộc</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lộ</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tính cách và số phận nhân vật.</a:t>
            </a:r>
            <a:endParaRPr lang="en-US" sz="2800">
              <a:solidFill>
                <a:schemeClr val="bg1"/>
              </a:solidFill>
            </a:endParaRPr>
          </a:p>
        </p:txBody>
      </p:sp>
      <p:sp>
        <p:nvSpPr>
          <p:cNvPr id="3" name="TextBox 2">
            <a:extLst>
              <a:ext uri="{FF2B5EF4-FFF2-40B4-BE49-F238E27FC236}">
                <a16:creationId xmlns:a16="http://schemas.microsoft.com/office/drawing/2014/main" id="{653F83FD-F71E-6AA7-2FB9-02E546188D30}"/>
              </a:ext>
            </a:extLst>
          </p:cNvPr>
          <p:cNvSpPr txBox="1"/>
          <p:nvPr/>
        </p:nvSpPr>
        <p:spPr>
          <a:xfrm>
            <a:off x="2558143" y="305190"/>
            <a:ext cx="6161314" cy="707886"/>
          </a:xfrm>
          <a:prstGeom prst="rect">
            <a:avLst/>
          </a:prstGeom>
          <a:noFill/>
        </p:spPr>
        <p:txBody>
          <a:bodyPr wrap="square">
            <a:spAutoFit/>
          </a:bodyPr>
          <a:lstStyle/>
          <a:p>
            <a:pPr algn="ctr"/>
            <a:r>
              <a:rPr lang="vi-VN" sz="4000" b="1" u="sng">
                <a:solidFill>
                  <a:srgbClr val="FFFF00"/>
                </a:solidFill>
                <a:effectLst/>
                <a:latin typeface="Times New Roman" panose="02020603050405020304" pitchFamily="18" charset="0"/>
                <a:ea typeface="Times New Roman" panose="02020603050405020304" pitchFamily="18" charset="0"/>
              </a:rPr>
              <a:t>TRI</a:t>
            </a:r>
            <a:r>
              <a:rPr lang="vi-VN" sz="4000" b="1" u="sng" spc="-25">
                <a:solidFill>
                  <a:srgbClr val="FFFF00"/>
                </a:solidFill>
                <a:effectLst/>
                <a:latin typeface="Times New Roman" panose="02020603050405020304" pitchFamily="18" charset="0"/>
                <a:ea typeface="Times New Roman" panose="02020603050405020304" pitchFamily="18" charset="0"/>
              </a:rPr>
              <a:t> </a:t>
            </a:r>
            <a:r>
              <a:rPr lang="vi-VN" sz="4000" b="1" u="sng">
                <a:solidFill>
                  <a:srgbClr val="FFFF00"/>
                </a:solidFill>
                <a:effectLst/>
                <a:latin typeface="Times New Roman" panose="02020603050405020304" pitchFamily="18" charset="0"/>
                <a:ea typeface="Times New Roman" panose="02020603050405020304" pitchFamily="18" charset="0"/>
              </a:rPr>
              <a:t>THỨC</a:t>
            </a:r>
            <a:r>
              <a:rPr lang="vi-VN" sz="4000" b="1" u="sng" spc="-20">
                <a:solidFill>
                  <a:srgbClr val="FFFF00"/>
                </a:solidFill>
                <a:effectLst/>
                <a:latin typeface="Times New Roman" panose="02020603050405020304" pitchFamily="18" charset="0"/>
                <a:ea typeface="Times New Roman" panose="02020603050405020304" pitchFamily="18" charset="0"/>
              </a:rPr>
              <a:t> </a:t>
            </a:r>
            <a:r>
              <a:rPr lang="vi-VN" sz="4000" b="1" u="sng">
                <a:solidFill>
                  <a:srgbClr val="FFFF00"/>
                </a:solidFill>
                <a:effectLst/>
                <a:latin typeface="Times New Roman" panose="02020603050405020304" pitchFamily="18" charset="0"/>
                <a:ea typeface="Times New Roman" panose="02020603050405020304" pitchFamily="18" charset="0"/>
              </a:rPr>
              <a:t>NGỮ</a:t>
            </a:r>
            <a:r>
              <a:rPr lang="vi-VN" sz="4000" b="1" u="sng" spc="-15">
                <a:solidFill>
                  <a:srgbClr val="FFFF00"/>
                </a:solidFill>
                <a:effectLst/>
                <a:latin typeface="Times New Roman" panose="02020603050405020304" pitchFamily="18" charset="0"/>
                <a:ea typeface="Times New Roman" panose="02020603050405020304" pitchFamily="18" charset="0"/>
              </a:rPr>
              <a:t> </a:t>
            </a:r>
            <a:r>
              <a:rPr lang="vi-VN" sz="4000" b="1" u="sng" spc="-25">
                <a:solidFill>
                  <a:srgbClr val="FFFF00"/>
                </a:solidFill>
                <a:effectLst/>
                <a:latin typeface="Times New Roman" panose="02020603050405020304" pitchFamily="18" charset="0"/>
                <a:ea typeface="Times New Roman" panose="02020603050405020304" pitchFamily="18" charset="0"/>
              </a:rPr>
              <a:t>VĂN</a:t>
            </a:r>
            <a:endParaRPr lang="en-US" sz="4000" u="sng">
              <a:solidFill>
                <a:srgbClr val="FFFF00"/>
              </a:solidFill>
            </a:endParaRPr>
          </a:p>
        </p:txBody>
      </p:sp>
    </p:spTree>
    <p:extLst>
      <p:ext uri="{BB962C8B-B14F-4D97-AF65-F5344CB8AC3E}">
        <p14:creationId xmlns:p14="http://schemas.microsoft.com/office/powerpoint/2010/main" val="361978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3" name="TextBox 2">
            <a:extLst>
              <a:ext uri="{FF2B5EF4-FFF2-40B4-BE49-F238E27FC236}">
                <a16:creationId xmlns:a16="http://schemas.microsoft.com/office/drawing/2014/main" id="{75DB19B3-211C-BAC7-DC30-2D8DCA8CB3D3}"/>
              </a:ext>
            </a:extLst>
          </p:cNvPr>
          <p:cNvSpPr txBox="1"/>
          <p:nvPr/>
        </p:nvSpPr>
        <p:spPr>
          <a:xfrm>
            <a:off x="2558143" y="305190"/>
            <a:ext cx="6161314" cy="707886"/>
          </a:xfrm>
          <a:prstGeom prst="rect">
            <a:avLst/>
          </a:prstGeom>
          <a:noFill/>
        </p:spPr>
        <p:txBody>
          <a:bodyPr wrap="square">
            <a:spAutoFit/>
          </a:bodyPr>
          <a:lstStyle/>
          <a:p>
            <a:pPr algn="ctr"/>
            <a:r>
              <a:rPr lang="vi-VN" sz="4000" b="1" u="sng">
                <a:solidFill>
                  <a:srgbClr val="FFFF00"/>
                </a:solidFill>
                <a:effectLst/>
                <a:latin typeface="Times New Roman" panose="02020603050405020304" pitchFamily="18" charset="0"/>
                <a:ea typeface="Times New Roman" panose="02020603050405020304" pitchFamily="18" charset="0"/>
              </a:rPr>
              <a:t>TRI</a:t>
            </a:r>
            <a:r>
              <a:rPr lang="vi-VN" sz="4000" b="1" u="sng" spc="-25">
                <a:solidFill>
                  <a:srgbClr val="FFFF00"/>
                </a:solidFill>
                <a:effectLst/>
                <a:latin typeface="Times New Roman" panose="02020603050405020304" pitchFamily="18" charset="0"/>
                <a:ea typeface="Times New Roman" panose="02020603050405020304" pitchFamily="18" charset="0"/>
              </a:rPr>
              <a:t> </a:t>
            </a:r>
            <a:r>
              <a:rPr lang="vi-VN" sz="4000" b="1" u="sng">
                <a:solidFill>
                  <a:srgbClr val="FFFF00"/>
                </a:solidFill>
                <a:effectLst/>
                <a:latin typeface="Times New Roman" panose="02020603050405020304" pitchFamily="18" charset="0"/>
                <a:ea typeface="Times New Roman" panose="02020603050405020304" pitchFamily="18" charset="0"/>
              </a:rPr>
              <a:t>THỨC</a:t>
            </a:r>
            <a:r>
              <a:rPr lang="vi-VN" sz="4000" b="1" u="sng" spc="-20">
                <a:solidFill>
                  <a:srgbClr val="FFFF00"/>
                </a:solidFill>
                <a:effectLst/>
                <a:latin typeface="Times New Roman" panose="02020603050405020304" pitchFamily="18" charset="0"/>
                <a:ea typeface="Times New Roman" panose="02020603050405020304" pitchFamily="18" charset="0"/>
              </a:rPr>
              <a:t> </a:t>
            </a:r>
            <a:r>
              <a:rPr lang="vi-VN" sz="4000" b="1" u="sng">
                <a:solidFill>
                  <a:srgbClr val="FFFF00"/>
                </a:solidFill>
                <a:effectLst/>
                <a:latin typeface="Times New Roman" panose="02020603050405020304" pitchFamily="18" charset="0"/>
                <a:ea typeface="Times New Roman" panose="02020603050405020304" pitchFamily="18" charset="0"/>
              </a:rPr>
              <a:t>NGỮ</a:t>
            </a:r>
            <a:r>
              <a:rPr lang="vi-VN" sz="4000" b="1" u="sng" spc="-15">
                <a:solidFill>
                  <a:srgbClr val="FFFF00"/>
                </a:solidFill>
                <a:effectLst/>
                <a:latin typeface="Times New Roman" panose="02020603050405020304" pitchFamily="18" charset="0"/>
                <a:ea typeface="Times New Roman" panose="02020603050405020304" pitchFamily="18" charset="0"/>
              </a:rPr>
              <a:t> </a:t>
            </a:r>
            <a:r>
              <a:rPr lang="vi-VN" sz="4000" b="1" u="sng" spc="-25">
                <a:solidFill>
                  <a:srgbClr val="FFFF00"/>
                </a:solidFill>
                <a:effectLst/>
                <a:latin typeface="Times New Roman" panose="02020603050405020304" pitchFamily="18" charset="0"/>
                <a:ea typeface="Times New Roman" panose="02020603050405020304" pitchFamily="18" charset="0"/>
              </a:rPr>
              <a:t>VĂN</a:t>
            </a:r>
            <a:endParaRPr lang="en-US" sz="4000" u="sng">
              <a:solidFill>
                <a:srgbClr val="FFFF00"/>
              </a:solidFill>
            </a:endParaRPr>
          </a:p>
        </p:txBody>
      </p:sp>
      <p:sp>
        <p:nvSpPr>
          <p:cNvPr id="5" name="TextBox 4">
            <a:extLst>
              <a:ext uri="{FF2B5EF4-FFF2-40B4-BE49-F238E27FC236}">
                <a16:creationId xmlns:a16="http://schemas.microsoft.com/office/drawing/2014/main" id="{A5B4296D-AEB7-D099-1DA3-0D29CF6C65F9}"/>
              </a:ext>
            </a:extLst>
          </p:cNvPr>
          <p:cNvSpPr txBox="1"/>
          <p:nvPr/>
        </p:nvSpPr>
        <p:spPr>
          <a:xfrm>
            <a:off x="451757" y="1688381"/>
            <a:ext cx="11288486" cy="4401205"/>
          </a:xfrm>
          <a:prstGeom prst="rect">
            <a:avLst/>
          </a:prstGeom>
          <a:noFill/>
        </p:spPr>
        <p:txBody>
          <a:bodyPr wrap="square">
            <a:spAutoFit/>
          </a:bodyPr>
          <a:lstStyle/>
          <a:p>
            <a:pPr marR="66040" lvl="0" algn="just">
              <a:spcAft>
                <a:spcPts val="0"/>
              </a:spcAft>
              <a:buSzPts val="1200"/>
              <a:tabLst>
                <a:tab pos="219710" algn="l"/>
              </a:tabLst>
            </a:pPr>
            <a:r>
              <a:rPr lang="en-US"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3.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Các</a:t>
            </a:r>
            <a:r>
              <a:rPr lang="vi-VN" sz="2800" b="1" spc="-7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giá</a:t>
            </a:r>
            <a:r>
              <a:rPr lang="vi-VN" sz="2800" b="1" spc="-6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trị</a:t>
            </a:r>
            <a:r>
              <a:rPr lang="vi-VN" sz="2800" b="1" spc="-7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của</a:t>
            </a:r>
            <a:r>
              <a:rPr lang="vi-VN" sz="2800" b="1" spc="-6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tác</a:t>
            </a:r>
            <a:r>
              <a:rPr lang="vi-VN" sz="2800" b="1" spc="-6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phẩm</a:t>
            </a:r>
            <a:r>
              <a:rPr lang="vi-VN" sz="2800" b="1" spc="-75">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văn</a:t>
            </a:r>
            <a:r>
              <a:rPr lang="vi-VN" sz="2800" b="1" spc="-6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0">
                <a:solidFill>
                  <a:schemeClr val="accent2">
                    <a:lumMod val="60000"/>
                    <a:lumOff val="40000"/>
                  </a:schemeClr>
                </a:solidFill>
                <a:effectLst/>
                <a:latin typeface="Times New Roman" panose="02020603050405020304" pitchFamily="18" charset="0"/>
                <a:ea typeface="Times New Roman" panose="02020603050405020304" pitchFamily="18" charset="0"/>
              </a:rPr>
              <a:t>học</a:t>
            </a:r>
            <a:r>
              <a:rPr lang="vi-VN" sz="2800" spc="0">
                <a:solidFill>
                  <a:schemeClr val="accent2">
                    <a:lumMod val="60000"/>
                    <a:lumOff val="40000"/>
                  </a:schemeClr>
                </a:solidFill>
                <a:effectLst/>
                <a:latin typeface="Times New Roman" panose="02020603050405020304" pitchFamily="18" charset="0"/>
                <a:ea typeface="Times New Roman" panose="02020603050405020304" pitchFamily="18" charset="0"/>
              </a:rPr>
              <a:t>:</a:t>
            </a:r>
            <a:r>
              <a:rPr lang="vi-VN" sz="2800" spc="-6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Văn</a:t>
            </a:r>
            <a:r>
              <a:rPr lang="vi-VN" sz="2800" spc="-6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học</a:t>
            </a:r>
            <a:r>
              <a:rPr lang="vi-VN" sz="2800" spc="-7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có ba giá trị chính là nhận thức, giáo dục, thẩm mĩ.</a:t>
            </a:r>
            <a:endParaRPr lang="en-US" sz="2800">
              <a:solidFill>
                <a:schemeClr val="bg1"/>
              </a:solidFill>
              <a:latin typeface="Times New Roman" panose="02020603050405020304" pitchFamily="18" charset="0"/>
              <a:ea typeface="Times New Roman" panose="02020603050405020304" pitchFamily="18" charset="0"/>
            </a:endParaRPr>
          </a:p>
          <a:p>
            <a:pPr marR="66040" lvl="0" algn="just">
              <a:spcAft>
                <a:spcPts val="0"/>
              </a:spcAft>
              <a:buSzPts val="1200"/>
              <a:tabLst>
                <a:tab pos="219710" algn="l"/>
              </a:tabLst>
            </a:pPr>
            <a:r>
              <a:rPr lang="en-US"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Giá</a:t>
            </a:r>
            <a:r>
              <a:rPr lang="vi-VN" sz="2800" i="1"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trị</a:t>
            </a:r>
            <a:r>
              <a:rPr lang="vi-VN" sz="2800" i="1"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nhận</a:t>
            </a:r>
            <a:r>
              <a:rPr lang="vi-VN" sz="2800" i="1"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thức</a:t>
            </a:r>
            <a:r>
              <a:rPr lang="vi-VN" sz="2800" i="1"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thể</a:t>
            </a:r>
            <a:r>
              <a:rPr lang="vi-VN" sz="2800"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hiện</a:t>
            </a:r>
            <a:r>
              <a:rPr lang="vi-VN" sz="2800"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ở</a:t>
            </a:r>
            <a:r>
              <a:rPr lang="vi-VN" sz="2800"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việc</a:t>
            </a:r>
            <a:r>
              <a:rPr lang="vi-VN" sz="2800"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tác</a:t>
            </a:r>
            <a:r>
              <a:rPr lang="vi-VN" sz="2800"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phẩm</a:t>
            </a:r>
            <a:r>
              <a:rPr lang="vi-VN" sz="2800" spc="-7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văn học</a:t>
            </a:r>
            <a:r>
              <a:rPr lang="vi-VN" sz="2800" spc="-4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mang</a:t>
            </a:r>
            <a:r>
              <a:rPr lang="vi-VN" sz="2800" spc="-6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đến</a:t>
            </a:r>
            <a:r>
              <a:rPr lang="vi-VN" sz="2800" spc="-4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cho</a:t>
            </a:r>
            <a:r>
              <a:rPr lang="vi-VN" sz="2800" spc="-4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bạn</a:t>
            </a:r>
            <a:r>
              <a:rPr lang="vi-VN" sz="2800" spc="-6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đọc</a:t>
            </a:r>
            <a:r>
              <a:rPr lang="vi-VN" sz="2800" spc="-4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những</a:t>
            </a:r>
            <a:r>
              <a:rPr lang="vi-VN" sz="2800" spc="-4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hiểu</a:t>
            </a:r>
            <a:r>
              <a:rPr lang="vi-VN" sz="2800" spc="-6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biết</a:t>
            </a:r>
            <a:r>
              <a:rPr lang="vi-VN" sz="2800" spc="-4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về tự</a:t>
            </a:r>
            <a:r>
              <a:rPr lang="vi-VN" sz="2800" spc="-5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nhiên,</a:t>
            </a:r>
            <a:r>
              <a:rPr lang="vi-VN" sz="2800" spc="-5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xã</a:t>
            </a:r>
            <a:r>
              <a:rPr lang="vi-VN" sz="2800" spc="-5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hội</a:t>
            </a:r>
            <a:r>
              <a:rPr lang="vi-VN" sz="2800" spc="-5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và</a:t>
            </a:r>
            <a:r>
              <a:rPr lang="vi-VN" sz="2800" spc="-5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về</a:t>
            </a:r>
            <a:r>
              <a:rPr lang="vi-VN" sz="2800" spc="-5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chính</a:t>
            </a:r>
            <a:r>
              <a:rPr lang="vi-VN" sz="2800" spc="-5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bản</a:t>
            </a:r>
            <a:r>
              <a:rPr lang="vi-VN" sz="2800" spc="-5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thân</a:t>
            </a:r>
            <a:r>
              <a:rPr lang="vi-VN" sz="2800" spc="-4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mình</a:t>
            </a:r>
            <a:r>
              <a:rPr lang="vi-VN" sz="2800" spc="-5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(tự nhận thức)</a:t>
            </a:r>
            <a:r>
              <a:rPr lang="en-US"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a:t>
            </a:r>
          </a:p>
          <a:p>
            <a:pPr marR="66040" lvl="0" algn="just">
              <a:spcAft>
                <a:spcPts val="0"/>
              </a:spcAft>
              <a:buSzPts val="1200"/>
              <a:tabLst>
                <a:tab pos="219710" algn="l"/>
              </a:tabLst>
            </a:pPr>
            <a:r>
              <a:rPr lang="en-US"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Giá trị giáo dục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thể hiện ở khả năng hình thành nơi người đọc những phẩm chất đạo đức, có thể thay đổi thế giới quan, nhân sinh </a:t>
            </a:r>
            <a:r>
              <a:rPr lang="vi-VN" sz="2800" spc="-10">
                <a:solidFill>
                  <a:schemeClr val="bg1"/>
                </a:solidFill>
                <a:effectLst/>
                <a:latin typeface="Times New Roman" panose="02020603050405020304" pitchFamily="18" charset="0"/>
                <a:ea typeface="Symbol" panose="05050102010706020507" pitchFamily="18" charset="2"/>
                <a:cs typeface="Symbol" panose="05050102010706020507" pitchFamily="18" charset="2"/>
              </a:rPr>
              <a:t>quan.</a:t>
            </a:r>
            <a:r>
              <a:rPr lang="en-US" sz="2800">
                <a:solidFill>
                  <a:schemeClr val="bg1"/>
                </a:solidFill>
                <a:latin typeface="Times New Roman" panose="02020603050405020304" pitchFamily="18" charset="0"/>
                <a:ea typeface="Symbol" panose="05050102010706020507" pitchFamily="18" charset="2"/>
                <a:cs typeface="Symbol" panose="05050102010706020507" pitchFamily="18" charset="2"/>
              </a:rPr>
              <a:t> </a:t>
            </a:r>
          </a:p>
          <a:p>
            <a:pPr marR="66040" lvl="0" algn="just">
              <a:spcAft>
                <a:spcPts val="0"/>
              </a:spcAft>
              <a:buSzPts val="1200"/>
              <a:tabLst>
                <a:tab pos="219710" algn="l"/>
              </a:tabLst>
            </a:pPr>
            <a:r>
              <a:rPr lang="en-US"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Giá</a:t>
            </a:r>
            <a:r>
              <a:rPr lang="vi-VN" sz="2800" i="1" spc="-6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trị</a:t>
            </a:r>
            <a:r>
              <a:rPr lang="vi-VN" sz="2800" i="1" spc="-4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thẩm</a:t>
            </a:r>
            <a:r>
              <a:rPr lang="vi-VN" sz="2800" i="1" spc="-6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i="1"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mĩ</a:t>
            </a:r>
            <a:r>
              <a:rPr lang="vi-VN" sz="2800" i="1" spc="-5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của</a:t>
            </a:r>
            <a:r>
              <a:rPr lang="vi-VN" sz="2800" spc="-7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tác</a:t>
            </a:r>
            <a:r>
              <a:rPr lang="vi-VN" sz="2800" spc="-7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phẩm</a:t>
            </a:r>
            <a:r>
              <a:rPr lang="vi-VN" sz="2800" spc="-6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văn</a:t>
            </a:r>
            <a:r>
              <a:rPr lang="vi-VN" sz="2800" spc="-6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học</a:t>
            </a:r>
            <a:r>
              <a:rPr lang="vi-VN" sz="2800" spc="-7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thể</a:t>
            </a:r>
            <a:r>
              <a:rPr lang="vi-VN" sz="2800" spc="-7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hiện ở</a:t>
            </a:r>
            <a:r>
              <a:rPr lang="vi-VN" sz="2800" spc="-2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khả</a:t>
            </a:r>
            <a:r>
              <a:rPr lang="vi-VN" sz="2800" spc="-2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năng</a:t>
            </a:r>
            <a:r>
              <a:rPr lang="vi-VN" sz="2800" spc="-3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thoả</a:t>
            </a:r>
            <a:r>
              <a:rPr lang="vi-VN" sz="2800" spc="-3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mãn</a:t>
            </a:r>
            <a:r>
              <a:rPr lang="vi-VN" sz="2800" spc="-2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nhu</a:t>
            </a:r>
            <a:r>
              <a:rPr lang="vi-VN" sz="2800" spc="-2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cầu</a:t>
            </a:r>
            <a:r>
              <a:rPr lang="vi-VN" sz="2800" spc="-2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về</a:t>
            </a:r>
            <a:r>
              <a:rPr lang="vi-VN" sz="2800" spc="-2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cái</a:t>
            </a:r>
            <a:r>
              <a:rPr lang="vi-VN" sz="2800" spc="-30">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đẹp,</a:t>
            </a:r>
            <a:r>
              <a:rPr lang="vi-VN" sz="2800" spc="-25">
                <a:solidFill>
                  <a:schemeClr val="bg1"/>
                </a:solidFill>
                <a:effectLst/>
                <a:latin typeface="Times New Roman" panose="02020603050405020304" pitchFamily="18" charset="0"/>
                <a:ea typeface="Symbol" panose="05050102010706020507" pitchFamily="18" charset="2"/>
                <a:cs typeface="Symbol" panose="05050102010706020507" pitchFamily="18" charset="2"/>
              </a:rPr>
              <a:t> </a:t>
            </a:r>
            <a:r>
              <a:rPr lang="vi-VN"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rPr>
              <a:t>phát triển năng lực, thị hiếu về cái đẹp cho người </a:t>
            </a:r>
            <a:r>
              <a:rPr lang="vi-VN" sz="2800" spc="-20">
                <a:solidFill>
                  <a:schemeClr val="bg1"/>
                </a:solidFill>
                <a:effectLst/>
                <a:latin typeface="Times New Roman" panose="02020603050405020304" pitchFamily="18" charset="0"/>
                <a:ea typeface="Symbol" panose="05050102010706020507" pitchFamily="18" charset="2"/>
                <a:cs typeface="Symbol" panose="05050102010706020507" pitchFamily="18" charset="2"/>
              </a:rPr>
              <a:t>đọc.</a:t>
            </a:r>
            <a:endParaRPr lang="en-US" sz="2800" spc="0">
              <a:solidFill>
                <a:schemeClr val="bg1"/>
              </a:solidFill>
              <a:effectLst/>
              <a:latin typeface="Times New Roman" panose="02020603050405020304" pitchFamily="18" charset="0"/>
              <a:ea typeface="Symbol" panose="05050102010706020507" pitchFamily="18" charset="2"/>
              <a:cs typeface="Symbol" panose="05050102010706020507" pitchFamily="18" charset="2"/>
            </a:endParaRPr>
          </a:p>
          <a:p>
            <a:pPr algn="just"/>
            <a:r>
              <a:rPr lang="vi-VN" sz="2800">
                <a:solidFill>
                  <a:schemeClr val="bg1"/>
                </a:solidFill>
                <a:effectLst/>
                <a:latin typeface="Times New Roman" panose="02020603050405020304" pitchFamily="18" charset="0"/>
                <a:ea typeface="Times New Roman" panose="02020603050405020304" pitchFamily="18" charset="0"/>
              </a:rPr>
              <a:t>- Các giá trị trên không tách rời mà gắn bó chặt chẽ</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với</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nhau</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và</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đều</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được</a:t>
            </a:r>
            <a:r>
              <a:rPr lang="vi-VN" sz="2800" spc="-4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thể</a:t>
            </a:r>
            <a:r>
              <a:rPr lang="vi-VN" sz="2800" spc="-5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hiện</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thông</a:t>
            </a:r>
            <a:r>
              <a:rPr lang="vi-VN" sz="2800" spc="-6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qua</a:t>
            </a:r>
            <a:r>
              <a:rPr lang="vi-VN" sz="2800" spc="-45">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hình tượng và ngôn ngữ nghệ thuật của tác phẩm văn </a:t>
            </a:r>
            <a:r>
              <a:rPr lang="vi-VN" sz="2800" spc="-20">
                <a:solidFill>
                  <a:schemeClr val="bg1"/>
                </a:solidFill>
                <a:effectLst/>
                <a:latin typeface="Times New Roman" panose="02020603050405020304" pitchFamily="18" charset="0"/>
                <a:ea typeface="Times New Roman" panose="02020603050405020304" pitchFamily="18" charset="0"/>
              </a:rPr>
              <a:t>học.</a:t>
            </a:r>
            <a:endParaRPr lang="en-US" sz="2800">
              <a:solidFill>
                <a:schemeClr val="bg1"/>
              </a:solidFill>
            </a:endParaRPr>
          </a:p>
        </p:txBody>
      </p:sp>
    </p:spTree>
    <p:extLst>
      <p:ext uri="{BB962C8B-B14F-4D97-AF65-F5344CB8AC3E}">
        <p14:creationId xmlns:p14="http://schemas.microsoft.com/office/powerpoint/2010/main" val="16346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73973" cy="6904355"/>
          </a:xfrm>
          <a:prstGeom prst="rect">
            <a:avLst/>
          </a:prstGeom>
        </p:spPr>
      </p:pic>
      <p:pic>
        <p:nvPicPr>
          <p:cNvPr id="5" name="Picture 4">
            <a:extLst>
              <a:ext uri="{FF2B5EF4-FFF2-40B4-BE49-F238E27FC236}">
                <a16:creationId xmlns:a16="http://schemas.microsoft.com/office/drawing/2014/main" id="{4DE6337E-4A85-DE1F-4385-B89FFFD14B1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954487" y="519453"/>
            <a:ext cx="5819094" cy="581909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a16="http://schemas.microsoft.com/office/drawing/2014/main" id="{0426F253-0B4E-C6F8-B0CC-4795708CAF76}"/>
              </a:ext>
            </a:extLst>
          </p:cNvPr>
          <p:cNvSpPr txBox="1"/>
          <p:nvPr/>
        </p:nvSpPr>
        <p:spPr>
          <a:xfrm>
            <a:off x="871716" y="261647"/>
            <a:ext cx="9807169" cy="1446550"/>
          </a:xfrm>
          <a:prstGeom prst="rect">
            <a:avLst/>
          </a:prstGeom>
          <a:noFill/>
        </p:spPr>
        <p:txBody>
          <a:bodyPr wrap="square">
            <a:spAutoFit/>
          </a:bodyPr>
          <a:lstStyle/>
          <a:p>
            <a:pPr marL="2159000" marR="513715" indent="-2071688" algn="just">
              <a:spcAft>
                <a:spcPts val="0"/>
              </a:spcAft>
            </a:pPr>
            <a:r>
              <a:rPr lang="vi-VN" sz="2400" b="1" u="sng" spc="200">
                <a:solidFill>
                  <a:schemeClr val="bg1"/>
                </a:solidFill>
                <a:effectLst/>
                <a:latin typeface="Times New Roman" panose="02020603050405020304" pitchFamily="18" charset="0"/>
                <a:ea typeface="Times New Roman" panose="02020603050405020304" pitchFamily="18" charset="0"/>
              </a:rPr>
              <a:t>ĐỌC </a:t>
            </a:r>
            <a:r>
              <a:rPr lang="vi-VN" sz="2400" b="1" u="sng">
                <a:solidFill>
                  <a:schemeClr val="bg1"/>
                </a:solidFill>
                <a:effectLst/>
                <a:latin typeface="Times New Roman" panose="02020603050405020304" pitchFamily="18" charset="0"/>
                <a:ea typeface="Times New Roman" panose="02020603050405020304" pitchFamily="18" charset="0"/>
              </a:rPr>
              <a:t>VĂN</a:t>
            </a:r>
            <a:r>
              <a:rPr lang="vi-VN" sz="2400" b="1" u="sng" spc="-50">
                <a:solidFill>
                  <a:schemeClr val="bg1"/>
                </a:solidFill>
                <a:effectLst/>
                <a:latin typeface="Times New Roman" panose="02020603050405020304" pitchFamily="18" charset="0"/>
                <a:ea typeface="Times New Roman" panose="02020603050405020304" pitchFamily="18" charset="0"/>
              </a:rPr>
              <a:t> </a:t>
            </a:r>
            <a:r>
              <a:rPr lang="vi-VN" sz="2400" b="1" u="sng">
                <a:solidFill>
                  <a:schemeClr val="bg1"/>
                </a:solidFill>
                <a:effectLst/>
                <a:latin typeface="Times New Roman" panose="02020603050405020304" pitchFamily="18" charset="0"/>
                <a:ea typeface="Times New Roman" panose="02020603050405020304" pitchFamily="18" charset="0"/>
              </a:rPr>
              <a:t>BẢN 1</a:t>
            </a:r>
            <a:r>
              <a:rPr lang="en-US" sz="2400" b="1">
                <a:solidFill>
                  <a:schemeClr val="bg1"/>
                </a:solidFill>
                <a:effectLst/>
                <a:latin typeface="Times New Roman" panose="02020603050405020304" pitchFamily="18" charset="0"/>
                <a:ea typeface="Times New Roman" panose="02020603050405020304" pitchFamily="18" charset="0"/>
              </a:rPr>
              <a:t>:     </a:t>
            </a:r>
            <a:r>
              <a:rPr lang="vi-VN" sz="4400" b="1">
                <a:solidFill>
                  <a:srgbClr val="FFFF00"/>
                </a:solidFill>
                <a:effectLst/>
                <a:latin typeface="Times New Roman" panose="02020603050405020304" pitchFamily="18" charset="0"/>
                <a:ea typeface="Times New Roman" panose="02020603050405020304" pitchFamily="18" charset="0"/>
              </a:rPr>
              <a:t>LÃO HẠC</a:t>
            </a:r>
            <a:endParaRPr lang="en-US" sz="4400" b="1">
              <a:solidFill>
                <a:srgbClr val="FFFF00"/>
              </a:solidFill>
              <a:latin typeface="Times New Roman" panose="02020603050405020304" pitchFamily="18" charset="0"/>
              <a:ea typeface="Times New Roman" panose="02020603050405020304" pitchFamily="18" charset="0"/>
            </a:endParaRPr>
          </a:p>
          <a:p>
            <a:pPr marL="2159000" marR="513715" indent="-2071688" algn="just">
              <a:spcAft>
                <a:spcPts val="0"/>
              </a:spcAft>
            </a:pPr>
            <a:r>
              <a:rPr lang="en-US" sz="4400" b="1">
                <a:solidFill>
                  <a:srgbClr val="FFFF00"/>
                </a:solidFill>
                <a:effectLst/>
                <a:latin typeface="Times New Roman" panose="02020603050405020304" pitchFamily="18" charset="0"/>
                <a:ea typeface="Times New Roman" panose="02020603050405020304" pitchFamily="18" charset="0"/>
              </a:rPr>
              <a:t>		     </a:t>
            </a:r>
            <a:r>
              <a:rPr lang="vi-VN" sz="3200" b="1">
                <a:solidFill>
                  <a:srgbClr val="FFFF00"/>
                </a:solidFill>
                <a:effectLst/>
                <a:latin typeface="Times New Roman" panose="02020603050405020304" pitchFamily="18" charset="0"/>
                <a:ea typeface="Times New Roman" panose="02020603050405020304" pitchFamily="18" charset="0"/>
              </a:rPr>
              <a:t>(Nam</a:t>
            </a:r>
            <a:r>
              <a:rPr lang="vi-VN" sz="3200" b="1" spc="-40">
                <a:solidFill>
                  <a:srgbClr val="FFFF00"/>
                </a:solidFill>
                <a:effectLst/>
                <a:latin typeface="Times New Roman" panose="02020603050405020304" pitchFamily="18" charset="0"/>
                <a:ea typeface="Times New Roman" panose="02020603050405020304" pitchFamily="18" charset="0"/>
              </a:rPr>
              <a:t> </a:t>
            </a:r>
            <a:r>
              <a:rPr lang="vi-VN" sz="3200" b="1" spc="-20">
                <a:solidFill>
                  <a:srgbClr val="FFFF00"/>
                </a:solidFill>
                <a:effectLst/>
                <a:latin typeface="Times New Roman" panose="02020603050405020304" pitchFamily="18" charset="0"/>
                <a:ea typeface="Times New Roman" panose="02020603050405020304" pitchFamily="18" charset="0"/>
              </a:rPr>
              <a:t>Cao)</a:t>
            </a:r>
            <a:endParaRPr lang="en-US" sz="2400">
              <a:solidFill>
                <a:srgbClr val="FFFF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EB20F4FC-E92F-B6CF-674F-AAFE488CE522}"/>
              </a:ext>
            </a:extLst>
          </p:cNvPr>
          <p:cNvSpPr txBox="1"/>
          <p:nvPr/>
        </p:nvSpPr>
        <p:spPr>
          <a:xfrm>
            <a:off x="359229" y="1337588"/>
            <a:ext cx="11190515" cy="5262979"/>
          </a:xfrm>
          <a:prstGeom prst="rect">
            <a:avLst/>
          </a:prstGeom>
          <a:noFill/>
        </p:spPr>
        <p:txBody>
          <a:bodyPr wrap="square">
            <a:spAutoFit/>
          </a:bodyPr>
          <a:lstStyle/>
          <a:p>
            <a:pPr lvl="0" algn="just">
              <a:buClr>
                <a:srgbClr val="4472C3"/>
              </a:buClr>
              <a:buSzPts val="1200"/>
              <a:tabLst>
                <a:tab pos="274955" algn="l"/>
              </a:tabLst>
            </a:pPr>
            <a:r>
              <a:rPr lang="en-US" sz="2800" b="1" spc="0">
                <a:solidFill>
                  <a:schemeClr val="accent4">
                    <a:lumMod val="60000"/>
                    <a:lumOff val="40000"/>
                  </a:schemeClr>
                </a:solidFill>
                <a:effectLst/>
                <a:latin typeface="Times New Roman" panose="02020603050405020304" pitchFamily="18" charset="0"/>
                <a:ea typeface="Times New Roman" panose="02020603050405020304" pitchFamily="18" charset="0"/>
              </a:rPr>
              <a:t>I. </a:t>
            </a:r>
            <a:r>
              <a:rPr lang="vi-VN" sz="2800" b="1" spc="0">
                <a:solidFill>
                  <a:schemeClr val="accent4">
                    <a:lumMod val="60000"/>
                    <a:lumOff val="40000"/>
                  </a:schemeClr>
                </a:solidFill>
                <a:effectLst/>
                <a:latin typeface="Times New Roman" panose="02020603050405020304" pitchFamily="18" charset="0"/>
                <a:ea typeface="Times New Roman" panose="02020603050405020304" pitchFamily="18" charset="0"/>
              </a:rPr>
              <a:t>MỤC</a:t>
            </a:r>
            <a:r>
              <a:rPr lang="vi-VN" sz="2800" b="1" spc="-40">
                <a:solidFill>
                  <a:schemeClr val="accent4">
                    <a:lumMod val="60000"/>
                    <a:lumOff val="40000"/>
                  </a:schemeClr>
                </a:solidFill>
                <a:effectLst/>
                <a:latin typeface="Times New Roman" panose="02020603050405020304" pitchFamily="18" charset="0"/>
                <a:ea typeface="Times New Roman" panose="02020603050405020304" pitchFamily="18" charset="0"/>
              </a:rPr>
              <a:t> </a:t>
            </a:r>
            <a:r>
              <a:rPr lang="vi-VN" sz="2800" b="1" spc="-20">
                <a:solidFill>
                  <a:schemeClr val="accent4">
                    <a:lumMod val="60000"/>
                    <a:lumOff val="40000"/>
                  </a:schemeClr>
                </a:solidFill>
                <a:effectLst/>
                <a:latin typeface="Times New Roman" panose="02020603050405020304" pitchFamily="18" charset="0"/>
                <a:ea typeface="Times New Roman" panose="02020603050405020304" pitchFamily="18" charset="0"/>
              </a:rPr>
              <a:t>TIÊU</a:t>
            </a:r>
            <a:endParaRPr lang="en-US" sz="2800" spc="0">
              <a:solidFill>
                <a:schemeClr val="accent4">
                  <a:lumMod val="60000"/>
                  <a:lumOff val="40000"/>
                </a:schemeClr>
              </a:solidFill>
              <a:effectLst/>
              <a:latin typeface="Times New Roman" panose="02020603050405020304" pitchFamily="18" charset="0"/>
              <a:ea typeface="Times New Roman" panose="02020603050405020304" pitchFamily="18" charset="0"/>
            </a:endParaRPr>
          </a:p>
          <a:p>
            <a:pPr algn="just"/>
            <a:r>
              <a:rPr lang="vi-VN" sz="2800" b="1">
                <a:solidFill>
                  <a:schemeClr val="bg1"/>
                </a:solidFill>
                <a:effectLst/>
                <a:latin typeface="Times New Roman" panose="02020603050405020304" pitchFamily="18" charset="0"/>
                <a:ea typeface="Times New Roman" panose="02020603050405020304" pitchFamily="18" charset="0"/>
              </a:rPr>
              <a:t> </a:t>
            </a:r>
            <a:r>
              <a:rPr lang="en-US" sz="2800" b="1">
                <a:solidFill>
                  <a:srgbClr val="FFFF00"/>
                </a:solidFill>
                <a:latin typeface="Times New Roman" panose="02020603050405020304" pitchFamily="18" charset="0"/>
                <a:ea typeface="Times New Roman" panose="02020603050405020304" pitchFamily="18" charset="0"/>
              </a:rPr>
              <a:t>1. </a:t>
            </a:r>
            <a:r>
              <a:rPr lang="vi-VN" sz="2800" b="1" spc="0">
                <a:solidFill>
                  <a:srgbClr val="FFFF00"/>
                </a:solidFill>
                <a:effectLst/>
                <a:latin typeface="Times New Roman" panose="02020603050405020304" pitchFamily="18" charset="0"/>
                <a:ea typeface="Times New Roman" panose="02020603050405020304" pitchFamily="18" charset="0"/>
              </a:rPr>
              <a:t>Về</a:t>
            </a:r>
            <a:r>
              <a:rPr lang="vi-VN" sz="2800" b="1" spc="-30">
                <a:solidFill>
                  <a:srgbClr val="FFFF00"/>
                </a:solidFill>
                <a:effectLst/>
                <a:latin typeface="Times New Roman" panose="02020603050405020304" pitchFamily="18" charset="0"/>
                <a:ea typeface="Times New Roman" panose="02020603050405020304" pitchFamily="18" charset="0"/>
              </a:rPr>
              <a:t> </a:t>
            </a:r>
            <a:r>
              <a:rPr lang="vi-VN" sz="2800" b="1" spc="0">
                <a:solidFill>
                  <a:srgbClr val="FFFF00"/>
                </a:solidFill>
                <a:effectLst/>
                <a:latin typeface="Times New Roman" panose="02020603050405020304" pitchFamily="18" charset="0"/>
                <a:ea typeface="Times New Roman" panose="02020603050405020304" pitchFamily="18" charset="0"/>
              </a:rPr>
              <a:t>năng</a:t>
            </a:r>
            <a:r>
              <a:rPr lang="vi-VN" sz="2800" b="1" spc="-20">
                <a:solidFill>
                  <a:srgbClr val="FFFF00"/>
                </a:solidFill>
                <a:effectLst/>
                <a:latin typeface="Times New Roman" panose="02020603050405020304" pitchFamily="18" charset="0"/>
                <a:ea typeface="Times New Roman" panose="02020603050405020304" pitchFamily="18" charset="0"/>
              </a:rPr>
              <a:t> </a:t>
            </a:r>
            <a:r>
              <a:rPr lang="vi-VN" sz="2800" b="1" spc="0">
                <a:solidFill>
                  <a:srgbClr val="FFFF00"/>
                </a:solidFill>
                <a:effectLst/>
                <a:latin typeface="Times New Roman" panose="02020603050405020304" pitchFamily="18" charset="0"/>
                <a:ea typeface="Times New Roman" panose="02020603050405020304" pitchFamily="18" charset="0"/>
              </a:rPr>
              <a:t>lực</a:t>
            </a:r>
            <a:r>
              <a:rPr lang="vi-VN" sz="2800" b="1" spc="-20">
                <a:solidFill>
                  <a:srgbClr val="FFFF00"/>
                </a:solidFill>
                <a:effectLst/>
                <a:latin typeface="Times New Roman" panose="02020603050405020304" pitchFamily="18" charset="0"/>
                <a:ea typeface="Times New Roman" panose="02020603050405020304" pitchFamily="18" charset="0"/>
              </a:rPr>
              <a:t> </a:t>
            </a:r>
            <a:endParaRPr lang="en-US" sz="2800" b="1" spc="-20">
              <a:solidFill>
                <a:srgbClr val="FFFF00"/>
              </a:solidFill>
              <a:effectLst/>
              <a:latin typeface="Times New Roman" panose="02020603050405020304" pitchFamily="18" charset="0"/>
              <a:ea typeface="Times New Roman" panose="02020603050405020304" pitchFamily="18" charset="0"/>
            </a:endParaRPr>
          </a:p>
          <a:p>
            <a:pPr algn="just"/>
            <a:r>
              <a:rPr lang="en-US" sz="2800" b="1" spc="-20">
                <a:solidFill>
                  <a:schemeClr val="accent2">
                    <a:lumMod val="40000"/>
                    <a:lumOff val="60000"/>
                  </a:schemeClr>
                </a:solidFill>
                <a:latin typeface="Times New Roman" panose="02020603050405020304" pitchFamily="18" charset="0"/>
                <a:ea typeface="Times New Roman" panose="02020603050405020304" pitchFamily="18" charset="0"/>
              </a:rPr>
              <a:t>1.1. Năng lực </a:t>
            </a:r>
            <a:r>
              <a:rPr lang="vi-VN" sz="2800" b="1" spc="0">
                <a:solidFill>
                  <a:schemeClr val="accent2">
                    <a:lumMod val="40000"/>
                    <a:lumOff val="60000"/>
                  </a:schemeClr>
                </a:solidFill>
                <a:effectLst/>
                <a:latin typeface="Times New Roman" panose="02020603050405020304" pitchFamily="18" charset="0"/>
                <a:ea typeface="Times New Roman" panose="02020603050405020304" pitchFamily="18" charset="0"/>
              </a:rPr>
              <a:t>đặc</a:t>
            </a:r>
            <a:r>
              <a:rPr lang="vi-VN" sz="2800" b="1" spc="-20">
                <a:solidFill>
                  <a:schemeClr val="accent2">
                    <a:lumMod val="40000"/>
                    <a:lumOff val="60000"/>
                  </a:schemeClr>
                </a:solidFill>
                <a:effectLst/>
                <a:latin typeface="Times New Roman" panose="02020603050405020304" pitchFamily="18" charset="0"/>
                <a:ea typeface="Times New Roman" panose="02020603050405020304" pitchFamily="18" charset="0"/>
              </a:rPr>
              <a:t> </a:t>
            </a:r>
            <a:r>
              <a:rPr lang="vi-VN" sz="2800" b="1" spc="-25">
                <a:solidFill>
                  <a:schemeClr val="accent2">
                    <a:lumMod val="40000"/>
                    <a:lumOff val="60000"/>
                  </a:schemeClr>
                </a:solidFill>
                <a:effectLst/>
                <a:latin typeface="Times New Roman" panose="02020603050405020304" pitchFamily="18" charset="0"/>
                <a:ea typeface="Times New Roman" panose="02020603050405020304" pitchFamily="18" charset="0"/>
              </a:rPr>
              <a:t>thù</a:t>
            </a:r>
            <a:endParaRPr lang="en-US" sz="2800" spc="0">
              <a:solidFill>
                <a:schemeClr val="accent2">
                  <a:lumMod val="40000"/>
                  <a:lumOff val="60000"/>
                </a:schemeClr>
              </a:solidFill>
              <a:effectLst/>
              <a:latin typeface="Times New Roman" panose="02020603050405020304" pitchFamily="18" charset="0"/>
              <a:ea typeface="Times New Roman" panose="02020603050405020304" pitchFamily="18" charset="0"/>
            </a:endParaRPr>
          </a:p>
          <a:p>
            <a:pPr algn="just"/>
            <a:r>
              <a:rPr lang="vi-VN" sz="2800" b="1">
                <a:solidFill>
                  <a:schemeClr val="bg1"/>
                </a:solidFill>
                <a:effectLst/>
                <a:latin typeface="Times New Roman" panose="02020603050405020304" pitchFamily="18" charset="0"/>
                <a:ea typeface="Times New Roman" panose="02020603050405020304" pitchFamily="18" charset="0"/>
              </a:rPr>
              <a:t> </a:t>
            </a:r>
            <a:r>
              <a:rPr lang="en-US" sz="2800">
                <a:solidFill>
                  <a:schemeClr val="bg1"/>
                </a:solidFill>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Học</a:t>
            </a:r>
            <a:r>
              <a:rPr lang="vi-VN" sz="2800" b="1" spc="-30">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sinh</a:t>
            </a:r>
            <a:r>
              <a:rPr lang="vi-VN" sz="2800" b="1" spc="-10">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tóm</a:t>
            </a:r>
            <a:r>
              <a:rPr lang="vi-VN" sz="2800" b="1" spc="-40">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tắt</a:t>
            </a:r>
            <a:r>
              <a:rPr lang="vi-VN" sz="2800" b="1" spc="-1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được</a:t>
            </a:r>
            <a:r>
              <a:rPr lang="vi-VN" sz="2800" spc="-1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cốt</a:t>
            </a:r>
            <a:r>
              <a:rPr lang="vi-VN" sz="2800" spc="-10">
                <a:solidFill>
                  <a:schemeClr val="bg1"/>
                </a:solidFill>
                <a:effectLst/>
                <a:latin typeface="Times New Roman" panose="02020603050405020304" pitchFamily="18" charset="0"/>
                <a:ea typeface="Times New Roman" panose="02020603050405020304" pitchFamily="18" charset="0"/>
              </a:rPr>
              <a:t> truyện</a:t>
            </a:r>
            <a:endParaRPr lang="en-US" sz="2800">
              <a:solidFill>
                <a:schemeClr val="bg1"/>
              </a:solidFill>
              <a:latin typeface="Times New Roman" panose="02020603050405020304" pitchFamily="18" charset="0"/>
              <a:ea typeface="Times New Roman" panose="02020603050405020304" pitchFamily="18" charset="0"/>
            </a:endParaRPr>
          </a:p>
          <a:p>
            <a:pPr algn="just"/>
            <a:r>
              <a:rPr lang="en-US" sz="2800" b="1" spc="0">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Học</a:t>
            </a:r>
            <a:r>
              <a:rPr lang="vi-VN" sz="2800" b="1" spc="-25">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sinh</a:t>
            </a:r>
            <a:r>
              <a:rPr lang="vi-VN" sz="2800" b="1" spc="-10">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chỉ</a:t>
            </a:r>
            <a:r>
              <a:rPr lang="vi-VN" sz="2800" b="1" spc="-10">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ra</a:t>
            </a:r>
            <a:r>
              <a:rPr lang="vi-VN" sz="2800" b="1" spc="-30">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và</a:t>
            </a:r>
            <a:r>
              <a:rPr lang="vi-VN" sz="2800" b="1" spc="-25">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phân</a:t>
            </a:r>
            <a:r>
              <a:rPr lang="vi-VN" sz="2800" b="1" spc="-25">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tích </a:t>
            </a:r>
            <a:r>
              <a:rPr lang="vi-VN" sz="2800" spc="0">
                <a:solidFill>
                  <a:schemeClr val="bg1"/>
                </a:solidFill>
                <a:effectLst/>
                <a:latin typeface="Times New Roman" panose="02020603050405020304" pitchFamily="18" charset="0"/>
                <a:ea typeface="Times New Roman" panose="02020603050405020304" pitchFamily="18" charset="0"/>
              </a:rPr>
              <a:t>tác</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dụng</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của</a:t>
            </a:r>
            <a:r>
              <a:rPr lang="vi-VN" sz="2800" spc="-1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ngôi</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kể</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và</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điểm</a:t>
            </a:r>
            <a:r>
              <a:rPr lang="vi-VN" sz="2800" spc="-2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nhìn</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trong</a:t>
            </a:r>
            <a:r>
              <a:rPr lang="vi-VN" sz="2800" spc="-3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tác</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20">
                <a:solidFill>
                  <a:schemeClr val="bg1"/>
                </a:solidFill>
                <a:effectLst/>
                <a:latin typeface="Times New Roman" panose="02020603050405020304" pitchFamily="18" charset="0"/>
                <a:ea typeface="Times New Roman" panose="02020603050405020304" pitchFamily="18" charset="0"/>
              </a:rPr>
              <a:t>phẩm</a:t>
            </a:r>
            <a:endParaRPr lang="en-US" sz="2800">
              <a:solidFill>
                <a:schemeClr val="bg1"/>
              </a:solidFill>
              <a:latin typeface="Times New Roman" panose="02020603050405020304" pitchFamily="18" charset="0"/>
              <a:ea typeface="Times New Roman" panose="02020603050405020304" pitchFamily="18" charset="0"/>
            </a:endParaRPr>
          </a:p>
          <a:p>
            <a:pPr algn="just"/>
            <a:r>
              <a:rPr lang="en-US" sz="2800" b="1" spc="0">
                <a:solidFill>
                  <a:schemeClr val="bg1"/>
                </a:solidFill>
                <a:effectLst/>
                <a:latin typeface="Times New Roman" panose="02020603050405020304" pitchFamily="18" charset="0"/>
                <a:ea typeface="Times New Roman" panose="02020603050405020304" pitchFamily="18" charset="0"/>
              </a:rPr>
              <a:t>- </a:t>
            </a:r>
            <a:r>
              <a:rPr lang="vi-VN" sz="2800" b="1" spc="0">
                <a:solidFill>
                  <a:schemeClr val="bg1"/>
                </a:solidFill>
                <a:effectLst/>
                <a:latin typeface="Times New Roman" panose="02020603050405020304" pitchFamily="18" charset="0"/>
                <a:ea typeface="Times New Roman" panose="02020603050405020304" pitchFamily="18" charset="0"/>
              </a:rPr>
              <a:t>Học sinh phân tích </a:t>
            </a:r>
            <a:r>
              <a:rPr lang="vi-VN" sz="2800" spc="0">
                <a:solidFill>
                  <a:schemeClr val="bg1"/>
                </a:solidFill>
                <a:effectLst/>
                <a:latin typeface="Times New Roman" panose="02020603050405020304" pitchFamily="18" charset="0"/>
                <a:ea typeface="Times New Roman" panose="02020603050405020304" pitchFamily="18" charset="0"/>
              </a:rPr>
              <a:t>nhân vật lão Hạc (Hoàn cảnh sống, phẩm chất và cái chết của lão); qua đó nhận xét về cuộc sống của người dân lao động trước Cách mạng tháng Tám 1945</a:t>
            </a:r>
            <a:endParaRPr lang="en-US" sz="2800">
              <a:solidFill>
                <a:schemeClr val="bg1"/>
              </a:solidFill>
              <a:latin typeface="Times New Roman" panose="02020603050405020304" pitchFamily="18" charset="0"/>
              <a:ea typeface="Times New Roman" panose="02020603050405020304" pitchFamily="18" charset="0"/>
            </a:endParaRPr>
          </a:p>
          <a:p>
            <a:pPr algn="just"/>
            <a:r>
              <a:rPr lang="en-US" sz="2800" b="1" spc="0">
                <a:solidFill>
                  <a:schemeClr val="accent2">
                    <a:lumMod val="40000"/>
                    <a:lumOff val="60000"/>
                  </a:schemeClr>
                </a:solidFill>
                <a:effectLst/>
                <a:latin typeface="Times New Roman" panose="02020603050405020304" pitchFamily="18" charset="0"/>
                <a:ea typeface="Times New Roman" panose="02020603050405020304" pitchFamily="18" charset="0"/>
              </a:rPr>
              <a:t>1. 2. </a:t>
            </a:r>
            <a:r>
              <a:rPr lang="vi-VN" sz="2800" b="1" spc="0">
                <a:solidFill>
                  <a:schemeClr val="accent2">
                    <a:lumMod val="40000"/>
                    <a:lumOff val="60000"/>
                  </a:schemeClr>
                </a:solidFill>
                <a:effectLst/>
                <a:latin typeface="Times New Roman" panose="02020603050405020304" pitchFamily="18" charset="0"/>
                <a:ea typeface="Times New Roman" panose="02020603050405020304" pitchFamily="18" charset="0"/>
              </a:rPr>
              <a:t>Về năng lực chung: </a:t>
            </a:r>
            <a:r>
              <a:rPr lang="vi-VN" sz="2800" spc="0">
                <a:solidFill>
                  <a:schemeClr val="bg1"/>
                </a:solidFill>
                <a:effectLst/>
                <a:latin typeface="Times New Roman" panose="02020603050405020304" pitchFamily="18" charset="0"/>
                <a:ea typeface="Times New Roman" panose="02020603050405020304" pitchFamily="18" charset="0"/>
              </a:rPr>
              <a:t>Học sinh phát triển: Tư duy phản biện, năng lực hợp tác, giải quyết vấn</a:t>
            </a:r>
            <a:r>
              <a:rPr lang="vi-VN" sz="2800" spc="200">
                <a:solidFill>
                  <a:schemeClr val="bg1"/>
                </a:solidFill>
                <a:effectLst/>
                <a:latin typeface="Times New Roman" panose="02020603050405020304" pitchFamily="18" charset="0"/>
                <a:ea typeface="Times New Roman" panose="02020603050405020304" pitchFamily="18" charset="0"/>
              </a:rPr>
              <a:t> </a:t>
            </a:r>
            <a:r>
              <a:rPr lang="vi-VN" sz="2800" spc="-20">
                <a:solidFill>
                  <a:schemeClr val="bg1"/>
                </a:solidFill>
                <a:effectLst/>
                <a:latin typeface="Times New Roman" panose="02020603050405020304" pitchFamily="18" charset="0"/>
                <a:ea typeface="Times New Roman" panose="02020603050405020304" pitchFamily="18" charset="0"/>
              </a:rPr>
              <a:t>đề,…</a:t>
            </a:r>
            <a:endParaRPr lang="en-US" sz="2800">
              <a:solidFill>
                <a:schemeClr val="bg1"/>
              </a:solidFill>
              <a:latin typeface="Times New Roman" panose="02020603050405020304" pitchFamily="18" charset="0"/>
              <a:ea typeface="Times New Roman" panose="02020603050405020304" pitchFamily="18" charset="0"/>
            </a:endParaRPr>
          </a:p>
          <a:p>
            <a:pPr algn="just"/>
            <a:r>
              <a:rPr lang="en-US" sz="2800" b="1" spc="0">
                <a:solidFill>
                  <a:srgbClr val="FFFF00"/>
                </a:solidFill>
                <a:effectLst/>
                <a:latin typeface="Times New Roman" panose="02020603050405020304" pitchFamily="18" charset="0"/>
                <a:ea typeface="Times New Roman" panose="02020603050405020304" pitchFamily="18" charset="0"/>
              </a:rPr>
              <a:t>3. </a:t>
            </a:r>
            <a:r>
              <a:rPr lang="vi-VN" sz="2800" b="1" spc="0">
                <a:solidFill>
                  <a:srgbClr val="FFFF00"/>
                </a:solidFill>
                <a:effectLst/>
                <a:latin typeface="Times New Roman" panose="02020603050405020304" pitchFamily="18" charset="0"/>
                <a:ea typeface="Times New Roman" panose="02020603050405020304" pitchFamily="18" charset="0"/>
              </a:rPr>
              <a:t>Về</a:t>
            </a:r>
            <a:r>
              <a:rPr lang="vi-VN" sz="2800" b="1" spc="-35">
                <a:solidFill>
                  <a:srgbClr val="FFFF00"/>
                </a:solidFill>
                <a:effectLst/>
                <a:latin typeface="Times New Roman" panose="02020603050405020304" pitchFamily="18" charset="0"/>
                <a:ea typeface="Times New Roman" panose="02020603050405020304" pitchFamily="18" charset="0"/>
              </a:rPr>
              <a:t> </a:t>
            </a:r>
            <a:r>
              <a:rPr lang="vi-VN" sz="2800" b="1" spc="0">
                <a:solidFill>
                  <a:srgbClr val="FFFF00"/>
                </a:solidFill>
                <a:effectLst/>
                <a:latin typeface="Times New Roman" panose="02020603050405020304" pitchFamily="18" charset="0"/>
                <a:ea typeface="Times New Roman" panose="02020603050405020304" pitchFamily="18" charset="0"/>
              </a:rPr>
              <a:t>phẩm</a:t>
            </a:r>
            <a:r>
              <a:rPr lang="vi-VN" sz="2800" b="1" spc="-25">
                <a:solidFill>
                  <a:srgbClr val="FFFF00"/>
                </a:solidFill>
                <a:effectLst/>
                <a:latin typeface="Times New Roman" panose="02020603050405020304" pitchFamily="18" charset="0"/>
                <a:ea typeface="Times New Roman" panose="02020603050405020304" pitchFamily="18" charset="0"/>
              </a:rPr>
              <a:t> </a:t>
            </a:r>
            <a:r>
              <a:rPr lang="vi-VN" sz="2800" b="1" spc="0">
                <a:solidFill>
                  <a:srgbClr val="FFFF00"/>
                </a:solidFill>
                <a:effectLst/>
                <a:latin typeface="Times New Roman" panose="02020603050405020304" pitchFamily="18" charset="0"/>
                <a:ea typeface="Times New Roman" panose="02020603050405020304" pitchFamily="18" charset="0"/>
              </a:rPr>
              <a:t>chất</a:t>
            </a:r>
            <a:r>
              <a:rPr lang="vi-VN" sz="2800" spc="0">
                <a:solidFill>
                  <a:srgbClr val="FFFF00"/>
                </a:solidFill>
                <a:effectLst/>
                <a:latin typeface="Times New Roman" panose="02020603050405020304" pitchFamily="18" charset="0"/>
                <a:ea typeface="Times New Roman" panose="02020603050405020304" pitchFamily="18" charset="0"/>
              </a:rPr>
              <a:t>:</a:t>
            </a:r>
            <a:r>
              <a:rPr lang="vi-VN" sz="2800" spc="-10">
                <a:solidFill>
                  <a:srgbClr val="FFFF00"/>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Lòng</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yêu</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nước,</a:t>
            </a:r>
            <a:r>
              <a:rPr lang="vi-VN" sz="2800" spc="-3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nỗi</a:t>
            </a:r>
            <a:r>
              <a:rPr lang="vi-VN" sz="2800" spc="-1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niềm</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suy</a:t>
            </a:r>
            <a:r>
              <a:rPr lang="vi-VN" sz="2800" spc="-40">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tư</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0">
                <a:solidFill>
                  <a:schemeClr val="bg1"/>
                </a:solidFill>
                <a:effectLst/>
                <a:latin typeface="Times New Roman" panose="02020603050405020304" pitchFamily="18" charset="0"/>
                <a:ea typeface="Times New Roman" panose="02020603050405020304" pitchFamily="18" charset="0"/>
              </a:rPr>
              <a:t>dân</a:t>
            </a:r>
            <a:r>
              <a:rPr lang="vi-VN" sz="2800" spc="-25">
                <a:solidFill>
                  <a:schemeClr val="bg1"/>
                </a:solidFill>
                <a:effectLst/>
                <a:latin typeface="Times New Roman" panose="02020603050405020304" pitchFamily="18" charset="0"/>
                <a:ea typeface="Times New Roman" panose="02020603050405020304" pitchFamily="18" charset="0"/>
              </a:rPr>
              <a:t> </a:t>
            </a:r>
            <a:r>
              <a:rPr lang="vi-VN" sz="2800" spc="-10">
                <a:solidFill>
                  <a:schemeClr val="bg1"/>
                </a:solidFill>
                <a:effectLst/>
                <a:latin typeface="Times New Roman" panose="02020603050405020304" pitchFamily="18" charset="0"/>
                <a:ea typeface="Times New Roman" panose="02020603050405020304" pitchFamily="18" charset="0"/>
              </a:rPr>
              <a:t>tộc,…</a:t>
            </a:r>
            <a:endParaRPr lang="en-US" sz="2800" spc="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13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up)">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0.5|0.5"/>
</p:tagLst>
</file>

<file path=ppt/tags/tag2.xml><?xml version="1.0" encoding="utf-8"?>
<p:tagLst xmlns:a="http://schemas.openxmlformats.org/drawingml/2006/main" xmlns:r="http://schemas.openxmlformats.org/officeDocument/2006/relationships" xmlns:p="http://schemas.openxmlformats.org/presentationml/2006/main">
  <p:tag name="TIMING" val="|0.3|0.5|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2172</Words>
  <Application>Microsoft Office PowerPoint</Application>
  <PresentationFormat>Widescreen</PresentationFormat>
  <Paragraphs>163</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Bree Serif</vt:lpstr>
      <vt:lpstr>Calibri</vt:lpstr>
      <vt:lpstr>Calibri Light</vt:lpstr>
      <vt:lpstr>Symbol</vt:lpstr>
      <vt:lpstr>Times New Roman</vt:lpstr>
      <vt:lpstr>Wingdings</vt:lpstr>
      <vt:lpstr>字魂110号-武林江湖体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Phong Thành viên HĐBM Ngữ văn tỉnh Đồng Tháp</dc:creator>
  <cp:lastModifiedBy>Admin</cp:lastModifiedBy>
  <cp:revision>27</cp:revision>
  <dcterms:created xsi:type="dcterms:W3CDTF">2024-06-29T14:39:42Z</dcterms:created>
  <dcterms:modified xsi:type="dcterms:W3CDTF">2025-01-25T17:09:25Z</dcterms:modified>
</cp:coreProperties>
</file>