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448" r:id="rId2"/>
    <p:sldId id="258" r:id="rId3"/>
    <p:sldId id="259" r:id="rId4"/>
    <p:sldId id="447" r:id="rId5"/>
    <p:sldId id="261" r:id="rId6"/>
    <p:sldId id="371" r:id="rId7"/>
    <p:sldId id="264" r:id="rId8"/>
    <p:sldId id="338" r:id="rId9"/>
    <p:sldId id="332" r:id="rId10"/>
    <p:sldId id="263" r:id="rId11"/>
    <p:sldId id="452" r:id="rId12"/>
    <p:sldId id="449" r:id="rId13"/>
    <p:sldId id="450" r:id="rId14"/>
    <p:sldId id="405" r:id="rId15"/>
    <p:sldId id="406" r:id="rId16"/>
    <p:sldId id="407" r:id="rId17"/>
    <p:sldId id="432" r:id="rId18"/>
    <p:sldId id="334" r:id="rId19"/>
    <p:sldId id="276" r:id="rId20"/>
    <p:sldId id="281" r:id="rId21"/>
    <p:sldId id="282" r:id="rId22"/>
    <p:sldId id="283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  <p:cmAuthor id="1" name="HP" initials="H" lastIdx="2" clrIdx="0"/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45A5"/>
    <a:srgbClr val="4F0FBD"/>
    <a:srgbClr val="E20A5B"/>
    <a:srgbClr val="F4FB36"/>
    <a:srgbClr val="F43308"/>
    <a:srgbClr val="0B6019"/>
    <a:srgbClr val="840000"/>
    <a:srgbClr val="DDF60A"/>
    <a:srgbClr val="9BC5FA"/>
    <a:srgbClr val="FFF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05T13:16:07.963" idx="2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B530B-EA18-E5EF-7E90-8CCE04B43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F6B422-C448-773F-AD4C-FED5287660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66640-0F8C-9FD9-3430-10AD7F82FD5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4155456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8684A-F736-C8A6-2D5D-1BF0440AF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74B730-4D3B-CEE2-7A8E-B2F4BDE217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893E8-F28A-7B36-4008-0F2BBC361D4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688443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A07DA-63C3-EB63-D453-60E70F453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FA1217-0A7B-DF81-1734-4F171C227F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2D275-C9DA-C61E-CE6C-5298CE8267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1812028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47E80-1DC2-D699-8167-4B0FB6226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798208-D7B1-D60E-FF53-40DEF04235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8DBF5-D7D3-2D31-0F30-B1533D10595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2613245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Các nhóm thảo luận và hoàn thành phiếu học tập, hết thời gian mời 2 bạn bất kì trong 1 nhóm lên trình bày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5634D-D285-5121-99B7-E2B9D6E18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2F044-55F8-DD5E-B0E2-352B2FE40D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7D4AC-B308-BBC0-5A3F-23650CE5939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2317454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9"/>
            <a:ext cx="9997376" cy="72425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81"/>
            <a:ext cx="780533" cy="876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76"/>
            <a:ext cx="310679" cy="34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37"/>
            <a:ext cx="544562" cy="611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3"/>
            <a:ext cx="131474" cy="81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56"/>
            <a:ext cx="177573" cy="11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3"/>
            <a:ext cx="237894" cy="14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74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/>
          <p:cNvSpPr>
            <a:spLocks noGrp="1"/>
          </p:cNvSpPr>
          <p:nvPr>
            <p:ph type="pic" idx="14" hasCustomPrompt="1"/>
          </p:nvPr>
        </p:nvSpPr>
        <p:spPr>
          <a:xfrm>
            <a:off x="168282" y="182457"/>
            <a:ext cx="11968488" cy="648348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32"/>
            <a:ext cx="396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9607"/>
            <a:ext cx="8534400" cy="48736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1584" y="6477069"/>
            <a:ext cx="25400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53600" y="6461194"/>
            <a:ext cx="2336800" cy="32067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r>
              <a:t>www.themegallery.com</a:t>
            </a:r>
            <a:endParaRPr sz="10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0" y="6477069"/>
            <a:ext cx="11176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3" Type="http://schemas.openxmlformats.org/officeDocument/2006/relationships/image" Target="../media/image13.emf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emf"/><Relationship Id="rId10" Type="http://schemas.openxmlformats.org/officeDocument/2006/relationships/image" Target="../media/image18.png"/><Relationship Id="rId4" Type="http://schemas.openxmlformats.org/officeDocument/2006/relationships/image" Target="../media/image14.emf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oleObject" Target="../embeddings/oleObject4.bin"/><Relationship Id="rId18" Type="http://schemas.openxmlformats.org/officeDocument/2006/relationships/comments" Target="../comments/comment1.xml"/><Relationship Id="rId3" Type="http://schemas.openxmlformats.org/officeDocument/2006/relationships/image" Target="../media/image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5.emf"/><Relationship Id="rId17" Type="http://schemas.openxmlformats.org/officeDocument/2006/relationships/oleObject" Target="../embeddings/oleObject6.bin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7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24.emf"/><Relationship Id="rId4" Type="http://schemas.openxmlformats.org/officeDocument/2006/relationships/image" Target="../media/image20.emf"/><Relationship Id="rId9" Type="http://schemas.openxmlformats.org/officeDocument/2006/relationships/image" Target="../media/image23.emf"/><Relationship Id="rId1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8ED4E9-0E8C-BC26-2FB6-C8D3086F7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>
            <a:extLst>
              <a:ext uri="{FF2B5EF4-FFF2-40B4-BE49-F238E27FC236}">
                <a16:creationId xmlns:a16="http://schemas.microsoft.com/office/drawing/2014/main" id="{0B2E910B-6264-78D9-A68B-1910E7DFFA71}"/>
              </a:ext>
            </a:extLst>
          </p:cNvPr>
          <p:cNvSpPr txBox="1"/>
          <p:nvPr/>
        </p:nvSpPr>
        <p:spPr>
          <a:xfrm>
            <a:off x="886409" y="1268148"/>
            <a:ext cx="10646462" cy="290848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TRƯỜNG THPT NGÔ LÊ TÂN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TỔ: LÍ – HÓA – SINH – CN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F0F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CHÀO MỪNG QUÝ THẦY CÔ ĐẾN DỰ GIỜ LỚP 10A1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4F0FBD"/>
                </a:solidFill>
                <a:latin typeface="Times New Roman" panose="02020603050405020304" pitchFamily="18" charset="0"/>
                <a:cs typeface="Calibri" panose="020F0502020204030204" charset="0"/>
              </a:rPr>
              <a:t>GIÁO VIÊN THỰC HIỆN: NGUYỄN VĂN CHÁNH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4F0FB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charset="0"/>
            </a:endParaRPr>
          </a:p>
        </p:txBody>
      </p:sp>
      <p:pic>
        <p:nvPicPr>
          <p:cNvPr id="2" name="Picture 1" descr="Chim cánh cụt Gif (64)">
            <a:extLst>
              <a:ext uri="{FF2B5EF4-FFF2-40B4-BE49-F238E27FC236}">
                <a16:creationId xmlns:a16="http://schemas.microsoft.com/office/drawing/2014/main" id="{44DB6C41-2EC1-F4C9-DBC7-3BF265EAD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43" y="718768"/>
            <a:ext cx="1718945" cy="1360805"/>
          </a:xfrm>
          <a:prstGeom prst="rect">
            <a:avLst/>
          </a:prstGeom>
        </p:spPr>
      </p:pic>
      <p:pic>
        <p:nvPicPr>
          <p:cNvPr id="3" name="Picture 2" descr="Chim cánh cụt Gif (64)">
            <a:extLst>
              <a:ext uri="{FF2B5EF4-FFF2-40B4-BE49-F238E27FC236}">
                <a16:creationId xmlns:a16="http://schemas.microsoft.com/office/drawing/2014/main" id="{CB59272E-5A15-9852-FBD8-AFD534ECF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5560" y="802743"/>
            <a:ext cx="1718945" cy="136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4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miling-disabled-girl-wheelchair-her-260nw-764977744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840" y="2841937"/>
            <a:ext cx="3034665" cy="275336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413385" y="426720"/>
            <a:ext cx="11364595" cy="20467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PHIẾU HỌC TẬP SỐ 1</a:t>
            </a:r>
          </a:p>
          <a:p>
            <a:pPr indent="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1: 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Quan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sát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10.1, 10.2, 10.3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trong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SGK,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rút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ra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cách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mà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tạo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trong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đạt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quy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tắc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octet?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>
              <a:spcBef>
                <a:spcPts val="6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2: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Giải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thích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sự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hình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thành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trong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HCl, O</a:t>
            </a:r>
            <a:r>
              <a:rPr lang="en-US" sz="2800" b="0" baseline="-25000" dirty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, N</a:t>
            </a:r>
            <a:r>
              <a:rPr lang="en-US" sz="2800" b="0" baseline="-25000" dirty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  <a:endParaRPr lang="en-US" sz="2800" b="0" dirty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7" name="Cloud Callout 16"/>
          <p:cNvSpPr/>
          <p:nvPr/>
        </p:nvSpPr>
        <p:spPr>
          <a:xfrm rot="420000">
            <a:off x="5573203" y="2902508"/>
            <a:ext cx="5452161" cy="2789843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5786150" y="3304289"/>
            <a:ext cx="5033010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câu hỏi 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endParaRPr lang="en-US" sz="2800" b="1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7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36B5A4-E9F6-48E0-87EB-BED764B4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1">
            <a:extLst>
              <a:ext uri="{FF2B5EF4-FFF2-40B4-BE49-F238E27FC236}">
                <a16:creationId xmlns:a16="http://schemas.microsoft.com/office/drawing/2014/main" id="{1386994A-F9D2-73CA-9DB4-9ED3CADD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35" y="443151"/>
            <a:ext cx="10954138" cy="617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NỘI DUNG TRẢ LỜI PHIẾU HỌC TẬP SỐ 1</a:t>
            </a:r>
          </a:p>
          <a:p>
            <a:pPr marL="0" marR="0" lvl="0" indent="0" algn="just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1.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Cách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mà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tử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tạo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liên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phân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tử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HCl, O</a:t>
            </a:r>
            <a:r>
              <a:rPr kumimoji="0" lang="en-US" altLang="zh-CN" sz="2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, N</a:t>
            </a:r>
            <a:r>
              <a:rPr kumimoji="0" lang="en-US" altLang="zh-CN" sz="2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góp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chung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eletron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US" altLang="zh-CN" sz="28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2. </a:t>
            </a:r>
          </a:p>
          <a:p>
            <a:pPr marR="0" lvl="0" algn="just" defTabSz="914400" rtl="0" eaLnBrk="1" fontAlgn="auto" latinLnBrk="0" hangingPunct="1">
              <a:buClrTx/>
              <a:buSzTx/>
              <a:tabLst/>
              <a:defRPr/>
            </a:pP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*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liên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phân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tử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HCl</a:t>
            </a:r>
          </a:p>
          <a:p>
            <a:pPr marR="0" lvl="0" algn="just" defTabSz="914400" rtl="0" eaLnBrk="1" fontAlgn="auto" latinLnBrk="0" hangingPunct="1">
              <a:buClrTx/>
              <a:buSzTx/>
              <a:tabLst/>
              <a:defRPr/>
            </a:pPr>
            <a:r>
              <a:rPr lang="en-US" altLang="zh-CN" sz="28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noProof="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tử</a:t>
            </a:r>
            <a:r>
              <a:rPr lang="en-US" altLang="zh-CN" sz="2800" noProof="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H </a:t>
            </a:r>
            <a:r>
              <a:rPr lang="en-US" altLang="zh-CN" sz="28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có</a:t>
            </a:r>
            <a:r>
              <a:rPr lang="en-US" altLang="zh-CN" sz="2800" noProof="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1 electron </a:t>
            </a:r>
            <a:r>
              <a:rPr lang="en-US" altLang="zh-CN" sz="28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hóa</a:t>
            </a:r>
            <a:r>
              <a:rPr lang="en-US" altLang="zh-CN" sz="2800" noProof="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trị</a:t>
            </a:r>
            <a:r>
              <a:rPr lang="en-US" altLang="zh-CN" sz="2800" noProof="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nên</a:t>
            </a:r>
            <a:r>
              <a:rPr lang="en-US" altLang="zh-CN" sz="2800" noProof="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nó</a:t>
            </a:r>
            <a:r>
              <a:rPr lang="en-US" altLang="zh-CN" sz="2800" noProof="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có</a:t>
            </a:r>
            <a:r>
              <a:rPr lang="en-US" altLang="zh-CN" sz="2800" noProof="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xu </a:t>
            </a:r>
            <a:r>
              <a:rPr lang="en-US" altLang="zh-CN" sz="28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hướng</a:t>
            </a:r>
            <a:r>
              <a:rPr lang="en-US" altLang="zh-CN" sz="2800" noProof="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noProof="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1 electron.</a:t>
            </a:r>
          </a:p>
          <a:p>
            <a:pPr lvl="0" algn="just" eaLnBrk="1" hangingPunct="1"/>
            <a:r>
              <a:rPr kumimoji="0" lang="en-US" altLang="zh-CN" sz="280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28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tử</a:t>
            </a:r>
            <a:r>
              <a:rPr kumimoji="0" lang="en-US" altLang="zh-CN" sz="28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Cl </a:t>
            </a:r>
            <a:r>
              <a:rPr kumimoji="0" lang="en-US" altLang="zh-CN" sz="280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7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electron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hóa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trị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nên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nó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xu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hướng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1 electron.</a:t>
            </a:r>
          </a:p>
          <a:p>
            <a:pPr marL="457200" lvl="0" indent="-457200" algn="just" eaLnBrk="1" hangingPunct="1">
              <a:buFont typeface="Wingdings" panose="05000000000000000000" pitchFamily="2" charset="2"/>
              <a:buChar char="à"/>
            </a:pP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nguyên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H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Cl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góp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1 electron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1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cặp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electron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 algn="just" eaLnBrk="1" hangingPunct="1">
              <a:spcBef>
                <a:spcPts val="600"/>
              </a:spcBef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*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O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2</a:t>
            </a:r>
            <a:endParaRPr lang="en-US" altLang="zh-CN" sz="2800" b="1" dirty="0">
              <a:solidFill>
                <a:prstClr val="black"/>
              </a:solidFill>
              <a:latin typeface="Times New Roman" panose="02020603050405020304" pitchFamily="18" charset="0"/>
              <a:ea typeface="幼圆" pitchFamily="49" charset="-122"/>
              <a:cs typeface="Times New Roman" panose="02020603050405020304" pitchFamily="18" charset="0"/>
            </a:endParaRPr>
          </a:p>
          <a:p>
            <a:pPr lvl="0" algn="just" eaLnBrk="1" hangingPunct="1"/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tử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O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6 electron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hóa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trị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nên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nó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xu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2 electron.</a:t>
            </a:r>
          </a:p>
          <a:p>
            <a:pPr marL="457200" lvl="0" indent="-457200" algn="just" eaLnBrk="1" hangingPunct="1">
              <a:buFont typeface="Wingdings" panose="05000000000000000000" pitchFamily="2" charset="2"/>
              <a:buChar char="à"/>
            </a:pP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nguyên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O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góp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2 electron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cặp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electron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 algn="just" eaLnBrk="1" hangingPunct="1">
              <a:spcBef>
                <a:spcPts val="600"/>
              </a:spcBef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*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N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2</a:t>
            </a:r>
            <a:endParaRPr lang="en-US" altLang="zh-CN" sz="2800" b="1" dirty="0">
              <a:solidFill>
                <a:prstClr val="black"/>
              </a:solidFill>
              <a:latin typeface="Times New Roman" panose="02020603050405020304" pitchFamily="18" charset="0"/>
              <a:ea typeface="幼圆" pitchFamily="49" charset="-122"/>
              <a:cs typeface="Times New Roman" panose="02020603050405020304" pitchFamily="18" charset="0"/>
            </a:endParaRPr>
          </a:p>
          <a:p>
            <a:pPr lvl="0" algn="just" eaLnBrk="1" hangingPunct="1"/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tử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N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5 electron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hóa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trị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nên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xu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hướng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3 electron.</a:t>
            </a:r>
          </a:p>
          <a:p>
            <a:pPr lvl="0" algn="just" eaLnBrk="1" hangingPunct="1"/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nguyên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N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góp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3 electron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3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cặp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electron </a:t>
            </a:r>
            <a:r>
              <a:rPr kumimoji="0" lang="en-US" altLang="zh-CN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幼圆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1C7909-A61B-9F0B-4D33-1D5E7C160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1">
            <a:extLst>
              <a:ext uri="{FF2B5EF4-FFF2-40B4-BE49-F238E27FC236}">
                <a16:creationId xmlns:a16="http://schemas.microsoft.com/office/drawing/2014/main" id="{8DFD67FA-73AD-61F8-8346-630CFBB97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731" y="620440"/>
            <a:ext cx="10487608" cy="221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1.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Sự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thành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liên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cộng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hóa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trị</a:t>
            </a:r>
            <a:endParaRPr lang="en-US" altLang="zh-CN" sz="3600" b="1" dirty="0">
              <a:latin typeface="Times New Roman" panose="02020603050405020304" pitchFamily="18" charset="0"/>
              <a:ea typeface="幼圆" pitchFamily="49" charset="-122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Khái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niệm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: Liên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cộng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hóa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trị</a:t>
            </a:r>
            <a:r>
              <a:rPr lang="en-US" altLang="zh-CN" sz="36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là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liên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được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thành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giữa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hai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tử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bằng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một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cặp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electron </a:t>
            </a:r>
            <a:r>
              <a:rPr lang="en-US" altLang="zh-CN" sz="36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chung</a:t>
            </a:r>
            <a:r>
              <a:rPr lang="en-US" altLang="zh-CN" sz="36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latin typeface="Times New Roman" panose="02020603050405020304" pitchFamily="18" charset="0"/>
              <a:ea typeface="幼圆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5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47EC2B-719D-6FC9-BD4B-6841392B1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1">
            <a:extLst>
              <a:ext uri="{FF2B5EF4-FFF2-40B4-BE49-F238E27FC236}">
                <a16:creationId xmlns:a16="http://schemas.microsoft.com/office/drawing/2014/main" id="{6A421899-F74C-295D-B73A-E7E44992A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731" y="620440"/>
            <a:ext cx="10487608" cy="449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1.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Sự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cộng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hóa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trị</a:t>
            </a:r>
            <a:endParaRPr lang="en-US" altLang="zh-CN" sz="3200" b="1" dirty="0">
              <a:latin typeface="Times New Roman" panose="02020603050405020304" pitchFamily="18" charset="0"/>
              <a:ea typeface="幼圆" pitchFamily="49" charset="-122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Khái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niệm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: Liên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cộng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hóa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trị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liên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giữa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tử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cặp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electron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chung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loại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+ Liên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(-):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tạo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1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cặp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electron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chung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+ 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Liên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đôi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(=):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tạo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2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căp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electron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chung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+ 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Liên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ba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(</a:t>
            </a:r>
            <a:r>
              <a:rPr lang="en-US" sz="3200" b="1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≡</a:t>
            </a:r>
            <a:r>
              <a:rPr lang="en-US" altLang="zh-CN" sz="32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):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tạo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3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cặp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 electron </a:t>
            </a:r>
            <a:r>
              <a:rPr lang="en-US" altLang="zh-CN" sz="3200" dirty="0" err="1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chung</a:t>
            </a:r>
            <a:r>
              <a:rPr lang="en-US" altLang="zh-CN" sz="3200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284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4"/>
          <p:cNvGrpSpPr/>
          <p:nvPr/>
        </p:nvGrpSpPr>
        <p:grpSpPr bwMode="auto">
          <a:xfrm>
            <a:off x="4354513" y="3582987"/>
            <a:ext cx="3200400" cy="1444625"/>
            <a:chOff x="2238" y="2727"/>
            <a:chExt cx="1056" cy="910"/>
          </a:xfrm>
        </p:grpSpPr>
        <p:sp>
          <p:nvSpPr>
            <p:cNvPr id="10266" name="Text Box 81"/>
            <p:cNvSpPr txBox="1">
              <a:spLocks noChangeArrowheads="1"/>
            </p:cNvSpPr>
            <p:nvPr/>
          </p:nvSpPr>
          <p:spPr bwMode="auto">
            <a:xfrm>
              <a:off x="2238" y="2727"/>
              <a:ext cx="336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>
                  <a:latin typeface="Verdana" panose="020B0604030504040204" pitchFamily="34" charset="0"/>
                </a:rPr>
                <a:t>H</a:t>
              </a:r>
            </a:p>
          </p:txBody>
        </p:sp>
        <p:sp>
          <p:nvSpPr>
            <p:cNvPr id="10267" name="Text Box 82"/>
            <p:cNvSpPr txBox="1">
              <a:spLocks noChangeArrowheads="1"/>
            </p:cNvSpPr>
            <p:nvPr/>
          </p:nvSpPr>
          <p:spPr bwMode="auto">
            <a:xfrm>
              <a:off x="2766" y="2727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800">
                  <a:latin typeface="Verdana" panose="020B0604030504040204" pitchFamily="34" charset="0"/>
                </a:rPr>
                <a:t>Cl</a:t>
              </a:r>
            </a:p>
          </p:txBody>
        </p:sp>
        <p:sp>
          <p:nvSpPr>
            <p:cNvPr id="10268" name="Line 83"/>
            <p:cNvSpPr>
              <a:spLocks noChangeShapeType="1"/>
            </p:cNvSpPr>
            <p:nvPr/>
          </p:nvSpPr>
          <p:spPr bwMode="auto">
            <a:xfrm>
              <a:off x="2603" y="3208"/>
              <a:ext cx="1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9"/>
          <p:cNvGrpSpPr/>
          <p:nvPr/>
        </p:nvGrpSpPr>
        <p:grpSpPr bwMode="auto">
          <a:xfrm>
            <a:off x="1586548" y="1877695"/>
            <a:ext cx="1500188" cy="1444625"/>
            <a:chOff x="783" y="1911"/>
            <a:chExt cx="945" cy="910"/>
          </a:xfrm>
        </p:grpSpPr>
        <p:sp>
          <p:nvSpPr>
            <p:cNvPr id="14354" name="Oval 87"/>
            <p:cNvSpPr>
              <a:spLocks noChangeArrowheads="1"/>
            </p:cNvSpPr>
            <p:nvPr/>
          </p:nvSpPr>
          <p:spPr bwMode="auto">
            <a:xfrm>
              <a:off x="1584" y="2214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5" name="Text Box 88"/>
            <p:cNvSpPr txBox="1">
              <a:spLocks noChangeArrowheads="1"/>
            </p:cNvSpPr>
            <p:nvPr/>
          </p:nvSpPr>
          <p:spPr bwMode="auto">
            <a:xfrm>
              <a:off x="783" y="1911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8800"/>
                <a:t>H</a:t>
              </a:r>
            </a:p>
          </p:txBody>
        </p:sp>
      </p:grpSp>
      <p:grpSp>
        <p:nvGrpSpPr>
          <p:cNvPr id="4" name="Group 104"/>
          <p:cNvGrpSpPr/>
          <p:nvPr/>
        </p:nvGrpSpPr>
        <p:grpSpPr bwMode="auto">
          <a:xfrm>
            <a:off x="7620000" y="1856739"/>
            <a:ext cx="1576388" cy="1585913"/>
            <a:chOff x="3840" y="1881"/>
            <a:chExt cx="993" cy="999"/>
          </a:xfrm>
        </p:grpSpPr>
        <p:sp>
          <p:nvSpPr>
            <p:cNvPr id="11280" name="Oval 90"/>
            <p:cNvSpPr>
              <a:spLocks noChangeArrowheads="1"/>
            </p:cNvSpPr>
            <p:nvPr/>
          </p:nvSpPr>
          <p:spPr bwMode="auto">
            <a:xfrm>
              <a:off x="3840" y="2418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7" name="Text Box 91"/>
            <p:cNvSpPr txBox="1">
              <a:spLocks noChangeArrowheads="1"/>
            </p:cNvSpPr>
            <p:nvPr/>
          </p:nvSpPr>
          <p:spPr bwMode="auto">
            <a:xfrm>
              <a:off x="3984" y="1920"/>
              <a:ext cx="816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8800"/>
                <a:t>Cl</a:t>
              </a:r>
            </a:p>
          </p:txBody>
        </p:sp>
        <p:sp>
          <p:nvSpPr>
            <p:cNvPr id="11282" name="Oval 92"/>
            <p:cNvSpPr>
              <a:spLocks noChangeArrowheads="1"/>
            </p:cNvSpPr>
            <p:nvPr/>
          </p:nvSpPr>
          <p:spPr bwMode="auto">
            <a:xfrm>
              <a:off x="4176" y="2736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3" name="Oval 93"/>
            <p:cNvSpPr>
              <a:spLocks noChangeArrowheads="1"/>
            </p:cNvSpPr>
            <p:nvPr/>
          </p:nvSpPr>
          <p:spPr bwMode="auto">
            <a:xfrm>
              <a:off x="4416" y="2736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4" name="Oval 94"/>
            <p:cNvSpPr>
              <a:spLocks noChangeArrowheads="1"/>
            </p:cNvSpPr>
            <p:nvPr/>
          </p:nvSpPr>
          <p:spPr bwMode="auto">
            <a:xfrm>
              <a:off x="4689" y="2400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5" name="Oval 95"/>
            <p:cNvSpPr>
              <a:spLocks noChangeArrowheads="1"/>
            </p:cNvSpPr>
            <p:nvPr/>
          </p:nvSpPr>
          <p:spPr bwMode="auto">
            <a:xfrm>
              <a:off x="4689" y="2160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6" name="Oval 96"/>
            <p:cNvSpPr>
              <a:spLocks noChangeArrowheads="1"/>
            </p:cNvSpPr>
            <p:nvPr/>
          </p:nvSpPr>
          <p:spPr bwMode="auto">
            <a:xfrm>
              <a:off x="4389" y="1890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7" name="Oval 97"/>
            <p:cNvSpPr>
              <a:spLocks noChangeArrowheads="1"/>
            </p:cNvSpPr>
            <p:nvPr/>
          </p:nvSpPr>
          <p:spPr bwMode="auto">
            <a:xfrm>
              <a:off x="4140" y="1881"/>
              <a:ext cx="144" cy="1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848600" y="2408555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620000" y="4040187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</a:p>
        </p:txBody>
      </p:sp>
      <p:sp>
        <p:nvSpPr>
          <p:cNvPr id="31" name="Flowchart: Alternate Process 30"/>
          <p:cNvSpPr/>
          <p:nvPr/>
        </p:nvSpPr>
        <p:spPr>
          <a:xfrm>
            <a:off x="434975" y="443865"/>
            <a:ext cx="10270490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hình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HCl</a:t>
            </a:r>
          </a:p>
        </p:txBody>
      </p:sp>
      <p:cxnSp>
        <p:nvCxnSpPr>
          <p:cNvPr id="85" name="Elbow Connector 84"/>
          <p:cNvCxnSpPr/>
          <p:nvPr/>
        </p:nvCxnSpPr>
        <p:spPr>
          <a:xfrm rot="16200000" flipH="1">
            <a:off x="5551964" y="4666774"/>
            <a:ext cx="1071562" cy="762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5897245" y="5749290"/>
            <a:ext cx="21336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đơn</a:t>
            </a:r>
          </a:p>
        </p:txBody>
      </p:sp>
      <p:sp>
        <p:nvSpPr>
          <p:cNvPr id="5" name="TextBox 85"/>
          <p:cNvSpPr txBox="1">
            <a:spLocks noChangeArrowheads="1"/>
          </p:cNvSpPr>
          <p:nvPr/>
        </p:nvSpPr>
        <p:spPr bwMode="auto">
          <a:xfrm>
            <a:off x="1586865" y="1337945"/>
            <a:ext cx="127127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H: 1s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85"/>
          <p:cNvSpPr txBox="1">
            <a:spLocks noChangeArrowheads="1"/>
          </p:cNvSpPr>
          <p:nvPr/>
        </p:nvSpPr>
        <p:spPr bwMode="auto">
          <a:xfrm>
            <a:off x="7539355" y="1148715"/>
            <a:ext cx="24796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Cl: 1s</a:t>
            </a:r>
            <a:r>
              <a:rPr lang="en-US" sz="3200" b="1" i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07407E-6 L 0.20833 0.00463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2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18333 0.0055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86" grpId="0"/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9" name="Oval 35"/>
          <p:cNvSpPr>
            <a:spLocks noChangeArrowheads="1"/>
          </p:cNvSpPr>
          <p:nvPr/>
        </p:nvSpPr>
        <p:spPr bwMode="auto">
          <a:xfrm>
            <a:off x="1710690" y="35058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80" name="Oval 36"/>
          <p:cNvSpPr>
            <a:spLocks noChangeArrowheads="1"/>
          </p:cNvSpPr>
          <p:nvPr/>
        </p:nvSpPr>
        <p:spPr bwMode="auto">
          <a:xfrm>
            <a:off x="1576070" y="21342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76" name="Oval 32"/>
          <p:cNvSpPr>
            <a:spLocks noChangeArrowheads="1"/>
          </p:cNvSpPr>
          <p:nvPr/>
        </p:nvSpPr>
        <p:spPr bwMode="auto">
          <a:xfrm>
            <a:off x="9926320" y="20961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13" name="Oval 27"/>
          <p:cNvSpPr>
            <a:spLocks noChangeArrowheads="1"/>
          </p:cNvSpPr>
          <p:nvPr/>
        </p:nvSpPr>
        <p:spPr bwMode="auto">
          <a:xfrm>
            <a:off x="9073515" y="286385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9249" name="Group 44"/>
          <p:cNvGrpSpPr/>
          <p:nvPr/>
        </p:nvGrpSpPr>
        <p:grpSpPr bwMode="auto">
          <a:xfrm>
            <a:off x="9269095" y="2161540"/>
            <a:ext cx="1176655" cy="1444625"/>
            <a:chOff x="4299" y="1581"/>
            <a:chExt cx="741" cy="910"/>
          </a:xfrm>
        </p:grpSpPr>
        <p:sp>
          <p:nvSpPr>
            <p:cNvPr id="9250" name="Text Box 28"/>
            <p:cNvSpPr txBox="1">
              <a:spLocks noChangeArrowheads="1"/>
            </p:cNvSpPr>
            <p:nvPr/>
          </p:nvSpPr>
          <p:spPr bwMode="auto">
            <a:xfrm>
              <a:off x="4299" y="1581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vi-VN" altLang="en-US" sz="8800"/>
                <a:t>O</a:t>
              </a:r>
            </a:p>
          </p:txBody>
        </p:sp>
        <p:sp>
          <p:nvSpPr>
            <p:cNvPr id="12316" name="Oval 33"/>
            <p:cNvSpPr>
              <a:spLocks noChangeArrowheads="1"/>
            </p:cNvSpPr>
            <p:nvPr/>
          </p:nvSpPr>
          <p:spPr bwMode="auto">
            <a:xfrm>
              <a:off x="4896" y="2085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17" name="Oval 34"/>
            <p:cNvSpPr>
              <a:spLocks noChangeArrowheads="1"/>
            </p:cNvSpPr>
            <p:nvPr/>
          </p:nvSpPr>
          <p:spPr bwMode="auto">
            <a:xfrm>
              <a:off x="4896" y="1824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2983" name="Oval 39"/>
          <p:cNvSpPr>
            <a:spLocks noChangeArrowheads="1"/>
          </p:cNvSpPr>
          <p:nvPr/>
        </p:nvSpPr>
        <p:spPr bwMode="auto">
          <a:xfrm>
            <a:off x="9683115" y="338582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8" name="Oval 48"/>
          <p:cNvSpPr>
            <a:spLocks noChangeArrowheads="1"/>
          </p:cNvSpPr>
          <p:nvPr/>
        </p:nvSpPr>
        <p:spPr bwMode="auto">
          <a:xfrm>
            <a:off x="2320290" y="286385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9244" name="Group 49"/>
          <p:cNvGrpSpPr/>
          <p:nvPr/>
        </p:nvGrpSpPr>
        <p:grpSpPr bwMode="auto">
          <a:xfrm>
            <a:off x="1083632" y="2134235"/>
            <a:ext cx="1025838" cy="1444625"/>
            <a:chOff x="681" y="1549"/>
            <a:chExt cx="646" cy="910"/>
          </a:xfrm>
        </p:grpSpPr>
        <p:sp>
          <p:nvSpPr>
            <p:cNvPr id="9245" name="Text Box 50"/>
            <p:cNvSpPr txBox="1">
              <a:spLocks noChangeArrowheads="1"/>
            </p:cNvSpPr>
            <p:nvPr/>
          </p:nvSpPr>
          <p:spPr bwMode="auto">
            <a:xfrm>
              <a:off x="799" y="1549"/>
              <a:ext cx="528" cy="9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vi-VN" altLang="en-US" sz="8800"/>
                <a:t>O</a:t>
              </a:r>
            </a:p>
          </p:txBody>
        </p:sp>
        <p:sp>
          <p:nvSpPr>
            <p:cNvPr id="12311" name="Oval 51"/>
            <p:cNvSpPr>
              <a:spLocks noChangeArrowheads="1"/>
            </p:cNvSpPr>
            <p:nvPr/>
          </p:nvSpPr>
          <p:spPr bwMode="auto">
            <a:xfrm>
              <a:off x="690" y="2048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12" name="Oval 52"/>
            <p:cNvSpPr>
              <a:spLocks noChangeArrowheads="1"/>
            </p:cNvSpPr>
            <p:nvPr/>
          </p:nvSpPr>
          <p:spPr bwMode="auto">
            <a:xfrm>
              <a:off x="681" y="1815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82"/>
          <p:cNvGrpSpPr/>
          <p:nvPr/>
        </p:nvGrpSpPr>
        <p:grpSpPr bwMode="auto">
          <a:xfrm>
            <a:off x="4724400" y="3709670"/>
            <a:ext cx="2514600" cy="1338263"/>
            <a:chOff x="1814" y="2410"/>
            <a:chExt cx="1584" cy="843"/>
          </a:xfrm>
        </p:grpSpPr>
        <p:sp>
          <p:nvSpPr>
            <p:cNvPr id="9238" name="Text Box 75"/>
            <p:cNvSpPr txBox="1">
              <a:spLocks noChangeArrowheads="1"/>
            </p:cNvSpPr>
            <p:nvPr/>
          </p:nvSpPr>
          <p:spPr bwMode="auto">
            <a:xfrm>
              <a:off x="1814" y="242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8000">
                  <a:latin typeface="Verdana" panose="020B0604030504040204" pitchFamily="34" charset="0"/>
                </a:rPr>
                <a:t>O</a:t>
              </a:r>
            </a:p>
          </p:txBody>
        </p:sp>
        <p:sp>
          <p:nvSpPr>
            <p:cNvPr id="9239" name="Text Box 76"/>
            <p:cNvSpPr txBox="1">
              <a:spLocks noChangeArrowheads="1"/>
            </p:cNvSpPr>
            <p:nvPr/>
          </p:nvSpPr>
          <p:spPr bwMode="auto">
            <a:xfrm>
              <a:off x="2774" y="241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8000">
                  <a:latin typeface="Verdana" panose="020B0604030504040204" pitchFamily="34" charset="0"/>
                </a:rPr>
                <a:t>O</a:t>
              </a:r>
            </a:p>
          </p:txBody>
        </p:sp>
        <p:sp>
          <p:nvSpPr>
            <p:cNvPr id="9241" name="Line 80"/>
            <p:cNvSpPr>
              <a:spLocks noChangeShapeType="1"/>
            </p:cNvSpPr>
            <p:nvPr/>
          </p:nvSpPr>
          <p:spPr bwMode="auto">
            <a:xfrm>
              <a:off x="2438" y="2789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81"/>
            <p:cNvSpPr>
              <a:spLocks noChangeShapeType="1"/>
            </p:cNvSpPr>
            <p:nvPr/>
          </p:nvSpPr>
          <p:spPr bwMode="auto">
            <a:xfrm>
              <a:off x="2438" y="2948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8669020" y="248666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086600" y="4181475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6019800" y="4709795"/>
            <a:ext cx="685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48400" y="5410835"/>
            <a:ext cx="1981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</a:t>
            </a:r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lowchart: Alternate Process 41"/>
          <p:cNvSpPr/>
          <p:nvPr/>
        </p:nvSpPr>
        <p:spPr>
          <a:xfrm>
            <a:off x="803910" y="442595"/>
            <a:ext cx="8027035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tử oxygen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Oval 36"/>
          <p:cNvSpPr>
            <a:spLocks noChangeArrowheads="1"/>
          </p:cNvSpPr>
          <p:nvPr/>
        </p:nvSpPr>
        <p:spPr bwMode="auto">
          <a:xfrm>
            <a:off x="1874520" y="213423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32"/>
          <p:cNvSpPr>
            <a:spLocks noChangeArrowheads="1"/>
          </p:cNvSpPr>
          <p:nvPr/>
        </p:nvSpPr>
        <p:spPr bwMode="auto">
          <a:xfrm>
            <a:off x="9601200" y="209042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extBox 85"/>
          <p:cNvSpPr txBox="1">
            <a:spLocks noChangeArrowheads="1"/>
          </p:cNvSpPr>
          <p:nvPr/>
        </p:nvSpPr>
        <p:spPr bwMode="auto">
          <a:xfrm>
            <a:off x="1586865" y="1031240"/>
            <a:ext cx="313753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O: 1s</a:t>
            </a:r>
            <a:r>
              <a:rPr 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85"/>
          <p:cNvSpPr txBox="1">
            <a:spLocks noChangeArrowheads="1"/>
          </p:cNvSpPr>
          <p:nvPr/>
        </p:nvSpPr>
        <p:spPr bwMode="auto">
          <a:xfrm>
            <a:off x="7539355" y="988060"/>
            <a:ext cx="24796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O: 1s</a:t>
            </a:r>
            <a:r>
              <a:rPr 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6" dur="1000" fill="hold"/>
                                        <p:tgtEl>
                                          <p:spTgt spid="829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8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4" dur="1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7" dur="1000" fill="hold"/>
                                        <p:tgtEl>
                                          <p:spTgt spid="82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9" dur="1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1" dur="1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3" dur="10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375 -0.00361111 L 0.300208 -0.148611 " pathEditMode="relative" rAng="0" ptsTypes="">
                                      <p:cBhvr>
                                        <p:cTn id="68" dur="1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1875 -0.0106481 L -0.301146 -0.133333 " pathEditMode="relative" rAng="0" ptsTypes="">
                                      <p:cBhvr>
                                        <p:cTn id="71" dur="10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79" grpId="0" bldLvl="0" animBg="1"/>
      <p:bldP spid="82979" grpId="1" bldLvl="0" animBg="1"/>
      <p:bldP spid="82979" grpId="3" bldLvl="0" animBg="1"/>
      <p:bldP spid="82980" grpId="0" bldLvl="0" animBg="1"/>
      <p:bldP spid="82980" grpId="2" bldLvl="0" animBg="1"/>
      <p:bldP spid="82976" grpId="0" bldLvl="0" animBg="1"/>
      <p:bldP spid="82976" grpId="1" animBg="1"/>
      <p:bldP spid="12313" grpId="0" bldLvl="0" animBg="1"/>
      <p:bldP spid="12313" grpId="1" animBg="1"/>
      <p:bldP spid="82983" grpId="0" bldLvl="0" animBg="1"/>
      <p:bldP spid="82983" grpId="1" bldLvl="0" animBg="1"/>
      <p:bldP spid="82983" grpId="2" animBg="1"/>
      <p:bldP spid="12308" grpId="0" bldLvl="0" animBg="1"/>
      <p:bldP spid="12308" grpId="2" bldLvl="0" animBg="1"/>
      <p:bldP spid="74" grpId="0"/>
      <p:bldP spid="75" grpId="0"/>
      <p:bldP spid="31" grpId="0"/>
      <p:bldP spid="3" grpId="0" bldLvl="0" animBg="1"/>
      <p:bldP spid="3" grpId="2" bldLvl="0" animBg="1"/>
      <p:bldP spid="5" grpId="0" bldLvl="0" animBg="1"/>
      <p:bldP spid="5" grpId="1" animBg="1"/>
      <p:bldP spid="2" grpId="0"/>
      <p:bldP spid="2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9" name="Oval 35"/>
          <p:cNvSpPr>
            <a:spLocks noChangeArrowheads="1"/>
          </p:cNvSpPr>
          <p:nvPr/>
        </p:nvSpPr>
        <p:spPr bwMode="auto">
          <a:xfrm>
            <a:off x="1856740" y="328676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80" name="Oval 36"/>
          <p:cNvSpPr>
            <a:spLocks noChangeArrowheads="1"/>
          </p:cNvSpPr>
          <p:nvPr/>
        </p:nvSpPr>
        <p:spPr bwMode="auto">
          <a:xfrm>
            <a:off x="1888490" y="1915160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76" name="Oval 32"/>
          <p:cNvSpPr>
            <a:spLocks noChangeArrowheads="1"/>
          </p:cNvSpPr>
          <p:nvPr/>
        </p:nvSpPr>
        <p:spPr bwMode="auto">
          <a:xfrm>
            <a:off x="9142730" y="190055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53"/>
          <p:cNvGrpSpPr/>
          <p:nvPr/>
        </p:nvGrpSpPr>
        <p:grpSpPr bwMode="auto">
          <a:xfrm>
            <a:off x="8566468" y="1968818"/>
            <a:ext cx="1357313" cy="1444625"/>
            <a:chOff x="4185" y="1557"/>
            <a:chExt cx="855" cy="910"/>
          </a:xfrm>
        </p:grpSpPr>
        <p:sp>
          <p:nvSpPr>
            <p:cNvPr id="12313" name="Oval 27"/>
            <p:cNvSpPr>
              <a:spLocks noChangeArrowheads="1"/>
            </p:cNvSpPr>
            <p:nvPr/>
          </p:nvSpPr>
          <p:spPr bwMode="auto">
            <a:xfrm>
              <a:off x="4185" y="1959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249" name="Group 44"/>
            <p:cNvGrpSpPr/>
            <p:nvPr/>
          </p:nvGrpSpPr>
          <p:grpSpPr bwMode="auto">
            <a:xfrm>
              <a:off x="4341" y="1557"/>
              <a:ext cx="699" cy="910"/>
              <a:chOff x="4341" y="1557"/>
              <a:chExt cx="699" cy="910"/>
            </a:xfrm>
          </p:grpSpPr>
          <p:sp>
            <p:nvSpPr>
              <p:cNvPr id="9250" name="Text Box 28"/>
              <p:cNvSpPr txBox="1">
                <a:spLocks noChangeArrowheads="1"/>
              </p:cNvSpPr>
              <p:nvPr/>
            </p:nvSpPr>
            <p:spPr bwMode="auto">
              <a:xfrm>
                <a:off x="4341" y="1557"/>
                <a:ext cx="528" cy="9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N</a:t>
                </a:r>
              </a:p>
            </p:txBody>
          </p:sp>
          <p:sp>
            <p:nvSpPr>
              <p:cNvPr id="12316" name="Oval 33"/>
              <p:cNvSpPr>
                <a:spLocks noChangeArrowheads="1"/>
              </p:cNvSpPr>
              <p:nvPr/>
            </p:nvSpPr>
            <p:spPr bwMode="auto">
              <a:xfrm>
                <a:off x="4896" y="2112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7" name="Oval 34"/>
              <p:cNvSpPr>
                <a:spLocks noChangeArrowheads="1"/>
              </p:cNvSpPr>
              <p:nvPr/>
            </p:nvSpPr>
            <p:spPr bwMode="auto">
              <a:xfrm>
                <a:off x="4896" y="182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2983" name="Oval 39"/>
          <p:cNvSpPr>
            <a:spLocks noChangeArrowheads="1"/>
          </p:cNvSpPr>
          <p:nvPr/>
        </p:nvSpPr>
        <p:spPr bwMode="auto">
          <a:xfrm>
            <a:off x="9156700" y="3237865"/>
            <a:ext cx="2286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54"/>
          <p:cNvGrpSpPr/>
          <p:nvPr/>
        </p:nvGrpSpPr>
        <p:grpSpPr bwMode="auto">
          <a:xfrm>
            <a:off x="1247140" y="1991360"/>
            <a:ext cx="1433513" cy="1444625"/>
            <a:chOff x="672" y="1584"/>
            <a:chExt cx="903" cy="910"/>
          </a:xfrm>
        </p:grpSpPr>
        <p:sp>
          <p:nvSpPr>
            <p:cNvPr id="12308" name="Oval 48"/>
            <p:cNvSpPr>
              <a:spLocks noChangeArrowheads="1"/>
            </p:cNvSpPr>
            <p:nvPr/>
          </p:nvSpPr>
          <p:spPr bwMode="auto">
            <a:xfrm>
              <a:off x="1431" y="1968"/>
              <a:ext cx="144" cy="1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244" name="Group 49"/>
            <p:cNvGrpSpPr/>
            <p:nvPr/>
          </p:nvGrpSpPr>
          <p:grpSpPr bwMode="auto">
            <a:xfrm>
              <a:off x="672" y="1584"/>
              <a:ext cx="672" cy="910"/>
              <a:chOff x="672" y="1584"/>
              <a:chExt cx="672" cy="910"/>
            </a:xfrm>
          </p:grpSpPr>
          <p:sp>
            <p:nvSpPr>
              <p:cNvPr id="9245" name="Text Box 50"/>
              <p:cNvSpPr txBox="1">
                <a:spLocks noChangeArrowheads="1"/>
              </p:cNvSpPr>
              <p:nvPr/>
            </p:nvSpPr>
            <p:spPr bwMode="auto">
              <a:xfrm>
                <a:off x="816" y="1584"/>
                <a:ext cx="528" cy="9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8800"/>
                  <a:t>N</a:t>
                </a:r>
              </a:p>
            </p:txBody>
          </p:sp>
          <p:sp>
            <p:nvSpPr>
              <p:cNvPr id="12311" name="Oval 51"/>
              <p:cNvSpPr>
                <a:spLocks noChangeArrowheads="1"/>
              </p:cNvSpPr>
              <p:nvPr/>
            </p:nvSpPr>
            <p:spPr bwMode="auto">
              <a:xfrm>
                <a:off x="672" y="206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2" name="Oval 52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144" cy="144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6" name="Group 82"/>
          <p:cNvGrpSpPr/>
          <p:nvPr/>
        </p:nvGrpSpPr>
        <p:grpSpPr bwMode="auto">
          <a:xfrm>
            <a:off x="4648200" y="3515360"/>
            <a:ext cx="2514600" cy="1338263"/>
            <a:chOff x="1814" y="2410"/>
            <a:chExt cx="1584" cy="843"/>
          </a:xfrm>
        </p:grpSpPr>
        <p:sp>
          <p:nvSpPr>
            <p:cNvPr id="9238" name="Text Box 75"/>
            <p:cNvSpPr txBox="1">
              <a:spLocks noChangeArrowheads="1"/>
            </p:cNvSpPr>
            <p:nvPr/>
          </p:nvSpPr>
          <p:spPr bwMode="auto">
            <a:xfrm>
              <a:off x="1814" y="242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0">
                  <a:latin typeface="Verdana" panose="020B0604030504040204" pitchFamily="34" charset="0"/>
                </a:rPr>
                <a:t>N</a:t>
              </a:r>
            </a:p>
          </p:txBody>
        </p:sp>
        <p:sp>
          <p:nvSpPr>
            <p:cNvPr id="9239" name="Text Box 76"/>
            <p:cNvSpPr txBox="1">
              <a:spLocks noChangeArrowheads="1"/>
            </p:cNvSpPr>
            <p:nvPr/>
          </p:nvSpPr>
          <p:spPr bwMode="auto">
            <a:xfrm>
              <a:off x="2774" y="2410"/>
              <a:ext cx="624" cy="8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0">
                  <a:latin typeface="Verdana" panose="020B0604030504040204" pitchFamily="34" charset="0"/>
                </a:rPr>
                <a:t>N</a:t>
              </a:r>
            </a:p>
          </p:txBody>
        </p:sp>
        <p:sp>
          <p:nvSpPr>
            <p:cNvPr id="9240" name="Line 77"/>
            <p:cNvSpPr>
              <a:spLocks noChangeShapeType="1"/>
            </p:cNvSpPr>
            <p:nvPr/>
          </p:nvSpPr>
          <p:spPr bwMode="auto">
            <a:xfrm>
              <a:off x="2438" y="2756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Line 80"/>
            <p:cNvSpPr>
              <a:spLocks noChangeShapeType="1"/>
            </p:cNvSpPr>
            <p:nvPr/>
          </p:nvSpPr>
          <p:spPr bwMode="auto">
            <a:xfrm>
              <a:off x="2438" y="2852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81"/>
            <p:cNvSpPr>
              <a:spLocks noChangeShapeType="1"/>
            </p:cNvSpPr>
            <p:nvPr/>
          </p:nvSpPr>
          <p:spPr bwMode="auto">
            <a:xfrm>
              <a:off x="2438" y="2948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6628130" y="239268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electron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191375" y="4061460"/>
            <a:ext cx="2743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cấu tạo</a:t>
            </a:r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6019800" y="4505960"/>
            <a:ext cx="685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48400" y="5191760"/>
            <a:ext cx="198120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ba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(bền vững)</a:t>
            </a:r>
          </a:p>
        </p:txBody>
      </p:sp>
      <p:sp>
        <p:nvSpPr>
          <p:cNvPr id="42" name="Flowchart: Alternate Process 41"/>
          <p:cNvSpPr/>
          <p:nvPr/>
        </p:nvSpPr>
        <p:spPr>
          <a:xfrm>
            <a:off x="1716833" y="457200"/>
            <a:ext cx="8206947" cy="4572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tử nitrogen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85"/>
          <p:cNvSpPr txBox="1">
            <a:spLocks noChangeArrowheads="1"/>
          </p:cNvSpPr>
          <p:nvPr/>
        </p:nvSpPr>
        <p:spPr bwMode="auto">
          <a:xfrm>
            <a:off x="1586865" y="1031240"/>
            <a:ext cx="313753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N: 1s</a:t>
            </a:r>
            <a:r>
              <a:rPr lang="en-US" sz="3200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2s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2p</a:t>
            </a:r>
            <a:r>
              <a:rPr lang="en-US" sz="32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sz="3200" b="1" i="1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0.000185185 L 0.178229 0 " pathEditMode="relative" rAng="0" ptsTypes="">
                                      <p:cBhvr>
                                        <p:cTn id="3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00115e-06 -2.22222e-06 L 0.112066 -2.22222e-06 C 0.161694 -2.22222e-06 0.224131 0.01019 0.224131 0.01945 L 0.224131 0.03889 " pathEditMode="relative" rAng="0" ptsTypes="FfFF">
                                      <p:cBhvr>
                                        <p:cTn id="38" dur="3000" fill="hold"/>
                                        <p:tgtEl>
                                          <p:spTgt spid="829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534e-05 0.00222 L 0.113782 0.00222 C 0.164265 0.00222 0.227588 -0.0123578 0.227588 -0.0227778 L 0.227588 -0.0477778 " pathEditMode="relative" rAng="0" ptsTypes="FfFF">
                                      <p:cBhvr>
                                        <p:cTn id="40" dur="3000" fill="hold"/>
                                        <p:tgtEl>
                                          <p:spTgt spid="8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-2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10417 -0.000185185 L -0.283021 -0.000277778 " pathEditMode="relative" rAng="0" ptsTypes="">
                                      <p:cBhvr>
                                        <p:cTn id="4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102e-05 -1.11111e-06 L -0.16564 -1.11111e-06 C -0.240315 -1.11111e-06 -0.331321 -0.01134 -0.331321 -0.01944 L -0.331321 -0.03889 " pathEditMode="relative" rAng="0" ptsTypes="FfFF">
                                      <p:cBhvr>
                                        <p:cTn id="44" dur="3000" fill="hold"/>
                                        <p:tgtEl>
                                          <p:spTgt spid="82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-1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7407e-06 -2.22222e-06 L -0.165079 -2.22222e-06 C -0.239282 -2.22222e-06 -0.33016 0.01065 -0.33016 0.01945 L -0.33016 0.03889 " pathEditMode="relative" rAng="0" ptsTypes="FfFF">
                                      <p:cBhvr>
                                        <p:cTn id="46" dur="3000" fill="hold"/>
                                        <p:tgtEl>
                                          <p:spTgt spid="82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31" grpId="0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534160781"/>
              </p:ext>
            </p:extLst>
          </p:nvPr>
        </p:nvGraphicFramePr>
        <p:xfrm>
          <a:off x="722591" y="2023383"/>
          <a:ext cx="10501630" cy="36959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7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8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8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337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tử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electron</a:t>
                      </a:r>
                      <a:endParaRPr lang="en-US" sz="30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 Lewis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CTCT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5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HCl</a:t>
                      </a:r>
                      <a:r>
                        <a:rPr lang="en-US" sz="3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endParaRPr lang="vi-VN" altLang="en-US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vi-VN" altLang="en-US" sz="30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</a:t>
                      </a:r>
                      <a:endParaRPr lang="en-US" sz="3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0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8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kumimoji="0" lang="en-US" sz="30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1200"/>
                        </a:spcAft>
                        <a:buNone/>
                      </a:pPr>
                      <a:endParaRPr lang="en-US" sz="3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vi-VN" altLang="en-US" sz="30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endParaRPr lang="en-US" sz="3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578"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buNone/>
                      </a:pPr>
                      <a:r>
                        <a:rPr lang="en-US" sz="3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en-US" sz="30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30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endParaRPr lang="en-US" sz="30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 Box 12"/>
          <p:cNvSpPr txBox="1"/>
          <p:nvPr/>
        </p:nvSpPr>
        <p:spPr>
          <a:xfrm>
            <a:off x="544379" y="631842"/>
            <a:ext cx="10376662" cy="107567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altLang="en-US" sz="3195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195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5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195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electron, </a:t>
            </a:r>
            <a:r>
              <a:rPr lang="en-US" altLang="en-US" sz="3195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195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5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195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Lewis </a:t>
            </a:r>
            <a:r>
              <a:rPr lang="en-US" altLang="en-US" sz="3195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195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5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195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5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195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5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195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5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195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5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195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5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195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5" b="1" dirty="0" err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altLang="en-US" sz="3195" b="1" dirty="0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phân tử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6719590" y="2470523"/>
            <a:ext cx="1272412" cy="107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8"/>
          <p:cNvPicPr>
            <a:picLocks noChangeAspect="1"/>
          </p:cNvPicPr>
          <p:nvPr/>
        </p:nvPicPr>
        <p:blipFill>
          <a:blip r:embed="rId4">
            <a:lum bright="-40000"/>
          </a:blip>
          <a:stretch>
            <a:fillRect/>
          </a:stretch>
        </p:blipFill>
        <p:spPr>
          <a:xfrm>
            <a:off x="6615321" y="4701208"/>
            <a:ext cx="1447883" cy="691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7"/>
          <p:cNvPicPr>
            <a:picLocks noChangeAspect="1"/>
          </p:cNvPicPr>
          <p:nvPr/>
        </p:nvPicPr>
        <p:blipFill>
          <a:blip r:embed="rId5">
            <a:lum bright="-40000"/>
          </a:blip>
          <a:stretch>
            <a:fillRect/>
          </a:stretch>
        </p:blipFill>
        <p:spPr>
          <a:xfrm>
            <a:off x="6749053" y="3507443"/>
            <a:ext cx="1272412" cy="10187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9014405" y="2758904"/>
            <a:ext cx="215392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 – Cl 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014405" y="3857136"/>
            <a:ext cx="215392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 = O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3FE8E4-0FF0-99DD-9724-5A8261781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033" y="2711432"/>
            <a:ext cx="943065" cy="6351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14A9D9-267D-C2BD-1EC9-EDD7600FAB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438" y="3821375"/>
            <a:ext cx="960829" cy="6351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ECC585-DCFB-BF33-D161-EEA4F14D4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438" y="4871055"/>
            <a:ext cx="1107619" cy="4631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85F58F-B35D-4746-0ADF-72EE0B55AF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1204" y="4916844"/>
            <a:ext cx="864606" cy="41739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042535" y="770890"/>
            <a:ext cx="2135505" cy="1569085"/>
            <a:chOff x="5553262" y="2638733"/>
            <a:chExt cx="2397222" cy="2093640"/>
          </a:xfrm>
        </p:grpSpPr>
        <p:grpSp>
          <p:nvGrpSpPr>
            <p:cNvPr id="9" name="组合 8"/>
            <p:cNvGrpSpPr/>
            <p:nvPr/>
          </p:nvGrpSpPr>
          <p:grpSpPr>
            <a:xfrm>
              <a:off x="5553262" y="2638733"/>
              <a:ext cx="2397222" cy="2093640"/>
              <a:chOff x="5553262" y="2638733"/>
              <a:chExt cx="2397222" cy="2093640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5553262" y="2638733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13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Freeform 7"/>
              <p:cNvSpPr/>
              <p:nvPr/>
            </p:nvSpPr>
            <p:spPr bwMode="auto">
              <a:xfrm>
                <a:off x="5871981" y="2857433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11C903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85"/>
            <p:cNvSpPr txBox="1"/>
            <p:nvPr/>
          </p:nvSpPr>
          <p:spPr>
            <a:xfrm>
              <a:off x="6122177" y="3153887"/>
              <a:ext cx="1273333" cy="102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678305" y="762635"/>
            <a:ext cx="2135505" cy="1569085"/>
            <a:chOff x="1881842" y="2656049"/>
            <a:chExt cx="2397222" cy="2093640"/>
          </a:xfrm>
        </p:grpSpPr>
        <p:grpSp>
          <p:nvGrpSpPr>
            <p:cNvPr id="16" name="组合 15"/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9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rgbClr val="90FE98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Freeform 7"/>
            <p:cNvSpPr/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F43308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361" tIns="45680" rIns="91361" bIns="45680" numCol="1" anchor="t" anchorCtr="0" compatLnSpc="1"/>
            <a:lstStyle/>
            <a:p>
              <a:pPr algn="ctr"/>
              <a:endParaRPr lang="zh-CN" altLang="en-US" sz="4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93"/>
            <p:cNvSpPr txBox="1"/>
            <p:nvPr/>
          </p:nvSpPr>
          <p:spPr>
            <a:xfrm>
              <a:off x="2501633" y="3181159"/>
              <a:ext cx="1157729" cy="102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357880" y="1645285"/>
            <a:ext cx="2105660" cy="1354455"/>
            <a:chOff x="3721944" y="3702869"/>
            <a:chExt cx="2397222" cy="2093640"/>
          </a:xfrm>
        </p:grpSpPr>
        <p:grpSp>
          <p:nvGrpSpPr>
            <p:cNvPr id="22" name="组合 21"/>
            <p:cNvGrpSpPr/>
            <p:nvPr/>
          </p:nvGrpSpPr>
          <p:grpSpPr>
            <a:xfrm>
              <a:off x="3721944" y="3702869"/>
              <a:ext cx="2397222" cy="2093640"/>
              <a:chOff x="3721944" y="3702869"/>
              <a:chExt cx="2397222" cy="2093640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3721944" y="3702869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2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" name="Freeform 7"/>
              <p:cNvSpPr/>
              <p:nvPr/>
            </p:nvSpPr>
            <p:spPr bwMode="auto">
              <a:xfrm>
                <a:off x="4033627" y="3946819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0B0F0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98"/>
            <p:cNvSpPr txBox="1"/>
            <p:nvPr/>
          </p:nvSpPr>
          <p:spPr>
            <a:xfrm>
              <a:off x="4240822" y="4052742"/>
              <a:ext cx="1220570" cy="118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776085" y="1530985"/>
            <a:ext cx="2124710" cy="1633220"/>
            <a:chOff x="7388330" y="3692384"/>
            <a:chExt cx="2397222" cy="2093640"/>
          </a:xfrm>
        </p:grpSpPr>
        <p:grpSp>
          <p:nvGrpSpPr>
            <p:cNvPr id="29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33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2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9038EA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Box 105"/>
            <p:cNvSpPr txBox="1"/>
            <p:nvPr/>
          </p:nvSpPr>
          <p:spPr>
            <a:xfrm>
              <a:off x="7999011" y="4148279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Ệ</a:t>
              </a:r>
            </a:p>
          </p:txBody>
        </p:sp>
      </p:grpSp>
      <p:grpSp>
        <p:nvGrpSpPr>
          <p:cNvPr id="3" name="组合 27"/>
          <p:cNvGrpSpPr/>
          <p:nvPr/>
        </p:nvGrpSpPr>
        <p:grpSpPr>
          <a:xfrm>
            <a:off x="8385810" y="735330"/>
            <a:ext cx="2124710" cy="1633220"/>
            <a:chOff x="7388330" y="3692384"/>
            <a:chExt cx="2397222" cy="2093640"/>
          </a:xfrm>
        </p:grpSpPr>
        <p:grpSp>
          <p:nvGrpSpPr>
            <p:cNvPr id="4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5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90FE98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7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B5FD1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8" name="TextBox 105"/>
            <p:cNvSpPr txBox="1"/>
            <p:nvPr/>
          </p:nvSpPr>
          <p:spPr>
            <a:xfrm>
              <a:off x="8005199" y="4213896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49" name="组合 27"/>
          <p:cNvGrpSpPr/>
          <p:nvPr/>
        </p:nvGrpSpPr>
        <p:grpSpPr>
          <a:xfrm>
            <a:off x="3462655" y="3426460"/>
            <a:ext cx="2124710" cy="1633220"/>
            <a:chOff x="7388330" y="3692384"/>
            <a:chExt cx="2397222" cy="2093640"/>
          </a:xfrm>
        </p:grpSpPr>
        <p:grpSp>
          <p:nvGrpSpPr>
            <p:cNvPr id="50" name="组合 28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51" name="组合 30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52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Freeform 52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4" name="Freeform 7"/>
              <p:cNvSpPr/>
              <p:nvPr/>
            </p:nvSpPr>
            <p:spPr bwMode="auto">
              <a:xfrm>
                <a:off x="7719207" y="3970705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1C981C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105"/>
            <p:cNvSpPr txBox="1"/>
            <p:nvPr/>
          </p:nvSpPr>
          <p:spPr>
            <a:xfrm>
              <a:off x="7994698" y="4246655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56" name="组合 27"/>
          <p:cNvGrpSpPr/>
          <p:nvPr/>
        </p:nvGrpSpPr>
        <p:grpSpPr>
          <a:xfrm>
            <a:off x="5052060" y="4229100"/>
            <a:ext cx="2127250" cy="1633220"/>
            <a:chOff x="7388315" y="3692384"/>
            <a:chExt cx="2399242" cy="2093640"/>
          </a:xfrm>
        </p:grpSpPr>
        <p:grpSp>
          <p:nvGrpSpPr>
            <p:cNvPr id="57" name="组合 28"/>
            <p:cNvGrpSpPr/>
            <p:nvPr/>
          </p:nvGrpSpPr>
          <p:grpSpPr>
            <a:xfrm>
              <a:off x="7388315" y="3692384"/>
              <a:ext cx="2399242" cy="2093640"/>
              <a:chOff x="7388315" y="3692384"/>
              <a:chExt cx="2399242" cy="2093640"/>
            </a:xfrm>
          </p:grpSpPr>
          <p:grpSp>
            <p:nvGrpSpPr>
              <p:cNvPr id="58" name="组合 30"/>
              <p:cNvGrpSpPr/>
              <p:nvPr/>
            </p:nvGrpSpPr>
            <p:grpSpPr>
              <a:xfrm>
                <a:off x="7388315" y="3692384"/>
                <a:ext cx="2399242" cy="2093640"/>
                <a:chOff x="1511928" y="2420246"/>
                <a:chExt cx="2629366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59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Freeform 59"/>
                <p:cNvSpPr/>
                <p:nvPr/>
              </p:nvSpPr>
              <p:spPr bwMode="auto">
                <a:xfrm>
                  <a:off x="1511928" y="2431325"/>
                  <a:ext cx="2629366" cy="2271187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1" name="Freeform 7"/>
              <p:cNvSpPr/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F70544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2" name="TextBox 105"/>
            <p:cNvSpPr txBox="1"/>
            <p:nvPr/>
          </p:nvSpPr>
          <p:spPr>
            <a:xfrm>
              <a:off x="7925401" y="4202659"/>
              <a:ext cx="1185202" cy="98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Ậ</a:t>
              </a:r>
            </a:p>
          </p:txBody>
        </p:sp>
      </p:grpSp>
      <p:grpSp>
        <p:nvGrpSpPr>
          <p:cNvPr id="63" name="组合 27"/>
          <p:cNvGrpSpPr/>
          <p:nvPr/>
        </p:nvGrpSpPr>
        <p:grpSpPr>
          <a:xfrm>
            <a:off x="6673850" y="3434715"/>
            <a:ext cx="2124710" cy="1633855"/>
            <a:chOff x="7388330" y="3692384"/>
            <a:chExt cx="2397222" cy="2095286"/>
          </a:xfrm>
        </p:grpSpPr>
        <p:grpSp>
          <p:nvGrpSpPr>
            <p:cNvPr id="64" name="组合 28"/>
            <p:cNvGrpSpPr/>
            <p:nvPr/>
          </p:nvGrpSpPr>
          <p:grpSpPr>
            <a:xfrm>
              <a:off x="7388330" y="3692384"/>
              <a:ext cx="2397222" cy="2095286"/>
              <a:chOff x="7388330" y="3692384"/>
              <a:chExt cx="2397222" cy="2095286"/>
            </a:xfrm>
          </p:grpSpPr>
          <p:grpSp>
            <p:nvGrpSpPr>
              <p:cNvPr id="65" name="组合 30"/>
              <p:cNvGrpSpPr/>
              <p:nvPr/>
            </p:nvGrpSpPr>
            <p:grpSpPr>
              <a:xfrm>
                <a:off x="7388330" y="3692384"/>
                <a:ext cx="2397222" cy="2095286"/>
                <a:chOff x="1511944" y="2420246"/>
                <a:chExt cx="2627152" cy="2296257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66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 bwMode="auto">
                <a:xfrm>
                  <a:off x="1524106" y="2445034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rgbClr val="FFFE5D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91361" tIns="45680" rIns="91361" bIns="45680" numCol="1" anchor="t" anchorCtr="0" compatLnSpc="1"/>
                <a:lstStyle/>
                <a:p>
                  <a:pPr algn="ctr"/>
                  <a:endParaRPr lang="zh-CN" altLang="en-US" sz="4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8" name="Freeform 7"/>
              <p:cNvSpPr/>
              <p:nvPr/>
            </p:nvSpPr>
            <p:spPr bwMode="auto">
              <a:xfrm>
                <a:off x="7700013" y="392521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2C1D86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361" tIns="45680" rIns="91361" bIns="45680" numCol="1" anchor="t" anchorCtr="0" compatLnSpc="1"/>
              <a:lstStyle/>
              <a:p>
                <a:pPr algn="ctr"/>
                <a:endParaRPr lang="zh-CN" altLang="en-US" sz="44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9" name="TextBox 105"/>
            <p:cNvSpPr txBox="1"/>
            <p:nvPr/>
          </p:nvSpPr>
          <p:spPr>
            <a:xfrm>
              <a:off x="7960324" y="4202887"/>
              <a:ext cx="1185202" cy="98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671804" y="411269"/>
            <a:ext cx="10618237" cy="1508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3200" b="1" dirty="0">
                <a:latin typeface="Times New Roman" panose="02020603050405020304" pitchFamily="18" charset="0"/>
                <a:cs typeface="Calibri" panose="020F0502020204030204" charset="0"/>
              </a:rPr>
              <a:t>PHIẾU HỌC TẬP SỐ 2</a:t>
            </a:r>
          </a:p>
          <a:p>
            <a:pPr indent="0" algn="just"/>
            <a:r>
              <a:rPr lang="en-US" sz="3000" dirty="0" err="1">
                <a:latin typeface="Times New Roman" panose="02020603050405020304" pitchFamily="18" charset="0"/>
                <a:cs typeface="Calibri" panose="020F0502020204030204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Calibri" panose="020F0502020204030204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cs typeface="Calibri" panose="020F0502020204030204" charset="0"/>
              </a:rPr>
              <a:t> CT electron, CT Lewis, CTCT </a:t>
            </a:r>
            <a:r>
              <a:rPr lang="en-US" sz="3000" dirty="0" err="1"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Calibri" panose="020F0502020204030204" charset="0"/>
              </a:rPr>
              <a:t> Cl</a:t>
            </a:r>
            <a:r>
              <a:rPr lang="en-US" sz="2400" dirty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Calibri" panose="020F0502020204030204" charset="0"/>
              </a:rPr>
              <a:t>, H</a:t>
            </a:r>
            <a:r>
              <a:rPr lang="en-US" sz="2400" dirty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Calibri" panose="020F0502020204030204" charset="0"/>
              </a:rPr>
              <a:t>O, CH</a:t>
            </a:r>
            <a:r>
              <a:rPr lang="en-US" sz="2400" dirty="0">
                <a:latin typeface="Times New Roman" panose="02020603050405020304" pitchFamily="18" charset="0"/>
                <a:cs typeface="Calibri" panose="020F0502020204030204" charset="0"/>
              </a:rPr>
              <a:t>4</a:t>
            </a:r>
            <a:r>
              <a:rPr lang="en-US" sz="30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Calibri" panose="020F0502020204030204" charset="0"/>
              </a:rPr>
              <a:t>hoàn</a:t>
            </a:r>
            <a:r>
              <a:rPr lang="en-US" sz="30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Calibri" panose="020F0502020204030204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Calibri" panose="020F0502020204030204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Calibri" panose="020F0502020204030204" charset="0"/>
              </a:rPr>
              <a:t>bảng</a:t>
            </a:r>
            <a:r>
              <a:rPr lang="en-US" sz="30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Calibri" panose="020F0502020204030204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Calibri" panose="020F0502020204030204" charset="0"/>
              </a:rPr>
              <a:t>đây</a:t>
            </a:r>
            <a:endParaRPr lang="en-US" sz="3000" dirty="0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792675499"/>
              </p:ext>
            </p:extLst>
          </p:nvPr>
        </p:nvGraphicFramePr>
        <p:xfrm>
          <a:off x="822642" y="2579782"/>
          <a:ext cx="10546715" cy="3431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4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9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6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6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27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CTPT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electron</a:t>
                      </a:r>
                      <a:endParaRPr lang="en-US" sz="3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 Lewis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CTCT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599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US" sz="32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739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9025">
                <a:tc>
                  <a:txBody>
                    <a:bodyPr/>
                    <a:lstStyle/>
                    <a:p>
                      <a:pPr indent="0" algn="ctr">
                        <a:lnSpc>
                          <a:spcPct val="190000"/>
                        </a:lnSpc>
                        <a:buNone/>
                      </a:pP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32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250000"/>
                        </a:lnSpc>
                        <a:buNone/>
                      </a:pP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Picture 5"/>
          <p:cNvPicPr>
            <a:picLocks noGrp="1"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3189424" y="2834588"/>
            <a:ext cx="1263650" cy="10902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ct -2147482614"/>
          <p:cNvGraphicFramePr/>
          <p:nvPr>
            <p:extLst>
              <p:ext uri="{D42A27DB-BD31-4B8C-83A1-F6EECF244321}">
                <p14:modId xmlns:p14="http://schemas.microsoft.com/office/powerpoint/2010/main" val="1884208366"/>
              </p:ext>
            </p:extLst>
          </p:nvPr>
        </p:nvGraphicFramePr>
        <p:xfrm>
          <a:off x="3165644" y="3965366"/>
          <a:ext cx="1379855" cy="867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14350" imgH="400050" progId="ChemDraw.Document.6.0">
                  <p:embed/>
                </p:oleObj>
              </mc:Choice>
              <mc:Fallback>
                <p:oleObj r:id="rId5" imgW="514350" imgH="400050" progId="ChemDraw.Document.6.0">
                  <p:embed/>
                  <p:pic>
                    <p:nvPicPr>
                      <p:cNvPr id="0" name="Picture 1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65644" y="3965366"/>
                        <a:ext cx="1379855" cy="86762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-2147482608"/>
          <p:cNvGraphicFramePr/>
          <p:nvPr>
            <p:extLst>
              <p:ext uri="{D42A27DB-BD31-4B8C-83A1-F6EECF244321}">
                <p14:modId xmlns:p14="http://schemas.microsoft.com/office/powerpoint/2010/main" val="2470424425"/>
              </p:ext>
            </p:extLst>
          </p:nvPr>
        </p:nvGraphicFramePr>
        <p:xfrm>
          <a:off x="3198787" y="4913954"/>
          <a:ext cx="129921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514350" imgH="530860" progId="ChemDraw.Document.6.0">
                  <p:embed/>
                </p:oleObj>
              </mc:Choice>
              <mc:Fallback>
                <p:oleObj r:id="rId7" imgW="514350" imgH="530860" progId="ChemDraw.Document.6.0">
                  <p:embed/>
                  <p:pic>
                    <p:nvPicPr>
                      <p:cNvPr id="0" name="Picture 2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98787" y="4913954"/>
                        <a:ext cx="1299210" cy="1016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9826" y="2885705"/>
            <a:ext cx="1610995" cy="98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9601" y="3858651"/>
            <a:ext cx="1269709" cy="10810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Object -2147482607"/>
          <p:cNvGraphicFramePr/>
          <p:nvPr>
            <p:extLst>
              <p:ext uri="{D42A27DB-BD31-4B8C-83A1-F6EECF244321}">
                <p14:modId xmlns:p14="http://schemas.microsoft.com/office/powerpoint/2010/main" val="3471566599"/>
              </p:ext>
            </p:extLst>
          </p:nvPr>
        </p:nvGraphicFramePr>
        <p:xfrm>
          <a:off x="9248773" y="4982451"/>
          <a:ext cx="1582420" cy="1018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677545" imgH="734695" progId="ChemDraw.Document.6.0">
                  <p:embed/>
                </p:oleObj>
              </mc:Choice>
              <mc:Fallback>
                <p:oleObj r:id="rId11" imgW="677545" imgH="734695" progId="ChemDraw.Document.6.0">
                  <p:embed/>
                  <p:pic>
                    <p:nvPicPr>
                      <p:cNvPr id="0" name="Picture 4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48773" y="4982451"/>
                        <a:ext cx="1582420" cy="10185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-2147482619"/>
          <p:cNvGraphicFramePr/>
          <p:nvPr>
            <p:extLst>
              <p:ext uri="{D42A27DB-BD31-4B8C-83A1-F6EECF244321}">
                <p14:modId xmlns:p14="http://schemas.microsoft.com/office/powerpoint/2010/main" val="3832933817"/>
              </p:ext>
            </p:extLst>
          </p:nvPr>
        </p:nvGraphicFramePr>
        <p:xfrm>
          <a:off x="9439660" y="3281179"/>
          <a:ext cx="1354455" cy="478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497840" imgH="179705" progId="ChemDraw.Document.6.0">
                  <p:embed/>
                </p:oleObj>
              </mc:Choice>
              <mc:Fallback>
                <p:oleObj r:id="rId13" imgW="497840" imgH="179705" progId="ChemDraw.Document.6.0">
                  <p:embed/>
                  <p:pic>
                    <p:nvPicPr>
                      <p:cNvPr id="0" name="Picture 4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439660" y="3281179"/>
                        <a:ext cx="1354455" cy="4781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-2147482612"/>
          <p:cNvGraphicFramePr/>
          <p:nvPr>
            <p:extLst>
              <p:ext uri="{D42A27DB-BD31-4B8C-83A1-F6EECF244321}">
                <p14:modId xmlns:p14="http://schemas.microsoft.com/office/powerpoint/2010/main" val="2142390229"/>
              </p:ext>
            </p:extLst>
          </p:nvPr>
        </p:nvGraphicFramePr>
        <p:xfrm>
          <a:off x="9248773" y="4000503"/>
          <a:ext cx="1582420" cy="832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5" imgW="596265" imgH="318135" progId="ChemDraw.Document.6.0">
                  <p:embed/>
                </p:oleObj>
              </mc:Choice>
              <mc:Fallback>
                <p:oleObj r:id="rId15" imgW="596265" imgH="318135" progId="ChemDraw.Document.6.0">
                  <p:embed/>
                  <p:pic>
                    <p:nvPicPr>
                      <p:cNvPr id="0" name="Picture 4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248773" y="4000503"/>
                        <a:ext cx="1582420" cy="8324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-2147482607"/>
          <p:cNvGraphicFramePr/>
          <p:nvPr>
            <p:extLst>
              <p:ext uri="{D42A27DB-BD31-4B8C-83A1-F6EECF244321}">
                <p14:modId xmlns:p14="http://schemas.microsoft.com/office/powerpoint/2010/main" val="1331191071"/>
              </p:ext>
            </p:extLst>
          </p:nvPr>
        </p:nvGraphicFramePr>
        <p:xfrm>
          <a:off x="6227821" y="4976623"/>
          <a:ext cx="1501367" cy="1018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7" imgW="677545" imgH="734695" progId="ChemDraw.Document.6.0">
                  <p:embed/>
                </p:oleObj>
              </mc:Choice>
              <mc:Fallback>
                <p:oleObj r:id="rId17" imgW="677545" imgH="734695" progId="ChemDraw.Document.6.0">
                  <p:embed/>
                  <p:pic>
                    <p:nvPicPr>
                      <p:cNvPr id="0" name="Picture 4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27821" y="4976623"/>
                        <a:ext cx="1501367" cy="10185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99106" y="1580515"/>
            <a:ext cx="6010910" cy="4796790"/>
            <a:chOff x="1862689" y="1458758"/>
            <a:chExt cx="4554313" cy="5187394"/>
          </a:xfrm>
        </p:grpSpPr>
        <p:grpSp>
          <p:nvGrpSpPr>
            <p:cNvPr id="5" name="Group 4"/>
            <p:cNvGrpSpPr/>
            <p:nvPr/>
          </p:nvGrpSpPr>
          <p:grpSpPr>
            <a:xfrm>
              <a:off x="1972256" y="1458758"/>
              <a:ext cx="292103" cy="5187394"/>
              <a:chOff x="1374772" y="1213680"/>
              <a:chExt cx="274322" cy="5187394"/>
            </a:xfrm>
          </p:grpSpPr>
          <p:sp>
            <p:nvSpPr>
              <p:cNvPr id="22" name="Pentagon 21"/>
              <p:cNvSpPr/>
              <p:nvPr/>
            </p:nvSpPr>
            <p:spPr>
              <a:xfrm rot="5400000">
                <a:off x="1103752" y="5857228"/>
                <a:ext cx="814866" cy="272825"/>
              </a:xfrm>
              <a:prstGeom prst="homePlate">
                <a:avLst>
                  <a:gd name="adj" fmla="val 281623"/>
                </a:avLst>
              </a:prstGeom>
              <a:gradFill flip="none" rotWithShape="1">
                <a:gsLst>
                  <a:gs pos="100000">
                    <a:srgbClr val="B88954"/>
                  </a:gs>
                  <a:gs pos="0">
                    <a:srgbClr val="E1C9AF"/>
                  </a:gs>
                </a:gsLst>
                <a:lin ang="54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Rectangle 5"/>
              <p:cNvSpPr/>
              <p:nvPr/>
            </p:nvSpPr>
            <p:spPr>
              <a:xfrm>
                <a:off x="1374774" y="2007666"/>
                <a:ext cx="273845" cy="3776859"/>
              </a:xfrm>
              <a:custGeom>
                <a:avLst/>
                <a:gdLst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0 w 272825"/>
                  <a:gd name="connsiteY4" fmla="*/ 0 h 3776662"/>
                  <a:gd name="connsiteX0-1" fmla="*/ 0 w 272825"/>
                  <a:gd name="connsiteY0-2" fmla="*/ 0 h 3776662"/>
                  <a:gd name="connsiteX1-3" fmla="*/ 272825 w 272825"/>
                  <a:gd name="connsiteY1-4" fmla="*/ 0 h 3776662"/>
                  <a:gd name="connsiteX2-5" fmla="*/ 272825 w 272825"/>
                  <a:gd name="connsiteY2-6" fmla="*/ 3776662 h 3776662"/>
                  <a:gd name="connsiteX3-7" fmla="*/ 0 w 272825"/>
                  <a:gd name="connsiteY3-8" fmla="*/ 3776662 h 3776662"/>
                  <a:gd name="connsiteX4-9" fmla="*/ 1 w 272825"/>
                  <a:gd name="connsiteY4-10" fmla="*/ 3609974 h 3776662"/>
                  <a:gd name="connsiteX5" fmla="*/ 0 w 272825"/>
                  <a:gd name="connsiteY5" fmla="*/ 0 h 3776662"/>
                  <a:gd name="connsiteX0-11" fmla="*/ 0 w 272825"/>
                  <a:gd name="connsiteY0-12" fmla="*/ 0 h 3776662"/>
                  <a:gd name="connsiteX1-13" fmla="*/ 272825 w 272825"/>
                  <a:gd name="connsiteY1-14" fmla="*/ 0 h 3776662"/>
                  <a:gd name="connsiteX2-15" fmla="*/ 272825 w 272825"/>
                  <a:gd name="connsiteY2-16" fmla="*/ 3776662 h 3776662"/>
                  <a:gd name="connsiteX3-17" fmla="*/ 57151 w 272825"/>
                  <a:gd name="connsiteY3-18" fmla="*/ 3776661 h 3776662"/>
                  <a:gd name="connsiteX4-19" fmla="*/ 0 w 272825"/>
                  <a:gd name="connsiteY4-20" fmla="*/ 3776662 h 3776662"/>
                  <a:gd name="connsiteX5-21" fmla="*/ 1 w 272825"/>
                  <a:gd name="connsiteY5-22" fmla="*/ 3609974 h 3776662"/>
                  <a:gd name="connsiteX6" fmla="*/ 0 w 272825"/>
                  <a:gd name="connsiteY6" fmla="*/ 0 h 3776662"/>
                  <a:gd name="connsiteX0-23" fmla="*/ 0 w 272825"/>
                  <a:gd name="connsiteY0-24" fmla="*/ 0 h 3776662"/>
                  <a:gd name="connsiteX1-25" fmla="*/ 272825 w 272825"/>
                  <a:gd name="connsiteY1-26" fmla="*/ 0 h 3776662"/>
                  <a:gd name="connsiteX2-27" fmla="*/ 272825 w 272825"/>
                  <a:gd name="connsiteY2-28" fmla="*/ 3776662 h 3776662"/>
                  <a:gd name="connsiteX3-29" fmla="*/ 166689 w 272825"/>
                  <a:gd name="connsiteY3-30" fmla="*/ 3776661 h 3776662"/>
                  <a:gd name="connsiteX4-31" fmla="*/ 57151 w 272825"/>
                  <a:gd name="connsiteY4-32" fmla="*/ 3776661 h 3776662"/>
                  <a:gd name="connsiteX5-33" fmla="*/ 0 w 272825"/>
                  <a:gd name="connsiteY5-34" fmla="*/ 3776662 h 3776662"/>
                  <a:gd name="connsiteX6-35" fmla="*/ 1 w 272825"/>
                  <a:gd name="connsiteY6-36" fmla="*/ 3609974 h 3776662"/>
                  <a:gd name="connsiteX7" fmla="*/ 0 w 272825"/>
                  <a:gd name="connsiteY7" fmla="*/ 0 h 3776662"/>
                  <a:gd name="connsiteX0-37" fmla="*/ 0 w 272825"/>
                  <a:gd name="connsiteY0-38" fmla="*/ 0 h 3776662"/>
                  <a:gd name="connsiteX1-39" fmla="*/ 272825 w 272825"/>
                  <a:gd name="connsiteY1-40" fmla="*/ 0 h 3776662"/>
                  <a:gd name="connsiteX2-41" fmla="*/ 272825 w 272825"/>
                  <a:gd name="connsiteY2-42" fmla="*/ 3776662 h 3776662"/>
                  <a:gd name="connsiteX3-43" fmla="*/ 166689 w 272825"/>
                  <a:gd name="connsiteY3-44" fmla="*/ 3776661 h 3776662"/>
                  <a:gd name="connsiteX4-45" fmla="*/ 107157 w 272825"/>
                  <a:gd name="connsiteY4-46" fmla="*/ 3774280 h 3776662"/>
                  <a:gd name="connsiteX5-47" fmla="*/ 57151 w 272825"/>
                  <a:gd name="connsiteY5-48" fmla="*/ 3776661 h 3776662"/>
                  <a:gd name="connsiteX6-49" fmla="*/ 0 w 272825"/>
                  <a:gd name="connsiteY6-50" fmla="*/ 3776662 h 3776662"/>
                  <a:gd name="connsiteX7-51" fmla="*/ 1 w 272825"/>
                  <a:gd name="connsiteY7-52" fmla="*/ 3609974 h 3776662"/>
                  <a:gd name="connsiteX8" fmla="*/ 0 w 272825"/>
                  <a:gd name="connsiteY8" fmla="*/ 0 h 3776662"/>
                  <a:gd name="connsiteX0-53" fmla="*/ 0 w 272825"/>
                  <a:gd name="connsiteY0-54" fmla="*/ 0 h 3776662"/>
                  <a:gd name="connsiteX1-55" fmla="*/ 272825 w 272825"/>
                  <a:gd name="connsiteY1-56" fmla="*/ 0 h 3776662"/>
                  <a:gd name="connsiteX2-57" fmla="*/ 272825 w 272825"/>
                  <a:gd name="connsiteY2-58" fmla="*/ 3776662 h 3776662"/>
                  <a:gd name="connsiteX3-59" fmla="*/ 221457 w 272825"/>
                  <a:gd name="connsiteY3-60" fmla="*/ 3774280 h 3776662"/>
                  <a:gd name="connsiteX4-61" fmla="*/ 166689 w 272825"/>
                  <a:gd name="connsiteY4-62" fmla="*/ 3776661 h 3776662"/>
                  <a:gd name="connsiteX5-63" fmla="*/ 107157 w 272825"/>
                  <a:gd name="connsiteY5-64" fmla="*/ 3774280 h 3776662"/>
                  <a:gd name="connsiteX6-65" fmla="*/ 57151 w 272825"/>
                  <a:gd name="connsiteY6-66" fmla="*/ 3776661 h 3776662"/>
                  <a:gd name="connsiteX7-67" fmla="*/ 0 w 272825"/>
                  <a:gd name="connsiteY7-68" fmla="*/ 3776662 h 3776662"/>
                  <a:gd name="connsiteX8-69" fmla="*/ 1 w 272825"/>
                  <a:gd name="connsiteY8-70" fmla="*/ 3609974 h 3776662"/>
                  <a:gd name="connsiteX9" fmla="*/ 0 w 272825"/>
                  <a:gd name="connsiteY9" fmla="*/ 0 h 3776662"/>
                  <a:gd name="connsiteX0-71" fmla="*/ 0 w 272825"/>
                  <a:gd name="connsiteY0-72" fmla="*/ 0 h 3776662"/>
                  <a:gd name="connsiteX1-73" fmla="*/ 272825 w 272825"/>
                  <a:gd name="connsiteY1-74" fmla="*/ 0 h 3776662"/>
                  <a:gd name="connsiteX2-75" fmla="*/ 272825 w 272825"/>
                  <a:gd name="connsiteY2-76" fmla="*/ 3776662 h 3776662"/>
                  <a:gd name="connsiteX3-77" fmla="*/ 252414 w 272825"/>
                  <a:gd name="connsiteY3-78" fmla="*/ 3776661 h 3776662"/>
                  <a:gd name="connsiteX4-79" fmla="*/ 221457 w 272825"/>
                  <a:gd name="connsiteY4-80" fmla="*/ 3774280 h 3776662"/>
                  <a:gd name="connsiteX5-81" fmla="*/ 166689 w 272825"/>
                  <a:gd name="connsiteY5-82" fmla="*/ 3776661 h 3776662"/>
                  <a:gd name="connsiteX6-83" fmla="*/ 107157 w 272825"/>
                  <a:gd name="connsiteY6-84" fmla="*/ 3774280 h 3776662"/>
                  <a:gd name="connsiteX7-85" fmla="*/ 57151 w 272825"/>
                  <a:gd name="connsiteY7-86" fmla="*/ 3776661 h 3776662"/>
                  <a:gd name="connsiteX8-87" fmla="*/ 0 w 272825"/>
                  <a:gd name="connsiteY8-88" fmla="*/ 3776662 h 3776662"/>
                  <a:gd name="connsiteX9-89" fmla="*/ 1 w 272825"/>
                  <a:gd name="connsiteY9-90" fmla="*/ 3609974 h 3776662"/>
                  <a:gd name="connsiteX10" fmla="*/ 0 w 272825"/>
                  <a:gd name="connsiteY10" fmla="*/ 0 h 3776662"/>
                  <a:gd name="connsiteX0-91" fmla="*/ 0 w 273845"/>
                  <a:gd name="connsiteY0-92" fmla="*/ 0 h 3776662"/>
                  <a:gd name="connsiteX1-93" fmla="*/ 272825 w 273845"/>
                  <a:gd name="connsiteY1-94" fmla="*/ 0 h 3776662"/>
                  <a:gd name="connsiteX2-95" fmla="*/ 273845 w 273845"/>
                  <a:gd name="connsiteY2-96" fmla="*/ 3581399 h 3776662"/>
                  <a:gd name="connsiteX3-97" fmla="*/ 272825 w 273845"/>
                  <a:gd name="connsiteY3-98" fmla="*/ 3776662 h 3776662"/>
                  <a:gd name="connsiteX4-99" fmla="*/ 252414 w 273845"/>
                  <a:gd name="connsiteY4-100" fmla="*/ 3776661 h 3776662"/>
                  <a:gd name="connsiteX5-101" fmla="*/ 221457 w 273845"/>
                  <a:gd name="connsiteY5-102" fmla="*/ 3774280 h 3776662"/>
                  <a:gd name="connsiteX6-103" fmla="*/ 166689 w 273845"/>
                  <a:gd name="connsiteY6-104" fmla="*/ 3776661 h 3776662"/>
                  <a:gd name="connsiteX7-105" fmla="*/ 107157 w 273845"/>
                  <a:gd name="connsiteY7-106" fmla="*/ 3774280 h 3776662"/>
                  <a:gd name="connsiteX8-107" fmla="*/ 57151 w 273845"/>
                  <a:gd name="connsiteY8-108" fmla="*/ 3776661 h 3776662"/>
                  <a:gd name="connsiteX9-109" fmla="*/ 0 w 273845"/>
                  <a:gd name="connsiteY9-110" fmla="*/ 3776662 h 3776662"/>
                  <a:gd name="connsiteX10-111" fmla="*/ 1 w 273845"/>
                  <a:gd name="connsiteY10-112" fmla="*/ 3609974 h 3776662"/>
                  <a:gd name="connsiteX11" fmla="*/ 0 w 273845"/>
                  <a:gd name="connsiteY11" fmla="*/ 0 h 3776662"/>
                  <a:gd name="connsiteX0-113" fmla="*/ 0 w 273845"/>
                  <a:gd name="connsiteY0-114" fmla="*/ 0 h 3776662"/>
                  <a:gd name="connsiteX1-115" fmla="*/ 272825 w 273845"/>
                  <a:gd name="connsiteY1-116" fmla="*/ 0 h 3776662"/>
                  <a:gd name="connsiteX2-117" fmla="*/ 273845 w 273845"/>
                  <a:gd name="connsiteY2-118" fmla="*/ 3581399 h 3776662"/>
                  <a:gd name="connsiteX3-119" fmla="*/ 252414 w 273845"/>
                  <a:gd name="connsiteY3-120" fmla="*/ 3776661 h 3776662"/>
                  <a:gd name="connsiteX4-121" fmla="*/ 221457 w 273845"/>
                  <a:gd name="connsiteY4-122" fmla="*/ 3774280 h 3776662"/>
                  <a:gd name="connsiteX5-123" fmla="*/ 166689 w 273845"/>
                  <a:gd name="connsiteY5-124" fmla="*/ 3776661 h 3776662"/>
                  <a:gd name="connsiteX6-125" fmla="*/ 107157 w 273845"/>
                  <a:gd name="connsiteY6-126" fmla="*/ 3774280 h 3776662"/>
                  <a:gd name="connsiteX7-127" fmla="*/ 57151 w 273845"/>
                  <a:gd name="connsiteY7-128" fmla="*/ 3776661 h 3776662"/>
                  <a:gd name="connsiteX8-129" fmla="*/ 0 w 273845"/>
                  <a:gd name="connsiteY8-130" fmla="*/ 3776662 h 3776662"/>
                  <a:gd name="connsiteX9-131" fmla="*/ 1 w 273845"/>
                  <a:gd name="connsiteY9-132" fmla="*/ 3609974 h 3776662"/>
                  <a:gd name="connsiteX10-133" fmla="*/ 0 w 273845"/>
                  <a:gd name="connsiteY10-134" fmla="*/ 0 h 3776662"/>
                  <a:gd name="connsiteX0-135" fmla="*/ 0 w 273845"/>
                  <a:gd name="connsiteY0-136" fmla="*/ 0 h 3776661"/>
                  <a:gd name="connsiteX1-137" fmla="*/ 272825 w 273845"/>
                  <a:gd name="connsiteY1-138" fmla="*/ 0 h 3776661"/>
                  <a:gd name="connsiteX2-139" fmla="*/ 273845 w 273845"/>
                  <a:gd name="connsiteY2-140" fmla="*/ 3581399 h 3776661"/>
                  <a:gd name="connsiteX3-141" fmla="*/ 252414 w 273845"/>
                  <a:gd name="connsiteY3-142" fmla="*/ 3776661 h 3776661"/>
                  <a:gd name="connsiteX4-143" fmla="*/ 221457 w 273845"/>
                  <a:gd name="connsiteY4-144" fmla="*/ 3774280 h 3776661"/>
                  <a:gd name="connsiteX5-145" fmla="*/ 166689 w 273845"/>
                  <a:gd name="connsiteY5-146" fmla="*/ 3776661 h 3776661"/>
                  <a:gd name="connsiteX6-147" fmla="*/ 107157 w 273845"/>
                  <a:gd name="connsiteY6-148" fmla="*/ 3774280 h 3776661"/>
                  <a:gd name="connsiteX7-149" fmla="*/ 57151 w 273845"/>
                  <a:gd name="connsiteY7-150" fmla="*/ 3776661 h 3776661"/>
                  <a:gd name="connsiteX8-151" fmla="*/ 1 w 273845"/>
                  <a:gd name="connsiteY8-152" fmla="*/ 3609974 h 3776661"/>
                  <a:gd name="connsiteX9-153" fmla="*/ 0 w 273845"/>
                  <a:gd name="connsiteY9-154" fmla="*/ 0 h 3776661"/>
                  <a:gd name="connsiteX0-155" fmla="*/ 0 w 273845"/>
                  <a:gd name="connsiteY0-156" fmla="*/ 0 h 3776661"/>
                  <a:gd name="connsiteX1-157" fmla="*/ 272825 w 273845"/>
                  <a:gd name="connsiteY1-158" fmla="*/ 0 h 3776661"/>
                  <a:gd name="connsiteX2-159" fmla="*/ 273845 w 273845"/>
                  <a:gd name="connsiteY2-160" fmla="*/ 3581399 h 3776661"/>
                  <a:gd name="connsiteX3-161" fmla="*/ 252414 w 273845"/>
                  <a:gd name="connsiteY3-162" fmla="*/ 3776661 h 3776661"/>
                  <a:gd name="connsiteX4-163" fmla="*/ 221457 w 273845"/>
                  <a:gd name="connsiteY4-164" fmla="*/ 3774280 h 3776661"/>
                  <a:gd name="connsiteX5-165" fmla="*/ 166689 w 273845"/>
                  <a:gd name="connsiteY5-166" fmla="*/ 3776661 h 3776661"/>
                  <a:gd name="connsiteX6-167" fmla="*/ 104776 w 273845"/>
                  <a:gd name="connsiteY6-168" fmla="*/ 3664743 h 3776661"/>
                  <a:gd name="connsiteX7-169" fmla="*/ 57151 w 273845"/>
                  <a:gd name="connsiteY7-170" fmla="*/ 3776661 h 3776661"/>
                  <a:gd name="connsiteX8-171" fmla="*/ 1 w 273845"/>
                  <a:gd name="connsiteY8-172" fmla="*/ 3609974 h 3776661"/>
                  <a:gd name="connsiteX9-173" fmla="*/ 0 w 273845"/>
                  <a:gd name="connsiteY9-174" fmla="*/ 0 h 3776661"/>
                  <a:gd name="connsiteX0-175" fmla="*/ 0 w 273845"/>
                  <a:gd name="connsiteY0-176" fmla="*/ 0 h 3776661"/>
                  <a:gd name="connsiteX1-177" fmla="*/ 272825 w 273845"/>
                  <a:gd name="connsiteY1-178" fmla="*/ 0 h 3776661"/>
                  <a:gd name="connsiteX2-179" fmla="*/ 273845 w 273845"/>
                  <a:gd name="connsiteY2-180" fmla="*/ 3581399 h 3776661"/>
                  <a:gd name="connsiteX3-181" fmla="*/ 252414 w 273845"/>
                  <a:gd name="connsiteY3-182" fmla="*/ 3776661 h 3776661"/>
                  <a:gd name="connsiteX4-183" fmla="*/ 221457 w 273845"/>
                  <a:gd name="connsiteY4-184" fmla="*/ 3774280 h 3776661"/>
                  <a:gd name="connsiteX5-185" fmla="*/ 166689 w 273845"/>
                  <a:gd name="connsiteY5-186" fmla="*/ 3776661 h 3776661"/>
                  <a:gd name="connsiteX6-187" fmla="*/ 104776 w 273845"/>
                  <a:gd name="connsiteY6-188" fmla="*/ 3664743 h 3776661"/>
                  <a:gd name="connsiteX7-189" fmla="*/ 57151 w 273845"/>
                  <a:gd name="connsiteY7-190" fmla="*/ 3750467 h 3776661"/>
                  <a:gd name="connsiteX8-191" fmla="*/ 1 w 273845"/>
                  <a:gd name="connsiteY8-192" fmla="*/ 3609974 h 3776661"/>
                  <a:gd name="connsiteX9-193" fmla="*/ 0 w 273845"/>
                  <a:gd name="connsiteY9-194" fmla="*/ 0 h 3776661"/>
                  <a:gd name="connsiteX0-195" fmla="*/ 0 w 273845"/>
                  <a:gd name="connsiteY0-196" fmla="*/ 0 h 3776661"/>
                  <a:gd name="connsiteX1-197" fmla="*/ 272825 w 273845"/>
                  <a:gd name="connsiteY1-198" fmla="*/ 0 h 3776661"/>
                  <a:gd name="connsiteX2-199" fmla="*/ 273845 w 273845"/>
                  <a:gd name="connsiteY2-200" fmla="*/ 3581399 h 3776661"/>
                  <a:gd name="connsiteX3-201" fmla="*/ 252414 w 273845"/>
                  <a:gd name="connsiteY3-202" fmla="*/ 3776661 h 3776661"/>
                  <a:gd name="connsiteX4-203" fmla="*/ 228601 w 273845"/>
                  <a:gd name="connsiteY4-204" fmla="*/ 3629023 h 3776661"/>
                  <a:gd name="connsiteX5-205" fmla="*/ 166689 w 273845"/>
                  <a:gd name="connsiteY5-206" fmla="*/ 3776661 h 3776661"/>
                  <a:gd name="connsiteX6-207" fmla="*/ 104776 w 273845"/>
                  <a:gd name="connsiteY6-208" fmla="*/ 3664743 h 3776661"/>
                  <a:gd name="connsiteX7-209" fmla="*/ 57151 w 273845"/>
                  <a:gd name="connsiteY7-210" fmla="*/ 3750467 h 3776661"/>
                  <a:gd name="connsiteX8-211" fmla="*/ 1 w 273845"/>
                  <a:gd name="connsiteY8-212" fmla="*/ 3609974 h 3776661"/>
                  <a:gd name="connsiteX9-213" fmla="*/ 0 w 273845"/>
                  <a:gd name="connsiteY9-214" fmla="*/ 0 h 3776661"/>
                  <a:gd name="connsiteX0-215" fmla="*/ 0 w 273845"/>
                  <a:gd name="connsiteY0-216" fmla="*/ 0 h 3776661"/>
                  <a:gd name="connsiteX1-217" fmla="*/ 272825 w 273845"/>
                  <a:gd name="connsiteY1-218" fmla="*/ 0 h 3776661"/>
                  <a:gd name="connsiteX2-219" fmla="*/ 273845 w 273845"/>
                  <a:gd name="connsiteY2-220" fmla="*/ 3581399 h 3776661"/>
                  <a:gd name="connsiteX3-221" fmla="*/ 250032 w 273845"/>
                  <a:gd name="connsiteY3-222" fmla="*/ 3695699 h 3776661"/>
                  <a:gd name="connsiteX4-223" fmla="*/ 228601 w 273845"/>
                  <a:gd name="connsiteY4-224" fmla="*/ 3629023 h 3776661"/>
                  <a:gd name="connsiteX5-225" fmla="*/ 166689 w 273845"/>
                  <a:gd name="connsiteY5-226" fmla="*/ 3776661 h 3776661"/>
                  <a:gd name="connsiteX6-227" fmla="*/ 104776 w 273845"/>
                  <a:gd name="connsiteY6-228" fmla="*/ 3664743 h 3776661"/>
                  <a:gd name="connsiteX7-229" fmla="*/ 57151 w 273845"/>
                  <a:gd name="connsiteY7-230" fmla="*/ 3750467 h 3776661"/>
                  <a:gd name="connsiteX8-231" fmla="*/ 1 w 273845"/>
                  <a:gd name="connsiteY8-232" fmla="*/ 3609974 h 3776661"/>
                  <a:gd name="connsiteX9-233" fmla="*/ 0 w 273845"/>
                  <a:gd name="connsiteY9-234" fmla="*/ 0 h 3776661"/>
                  <a:gd name="connsiteX0-235" fmla="*/ 0 w 273845"/>
                  <a:gd name="connsiteY0-236" fmla="*/ 0 h 3776661"/>
                  <a:gd name="connsiteX1-237" fmla="*/ 272825 w 273845"/>
                  <a:gd name="connsiteY1-238" fmla="*/ 0 h 3776661"/>
                  <a:gd name="connsiteX2-239" fmla="*/ 273845 w 273845"/>
                  <a:gd name="connsiteY2-240" fmla="*/ 3581399 h 3776661"/>
                  <a:gd name="connsiteX3-241" fmla="*/ 247651 w 273845"/>
                  <a:gd name="connsiteY3-242" fmla="*/ 3702843 h 3776661"/>
                  <a:gd name="connsiteX4-243" fmla="*/ 228601 w 273845"/>
                  <a:gd name="connsiteY4-244" fmla="*/ 3629023 h 3776661"/>
                  <a:gd name="connsiteX5-245" fmla="*/ 166689 w 273845"/>
                  <a:gd name="connsiteY5-246" fmla="*/ 3776661 h 3776661"/>
                  <a:gd name="connsiteX6-247" fmla="*/ 104776 w 273845"/>
                  <a:gd name="connsiteY6-248" fmla="*/ 3664743 h 3776661"/>
                  <a:gd name="connsiteX7-249" fmla="*/ 57151 w 273845"/>
                  <a:gd name="connsiteY7-250" fmla="*/ 3750467 h 3776661"/>
                  <a:gd name="connsiteX8-251" fmla="*/ 1 w 273845"/>
                  <a:gd name="connsiteY8-252" fmla="*/ 3609974 h 3776661"/>
                  <a:gd name="connsiteX9-253" fmla="*/ 0 w 273845"/>
                  <a:gd name="connsiteY9-254" fmla="*/ 0 h 3776661"/>
                  <a:gd name="connsiteX0-255" fmla="*/ 0 w 273845"/>
                  <a:gd name="connsiteY0-256" fmla="*/ 0 h 3776661"/>
                  <a:gd name="connsiteX1-257" fmla="*/ 272825 w 273845"/>
                  <a:gd name="connsiteY1-258" fmla="*/ 0 h 3776661"/>
                  <a:gd name="connsiteX2-259" fmla="*/ 273845 w 273845"/>
                  <a:gd name="connsiteY2-260" fmla="*/ 3581399 h 3776661"/>
                  <a:gd name="connsiteX3-261" fmla="*/ 247651 w 273845"/>
                  <a:gd name="connsiteY3-262" fmla="*/ 3702843 h 3776661"/>
                  <a:gd name="connsiteX4-263" fmla="*/ 228601 w 273845"/>
                  <a:gd name="connsiteY4-264" fmla="*/ 3629023 h 3776661"/>
                  <a:gd name="connsiteX5-265" fmla="*/ 166689 w 273845"/>
                  <a:gd name="connsiteY5-266" fmla="*/ 3776661 h 3776661"/>
                  <a:gd name="connsiteX6-267" fmla="*/ 104776 w 273845"/>
                  <a:gd name="connsiteY6-268" fmla="*/ 3664743 h 3776661"/>
                  <a:gd name="connsiteX7-269" fmla="*/ 57151 w 273845"/>
                  <a:gd name="connsiteY7-270" fmla="*/ 3750467 h 3776661"/>
                  <a:gd name="connsiteX8-271" fmla="*/ 1 w 273845"/>
                  <a:gd name="connsiteY8-272" fmla="*/ 3609974 h 3776661"/>
                  <a:gd name="connsiteX9-273" fmla="*/ 0 w 273845"/>
                  <a:gd name="connsiteY9-274" fmla="*/ 0 h 3776661"/>
                  <a:gd name="connsiteX0-275" fmla="*/ 0 w 273845"/>
                  <a:gd name="connsiteY0-276" fmla="*/ 0 h 3776661"/>
                  <a:gd name="connsiteX1-277" fmla="*/ 272825 w 273845"/>
                  <a:gd name="connsiteY1-278" fmla="*/ 0 h 3776661"/>
                  <a:gd name="connsiteX2-279" fmla="*/ 273845 w 273845"/>
                  <a:gd name="connsiteY2-280" fmla="*/ 3581399 h 3776661"/>
                  <a:gd name="connsiteX3-281" fmla="*/ 247651 w 273845"/>
                  <a:gd name="connsiteY3-282" fmla="*/ 3702843 h 3776661"/>
                  <a:gd name="connsiteX4-283" fmla="*/ 228601 w 273845"/>
                  <a:gd name="connsiteY4-284" fmla="*/ 3629023 h 3776661"/>
                  <a:gd name="connsiteX5-285" fmla="*/ 166689 w 273845"/>
                  <a:gd name="connsiteY5-286" fmla="*/ 3776661 h 3776661"/>
                  <a:gd name="connsiteX6-287" fmla="*/ 104776 w 273845"/>
                  <a:gd name="connsiteY6-288" fmla="*/ 3664743 h 3776661"/>
                  <a:gd name="connsiteX7-289" fmla="*/ 57151 w 273845"/>
                  <a:gd name="connsiteY7-290" fmla="*/ 3750467 h 3776661"/>
                  <a:gd name="connsiteX8-291" fmla="*/ 1 w 273845"/>
                  <a:gd name="connsiteY8-292" fmla="*/ 3609974 h 3776661"/>
                  <a:gd name="connsiteX9-293" fmla="*/ 0 w 273845"/>
                  <a:gd name="connsiteY9-294" fmla="*/ 0 h 3776661"/>
                  <a:gd name="connsiteX0-295" fmla="*/ 0 w 273845"/>
                  <a:gd name="connsiteY0-296" fmla="*/ 0 h 3776661"/>
                  <a:gd name="connsiteX1-297" fmla="*/ 272825 w 273845"/>
                  <a:gd name="connsiteY1-298" fmla="*/ 0 h 3776661"/>
                  <a:gd name="connsiteX2-299" fmla="*/ 273845 w 273845"/>
                  <a:gd name="connsiteY2-300" fmla="*/ 3581399 h 3776661"/>
                  <a:gd name="connsiteX3-301" fmla="*/ 247651 w 273845"/>
                  <a:gd name="connsiteY3-302" fmla="*/ 3702843 h 3776661"/>
                  <a:gd name="connsiteX4-303" fmla="*/ 228601 w 273845"/>
                  <a:gd name="connsiteY4-304" fmla="*/ 3629023 h 3776661"/>
                  <a:gd name="connsiteX5-305" fmla="*/ 166689 w 273845"/>
                  <a:gd name="connsiteY5-306" fmla="*/ 3776661 h 3776661"/>
                  <a:gd name="connsiteX6-307" fmla="*/ 104776 w 273845"/>
                  <a:gd name="connsiteY6-308" fmla="*/ 3664743 h 3776661"/>
                  <a:gd name="connsiteX7-309" fmla="*/ 57151 w 273845"/>
                  <a:gd name="connsiteY7-310" fmla="*/ 3750467 h 3776661"/>
                  <a:gd name="connsiteX8-311" fmla="*/ 1 w 273845"/>
                  <a:gd name="connsiteY8-312" fmla="*/ 3609974 h 3776661"/>
                  <a:gd name="connsiteX9-313" fmla="*/ 0 w 273845"/>
                  <a:gd name="connsiteY9-314" fmla="*/ 0 h 3776661"/>
                  <a:gd name="connsiteX0-315" fmla="*/ 0 w 273845"/>
                  <a:gd name="connsiteY0-316" fmla="*/ 0 h 3776661"/>
                  <a:gd name="connsiteX1-317" fmla="*/ 272825 w 273845"/>
                  <a:gd name="connsiteY1-318" fmla="*/ 0 h 3776661"/>
                  <a:gd name="connsiteX2-319" fmla="*/ 273845 w 273845"/>
                  <a:gd name="connsiteY2-320" fmla="*/ 3581399 h 3776661"/>
                  <a:gd name="connsiteX3-321" fmla="*/ 247651 w 273845"/>
                  <a:gd name="connsiteY3-322" fmla="*/ 3702843 h 3776661"/>
                  <a:gd name="connsiteX4-323" fmla="*/ 228601 w 273845"/>
                  <a:gd name="connsiteY4-324" fmla="*/ 3629023 h 3776661"/>
                  <a:gd name="connsiteX5-325" fmla="*/ 166689 w 273845"/>
                  <a:gd name="connsiteY5-326" fmla="*/ 3776661 h 3776661"/>
                  <a:gd name="connsiteX6-327" fmla="*/ 104776 w 273845"/>
                  <a:gd name="connsiteY6-328" fmla="*/ 3664743 h 3776661"/>
                  <a:gd name="connsiteX7-329" fmla="*/ 57151 w 273845"/>
                  <a:gd name="connsiteY7-330" fmla="*/ 3750467 h 3776661"/>
                  <a:gd name="connsiteX8-331" fmla="*/ 1 w 273845"/>
                  <a:gd name="connsiteY8-332" fmla="*/ 3609974 h 3776661"/>
                  <a:gd name="connsiteX9-333" fmla="*/ 0 w 273845"/>
                  <a:gd name="connsiteY9-334" fmla="*/ 0 h 3776661"/>
                  <a:gd name="connsiteX0-335" fmla="*/ 0 w 273845"/>
                  <a:gd name="connsiteY0-336" fmla="*/ 0 h 3776661"/>
                  <a:gd name="connsiteX1-337" fmla="*/ 272825 w 273845"/>
                  <a:gd name="connsiteY1-338" fmla="*/ 0 h 3776661"/>
                  <a:gd name="connsiteX2-339" fmla="*/ 273845 w 273845"/>
                  <a:gd name="connsiteY2-340" fmla="*/ 3581399 h 3776661"/>
                  <a:gd name="connsiteX3-341" fmla="*/ 247651 w 273845"/>
                  <a:gd name="connsiteY3-342" fmla="*/ 3702843 h 3776661"/>
                  <a:gd name="connsiteX4-343" fmla="*/ 228601 w 273845"/>
                  <a:gd name="connsiteY4-344" fmla="*/ 3629023 h 3776661"/>
                  <a:gd name="connsiteX5-345" fmla="*/ 166689 w 273845"/>
                  <a:gd name="connsiteY5-346" fmla="*/ 3776661 h 3776661"/>
                  <a:gd name="connsiteX6-347" fmla="*/ 104776 w 273845"/>
                  <a:gd name="connsiteY6-348" fmla="*/ 3664743 h 3776661"/>
                  <a:gd name="connsiteX7-349" fmla="*/ 57151 w 273845"/>
                  <a:gd name="connsiteY7-350" fmla="*/ 3750467 h 3776661"/>
                  <a:gd name="connsiteX8-351" fmla="*/ 1 w 273845"/>
                  <a:gd name="connsiteY8-352" fmla="*/ 3609974 h 3776661"/>
                  <a:gd name="connsiteX9-353" fmla="*/ 0 w 273845"/>
                  <a:gd name="connsiteY9-354" fmla="*/ 0 h 3776661"/>
                  <a:gd name="connsiteX0-355" fmla="*/ 0 w 273845"/>
                  <a:gd name="connsiteY0-356" fmla="*/ 0 h 3776887"/>
                  <a:gd name="connsiteX1-357" fmla="*/ 272825 w 273845"/>
                  <a:gd name="connsiteY1-358" fmla="*/ 0 h 3776887"/>
                  <a:gd name="connsiteX2-359" fmla="*/ 273845 w 273845"/>
                  <a:gd name="connsiteY2-360" fmla="*/ 3581399 h 3776887"/>
                  <a:gd name="connsiteX3-361" fmla="*/ 247651 w 273845"/>
                  <a:gd name="connsiteY3-362" fmla="*/ 3702843 h 3776887"/>
                  <a:gd name="connsiteX4-363" fmla="*/ 228601 w 273845"/>
                  <a:gd name="connsiteY4-364" fmla="*/ 3629023 h 3776887"/>
                  <a:gd name="connsiteX5-365" fmla="*/ 166689 w 273845"/>
                  <a:gd name="connsiteY5-366" fmla="*/ 3776661 h 3776887"/>
                  <a:gd name="connsiteX6-367" fmla="*/ 104776 w 273845"/>
                  <a:gd name="connsiteY6-368" fmla="*/ 3664743 h 3776887"/>
                  <a:gd name="connsiteX7-369" fmla="*/ 57151 w 273845"/>
                  <a:gd name="connsiteY7-370" fmla="*/ 3750467 h 3776887"/>
                  <a:gd name="connsiteX8-371" fmla="*/ 1 w 273845"/>
                  <a:gd name="connsiteY8-372" fmla="*/ 3609974 h 3776887"/>
                  <a:gd name="connsiteX9-373" fmla="*/ 0 w 273845"/>
                  <a:gd name="connsiteY9-374" fmla="*/ 0 h 3776887"/>
                  <a:gd name="connsiteX0-375" fmla="*/ 0 w 273845"/>
                  <a:gd name="connsiteY0-376" fmla="*/ 0 h 3776887"/>
                  <a:gd name="connsiteX1-377" fmla="*/ 272825 w 273845"/>
                  <a:gd name="connsiteY1-378" fmla="*/ 0 h 3776887"/>
                  <a:gd name="connsiteX2-379" fmla="*/ 273845 w 273845"/>
                  <a:gd name="connsiteY2-380" fmla="*/ 3581399 h 3776887"/>
                  <a:gd name="connsiteX3-381" fmla="*/ 247651 w 273845"/>
                  <a:gd name="connsiteY3-382" fmla="*/ 3702843 h 3776887"/>
                  <a:gd name="connsiteX4-383" fmla="*/ 228601 w 273845"/>
                  <a:gd name="connsiteY4-384" fmla="*/ 3629023 h 3776887"/>
                  <a:gd name="connsiteX5-385" fmla="*/ 166689 w 273845"/>
                  <a:gd name="connsiteY5-386" fmla="*/ 3776661 h 3776887"/>
                  <a:gd name="connsiteX6-387" fmla="*/ 104776 w 273845"/>
                  <a:gd name="connsiteY6-388" fmla="*/ 3664743 h 3776887"/>
                  <a:gd name="connsiteX7-389" fmla="*/ 57151 w 273845"/>
                  <a:gd name="connsiteY7-390" fmla="*/ 3750467 h 3776887"/>
                  <a:gd name="connsiteX8-391" fmla="*/ 1 w 273845"/>
                  <a:gd name="connsiteY8-392" fmla="*/ 3609974 h 3776887"/>
                  <a:gd name="connsiteX9-393" fmla="*/ 0 w 273845"/>
                  <a:gd name="connsiteY9-394" fmla="*/ 0 h 3776887"/>
                  <a:gd name="connsiteX0-395" fmla="*/ 0 w 273845"/>
                  <a:gd name="connsiteY0-396" fmla="*/ 0 h 3776887"/>
                  <a:gd name="connsiteX1-397" fmla="*/ 272825 w 273845"/>
                  <a:gd name="connsiteY1-398" fmla="*/ 0 h 3776887"/>
                  <a:gd name="connsiteX2-399" fmla="*/ 273845 w 273845"/>
                  <a:gd name="connsiteY2-400" fmla="*/ 3581399 h 3776887"/>
                  <a:gd name="connsiteX3-401" fmla="*/ 247651 w 273845"/>
                  <a:gd name="connsiteY3-402" fmla="*/ 3702843 h 3776887"/>
                  <a:gd name="connsiteX4-403" fmla="*/ 228601 w 273845"/>
                  <a:gd name="connsiteY4-404" fmla="*/ 3629023 h 3776887"/>
                  <a:gd name="connsiteX5-405" fmla="*/ 166689 w 273845"/>
                  <a:gd name="connsiteY5-406" fmla="*/ 3776661 h 3776887"/>
                  <a:gd name="connsiteX6-407" fmla="*/ 104776 w 273845"/>
                  <a:gd name="connsiteY6-408" fmla="*/ 3664743 h 3776887"/>
                  <a:gd name="connsiteX7-409" fmla="*/ 57151 w 273845"/>
                  <a:gd name="connsiteY7-410" fmla="*/ 3750467 h 3776887"/>
                  <a:gd name="connsiteX8-411" fmla="*/ 1 w 273845"/>
                  <a:gd name="connsiteY8-412" fmla="*/ 3609974 h 3776887"/>
                  <a:gd name="connsiteX9-413" fmla="*/ 0 w 273845"/>
                  <a:gd name="connsiteY9-414" fmla="*/ 0 h 3776887"/>
                  <a:gd name="connsiteX0-415" fmla="*/ 0 w 273845"/>
                  <a:gd name="connsiteY0-416" fmla="*/ 0 h 3776859"/>
                  <a:gd name="connsiteX1-417" fmla="*/ 272825 w 273845"/>
                  <a:gd name="connsiteY1-418" fmla="*/ 0 h 3776859"/>
                  <a:gd name="connsiteX2-419" fmla="*/ 273845 w 273845"/>
                  <a:gd name="connsiteY2-420" fmla="*/ 3581399 h 3776859"/>
                  <a:gd name="connsiteX3-421" fmla="*/ 247651 w 273845"/>
                  <a:gd name="connsiteY3-422" fmla="*/ 3702843 h 3776859"/>
                  <a:gd name="connsiteX4-423" fmla="*/ 223839 w 273845"/>
                  <a:gd name="connsiteY4-424" fmla="*/ 3631404 h 3776859"/>
                  <a:gd name="connsiteX5-425" fmla="*/ 166689 w 273845"/>
                  <a:gd name="connsiteY5-426" fmla="*/ 3776661 h 3776859"/>
                  <a:gd name="connsiteX6-427" fmla="*/ 104776 w 273845"/>
                  <a:gd name="connsiteY6-428" fmla="*/ 3664743 h 3776859"/>
                  <a:gd name="connsiteX7-429" fmla="*/ 57151 w 273845"/>
                  <a:gd name="connsiteY7-430" fmla="*/ 3750467 h 3776859"/>
                  <a:gd name="connsiteX8-431" fmla="*/ 1 w 273845"/>
                  <a:gd name="connsiteY8-432" fmla="*/ 3609974 h 3776859"/>
                  <a:gd name="connsiteX9-433" fmla="*/ 0 w 273845"/>
                  <a:gd name="connsiteY9-434" fmla="*/ 0 h 3776859"/>
                  <a:gd name="connsiteX0-435" fmla="*/ 0 w 273845"/>
                  <a:gd name="connsiteY0-436" fmla="*/ 0 h 3776859"/>
                  <a:gd name="connsiteX1-437" fmla="*/ 272825 w 273845"/>
                  <a:gd name="connsiteY1-438" fmla="*/ 0 h 3776859"/>
                  <a:gd name="connsiteX2-439" fmla="*/ 273845 w 273845"/>
                  <a:gd name="connsiteY2-440" fmla="*/ 3581399 h 3776859"/>
                  <a:gd name="connsiteX3-441" fmla="*/ 247651 w 273845"/>
                  <a:gd name="connsiteY3-442" fmla="*/ 3702843 h 3776859"/>
                  <a:gd name="connsiteX4-443" fmla="*/ 223839 w 273845"/>
                  <a:gd name="connsiteY4-444" fmla="*/ 3631404 h 3776859"/>
                  <a:gd name="connsiteX5-445" fmla="*/ 166689 w 273845"/>
                  <a:gd name="connsiteY5-446" fmla="*/ 3776661 h 3776859"/>
                  <a:gd name="connsiteX6-447" fmla="*/ 104776 w 273845"/>
                  <a:gd name="connsiteY6-448" fmla="*/ 3664743 h 3776859"/>
                  <a:gd name="connsiteX7-449" fmla="*/ 57151 w 273845"/>
                  <a:gd name="connsiteY7-450" fmla="*/ 3750467 h 3776859"/>
                  <a:gd name="connsiteX8-451" fmla="*/ 1 w 273845"/>
                  <a:gd name="connsiteY8-452" fmla="*/ 3609974 h 3776859"/>
                  <a:gd name="connsiteX9-453" fmla="*/ 0 w 273845"/>
                  <a:gd name="connsiteY9-454" fmla="*/ 0 h 3776859"/>
                  <a:gd name="connsiteX0-455" fmla="*/ 0 w 273894"/>
                  <a:gd name="connsiteY0-456" fmla="*/ 0 h 3776859"/>
                  <a:gd name="connsiteX1-457" fmla="*/ 272825 w 273894"/>
                  <a:gd name="connsiteY1-458" fmla="*/ 0 h 3776859"/>
                  <a:gd name="connsiteX2-459" fmla="*/ 273845 w 273894"/>
                  <a:gd name="connsiteY2-460" fmla="*/ 3581399 h 3776859"/>
                  <a:gd name="connsiteX3-461" fmla="*/ 247651 w 273894"/>
                  <a:gd name="connsiteY3-462" fmla="*/ 3702843 h 3776859"/>
                  <a:gd name="connsiteX4-463" fmla="*/ 223839 w 273894"/>
                  <a:gd name="connsiteY4-464" fmla="*/ 3631404 h 3776859"/>
                  <a:gd name="connsiteX5-465" fmla="*/ 166689 w 273894"/>
                  <a:gd name="connsiteY5-466" fmla="*/ 3776661 h 3776859"/>
                  <a:gd name="connsiteX6-467" fmla="*/ 104776 w 273894"/>
                  <a:gd name="connsiteY6-468" fmla="*/ 3664743 h 3776859"/>
                  <a:gd name="connsiteX7-469" fmla="*/ 57151 w 273894"/>
                  <a:gd name="connsiteY7-470" fmla="*/ 3750467 h 3776859"/>
                  <a:gd name="connsiteX8-471" fmla="*/ 1 w 273894"/>
                  <a:gd name="connsiteY8-472" fmla="*/ 3609974 h 3776859"/>
                  <a:gd name="connsiteX9-473" fmla="*/ 0 w 273894"/>
                  <a:gd name="connsiteY9-474" fmla="*/ 0 h 3776859"/>
                  <a:gd name="connsiteX0-475" fmla="*/ 0 w 273894"/>
                  <a:gd name="connsiteY0-476" fmla="*/ 0 h 3776859"/>
                  <a:gd name="connsiteX1-477" fmla="*/ 272825 w 273894"/>
                  <a:gd name="connsiteY1-478" fmla="*/ 0 h 3776859"/>
                  <a:gd name="connsiteX2-479" fmla="*/ 273845 w 273894"/>
                  <a:gd name="connsiteY2-480" fmla="*/ 3581399 h 3776859"/>
                  <a:gd name="connsiteX3-481" fmla="*/ 247651 w 273894"/>
                  <a:gd name="connsiteY3-482" fmla="*/ 3702843 h 3776859"/>
                  <a:gd name="connsiteX4-483" fmla="*/ 223839 w 273894"/>
                  <a:gd name="connsiteY4-484" fmla="*/ 3631404 h 3776859"/>
                  <a:gd name="connsiteX5-485" fmla="*/ 166689 w 273894"/>
                  <a:gd name="connsiteY5-486" fmla="*/ 3776661 h 3776859"/>
                  <a:gd name="connsiteX6-487" fmla="*/ 104776 w 273894"/>
                  <a:gd name="connsiteY6-488" fmla="*/ 3664743 h 3776859"/>
                  <a:gd name="connsiteX7-489" fmla="*/ 57151 w 273894"/>
                  <a:gd name="connsiteY7-490" fmla="*/ 3750467 h 3776859"/>
                  <a:gd name="connsiteX8-491" fmla="*/ 1 w 273894"/>
                  <a:gd name="connsiteY8-492" fmla="*/ 3609974 h 3776859"/>
                  <a:gd name="connsiteX9-493" fmla="*/ 0 w 273894"/>
                  <a:gd name="connsiteY9-494" fmla="*/ 0 h 3776859"/>
                  <a:gd name="connsiteX0-495" fmla="*/ 0 w 273845"/>
                  <a:gd name="connsiteY0-496" fmla="*/ 0 h 3776859"/>
                  <a:gd name="connsiteX1-497" fmla="*/ 272825 w 273845"/>
                  <a:gd name="connsiteY1-498" fmla="*/ 0 h 3776859"/>
                  <a:gd name="connsiteX2-499" fmla="*/ 273845 w 273845"/>
                  <a:gd name="connsiteY2-500" fmla="*/ 3581399 h 3776859"/>
                  <a:gd name="connsiteX3-501" fmla="*/ 247651 w 273845"/>
                  <a:gd name="connsiteY3-502" fmla="*/ 3702843 h 3776859"/>
                  <a:gd name="connsiteX4-503" fmla="*/ 223839 w 273845"/>
                  <a:gd name="connsiteY4-504" fmla="*/ 3631404 h 3776859"/>
                  <a:gd name="connsiteX5-505" fmla="*/ 166689 w 273845"/>
                  <a:gd name="connsiteY5-506" fmla="*/ 3776661 h 3776859"/>
                  <a:gd name="connsiteX6-507" fmla="*/ 104776 w 273845"/>
                  <a:gd name="connsiteY6-508" fmla="*/ 3664743 h 3776859"/>
                  <a:gd name="connsiteX7-509" fmla="*/ 57151 w 273845"/>
                  <a:gd name="connsiteY7-510" fmla="*/ 3750467 h 3776859"/>
                  <a:gd name="connsiteX8-511" fmla="*/ 1 w 273845"/>
                  <a:gd name="connsiteY8-512" fmla="*/ 3609974 h 3776859"/>
                  <a:gd name="connsiteX9-513" fmla="*/ 0 w 273845"/>
                  <a:gd name="connsiteY9-514" fmla="*/ 0 h 3776859"/>
                  <a:gd name="connsiteX0-515" fmla="*/ 0 w 273845"/>
                  <a:gd name="connsiteY0-516" fmla="*/ 0 h 3776859"/>
                  <a:gd name="connsiteX1-517" fmla="*/ 272825 w 273845"/>
                  <a:gd name="connsiteY1-518" fmla="*/ 0 h 3776859"/>
                  <a:gd name="connsiteX2-519" fmla="*/ 273845 w 273845"/>
                  <a:gd name="connsiteY2-520" fmla="*/ 3581399 h 3776859"/>
                  <a:gd name="connsiteX3-521" fmla="*/ 252414 w 273845"/>
                  <a:gd name="connsiteY3-522" fmla="*/ 3702843 h 3776859"/>
                  <a:gd name="connsiteX4-523" fmla="*/ 223839 w 273845"/>
                  <a:gd name="connsiteY4-524" fmla="*/ 3631404 h 3776859"/>
                  <a:gd name="connsiteX5-525" fmla="*/ 166689 w 273845"/>
                  <a:gd name="connsiteY5-526" fmla="*/ 3776661 h 3776859"/>
                  <a:gd name="connsiteX6-527" fmla="*/ 104776 w 273845"/>
                  <a:gd name="connsiteY6-528" fmla="*/ 3664743 h 3776859"/>
                  <a:gd name="connsiteX7-529" fmla="*/ 57151 w 273845"/>
                  <a:gd name="connsiteY7-530" fmla="*/ 3750467 h 3776859"/>
                  <a:gd name="connsiteX8-531" fmla="*/ 1 w 273845"/>
                  <a:gd name="connsiteY8-532" fmla="*/ 3609974 h 3776859"/>
                  <a:gd name="connsiteX9-533" fmla="*/ 0 w 273845"/>
                  <a:gd name="connsiteY9-534" fmla="*/ 0 h 3776859"/>
                  <a:gd name="connsiteX0-535" fmla="*/ 0 w 273845"/>
                  <a:gd name="connsiteY0-536" fmla="*/ 0 h 3776859"/>
                  <a:gd name="connsiteX1-537" fmla="*/ 272825 w 273845"/>
                  <a:gd name="connsiteY1-538" fmla="*/ 0 h 3776859"/>
                  <a:gd name="connsiteX2-539" fmla="*/ 273845 w 273845"/>
                  <a:gd name="connsiteY2-540" fmla="*/ 3581399 h 3776859"/>
                  <a:gd name="connsiteX3-541" fmla="*/ 252414 w 273845"/>
                  <a:gd name="connsiteY3-542" fmla="*/ 3702843 h 3776859"/>
                  <a:gd name="connsiteX4-543" fmla="*/ 223839 w 273845"/>
                  <a:gd name="connsiteY4-544" fmla="*/ 3631404 h 3776859"/>
                  <a:gd name="connsiteX5-545" fmla="*/ 166689 w 273845"/>
                  <a:gd name="connsiteY5-546" fmla="*/ 3776661 h 3776859"/>
                  <a:gd name="connsiteX6-547" fmla="*/ 104776 w 273845"/>
                  <a:gd name="connsiteY6-548" fmla="*/ 3664743 h 3776859"/>
                  <a:gd name="connsiteX7-549" fmla="*/ 57151 w 273845"/>
                  <a:gd name="connsiteY7-550" fmla="*/ 3750467 h 3776859"/>
                  <a:gd name="connsiteX8-551" fmla="*/ 1 w 273845"/>
                  <a:gd name="connsiteY8-552" fmla="*/ 3609974 h 3776859"/>
                  <a:gd name="connsiteX9-553" fmla="*/ 0 w 273845"/>
                  <a:gd name="connsiteY9-554" fmla="*/ 0 h 3776859"/>
                  <a:gd name="connsiteX0-555" fmla="*/ 0 w 273845"/>
                  <a:gd name="connsiteY0-556" fmla="*/ 0 h 3776859"/>
                  <a:gd name="connsiteX1-557" fmla="*/ 272825 w 273845"/>
                  <a:gd name="connsiteY1-558" fmla="*/ 0 h 3776859"/>
                  <a:gd name="connsiteX2-559" fmla="*/ 273845 w 273845"/>
                  <a:gd name="connsiteY2-560" fmla="*/ 3581399 h 3776859"/>
                  <a:gd name="connsiteX3-561" fmla="*/ 245270 w 273845"/>
                  <a:gd name="connsiteY3-562" fmla="*/ 3702843 h 3776859"/>
                  <a:gd name="connsiteX4-563" fmla="*/ 223839 w 273845"/>
                  <a:gd name="connsiteY4-564" fmla="*/ 3631404 h 3776859"/>
                  <a:gd name="connsiteX5-565" fmla="*/ 166689 w 273845"/>
                  <a:gd name="connsiteY5-566" fmla="*/ 3776661 h 3776859"/>
                  <a:gd name="connsiteX6-567" fmla="*/ 104776 w 273845"/>
                  <a:gd name="connsiteY6-568" fmla="*/ 3664743 h 3776859"/>
                  <a:gd name="connsiteX7-569" fmla="*/ 57151 w 273845"/>
                  <a:gd name="connsiteY7-570" fmla="*/ 3750467 h 3776859"/>
                  <a:gd name="connsiteX8-571" fmla="*/ 1 w 273845"/>
                  <a:gd name="connsiteY8-572" fmla="*/ 3609974 h 3776859"/>
                  <a:gd name="connsiteX9-573" fmla="*/ 0 w 273845"/>
                  <a:gd name="connsiteY9-574" fmla="*/ 0 h 3776859"/>
                  <a:gd name="connsiteX0-575" fmla="*/ 0 w 273845"/>
                  <a:gd name="connsiteY0-576" fmla="*/ 0 h 3776859"/>
                  <a:gd name="connsiteX1-577" fmla="*/ 272825 w 273845"/>
                  <a:gd name="connsiteY1-578" fmla="*/ 0 h 3776859"/>
                  <a:gd name="connsiteX2-579" fmla="*/ 273845 w 273845"/>
                  <a:gd name="connsiteY2-580" fmla="*/ 3581399 h 3776859"/>
                  <a:gd name="connsiteX3-581" fmla="*/ 245270 w 273845"/>
                  <a:gd name="connsiteY3-582" fmla="*/ 3702843 h 3776859"/>
                  <a:gd name="connsiteX4-583" fmla="*/ 223839 w 273845"/>
                  <a:gd name="connsiteY4-584" fmla="*/ 3631404 h 3776859"/>
                  <a:gd name="connsiteX5-585" fmla="*/ 166689 w 273845"/>
                  <a:gd name="connsiteY5-586" fmla="*/ 3776661 h 3776859"/>
                  <a:gd name="connsiteX6-587" fmla="*/ 104776 w 273845"/>
                  <a:gd name="connsiteY6-588" fmla="*/ 3664743 h 3776859"/>
                  <a:gd name="connsiteX7-589" fmla="*/ 57151 w 273845"/>
                  <a:gd name="connsiteY7-590" fmla="*/ 3750467 h 3776859"/>
                  <a:gd name="connsiteX8-591" fmla="*/ 1 w 273845"/>
                  <a:gd name="connsiteY8-592" fmla="*/ 3609974 h 3776859"/>
                  <a:gd name="connsiteX9-593" fmla="*/ 0 w 273845"/>
                  <a:gd name="connsiteY9-594" fmla="*/ 0 h 3776859"/>
                  <a:gd name="connsiteX0-595" fmla="*/ 0 w 273845"/>
                  <a:gd name="connsiteY0-596" fmla="*/ 0 h 3776859"/>
                  <a:gd name="connsiteX1-597" fmla="*/ 272825 w 273845"/>
                  <a:gd name="connsiteY1-598" fmla="*/ 0 h 3776859"/>
                  <a:gd name="connsiteX2-599" fmla="*/ 273845 w 273845"/>
                  <a:gd name="connsiteY2-600" fmla="*/ 3581399 h 3776859"/>
                  <a:gd name="connsiteX3-601" fmla="*/ 245270 w 273845"/>
                  <a:gd name="connsiteY3-602" fmla="*/ 3702843 h 3776859"/>
                  <a:gd name="connsiteX4-603" fmla="*/ 223839 w 273845"/>
                  <a:gd name="connsiteY4-604" fmla="*/ 3631404 h 3776859"/>
                  <a:gd name="connsiteX5-605" fmla="*/ 166689 w 273845"/>
                  <a:gd name="connsiteY5-606" fmla="*/ 3776661 h 3776859"/>
                  <a:gd name="connsiteX6-607" fmla="*/ 104776 w 273845"/>
                  <a:gd name="connsiteY6-608" fmla="*/ 3664743 h 3776859"/>
                  <a:gd name="connsiteX7-609" fmla="*/ 57151 w 273845"/>
                  <a:gd name="connsiteY7-610" fmla="*/ 3750467 h 3776859"/>
                  <a:gd name="connsiteX8-611" fmla="*/ 1 w 273845"/>
                  <a:gd name="connsiteY8-612" fmla="*/ 3609974 h 3776859"/>
                  <a:gd name="connsiteX9-613" fmla="*/ 0 w 273845"/>
                  <a:gd name="connsiteY9-614" fmla="*/ 0 h 3776859"/>
                  <a:gd name="connsiteX0-615" fmla="*/ 0 w 273845"/>
                  <a:gd name="connsiteY0-616" fmla="*/ 0 h 3776859"/>
                  <a:gd name="connsiteX1-617" fmla="*/ 272825 w 273845"/>
                  <a:gd name="connsiteY1-618" fmla="*/ 0 h 3776859"/>
                  <a:gd name="connsiteX2-619" fmla="*/ 273845 w 273845"/>
                  <a:gd name="connsiteY2-620" fmla="*/ 3581399 h 3776859"/>
                  <a:gd name="connsiteX3-621" fmla="*/ 245270 w 273845"/>
                  <a:gd name="connsiteY3-622" fmla="*/ 3702843 h 3776859"/>
                  <a:gd name="connsiteX4-623" fmla="*/ 223839 w 273845"/>
                  <a:gd name="connsiteY4-624" fmla="*/ 3631404 h 3776859"/>
                  <a:gd name="connsiteX5-625" fmla="*/ 166689 w 273845"/>
                  <a:gd name="connsiteY5-626" fmla="*/ 3776661 h 3776859"/>
                  <a:gd name="connsiteX6-627" fmla="*/ 104776 w 273845"/>
                  <a:gd name="connsiteY6-628" fmla="*/ 3664743 h 3776859"/>
                  <a:gd name="connsiteX7-629" fmla="*/ 57151 w 273845"/>
                  <a:gd name="connsiteY7-630" fmla="*/ 3750467 h 3776859"/>
                  <a:gd name="connsiteX8-631" fmla="*/ 1 w 273845"/>
                  <a:gd name="connsiteY8-632" fmla="*/ 3609974 h 3776859"/>
                  <a:gd name="connsiteX9-633" fmla="*/ 0 w 273845"/>
                  <a:gd name="connsiteY9-634" fmla="*/ 0 h 3776859"/>
                  <a:gd name="connsiteX0-635" fmla="*/ 0 w 273845"/>
                  <a:gd name="connsiteY0-636" fmla="*/ 0 h 3776859"/>
                  <a:gd name="connsiteX1-637" fmla="*/ 272825 w 273845"/>
                  <a:gd name="connsiteY1-638" fmla="*/ 0 h 3776859"/>
                  <a:gd name="connsiteX2-639" fmla="*/ 273845 w 273845"/>
                  <a:gd name="connsiteY2-640" fmla="*/ 3581399 h 3776859"/>
                  <a:gd name="connsiteX3-641" fmla="*/ 245270 w 273845"/>
                  <a:gd name="connsiteY3-642" fmla="*/ 3702843 h 3776859"/>
                  <a:gd name="connsiteX4-643" fmla="*/ 223839 w 273845"/>
                  <a:gd name="connsiteY4-644" fmla="*/ 3631404 h 3776859"/>
                  <a:gd name="connsiteX5-645" fmla="*/ 166689 w 273845"/>
                  <a:gd name="connsiteY5-646" fmla="*/ 3776661 h 3776859"/>
                  <a:gd name="connsiteX6-647" fmla="*/ 104776 w 273845"/>
                  <a:gd name="connsiteY6-648" fmla="*/ 3664743 h 3776859"/>
                  <a:gd name="connsiteX7-649" fmla="*/ 57151 w 273845"/>
                  <a:gd name="connsiteY7-650" fmla="*/ 3750467 h 3776859"/>
                  <a:gd name="connsiteX8-651" fmla="*/ 1 w 273845"/>
                  <a:gd name="connsiteY8-652" fmla="*/ 3609974 h 3776859"/>
                  <a:gd name="connsiteX9-653" fmla="*/ 0 w 273845"/>
                  <a:gd name="connsiteY9-654" fmla="*/ 0 h 3776859"/>
                  <a:gd name="connsiteX0-655" fmla="*/ 0 w 273845"/>
                  <a:gd name="connsiteY0-656" fmla="*/ 0 h 3776859"/>
                  <a:gd name="connsiteX1-657" fmla="*/ 272825 w 273845"/>
                  <a:gd name="connsiteY1-658" fmla="*/ 0 h 3776859"/>
                  <a:gd name="connsiteX2-659" fmla="*/ 273845 w 273845"/>
                  <a:gd name="connsiteY2-660" fmla="*/ 3581399 h 3776859"/>
                  <a:gd name="connsiteX3-661" fmla="*/ 245270 w 273845"/>
                  <a:gd name="connsiteY3-662" fmla="*/ 3702843 h 3776859"/>
                  <a:gd name="connsiteX4-663" fmla="*/ 223839 w 273845"/>
                  <a:gd name="connsiteY4-664" fmla="*/ 3631404 h 3776859"/>
                  <a:gd name="connsiteX5-665" fmla="*/ 166689 w 273845"/>
                  <a:gd name="connsiteY5-666" fmla="*/ 3776661 h 3776859"/>
                  <a:gd name="connsiteX6-667" fmla="*/ 104776 w 273845"/>
                  <a:gd name="connsiteY6-668" fmla="*/ 3664743 h 3776859"/>
                  <a:gd name="connsiteX7-669" fmla="*/ 57151 w 273845"/>
                  <a:gd name="connsiteY7-670" fmla="*/ 3750467 h 3776859"/>
                  <a:gd name="connsiteX8-671" fmla="*/ 1 w 273845"/>
                  <a:gd name="connsiteY8-672" fmla="*/ 3609974 h 3776859"/>
                  <a:gd name="connsiteX9-673" fmla="*/ 0 w 273845"/>
                  <a:gd name="connsiteY9-674" fmla="*/ 0 h 3776859"/>
                  <a:gd name="connsiteX0-675" fmla="*/ 0 w 273845"/>
                  <a:gd name="connsiteY0-676" fmla="*/ 0 h 3776859"/>
                  <a:gd name="connsiteX1-677" fmla="*/ 272825 w 273845"/>
                  <a:gd name="connsiteY1-678" fmla="*/ 0 h 3776859"/>
                  <a:gd name="connsiteX2-679" fmla="*/ 273845 w 273845"/>
                  <a:gd name="connsiteY2-680" fmla="*/ 3581399 h 3776859"/>
                  <a:gd name="connsiteX3-681" fmla="*/ 245270 w 273845"/>
                  <a:gd name="connsiteY3-682" fmla="*/ 3702843 h 3776859"/>
                  <a:gd name="connsiteX4-683" fmla="*/ 223839 w 273845"/>
                  <a:gd name="connsiteY4-684" fmla="*/ 3631404 h 3776859"/>
                  <a:gd name="connsiteX5-685" fmla="*/ 166689 w 273845"/>
                  <a:gd name="connsiteY5-686" fmla="*/ 3776661 h 3776859"/>
                  <a:gd name="connsiteX6-687" fmla="*/ 104776 w 273845"/>
                  <a:gd name="connsiteY6-688" fmla="*/ 3664743 h 3776859"/>
                  <a:gd name="connsiteX7-689" fmla="*/ 57151 w 273845"/>
                  <a:gd name="connsiteY7-690" fmla="*/ 3750467 h 3776859"/>
                  <a:gd name="connsiteX8-691" fmla="*/ 1 w 273845"/>
                  <a:gd name="connsiteY8-692" fmla="*/ 3609974 h 3776859"/>
                  <a:gd name="connsiteX9-693" fmla="*/ 0 w 273845"/>
                  <a:gd name="connsiteY9-694" fmla="*/ 0 h 3776859"/>
                  <a:gd name="connsiteX0-695" fmla="*/ 0 w 273845"/>
                  <a:gd name="connsiteY0-696" fmla="*/ 0 h 3776859"/>
                  <a:gd name="connsiteX1-697" fmla="*/ 272825 w 273845"/>
                  <a:gd name="connsiteY1-698" fmla="*/ 0 h 3776859"/>
                  <a:gd name="connsiteX2-699" fmla="*/ 273845 w 273845"/>
                  <a:gd name="connsiteY2-700" fmla="*/ 3581399 h 3776859"/>
                  <a:gd name="connsiteX3-701" fmla="*/ 245270 w 273845"/>
                  <a:gd name="connsiteY3-702" fmla="*/ 3702843 h 3776859"/>
                  <a:gd name="connsiteX4-703" fmla="*/ 223839 w 273845"/>
                  <a:gd name="connsiteY4-704" fmla="*/ 3631404 h 3776859"/>
                  <a:gd name="connsiteX5-705" fmla="*/ 166689 w 273845"/>
                  <a:gd name="connsiteY5-706" fmla="*/ 3776661 h 3776859"/>
                  <a:gd name="connsiteX6-707" fmla="*/ 104776 w 273845"/>
                  <a:gd name="connsiteY6-708" fmla="*/ 3664743 h 3776859"/>
                  <a:gd name="connsiteX7-709" fmla="*/ 57151 w 273845"/>
                  <a:gd name="connsiteY7-710" fmla="*/ 3750467 h 3776859"/>
                  <a:gd name="connsiteX8-711" fmla="*/ 1 w 273845"/>
                  <a:gd name="connsiteY8-712" fmla="*/ 3609974 h 3776859"/>
                  <a:gd name="connsiteX9-713" fmla="*/ 0 w 273845"/>
                  <a:gd name="connsiteY9-714" fmla="*/ 0 h 377685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  <a:cxn ang="0">
                    <a:pos x="connsiteX6-35" y="connsiteY6-36"/>
                  </a:cxn>
                  <a:cxn ang="0">
                    <a:pos x="connsiteX7-51" y="connsiteY7-52"/>
                  </a:cxn>
                  <a:cxn ang="0">
                    <a:pos x="connsiteX8-69" y="connsiteY8-70"/>
                  </a:cxn>
                  <a:cxn ang="0">
                    <a:pos x="connsiteX9-89" y="connsiteY9-90"/>
                  </a:cxn>
                </a:cxnLst>
                <a:rect l="l" t="t" r="r" b="b"/>
                <a:pathLst>
                  <a:path w="273845" h="3776859">
                    <a:moveTo>
                      <a:pt x="0" y="0"/>
                    </a:moveTo>
                    <a:lnTo>
                      <a:pt x="272825" y="0"/>
                    </a:lnTo>
                    <a:lnTo>
                      <a:pt x="273845" y="3581399"/>
                    </a:lnTo>
                    <a:cubicBezTo>
                      <a:pt x="269876" y="3659980"/>
                      <a:pt x="258763" y="3688555"/>
                      <a:pt x="245270" y="3702843"/>
                    </a:cubicBezTo>
                    <a:cubicBezTo>
                      <a:pt x="228204" y="3675061"/>
                      <a:pt x="236936" y="3619101"/>
                      <a:pt x="223839" y="3631404"/>
                    </a:cubicBezTo>
                    <a:cubicBezTo>
                      <a:pt x="210742" y="3643707"/>
                      <a:pt x="186533" y="3771105"/>
                      <a:pt x="166689" y="3776661"/>
                    </a:cubicBezTo>
                    <a:cubicBezTo>
                      <a:pt x="146845" y="3782217"/>
                      <a:pt x="123032" y="3669109"/>
                      <a:pt x="104776" y="3664743"/>
                    </a:cubicBezTo>
                    <a:cubicBezTo>
                      <a:pt x="86520" y="3660377"/>
                      <a:pt x="74614" y="3759595"/>
                      <a:pt x="57151" y="3750467"/>
                    </a:cubicBezTo>
                    <a:cubicBezTo>
                      <a:pt x="28576" y="3725068"/>
                      <a:pt x="9527" y="3661568"/>
                      <a:pt x="1" y="3609974"/>
                    </a:cubicBezTo>
                    <a:cubicBezTo>
                      <a:pt x="1" y="2406649"/>
                      <a:pt x="0" y="120332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83000">
                    <a:schemeClr val="tx2"/>
                  </a:gs>
                  <a:gs pos="82000">
                    <a:schemeClr val="tx2"/>
                  </a:gs>
                  <a:gs pos="34000">
                    <a:schemeClr val="tx2">
                      <a:lumMod val="75000"/>
                    </a:schemeClr>
                  </a:gs>
                  <a:gs pos="0">
                    <a:schemeClr val="tx2"/>
                  </a:gs>
                  <a:gs pos="38000">
                    <a:schemeClr val="tx2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4774" y="1417118"/>
                <a:ext cx="272825" cy="59055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7000">
                    <a:srgbClr val="F2F2F2">
                      <a:lumMod val="0"/>
                      <a:lumOff val="100000"/>
                    </a:srgb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404710" y="1213680"/>
                <a:ext cx="212954" cy="203438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5400000">
                <a:off x="1396885" y="6250198"/>
                <a:ext cx="228600" cy="73152"/>
              </a:xfrm>
              <a:custGeom>
                <a:avLst/>
                <a:gdLst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0-1" fmla="*/ 0 w 226544"/>
                  <a:gd name="connsiteY0-2" fmla="*/ 35306 h 70612"/>
                  <a:gd name="connsiteX1-3" fmla="*/ 27685 w 226544"/>
                  <a:gd name="connsiteY1-4" fmla="*/ 0 h 70612"/>
                  <a:gd name="connsiteX2-5" fmla="*/ 226544 w 226544"/>
                  <a:gd name="connsiteY2-6" fmla="*/ 35306 h 70612"/>
                  <a:gd name="connsiteX3-7" fmla="*/ 27685 w 226544"/>
                  <a:gd name="connsiteY3-8" fmla="*/ 70612 h 70612"/>
                  <a:gd name="connsiteX4" fmla="*/ 0 w 226544"/>
                  <a:gd name="connsiteY4" fmla="*/ 35306 h 70612"/>
                  <a:gd name="connsiteX0-9" fmla="*/ 0 w 226544"/>
                  <a:gd name="connsiteY0-10" fmla="*/ 35306 h 70612"/>
                  <a:gd name="connsiteX1-11" fmla="*/ 27685 w 226544"/>
                  <a:gd name="connsiteY1-12" fmla="*/ 0 h 70612"/>
                  <a:gd name="connsiteX2-13" fmla="*/ 226544 w 226544"/>
                  <a:gd name="connsiteY2-14" fmla="*/ 35306 h 70612"/>
                  <a:gd name="connsiteX3-15" fmla="*/ 27685 w 226544"/>
                  <a:gd name="connsiteY3-16" fmla="*/ 70612 h 70612"/>
                  <a:gd name="connsiteX4-17" fmla="*/ 0 w 226544"/>
                  <a:gd name="connsiteY4-18" fmla="*/ 35306 h 70612"/>
                  <a:gd name="connsiteX0-19" fmla="*/ 0 w 226544"/>
                  <a:gd name="connsiteY0-20" fmla="*/ 35306 h 70612"/>
                  <a:gd name="connsiteX1-21" fmla="*/ 27685 w 226544"/>
                  <a:gd name="connsiteY1-22" fmla="*/ 0 h 70612"/>
                  <a:gd name="connsiteX2-23" fmla="*/ 226544 w 226544"/>
                  <a:gd name="connsiteY2-24" fmla="*/ 35306 h 70612"/>
                  <a:gd name="connsiteX3-25" fmla="*/ 27685 w 226544"/>
                  <a:gd name="connsiteY3-26" fmla="*/ 70612 h 70612"/>
                  <a:gd name="connsiteX4-27" fmla="*/ 0 w 226544"/>
                  <a:gd name="connsiteY4-28" fmla="*/ 35306 h 70612"/>
                  <a:gd name="connsiteX0-29" fmla="*/ 0 w 226544"/>
                  <a:gd name="connsiteY0-30" fmla="*/ 35306 h 70612"/>
                  <a:gd name="connsiteX1-31" fmla="*/ 27685 w 226544"/>
                  <a:gd name="connsiteY1-32" fmla="*/ 0 h 70612"/>
                  <a:gd name="connsiteX2-33" fmla="*/ 226544 w 226544"/>
                  <a:gd name="connsiteY2-34" fmla="*/ 35306 h 70612"/>
                  <a:gd name="connsiteX3-35" fmla="*/ 27685 w 226544"/>
                  <a:gd name="connsiteY3-36" fmla="*/ 70612 h 70612"/>
                  <a:gd name="connsiteX4-37" fmla="*/ 0 w 226544"/>
                  <a:gd name="connsiteY4-38" fmla="*/ 35306 h 70612"/>
                  <a:gd name="connsiteX0-39" fmla="*/ 0 w 226544"/>
                  <a:gd name="connsiteY0-40" fmla="*/ 35306 h 70612"/>
                  <a:gd name="connsiteX1-41" fmla="*/ 27685 w 226544"/>
                  <a:gd name="connsiteY1-42" fmla="*/ 0 h 70612"/>
                  <a:gd name="connsiteX2-43" fmla="*/ 226544 w 226544"/>
                  <a:gd name="connsiteY2-44" fmla="*/ 35306 h 70612"/>
                  <a:gd name="connsiteX3-45" fmla="*/ 27685 w 226544"/>
                  <a:gd name="connsiteY3-46" fmla="*/ 70612 h 70612"/>
                  <a:gd name="connsiteX4-47" fmla="*/ 0 w 226544"/>
                  <a:gd name="connsiteY4-48" fmla="*/ 35306 h 70612"/>
                  <a:gd name="connsiteX0-49" fmla="*/ 0 w 226544"/>
                  <a:gd name="connsiteY0-50" fmla="*/ 35306 h 70612"/>
                  <a:gd name="connsiteX1-51" fmla="*/ 27685 w 226544"/>
                  <a:gd name="connsiteY1-52" fmla="*/ 0 h 70612"/>
                  <a:gd name="connsiteX2-53" fmla="*/ 226544 w 226544"/>
                  <a:gd name="connsiteY2-54" fmla="*/ 35306 h 70612"/>
                  <a:gd name="connsiteX3-55" fmla="*/ 27685 w 226544"/>
                  <a:gd name="connsiteY3-56" fmla="*/ 70612 h 70612"/>
                  <a:gd name="connsiteX4-57" fmla="*/ 0 w 226544"/>
                  <a:gd name="connsiteY4-58" fmla="*/ 35306 h 70612"/>
                  <a:gd name="connsiteX0-59" fmla="*/ 0 w 226544"/>
                  <a:gd name="connsiteY0-60" fmla="*/ 35306 h 70612"/>
                  <a:gd name="connsiteX1-61" fmla="*/ 27685 w 226544"/>
                  <a:gd name="connsiteY1-62" fmla="*/ 0 h 70612"/>
                  <a:gd name="connsiteX2-63" fmla="*/ 226544 w 226544"/>
                  <a:gd name="connsiteY2-64" fmla="*/ 35306 h 70612"/>
                  <a:gd name="connsiteX3-65" fmla="*/ 27685 w 226544"/>
                  <a:gd name="connsiteY3-66" fmla="*/ 70612 h 70612"/>
                  <a:gd name="connsiteX4-67" fmla="*/ 0 w 226544"/>
                  <a:gd name="connsiteY4-68" fmla="*/ 35306 h 70612"/>
                  <a:gd name="connsiteX0-69" fmla="*/ 0 w 226544"/>
                  <a:gd name="connsiteY0-70" fmla="*/ 35306 h 70612"/>
                  <a:gd name="connsiteX1-71" fmla="*/ 27685 w 226544"/>
                  <a:gd name="connsiteY1-72" fmla="*/ 0 h 70612"/>
                  <a:gd name="connsiteX2-73" fmla="*/ 226544 w 226544"/>
                  <a:gd name="connsiteY2-74" fmla="*/ 35306 h 70612"/>
                  <a:gd name="connsiteX3-75" fmla="*/ 27685 w 226544"/>
                  <a:gd name="connsiteY3-76" fmla="*/ 70612 h 70612"/>
                  <a:gd name="connsiteX4-77" fmla="*/ 0 w 226544"/>
                  <a:gd name="connsiteY4-78" fmla="*/ 35306 h 70612"/>
                  <a:gd name="connsiteX0-79" fmla="*/ 0 w 226544"/>
                  <a:gd name="connsiteY0-80" fmla="*/ 35306 h 70612"/>
                  <a:gd name="connsiteX1-81" fmla="*/ 27685 w 226544"/>
                  <a:gd name="connsiteY1-82" fmla="*/ 0 h 70612"/>
                  <a:gd name="connsiteX2-83" fmla="*/ 226544 w 226544"/>
                  <a:gd name="connsiteY2-84" fmla="*/ 35306 h 70612"/>
                  <a:gd name="connsiteX3-85" fmla="*/ 27685 w 226544"/>
                  <a:gd name="connsiteY3-86" fmla="*/ 70612 h 70612"/>
                  <a:gd name="connsiteX4-87" fmla="*/ 0 w 226544"/>
                  <a:gd name="connsiteY4-88" fmla="*/ 35306 h 706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</a:cxnLst>
                <a:rect l="l" t="t" r="r" b="b"/>
                <a:pathLst>
                  <a:path w="226544" h="70612">
                    <a:moveTo>
                      <a:pt x="0" y="35306"/>
                    </a:moveTo>
                    <a:cubicBezTo>
                      <a:pt x="1521" y="15316"/>
                      <a:pt x="12805" y="4576"/>
                      <a:pt x="27685" y="0"/>
                    </a:cubicBezTo>
                    <a:lnTo>
                      <a:pt x="226544" y="35306"/>
                    </a:lnTo>
                    <a:lnTo>
                      <a:pt x="27685" y="70612"/>
                    </a:lnTo>
                    <a:cubicBezTo>
                      <a:pt x="11264" y="65009"/>
                      <a:pt x="1007" y="52726"/>
                      <a:pt x="0" y="35306"/>
                    </a:cubicBezTo>
                    <a:close/>
                  </a:path>
                </a:pathLst>
              </a:custGeom>
              <a:solidFill>
                <a:srgbClr val="4C504C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990"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374774" y="148664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374774" y="1562425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374774" y="1638202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374774" y="1713979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374774" y="1789756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374774" y="1865533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374774" y="194130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Pentagon 9"/>
            <p:cNvSpPr/>
            <p:nvPr/>
          </p:nvSpPr>
          <p:spPr>
            <a:xfrm>
              <a:off x="1912726" y="2456215"/>
              <a:ext cx="4504275" cy="696134"/>
            </a:xfrm>
            <a:prstGeom prst="homePlate">
              <a:avLst>
                <a:gd name="adj" fmla="val 36274"/>
              </a:avLst>
            </a:prstGeom>
            <a:solidFill>
              <a:srgbClr val="F6085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Pentagon 10"/>
            <p:cNvSpPr/>
            <p:nvPr/>
          </p:nvSpPr>
          <p:spPr>
            <a:xfrm>
              <a:off x="1912727" y="3368683"/>
              <a:ext cx="4504275" cy="699997"/>
            </a:xfrm>
            <a:prstGeom prst="homePlate">
              <a:avLst>
                <a:gd name="adj" fmla="val 36274"/>
              </a:avLst>
            </a:prstGeom>
            <a:solidFill>
              <a:srgbClr val="64F503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930047" y="4244950"/>
              <a:ext cx="4466748" cy="756752"/>
            </a:xfrm>
            <a:prstGeom prst="homePlate">
              <a:avLst>
                <a:gd name="adj" fmla="val 36274"/>
              </a:avLst>
            </a:prstGeom>
            <a:solidFill>
              <a:srgbClr val="097FF7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04140" y="2441535"/>
              <a:ext cx="4023152" cy="610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KHỞI ĐỘNG</a:t>
              </a:r>
            </a:p>
          </p:txBody>
        </p:sp>
        <p:sp>
          <p:nvSpPr>
            <p:cNvPr id="35" name="TextBox 38"/>
            <p:cNvSpPr txBox="1"/>
            <p:nvPr/>
          </p:nvSpPr>
          <p:spPr>
            <a:xfrm>
              <a:off x="1950653" y="2441742"/>
              <a:ext cx="333585" cy="6571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I</a:t>
              </a:r>
            </a:p>
          </p:txBody>
        </p:sp>
        <p:sp>
          <p:nvSpPr>
            <p:cNvPr id="36" name="TextBox 191"/>
            <p:cNvSpPr txBox="1"/>
            <p:nvPr/>
          </p:nvSpPr>
          <p:spPr>
            <a:xfrm>
              <a:off x="1930046" y="3299920"/>
              <a:ext cx="395002" cy="6571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II</a:t>
              </a:r>
            </a:p>
          </p:txBody>
        </p:sp>
        <p:sp>
          <p:nvSpPr>
            <p:cNvPr id="37" name="TextBox 192"/>
            <p:cNvSpPr txBox="1"/>
            <p:nvPr/>
          </p:nvSpPr>
          <p:spPr>
            <a:xfrm>
              <a:off x="1862689" y="4281435"/>
              <a:ext cx="530198" cy="6571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III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562723" y="3346277"/>
              <a:ext cx="3690215" cy="657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HÌNH THÀNH KIẾN THỨC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991149" y="4281263"/>
              <a:ext cx="4241101" cy="657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    LUYỆN TẬP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" name="Pentagon 1"/>
            <p:cNvSpPr/>
            <p:nvPr/>
          </p:nvSpPr>
          <p:spPr>
            <a:xfrm>
              <a:off x="1913206" y="5215739"/>
              <a:ext cx="4466749" cy="756752"/>
            </a:xfrm>
            <a:prstGeom prst="homePlate">
              <a:avLst>
                <a:gd name="adj" fmla="val 36274"/>
              </a:avLst>
            </a:prstGeom>
            <a:solidFill>
              <a:srgbClr val="DDF60A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0"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" name="Rectangle 39"/>
            <p:cNvSpPr/>
            <p:nvPr/>
          </p:nvSpPr>
          <p:spPr>
            <a:xfrm>
              <a:off x="1972386" y="5248835"/>
              <a:ext cx="4241101" cy="657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   VẬN DỤNG - TÌM TÒI</a:t>
              </a:r>
            </a:p>
          </p:txBody>
        </p:sp>
        <p:sp>
          <p:nvSpPr>
            <p:cNvPr id="6" name="TextBox 192"/>
            <p:cNvSpPr txBox="1"/>
            <p:nvPr/>
          </p:nvSpPr>
          <p:spPr>
            <a:xfrm>
              <a:off x="1863170" y="5249694"/>
              <a:ext cx="530198" cy="6571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ea"/>
                  <a:sym typeface="Arial" panose="020B0604020202020204" pitchFamily="34" charset="0"/>
                </a:rPr>
                <a:t>IV</a:t>
              </a:r>
            </a:p>
          </p:txBody>
        </p:sp>
      </p:grpSp>
      <p:sp>
        <p:nvSpPr>
          <p:cNvPr id="73" name="Rectangle: Rounded Corners 72"/>
          <p:cNvSpPr/>
          <p:nvPr/>
        </p:nvSpPr>
        <p:spPr>
          <a:xfrm>
            <a:off x="1848485" y="2115820"/>
            <a:ext cx="163830" cy="402844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74" name="Rectangle: Rounded Corners 73"/>
          <p:cNvSpPr/>
          <p:nvPr/>
        </p:nvSpPr>
        <p:spPr>
          <a:xfrm>
            <a:off x="913130" y="3277870"/>
            <a:ext cx="2034540" cy="1339850"/>
          </a:xfrm>
          <a:prstGeom prst="roundRect">
            <a:avLst>
              <a:gd name="adj" fmla="val 4615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</a:p>
        </p:txBody>
      </p:sp>
      <p:sp>
        <p:nvSpPr>
          <p:cNvPr id="43" name="Rectangle 2"/>
          <p:cNvSpPr/>
          <p:nvPr/>
        </p:nvSpPr>
        <p:spPr>
          <a:xfrm>
            <a:off x="2012314" y="969010"/>
            <a:ext cx="7634605" cy="685800"/>
          </a:xfrm>
          <a:prstGeom prst="roundRect">
            <a:avLst/>
          </a:prstGeom>
          <a:solidFill>
            <a:srgbClr val="90FE98"/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8212" name="Rectangle 48"/>
          <p:cNvSpPr>
            <a:spLocks noChangeArrowheads="1"/>
          </p:cNvSpPr>
          <p:nvPr/>
        </p:nvSpPr>
        <p:spPr bwMode="auto">
          <a:xfrm>
            <a:off x="1848273" y="1027430"/>
            <a:ext cx="87249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defTabSz="12179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10: LIÊN KẾT CỘNG HÓA TRỊ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82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 txBox="1">
            <a:spLocks noChangeArrowheads="1"/>
          </p:cNvSpPr>
          <p:nvPr/>
        </p:nvSpPr>
        <p:spPr bwMode="auto">
          <a:xfrm>
            <a:off x="3628776" y="2516378"/>
            <a:ext cx="5042463" cy="132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80" tIns="34238" rIns="68480" bIns="34238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ctr"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995" kern="0" dirty="0">
                <a:solidFill>
                  <a:srgbClr val="1D41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00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60" y="2131040"/>
            <a:ext cx="2212355" cy="22128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56" y="2249432"/>
            <a:ext cx="1975207" cy="197568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组合 105"/>
          <p:cNvGrpSpPr/>
          <p:nvPr/>
        </p:nvGrpSpPr>
        <p:grpSpPr>
          <a:xfrm>
            <a:off x="7695941" y="50108"/>
            <a:ext cx="1177891" cy="117831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881208" y="663443"/>
            <a:ext cx="629487" cy="629715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6778216" y="760406"/>
            <a:ext cx="889469" cy="889792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3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9562010" y="774809"/>
            <a:ext cx="216031" cy="239823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2298326" y="5826425"/>
            <a:ext cx="588163" cy="588376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5491180" y="5316206"/>
            <a:ext cx="252194" cy="252285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2" name="同心圆 1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4710711" y="5113571"/>
            <a:ext cx="528451" cy="528643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5" name="同心圆 1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9773197" y="32889"/>
            <a:ext cx="1177891" cy="117831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8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9212072" y="867100"/>
            <a:ext cx="222817" cy="22289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1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3473841" y="5492354"/>
            <a:ext cx="1177891" cy="117831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4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2806569" y="5392936"/>
            <a:ext cx="519579" cy="51976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7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1823441" y="5707792"/>
            <a:ext cx="316504" cy="31661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0" name="同心圆 1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1649681" y="5524636"/>
            <a:ext cx="158251" cy="158309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3" name="同心圆 1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52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3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688657" y="1130042"/>
            <a:ext cx="290592" cy="1777588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805983" y="1191060"/>
            <a:ext cx="165345" cy="1777588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25955" y="1191260"/>
            <a:ext cx="8879840" cy="17399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Nitrogen 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chất khí 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chiếm khoảng 78% thể tích không khí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fontAlgn="base"/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Ở nhiệt độ cao khí nitrogen hoạt động hóa học mạnh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Nhưng 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ở điều kiện thường</a:t>
            </a:r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nitrogen không hoạt động, giải thích ?</a:t>
            </a:r>
          </a:p>
        </p:txBody>
      </p:sp>
      <p:pic>
        <p:nvPicPr>
          <p:cNvPr id="2" name="Picture 1" descr="sou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940" y="3514090"/>
            <a:ext cx="3015615" cy="3015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ldLvl="0" animBg="1"/>
      <p:bldP spid="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6318885" y="4439920"/>
            <a:ext cx="3655695" cy="1787525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1D41D5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383530" y="854710"/>
            <a:ext cx="6189980" cy="3008630"/>
          </a:xfrm>
          <a:custGeom>
            <a:avLst/>
            <a:gdLst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-1" fmla="*/ 123825 w 2679700"/>
              <a:gd name="connsiteY0-2" fmla="*/ 1006475 h 1006475"/>
              <a:gd name="connsiteX1-3" fmla="*/ 2200275 w 2679700"/>
              <a:gd name="connsiteY1-4" fmla="*/ 1006475 h 1006475"/>
              <a:gd name="connsiteX2-5" fmla="*/ 2679700 w 2679700"/>
              <a:gd name="connsiteY2-6" fmla="*/ 806450 h 1006475"/>
              <a:gd name="connsiteX3-7" fmla="*/ 2501900 w 2679700"/>
              <a:gd name="connsiteY3-8" fmla="*/ 396875 h 1006475"/>
              <a:gd name="connsiteX4-9" fmla="*/ 1666875 w 2679700"/>
              <a:gd name="connsiteY4-10" fmla="*/ 0 h 1006475"/>
              <a:gd name="connsiteX5-11" fmla="*/ 600075 w 2679700"/>
              <a:gd name="connsiteY5-12" fmla="*/ 25400 h 1006475"/>
              <a:gd name="connsiteX6-13" fmla="*/ 0 w 2679700"/>
              <a:gd name="connsiteY6-14" fmla="*/ 615950 h 1006475"/>
              <a:gd name="connsiteX7-15" fmla="*/ 123825 w 2679700"/>
              <a:gd name="connsiteY7-16" fmla="*/ 1006475 h 1006475"/>
              <a:gd name="connsiteX0-17" fmla="*/ 123825 w 2679700"/>
              <a:gd name="connsiteY0-18" fmla="*/ 1006475 h 1006475"/>
              <a:gd name="connsiteX1-19" fmla="*/ 2200275 w 2679700"/>
              <a:gd name="connsiteY1-20" fmla="*/ 1006475 h 1006475"/>
              <a:gd name="connsiteX2-21" fmla="*/ 2679700 w 2679700"/>
              <a:gd name="connsiteY2-22" fmla="*/ 806450 h 1006475"/>
              <a:gd name="connsiteX3-23" fmla="*/ 2501900 w 2679700"/>
              <a:gd name="connsiteY3-24" fmla="*/ 396875 h 1006475"/>
              <a:gd name="connsiteX4-25" fmla="*/ 1666875 w 2679700"/>
              <a:gd name="connsiteY4-26" fmla="*/ 0 h 1006475"/>
              <a:gd name="connsiteX5-27" fmla="*/ 600075 w 2679700"/>
              <a:gd name="connsiteY5-28" fmla="*/ 25400 h 1006475"/>
              <a:gd name="connsiteX6-29" fmla="*/ 0 w 2679700"/>
              <a:gd name="connsiteY6-30" fmla="*/ 615950 h 1006475"/>
              <a:gd name="connsiteX7-31" fmla="*/ 123825 w 2679700"/>
              <a:gd name="connsiteY7-32" fmla="*/ 1006475 h 1006475"/>
              <a:gd name="connsiteX0-33" fmla="*/ 123825 w 2704185"/>
              <a:gd name="connsiteY0-34" fmla="*/ 1006475 h 1006475"/>
              <a:gd name="connsiteX1-35" fmla="*/ 2200275 w 2704185"/>
              <a:gd name="connsiteY1-36" fmla="*/ 1006475 h 1006475"/>
              <a:gd name="connsiteX2-37" fmla="*/ 2679700 w 2704185"/>
              <a:gd name="connsiteY2-38" fmla="*/ 806450 h 1006475"/>
              <a:gd name="connsiteX3-39" fmla="*/ 2501900 w 2704185"/>
              <a:gd name="connsiteY3-40" fmla="*/ 396875 h 1006475"/>
              <a:gd name="connsiteX4-41" fmla="*/ 1666875 w 2704185"/>
              <a:gd name="connsiteY4-42" fmla="*/ 0 h 1006475"/>
              <a:gd name="connsiteX5-43" fmla="*/ 600075 w 2704185"/>
              <a:gd name="connsiteY5-44" fmla="*/ 25400 h 1006475"/>
              <a:gd name="connsiteX6-45" fmla="*/ 0 w 2704185"/>
              <a:gd name="connsiteY6-46" fmla="*/ 615950 h 1006475"/>
              <a:gd name="connsiteX7-47" fmla="*/ 123825 w 2704185"/>
              <a:gd name="connsiteY7-48" fmla="*/ 1006475 h 1006475"/>
              <a:gd name="connsiteX0-49" fmla="*/ 123825 w 2710992"/>
              <a:gd name="connsiteY0-50" fmla="*/ 1006475 h 1006475"/>
              <a:gd name="connsiteX1-51" fmla="*/ 2200275 w 2710992"/>
              <a:gd name="connsiteY1-52" fmla="*/ 1006475 h 1006475"/>
              <a:gd name="connsiteX2-53" fmla="*/ 2679700 w 2710992"/>
              <a:gd name="connsiteY2-54" fmla="*/ 806450 h 1006475"/>
              <a:gd name="connsiteX3-55" fmla="*/ 2501900 w 2710992"/>
              <a:gd name="connsiteY3-56" fmla="*/ 396875 h 1006475"/>
              <a:gd name="connsiteX4-57" fmla="*/ 1666875 w 2710992"/>
              <a:gd name="connsiteY4-58" fmla="*/ 0 h 1006475"/>
              <a:gd name="connsiteX5-59" fmla="*/ 600075 w 2710992"/>
              <a:gd name="connsiteY5-60" fmla="*/ 25400 h 1006475"/>
              <a:gd name="connsiteX6-61" fmla="*/ 0 w 2710992"/>
              <a:gd name="connsiteY6-62" fmla="*/ 615950 h 1006475"/>
              <a:gd name="connsiteX7-63" fmla="*/ 123825 w 2710992"/>
              <a:gd name="connsiteY7-64" fmla="*/ 1006475 h 1006475"/>
              <a:gd name="connsiteX0-65" fmla="*/ 123825 w 2710992"/>
              <a:gd name="connsiteY0-66" fmla="*/ 1006475 h 1006475"/>
              <a:gd name="connsiteX1-67" fmla="*/ 2200275 w 2710992"/>
              <a:gd name="connsiteY1-68" fmla="*/ 1006475 h 1006475"/>
              <a:gd name="connsiteX2-69" fmla="*/ 2679700 w 2710992"/>
              <a:gd name="connsiteY2-70" fmla="*/ 806450 h 1006475"/>
              <a:gd name="connsiteX3-71" fmla="*/ 2501900 w 2710992"/>
              <a:gd name="connsiteY3-72" fmla="*/ 396875 h 1006475"/>
              <a:gd name="connsiteX4-73" fmla="*/ 1666875 w 2710992"/>
              <a:gd name="connsiteY4-74" fmla="*/ 0 h 1006475"/>
              <a:gd name="connsiteX5-75" fmla="*/ 600075 w 2710992"/>
              <a:gd name="connsiteY5-76" fmla="*/ 25400 h 1006475"/>
              <a:gd name="connsiteX6-77" fmla="*/ 0 w 2710992"/>
              <a:gd name="connsiteY6-78" fmla="*/ 615950 h 1006475"/>
              <a:gd name="connsiteX7-79" fmla="*/ 123825 w 2710992"/>
              <a:gd name="connsiteY7-80" fmla="*/ 1006475 h 1006475"/>
              <a:gd name="connsiteX0-81" fmla="*/ 123825 w 2710992"/>
              <a:gd name="connsiteY0-82" fmla="*/ 1101363 h 1101363"/>
              <a:gd name="connsiteX1-83" fmla="*/ 2200275 w 2710992"/>
              <a:gd name="connsiteY1-84" fmla="*/ 1101363 h 1101363"/>
              <a:gd name="connsiteX2-85" fmla="*/ 2679700 w 2710992"/>
              <a:gd name="connsiteY2-86" fmla="*/ 901338 h 1101363"/>
              <a:gd name="connsiteX3-87" fmla="*/ 2501900 w 2710992"/>
              <a:gd name="connsiteY3-88" fmla="*/ 491763 h 1101363"/>
              <a:gd name="connsiteX4-89" fmla="*/ 1666875 w 2710992"/>
              <a:gd name="connsiteY4-90" fmla="*/ 94888 h 1101363"/>
              <a:gd name="connsiteX5-91" fmla="*/ 600075 w 2710992"/>
              <a:gd name="connsiteY5-92" fmla="*/ 120288 h 1101363"/>
              <a:gd name="connsiteX6-93" fmla="*/ 0 w 2710992"/>
              <a:gd name="connsiteY6-94" fmla="*/ 710838 h 1101363"/>
              <a:gd name="connsiteX7-95" fmla="*/ 123825 w 2710992"/>
              <a:gd name="connsiteY7-96" fmla="*/ 1101363 h 1101363"/>
              <a:gd name="connsiteX0-97" fmla="*/ 123825 w 2710992"/>
              <a:gd name="connsiteY0-98" fmla="*/ 1173121 h 1173121"/>
              <a:gd name="connsiteX1-99" fmla="*/ 2200275 w 2710992"/>
              <a:gd name="connsiteY1-100" fmla="*/ 1173121 h 1173121"/>
              <a:gd name="connsiteX2-101" fmla="*/ 2679700 w 2710992"/>
              <a:gd name="connsiteY2-102" fmla="*/ 973096 h 1173121"/>
              <a:gd name="connsiteX3-103" fmla="*/ 2501900 w 2710992"/>
              <a:gd name="connsiteY3-104" fmla="*/ 563521 h 1173121"/>
              <a:gd name="connsiteX4-105" fmla="*/ 1666875 w 2710992"/>
              <a:gd name="connsiteY4-106" fmla="*/ 166646 h 1173121"/>
              <a:gd name="connsiteX5-107" fmla="*/ 600075 w 2710992"/>
              <a:gd name="connsiteY5-108" fmla="*/ 192046 h 1173121"/>
              <a:gd name="connsiteX6-109" fmla="*/ 0 w 2710992"/>
              <a:gd name="connsiteY6-110" fmla="*/ 782596 h 1173121"/>
              <a:gd name="connsiteX7-111" fmla="*/ 123825 w 2710992"/>
              <a:gd name="connsiteY7-112" fmla="*/ 1173121 h 1173121"/>
              <a:gd name="connsiteX0-113" fmla="*/ 123825 w 2710992"/>
              <a:gd name="connsiteY0-114" fmla="*/ 1285704 h 1285704"/>
              <a:gd name="connsiteX1-115" fmla="*/ 2200275 w 2710992"/>
              <a:gd name="connsiteY1-116" fmla="*/ 1285704 h 1285704"/>
              <a:gd name="connsiteX2-117" fmla="*/ 2679700 w 2710992"/>
              <a:gd name="connsiteY2-118" fmla="*/ 1085679 h 1285704"/>
              <a:gd name="connsiteX3-119" fmla="*/ 2501900 w 2710992"/>
              <a:gd name="connsiteY3-120" fmla="*/ 676104 h 1285704"/>
              <a:gd name="connsiteX4-121" fmla="*/ 1666875 w 2710992"/>
              <a:gd name="connsiteY4-122" fmla="*/ 279229 h 1285704"/>
              <a:gd name="connsiteX5-123" fmla="*/ 600075 w 2710992"/>
              <a:gd name="connsiteY5-124" fmla="*/ 304629 h 1285704"/>
              <a:gd name="connsiteX6-125" fmla="*/ 0 w 2710992"/>
              <a:gd name="connsiteY6-126" fmla="*/ 895179 h 1285704"/>
              <a:gd name="connsiteX7-127" fmla="*/ 123825 w 2710992"/>
              <a:gd name="connsiteY7-128" fmla="*/ 1285704 h 1285704"/>
              <a:gd name="connsiteX0-129" fmla="*/ 123825 w 2710992"/>
              <a:gd name="connsiteY0-130" fmla="*/ 1285704 h 1285704"/>
              <a:gd name="connsiteX1-131" fmla="*/ 2200275 w 2710992"/>
              <a:gd name="connsiteY1-132" fmla="*/ 1285704 h 1285704"/>
              <a:gd name="connsiteX2-133" fmla="*/ 2679700 w 2710992"/>
              <a:gd name="connsiteY2-134" fmla="*/ 1085679 h 1285704"/>
              <a:gd name="connsiteX3-135" fmla="*/ 2501900 w 2710992"/>
              <a:gd name="connsiteY3-136" fmla="*/ 676104 h 1285704"/>
              <a:gd name="connsiteX4-137" fmla="*/ 1666875 w 2710992"/>
              <a:gd name="connsiteY4-138" fmla="*/ 279229 h 1285704"/>
              <a:gd name="connsiteX5-139" fmla="*/ 600075 w 2710992"/>
              <a:gd name="connsiteY5-140" fmla="*/ 304629 h 1285704"/>
              <a:gd name="connsiteX6-141" fmla="*/ 0 w 2710992"/>
              <a:gd name="connsiteY6-142" fmla="*/ 895179 h 1285704"/>
              <a:gd name="connsiteX7-143" fmla="*/ 123825 w 2710992"/>
              <a:gd name="connsiteY7-144" fmla="*/ 1285704 h 1285704"/>
              <a:gd name="connsiteX0-145" fmla="*/ 216585 w 2803752"/>
              <a:gd name="connsiteY0-146" fmla="*/ 1285704 h 1285704"/>
              <a:gd name="connsiteX1-147" fmla="*/ 2293035 w 2803752"/>
              <a:gd name="connsiteY1-148" fmla="*/ 1285704 h 1285704"/>
              <a:gd name="connsiteX2-149" fmla="*/ 2772460 w 2803752"/>
              <a:gd name="connsiteY2-150" fmla="*/ 1085679 h 1285704"/>
              <a:gd name="connsiteX3-151" fmla="*/ 2594660 w 2803752"/>
              <a:gd name="connsiteY3-152" fmla="*/ 676104 h 1285704"/>
              <a:gd name="connsiteX4-153" fmla="*/ 1759635 w 2803752"/>
              <a:gd name="connsiteY4-154" fmla="*/ 279229 h 1285704"/>
              <a:gd name="connsiteX5-155" fmla="*/ 692835 w 2803752"/>
              <a:gd name="connsiteY5-156" fmla="*/ 304629 h 1285704"/>
              <a:gd name="connsiteX6-157" fmla="*/ 92760 w 2803752"/>
              <a:gd name="connsiteY6-158" fmla="*/ 895179 h 1285704"/>
              <a:gd name="connsiteX7-159" fmla="*/ 216585 w 2803752"/>
              <a:gd name="connsiteY7-160" fmla="*/ 1285704 h 1285704"/>
              <a:gd name="connsiteX0-161" fmla="*/ 319131 w 2906298"/>
              <a:gd name="connsiteY0-162" fmla="*/ 1285704 h 1285704"/>
              <a:gd name="connsiteX1-163" fmla="*/ 2395581 w 2906298"/>
              <a:gd name="connsiteY1-164" fmla="*/ 1285704 h 1285704"/>
              <a:gd name="connsiteX2-165" fmla="*/ 2875006 w 2906298"/>
              <a:gd name="connsiteY2-166" fmla="*/ 1085679 h 1285704"/>
              <a:gd name="connsiteX3-167" fmla="*/ 2697206 w 2906298"/>
              <a:gd name="connsiteY3-168" fmla="*/ 676104 h 1285704"/>
              <a:gd name="connsiteX4-169" fmla="*/ 1862181 w 2906298"/>
              <a:gd name="connsiteY4-170" fmla="*/ 279229 h 1285704"/>
              <a:gd name="connsiteX5-171" fmla="*/ 795381 w 2906298"/>
              <a:gd name="connsiteY5-172" fmla="*/ 304629 h 1285704"/>
              <a:gd name="connsiteX6-173" fmla="*/ 195306 w 2906298"/>
              <a:gd name="connsiteY6-174" fmla="*/ 895179 h 1285704"/>
              <a:gd name="connsiteX7-175" fmla="*/ 319131 w 2906298"/>
              <a:gd name="connsiteY7-176" fmla="*/ 1285704 h 1285704"/>
              <a:gd name="connsiteX0-177" fmla="*/ 420994 w 3008161"/>
              <a:gd name="connsiteY0-178" fmla="*/ 1285704 h 1285704"/>
              <a:gd name="connsiteX1-179" fmla="*/ 2497444 w 3008161"/>
              <a:gd name="connsiteY1-180" fmla="*/ 1285704 h 1285704"/>
              <a:gd name="connsiteX2-181" fmla="*/ 2976869 w 3008161"/>
              <a:gd name="connsiteY2-182" fmla="*/ 1085679 h 1285704"/>
              <a:gd name="connsiteX3-183" fmla="*/ 2799069 w 3008161"/>
              <a:gd name="connsiteY3-184" fmla="*/ 676104 h 1285704"/>
              <a:gd name="connsiteX4-185" fmla="*/ 1964044 w 3008161"/>
              <a:gd name="connsiteY4-186" fmla="*/ 279229 h 1285704"/>
              <a:gd name="connsiteX5-187" fmla="*/ 897244 w 3008161"/>
              <a:gd name="connsiteY5-188" fmla="*/ 304629 h 1285704"/>
              <a:gd name="connsiteX6-189" fmla="*/ 297169 w 3008161"/>
              <a:gd name="connsiteY6-190" fmla="*/ 895179 h 1285704"/>
              <a:gd name="connsiteX7-191" fmla="*/ 420994 w 3008161"/>
              <a:gd name="connsiteY7-192" fmla="*/ 1285704 h 1285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008161" h="1285704">
                <a:moveTo>
                  <a:pt x="420994" y="1285704"/>
                </a:moveTo>
                <a:lnTo>
                  <a:pt x="2497444" y="1285704"/>
                </a:lnTo>
                <a:cubicBezTo>
                  <a:pt x="2800127" y="1269829"/>
                  <a:pt x="2934536" y="1209504"/>
                  <a:pt x="2976869" y="1085679"/>
                </a:cubicBezTo>
                <a:cubicBezTo>
                  <a:pt x="3073177" y="872954"/>
                  <a:pt x="2928186" y="730079"/>
                  <a:pt x="2799069" y="676104"/>
                </a:cubicBezTo>
                <a:cubicBezTo>
                  <a:pt x="2787427" y="258062"/>
                  <a:pt x="2299536" y="49571"/>
                  <a:pt x="1964044" y="279229"/>
                </a:cubicBezTo>
                <a:cubicBezTo>
                  <a:pt x="1792594" y="-106004"/>
                  <a:pt x="1087744" y="-88013"/>
                  <a:pt x="897244" y="304629"/>
                </a:cubicBezTo>
                <a:cubicBezTo>
                  <a:pt x="468619" y="101429"/>
                  <a:pt x="1894" y="488779"/>
                  <a:pt x="297169" y="895179"/>
                </a:cubicBezTo>
                <a:cubicBezTo>
                  <a:pt x="-188606" y="965029"/>
                  <a:pt x="-29856" y="1266654"/>
                  <a:pt x="420994" y="1285704"/>
                </a:cubicBezTo>
                <a:close/>
              </a:path>
            </a:pathLst>
          </a:custGeom>
          <a:solidFill>
            <a:srgbClr val="F43308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16940" y="3949700"/>
            <a:ext cx="4361815" cy="2278380"/>
          </a:xfrm>
          <a:custGeom>
            <a:avLst/>
            <a:gdLst>
              <a:gd name="connsiteX0" fmla="*/ 257175 w 2320925"/>
              <a:gd name="connsiteY0" fmla="*/ 1203325 h 1203325"/>
              <a:gd name="connsiteX1" fmla="*/ 2070100 w 2320925"/>
              <a:gd name="connsiteY1" fmla="*/ 1203325 h 1203325"/>
              <a:gd name="connsiteX2" fmla="*/ 2320925 w 2320925"/>
              <a:gd name="connsiteY2" fmla="*/ 508000 h 1203325"/>
              <a:gd name="connsiteX3" fmla="*/ 2089150 w 2320925"/>
              <a:gd name="connsiteY3" fmla="*/ 349250 h 1203325"/>
              <a:gd name="connsiteX4" fmla="*/ 1863725 w 2320925"/>
              <a:gd name="connsiteY4" fmla="*/ 123825 h 1203325"/>
              <a:gd name="connsiteX5" fmla="*/ 1435100 w 2320925"/>
              <a:gd name="connsiteY5" fmla="*/ 0 h 1203325"/>
              <a:gd name="connsiteX6" fmla="*/ 936625 w 2320925"/>
              <a:gd name="connsiteY6" fmla="*/ 31750 h 1203325"/>
              <a:gd name="connsiteX7" fmla="*/ 650875 w 2320925"/>
              <a:gd name="connsiteY7" fmla="*/ 177800 h 1203325"/>
              <a:gd name="connsiteX8" fmla="*/ 0 w 2320925"/>
              <a:gd name="connsiteY8" fmla="*/ 415925 h 1203325"/>
              <a:gd name="connsiteX9" fmla="*/ 82550 w 2320925"/>
              <a:gd name="connsiteY9" fmla="*/ 1111250 h 1203325"/>
              <a:gd name="connsiteX10" fmla="*/ 257175 w 2320925"/>
              <a:gd name="connsiteY10" fmla="*/ 1203325 h 1203325"/>
              <a:gd name="connsiteX0-1" fmla="*/ 366911 w 2430661"/>
              <a:gd name="connsiteY0-2" fmla="*/ 1203325 h 1203325"/>
              <a:gd name="connsiteX1-3" fmla="*/ 2179836 w 2430661"/>
              <a:gd name="connsiteY1-4" fmla="*/ 1203325 h 1203325"/>
              <a:gd name="connsiteX2-5" fmla="*/ 2430661 w 2430661"/>
              <a:gd name="connsiteY2-6" fmla="*/ 508000 h 1203325"/>
              <a:gd name="connsiteX3-7" fmla="*/ 2198886 w 2430661"/>
              <a:gd name="connsiteY3-8" fmla="*/ 349250 h 1203325"/>
              <a:gd name="connsiteX4-9" fmla="*/ 1973461 w 2430661"/>
              <a:gd name="connsiteY4-10" fmla="*/ 123825 h 1203325"/>
              <a:gd name="connsiteX5-11" fmla="*/ 1544836 w 2430661"/>
              <a:gd name="connsiteY5-12" fmla="*/ 0 h 1203325"/>
              <a:gd name="connsiteX6-13" fmla="*/ 1046361 w 2430661"/>
              <a:gd name="connsiteY6-14" fmla="*/ 31750 h 1203325"/>
              <a:gd name="connsiteX7-15" fmla="*/ 760611 w 2430661"/>
              <a:gd name="connsiteY7-16" fmla="*/ 177800 h 1203325"/>
              <a:gd name="connsiteX8-17" fmla="*/ 109736 w 2430661"/>
              <a:gd name="connsiteY8-18" fmla="*/ 415925 h 1203325"/>
              <a:gd name="connsiteX9-19" fmla="*/ 192286 w 2430661"/>
              <a:gd name="connsiteY9-20" fmla="*/ 1111250 h 1203325"/>
              <a:gd name="connsiteX10-21" fmla="*/ 366911 w 2430661"/>
              <a:gd name="connsiteY10-22" fmla="*/ 1203325 h 1203325"/>
              <a:gd name="connsiteX0-23" fmla="*/ 423812 w 2487562"/>
              <a:gd name="connsiteY0-24" fmla="*/ 1203325 h 1203325"/>
              <a:gd name="connsiteX1-25" fmla="*/ 2236737 w 2487562"/>
              <a:gd name="connsiteY1-26" fmla="*/ 1203325 h 1203325"/>
              <a:gd name="connsiteX2-27" fmla="*/ 2487562 w 2487562"/>
              <a:gd name="connsiteY2-28" fmla="*/ 508000 h 1203325"/>
              <a:gd name="connsiteX3-29" fmla="*/ 2255787 w 2487562"/>
              <a:gd name="connsiteY3-30" fmla="*/ 349250 h 1203325"/>
              <a:gd name="connsiteX4-31" fmla="*/ 2030362 w 2487562"/>
              <a:gd name="connsiteY4-32" fmla="*/ 123825 h 1203325"/>
              <a:gd name="connsiteX5-33" fmla="*/ 1601737 w 2487562"/>
              <a:gd name="connsiteY5-34" fmla="*/ 0 h 1203325"/>
              <a:gd name="connsiteX6-35" fmla="*/ 1103262 w 2487562"/>
              <a:gd name="connsiteY6-36" fmla="*/ 31750 h 1203325"/>
              <a:gd name="connsiteX7-37" fmla="*/ 817512 w 2487562"/>
              <a:gd name="connsiteY7-38" fmla="*/ 177800 h 1203325"/>
              <a:gd name="connsiteX8-39" fmla="*/ 166637 w 2487562"/>
              <a:gd name="connsiteY8-40" fmla="*/ 415925 h 1203325"/>
              <a:gd name="connsiteX9-41" fmla="*/ 249187 w 2487562"/>
              <a:gd name="connsiteY9-42" fmla="*/ 1111250 h 1203325"/>
              <a:gd name="connsiteX10-43" fmla="*/ 423812 w 2487562"/>
              <a:gd name="connsiteY10-44" fmla="*/ 1203325 h 1203325"/>
              <a:gd name="connsiteX0-45" fmla="*/ 423812 w 2487562"/>
              <a:gd name="connsiteY0-46" fmla="*/ 1203325 h 1203325"/>
              <a:gd name="connsiteX1-47" fmla="*/ 2236737 w 2487562"/>
              <a:gd name="connsiteY1-48" fmla="*/ 1203325 h 1203325"/>
              <a:gd name="connsiteX2-49" fmla="*/ 2487562 w 2487562"/>
              <a:gd name="connsiteY2-50" fmla="*/ 508000 h 1203325"/>
              <a:gd name="connsiteX3-51" fmla="*/ 2255787 w 2487562"/>
              <a:gd name="connsiteY3-52" fmla="*/ 349250 h 1203325"/>
              <a:gd name="connsiteX4-53" fmla="*/ 2030362 w 2487562"/>
              <a:gd name="connsiteY4-54" fmla="*/ 123825 h 1203325"/>
              <a:gd name="connsiteX5-55" fmla="*/ 1601737 w 2487562"/>
              <a:gd name="connsiteY5-56" fmla="*/ 0 h 1203325"/>
              <a:gd name="connsiteX6-57" fmla="*/ 1103262 w 2487562"/>
              <a:gd name="connsiteY6-58" fmla="*/ 31750 h 1203325"/>
              <a:gd name="connsiteX7-59" fmla="*/ 817512 w 2487562"/>
              <a:gd name="connsiteY7-60" fmla="*/ 177800 h 1203325"/>
              <a:gd name="connsiteX8-61" fmla="*/ 166637 w 2487562"/>
              <a:gd name="connsiteY8-62" fmla="*/ 415925 h 1203325"/>
              <a:gd name="connsiteX9-63" fmla="*/ 249187 w 2487562"/>
              <a:gd name="connsiteY9-64" fmla="*/ 1111250 h 1203325"/>
              <a:gd name="connsiteX10-65" fmla="*/ 423812 w 2487562"/>
              <a:gd name="connsiteY10-66" fmla="*/ 1203325 h 1203325"/>
              <a:gd name="connsiteX0-67" fmla="*/ 423812 w 2487562"/>
              <a:gd name="connsiteY0-68" fmla="*/ 1203325 h 1203325"/>
              <a:gd name="connsiteX1-69" fmla="*/ 2236737 w 2487562"/>
              <a:gd name="connsiteY1-70" fmla="*/ 1203325 h 1203325"/>
              <a:gd name="connsiteX2-71" fmla="*/ 2487562 w 2487562"/>
              <a:gd name="connsiteY2-72" fmla="*/ 508000 h 1203325"/>
              <a:gd name="connsiteX3-73" fmla="*/ 2255787 w 2487562"/>
              <a:gd name="connsiteY3-74" fmla="*/ 349250 h 1203325"/>
              <a:gd name="connsiteX4-75" fmla="*/ 2030362 w 2487562"/>
              <a:gd name="connsiteY4-76" fmla="*/ 123825 h 1203325"/>
              <a:gd name="connsiteX5-77" fmla="*/ 1601737 w 2487562"/>
              <a:gd name="connsiteY5-78" fmla="*/ 0 h 1203325"/>
              <a:gd name="connsiteX6-79" fmla="*/ 1103262 w 2487562"/>
              <a:gd name="connsiteY6-80" fmla="*/ 31750 h 1203325"/>
              <a:gd name="connsiteX7-81" fmla="*/ 817512 w 2487562"/>
              <a:gd name="connsiteY7-82" fmla="*/ 177800 h 1203325"/>
              <a:gd name="connsiteX8-83" fmla="*/ 166637 w 2487562"/>
              <a:gd name="connsiteY8-84" fmla="*/ 415925 h 1203325"/>
              <a:gd name="connsiteX9-85" fmla="*/ 249187 w 2487562"/>
              <a:gd name="connsiteY9-86" fmla="*/ 1111250 h 1203325"/>
              <a:gd name="connsiteX10-87" fmla="*/ 423812 w 2487562"/>
              <a:gd name="connsiteY10-88" fmla="*/ 1203325 h 1203325"/>
              <a:gd name="connsiteX0-89" fmla="*/ 423812 w 2487562"/>
              <a:gd name="connsiteY0-90" fmla="*/ 1203325 h 1203325"/>
              <a:gd name="connsiteX1-91" fmla="*/ 2236737 w 2487562"/>
              <a:gd name="connsiteY1-92" fmla="*/ 1203325 h 1203325"/>
              <a:gd name="connsiteX2-93" fmla="*/ 2487562 w 2487562"/>
              <a:gd name="connsiteY2-94" fmla="*/ 508000 h 1203325"/>
              <a:gd name="connsiteX3-95" fmla="*/ 2255787 w 2487562"/>
              <a:gd name="connsiteY3-96" fmla="*/ 349250 h 1203325"/>
              <a:gd name="connsiteX4-97" fmla="*/ 2030362 w 2487562"/>
              <a:gd name="connsiteY4-98" fmla="*/ 123825 h 1203325"/>
              <a:gd name="connsiteX5-99" fmla="*/ 1601737 w 2487562"/>
              <a:gd name="connsiteY5-100" fmla="*/ 0 h 1203325"/>
              <a:gd name="connsiteX6-101" fmla="*/ 1103262 w 2487562"/>
              <a:gd name="connsiteY6-102" fmla="*/ 31750 h 1203325"/>
              <a:gd name="connsiteX7-103" fmla="*/ 817512 w 2487562"/>
              <a:gd name="connsiteY7-104" fmla="*/ 177800 h 1203325"/>
              <a:gd name="connsiteX8-105" fmla="*/ 166637 w 2487562"/>
              <a:gd name="connsiteY8-106" fmla="*/ 415925 h 1203325"/>
              <a:gd name="connsiteX9-107" fmla="*/ 249187 w 2487562"/>
              <a:gd name="connsiteY9-108" fmla="*/ 1111250 h 1203325"/>
              <a:gd name="connsiteX10-109" fmla="*/ 423812 w 2487562"/>
              <a:gd name="connsiteY10-110" fmla="*/ 1203325 h 1203325"/>
              <a:gd name="connsiteX0-111" fmla="*/ 423812 w 2487562"/>
              <a:gd name="connsiteY0-112" fmla="*/ 1203325 h 1203325"/>
              <a:gd name="connsiteX1-113" fmla="*/ 2236737 w 2487562"/>
              <a:gd name="connsiteY1-114" fmla="*/ 1203325 h 1203325"/>
              <a:gd name="connsiteX2-115" fmla="*/ 2487562 w 2487562"/>
              <a:gd name="connsiteY2-116" fmla="*/ 508000 h 1203325"/>
              <a:gd name="connsiteX3-117" fmla="*/ 2255787 w 2487562"/>
              <a:gd name="connsiteY3-118" fmla="*/ 349250 h 1203325"/>
              <a:gd name="connsiteX4-119" fmla="*/ 2030362 w 2487562"/>
              <a:gd name="connsiteY4-120" fmla="*/ 123825 h 1203325"/>
              <a:gd name="connsiteX5-121" fmla="*/ 1601737 w 2487562"/>
              <a:gd name="connsiteY5-122" fmla="*/ 0 h 1203325"/>
              <a:gd name="connsiteX6-123" fmla="*/ 1103262 w 2487562"/>
              <a:gd name="connsiteY6-124" fmla="*/ 31750 h 1203325"/>
              <a:gd name="connsiteX7-125" fmla="*/ 817512 w 2487562"/>
              <a:gd name="connsiteY7-126" fmla="*/ 177800 h 1203325"/>
              <a:gd name="connsiteX8-127" fmla="*/ 166637 w 2487562"/>
              <a:gd name="connsiteY8-128" fmla="*/ 415925 h 1203325"/>
              <a:gd name="connsiteX9-129" fmla="*/ 249187 w 2487562"/>
              <a:gd name="connsiteY9-130" fmla="*/ 1111250 h 1203325"/>
              <a:gd name="connsiteX10-131" fmla="*/ 423812 w 2487562"/>
              <a:gd name="connsiteY10-132" fmla="*/ 1203325 h 1203325"/>
              <a:gd name="connsiteX0-133" fmla="*/ 423812 w 2487562"/>
              <a:gd name="connsiteY0-134" fmla="*/ 1203325 h 1203325"/>
              <a:gd name="connsiteX1-135" fmla="*/ 2236737 w 2487562"/>
              <a:gd name="connsiteY1-136" fmla="*/ 1203325 h 1203325"/>
              <a:gd name="connsiteX2-137" fmla="*/ 2487562 w 2487562"/>
              <a:gd name="connsiteY2-138" fmla="*/ 508000 h 1203325"/>
              <a:gd name="connsiteX3-139" fmla="*/ 2255787 w 2487562"/>
              <a:gd name="connsiteY3-140" fmla="*/ 349250 h 1203325"/>
              <a:gd name="connsiteX4-141" fmla="*/ 2030362 w 2487562"/>
              <a:gd name="connsiteY4-142" fmla="*/ 123825 h 1203325"/>
              <a:gd name="connsiteX5-143" fmla="*/ 1601737 w 2487562"/>
              <a:gd name="connsiteY5-144" fmla="*/ 0 h 1203325"/>
              <a:gd name="connsiteX6-145" fmla="*/ 1103262 w 2487562"/>
              <a:gd name="connsiteY6-146" fmla="*/ 31750 h 1203325"/>
              <a:gd name="connsiteX7-147" fmla="*/ 817512 w 2487562"/>
              <a:gd name="connsiteY7-148" fmla="*/ 177800 h 1203325"/>
              <a:gd name="connsiteX8-149" fmla="*/ 166637 w 2487562"/>
              <a:gd name="connsiteY8-150" fmla="*/ 415925 h 1203325"/>
              <a:gd name="connsiteX9-151" fmla="*/ 249187 w 2487562"/>
              <a:gd name="connsiteY9-152" fmla="*/ 1111250 h 1203325"/>
              <a:gd name="connsiteX10-153" fmla="*/ 423812 w 2487562"/>
              <a:gd name="connsiteY10-154" fmla="*/ 1203325 h 1203325"/>
              <a:gd name="connsiteX0-155" fmla="*/ 423812 w 2487562"/>
              <a:gd name="connsiteY0-156" fmla="*/ 1203325 h 1203325"/>
              <a:gd name="connsiteX1-157" fmla="*/ 2236737 w 2487562"/>
              <a:gd name="connsiteY1-158" fmla="*/ 1203325 h 1203325"/>
              <a:gd name="connsiteX2-159" fmla="*/ 2487562 w 2487562"/>
              <a:gd name="connsiteY2-160" fmla="*/ 508000 h 1203325"/>
              <a:gd name="connsiteX3-161" fmla="*/ 2255787 w 2487562"/>
              <a:gd name="connsiteY3-162" fmla="*/ 349250 h 1203325"/>
              <a:gd name="connsiteX4-163" fmla="*/ 2030362 w 2487562"/>
              <a:gd name="connsiteY4-164" fmla="*/ 123825 h 1203325"/>
              <a:gd name="connsiteX5-165" fmla="*/ 1601737 w 2487562"/>
              <a:gd name="connsiteY5-166" fmla="*/ 0 h 1203325"/>
              <a:gd name="connsiteX6-167" fmla="*/ 1103262 w 2487562"/>
              <a:gd name="connsiteY6-168" fmla="*/ 31750 h 1203325"/>
              <a:gd name="connsiteX7-169" fmla="*/ 817512 w 2487562"/>
              <a:gd name="connsiteY7-170" fmla="*/ 177800 h 1203325"/>
              <a:gd name="connsiteX8-171" fmla="*/ 166637 w 2487562"/>
              <a:gd name="connsiteY8-172" fmla="*/ 415925 h 1203325"/>
              <a:gd name="connsiteX9-173" fmla="*/ 249187 w 2487562"/>
              <a:gd name="connsiteY9-174" fmla="*/ 1111250 h 1203325"/>
              <a:gd name="connsiteX10-175" fmla="*/ 423812 w 2487562"/>
              <a:gd name="connsiteY10-176" fmla="*/ 1203325 h 1203325"/>
              <a:gd name="connsiteX0-177" fmla="*/ 423812 w 2487562"/>
              <a:gd name="connsiteY0-178" fmla="*/ 1203325 h 1203325"/>
              <a:gd name="connsiteX1-179" fmla="*/ 2236737 w 2487562"/>
              <a:gd name="connsiteY1-180" fmla="*/ 1203325 h 1203325"/>
              <a:gd name="connsiteX2-181" fmla="*/ 2487562 w 2487562"/>
              <a:gd name="connsiteY2-182" fmla="*/ 508000 h 1203325"/>
              <a:gd name="connsiteX3-183" fmla="*/ 2255787 w 2487562"/>
              <a:gd name="connsiteY3-184" fmla="*/ 349250 h 1203325"/>
              <a:gd name="connsiteX4-185" fmla="*/ 2030362 w 2487562"/>
              <a:gd name="connsiteY4-186" fmla="*/ 123825 h 1203325"/>
              <a:gd name="connsiteX5-187" fmla="*/ 1601737 w 2487562"/>
              <a:gd name="connsiteY5-188" fmla="*/ 0 h 1203325"/>
              <a:gd name="connsiteX6-189" fmla="*/ 1103262 w 2487562"/>
              <a:gd name="connsiteY6-190" fmla="*/ 31750 h 1203325"/>
              <a:gd name="connsiteX7-191" fmla="*/ 817512 w 2487562"/>
              <a:gd name="connsiteY7-192" fmla="*/ 123825 h 1203325"/>
              <a:gd name="connsiteX8-193" fmla="*/ 166637 w 2487562"/>
              <a:gd name="connsiteY8-194" fmla="*/ 415925 h 1203325"/>
              <a:gd name="connsiteX9-195" fmla="*/ 249187 w 2487562"/>
              <a:gd name="connsiteY9-196" fmla="*/ 1111250 h 1203325"/>
              <a:gd name="connsiteX10-197" fmla="*/ 423812 w 2487562"/>
              <a:gd name="connsiteY10-198" fmla="*/ 1203325 h 1203325"/>
              <a:gd name="connsiteX0-199" fmla="*/ 423812 w 2487562"/>
              <a:gd name="connsiteY0-200" fmla="*/ 1210965 h 1210965"/>
              <a:gd name="connsiteX1-201" fmla="*/ 2236737 w 2487562"/>
              <a:gd name="connsiteY1-202" fmla="*/ 1210965 h 1210965"/>
              <a:gd name="connsiteX2-203" fmla="*/ 2487562 w 2487562"/>
              <a:gd name="connsiteY2-204" fmla="*/ 515640 h 1210965"/>
              <a:gd name="connsiteX3-205" fmla="*/ 2255787 w 2487562"/>
              <a:gd name="connsiteY3-206" fmla="*/ 356890 h 1210965"/>
              <a:gd name="connsiteX4-207" fmla="*/ 2030362 w 2487562"/>
              <a:gd name="connsiteY4-208" fmla="*/ 131465 h 1210965"/>
              <a:gd name="connsiteX5-209" fmla="*/ 1601737 w 2487562"/>
              <a:gd name="connsiteY5-210" fmla="*/ 7640 h 1210965"/>
              <a:gd name="connsiteX6-211" fmla="*/ 1103262 w 2487562"/>
              <a:gd name="connsiteY6-212" fmla="*/ 39390 h 1210965"/>
              <a:gd name="connsiteX7-213" fmla="*/ 817512 w 2487562"/>
              <a:gd name="connsiteY7-214" fmla="*/ 131465 h 1210965"/>
              <a:gd name="connsiteX8-215" fmla="*/ 166637 w 2487562"/>
              <a:gd name="connsiteY8-216" fmla="*/ 423565 h 1210965"/>
              <a:gd name="connsiteX9-217" fmla="*/ 249187 w 2487562"/>
              <a:gd name="connsiteY9-218" fmla="*/ 1118890 h 1210965"/>
              <a:gd name="connsiteX10-219" fmla="*/ 423812 w 2487562"/>
              <a:gd name="connsiteY10-220" fmla="*/ 1210965 h 1210965"/>
              <a:gd name="connsiteX0-221" fmla="*/ 423812 w 2487562"/>
              <a:gd name="connsiteY0-222" fmla="*/ 1224763 h 1224763"/>
              <a:gd name="connsiteX1-223" fmla="*/ 2236737 w 2487562"/>
              <a:gd name="connsiteY1-224" fmla="*/ 1224763 h 1224763"/>
              <a:gd name="connsiteX2-225" fmla="*/ 2487562 w 2487562"/>
              <a:gd name="connsiteY2-226" fmla="*/ 529438 h 1224763"/>
              <a:gd name="connsiteX3-227" fmla="*/ 2255787 w 2487562"/>
              <a:gd name="connsiteY3-228" fmla="*/ 370688 h 1224763"/>
              <a:gd name="connsiteX4-229" fmla="*/ 2030362 w 2487562"/>
              <a:gd name="connsiteY4-230" fmla="*/ 145263 h 1224763"/>
              <a:gd name="connsiteX5-231" fmla="*/ 1601737 w 2487562"/>
              <a:gd name="connsiteY5-232" fmla="*/ 21438 h 1224763"/>
              <a:gd name="connsiteX6-233" fmla="*/ 1112787 w 2487562"/>
              <a:gd name="connsiteY6-234" fmla="*/ 30963 h 1224763"/>
              <a:gd name="connsiteX7-235" fmla="*/ 817512 w 2487562"/>
              <a:gd name="connsiteY7-236" fmla="*/ 145263 h 1224763"/>
              <a:gd name="connsiteX8-237" fmla="*/ 166637 w 2487562"/>
              <a:gd name="connsiteY8-238" fmla="*/ 437363 h 1224763"/>
              <a:gd name="connsiteX9-239" fmla="*/ 249187 w 2487562"/>
              <a:gd name="connsiteY9-240" fmla="*/ 1132688 h 1224763"/>
              <a:gd name="connsiteX10-241" fmla="*/ 423812 w 2487562"/>
              <a:gd name="connsiteY10-242" fmla="*/ 1224763 h 1224763"/>
              <a:gd name="connsiteX0-243" fmla="*/ 423812 w 2487562"/>
              <a:gd name="connsiteY0-244" fmla="*/ 1276040 h 1276040"/>
              <a:gd name="connsiteX1-245" fmla="*/ 2236737 w 2487562"/>
              <a:gd name="connsiteY1-246" fmla="*/ 1276040 h 1276040"/>
              <a:gd name="connsiteX2-247" fmla="*/ 2487562 w 2487562"/>
              <a:gd name="connsiteY2-248" fmla="*/ 580715 h 1276040"/>
              <a:gd name="connsiteX3-249" fmla="*/ 2255787 w 2487562"/>
              <a:gd name="connsiteY3-250" fmla="*/ 421965 h 1276040"/>
              <a:gd name="connsiteX4-251" fmla="*/ 2030362 w 2487562"/>
              <a:gd name="connsiteY4-252" fmla="*/ 196540 h 1276040"/>
              <a:gd name="connsiteX5-253" fmla="*/ 1601737 w 2487562"/>
              <a:gd name="connsiteY5-254" fmla="*/ 72715 h 1276040"/>
              <a:gd name="connsiteX6-255" fmla="*/ 1112787 w 2487562"/>
              <a:gd name="connsiteY6-256" fmla="*/ 82240 h 1276040"/>
              <a:gd name="connsiteX7-257" fmla="*/ 817512 w 2487562"/>
              <a:gd name="connsiteY7-258" fmla="*/ 196540 h 1276040"/>
              <a:gd name="connsiteX8-259" fmla="*/ 166637 w 2487562"/>
              <a:gd name="connsiteY8-260" fmla="*/ 488640 h 1276040"/>
              <a:gd name="connsiteX9-261" fmla="*/ 249187 w 2487562"/>
              <a:gd name="connsiteY9-262" fmla="*/ 1183965 h 1276040"/>
              <a:gd name="connsiteX10-263" fmla="*/ 423812 w 2487562"/>
              <a:gd name="connsiteY10-264" fmla="*/ 1276040 h 1276040"/>
              <a:gd name="connsiteX0-265" fmla="*/ 423812 w 2487562"/>
              <a:gd name="connsiteY0-266" fmla="*/ 1359584 h 1359584"/>
              <a:gd name="connsiteX1-267" fmla="*/ 2236737 w 2487562"/>
              <a:gd name="connsiteY1-268" fmla="*/ 1359584 h 1359584"/>
              <a:gd name="connsiteX2-269" fmla="*/ 2487562 w 2487562"/>
              <a:gd name="connsiteY2-270" fmla="*/ 664259 h 1359584"/>
              <a:gd name="connsiteX3-271" fmla="*/ 2255787 w 2487562"/>
              <a:gd name="connsiteY3-272" fmla="*/ 505509 h 1359584"/>
              <a:gd name="connsiteX4-273" fmla="*/ 2030362 w 2487562"/>
              <a:gd name="connsiteY4-274" fmla="*/ 280084 h 1359584"/>
              <a:gd name="connsiteX5-275" fmla="*/ 1601737 w 2487562"/>
              <a:gd name="connsiteY5-276" fmla="*/ 156259 h 1359584"/>
              <a:gd name="connsiteX6-277" fmla="*/ 1112787 w 2487562"/>
              <a:gd name="connsiteY6-278" fmla="*/ 165784 h 1359584"/>
              <a:gd name="connsiteX7-279" fmla="*/ 817512 w 2487562"/>
              <a:gd name="connsiteY7-280" fmla="*/ 280084 h 1359584"/>
              <a:gd name="connsiteX8-281" fmla="*/ 166637 w 2487562"/>
              <a:gd name="connsiteY8-282" fmla="*/ 572184 h 1359584"/>
              <a:gd name="connsiteX9-283" fmla="*/ 249187 w 2487562"/>
              <a:gd name="connsiteY9-284" fmla="*/ 1267509 h 1359584"/>
              <a:gd name="connsiteX10-285" fmla="*/ 423812 w 2487562"/>
              <a:gd name="connsiteY10-286" fmla="*/ 1359584 h 1359584"/>
              <a:gd name="connsiteX0-287" fmla="*/ 423812 w 2487562"/>
              <a:gd name="connsiteY0-288" fmla="*/ 1359584 h 1359584"/>
              <a:gd name="connsiteX1-289" fmla="*/ 2236737 w 2487562"/>
              <a:gd name="connsiteY1-290" fmla="*/ 1359584 h 1359584"/>
              <a:gd name="connsiteX2-291" fmla="*/ 2487562 w 2487562"/>
              <a:gd name="connsiteY2-292" fmla="*/ 664259 h 1359584"/>
              <a:gd name="connsiteX3-293" fmla="*/ 2255787 w 2487562"/>
              <a:gd name="connsiteY3-294" fmla="*/ 505509 h 1359584"/>
              <a:gd name="connsiteX4-295" fmla="*/ 2030362 w 2487562"/>
              <a:gd name="connsiteY4-296" fmla="*/ 280084 h 1359584"/>
              <a:gd name="connsiteX5-297" fmla="*/ 1601737 w 2487562"/>
              <a:gd name="connsiteY5-298" fmla="*/ 156259 h 1359584"/>
              <a:gd name="connsiteX6-299" fmla="*/ 1112787 w 2487562"/>
              <a:gd name="connsiteY6-300" fmla="*/ 165784 h 1359584"/>
              <a:gd name="connsiteX7-301" fmla="*/ 817512 w 2487562"/>
              <a:gd name="connsiteY7-302" fmla="*/ 280084 h 1359584"/>
              <a:gd name="connsiteX8-303" fmla="*/ 166637 w 2487562"/>
              <a:gd name="connsiteY8-304" fmla="*/ 572184 h 1359584"/>
              <a:gd name="connsiteX9-305" fmla="*/ 249187 w 2487562"/>
              <a:gd name="connsiteY9-306" fmla="*/ 1267509 h 1359584"/>
              <a:gd name="connsiteX10-307" fmla="*/ 423812 w 2487562"/>
              <a:gd name="connsiteY10-308" fmla="*/ 1359584 h 1359584"/>
              <a:gd name="connsiteX0-309" fmla="*/ 423812 w 2487562"/>
              <a:gd name="connsiteY0-310" fmla="*/ 1359584 h 1359584"/>
              <a:gd name="connsiteX1-311" fmla="*/ 2236737 w 2487562"/>
              <a:gd name="connsiteY1-312" fmla="*/ 1359584 h 1359584"/>
              <a:gd name="connsiteX2-313" fmla="*/ 2487562 w 2487562"/>
              <a:gd name="connsiteY2-314" fmla="*/ 664259 h 1359584"/>
              <a:gd name="connsiteX3-315" fmla="*/ 2255787 w 2487562"/>
              <a:gd name="connsiteY3-316" fmla="*/ 505509 h 1359584"/>
              <a:gd name="connsiteX4-317" fmla="*/ 2030362 w 2487562"/>
              <a:gd name="connsiteY4-318" fmla="*/ 280084 h 1359584"/>
              <a:gd name="connsiteX5-319" fmla="*/ 1601737 w 2487562"/>
              <a:gd name="connsiteY5-320" fmla="*/ 156259 h 1359584"/>
              <a:gd name="connsiteX6-321" fmla="*/ 1112787 w 2487562"/>
              <a:gd name="connsiteY6-322" fmla="*/ 165784 h 1359584"/>
              <a:gd name="connsiteX7-323" fmla="*/ 817512 w 2487562"/>
              <a:gd name="connsiteY7-324" fmla="*/ 280084 h 1359584"/>
              <a:gd name="connsiteX8-325" fmla="*/ 166637 w 2487562"/>
              <a:gd name="connsiteY8-326" fmla="*/ 572184 h 1359584"/>
              <a:gd name="connsiteX9-327" fmla="*/ 249187 w 2487562"/>
              <a:gd name="connsiteY9-328" fmla="*/ 1267509 h 1359584"/>
              <a:gd name="connsiteX10-329" fmla="*/ 423812 w 2487562"/>
              <a:gd name="connsiteY10-330" fmla="*/ 1359584 h 1359584"/>
              <a:gd name="connsiteX0-331" fmla="*/ 423812 w 2487562"/>
              <a:gd name="connsiteY0-332" fmla="*/ 1359584 h 1359584"/>
              <a:gd name="connsiteX1-333" fmla="*/ 2236737 w 2487562"/>
              <a:gd name="connsiteY1-334" fmla="*/ 1359584 h 1359584"/>
              <a:gd name="connsiteX2-335" fmla="*/ 2487562 w 2487562"/>
              <a:gd name="connsiteY2-336" fmla="*/ 664259 h 1359584"/>
              <a:gd name="connsiteX3-337" fmla="*/ 2255787 w 2487562"/>
              <a:gd name="connsiteY3-338" fmla="*/ 505509 h 1359584"/>
              <a:gd name="connsiteX4-339" fmla="*/ 2030362 w 2487562"/>
              <a:gd name="connsiteY4-340" fmla="*/ 280084 h 1359584"/>
              <a:gd name="connsiteX5-341" fmla="*/ 1601737 w 2487562"/>
              <a:gd name="connsiteY5-342" fmla="*/ 156259 h 1359584"/>
              <a:gd name="connsiteX6-343" fmla="*/ 1112787 w 2487562"/>
              <a:gd name="connsiteY6-344" fmla="*/ 165784 h 1359584"/>
              <a:gd name="connsiteX7-345" fmla="*/ 817512 w 2487562"/>
              <a:gd name="connsiteY7-346" fmla="*/ 280084 h 1359584"/>
              <a:gd name="connsiteX8-347" fmla="*/ 166637 w 2487562"/>
              <a:gd name="connsiteY8-348" fmla="*/ 572184 h 1359584"/>
              <a:gd name="connsiteX9-349" fmla="*/ 249187 w 2487562"/>
              <a:gd name="connsiteY9-350" fmla="*/ 1267509 h 1359584"/>
              <a:gd name="connsiteX10-351" fmla="*/ 423812 w 2487562"/>
              <a:gd name="connsiteY10-352" fmla="*/ 1359584 h 1359584"/>
              <a:gd name="connsiteX0-353" fmla="*/ 423812 w 2487562"/>
              <a:gd name="connsiteY0-354" fmla="*/ 1359584 h 1359584"/>
              <a:gd name="connsiteX1-355" fmla="*/ 2236737 w 2487562"/>
              <a:gd name="connsiteY1-356" fmla="*/ 1359584 h 1359584"/>
              <a:gd name="connsiteX2-357" fmla="*/ 2487562 w 2487562"/>
              <a:gd name="connsiteY2-358" fmla="*/ 664259 h 1359584"/>
              <a:gd name="connsiteX3-359" fmla="*/ 2255787 w 2487562"/>
              <a:gd name="connsiteY3-360" fmla="*/ 505509 h 1359584"/>
              <a:gd name="connsiteX4-361" fmla="*/ 2030362 w 2487562"/>
              <a:gd name="connsiteY4-362" fmla="*/ 280084 h 1359584"/>
              <a:gd name="connsiteX5-363" fmla="*/ 1601737 w 2487562"/>
              <a:gd name="connsiteY5-364" fmla="*/ 156259 h 1359584"/>
              <a:gd name="connsiteX6-365" fmla="*/ 1112787 w 2487562"/>
              <a:gd name="connsiteY6-366" fmla="*/ 165784 h 1359584"/>
              <a:gd name="connsiteX7-367" fmla="*/ 817512 w 2487562"/>
              <a:gd name="connsiteY7-368" fmla="*/ 280084 h 1359584"/>
              <a:gd name="connsiteX8-369" fmla="*/ 166637 w 2487562"/>
              <a:gd name="connsiteY8-370" fmla="*/ 572184 h 1359584"/>
              <a:gd name="connsiteX9-371" fmla="*/ 249187 w 2487562"/>
              <a:gd name="connsiteY9-372" fmla="*/ 1267509 h 1359584"/>
              <a:gd name="connsiteX10-373" fmla="*/ 423812 w 2487562"/>
              <a:gd name="connsiteY10-374" fmla="*/ 1359584 h 1359584"/>
              <a:gd name="connsiteX0-375" fmla="*/ 423812 w 2487562"/>
              <a:gd name="connsiteY0-376" fmla="*/ 1359584 h 1359584"/>
              <a:gd name="connsiteX1-377" fmla="*/ 2236737 w 2487562"/>
              <a:gd name="connsiteY1-378" fmla="*/ 1359584 h 1359584"/>
              <a:gd name="connsiteX2-379" fmla="*/ 2487562 w 2487562"/>
              <a:gd name="connsiteY2-380" fmla="*/ 664259 h 1359584"/>
              <a:gd name="connsiteX3-381" fmla="*/ 2255787 w 2487562"/>
              <a:gd name="connsiteY3-382" fmla="*/ 505509 h 1359584"/>
              <a:gd name="connsiteX4-383" fmla="*/ 2030362 w 2487562"/>
              <a:gd name="connsiteY4-384" fmla="*/ 280084 h 1359584"/>
              <a:gd name="connsiteX5-385" fmla="*/ 1601737 w 2487562"/>
              <a:gd name="connsiteY5-386" fmla="*/ 156259 h 1359584"/>
              <a:gd name="connsiteX6-387" fmla="*/ 1112787 w 2487562"/>
              <a:gd name="connsiteY6-388" fmla="*/ 165784 h 1359584"/>
              <a:gd name="connsiteX7-389" fmla="*/ 817512 w 2487562"/>
              <a:gd name="connsiteY7-390" fmla="*/ 280084 h 1359584"/>
              <a:gd name="connsiteX8-391" fmla="*/ 166637 w 2487562"/>
              <a:gd name="connsiteY8-392" fmla="*/ 572184 h 1359584"/>
              <a:gd name="connsiteX9-393" fmla="*/ 249187 w 2487562"/>
              <a:gd name="connsiteY9-394" fmla="*/ 1267509 h 1359584"/>
              <a:gd name="connsiteX10-395" fmla="*/ 423812 w 2487562"/>
              <a:gd name="connsiteY10-396" fmla="*/ 1359584 h 1359584"/>
              <a:gd name="connsiteX0-397" fmla="*/ 423812 w 2487562"/>
              <a:gd name="connsiteY0-398" fmla="*/ 1359584 h 1359584"/>
              <a:gd name="connsiteX1-399" fmla="*/ 2236737 w 2487562"/>
              <a:gd name="connsiteY1-400" fmla="*/ 1359584 h 1359584"/>
              <a:gd name="connsiteX2-401" fmla="*/ 2487562 w 2487562"/>
              <a:gd name="connsiteY2-402" fmla="*/ 664259 h 1359584"/>
              <a:gd name="connsiteX3-403" fmla="*/ 2255787 w 2487562"/>
              <a:gd name="connsiteY3-404" fmla="*/ 505509 h 1359584"/>
              <a:gd name="connsiteX4-405" fmla="*/ 2030362 w 2487562"/>
              <a:gd name="connsiteY4-406" fmla="*/ 280084 h 1359584"/>
              <a:gd name="connsiteX5-407" fmla="*/ 1601737 w 2487562"/>
              <a:gd name="connsiteY5-408" fmla="*/ 156259 h 1359584"/>
              <a:gd name="connsiteX6-409" fmla="*/ 1112787 w 2487562"/>
              <a:gd name="connsiteY6-410" fmla="*/ 165784 h 1359584"/>
              <a:gd name="connsiteX7-411" fmla="*/ 817512 w 2487562"/>
              <a:gd name="connsiteY7-412" fmla="*/ 280084 h 1359584"/>
              <a:gd name="connsiteX8-413" fmla="*/ 166637 w 2487562"/>
              <a:gd name="connsiteY8-414" fmla="*/ 572184 h 1359584"/>
              <a:gd name="connsiteX9-415" fmla="*/ 249187 w 2487562"/>
              <a:gd name="connsiteY9-416" fmla="*/ 1267509 h 1359584"/>
              <a:gd name="connsiteX10-417" fmla="*/ 423812 w 2487562"/>
              <a:gd name="connsiteY10-418" fmla="*/ 1359584 h 1359584"/>
              <a:gd name="connsiteX0-419" fmla="*/ 423812 w 2487562"/>
              <a:gd name="connsiteY0-420" fmla="*/ 1359584 h 1359584"/>
              <a:gd name="connsiteX1-421" fmla="*/ 2236737 w 2487562"/>
              <a:gd name="connsiteY1-422" fmla="*/ 1359584 h 1359584"/>
              <a:gd name="connsiteX2-423" fmla="*/ 2487562 w 2487562"/>
              <a:gd name="connsiteY2-424" fmla="*/ 664259 h 1359584"/>
              <a:gd name="connsiteX3-425" fmla="*/ 2255787 w 2487562"/>
              <a:gd name="connsiteY3-426" fmla="*/ 505509 h 1359584"/>
              <a:gd name="connsiteX4-427" fmla="*/ 2030362 w 2487562"/>
              <a:gd name="connsiteY4-428" fmla="*/ 280084 h 1359584"/>
              <a:gd name="connsiteX5-429" fmla="*/ 1601737 w 2487562"/>
              <a:gd name="connsiteY5-430" fmla="*/ 156259 h 1359584"/>
              <a:gd name="connsiteX6-431" fmla="*/ 1112787 w 2487562"/>
              <a:gd name="connsiteY6-432" fmla="*/ 165784 h 1359584"/>
              <a:gd name="connsiteX7-433" fmla="*/ 817512 w 2487562"/>
              <a:gd name="connsiteY7-434" fmla="*/ 280084 h 1359584"/>
              <a:gd name="connsiteX8-435" fmla="*/ 166637 w 2487562"/>
              <a:gd name="connsiteY8-436" fmla="*/ 572184 h 1359584"/>
              <a:gd name="connsiteX9-437" fmla="*/ 249187 w 2487562"/>
              <a:gd name="connsiteY9-438" fmla="*/ 1267509 h 1359584"/>
              <a:gd name="connsiteX10-439" fmla="*/ 423812 w 2487562"/>
              <a:gd name="connsiteY10-440" fmla="*/ 1359584 h 1359584"/>
              <a:gd name="connsiteX0-441" fmla="*/ 423812 w 2488256"/>
              <a:gd name="connsiteY0-442" fmla="*/ 1359584 h 1359584"/>
              <a:gd name="connsiteX1-443" fmla="*/ 2236737 w 2488256"/>
              <a:gd name="connsiteY1-444" fmla="*/ 1359584 h 1359584"/>
              <a:gd name="connsiteX2-445" fmla="*/ 2487562 w 2488256"/>
              <a:gd name="connsiteY2-446" fmla="*/ 664259 h 1359584"/>
              <a:gd name="connsiteX3-447" fmla="*/ 2255787 w 2488256"/>
              <a:gd name="connsiteY3-448" fmla="*/ 505509 h 1359584"/>
              <a:gd name="connsiteX4-449" fmla="*/ 2030362 w 2488256"/>
              <a:gd name="connsiteY4-450" fmla="*/ 280084 h 1359584"/>
              <a:gd name="connsiteX5-451" fmla="*/ 1601737 w 2488256"/>
              <a:gd name="connsiteY5-452" fmla="*/ 156259 h 1359584"/>
              <a:gd name="connsiteX6-453" fmla="*/ 1112787 w 2488256"/>
              <a:gd name="connsiteY6-454" fmla="*/ 165784 h 1359584"/>
              <a:gd name="connsiteX7-455" fmla="*/ 817512 w 2488256"/>
              <a:gd name="connsiteY7-456" fmla="*/ 280084 h 1359584"/>
              <a:gd name="connsiteX8-457" fmla="*/ 166637 w 2488256"/>
              <a:gd name="connsiteY8-458" fmla="*/ 572184 h 1359584"/>
              <a:gd name="connsiteX9-459" fmla="*/ 249187 w 2488256"/>
              <a:gd name="connsiteY9-460" fmla="*/ 1267509 h 1359584"/>
              <a:gd name="connsiteX10-461" fmla="*/ 423812 w 2488256"/>
              <a:gd name="connsiteY10-462" fmla="*/ 1359584 h 1359584"/>
              <a:gd name="connsiteX0-463" fmla="*/ 423812 w 2613718"/>
              <a:gd name="connsiteY0-464" fmla="*/ 1359584 h 1359584"/>
              <a:gd name="connsiteX1-465" fmla="*/ 2236737 w 2613718"/>
              <a:gd name="connsiteY1-466" fmla="*/ 1359584 h 1359584"/>
              <a:gd name="connsiteX2-467" fmla="*/ 2487562 w 2613718"/>
              <a:gd name="connsiteY2-468" fmla="*/ 664259 h 1359584"/>
              <a:gd name="connsiteX3-469" fmla="*/ 2255787 w 2613718"/>
              <a:gd name="connsiteY3-470" fmla="*/ 505509 h 1359584"/>
              <a:gd name="connsiteX4-471" fmla="*/ 2030362 w 2613718"/>
              <a:gd name="connsiteY4-472" fmla="*/ 280084 h 1359584"/>
              <a:gd name="connsiteX5-473" fmla="*/ 1601737 w 2613718"/>
              <a:gd name="connsiteY5-474" fmla="*/ 156259 h 1359584"/>
              <a:gd name="connsiteX6-475" fmla="*/ 1112787 w 2613718"/>
              <a:gd name="connsiteY6-476" fmla="*/ 165784 h 1359584"/>
              <a:gd name="connsiteX7-477" fmla="*/ 817512 w 2613718"/>
              <a:gd name="connsiteY7-478" fmla="*/ 280084 h 1359584"/>
              <a:gd name="connsiteX8-479" fmla="*/ 166637 w 2613718"/>
              <a:gd name="connsiteY8-480" fmla="*/ 572184 h 1359584"/>
              <a:gd name="connsiteX9-481" fmla="*/ 249187 w 2613718"/>
              <a:gd name="connsiteY9-482" fmla="*/ 1267509 h 1359584"/>
              <a:gd name="connsiteX10-483" fmla="*/ 423812 w 2613718"/>
              <a:gd name="connsiteY10-484" fmla="*/ 1359584 h 1359584"/>
              <a:gd name="connsiteX0-485" fmla="*/ 423812 w 2679088"/>
              <a:gd name="connsiteY0-486" fmla="*/ 1359584 h 1359584"/>
              <a:gd name="connsiteX1-487" fmla="*/ 2236737 w 2679088"/>
              <a:gd name="connsiteY1-488" fmla="*/ 1359584 h 1359584"/>
              <a:gd name="connsiteX2-489" fmla="*/ 2487562 w 2679088"/>
              <a:gd name="connsiteY2-490" fmla="*/ 664259 h 1359584"/>
              <a:gd name="connsiteX3-491" fmla="*/ 2255787 w 2679088"/>
              <a:gd name="connsiteY3-492" fmla="*/ 505509 h 1359584"/>
              <a:gd name="connsiteX4-493" fmla="*/ 2030362 w 2679088"/>
              <a:gd name="connsiteY4-494" fmla="*/ 280084 h 1359584"/>
              <a:gd name="connsiteX5-495" fmla="*/ 1601737 w 2679088"/>
              <a:gd name="connsiteY5-496" fmla="*/ 156259 h 1359584"/>
              <a:gd name="connsiteX6-497" fmla="*/ 1112787 w 2679088"/>
              <a:gd name="connsiteY6-498" fmla="*/ 165784 h 1359584"/>
              <a:gd name="connsiteX7-499" fmla="*/ 817512 w 2679088"/>
              <a:gd name="connsiteY7-500" fmla="*/ 280084 h 1359584"/>
              <a:gd name="connsiteX8-501" fmla="*/ 166637 w 2679088"/>
              <a:gd name="connsiteY8-502" fmla="*/ 572184 h 1359584"/>
              <a:gd name="connsiteX9-503" fmla="*/ 249187 w 2679088"/>
              <a:gd name="connsiteY9-504" fmla="*/ 1267509 h 1359584"/>
              <a:gd name="connsiteX10-505" fmla="*/ 423812 w 2679088"/>
              <a:gd name="connsiteY10-506" fmla="*/ 1359584 h 1359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2679088" h="1359584">
                <a:moveTo>
                  <a:pt x="423812" y="1359584"/>
                </a:moveTo>
                <a:lnTo>
                  <a:pt x="2236737" y="1359584"/>
                </a:lnTo>
                <a:cubicBezTo>
                  <a:pt x="2656895" y="1356409"/>
                  <a:pt x="2851629" y="896034"/>
                  <a:pt x="2487562" y="664259"/>
                </a:cubicBezTo>
                <a:cubicBezTo>
                  <a:pt x="2492854" y="595467"/>
                  <a:pt x="2472745" y="428251"/>
                  <a:pt x="2255787" y="505509"/>
                </a:cubicBezTo>
                <a:cubicBezTo>
                  <a:pt x="2253670" y="392267"/>
                  <a:pt x="2242029" y="279026"/>
                  <a:pt x="2030362" y="280084"/>
                </a:cubicBezTo>
                <a:cubicBezTo>
                  <a:pt x="2004962" y="137209"/>
                  <a:pt x="1795412" y="-21541"/>
                  <a:pt x="1601737" y="156259"/>
                </a:cubicBezTo>
                <a:cubicBezTo>
                  <a:pt x="1470504" y="-88216"/>
                  <a:pt x="1209095" y="-15191"/>
                  <a:pt x="1112787" y="165784"/>
                </a:cubicBezTo>
                <a:cubicBezTo>
                  <a:pt x="1008012" y="122392"/>
                  <a:pt x="865137" y="98051"/>
                  <a:pt x="817512" y="280084"/>
                </a:cubicBezTo>
                <a:cubicBezTo>
                  <a:pt x="568804" y="70534"/>
                  <a:pt x="53395" y="245159"/>
                  <a:pt x="166637" y="572184"/>
                </a:cubicBezTo>
                <a:cubicBezTo>
                  <a:pt x="-110646" y="775384"/>
                  <a:pt x="-13280" y="1102409"/>
                  <a:pt x="249187" y="1267509"/>
                </a:cubicBezTo>
                <a:cubicBezTo>
                  <a:pt x="288345" y="1352176"/>
                  <a:pt x="346554" y="1357467"/>
                  <a:pt x="423812" y="1359584"/>
                </a:cubicBezTo>
                <a:close/>
              </a:path>
            </a:pathLst>
          </a:custGeom>
          <a:solidFill>
            <a:srgbClr val="0FC4FF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6074" y="740893"/>
            <a:ext cx="2363729" cy="1215768"/>
          </a:xfrm>
          <a:custGeom>
            <a:avLst/>
            <a:gdLst>
              <a:gd name="connsiteX0" fmla="*/ 171450 w 2209800"/>
              <a:gd name="connsiteY0" fmla="*/ 1162050 h 1162050"/>
              <a:gd name="connsiteX1" fmla="*/ 2076450 w 2209800"/>
              <a:gd name="connsiteY1" fmla="*/ 1162050 h 1162050"/>
              <a:gd name="connsiteX2" fmla="*/ 2209800 w 2209800"/>
              <a:gd name="connsiteY2" fmla="*/ 476250 h 1162050"/>
              <a:gd name="connsiteX3" fmla="*/ 1701800 w 2209800"/>
              <a:gd name="connsiteY3" fmla="*/ 0 h 1162050"/>
              <a:gd name="connsiteX4" fmla="*/ 1235075 w 2209800"/>
              <a:gd name="connsiteY4" fmla="*/ 63500 h 1162050"/>
              <a:gd name="connsiteX5" fmla="*/ 720725 w 2209800"/>
              <a:gd name="connsiteY5" fmla="*/ 79375 h 1162050"/>
              <a:gd name="connsiteX6" fmla="*/ 177800 w 2209800"/>
              <a:gd name="connsiteY6" fmla="*/ 320675 h 1162050"/>
              <a:gd name="connsiteX7" fmla="*/ 6350 w 2209800"/>
              <a:gd name="connsiteY7" fmla="*/ 552450 h 1162050"/>
              <a:gd name="connsiteX8" fmla="*/ 0 w 2209800"/>
              <a:gd name="connsiteY8" fmla="*/ 790575 h 1162050"/>
              <a:gd name="connsiteX9" fmla="*/ 171450 w 2209800"/>
              <a:gd name="connsiteY9" fmla="*/ 1162050 h 1162050"/>
              <a:gd name="connsiteX0-1" fmla="*/ 171450 w 2273864"/>
              <a:gd name="connsiteY0-2" fmla="*/ 1162050 h 1162050"/>
              <a:gd name="connsiteX1-3" fmla="*/ 2076450 w 2273864"/>
              <a:gd name="connsiteY1-4" fmla="*/ 1162050 h 1162050"/>
              <a:gd name="connsiteX2-5" fmla="*/ 2209800 w 2273864"/>
              <a:gd name="connsiteY2-6" fmla="*/ 476250 h 1162050"/>
              <a:gd name="connsiteX3-7" fmla="*/ 1701800 w 2273864"/>
              <a:gd name="connsiteY3-8" fmla="*/ 0 h 1162050"/>
              <a:gd name="connsiteX4-9" fmla="*/ 1235075 w 2273864"/>
              <a:gd name="connsiteY4-10" fmla="*/ 63500 h 1162050"/>
              <a:gd name="connsiteX5-11" fmla="*/ 720725 w 2273864"/>
              <a:gd name="connsiteY5-12" fmla="*/ 79375 h 1162050"/>
              <a:gd name="connsiteX6-13" fmla="*/ 177800 w 2273864"/>
              <a:gd name="connsiteY6-14" fmla="*/ 320675 h 1162050"/>
              <a:gd name="connsiteX7-15" fmla="*/ 6350 w 2273864"/>
              <a:gd name="connsiteY7-16" fmla="*/ 552450 h 1162050"/>
              <a:gd name="connsiteX8-17" fmla="*/ 0 w 2273864"/>
              <a:gd name="connsiteY8-18" fmla="*/ 790575 h 1162050"/>
              <a:gd name="connsiteX9-19" fmla="*/ 171450 w 2273864"/>
              <a:gd name="connsiteY9-20" fmla="*/ 1162050 h 1162050"/>
              <a:gd name="connsiteX0-21" fmla="*/ 171450 w 2413593"/>
              <a:gd name="connsiteY0-22" fmla="*/ 1162050 h 1162050"/>
              <a:gd name="connsiteX1-23" fmla="*/ 2076450 w 2413593"/>
              <a:gd name="connsiteY1-24" fmla="*/ 1162050 h 1162050"/>
              <a:gd name="connsiteX2-25" fmla="*/ 2209800 w 2413593"/>
              <a:gd name="connsiteY2-26" fmla="*/ 476250 h 1162050"/>
              <a:gd name="connsiteX3-27" fmla="*/ 1701800 w 2413593"/>
              <a:gd name="connsiteY3-28" fmla="*/ 0 h 1162050"/>
              <a:gd name="connsiteX4-29" fmla="*/ 1235075 w 2413593"/>
              <a:gd name="connsiteY4-30" fmla="*/ 63500 h 1162050"/>
              <a:gd name="connsiteX5-31" fmla="*/ 720725 w 2413593"/>
              <a:gd name="connsiteY5-32" fmla="*/ 79375 h 1162050"/>
              <a:gd name="connsiteX6-33" fmla="*/ 177800 w 2413593"/>
              <a:gd name="connsiteY6-34" fmla="*/ 320675 h 1162050"/>
              <a:gd name="connsiteX7-35" fmla="*/ 6350 w 2413593"/>
              <a:gd name="connsiteY7-36" fmla="*/ 552450 h 1162050"/>
              <a:gd name="connsiteX8-37" fmla="*/ 0 w 2413593"/>
              <a:gd name="connsiteY8-38" fmla="*/ 790575 h 1162050"/>
              <a:gd name="connsiteX9-39" fmla="*/ 171450 w 2413593"/>
              <a:gd name="connsiteY9-40" fmla="*/ 1162050 h 1162050"/>
              <a:gd name="connsiteX0-41" fmla="*/ 171450 w 2413593"/>
              <a:gd name="connsiteY0-42" fmla="*/ 1162050 h 1162050"/>
              <a:gd name="connsiteX1-43" fmla="*/ 2076450 w 2413593"/>
              <a:gd name="connsiteY1-44" fmla="*/ 1162050 h 1162050"/>
              <a:gd name="connsiteX2-45" fmla="*/ 2209800 w 2413593"/>
              <a:gd name="connsiteY2-46" fmla="*/ 476250 h 1162050"/>
              <a:gd name="connsiteX3-47" fmla="*/ 1701800 w 2413593"/>
              <a:gd name="connsiteY3-48" fmla="*/ 0 h 1162050"/>
              <a:gd name="connsiteX4-49" fmla="*/ 1235075 w 2413593"/>
              <a:gd name="connsiteY4-50" fmla="*/ 63500 h 1162050"/>
              <a:gd name="connsiteX5-51" fmla="*/ 720725 w 2413593"/>
              <a:gd name="connsiteY5-52" fmla="*/ 79375 h 1162050"/>
              <a:gd name="connsiteX6-53" fmla="*/ 177800 w 2413593"/>
              <a:gd name="connsiteY6-54" fmla="*/ 320675 h 1162050"/>
              <a:gd name="connsiteX7-55" fmla="*/ 6350 w 2413593"/>
              <a:gd name="connsiteY7-56" fmla="*/ 552450 h 1162050"/>
              <a:gd name="connsiteX8-57" fmla="*/ 0 w 2413593"/>
              <a:gd name="connsiteY8-58" fmla="*/ 790575 h 1162050"/>
              <a:gd name="connsiteX9-59" fmla="*/ 171450 w 2413593"/>
              <a:gd name="connsiteY9-60" fmla="*/ 1162050 h 1162050"/>
              <a:gd name="connsiteX0-61" fmla="*/ 171450 w 2413593"/>
              <a:gd name="connsiteY0-62" fmla="*/ 1139825 h 1139825"/>
              <a:gd name="connsiteX1-63" fmla="*/ 2076450 w 2413593"/>
              <a:gd name="connsiteY1-64" fmla="*/ 1139825 h 1139825"/>
              <a:gd name="connsiteX2-65" fmla="*/ 2209800 w 2413593"/>
              <a:gd name="connsiteY2-66" fmla="*/ 454025 h 1139825"/>
              <a:gd name="connsiteX3-67" fmla="*/ 1704975 w 2413593"/>
              <a:gd name="connsiteY3-68" fmla="*/ 0 h 1139825"/>
              <a:gd name="connsiteX4-69" fmla="*/ 1235075 w 2413593"/>
              <a:gd name="connsiteY4-70" fmla="*/ 41275 h 1139825"/>
              <a:gd name="connsiteX5-71" fmla="*/ 720725 w 2413593"/>
              <a:gd name="connsiteY5-72" fmla="*/ 57150 h 1139825"/>
              <a:gd name="connsiteX6-73" fmla="*/ 177800 w 2413593"/>
              <a:gd name="connsiteY6-74" fmla="*/ 298450 h 1139825"/>
              <a:gd name="connsiteX7-75" fmla="*/ 6350 w 2413593"/>
              <a:gd name="connsiteY7-76" fmla="*/ 530225 h 1139825"/>
              <a:gd name="connsiteX8-77" fmla="*/ 0 w 2413593"/>
              <a:gd name="connsiteY8-78" fmla="*/ 768350 h 1139825"/>
              <a:gd name="connsiteX9-79" fmla="*/ 171450 w 2413593"/>
              <a:gd name="connsiteY9-80" fmla="*/ 1139825 h 1139825"/>
              <a:gd name="connsiteX0-81" fmla="*/ 171450 w 2413593"/>
              <a:gd name="connsiteY0-82" fmla="*/ 1261427 h 1261427"/>
              <a:gd name="connsiteX1-83" fmla="*/ 2076450 w 2413593"/>
              <a:gd name="connsiteY1-84" fmla="*/ 1261427 h 1261427"/>
              <a:gd name="connsiteX2-85" fmla="*/ 2209800 w 2413593"/>
              <a:gd name="connsiteY2-86" fmla="*/ 575627 h 1261427"/>
              <a:gd name="connsiteX3-87" fmla="*/ 1704975 w 2413593"/>
              <a:gd name="connsiteY3-88" fmla="*/ 121602 h 1261427"/>
              <a:gd name="connsiteX4-89" fmla="*/ 1235075 w 2413593"/>
              <a:gd name="connsiteY4-90" fmla="*/ 162877 h 1261427"/>
              <a:gd name="connsiteX5-91" fmla="*/ 720725 w 2413593"/>
              <a:gd name="connsiteY5-92" fmla="*/ 178752 h 1261427"/>
              <a:gd name="connsiteX6-93" fmla="*/ 177800 w 2413593"/>
              <a:gd name="connsiteY6-94" fmla="*/ 420052 h 1261427"/>
              <a:gd name="connsiteX7-95" fmla="*/ 6350 w 2413593"/>
              <a:gd name="connsiteY7-96" fmla="*/ 651827 h 1261427"/>
              <a:gd name="connsiteX8-97" fmla="*/ 0 w 2413593"/>
              <a:gd name="connsiteY8-98" fmla="*/ 889952 h 1261427"/>
              <a:gd name="connsiteX9-99" fmla="*/ 171450 w 2413593"/>
              <a:gd name="connsiteY9-100" fmla="*/ 1261427 h 1261427"/>
              <a:gd name="connsiteX0-101" fmla="*/ 171450 w 2413593"/>
              <a:gd name="connsiteY0-102" fmla="*/ 1261427 h 1261427"/>
              <a:gd name="connsiteX1-103" fmla="*/ 2076450 w 2413593"/>
              <a:gd name="connsiteY1-104" fmla="*/ 1261427 h 1261427"/>
              <a:gd name="connsiteX2-105" fmla="*/ 2209800 w 2413593"/>
              <a:gd name="connsiteY2-106" fmla="*/ 575627 h 1261427"/>
              <a:gd name="connsiteX3-107" fmla="*/ 1704975 w 2413593"/>
              <a:gd name="connsiteY3-108" fmla="*/ 121602 h 1261427"/>
              <a:gd name="connsiteX4-109" fmla="*/ 1235075 w 2413593"/>
              <a:gd name="connsiteY4-110" fmla="*/ 162877 h 1261427"/>
              <a:gd name="connsiteX5-111" fmla="*/ 720725 w 2413593"/>
              <a:gd name="connsiteY5-112" fmla="*/ 178752 h 1261427"/>
              <a:gd name="connsiteX6-113" fmla="*/ 177800 w 2413593"/>
              <a:gd name="connsiteY6-114" fmla="*/ 420052 h 1261427"/>
              <a:gd name="connsiteX7-115" fmla="*/ 6350 w 2413593"/>
              <a:gd name="connsiteY7-116" fmla="*/ 651827 h 1261427"/>
              <a:gd name="connsiteX8-117" fmla="*/ 0 w 2413593"/>
              <a:gd name="connsiteY8-118" fmla="*/ 889952 h 1261427"/>
              <a:gd name="connsiteX9-119" fmla="*/ 171450 w 2413593"/>
              <a:gd name="connsiteY9-120" fmla="*/ 1261427 h 1261427"/>
              <a:gd name="connsiteX0-121" fmla="*/ 171450 w 2413593"/>
              <a:gd name="connsiteY0-122" fmla="*/ 1261427 h 1261427"/>
              <a:gd name="connsiteX1-123" fmla="*/ 2076450 w 2413593"/>
              <a:gd name="connsiteY1-124" fmla="*/ 1261427 h 1261427"/>
              <a:gd name="connsiteX2-125" fmla="*/ 2209800 w 2413593"/>
              <a:gd name="connsiteY2-126" fmla="*/ 575627 h 1261427"/>
              <a:gd name="connsiteX3-127" fmla="*/ 1704975 w 2413593"/>
              <a:gd name="connsiteY3-128" fmla="*/ 121602 h 1261427"/>
              <a:gd name="connsiteX4-129" fmla="*/ 1235075 w 2413593"/>
              <a:gd name="connsiteY4-130" fmla="*/ 162877 h 1261427"/>
              <a:gd name="connsiteX5-131" fmla="*/ 720725 w 2413593"/>
              <a:gd name="connsiteY5-132" fmla="*/ 178752 h 1261427"/>
              <a:gd name="connsiteX6-133" fmla="*/ 177800 w 2413593"/>
              <a:gd name="connsiteY6-134" fmla="*/ 420052 h 1261427"/>
              <a:gd name="connsiteX7-135" fmla="*/ 6350 w 2413593"/>
              <a:gd name="connsiteY7-136" fmla="*/ 651827 h 1261427"/>
              <a:gd name="connsiteX8-137" fmla="*/ 0 w 2413593"/>
              <a:gd name="connsiteY8-138" fmla="*/ 889952 h 1261427"/>
              <a:gd name="connsiteX9-139" fmla="*/ 171450 w 2413593"/>
              <a:gd name="connsiteY9-140" fmla="*/ 1261427 h 1261427"/>
              <a:gd name="connsiteX0-141" fmla="*/ 171450 w 2413593"/>
              <a:gd name="connsiteY0-142" fmla="*/ 1261427 h 1261427"/>
              <a:gd name="connsiteX1-143" fmla="*/ 2076450 w 2413593"/>
              <a:gd name="connsiteY1-144" fmla="*/ 1261427 h 1261427"/>
              <a:gd name="connsiteX2-145" fmla="*/ 2209800 w 2413593"/>
              <a:gd name="connsiteY2-146" fmla="*/ 575627 h 1261427"/>
              <a:gd name="connsiteX3-147" fmla="*/ 1704975 w 2413593"/>
              <a:gd name="connsiteY3-148" fmla="*/ 121602 h 1261427"/>
              <a:gd name="connsiteX4-149" fmla="*/ 1235075 w 2413593"/>
              <a:gd name="connsiteY4-150" fmla="*/ 162877 h 1261427"/>
              <a:gd name="connsiteX5-151" fmla="*/ 720725 w 2413593"/>
              <a:gd name="connsiteY5-152" fmla="*/ 178752 h 1261427"/>
              <a:gd name="connsiteX6-153" fmla="*/ 177800 w 2413593"/>
              <a:gd name="connsiteY6-154" fmla="*/ 420052 h 1261427"/>
              <a:gd name="connsiteX7-155" fmla="*/ 6350 w 2413593"/>
              <a:gd name="connsiteY7-156" fmla="*/ 651827 h 1261427"/>
              <a:gd name="connsiteX8-157" fmla="*/ 0 w 2413593"/>
              <a:gd name="connsiteY8-158" fmla="*/ 889952 h 1261427"/>
              <a:gd name="connsiteX9-159" fmla="*/ 171450 w 2413593"/>
              <a:gd name="connsiteY9-160" fmla="*/ 1261427 h 1261427"/>
              <a:gd name="connsiteX0-161" fmla="*/ 171450 w 2413593"/>
              <a:gd name="connsiteY0-162" fmla="*/ 1261427 h 1261427"/>
              <a:gd name="connsiteX1-163" fmla="*/ 2076450 w 2413593"/>
              <a:gd name="connsiteY1-164" fmla="*/ 1261427 h 1261427"/>
              <a:gd name="connsiteX2-165" fmla="*/ 2209800 w 2413593"/>
              <a:gd name="connsiteY2-166" fmla="*/ 575627 h 1261427"/>
              <a:gd name="connsiteX3-167" fmla="*/ 1704975 w 2413593"/>
              <a:gd name="connsiteY3-168" fmla="*/ 121602 h 1261427"/>
              <a:gd name="connsiteX4-169" fmla="*/ 1235075 w 2413593"/>
              <a:gd name="connsiteY4-170" fmla="*/ 162877 h 1261427"/>
              <a:gd name="connsiteX5-171" fmla="*/ 720725 w 2413593"/>
              <a:gd name="connsiteY5-172" fmla="*/ 178752 h 1261427"/>
              <a:gd name="connsiteX6-173" fmla="*/ 177800 w 2413593"/>
              <a:gd name="connsiteY6-174" fmla="*/ 420052 h 1261427"/>
              <a:gd name="connsiteX7-175" fmla="*/ 6350 w 2413593"/>
              <a:gd name="connsiteY7-176" fmla="*/ 651827 h 1261427"/>
              <a:gd name="connsiteX8-177" fmla="*/ 0 w 2413593"/>
              <a:gd name="connsiteY8-178" fmla="*/ 889952 h 1261427"/>
              <a:gd name="connsiteX9-179" fmla="*/ 171450 w 2413593"/>
              <a:gd name="connsiteY9-180" fmla="*/ 1261427 h 1261427"/>
              <a:gd name="connsiteX0-181" fmla="*/ 171450 w 2413593"/>
              <a:gd name="connsiteY0-182" fmla="*/ 1319019 h 1319019"/>
              <a:gd name="connsiteX1-183" fmla="*/ 2076450 w 2413593"/>
              <a:gd name="connsiteY1-184" fmla="*/ 1319019 h 1319019"/>
              <a:gd name="connsiteX2-185" fmla="*/ 2209800 w 2413593"/>
              <a:gd name="connsiteY2-186" fmla="*/ 633219 h 1319019"/>
              <a:gd name="connsiteX3-187" fmla="*/ 1704975 w 2413593"/>
              <a:gd name="connsiteY3-188" fmla="*/ 179194 h 1319019"/>
              <a:gd name="connsiteX4-189" fmla="*/ 1235075 w 2413593"/>
              <a:gd name="connsiteY4-190" fmla="*/ 220469 h 1319019"/>
              <a:gd name="connsiteX5-191" fmla="*/ 720725 w 2413593"/>
              <a:gd name="connsiteY5-192" fmla="*/ 236344 h 1319019"/>
              <a:gd name="connsiteX6-193" fmla="*/ 177800 w 2413593"/>
              <a:gd name="connsiteY6-194" fmla="*/ 477644 h 1319019"/>
              <a:gd name="connsiteX7-195" fmla="*/ 6350 w 2413593"/>
              <a:gd name="connsiteY7-196" fmla="*/ 709419 h 1319019"/>
              <a:gd name="connsiteX8-197" fmla="*/ 0 w 2413593"/>
              <a:gd name="connsiteY8-198" fmla="*/ 947544 h 1319019"/>
              <a:gd name="connsiteX9-199" fmla="*/ 171450 w 2413593"/>
              <a:gd name="connsiteY9-200" fmla="*/ 1319019 h 1319019"/>
              <a:gd name="connsiteX0-201" fmla="*/ 171450 w 2413593"/>
              <a:gd name="connsiteY0-202" fmla="*/ 1319019 h 1319019"/>
              <a:gd name="connsiteX1-203" fmla="*/ 2076450 w 2413593"/>
              <a:gd name="connsiteY1-204" fmla="*/ 1319019 h 1319019"/>
              <a:gd name="connsiteX2-205" fmla="*/ 2209800 w 2413593"/>
              <a:gd name="connsiteY2-206" fmla="*/ 633219 h 1319019"/>
              <a:gd name="connsiteX3-207" fmla="*/ 1704975 w 2413593"/>
              <a:gd name="connsiteY3-208" fmla="*/ 179194 h 1319019"/>
              <a:gd name="connsiteX4-209" fmla="*/ 1235075 w 2413593"/>
              <a:gd name="connsiteY4-210" fmla="*/ 220469 h 1319019"/>
              <a:gd name="connsiteX5-211" fmla="*/ 720725 w 2413593"/>
              <a:gd name="connsiteY5-212" fmla="*/ 236344 h 1319019"/>
              <a:gd name="connsiteX6-213" fmla="*/ 177800 w 2413593"/>
              <a:gd name="connsiteY6-214" fmla="*/ 477644 h 1319019"/>
              <a:gd name="connsiteX7-215" fmla="*/ 6350 w 2413593"/>
              <a:gd name="connsiteY7-216" fmla="*/ 709419 h 1319019"/>
              <a:gd name="connsiteX8-217" fmla="*/ 0 w 2413593"/>
              <a:gd name="connsiteY8-218" fmla="*/ 947544 h 1319019"/>
              <a:gd name="connsiteX9-219" fmla="*/ 171450 w 2413593"/>
              <a:gd name="connsiteY9-220" fmla="*/ 1319019 h 1319019"/>
              <a:gd name="connsiteX0-221" fmla="*/ 171450 w 2413593"/>
              <a:gd name="connsiteY0-222" fmla="*/ 1319019 h 1319019"/>
              <a:gd name="connsiteX1-223" fmla="*/ 2076450 w 2413593"/>
              <a:gd name="connsiteY1-224" fmla="*/ 1319019 h 1319019"/>
              <a:gd name="connsiteX2-225" fmla="*/ 2209800 w 2413593"/>
              <a:gd name="connsiteY2-226" fmla="*/ 633219 h 1319019"/>
              <a:gd name="connsiteX3-227" fmla="*/ 1704975 w 2413593"/>
              <a:gd name="connsiteY3-228" fmla="*/ 179194 h 1319019"/>
              <a:gd name="connsiteX4-229" fmla="*/ 1235075 w 2413593"/>
              <a:gd name="connsiteY4-230" fmla="*/ 220469 h 1319019"/>
              <a:gd name="connsiteX5-231" fmla="*/ 720725 w 2413593"/>
              <a:gd name="connsiteY5-232" fmla="*/ 236344 h 1319019"/>
              <a:gd name="connsiteX6-233" fmla="*/ 177800 w 2413593"/>
              <a:gd name="connsiteY6-234" fmla="*/ 477644 h 1319019"/>
              <a:gd name="connsiteX7-235" fmla="*/ 6350 w 2413593"/>
              <a:gd name="connsiteY7-236" fmla="*/ 709419 h 1319019"/>
              <a:gd name="connsiteX8-237" fmla="*/ 0 w 2413593"/>
              <a:gd name="connsiteY8-238" fmla="*/ 947544 h 1319019"/>
              <a:gd name="connsiteX9-239" fmla="*/ 171450 w 2413593"/>
              <a:gd name="connsiteY9-240" fmla="*/ 1319019 h 1319019"/>
              <a:gd name="connsiteX0-241" fmla="*/ 171450 w 2413593"/>
              <a:gd name="connsiteY0-242" fmla="*/ 1319019 h 1319019"/>
              <a:gd name="connsiteX1-243" fmla="*/ 2076450 w 2413593"/>
              <a:gd name="connsiteY1-244" fmla="*/ 1319019 h 1319019"/>
              <a:gd name="connsiteX2-245" fmla="*/ 2209800 w 2413593"/>
              <a:gd name="connsiteY2-246" fmla="*/ 633219 h 1319019"/>
              <a:gd name="connsiteX3-247" fmla="*/ 1704975 w 2413593"/>
              <a:gd name="connsiteY3-248" fmla="*/ 179194 h 1319019"/>
              <a:gd name="connsiteX4-249" fmla="*/ 1235075 w 2413593"/>
              <a:gd name="connsiteY4-250" fmla="*/ 220469 h 1319019"/>
              <a:gd name="connsiteX5-251" fmla="*/ 720725 w 2413593"/>
              <a:gd name="connsiteY5-252" fmla="*/ 236344 h 1319019"/>
              <a:gd name="connsiteX6-253" fmla="*/ 177800 w 2413593"/>
              <a:gd name="connsiteY6-254" fmla="*/ 477644 h 1319019"/>
              <a:gd name="connsiteX7-255" fmla="*/ 6350 w 2413593"/>
              <a:gd name="connsiteY7-256" fmla="*/ 709419 h 1319019"/>
              <a:gd name="connsiteX8-257" fmla="*/ 0 w 2413593"/>
              <a:gd name="connsiteY8-258" fmla="*/ 947544 h 1319019"/>
              <a:gd name="connsiteX9-259" fmla="*/ 171450 w 2413593"/>
              <a:gd name="connsiteY9-260" fmla="*/ 1319019 h 1319019"/>
              <a:gd name="connsiteX0-261" fmla="*/ 222960 w 2465103"/>
              <a:gd name="connsiteY0-262" fmla="*/ 1319019 h 1319019"/>
              <a:gd name="connsiteX1-263" fmla="*/ 2127960 w 2465103"/>
              <a:gd name="connsiteY1-264" fmla="*/ 1319019 h 1319019"/>
              <a:gd name="connsiteX2-265" fmla="*/ 2261310 w 2465103"/>
              <a:gd name="connsiteY2-266" fmla="*/ 633219 h 1319019"/>
              <a:gd name="connsiteX3-267" fmla="*/ 1756485 w 2465103"/>
              <a:gd name="connsiteY3-268" fmla="*/ 179194 h 1319019"/>
              <a:gd name="connsiteX4-269" fmla="*/ 1286585 w 2465103"/>
              <a:gd name="connsiteY4-270" fmla="*/ 220469 h 1319019"/>
              <a:gd name="connsiteX5-271" fmla="*/ 772235 w 2465103"/>
              <a:gd name="connsiteY5-272" fmla="*/ 236344 h 1319019"/>
              <a:gd name="connsiteX6-273" fmla="*/ 229310 w 2465103"/>
              <a:gd name="connsiteY6-274" fmla="*/ 477644 h 1319019"/>
              <a:gd name="connsiteX7-275" fmla="*/ 57860 w 2465103"/>
              <a:gd name="connsiteY7-276" fmla="*/ 709419 h 1319019"/>
              <a:gd name="connsiteX8-277" fmla="*/ 51510 w 2465103"/>
              <a:gd name="connsiteY8-278" fmla="*/ 947544 h 1319019"/>
              <a:gd name="connsiteX9-279" fmla="*/ 222960 w 2465103"/>
              <a:gd name="connsiteY9-280" fmla="*/ 1319019 h 1319019"/>
              <a:gd name="connsiteX0-281" fmla="*/ 222960 w 2465103"/>
              <a:gd name="connsiteY0-282" fmla="*/ 1319019 h 1319019"/>
              <a:gd name="connsiteX1-283" fmla="*/ 2127960 w 2465103"/>
              <a:gd name="connsiteY1-284" fmla="*/ 1319019 h 1319019"/>
              <a:gd name="connsiteX2-285" fmla="*/ 2261310 w 2465103"/>
              <a:gd name="connsiteY2-286" fmla="*/ 633219 h 1319019"/>
              <a:gd name="connsiteX3-287" fmla="*/ 1756485 w 2465103"/>
              <a:gd name="connsiteY3-288" fmla="*/ 179194 h 1319019"/>
              <a:gd name="connsiteX4-289" fmla="*/ 1286585 w 2465103"/>
              <a:gd name="connsiteY4-290" fmla="*/ 220469 h 1319019"/>
              <a:gd name="connsiteX5-291" fmla="*/ 772235 w 2465103"/>
              <a:gd name="connsiteY5-292" fmla="*/ 236344 h 1319019"/>
              <a:gd name="connsiteX6-293" fmla="*/ 229310 w 2465103"/>
              <a:gd name="connsiteY6-294" fmla="*/ 477644 h 1319019"/>
              <a:gd name="connsiteX7-295" fmla="*/ 57860 w 2465103"/>
              <a:gd name="connsiteY7-296" fmla="*/ 709419 h 1319019"/>
              <a:gd name="connsiteX8-297" fmla="*/ 51510 w 2465103"/>
              <a:gd name="connsiteY8-298" fmla="*/ 947544 h 1319019"/>
              <a:gd name="connsiteX9-299" fmla="*/ 222960 w 2465103"/>
              <a:gd name="connsiteY9-300" fmla="*/ 1319019 h 1319019"/>
              <a:gd name="connsiteX0-301" fmla="*/ 226648 w 2468791"/>
              <a:gd name="connsiteY0-302" fmla="*/ 1319019 h 1319019"/>
              <a:gd name="connsiteX1-303" fmla="*/ 2131648 w 2468791"/>
              <a:gd name="connsiteY1-304" fmla="*/ 1319019 h 1319019"/>
              <a:gd name="connsiteX2-305" fmla="*/ 2264998 w 2468791"/>
              <a:gd name="connsiteY2-306" fmla="*/ 633219 h 1319019"/>
              <a:gd name="connsiteX3-307" fmla="*/ 1760173 w 2468791"/>
              <a:gd name="connsiteY3-308" fmla="*/ 179194 h 1319019"/>
              <a:gd name="connsiteX4-309" fmla="*/ 1290273 w 2468791"/>
              <a:gd name="connsiteY4-310" fmla="*/ 220469 h 1319019"/>
              <a:gd name="connsiteX5-311" fmla="*/ 775923 w 2468791"/>
              <a:gd name="connsiteY5-312" fmla="*/ 236344 h 1319019"/>
              <a:gd name="connsiteX6-313" fmla="*/ 232998 w 2468791"/>
              <a:gd name="connsiteY6-314" fmla="*/ 477644 h 1319019"/>
              <a:gd name="connsiteX7-315" fmla="*/ 61548 w 2468791"/>
              <a:gd name="connsiteY7-316" fmla="*/ 709419 h 1319019"/>
              <a:gd name="connsiteX8-317" fmla="*/ 55198 w 2468791"/>
              <a:gd name="connsiteY8-318" fmla="*/ 947544 h 1319019"/>
              <a:gd name="connsiteX9-319" fmla="*/ 226648 w 2468791"/>
              <a:gd name="connsiteY9-320" fmla="*/ 1319019 h 1319019"/>
              <a:gd name="connsiteX0-321" fmla="*/ 282836 w 2524979"/>
              <a:gd name="connsiteY0-322" fmla="*/ 1319019 h 1319019"/>
              <a:gd name="connsiteX1-323" fmla="*/ 2187836 w 2524979"/>
              <a:gd name="connsiteY1-324" fmla="*/ 1319019 h 1319019"/>
              <a:gd name="connsiteX2-325" fmla="*/ 2321186 w 2524979"/>
              <a:gd name="connsiteY2-326" fmla="*/ 633219 h 1319019"/>
              <a:gd name="connsiteX3-327" fmla="*/ 1816361 w 2524979"/>
              <a:gd name="connsiteY3-328" fmla="*/ 179194 h 1319019"/>
              <a:gd name="connsiteX4-329" fmla="*/ 1346461 w 2524979"/>
              <a:gd name="connsiteY4-330" fmla="*/ 220469 h 1319019"/>
              <a:gd name="connsiteX5-331" fmla="*/ 832111 w 2524979"/>
              <a:gd name="connsiteY5-332" fmla="*/ 236344 h 1319019"/>
              <a:gd name="connsiteX6-333" fmla="*/ 289186 w 2524979"/>
              <a:gd name="connsiteY6-334" fmla="*/ 477644 h 1319019"/>
              <a:gd name="connsiteX7-335" fmla="*/ 117736 w 2524979"/>
              <a:gd name="connsiteY7-336" fmla="*/ 709419 h 1319019"/>
              <a:gd name="connsiteX8-337" fmla="*/ 111386 w 2524979"/>
              <a:gd name="connsiteY8-338" fmla="*/ 947544 h 1319019"/>
              <a:gd name="connsiteX9-339" fmla="*/ 282836 w 2524979"/>
              <a:gd name="connsiteY9-340" fmla="*/ 1319019 h 1319019"/>
              <a:gd name="connsiteX0-341" fmla="*/ 336258 w 2578401"/>
              <a:gd name="connsiteY0-342" fmla="*/ 1319019 h 1319019"/>
              <a:gd name="connsiteX1-343" fmla="*/ 2241258 w 2578401"/>
              <a:gd name="connsiteY1-344" fmla="*/ 1319019 h 1319019"/>
              <a:gd name="connsiteX2-345" fmla="*/ 2374608 w 2578401"/>
              <a:gd name="connsiteY2-346" fmla="*/ 633219 h 1319019"/>
              <a:gd name="connsiteX3-347" fmla="*/ 1869783 w 2578401"/>
              <a:gd name="connsiteY3-348" fmla="*/ 179194 h 1319019"/>
              <a:gd name="connsiteX4-349" fmla="*/ 1399883 w 2578401"/>
              <a:gd name="connsiteY4-350" fmla="*/ 220469 h 1319019"/>
              <a:gd name="connsiteX5-351" fmla="*/ 885533 w 2578401"/>
              <a:gd name="connsiteY5-352" fmla="*/ 236344 h 1319019"/>
              <a:gd name="connsiteX6-353" fmla="*/ 342608 w 2578401"/>
              <a:gd name="connsiteY6-354" fmla="*/ 477644 h 1319019"/>
              <a:gd name="connsiteX7-355" fmla="*/ 171158 w 2578401"/>
              <a:gd name="connsiteY7-356" fmla="*/ 709419 h 1319019"/>
              <a:gd name="connsiteX8-357" fmla="*/ 164808 w 2578401"/>
              <a:gd name="connsiteY8-358" fmla="*/ 947544 h 1319019"/>
              <a:gd name="connsiteX9-359" fmla="*/ 336258 w 2578401"/>
              <a:gd name="connsiteY9-360" fmla="*/ 1319019 h 1319019"/>
              <a:gd name="connsiteX0-361" fmla="*/ 323711 w 2565854"/>
              <a:gd name="connsiteY0-362" fmla="*/ 1319019 h 1319019"/>
              <a:gd name="connsiteX1-363" fmla="*/ 2228711 w 2565854"/>
              <a:gd name="connsiteY1-364" fmla="*/ 1319019 h 1319019"/>
              <a:gd name="connsiteX2-365" fmla="*/ 2362061 w 2565854"/>
              <a:gd name="connsiteY2-366" fmla="*/ 633219 h 1319019"/>
              <a:gd name="connsiteX3-367" fmla="*/ 1857236 w 2565854"/>
              <a:gd name="connsiteY3-368" fmla="*/ 179194 h 1319019"/>
              <a:gd name="connsiteX4-369" fmla="*/ 1387336 w 2565854"/>
              <a:gd name="connsiteY4-370" fmla="*/ 220469 h 1319019"/>
              <a:gd name="connsiteX5-371" fmla="*/ 872986 w 2565854"/>
              <a:gd name="connsiteY5-372" fmla="*/ 236344 h 1319019"/>
              <a:gd name="connsiteX6-373" fmla="*/ 330061 w 2565854"/>
              <a:gd name="connsiteY6-374" fmla="*/ 477644 h 1319019"/>
              <a:gd name="connsiteX7-375" fmla="*/ 158611 w 2565854"/>
              <a:gd name="connsiteY7-376" fmla="*/ 709419 h 1319019"/>
              <a:gd name="connsiteX8-377" fmla="*/ 152261 w 2565854"/>
              <a:gd name="connsiteY8-378" fmla="*/ 947544 h 1319019"/>
              <a:gd name="connsiteX9-379" fmla="*/ 323711 w 2565854"/>
              <a:gd name="connsiteY9-380" fmla="*/ 1319019 h 13190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565854" h="1319019">
                <a:moveTo>
                  <a:pt x="323711" y="1319019"/>
                </a:moveTo>
                <a:lnTo>
                  <a:pt x="2228711" y="1319019"/>
                </a:lnTo>
                <a:cubicBezTo>
                  <a:pt x="2606536" y="1287269"/>
                  <a:pt x="2689086" y="814194"/>
                  <a:pt x="2362061" y="633219"/>
                </a:cubicBezTo>
                <a:cubicBezTo>
                  <a:pt x="2659453" y="331594"/>
                  <a:pt x="2283744" y="-176406"/>
                  <a:pt x="1857236" y="179194"/>
                </a:cubicBezTo>
                <a:cubicBezTo>
                  <a:pt x="1719653" y="50077"/>
                  <a:pt x="1540794" y="32086"/>
                  <a:pt x="1387336" y="220469"/>
                </a:cubicBezTo>
                <a:cubicBezTo>
                  <a:pt x="1247636" y="-148889"/>
                  <a:pt x="936486" y="8802"/>
                  <a:pt x="872986" y="236344"/>
                </a:cubicBezTo>
                <a:cubicBezTo>
                  <a:pt x="609461" y="94527"/>
                  <a:pt x="301486" y="241636"/>
                  <a:pt x="330061" y="477644"/>
                </a:cubicBezTo>
                <a:cubicBezTo>
                  <a:pt x="104636" y="466002"/>
                  <a:pt x="41136" y="613111"/>
                  <a:pt x="158611" y="709419"/>
                </a:cubicBezTo>
                <a:cubicBezTo>
                  <a:pt x="70769" y="788794"/>
                  <a:pt x="84528" y="880869"/>
                  <a:pt x="152261" y="947544"/>
                </a:cubicBezTo>
                <a:cubicBezTo>
                  <a:pt x="-127139" y="1033269"/>
                  <a:pt x="6211" y="1299969"/>
                  <a:pt x="323711" y="1319019"/>
                </a:cubicBezTo>
                <a:close/>
              </a:path>
            </a:pathLst>
          </a:custGeom>
          <a:solidFill>
            <a:srgbClr val="65F61E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99" name="Group 11"/>
          <p:cNvGrpSpPr/>
          <p:nvPr/>
        </p:nvGrpSpPr>
        <p:grpSpPr bwMode="auto">
          <a:xfrm>
            <a:off x="9521190" y="5055870"/>
            <a:ext cx="386080" cy="779780"/>
            <a:chOff x="2057400" y="2332412"/>
            <a:chExt cx="324766" cy="568896"/>
          </a:xfrm>
          <a:solidFill>
            <a:srgbClr val="1D41D5"/>
          </a:solidFill>
        </p:grpSpPr>
        <p:sp>
          <p:nvSpPr>
            <p:cNvPr id="11" name="Oval 10"/>
            <p:cNvSpPr/>
            <p:nvPr/>
          </p:nvSpPr>
          <p:spPr>
            <a:xfrm>
              <a:off x="2057400" y="2743747"/>
              <a:ext cx="157505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214905" y="2562481"/>
              <a:ext cx="158898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224661" y="2332412"/>
              <a:ext cx="157505" cy="157562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 rot="20620448">
            <a:off x="11004793" y="2907789"/>
            <a:ext cx="277113" cy="485420"/>
            <a:chOff x="2057400" y="2332412"/>
            <a:chExt cx="324766" cy="568896"/>
          </a:xfrm>
          <a:solidFill>
            <a:srgbClr val="F43308"/>
          </a:solidFill>
        </p:grpSpPr>
        <p:sp>
          <p:nvSpPr>
            <p:cNvPr id="64" name="Oval 63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20620448">
            <a:off x="2892135" y="1442080"/>
            <a:ext cx="277113" cy="485420"/>
            <a:chOff x="2057400" y="2332412"/>
            <a:chExt cx="324766" cy="568896"/>
          </a:xfrm>
          <a:solidFill>
            <a:srgbClr val="65F61E"/>
          </a:solidFill>
        </p:grpSpPr>
        <p:sp>
          <p:nvSpPr>
            <p:cNvPr id="79" name="Oval 78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 rot="21164505">
            <a:off x="4850303" y="5451938"/>
            <a:ext cx="277113" cy="485420"/>
            <a:chOff x="2057400" y="2332412"/>
            <a:chExt cx="324766" cy="568896"/>
          </a:xfrm>
          <a:solidFill>
            <a:srgbClr val="9BC5FA"/>
          </a:solidFill>
        </p:grpSpPr>
        <p:sp>
          <p:nvSpPr>
            <p:cNvPr id="87" name="Oval 86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03" name="Rectangle 31"/>
          <p:cNvSpPr>
            <a:spLocks noChangeArrowheads="1"/>
          </p:cNvSpPr>
          <p:nvPr/>
        </p:nvSpPr>
        <p:spPr bwMode="auto">
          <a:xfrm>
            <a:off x="1151255" y="4364038"/>
            <a:ext cx="3669665" cy="1863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nắm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vững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 hình thành liên kết CHT của   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các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204" name="Rectangle 31"/>
          <p:cNvSpPr>
            <a:spLocks noChangeArrowheads="1"/>
          </p:cNvSpPr>
          <p:nvPr/>
        </p:nvSpPr>
        <p:spPr bwMode="auto">
          <a:xfrm>
            <a:off x="6055360" y="1989326"/>
            <a:ext cx="4985385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/>
            <a:r>
              <a:rPr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 kết cho - nhận</a:t>
            </a:r>
          </a:p>
        </p:txBody>
      </p:sp>
      <p:sp>
        <p:nvSpPr>
          <p:cNvPr id="8206" name="Rectangle 31"/>
          <p:cNvSpPr>
            <a:spLocks noChangeArrowheads="1"/>
          </p:cNvSpPr>
          <p:nvPr/>
        </p:nvSpPr>
        <p:spPr bwMode="auto">
          <a:xfrm>
            <a:off x="6054725" y="5092065"/>
            <a:ext cx="3847465" cy="878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BT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1, 2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(S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GK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– 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</a:t>
            </a:r>
            <a:r>
              <a: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77258" y="1151924"/>
            <a:ext cx="177419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6" grpId="0" bldLvl="0" animBg="1"/>
      <p:bldP spid="7" grpId="0" bldLvl="0" animBg="1"/>
      <p:bldP spid="8203" grpId="0"/>
      <p:bldP spid="8204" grpId="0"/>
      <p:bldP spid="8206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5" name="Text Box 181"/>
          <p:cNvSpPr txBox="1">
            <a:spLocks noChangeArrowheads="1"/>
          </p:cNvSpPr>
          <p:nvPr/>
        </p:nvSpPr>
        <p:spPr bwMode="auto">
          <a:xfrm>
            <a:off x="3836035" y="2878455"/>
            <a:ext cx="5141595" cy="75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zh-CN" sz="6000" b="1" dirty="0"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Picture 11" descr="Chim cánh cụt Gif (6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370" y="3935095"/>
            <a:ext cx="1718945" cy="1360805"/>
          </a:xfrm>
          <a:prstGeom prst="rect">
            <a:avLst/>
          </a:prstGeom>
        </p:spPr>
      </p:pic>
      <p:pic>
        <p:nvPicPr>
          <p:cNvPr id="13" name="Picture 12" descr="Chim cánh cụt Gif (6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745" y="746760"/>
            <a:ext cx="1718945" cy="1360805"/>
          </a:xfrm>
          <a:prstGeom prst="rect">
            <a:avLst/>
          </a:prstGeom>
        </p:spPr>
      </p:pic>
      <p:pic>
        <p:nvPicPr>
          <p:cNvPr id="15" name="Picture 14" descr="Chim cánh cụt Gif (6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090" y="746760"/>
            <a:ext cx="1718945" cy="1360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14AB20-D556-62CC-6A54-4CA07DB6D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>
            <a:extLst>
              <a:ext uri="{FF2B5EF4-FFF2-40B4-BE49-F238E27FC236}">
                <a16:creationId xmlns:a16="http://schemas.microsoft.com/office/drawing/2014/main" id="{160B73D7-00CD-9381-E71D-07086618E972}"/>
              </a:ext>
            </a:extLst>
          </p:cNvPr>
          <p:cNvSpPr txBox="1"/>
          <p:nvPr/>
        </p:nvSpPr>
        <p:spPr>
          <a:xfrm>
            <a:off x="152463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Các em quan sát video và trả lời câu hỏi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B1E477-D47F-3C3B-C952-2924B3167E65}"/>
              </a:ext>
            </a:extLst>
          </p:cNvPr>
          <p:cNvGrpSpPr/>
          <p:nvPr/>
        </p:nvGrpSpPr>
        <p:grpSpPr>
          <a:xfrm>
            <a:off x="2243801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>
              <a:extLst>
                <a:ext uri="{FF2B5EF4-FFF2-40B4-BE49-F238E27FC236}">
                  <a16:creationId xmlns:a16="http://schemas.microsoft.com/office/drawing/2014/main" id="{EEF284F0-8360-4CCD-7816-9CF7457C9D6D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877A8D7-3E49-7775-B03C-86B5FD3F087B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>
              <a:extLst>
                <a:ext uri="{FF2B5EF4-FFF2-40B4-BE49-F238E27FC236}">
                  <a16:creationId xmlns:a16="http://schemas.microsoft.com/office/drawing/2014/main" id="{3FF5F788-FD95-3C5B-55F0-511639CE0E20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B60D4A-6222-2C43-2473-CB4B895636CC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A1A72D-E920-209F-AB0C-5341B04FD189}"/>
              </a:ext>
            </a:extLst>
          </p:cNvPr>
          <p:cNvGrpSpPr/>
          <p:nvPr/>
        </p:nvGrpSpPr>
        <p:grpSpPr>
          <a:xfrm>
            <a:off x="10112870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>
              <a:extLst>
                <a:ext uri="{FF2B5EF4-FFF2-40B4-BE49-F238E27FC236}">
                  <a16:creationId xmlns:a16="http://schemas.microsoft.com/office/drawing/2014/main" id="{5EE06FE0-E84F-BE92-9651-70FBB9BB40CA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C97A40D-7F57-26A5-39CF-4592BF4701E0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>
              <a:extLst>
                <a:ext uri="{FF2B5EF4-FFF2-40B4-BE49-F238E27FC236}">
                  <a16:creationId xmlns:a16="http://schemas.microsoft.com/office/drawing/2014/main" id="{97060024-A668-4351-DC0C-ED6EAC67EC50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B95997E-ABDE-DF9A-31BD-B46976CD7F7C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Cloud Callout 49">
            <a:extLst>
              <a:ext uri="{FF2B5EF4-FFF2-40B4-BE49-F238E27FC236}">
                <a16:creationId xmlns:a16="http://schemas.microsoft.com/office/drawing/2014/main" id="{366DA694-C7D2-8E38-4109-8FDAA140148C}"/>
              </a:ext>
            </a:extLst>
          </p:cNvPr>
          <p:cNvSpPr/>
          <p:nvPr/>
        </p:nvSpPr>
        <p:spPr>
          <a:xfrm rot="420000">
            <a:off x="1324610" y="1420495"/>
            <a:ext cx="9187815" cy="4018915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id="{C85A9959-B04B-5307-E13C-DC08F38AD5DA}"/>
              </a:ext>
            </a:extLst>
          </p:cNvPr>
          <p:cNvSpPr txBox="1"/>
          <p:nvPr/>
        </p:nvSpPr>
        <p:spPr>
          <a:xfrm>
            <a:off x="1587116" y="1985010"/>
            <a:ext cx="8667115" cy="22770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1: Trong video,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ion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370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bldLvl="0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10">
            <a:hlinkClick r:id="" action="ppaction://media"/>
          </p:cNvPr>
          <p:cNvPicPr>
            <a:picLocks noGrp="1" noChangeAspect="1"/>
          </p:cNvPicPr>
          <p:nvPr>
            <p:ph type="pic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620" y="182245"/>
            <a:ext cx="11526520" cy="6483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/>
          <p:cNvSpPr txBox="1"/>
          <p:nvPr/>
        </p:nvSpPr>
        <p:spPr>
          <a:xfrm>
            <a:off x="152463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quan sát video và trả lời câu hỏi</a:t>
            </a:r>
            <a:endParaRPr kumimoji="0" lang="en-US" sz="2800" b="1" i="0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43801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12870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Cloud Callout 49"/>
          <p:cNvSpPr/>
          <p:nvPr/>
        </p:nvSpPr>
        <p:spPr>
          <a:xfrm rot="420000">
            <a:off x="1324610" y="1420495"/>
            <a:ext cx="9187815" cy="4018915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51" name="Text Box 50"/>
          <p:cNvSpPr txBox="1"/>
          <p:nvPr/>
        </p:nvSpPr>
        <p:spPr>
          <a:xfrm>
            <a:off x="1587116" y="1985010"/>
            <a:ext cx="8667115" cy="22770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1: Trong video,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bldLvl="0" animBg="1"/>
      <p:bldP spid="51" grpId="0"/>
      <p:bldP spid="5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/>
          <p:cNvSpPr txBox="1"/>
          <p:nvPr/>
        </p:nvSpPr>
        <p:spPr>
          <a:xfrm>
            <a:off x="132524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78676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747745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1052195" y="1240155"/>
            <a:ext cx="10480675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1: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Neon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tham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gia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với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khác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Vì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Neon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đã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đạt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đến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trạng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thái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bền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8e ở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lớp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vỏ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ngoài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cùng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endParaRPr lang="en-US" sz="2800" b="1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 algn="just"/>
            <a:r>
              <a:rPr lang="en-US" sz="2800" b="1" dirty="0" err="1">
                <a:latin typeface="Times New Roman" panose="02020603050405020304" pitchFamily="18" charset="0"/>
                <a:cs typeface="Calibri" panose="020F050202020403020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Calibri" panose="020F0502020204030204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Florine (F). H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ai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F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với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nhau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phải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bằng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ion </a:t>
            </a:r>
            <a:r>
              <a:rPr lang="en-US" sz="2800" b="0" dirty="0" err="1">
                <a:latin typeface="Times New Roman" panose="02020603050405020304" pitchFamily="18" charset="0"/>
                <a:cs typeface="Calibri" panose="020F0502020204030204" charset="0"/>
              </a:rPr>
              <a:t>vì</a:t>
            </a:r>
            <a:r>
              <a:rPr lang="en-US" sz="2800" b="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ở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ion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 ion </a:t>
            </a:r>
            <a:r>
              <a:rPr lang="en-US" sz="2800" dirty="0" err="1">
                <a:latin typeface="Times New Roman" panose="02020603050405020304" pitchFamily="18" charset="0"/>
                <a:cs typeface="Calibri" panose="020F0502020204030204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 algn="just"/>
            <a:endParaRPr lang="en-US" sz="2800" b="0" dirty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 algn="just"/>
            <a:r>
              <a:rPr lang="en-US" sz="2800" b="0" i="1" dirty="0">
                <a:latin typeface="Symbol" panose="05050102010706020507" charset="0"/>
                <a:cs typeface="Calibri" panose="020F0502020204030204" charset="0"/>
              </a:rPr>
              <a:t>Þ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Trong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F</a:t>
            </a:r>
            <a:r>
              <a:rPr lang="en-US" sz="2800" b="0" i="1" baseline="-25000" dirty="0">
                <a:latin typeface="Times New Roman" panose="02020603050405020304" pitchFamily="18" charset="0"/>
                <a:cs typeface="Calibri" panose="020F0502020204030204" charset="0"/>
              </a:rPr>
              <a:t>2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nguyên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tử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F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với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nhau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bằng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một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“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mới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”,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đó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liên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cộng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hóa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b="0" i="1" dirty="0" err="1">
                <a:latin typeface="Times New Roman" panose="02020603050405020304" pitchFamily="18" charset="0"/>
                <a:cs typeface="Calibri" panose="020F0502020204030204" charset="0"/>
              </a:rPr>
              <a:t>trị</a:t>
            </a:r>
            <a:r>
              <a:rPr lang="en-US" sz="2800" b="0" i="1" dirty="0">
                <a:latin typeface="Times New Roman" panose="02020603050405020304" pitchFamily="18" charset="0"/>
                <a:cs typeface="Calibri" panose="020F0502020204030204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/>
        </p:nvSpPr>
        <p:spPr>
          <a:xfrm>
            <a:off x="671804" y="1227549"/>
            <a:ext cx="10874786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LIÊN KẾT CỘNG HÓA TRỊ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159" y="3048012"/>
            <a:ext cx="11047445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1. SỰ HÌNH THÀNH LIÊN KẾT CỘNG HÓA TRỊ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/>
        </p:nvSpPr>
        <p:spPr>
          <a:xfrm>
            <a:off x="3861435" y="3025775"/>
            <a:ext cx="7847330" cy="1430020"/>
          </a:xfrm>
        </p:spPr>
        <p:txBody>
          <a:bodyPr/>
          <a:lstStyle>
            <a:lvl1pPr marL="228600" indent="-228600" algn="l" defTabSz="9137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4400" b="1">
                <a:solidFill>
                  <a:srgbClr val="F85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4" name="Oval 3"/>
          <p:cNvSpPr/>
          <p:nvPr/>
        </p:nvSpPr>
        <p:spPr>
          <a:xfrm>
            <a:off x="760730" y="1851025"/>
            <a:ext cx="2913380" cy="2806700"/>
          </a:xfrm>
          <a:prstGeom prst="ellipse">
            <a:avLst/>
          </a:prstGeom>
          <a:solidFill>
            <a:srgbClr val="99FE97"/>
          </a:solidFill>
          <a:ln>
            <a:solidFill>
              <a:srgbClr val="1C9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78" name="Google Shape;2178;p56"/>
          <p:cNvGrpSpPr/>
          <p:nvPr/>
        </p:nvGrpSpPr>
        <p:grpSpPr>
          <a:xfrm>
            <a:off x="752475" y="1865630"/>
            <a:ext cx="2921635" cy="2792095"/>
            <a:chOff x="6039282" y="1042577"/>
            <a:chExt cx="734316" cy="731929"/>
          </a:xfrm>
        </p:grpSpPr>
        <p:sp>
          <p:nvSpPr>
            <p:cNvPr id="2179" name="Google Shape;2179;p56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56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603CE4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56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603CE4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56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56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rgbClr val="F8E5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56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rgbClr val="B3FC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56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8CF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56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FE0A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56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13DB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56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56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56"/>
            <p:cNvSpPr/>
            <p:nvPr/>
          </p:nvSpPr>
          <p:spPr>
            <a:xfrm>
              <a:off x="658638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6FC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56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56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F9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56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031BA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56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031BA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56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FEB59F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56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EB59F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56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F7860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56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F7860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56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1350010" y="2800985"/>
            <a:ext cx="16173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85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1008</Words>
  <Application>Microsoft Office PowerPoint</Application>
  <PresentationFormat>Widescreen</PresentationFormat>
  <Paragraphs>143</Paragraphs>
  <Slides>23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Symbol</vt:lpstr>
      <vt:lpstr>Times New Roman</vt:lpstr>
      <vt:lpstr>Verdana</vt:lpstr>
      <vt:lpstr>Wingdings</vt:lpstr>
      <vt:lpstr>Office Theme</vt:lpstr>
      <vt:lpstr>ChemDraw.Document.6.0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Chánh Nguyễn</cp:lastModifiedBy>
  <cp:revision>136</cp:revision>
  <dcterms:created xsi:type="dcterms:W3CDTF">2022-07-11T10:18:00Z</dcterms:created>
  <dcterms:modified xsi:type="dcterms:W3CDTF">2025-01-23T22:01:27Z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5B5DE95282484BBCA05B579A50106A19</vt:lpwstr>
  </property>
  <property fmtid="{D5CDD505-2E9C-101B-9397-08002B2CF9AE}" pid="3" name="KSOProductBuildVer">
    <vt:lpwstr>1033-11.2.0.11191</vt:lpwstr>
  </property>
</Properties>
</file>