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wav" ContentType="audio/x-wav"/>
  <Default Extension="png" ContentType="image/png"/>
  <Default Extension="gif" ContentType="image/gif"/>
  <Default Extension="tiff" ContentType="image/tif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307" r:id="rId3"/>
    <p:sldId id="308" r:id="rId4"/>
    <p:sldId id="259" r:id="rId5"/>
    <p:sldId id="273" r:id="rId6"/>
    <p:sldId id="274" r:id="rId7"/>
    <p:sldId id="275" r:id="rId8"/>
    <p:sldId id="276" r:id="rId9"/>
    <p:sldId id="278" r:id="rId10"/>
    <p:sldId id="280" r:id="rId11"/>
    <p:sldId id="283" r:id="rId12"/>
    <p:sldId id="281" r:id="rId13"/>
    <p:sldId id="284" r:id="rId14"/>
    <p:sldId id="295" r:id="rId15"/>
    <p:sldId id="285" r:id="rId16"/>
    <p:sldId id="261" r:id="rId17"/>
    <p:sldId id="296" r:id="rId18"/>
    <p:sldId id="297" r:id="rId20"/>
    <p:sldId id="298" r:id="rId21"/>
    <p:sldId id="300" r:id="rId22"/>
    <p:sldId id="302" r:id="rId23"/>
    <p:sldId id="303" r:id="rId24"/>
    <p:sldId id="288" r:id="rId25"/>
    <p:sldId id="286" r:id="rId26"/>
    <p:sldId id="28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5" d="100"/>
          <a:sy n="65" d="100"/>
        </p:scale>
        <p:origin x="912" y="-4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13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29479808"/>
        <c:axId val="129481344"/>
      </c:barChart>
      <c:catAx>
        <c:axId val="129479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lang="en-US"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</a:p>
        </c:txPr>
        <c:crossAx val="129481344"/>
        <c:crossesAt val="0"/>
        <c:auto val="0"/>
        <c:lblAlgn val="ctr"/>
        <c:lblOffset val="100"/>
        <c:tickLblSkip val="1"/>
        <c:noMultiLvlLbl val="0"/>
      </c:catAx>
      <c:valAx>
        <c:axId val="12948134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prstDash val="solid"/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29479808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610c9429-4cb7-466f-9b6c-ee6a0abdc44d}"/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13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67255680"/>
        <c:axId val="81730560"/>
      </c:barChart>
      <c:catAx>
        <c:axId val="67255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lang="en-US"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</a:p>
        </c:txPr>
        <c:crossAx val="81730560"/>
        <c:crossesAt val="0"/>
        <c:auto val="0"/>
        <c:lblAlgn val="ctr"/>
        <c:lblOffset val="100"/>
        <c:tickLblSkip val="1"/>
        <c:noMultiLvlLbl val="0"/>
      </c:catAx>
      <c:valAx>
        <c:axId val="8173056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prstDash val="solid"/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67255680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aad3f40a-16bf-49ad-bf43-65abe78d1b57}"/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13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90971136"/>
        <c:axId val="95805440"/>
      </c:barChart>
      <c:catAx>
        <c:axId val="90971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lang="en-US"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</a:p>
        </c:txPr>
        <c:crossAx val="95805440"/>
        <c:crossesAt val="0"/>
        <c:auto val="0"/>
        <c:lblAlgn val="ctr"/>
        <c:lblOffset val="100"/>
        <c:tickLblSkip val="1"/>
        <c:noMultiLvlLbl val="0"/>
      </c:catAx>
      <c:valAx>
        <c:axId val="9580544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prstDash val="solid"/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90971136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51ee4b1e-66ac-4a58-a0af-1788408e0228}"/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13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82819328"/>
        <c:axId val="83104512"/>
      </c:barChart>
      <c:catAx>
        <c:axId val="82819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lang="en-US"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</a:p>
        </c:txPr>
        <c:crossAx val="83104512"/>
        <c:crossesAt val="0"/>
        <c:auto val="0"/>
        <c:lblAlgn val="ctr"/>
        <c:lblOffset val="100"/>
        <c:tickLblSkip val="1"/>
        <c:noMultiLvlLbl val="0"/>
      </c:catAx>
      <c:valAx>
        <c:axId val="8310451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prstDash val="solid"/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82819328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e19e5c05-45cb-4f9e-9f29-250a89ea7198}"/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13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62938496"/>
        <c:axId val="67167360"/>
      </c:barChart>
      <c:catAx>
        <c:axId val="62938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lang="en-US"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</a:p>
        </c:txPr>
        <c:crossAx val="67167360"/>
        <c:crossesAt val="0"/>
        <c:auto val="0"/>
        <c:lblAlgn val="ctr"/>
        <c:lblOffset val="100"/>
        <c:tickLblSkip val="1"/>
        <c:noMultiLvlLbl val="0"/>
      </c:catAx>
      <c:valAx>
        <c:axId val="6716736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prstDash val="solid"/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62938496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0fe0fbc9-1c53-4ed1-8f56-930cafe974fe}"/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 lang="en-US"/>
      </a:pPr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4A0170-A798-4A3C-8DF8-03A15E35C287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3F0322-3059-40C8-BB62-8F5B64448D37}">
      <dgm:prSet phldrT="[Text]" custT="1"/>
      <dgm:spPr/>
      <dgm:t>
        <a:bodyPr/>
        <a:lstStyle/>
        <a:p>
          <a:pPr algn="l"/>
          <a:r>
            <a: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sz="24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389EDD30-7D84-4A20-8514-4226FD9A14A5}" cxnId="{BDEB6847-1C02-4174-9F17-67016E541D58}" type="parTrans">
      <dgm:prSet/>
      <dgm:spPr/>
      <dgm:t>
        <a:bodyPr/>
        <a:lstStyle/>
        <a:p>
          <a:endParaRPr lang="en-US"/>
        </a:p>
      </dgm:t>
    </dgm:pt>
    <dgm:pt modelId="{332FCE4E-D741-41AD-9877-315C36AC3F2A}" cxnId="{BDEB6847-1C02-4174-9F17-67016E541D58}" type="sibTrans">
      <dgm:prSet/>
      <dgm:spPr/>
      <dgm:t>
        <a:bodyPr/>
        <a:lstStyle/>
        <a:p>
          <a:endParaRPr lang="en-US"/>
        </a:p>
      </dgm:t>
    </dgm:pt>
    <dgm:pt modelId="{3EC6201E-1C97-472E-B1B6-F997662E03FF}">
      <dgm:prSet phldrT="[Text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hôn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F18EE8-C4C8-4239-9E0B-64EBD7417754}" cxnId="{BD7E68CF-805C-40B0-964F-E4E98C0C8B4F}" type="parTrans">
      <dgm:prSet/>
      <dgm:spPr/>
      <dgm:t>
        <a:bodyPr/>
        <a:lstStyle/>
        <a:p>
          <a:endParaRPr lang="en-US"/>
        </a:p>
      </dgm:t>
    </dgm:pt>
    <dgm:pt modelId="{9349CD62-8F27-4A60-842A-7B72193ADEA3}" cxnId="{BD7E68CF-805C-40B0-964F-E4E98C0C8B4F}" type="sibTrans">
      <dgm:prSet/>
      <dgm:spPr/>
      <dgm:t>
        <a:bodyPr/>
        <a:lstStyle/>
        <a:p>
          <a:endParaRPr lang="en-US"/>
        </a:p>
      </dgm:t>
    </dgm:pt>
    <dgm:pt modelId="{D99F1E15-EEED-41F3-888D-C15DDF6ABB4C}">
      <dgm:prSet phldrT="[Text]" custT="1"/>
      <dgm:spPr/>
      <dgm:t>
        <a:bodyPr/>
        <a:lstStyle/>
        <a:p>
          <a:pPr algn="l"/>
          <a:r>
            <a: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24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Cốt</a:t>
          </a:r>
          <a:r>
            <a: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truyện</a:t>
          </a:r>
          <a:endParaRPr lang="en-US" sz="2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3E6B95-A9B9-4224-9028-C2749BD2B67F}" cxnId="{056AD31D-99EA-444D-93E2-A50FF7666693}" type="parTrans">
      <dgm:prSet/>
      <dgm:spPr/>
      <dgm:t>
        <a:bodyPr/>
        <a:lstStyle/>
        <a:p>
          <a:endParaRPr lang="en-US"/>
        </a:p>
      </dgm:t>
    </dgm:pt>
    <dgm:pt modelId="{562C1BBF-A0DD-425C-A9E6-CA172077610E}" cxnId="{056AD31D-99EA-444D-93E2-A50FF7666693}" type="sibTrans">
      <dgm:prSet/>
      <dgm:spPr/>
      <dgm:t>
        <a:bodyPr/>
        <a:lstStyle/>
        <a:p>
          <a:endParaRPr lang="en-US"/>
        </a:p>
      </dgm:t>
    </dgm:pt>
    <dgm:pt modelId="{913B0B81-1963-46BF-ACEA-BE6151C4ABEA}">
      <dgm:prSet phldrT="[Text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yếu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tố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kì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ảo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</a:p>
      </dgm:t>
    </dgm:pt>
    <dgm:pt modelId="{4B0093DD-B45A-48CE-A4CD-F4762E91629C}" cxnId="{891D216F-0F19-42BA-B6B4-CF0B14217059}" type="parTrans">
      <dgm:prSet/>
      <dgm:spPr/>
      <dgm:t>
        <a:bodyPr/>
        <a:lstStyle/>
        <a:p>
          <a:endParaRPr lang="en-US"/>
        </a:p>
      </dgm:t>
    </dgm:pt>
    <dgm:pt modelId="{3346D665-45B4-45B4-B9EC-87BAB04CE5D2}" cxnId="{891D216F-0F19-42BA-B6B4-CF0B14217059}" type="sibTrans">
      <dgm:prSet/>
      <dgm:spPr/>
      <dgm:t>
        <a:bodyPr/>
        <a:lstStyle/>
        <a:p>
          <a:endParaRPr lang="en-US"/>
        </a:p>
      </dgm:t>
    </dgm:pt>
    <dgm:pt modelId="{809ED5C0-E8C5-4F76-BF02-C4AB1AFC798A}">
      <dgm:prSet phldrT="[Text]" custT="1"/>
      <dgm:spPr/>
      <dgm:t>
        <a:bodyPr/>
        <a:lstStyle/>
        <a:p>
          <a:pPr algn="l"/>
          <a:r>
            <a: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en-US" sz="24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Ngôi</a:t>
          </a:r>
          <a:r>
            <a: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kể</a:t>
          </a:r>
          <a:endParaRPr lang="en-US" sz="2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A97A90-C548-4F7F-8A0C-24411CF3E707}" cxnId="{B5A98BFC-C0EF-46EF-8FAE-E37BD6E3AA32}" type="parTrans">
      <dgm:prSet/>
      <dgm:spPr/>
      <dgm:t>
        <a:bodyPr/>
        <a:lstStyle/>
        <a:p>
          <a:endParaRPr lang="en-US"/>
        </a:p>
      </dgm:t>
    </dgm:pt>
    <dgm:pt modelId="{45488E7F-AD14-4E77-AF36-9FCE4D6F4823}" cxnId="{B5A98BFC-C0EF-46EF-8FAE-E37BD6E3AA32}" type="sibTrans">
      <dgm:prSet/>
      <dgm:spPr/>
      <dgm:t>
        <a:bodyPr/>
        <a:lstStyle/>
        <a:p>
          <a:endParaRPr lang="en-US"/>
        </a:p>
      </dgm:t>
    </dgm:pt>
    <dgm:pt modelId="{C81B35AB-47F8-490E-918C-49F0361A6C45}">
      <dgm:prSet phldrT="[Text]" custT="1"/>
      <dgm:spPr/>
      <dgm:t>
        <a:bodyPr/>
        <a:lstStyle/>
        <a:p>
          <a:r>
            <a:rPr lang="vi-VN" sz="2400" b="0" i="0" dirty="0">
              <a:latin typeface="+mn-lt"/>
            </a:rPr>
            <a:t>Ngôi kể: ngôi thứ nhất (người kể xưng </a:t>
          </a:r>
          <a:r>
            <a:rPr lang="en-US" sz="2400" dirty="0"/>
            <a:t>“</a:t>
          </a:r>
          <a:r>
            <a:rPr lang="en-US" sz="2400" dirty="0" err="1"/>
            <a:t>ta</a:t>
          </a:r>
          <a:r>
            <a:rPr lang="en-US" sz="2400" dirty="0"/>
            <a:t>”,</a:t>
          </a:r>
          <a:r>
            <a:rPr lang="en-US" sz="2400" dirty="0">
              <a:latin typeface="+mn-lt"/>
            </a:rPr>
            <a:t> </a:t>
          </a:r>
          <a:r>
            <a:rPr lang="en-US" sz="2400" dirty="0"/>
            <a:t>“</a:t>
          </a:r>
          <a:r>
            <a:rPr lang="en-US" sz="2400" dirty="0" err="1"/>
            <a:t>đôi</a:t>
          </a:r>
          <a:r>
            <a:rPr lang="en-US" sz="2400" dirty="0"/>
            <a:t> </a:t>
          </a:r>
          <a:r>
            <a:rPr lang="en-US" sz="2400" dirty="0" err="1"/>
            <a:t>ta</a:t>
          </a:r>
          <a:r>
            <a:rPr lang="en-US" sz="2400" dirty="0"/>
            <a:t>”, “</a:t>
          </a:r>
          <a:r>
            <a:rPr lang="en-US" sz="2400" dirty="0" err="1"/>
            <a:t>người</a:t>
          </a:r>
          <a:r>
            <a:rPr lang="en-US" sz="2400" dirty="0"/>
            <a:t> </a:t>
          </a:r>
          <a:r>
            <a:rPr lang="en-US" sz="2400" dirty="0" err="1"/>
            <a:t>anh</a:t>
          </a:r>
          <a:r>
            <a:rPr lang="en-US" sz="2400" dirty="0"/>
            <a:t> </a:t>
          </a:r>
          <a:r>
            <a:rPr lang="en-US" sz="2400" dirty="0" err="1"/>
            <a:t>yêu</a:t>
          </a:r>
          <a:r>
            <a:rPr lang="en-US" sz="2400" dirty="0"/>
            <a:t>”</a:t>
          </a:r>
          <a:r>
            <a:rPr lang="en-US" sz="2400" dirty="0">
              <a:latin typeface="+mn-lt"/>
            </a:rPr>
            <a:t>…</a:t>
          </a:r>
          <a:r>
            <a:rPr lang="vi-VN" sz="2400" b="0" i="0" dirty="0">
              <a:latin typeface="+mn-lt"/>
            </a:rPr>
            <a:t>).</a:t>
          </a:r>
          <a:endParaRPr lang="en-US" sz="2400" dirty="0">
            <a:latin typeface="+mn-lt"/>
            <a:cs typeface="Times New Roman" panose="02020603050405020304" pitchFamily="18" charset="0"/>
          </a:endParaRPr>
        </a:p>
      </dgm:t>
    </dgm:pt>
    <dgm:pt modelId="{E7867A23-F042-411D-B860-15530F0A47E5}" cxnId="{9DFB4D67-D0C9-4AA6-8645-017CC57B67A9}" type="parTrans">
      <dgm:prSet/>
      <dgm:spPr/>
      <dgm:t>
        <a:bodyPr/>
        <a:lstStyle/>
        <a:p>
          <a:endParaRPr lang="en-US"/>
        </a:p>
      </dgm:t>
    </dgm:pt>
    <dgm:pt modelId="{B9B11D2B-3C16-46B7-BC4F-5645462D5426}" cxnId="{9DFB4D67-D0C9-4AA6-8645-017CC57B67A9}" type="sibTrans">
      <dgm:prSet/>
      <dgm:spPr/>
      <dgm:t>
        <a:bodyPr/>
        <a:lstStyle/>
        <a:p>
          <a:endParaRPr lang="en-US"/>
        </a:p>
      </dgm:t>
    </dgm:pt>
    <dgm:pt modelId="{A01EEF90-632C-4614-8156-DB482957B665}">
      <dgm:prSet phldrT="[Text]" custT="1"/>
      <dgm:spPr/>
      <dgm:t>
        <a:bodyPr/>
        <a:lstStyle/>
        <a:p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xoay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quanh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phận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đôi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gái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nhau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gặp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trắc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trở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cuối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vượt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qua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mọi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thử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thách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đoàn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tụ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.</a:t>
          </a:r>
        </a:p>
      </dgm:t>
    </dgm:pt>
    <dgm:pt modelId="{9824A433-E68E-4826-B1C6-74E7A526E825}" cxnId="{DC4A753C-AABD-4D35-9C79-3F8342EE7964}" type="parTrans">
      <dgm:prSet/>
      <dgm:spPr/>
      <dgm:t>
        <a:bodyPr/>
        <a:lstStyle/>
        <a:p>
          <a:endParaRPr lang="en-US"/>
        </a:p>
      </dgm:t>
    </dgm:pt>
    <dgm:pt modelId="{316136E3-B630-47E0-A0B3-4DE8AEE10314}" cxnId="{DC4A753C-AABD-4D35-9C79-3F8342EE7964}" type="sibTrans">
      <dgm:prSet/>
      <dgm:spPr/>
      <dgm:t>
        <a:bodyPr/>
        <a:lstStyle/>
        <a:p>
          <a:endParaRPr lang="en-US"/>
        </a:p>
      </dgm:t>
    </dgm:pt>
    <dgm:pt modelId="{48774BD7-4D48-4CA0-91AE-5B35AD636F3F}" type="pres">
      <dgm:prSet presAssocID="{234A0170-A798-4A3C-8DF8-03A15E35C287}" presName="linearFlow" presStyleCnt="0">
        <dgm:presLayoutVars>
          <dgm:dir/>
          <dgm:animLvl val="lvl"/>
          <dgm:resizeHandles val="exact"/>
        </dgm:presLayoutVars>
      </dgm:prSet>
      <dgm:spPr/>
    </dgm:pt>
    <dgm:pt modelId="{4F1AD619-ED08-4777-AE6F-ECEFB3A78A2E}" type="pres">
      <dgm:prSet presAssocID="{C63F0322-3059-40C8-BB62-8F5B64448D37}" presName="composite" presStyleCnt="0"/>
      <dgm:spPr/>
    </dgm:pt>
    <dgm:pt modelId="{E676260B-79CE-4D61-B062-8A7DFC9E3481}" type="pres">
      <dgm:prSet presAssocID="{C63F0322-3059-40C8-BB62-8F5B64448D37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D8177987-1C94-42FA-BAC8-79C78283149D}" type="pres">
      <dgm:prSet presAssocID="{C63F0322-3059-40C8-BB62-8F5B64448D37}" presName="descendantText" presStyleLbl="alignAcc1" presStyleIdx="0" presStyleCnt="3">
        <dgm:presLayoutVars>
          <dgm:bulletEnabled val="1"/>
        </dgm:presLayoutVars>
      </dgm:prSet>
      <dgm:spPr/>
    </dgm:pt>
    <dgm:pt modelId="{3851B045-2EF2-4C58-826C-4F2C48977ACC}" type="pres">
      <dgm:prSet presAssocID="{332FCE4E-D741-41AD-9877-315C36AC3F2A}" presName="sp" presStyleCnt="0"/>
      <dgm:spPr/>
    </dgm:pt>
    <dgm:pt modelId="{DF309544-911A-4415-B4BD-992B9F042547}" type="pres">
      <dgm:prSet presAssocID="{D99F1E15-EEED-41F3-888D-C15DDF6ABB4C}" presName="composite" presStyleCnt="0"/>
      <dgm:spPr/>
    </dgm:pt>
    <dgm:pt modelId="{A5579C51-3DEB-4E0F-ABD3-FD5BF2296013}" type="pres">
      <dgm:prSet presAssocID="{D99F1E15-EEED-41F3-888D-C15DDF6ABB4C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01B5986B-39EC-4FD7-B6CF-BD636F7533CC}" type="pres">
      <dgm:prSet presAssocID="{D99F1E15-EEED-41F3-888D-C15DDF6ABB4C}" presName="descendantText" presStyleLbl="alignAcc1" presStyleIdx="1" presStyleCnt="3">
        <dgm:presLayoutVars>
          <dgm:bulletEnabled val="1"/>
        </dgm:presLayoutVars>
      </dgm:prSet>
      <dgm:spPr/>
    </dgm:pt>
    <dgm:pt modelId="{DD6EB60E-69E8-4FEF-802B-96C19DE940C9}" type="pres">
      <dgm:prSet presAssocID="{562C1BBF-A0DD-425C-A9E6-CA172077610E}" presName="sp" presStyleCnt="0"/>
      <dgm:spPr/>
    </dgm:pt>
    <dgm:pt modelId="{534E659F-54A5-4153-8551-38287AA9CD07}" type="pres">
      <dgm:prSet presAssocID="{809ED5C0-E8C5-4F76-BF02-C4AB1AFC798A}" presName="composite" presStyleCnt="0"/>
      <dgm:spPr/>
    </dgm:pt>
    <dgm:pt modelId="{ABE926F3-572C-4D18-B98E-EEFA699C3BC3}" type="pres">
      <dgm:prSet presAssocID="{809ED5C0-E8C5-4F76-BF02-C4AB1AFC798A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EE6B7900-A11C-406F-9AD4-D7A839C0CD95}" type="pres">
      <dgm:prSet presAssocID="{809ED5C0-E8C5-4F76-BF02-C4AB1AFC798A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9261DD13-D403-487C-B880-FD0A0C36C240}" type="presOf" srcId="{234A0170-A798-4A3C-8DF8-03A15E35C287}" destId="{48774BD7-4D48-4CA0-91AE-5B35AD636F3F}" srcOrd="0" destOrd="0" presId="urn:microsoft.com/office/officeart/2005/8/layout/chevron2"/>
    <dgm:cxn modelId="{2EC9D31C-655F-4F16-A837-B8471FDB48A0}" type="presOf" srcId="{A01EEF90-632C-4614-8156-DB482957B665}" destId="{01B5986B-39EC-4FD7-B6CF-BD636F7533CC}" srcOrd="0" destOrd="1" presId="urn:microsoft.com/office/officeart/2005/8/layout/chevron2"/>
    <dgm:cxn modelId="{056AD31D-99EA-444D-93E2-A50FF7666693}" srcId="{234A0170-A798-4A3C-8DF8-03A15E35C287}" destId="{D99F1E15-EEED-41F3-888D-C15DDF6ABB4C}" srcOrd="1" destOrd="0" parTransId="{E73E6B95-A9B9-4224-9028-C2749BD2B67F}" sibTransId="{562C1BBF-A0DD-425C-A9E6-CA172077610E}"/>
    <dgm:cxn modelId="{E4DA4F20-F1F1-4887-8810-C71629DC8D58}" type="presOf" srcId="{C63F0322-3059-40C8-BB62-8F5B64448D37}" destId="{E676260B-79CE-4D61-B062-8A7DFC9E3481}" srcOrd="0" destOrd="0" presId="urn:microsoft.com/office/officeart/2005/8/layout/chevron2"/>
    <dgm:cxn modelId="{95852331-C636-4186-A56D-08938728859D}" type="presOf" srcId="{D99F1E15-EEED-41F3-888D-C15DDF6ABB4C}" destId="{A5579C51-3DEB-4E0F-ABD3-FD5BF2296013}" srcOrd="0" destOrd="0" presId="urn:microsoft.com/office/officeart/2005/8/layout/chevron2"/>
    <dgm:cxn modelId="{DC4A753C-AABD-4D35-9C79-3F8342EE7964}" srcId="{D99F1E15-EEED-41F3-888D-C15DDF6ABB4C}" destId="{A01EEF90-632C-4614-8156-DB482957B665}" srcOrd="1" destOrd="0" parTransId="{9824A433-E68E-4826-B1C6-74E7A526E825}" sibTransId="{316136E3-B630-47E0-A0B3-4DE8AEE10314}"/>
    <dgm:cxn modelId="{BDEB6847-1C02-4174-9F17-67016E541D58}" srcId="{234A0170-A798-4A3C-8DF8-03A15E35C287}" destId="{C63F0322-3059-40C8-BB62-8F5B64448D37}" srcOrd="0" destOrd="0" parTransId="{389EDD30-7D84-4A20-8514-4226FD9A14A5}" sibTransId="{332FCE4E-D741-41AD-9877-315C36AC3F2A}"/>
    <dgm:cxn modelId="{9DFB4D67-D0C9-4AA6-8645-017CC57B67A9}" srcId="{809ED5C0-E8C5-4F76-BF02-C4AB1AFC798A}" destId="{C81B35AB-47F8-490E-918C-49F0361A6C45}" srcOrd="0" destOrd="0" parTransId="{E7867A23-F042-411D-B860-15530F0A47E5}" sibTransId="{B9B11D2B-3C16-46B7-BC4F-5645462D5426}"/>
    <dgm:cxn modelId="{891D216F-0F19-42BA-B6B4-CF0B14217059}" srcId="{D99F1E15-EEED-41F3-888D-C15DDF6ABB4C}" destId="{913B0B81-1963-46BF-ACEA-BE6151C4ABEA}" srcOrd="0" destOrd="0" parTransId="{4B0093DD-B45A-48CE-A4CD-F4762E91629C}" sibTransId="{3346D665-45B4-45B4-B9EC-87BAB04CE5D2}"/>
    <dgm:cxn modelId="{A4E6304F-8DF0-4F5D-9EDC-F41AFD293A79}" type="presOf" srcId="{C81B35AB-47F8-490E-918C-49F0361A6C45}" destId="{EE6B7900-A11C-406F-9AD4-D7A839C0CD95}" srcOrd="0" destOrd="0" presId="urn:microsoft.com/office/officeart/2005/8/layout/chevron2"/>
    <dgm:cxn modelId="{C1524E4F-07AC-484D-BFE5-883221CAE257}" type="presOf" srcId="{809ED5C0-E8C5-4F76-BF02-C4AB1AFC798A}" destId="{ABE926F3-572C-4D18-B98E-EEFA699C3BC3}" srcOrd="0" destOrd="0" presId="urn:microsoft.com/office/officeart/2005/8/layout/chevron2"/>
    <dgm:cxn modelId="{1698E771-9580-4CE0-B751-B89BC0948262}" type="presOf" srcId="{913B0B81-1963-46BF-ACEA-BE6151C4ABEA}" destId="{01B5986B-39EC-4FD7-B6CF-BD636F7533CC}" srcOrd="0" destOrd="0" presId="urn:microsoft.com/office/officeart/2005/8/layout/chevron2"/>
    <dgm:cxn modelId="{BD7E68CF-805C-40B0-964F-E4E98C0C8B4F}" srcId="{C63F0322-3059-40C8-BB62-8F5B64448D37}" destId="{3EC6201E-1C97-472E-B1B6-F997662E03FF}" srcOrd="0" destOrd="0" parTransId="{47F18EE8-C4C8-4239-9E0B-64EBD7417754}" sibTransId="{9349CD62-8F27-4A60-842A-7B72193ADEA3}"/>
    <dgm:cxn modelId="{F380E4E1-013E-4B2E-80FA-DD48F0906571}" type="presOf" srcId="{3EC6201E-1C97-472E-B1B6-F997662E03FF}" destId="{D8177987-1C94-42FA-BAC8-79C78283149D}" srcOrd="0" destOrd="0" presId="urn:microsoft.com/office/officeart/2005/8/layout/chevron2"/>
    <dgm:cxn modelId="{B5A98BFC-C0EF-46EF-8FAE-E37BD6E3AA32}" srcId="{234A0170-A798-4A3C-8DF8-03A15E35C287}" destId="{809ED5C0-E8C5-4F76-BF02-C4AB1AFC798A}" srcOrd="2" destOrd="0" parTransId="{58A97A90-C548-4F7F-8A0C-24411CF3E707}" sibTransId="{45488E7F-AD14-4E77-AF36-9FCE4D6F4823}"/>
    <dgm:cxn modelId="{8AE15EA1-DAED-468E-899C-2D612098F676}" type="presParOf" srcId="{48774BD7-4D48-4CA0-91AE-5B35AD636F3F}" destId="{4F1AD619-ED08-4777-AE6F-ECEFB3A78A2E}" srcOrd="0" destOrd="0" presId="urn:microsoft.com/office/officeart/2005/8/layout/chevron2"/>
    <dgm:cxn modelId="{DD9CCE5E-249B-4487-A72D-3E16BF33BF93}" type="presParOf" srcId="{4F1AD619-ED08-4777-AE6F-ECEFB3A78A2E}" destId="{E676260B-79CE-4D61-B062-8A7DFC9E3481}" srcOrd="0" destOrd="0" presId="urn:microsoft.com/office/officeart/2005/8/layout/chevron2"/>
    <dgm:cxn modelId="{6F658723-AD03-467C-9538-307A675AE6EF}" type="presParOf" srcId="{4F1AD619-ED08-4777-AE6F-ECEFB3A78A2E}" destId="{D8177987-1C94-42FA-BAC8-79C78283149D}" srcOrd="1" destOrd="0" presId="urn:microsoft.com/office/officeart/2005/8/layout/chevron2"/>
    <dgm:cxn modelId="{1CE4D3CB-AB76-4AAA-8F4D-BC0C6948CD8D}" type="presParOf" srcId="{48774BD7-4D48-4CA0-91AE-5B35AD636F3F}" destId="{3851B045-2EF2-4C58-826C-4F2C48977ACC}" srcOrd="1" destOrd="0" presId="urn:microsoft.com/office/officeart/2005/8/layout/chevron2"/>
    <dgm:cxn modelId="{2B149B76-4FB7-4CB3-8FD5-701230B17A66}" type="presParOf" srcId="{48774BD7-4D48-4CA0-91AE-5B35AD636F3F}" destId="{DF309544-911A-4415-B4BD-992B9F042547}" srcOrd="2" destOrd="0" presId="urn:microsoft.com/office/officeart/2005/8/layout/chevron2"/>
    <dgm:cxn modelId="{A432192C-7786-4E5A-8024-61E8DA8A4FD4}" type="presParOf" srcId="{DF309544-911A-4415-B4BD-992B9F042547}" destId="{A5579C51-3DEB-4E0F-ABD3-FD5BF2296013}" srcOrd="0" destOrd="0" presId="urn:microsoft.com/office/officeart/2005/8/layout/chevron2"/>
    <dgm:cxn modelId="{E9BF7EE9-2677-4D60-AD7B-CF55BB90C2C6}" type="presParOf" srcId="{DF309544-911A-4415-B4BD-992B9F042547}" destId="{01B5986B-39EC-4FD7-B6CF-BD636F7533CC}" srcOrd="1" destOrd="0" presId="urn:microsoft.com/office/officeart/2005/8/layout/chevron2"/>
    <dgm:cxn modelId="{3531B8DD-0A5B-40F9-8D76-25B6406AD6D9}" type="presParOf" srcId="{48774BD7-4D48-4CA0-91AE-5B35AD636F3F}" destId="{DD6EB60E-69E8-4FEF-802B-96C19DE940C9}" srcOrd="3" destOrd="0" presId="urn:microsoft.com/office/officeart/2005/8/layout/chevron2"/>
    <dgm:cxn modelId="{5E446213-F53C-440C-84BD-9A0768E45099}" type="presParOf" srcId="{48774BD7-4D48-4CA0-91AE-5B35AD636F3F}" destId="{534E659F-54A5-4153-8551-38287AA9CD07}" srcOrd="4" destOrd="0" presId="urn:microsoft.com/office/officeart/2005/8/layout/chevron2"/>
    <dgm:cxn modelId="{6C0AE444-59DB-44DD-BE10-D42900F04DA0}" type="presParOf" srcId="{534E659F-54A5-4153-8551-38287AA9CD07}" destId="{ABE926F3-572C-4D18-B98E-EEFA699C3BC3}" srcOrd="0" destOrd="0" presId="urn:microsoft.com/office/officeart/2005/8/layout/chevron2"/>
    <dgm:cxn modelId="{90E3FE06-695F-4A81-BE99-0D9563487FBD}" type="presParOf" srcId="{534E659F-54A5-4153-8551-38287AA9CD07}" destId="{EE6B7900-A11C-406F-9AD4-D7A839C0CD9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3C9390-15B4-4304-B524-05A132D68CB5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53678362-A4E0-413A-85FD-6AD034FAEA57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 sz="2200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22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Hành</a:t>
          </a:r>
          <a:r>
            <a:rPr lang="en-US" sz="22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2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2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US" sz="22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trạng</a:t>
          </a:r>
          <a:r>
            <a:rPr lang="en-US" sz="22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2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</a:t>
          </a:r>
          <a:r>
            <a:rPr lang="en-US" sz="22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gái</a:t>
          </a:r>
          <a:r>
            <a:rPr lang="en-US" sz="22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qua </a:t>
          </a:r>
          <a:r>
            <a:rPr lang="en-US" sz="22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22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22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2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chàng</a:t>
          </a:r>
          <a:r>
            <a:rPr lang="en-US" sz="22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trai</a:t>
          </a:r>
          <a:br>
            <a:rPr lang="en-US" sz="2400" b="1" i="1" dirty="0"/>
          </a:b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EB92F7-81A6-47DF-9EF0-96ED3C156278}" cxnId="{7E6BD4FA-3240-4DC3-B707-67F93CB9CA1C}" type="parTrans">
      <dgm:prSet/>
      <dgm:spPr/>
      <dgm:t>
        <a:bodyPr/>
        <a:lstStyle/>
        <a:p>
          <a:endParaRPr lang="en-US"/>
        </a:p>
      </dgm:t>
    </dgm:pt>
    <dgm:pt modelId="{4462A848-FCC8-4B6B-BBD1-932CA2EC696D}" cxnId="{7E6BD4FA-3240-4DC3-B707-67F93CB9CA1C}" type="sibTrans">
      <dgm:prSet/>
      <dgm:spPr/>
      <dgm:t>
        <a:bodyPr/>
        <a:lstStyle/>
        <a:p>
          <a:endParaRPr lang="en-US"/>
        </a:p>
      </dgm:t>
    </dgm:pt>
    <dgm:pt modelId="{0B22F08E-6861-4374-A739-DE3E950B96A1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200" b="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ngóng</a:t>
          </a:r>
          <a:r>
            <a:rPr lang="en-US" sz="2200" b="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trông</a:t>
          </a:r>
          <a:r>
            <a:rPr lang="en-US" sz="2200" b="0" i="1" dirty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en-US" sz="22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đau</a:t>
          </a:r>
          <a:r>
            <a:rPr lang="en-US" sz="2200" b="0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200" b="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nhớ</a:t>
          </a:r>
          <a:r>
            <a:rPr lang="en-US" sz="2200" b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200" b="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chờ</a:t>
          </a:r>
          <a:r>
            <a:rPr lang="en-US" sz="2200" b="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đợi</a:t>
          </a:r>
          <a:r>
            <a:rPr lang="en-US" sz="2200" b="0" i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2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969E17-2E9A-42E0-934E-D61A001D2EBC}" cxnId="{EE186859-7D93-44C1-9EEE-97050B81222C}" type="parTrans">
      <dgm:prSet/>
      <dgm:spPr/>
      <dgm:t>
        <a:bodyPr/>
        <a:lstStyle/>
        <a:p>
          <a:endParaRPr lang="en-US"/>
        </a:p>
      </dgm:t>
    </dgm:pt>
    <dgm:pt modelId="{592FEA3E-F8FD-453C-9FF0-1753518C9F30}" cxnId="{EE186859-7D93-44C1-9EEE-97050B81222C}" type="sibTrans">
      <dgm:prSet/>
      <dgm:spPr/>
      <dgm:t>
        <a:bodyPr/>
        <a:lstStyle/>
        <a:p>
          <a:endParaRPr lang="en-US"/>
        </a:p>
      </dgm:t>
    </dgm:pt>
    <dgm:pt modelId="{D366CA21-3512-49A5-A91E-A3745578E721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200" b="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quyến</a:t>
          </a:r>
          <a:r>
            <a:rPr lang="en-US" sz="2200" b="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luyến</a:t>
          </a:r>
          <a:r>
            <a:rPr lang="en-US" sz="2200" b="0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200" b="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đau</a:t>
          </a:r>
          <a:r>
            <a:rPr lang="en-US" sz="2200" b="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200" b="0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200" b="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tuyệt</a:t>
          </a:r>
          <a:r>
            <a:rPr lang="en-US" sz="2200" b="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vọng</a:t>
          </a:r>
          <a:r>
            <a:rPr lang="en-US" sz="2200" b="0" i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2C67E4BA-BD9C-40D3-B031-327E81DEED46}" cxnId="{2441478B-2B24-43EE-B85D-D36F1374FC35}" type="parTrans">
      <dgm:prSet/>
      <dgm:spPr/>
      <dgm:t>
        <a:bodyPr/>
        <a:lstStyle/>
        <a:p>
          <a:endParaRPr lang="en-US"/>
        </a:p>
      </dgm:t>
    </dgm:pt>
    <dgm:pt modelId="{2C42B5BE-A245-49E2-9E1E-9C1E0DE3A88C}" cxnId="{2441478B-2B24-43EE-B85D-D36F1374FC35}" type="sibTrans">
      <dgm:prSet/>
      <dgm:spPr/>
      <dgm:t>
        <a:bodyPr/>
        <a:lstStyle/>
        <a:p>
          <a:endParaRPr lang="en-US"/>
        </a:p>
      </dgm:t>
    </dgm:pt>
    <dgm:pt modelId="{AD7887CA-9FFD-4398-9D1E-A5331F0A13BA}" type="pres">
      <dgm:prSet presAssocID="{FA3C9390-15B4-4304-B524-05A132D68CB5}" presName="linearFlow" presStyleCnt="0">
        <dgm:presLayoutVars>
          <dgm:resizeHandles val="exact"/>
        </dgm:presLayoutVars>
      </dgm:prSet>
      <dgm:spPr/>
    </dgm:pt>
    <dgm:pt modelId="{65F0CE9A-F25A-4F26-9D15-25A2B11A2B7E}" type="pres">
      <dgm:prSet presAssocID="{53678362-A4E0-413A-85FD-6AD034FAEA57}" presName="node" presStyleLbl="node1" presStyleIdx="0" presStyleCnt="3">
        <dgm:presLayoutVars>
          <dgm:bulletEnabled val="1"/>
        </dgm:presLayoutVars>
      </dgm:prSet>
      <dgm:spPr/>
    </dgm:pt>
    <dgm:pt modelId="{E0072174-924B-462D-82F5-10562FB2EEC2}" type="pres">
      <dgm:prSet presAssocID="{4462A848-FCC8-4B6B-BBD1-932CA2EC696D}" presName="sibTrans" presStyleLbl="sibTrans2D1" presStyleIdx="0" presStyleCnt="2" custScaleX="133333"/>
      <dgm:spPr/>
    </dgm:pt>
    <dgm:pt modelId="{E7A7B6A9-55C2-479D-9B8D-80DD7E35BE5A}" type="pres">
      <dgm:prSet presAssocID="{4462A848-FCC8-4B6B-BBD1-932CA2EC696D}" presName="connectorText" presStyleLbl="sibTrans2D1" presStyleIdx="0" presStyleCnt="2"/>
      <dgm:spPr/>
    </dgm:pt>
    <dgm:pt modelId="{9148658E-B67D-4355-B995-DE85674C2649}" type="pres">
      <dgm:prSet presAssocID="{0B22F08E-6861-4374-A739-DE3E950B96A1}" presName="node" presStyleLbl="node1" presStyleIdx="1" presStyleCnt="3" custLinFactNeighborY="6576">
        <dgm:presLayoutVars>
          <dgm:bulletEnabled val="1"/>
        </dgm:presLayoutVars>
      </dgm:prSet>
      <dgm:spPr/>
    </dgm:pt>
    <dgm:pt modelId="{BA480224-539C-4220-81A8-214C84FE2A20}" type="pres">
      <dgm:prSet presAssocID="{592FEA3E-F8FD-453C-9FF0-1753518C9F30}" presName="sibTrans" presStyleLbl="sibTrans2D1" presStyleIdx="1" presStyleCnt="2" custScaleX="133892"/>
      <dgm:spPr/>
    </dgm:pt>
    <dgm:pt modelId="{52FD7EC5-D3D4-4FF7-BC1D-3C750DFAC6BE}" type="pres">
      <dgm:prSet presAssocID="{592FEA3E-F8FD-453C-9FF0-1753518C9F30}" presName="connectorText" presStyleLbl="sibTrans2D1" presStyleIdx="1" presStyleCnt="2"/>
      <dgm:spPr/>
    </dgm:pt>
    <dgm:pt modelId="{6F93F8AA-B3DE-4459-AB2B-637C7C19F563}" type="pres">
      <dgm:prSet presAssocID="{D366CA21-3512-49A5-A91E-A3745578E721}" presName="node" presStyleLbl="node1" presStyleIdx="2" presStyleCnt="3">
        <dgm:presLayoutVars>
          <dgm:bulletEnabled val="1"/>
        </dgm:presLayoutVars>
      </dgm:prSet>
      <dgm:spPr/>
    </dgm:pt>
  </dgm:ptLst>
  <dgm:cxnLst>
    <dgm:cxn modelId="{E54D6F64-6ABD-4FC8-88CE-CB42AE0C4FF4}" type="presOf" srcId="{592FEA3E-F8FD-453C-9FF0-1753518C9F30}" destId="{BA480224-539C-4220-81A8-214C84FE2A20}" srcOrd="0" destOrd="0" presId="urn:microsoft.com/office/officeart/2005/8/layout/process2"/>
    <dgm:cxn modelId="{99C9E046-4C32-4532-86CC-DA6E0E6CF39E}" type="presOf" srcId="{592FEA3E-F8FD-453C-9FF0-1753518C9F30}" destId="{52FD7EC5-D3D4-4FF7-BC1D-3C750DFAC6BE}" srcOrd="1" destOrd="0" presId="urn:microsoft.com/office/officeart/2005/8/layout/process2"/>
    <dgm:cxn modelId="{EEF1EF4B-0988-4DD1-8ECF-8684C8A440C1}" type="presOf" srcId="{53678362-A4E0-413A-85FD-6AD034FAEA57}" destId="{65F0CE9A-F25A-4F26-9D15-25A2B11A2B7E}" srcOrd="0" destOrd="0" presId="urn:microsoft.com/office/officeart/2005/8/layout/process2"/>
    <dgm:cxn modelId="{45C94D75-8696-48C3-B49B-EE8D21CC6E0E}" type="presOf" srcId="{D366CA21-3512-49A5-A91E-A3745578E721}" destId="{6F93F8AA-B3DE-4459-AB2B-637C7C19F563}" srcOrd="0" destOrd="0" presId="urn:microsoft.com/office/officeart/2005/8/layout/process2"/>
    <dgm:cxn modelId="{EE186859-7D93-44C1-9EEE-97050B81222C}" srcId="{FA3C9390-15B4-4304-B524-05A132D68CB5}" destId="{0B22F08E-6861-4374-A739-DE3E950B96A1}" srcOrd="1" destOrd="0" parTransId="{2D969E17-2E9A-42E0-934E-D61A001D2EBC}" sibTransId="{592FEA3E-F8FD-453C-9FF0-1753518C9F30}"/>
    <dgm:cxn modelId="{2441478B-2B24-43EE-B85D-D36F1374FC35}" srcId="{FA3C9390-15B4-4304-B524-05A132D68CB5}" destId="{D366CA21-3512-49A5-A91E-A3745578E721}" srcOrd="2" destOrd="0" parTransId="{2C67E4BA-BD9C-40D3-B031-327E81DEED46}" sibTransId="{2C42B5BE-A245-49E2-9E1E-9C1E0DE3A88C}"/>
    <dgm:cxn modelId="{D0F2DAA9-A491-4B56-BE5C-9A87C5D22042}" type="presOf" srcId="{FA3C9390-15B4-4304-B524-05A132D68CB5}" destId="{AD7887CA-9FFD-4398-9D1E-A5331F0A13BA}" srcOrd="0" destOrd="0" presId="urn:microsoft.com/office/officeart/2005/8/layout/process2"/>
    <dgm:cxn modelId="{44CDADE5-874A-4726-945B-81869BC58B4D}" type="presOf" srcId="{4462A848-FCC8-4B6B-BBD1-932CA2EC696D}" destId="{E0072174-924B-462D-82F5-10562FB2EEC2}" srcOrd="0" destOrd="0" presId="urn:microsoft.com/office/officeart/2005/8/layout/process2"/>
    <dgm:cxn modelId="{A21CAAEA-B191-45D1-9965-BB7440C16E9E}" type="presOf" srcId="{0B22F08E-6861-4374-A739-DE3E950B96A1}" destId="{9148658E-B67D-4355-B995-DE85674C2649}" srcOrd="0" destOrd="0" presId="urn:microsoft.com/office/officeart/2005/8/layout/process2"/>
    <dgm:cxn modelId="{99506BF1-6CFD-42C4-92DE-832DD4F0DF59}" type="presOf" srcId="{4462A848-FCC8-4B6B-BBD1-932CA2EC696D}" destId="{E7A7B6A9-55C2-479D-9B8D-80DD7E35BE5A}" srcOrd="1" destOrd="0" presId="urn:microsoft.com/office/officeart/2005/8/layout/process2"/>
    <dgm:cxn modelId="{7E6BD4FA-3240-4DC3-B707-67F93CB9CA1C}" srcId="{FA3C9390-15B4-4304-B524-05A132D68CB5}" destId="{53678362-A4E0-413A-85FD-6AD034FAEA57}" srcOrd="0" destOrd="0" parTransId="{82EB92F7-81A6-47DF-9EF0-96ED3C156278}" sibTransId="{4462A848-FCC8-4B6B-BBD1-932CA2EC696D}"/>
    <dgm:cxn modelId="{32140793-52F5-4D6D-98FE-8051F4104A0C}" type="presParOf" srcId="{AD7887CA-9FFD-4398-9D1E-A5331F0A13BA}" destId="{65F0CE9A-F25A-4F26-9D15-25A2B11A2B7E}" srcOrd="0" destOrd="0" presId="urn:microsoft.com/office/officeart/2005/8/layout/process2"/>
    <dgm:cxn modelId="{0A3EE9CF-3987-43B4-BF3E-BFCCEEF1FFB3}" type="presParOf" srcId="{AD7887CA-9FFD-4398-9D1E-A5331F0A13BA}" destId="{E0072174-924B-462D-82F5-10562FB2EEC2}" srcOrd="1" destOrd="0" presId="urn:microsoft.com/office/officeart/2005/8/layout/process2"/>
    <dgm:cxn modelId="{DE70AA2D-F00A-424B-9F6E-19215AB6789F}" type="presParOf" srcId="{E0072174-924B-462D-82F5-10562FB2EEC2}" destId="{E7A7B6A9-55C2-479D-9B8D-80DD7E35BE5A}" srcOrd="0" destOrd="0" presId="urn:microsoft.com/office/officeart/2005/8/layout/process2"/>
    <dgm:cxn modelId="{A38BF9A7-941A-4B65-B54D-EC7625EC1F94}" type="presParOf" srcId="{AD7887CA-9FFD-4398-9D1E-A5331F0A13BA}" destId="{9148658E-B67D-4355-B995-DE85674C2649}" srcOrd="2" destOrd="0" presId="urn:microsoft.com/office/officeart/2005/8/layout/process2"/>
    <dgm:cxn modelId="{FCD9B8A3-C381-42F4-AB0C-1E4EEFF1C357}" type="presParOf" srcId="{AD7887CA-9FFD-4398-9D1E-A5331F0A13BA}" destId="{BA480224-539C-4220-81A8-214C84FE2A20}" srcOrd="3" destOrd="0" presId="urn:microsoft.com/office/officeart/2005/8/layout/process2"/>
    <dgm:cxn modelId="{0D41C7E0-51E8-4005-BA0B-16CB740932DA}" type="presParOf" srcId="{BA480224-539C-4220-81A8-214C84FE2A20}" destId="{52FD7EC5-D3D4-4FF7-BC1D-3C750DFAC6BE}" srcOrd="0" destOrd="0" presId="urn:microsoft.com/office/officeart/2005/8/layout/process2"/>
    <dgm:cxn modelId="{20C30475-2E5F-4C41-987F-476A9573E1E0}" type="presParOf" srcId="{AD7887CA-9FFD-4398-9D1E-A5331F0A13BA}" destId="{6F93F8AA-B3DE-4459-AB2B-637C7C19F563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92916C-5700-4160-8F82-45C3C82FCA35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746BFA01-973B-4702-A03B-E25B387B4C3D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2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Hành</a:t>
          </a:r>
          <a:r>
            <a:rPr lang="en-US" sz="22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2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2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US" sz="22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trạng</a:t>
          </a:r>
          <a:r>
            <a:rPr lang="en-US" sz="22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2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chàng</a:t>
          </a:r>
          <a:r>
            <a:rPr lang="en-US" sz="22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trai</a:t>
          </a:r>
          <a:endParaRPr lang="en-US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E125DD-A935-4FE8-8414-EAA1D41CB7E4}" cxnId="{E8D9A701-A068-4AEC-B20F-02C24E28142E}" type="parTrans">
      <dgm:prSet/>
      <dgm:spPr/>
      <dgm:t>
        <a:bodyPr/>
        <a:lstStyle/>
        <a:p>
          <a:endParaRPr lang="en-US"/>
        </a:p>
      </dgm:t>
    </dgm:pt>
    <dgm:pt modelId="{636C77BE-AEE4-4760-8B12-FA9D833E3F15}" cxnId="{E8D9A701-A068-4AEC-B20F-02C24E28142E}" type="sibTrans">
      <dgm:prSet/>
      <dgm:spPr/>
      <dgm:t>
        <a:bodyPr/>
        <a:lstStyle/>
        <a:p>
          <a:endParaRPr lang="en-US"/>
        </a:p>
      </dgm:t>
    </dgm:pt>
    <dgm:pt modelId="{8BE3E907-0D7F-4946-8089-8C26D76F043D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2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tha</a:t>
          </a:r>
          <a:r>
            <a:rPr lang="en-US" sz="22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r>
            <a:rPr lang="en-US" sz="2200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2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ân</a:t>
          </a:r>
          <a:r>
            <a:rPr lang="en-US" sz="22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en-US" sz="2200" i="1" dirty="0">
              <a:latin typeface="Times New Roman" panose="02020603050405020304" pitchFamily="18" charset="0"/>
              <a:cs typeface="Times New Roman" panose="02020603050405020304" pitchFamily="18" charset="0"/>
            </a:rPr>
            <a:t>, son </a:t>
          </a:r>
          <a:r>
            <a:rPr lang="en-US" sz="22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sắt</a:t>
          </a:r>
          <a:r>
            <a:rPr lang="en-US" sz="2200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2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thủy</a:t>
          </a:r>
          <a:r>
            <a:rPr lang="en-US" sz="22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chung</a:t>
          </a:r>
          <a:r>
            <a:rPr lang="en-US" sz="2200" i="1" dirty="0">
              <a:latin typeface="Times New Roman" panose="02020603050405020304" pitchFamily="18" charset="0"/>
              <a:cs typeface="Times New Roman" panose="02020603050405020304" pitchFamily="18" charset="0"/>
            </a:rPr>
            <a:t>   </a:t>
          </a:r>
        </a:p>
      </dgm:t>
    </dgm:pt>
    <dgm:pt modelId="{55CA6CCF-8AAE-4971-9FE7-EDE39A43B068}" cxnId="{FBAE9D71-3EB4-4984-A87A-5530B6C61C4C}" type="parTrans">
      <dgm:prSet/>
      <dgm:spPr/>
      <dgm:t>
        <a:bodyPr/>
        <a:lstStyle/>
        <a:p>
          <a:endParaRPr lang="en-US"/>
        </a:p>
      </dgm:t>
    </dgm:pt>
    <dgm:pt modelId="{59585900-AF07-45DF-A239-96A284DFB67E}" cxnId="{FBAE9D71-3EB4-4984-A87A-5530B6C61C4C}" type="sibTrans">
      <dgm:prSet/>
      <dgm:spPr/>
      <dgm:t>
        <a:bodyPr/>
        <a:lstStyle/>
        <a:p>
          <a:endParaRPr lang="en-US"/>
        </a:p>
      </dgm:t>
    </dgm:pt>
    <dgm:pt modelId="{04798320-392B-44B4-872A-28A5FA20CB4C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2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quyến</a:t>
          </a:r>
          <a:r>
            <a:rPr lang="en-US" sz="22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luyến</a:t>
          </a:r>
          <a:r>
            <a:rPr lang="en-US" sz="2200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2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đau</a:t>
          </a:r>
          <a:r>
            <a:rPr lang="en-US" sz="22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200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2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thắm</a:t>
          </a:r>
          <a:r>
            <a:rPr lang="en-US" sz="22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r>
            <a:rPr lang="en-US" sz="2200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2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cao</a:t>
          </a:r>
          <a:r>
            <a:rPr lang="en-US" sz="22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thượng</a:t>
          </a:r>
          <a:r>
            <a:rPr lang="en-US" sz="2200" i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br>
            <a:rPr lang="en-US" sz="2200" i="1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en-US" sz="22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EE3D85-FD59-4A04-A200-BA1A3AC2E04E}" cxnId="{99F5FD2C-576C-4475-8708-6716AD74981D}" type="parTrans">
      <dgm:prSet/>
      <dgm:spPr/>
      <dgm:t>
        <a:bodyPr/>
        <a:lstStyle/>
        <a:p>
          <a:endParaRPr lang="en-US"/>
        </a:p>
      </dgm:t>
    </dgm:pt>
    <dgm:pt modelId="{A21C96A7-7656-404E-9327-30B61A1733D7}" cxnId="{99F5FD2C-576C-4475-8708-6716AD74981D}" type="sibTrans">
      <dgm:prSet/>
      <dgm:spPr/>
      <dgm:t>
        <a:bodyPr/>
        <a:lstStyle/>
        <a:p>
          <a:endParaRPr lang="en-US"/>
        </a:p>
      </dgm:t>
    </dgm:pt>
    <dgm:pt modelId="{9F29616D-EAE6-40B0-90F8-19EE55C9755B}" type="pres">
      <dgm:prSet presAssocID="{EF92916C-5700-4160-8F82-45C3C82FCA35}" presName="linearFlow" presStyleCnt="0">
        <dgm:presLayoutVars>
          <dgm:resizeHandles val="exact"/>
        </dgm:presLayoutVars>
      </dgm:prSet>
      <dgm:spPr/>
    </dgm:pt>
    <dgm:pt modelId="{20ED1B2E-9C97-465C-AC7E-26002AFF7C19}" type="pres">
      <dgm:prSet presAssocID="{746BFA01-973B-4702-A03B-E25B387B4C3D}" presName="node" presStyleLbl="node1" presStyleIdx="0" presStyleCnt="3" custScaleX="118227">
        <dgm:presLayoutVars>
          <dgm:bulletEnabled val="1"/>
        </dgm:presLayoutVars>
      </dgm:prSet>
      <dgm:spPr/>
    </dgm:pt>
    <dgm:pt modelId="{B943E2A4-927C-4250-BB68-A58007F49D63}" type="pres">
      <dgm:prSet presAssocID="{636C77BE-AEE4-4760-8B12-FA9D833E3F15}" presName="sibTrans" presStyleLbl="sibTrans2D1" presStyleIdx="0" presStyleCnt="2" custScaleX="133298"/>
      <dgm:spPr/>
    </dgm:pt>
    <dgm:pt modelId="{AED8EEAA-0407-41D6-93D1-F7E2700F0ACC}" type="pres">
      <dgm:prSet presAssocID="{636C77BE-AEE4-4760-8B12-FA9D833E3F15}" presName="connectorText" presStyleLbl="sibTrans2D1" presStyleIdx="0" presStyleCnt="2"/>
      <dgm:spPr/>
    </dgm:pt>
    <dgm:pt modelId="{55A448A5-EB15-4AEB-BCC2-AD56146794FE}" type="pres">
      <dgm:prSet presAssocID="{8BE3E907-0D7F-4946-8089-8C26D76F043D}" presName="node" presStyleLbl="node1" presStyleIdx="1" presStyleCnt="3" custScaleX="114013" custLinFactNeighborX="2107" custLinFactNeighborY="3447">
        <dgm:presLayoutVars>
          <dgm:bulletEnabled val="1"/>
        </dgm:presLayoutVars>
      </dgm:prSet>
      <dgm:spPr/>
    </dgm:pt>
    <dgm:pt modelId="{6F77CEF8-7F8D-4B71-B925-63787C13408A}" type="pres">
      <dgm:prSet presAssocID="{59585900-AF07-45DF-A239-96A284DFB67E}" presName="sibTrans" presStyleLbl="sibTrans2D1" presStyleIdx="1" presStyleCnt="2" custScaleX="152029"/>
      <dgm:spPr/>
    </dgm:pt>
    <dgm:pt modelId="{4AA34AC8-6BE6-4105-8A64-526B90A5E4B7}" type="pres">
      <dgm:prSet presAssocID="{59585900-AF07-45DF-A239-96A284DFB67E}" presName="connectorText" presStyleLbl="sibTrans2D1" presStyleIdx="1" presStyleCnt="2"/>
      <dgm:spPr/>
    </dgm:pt>
    <dgm:pt modelId="{38163735-8EFB-46C8-A9F0-18E223411ED1}" type="pres">
      <dgm:prSet presAssocID="{04798320-392B-44B4-872A-28A5FA20CB4C}" presName="node" presStyleLbl="node1" presStyleIdx="2" presStyleCnt="3" custScaleX="114852">
        <dgm:presLayoutVars>
          <dgm:bulletEnabled val="1"/>
        </dgm:presLayoutVars>
      </dgm:prSet>
      <dgm:spPr/>
    </dgm:pt>
  </dgm:ptLst>
  <dgm:cxnLst>
    <dgm:cxn modelId="{E8D9A701-A068-4AEC-B20F-02C24E28142E}" srcId="{EF92916C-5700-4160-8F82-45C3C82FCA35}" destId="{746BFA01-973B-4702-A03B-E25B387B4C3D}" srcOrd="0" destOrd="0" parTransId="{7AE125DD-A935-4FE8-8414-EAA1D41CB7E4}" sibTransId="{636C77BE-AEE4-4760-8B12-FA9D833E3F15}"/>
    <dgm:cxn modelId="{99F5FD2C-576C-4475-8708-6716AD74981D}" srcId="{EF92916C-5700-4160-8F82-45C3C82FCA35}" destId="{04798320-392B-44B4-872A-28A5FA20CB4C}" srcOrd="2" destOrd="0" parTransId="{63EE3D85-FD59-4A04-A200-BA1A3AC2E04E}" sibTransId="{A21C96A7-7656-404E-9327-30B61A1733D7}"/>
    <dgm:cxn modelId="{D5457239-1B53-44CE-B85F-211425A5C3DA}" type="presOf" srcId="{EF92916C-5700-4160-8F82-45C3C82FCA35}" destId="{9F29616D-EAE6-40B0-90F8-19EE55C9755B}" srcOrd="0" destOrd="0" presId="urn:microsoft.com/office/officeart/2005/8/layout/process2"/>
    <dgm:cxn modelId="{6E7F353A-AB0B-47FD-9F28-EF243D031397}" type="presOf" srcId="{8BE3E907-0D7F-4946-8089-8C26D76F043D}" destId="{55A448A5-EB15-4AEB-BCC2-AD56146794FE}" srcOrd="0" destOrd="0" presId="urn:microsoft.com/office/officeart/2005/8/layout/process2"/>
    <dgm:cxn modelId="{C4F2155F-CD86-49C7-8612-A5EB69F97B6F}" type="presOf" srcId="{59585900-AF07-45DF-A239-96A284DFB67E}" destId="{4AA34AC8-6BE6-4105-8A64-526B90A5E4B7}" srcOrd="1" destOrd="0" presId="urn:microsoft.com/office/officeart/2005/8/layout/process2"/>
    <dgm:cxn modelId="{FBAE9D71-3EB4-4984-A87A-5530B6C61C4C}" srcId="{EF92916C-5700-4160-8F82-45C3C82FCA35}" destId="{8BE3E907-0D7F-4946-8089-8C26D76F043D}" srcOrd="1" destOrd="0" parTransId="{55CA6CCF-8AAE-4971-9FE7-EDE39A43B068}" sibTransId="{59585900-AF07-45DF-A239-96A284DFB67E}"/>
    <dgm:cxn modelId="{BD0BC978-BC18-4829-A61A-8DA5CFBC1DE5}" type="presOf" srcId="{636C77BE-AEE4-4760-8B12-FA9D833E3F15}" destId="{B943E2A4-927C-4250-BB68-A58007F49D63}" srcOrd="0" destOrd="0" presId="urn:microsoft.com/office/officeart/2005/8/layout/process2"/>
    <dgm:cxn modelId="{045EA4A0-C230-469D-B7EB-ABD52E1BE68F}" type="presOf" srcId="{04798320-392B-44B4-872A-28A5FA20CB4C}" destId="{38163735-8EFB-46C8-A9F0-18E223411ED1}" srcOrd="0" destOrd="0" presId="urn:microsoft.com/office/officeart/2005/8/layout/process2"/>
    <dgm:cxn modelId="{C6F0C7B6-54CA-445A-9970-BF3FB0E5B9CA}" type="presOf" srcId="{59585900-AF07-45DF-A239-96A284DFB67E}" destId="{6F77CEF8-7F8D-4B71-B925-63787C13408A}" srcOrd="0" destOrd="0" presId="urn:microsoft.com/office/officeart/2005/8/layout/process2"/>
    <dgm:cxn modelId="{052BD7C2-BCD4-40F5-A942-66F42766A005}" type="presOf" srcId="{746BFA01-973B-4702-A03B-E25B387B4C3D}" destId="{20ED1B2E-9C97-465C-AC7E-26002AFF7C19}" srcOrd="0" destOrd="0" presId="urn:microsoft.com/office/officeart/2005/8/layout/process2"/>
    <dgm:cxn modelId="{64BF61D6-8B08-4C6F-8387-7CF3D44420CD}" type="presOf" srcId="{636C77BE-AEE4-4760-8B12-FA9D833E3F15}" destId="{AED8EEAA-0407-41D6-93D1-F7E2700F0ACC}" srcOrd="1" destOrd="0" presId="urn:microsoft.com/office/officeart/2005/8/layout/process2"/>
    <dgm:cxn modelId="{3C86D633-475D-4868-ABAE-3E5D83442550}" type="presParOf" srcId="{9F29616D-EAE6-40B0-90F8-19EE55C9755B}" destId="{20ED1B2E-9C97-465C-AC7E-26002AFF7C19}" srcOrd="0" destOrd="0" presId="urn:microsoft.com/office/officeart/2005/8/layout/process2"/>
    <dgm:cxn modelId="{FBA569E4-057E-4471-8974-A2591F36518B}" type="presParOf" srcId="{9F29616D-EAE6-40B0-90F8-19EE55C9755B}" destId="{B943E2A4-927C-4250-BB68-A58007F49D63}" srcOrd="1" destOrd="0" presId="urn:microsoft.com/office/officeart/2005/8/layout/process2"/>
    <dgm:cxn modelId="{A9943BC1-0FCF-4786-8AA6-063EB5932B5E}" type="presParOf" srcId="{B943E2A4-927C-4250-BB68-A58007F49D63}" destId="{AED8EEAA-0407-41D6-93D1-F7E2700F0ACC}" srcOrd="0" destOrd="0" presId="urn:microsoft.com/office/officeart/2005/8/layout/process2"/>
    <dgm:cxn modelId="{BE373260-5DA3-43C0-84AB-B6DB23755B88}" type="presParOf" srcId="{9F29616D-EAE6-40B0-90F8-19EE55C9755B}" destId="{55A448A5-EB15-4AEB-BCC2-AD56146794FE}" srcOrd="2" destOrd="0" presId="urn:microsoft.com/office/officeart/2005/8/layout/process2"/>
    <dgm:cxn modelId="{8AD52716-1273-48D3-91FB-7D1237328382}" type="presParOf" srcId="{9F29616D-EAE6-40B0-90F8-19EE55C9755B}" destId="{6F77CEF8-7F8D-4B71-B925-63787C13408A}" srcOrd="3" destOrd="0" presId="urn:microsoft.com/office/officeart/2005/8/layout/process2"/>
    <dgm:cxn modelId="{0B64FB11-D294-4F0D-AF43-FFD1010E0C5C}" type="presParOf" srcId="{6F77CEF8-7F8D-4B71-B925-63787C13408A}" destId="{4AA34AC8-6BE6-4105-8A64-526B90A5E4B7}" srcOrd="0" destOrd="0" presId="urn:microsoft.com/office/officeart/2005/8/layout/process2"/>
    <dgm:cxn modelId="{D7E829E0-99E4-4245-AE28-7F699692B144}" type="presParOf" srcId="{9F29616D-EAE6-40B0-90F8-19EE55C9755B}" destId="{38163735-8EFB-46C8-A9F0-18E223411ED1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EE15E63-DA1B-44FD-8970-8E3568EF897A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A1BE4206-6815-4625-BE39-555C6078192B}">
      <dgm:prSet phldrT="[Text]" custT="1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pPr algn="l"/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gái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đập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hành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hạ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hắt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hủi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0E01C547-27D0-406E-908C-F1398C1306D1}" cxnId="{F7B5B131-BB2A-48D9-BD87-B2688A923E9A}" type="parTrans">
      <dgm:prSet/>
      <dgm:spPr/>
      <dgm:t>
        <a:bodyPr/>
        <a:lstStyle/>
        <a:p>
          <a:endParaRPr lang="en-US"/>
        </a:p>
      </dgm:t>
    </dgm:pt>
    <dgm:pt modelId="{6236BB1A-5225-4E89-AEBF-CCC4F535DD1D}" cxnId="{F7B5B131-BB2A-48D9-BD87-B2688A923E9A}" type="sibTrans">
      <dgm:prSet/>
      <dgm:spPr/>
      <dgm:t>
        <a:bodyPr/>
        <a:lstStyle/>
        <a:p>
          <a:endParaRPr lang="en-US"/>
        </a:p>
      </dgm:t>
    </dgm:pt>
    <dgm:pt modelId="{A4CA71ED-1493-4006-9134-B40E108AF2AC}">
      <dgm:prSet phldrT="[Text]" custT="1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l"/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Hành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chàng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ân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ấm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áp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thương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12D6C1-8FEF-4D85-8BBB-B319A8E51DD4}" cxnId="{BC38144E-E1E7-41F4-A550-600E7EAE162F}" type="parTrans">
      <dgm:prSet/>
      <dgm:spPr/>
      <dgm:t>
        <a:bodyPr/>
        <a:lstStyle/>
        <a:p>
          <a:endParaRPr lang="en-US"/>
        </a:p>
      </dgm:t>
    </dgm:pt>
    <dgm:pt modelId="{1A8E2FE8-19C7-4333-8DE4-12436B9C0174}" cxnId="{BC38144E-E1E7-41F4-A550-600E7EAE162F}" type="sibTrans">
      <dgm:prSet/>
      <dgm:spPr/>
      <dgm:t>
        <a:bodyPr/>
        <a:lstStyle/>
        <a:p>
          <a:endParaRPr lang="en-US"/>
        </a:p>
      </dgm:t>
    </dgm:pt>
    <dgm:pt modelId="{B2389183-D5D0-43C4-BB2E-14D0A6F9030C}">
      <dgm:prSet phldrT="[Text]" custT="1"/>
      <dgm:spPr/>
      <dgm:t>
        <a:bodyPr/>
        <a:lstStyle/>
        <a:p>
          <a:pPr algn="l"/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Nỗi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đau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gái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xoa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dịu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-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Tấm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lòng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bao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dung,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lượng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tha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bền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chặt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chàng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5A85A425-A08A-4190-B85F-86229570A5D3}" cxnId="{08CD4B65-713A-40DA-9DB8-C95BE5A59137}" type="parTrans">
      <dgm:prSet/>
      <dgm:spPr/>
      <dgm:t>
        <a:bodyPr/>
        <a:lstStyle/>
        <a:p>
          <a:endParaRPr lang="en-US"/>
        </a:p>
      </dgm:t>
    </dgm:pt>
    <dgm:pt modelId="{F848D267-FA38-4A61-ADB7-C05F751F8DF9}" cxnId="{08CD4B65-713A-40DA-9DB8-C95BE5A59137}" type="sibTrans">
      <dgm:prSet/>
      <dgm:spPr/>
      <dgm:t>
        <a:bodyPr/>
        <a:lstStyle/>
        <a:p>
          <a:endParaRPr lang="en-US"/>
        </a:p>
      </dgm:t>
    </dgm:pt>
    <dgm:pt modelId="{1F6302CE-6CED-4285-BD2E-D5C1BD4B4C97}" type="pres">
      <dgm:prSet presAssocID="{FEE15E63-DA1B-44FD-8970-8E3568EF897A}" presName="CompostProcess" presStyleCnt="0">
        <dgm:presLayoutVars>
          <dgm:dir/>
          <dgm:resizeHandles val="exact"/>
        </dgm:presLayoutVars>
      </dgm:prSet>
      <dgm:spPr/>
    </dgm:pt>
    <dgm:pt modelId="{8FB25BB1-D3DB-4C12-B272-74A60A2D0A06}" type="pres">
      <dgm:prSet presAssocID="{FEE15E63-DA1B-44FD-8970-8E3568EF897A}" presName="arrow" presStyleLbl="bgShp" presStyleIdx="0" presStyleCnt="1"/>
      <dgm:spPr/>
    </dgm:pt>
    <dgm:pt modelId="{98333C63-0C78-49AD-8B4D-49E4ED151199}" type="pres">
      <dgm:prSet presAssocID="{FEE15E63-DA1B-44FD-8970-8E3568EF897A}" presName="linearProcess" presStyleCnt="0"/>
      <dgm:spPr/>
    </dgm:pt>
    <dgm:pt modelId="{3AF64D62-CC32-4418-8472-C547B71059B2}" type="pres">
      <dgm:prSet presAssocID="{A1BE4206-6815-4625-BE39-555C6078192B}" presName="textNode" presStyleLbl="node1" presStyleIdx="0" presStyleCnt="3" custScaleY="218750">
        <dgm:presLayoutVars>
          <dgm:bulletEnabled val="1"/>
        </dgm:presLayoutVars>
      </dgm:prSet>
      <dgm:spPr/>
    </dgm:pt>
    <dgm:pt modelId="{43B5B8DF-1E86-4F50-83BC-EA0CFEE04ECF}" type="pres">
      <dgm:prSet presAssocID="{6236BB1A-5225-4E89-AEBF-CCC4F535DD1D}" presName="sibTrans" presStyleCnt="0"/>
      <dgm:spPr/>
    </dgm:pt>
    <dgm:pt modelId="{0824303B-EEF4-4F5E-83DC-308391C500D2}" type="pres">
      <dgm:prSet presAssocID="{A4CA71ED-1493-4006-9134-B40E108AF2AC}" presName="textNode" presStyleLbl="node1" presStyleIdx="1" presStyleCnt="3" custScaleY="206522">
        <dgm:presLayoutVars>
          <dgm:bulletEnabled val="1"/>
        </dgm:presLayoutVars>
      </dgm:prSet>
      <dgm:spPr/>
    </dgm:pt>
    <dgm:pt modelId="{767E91E3-3AE5-4F26-9B23-26A4A4F9C1BE}" type="pres">
      <dgm:prSet presAssocID="{1A8E2FE8-19C7-4333-8DE4-12436B9C0174}" presName="sibTrans" presStyleCnt="0"/>
      <dgm:spPr/>
    </dgm:pt>
    <dgm:pt modelId="{1A3BDB83-6D8D-4DFF-949B-F5BF284F6E32}" type="pres">
      <dgm:prSet presAssocID="{B2389183-D5D0-43C4-BB2E-14D0A6F9030C}" presName="textNode" presStyleLbl="node1" presStyleIdx="2" presStyleCnt="3" custScaleY="214844">
        <dgm:presLayoutVars>
          <dgm:bulletEnabled val="1"/>
        </dgm:presLayoutVars>
      </dgm:prSet>
      <dgm:spPr/>
    </dgm:pt>
  </dgm:ptLst>
  <dgm:cxnLst>
    <dgm:cxn modelId="{04B6151D-E627-4A11-A00C-93BE93AFD0D8}" type="presOf" srcId="{A4CA71ED-1493-4006-9134-B40E108AF2AC}" destId="{0824303B-EEF4-4F5E-83DC-308391C500D2}" srcOrd="0" destOrd="0" presId="urn:microsoft.com/office/officeart/2005/8/layout/hProcess9"/>
    <dgm:cxn modelId="{F7B5B131-BB2A-48D9-BD87-B2688A923E9A}" srcId="{FEE15E63-DA1B-44FD-8970-8E3568EF897A}" destId="{A1BE4206-6815-4625-BE39-555C6078192B}" srcOrd="0" destOrd="0" parTransId="{0E01C547-27D0-406E-908C-F1398C1306D1}" sibTransId="{6236BB1A-5225-4E89-AEBF-CCC4F535DD1D}"/>
    <dgm:cxn modelId="{08CD4B65-713A-40DA-9DB8-C95BE5A59137}" srcId="{FEE15E63-DA1B-44FD-8970-8E3568EF897A}" destId="{B2389183-D5D0-43C4-BB2E-14D0A6F9030C}" srcOrd="2" destOrd="0" parTransId="{5A85A425-A08A-4190-B85F-86229570A5D3}" sibTransId="{F848D267-FA38-4A61-ADB7-C05F751F8DF9}"/>
    <dgm:cxn modelId="{BC38144E-E1E7-41F4-A550-600E7EAE162F}" srcId="{FEE15E63-DA1B-44FD-8970-8E3568EF897A}" destId="{A4CA71ED-1493-4006-9134-B40E108AF2AC}" srcOrd="1" destOrd="0" parTransId="{DB12D6C1-8FEF-4D85-8BBB-B319A8E51DD4}" sibTransId="{1A8E2FE8-19C7-4333-8DE4-12436B9C0174}"/>
    <dgm:cxn modelId="{65CDF679-7DDF-4859-B20A-69670E540531}" type="presOf" srcId="{B2389183-D5D0-43C4-BB2E-14D0A6F9030C}" destId="{1A3BDB83-6D8D-4DFF-949B-F5BF284F6E32}" srcOrd="0" destOrd="0" presId="urn:microsoft.com/office/officeart/2005/8/layout/hProcess9"/>
    <dgm:cxn modelId="{9464FE8E-7F27-43B6-8ADE-5E91BDCB79EB}" type="presOf" srcId="{FEE15E63-DA1B-44FD-8970-8E3568EF897A}" destId="{1F6302CE-6CED-4285-BD2E-D5C1BD4B4C97}" srcOrd="0" destOrd="0" presId="urn:microsoft.com/office/officeart/2005/8/layout/hProcess9"/>
    <dgm:cxn modelId="{59766AE3-FC85-4469-8A91-C91AFE89B81E}" type="presOf" srcId="{A1BE4206-6815-4625-BE39-555C6078192B}" destId="{3AF64D62-CC32-4418-8472-C547B71059B2}" srcOrd="0" destOrd="0" presId="urn:microsoft.com/office/officeart/2005/8/layout/hProcess9"/>
    <dgm:cxn modelId="{1D9C8AAA-EC9C-42DB-9183-6ABB8AC261FA}" type="presParOf" srcId="{1F6302CE-6CED-4285-BD2E-D5C1BD4B4C97}" destId="{8FB25BB1-D3DB-4C12-B272-74A60A2D0A06}" srcOrd="0" destOrd="0" presId="urn:microsoft.com/office/officeart/2005/8/layout/hProcess9"/>
    <dgm:cxn modelId="{177ECDF2-D6C0-4CD0-9BF7-715776C413D5}" type="presParOf" srcId="{1F6302CE-6CED-4285-BD2E-D5C1BD4B4C97}" destId="{98333C63-0C78-49AD-8B4D-49E4ED151199}" srcOrd="1" destOrd="0" presId="urn:microsoft.com/office/officeart/2005/8/layout/hProcess9"/>
    <dgm:cxn modelId="{4253FA21-B757-47CC-B0D1-13EA69DC7964}" type="presParOf" srcId="{98333C63-0C78-49AD-8B4D-49E4ED151199}" destId="{3AF64D62-CC32-4418-8472-C547B71059B2}" srcOrd="0" destOrd="0" presId="urn:microsoft.com/office/officeart/2005/8/layout/hProcess9"/>
    <dgm:cxn modelId="{F37BEE66-670A-4E15-94D3-43152EE92071}" type="presParOf" srcId="{98333C63-0C78-49AD-8B4D-49E4ED151199}" destId="{43B5B8DF-1E86-4F50-83BC-EA0CFEE04ECF}" srcOrd="1" destOrd="0" presId="urn:microsoft.com/office/officeart/2005/8/layout/hProcess9"/>
    <dgm:cxn modelId="{E5D9F195-D453-4881-A207-D6AD0B6DA975}" type="presParOf" srcId="{98333C63-0C78-49AD-8B4D-49E4ED151199}" destId="{0824303B-EEF4-4F5E-83DC-308391C500D2}" srcOrd="2" destOrd="0" presId="urn:microsoft.com/office/officeart/2005/8/layout/hProcess9"/>
    <dgm:cxn modelId="{836D5C28-4C4E-4A73-92C2-6F851D6C62FA}" type="presParOf" srcId="{98333C63-0C78-49AD-8B4D-49E4ED151199}" destId="{767E91E3-3AE5-4F26-9B23-26A4A4F9C1BE}" srcOrd="3" destOrd="0" presId="urn:microsoft.com/office/officeart/2005/8/layout/hProcess9"/>
    <dgm:cxn modelId="{BD805143-970A-4CD0-8F1F-228D2C9F0749}" type="presParOf" srcId="{98333C63-0C78-49AD-8B4D-49E4ED151199}" destId="{1A3BDB83-6D8D-4DFF-949B-F5BF284F6E32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76260B-79CE-4D61-B062-8A7DFC9E3481}">
      <dsp:nvSpPr>
        <dsp:cNvPr id="0" name=""/>
        <dsp:cNvSpPr/>
      </dsp:nvSpPr>
      <dsp:spPr>
        <a:xfrm rot="5400000">
          <a:off x="-293053" y="296470"/>
          <a:ext cx="1953691" cy="13675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1. </a:t>
          </a:r>
          <a:r>
            <a:rPr lang="en-US" sz="2400" b="1" kern="12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Đề</a:t>
          </a:r>
          <a:r>
            <a:rPr lang="en-US" sz="24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tài</a:t>
          </a:r>
          <a:r>
            <a:rPr lang="en-US" sz="24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</a:p>
      </dsp:txBody>
      <dsp:txXfrm rot="-5400000">
        <a:off x="1" y="687208"/>
        <a:ext cx="1367584" cy="586107"/>
      </dsp:txXfrm>
    </dsp:sp>
    <dsp:sp modelId="{D8177987-1C94-42FA-BAC8-79C78283149D}">
      <dsp:nvSpPr>
        <dsp:cNvPr id="0" name=""/>
        <dsp:cNvSpPr/>
      </dsp:nvSpPr>
      <dsp:spPr>
        <a:xfrm rot="5400000">
          <a:off x="4468442" y="-3097441"/>
          <a:ext cx="1269899" cy="74716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tình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yêu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hôn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nhân</a:t>
          </a:r>
          <a:endParaRPr lang="en-US" sz="24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367585" y="65407"/>
        <a:ext cx="7409624" cy="1145917"/>
      </dsp:txXfrm>
    </dsp:sp>
    <dsp:sp modelId="{A5579C51-3DEB-4E0F-ABD3-FD5BF2296013}">
      <dsp:nvSpPr>
        <dsp:cNvPr id="0" name=""/>
        <dsp:cNvSpPr/>
      </dsp:nvSpPr>
      <dsp:spPr>
        <a:xfrm rot="5400000">
          <a:off x="-293053" y="2059407"/>
          <a:ext cx="1953691" cy="13675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2. </a:t>
          </a:r>
          <a:r>
            <a:rPr lang="en-US" sz="2400" b="1" kern="12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Cốt</a:t>
          </a:r>
          <a:r>
            <a:rPr lang="en-US" sz="24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truyện</a:t>
          </a:r>
          <a:endParaRPr lang="en-US" sz="24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" y="2450145"/>
        <a:ext cx="1367584" cy="586107"/>
      </dsp:txXfrm>
    </dsp:sp>
    <dsp:sp modelId="{01B5986B-39EC-4FD7-B6CF-BD636F7533CC}">
      <dsp:nvSpPr>
        <dsp:cNvPr id="0" name=""/>
        <dsp:cNvSpPr/>
      </dsp:nvSpPr>
      <dsp:spPr>
        <a:xfrm rot="5400000">
          <a:off x="4468108" y="-1334170"/>
          <a:ext cx="1270567" cy="74716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đơn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giản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không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có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yếu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tố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kì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ảo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,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xoay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quanh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số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phận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đôi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trai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gái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yêu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nhau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nhưng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gặp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trắc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trở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cuối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cùng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vượt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qua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mọi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thử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thách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họ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đã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đoàn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tụ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.</a:t>
          </a:r>
        </a:p>
      </dsp:txBody>
      <dsp:txXfrm rot="-5400000">
        <a:off x="1367584" y="1828378"/>
        <a:ext cx="7409591" cy="1146519"/>
      </dsp:txXfrm>
    </dsp:sp>
    <dsp:sp modelId="{ABE926F3-572C-4D18-B98E-EEFA699C3BC3}">
      <dsp:nvSpPr>
        <dsp:cNvPr id="0" name=""/>
        <dsp:cNvSpPr/>
      </dsp:nvSpPr>
      <dsp:spPr>
        <a:xfrm rot="5400000">
          <a:off x="-293053" y="3822345"/>
          <a:ext cx="1953691" cy="13675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3. </a:t>
          </a:r>
          <a:r>
            <a:rPr lang="en-US" sz="2400" b="1" kern="12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Ngôi</a:t>
          </a:r>
          <a:r>
            <a:rPr lang="en-US" sz="24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kể</a:t>
          </a:r>
          <a:endParaRPr lang="en-US" sz="24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" y="4213083"/>
        <a:ext cx="1367584" cy="586107"/>
      </dsp:txXfrm>
    </dsp:sp>
    <dsp:sp modelId="{EE6B7900-A11C-406F-9AD4-D7A839C0CD95}">
      <dsp:nvSpPr>
        <dsp:cNvPr id="0" name=""/>
        <dsp:cNvSpPr/>
      </dsp:nvSpPr>
      <dsp:spPr>
        <a:xfrm rot="5400000">
          <a:off x="4468442" y="428433"/>
          <a:ext cx="1269899" cy="74716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400" b="0" i="0" kern="1200" dirty="0">
              <a:latin typeface="+mn-lt"/>
            </a:rPr>
            <a:t>Ngôi kể: ngôi thứ nhất (người kể xưng </a:t>
          </a:r>
          <a:r>
            <a:rPr lang="en-US" sz="2400" kern="1200" dirty="0"/>
            <a:t>“</a:t>
          </a:r>
          <a:r>
            <a:rPr lang="en-US" sz="2400" kern="1200" dirty="0" err="1"/>
            <a:t>ta</a:t>
          </a:r>
          <a:r>
            <a:rPr lang="en-US" sz="2400" kern="1200" dirty="0"/>
            <a:t>”,</a:t>
          </a:r>
          <a:r>
            <a:rPr lang="en-US" sz="2400" kern="1200" dirty="0">
              <a:latin typeface="+mn-lt"/>
            </a:rPr>
            <a:t> </a:t>
          </a:r>
          <a:r>
            <a:rPr lang="en-US" sz="2400" kern="1200" dirty="0"/>
            <a:t>“</a:t>
          </a:r>
          <a:r>
            <a:rPr lang="en-US" sz="2400" kern="1200" dirty="0" err="1"/>
            <a:t>đôi</a:t>
          </a:r>
          <a:r>
            <a:rPr lang="en-US" sz="2400" kern="1200" dirty="0"/>
            <a:t> </a:t>
          </a:r>
          <a:r>
            <a:rPr lang="en-US" sz="2400" kern="1200" dirty="0" err="1"/>
            <a:t>ta</a:t>
          </a:r>
          <a:r>
            <a:rPr lang="en-US" sz="2400" kern="1200" dirty="0"/>
            <a:t>”, “</a:t>
          </a:r>
          <a:r>
            <a:rPr lang="en-US" sz="2400" kern="1200" dirty="0" err="1"/>
            <a:t>người</a:t>
          </a:r>
          <a:r>
            <a:rPr lang="en-US" sz="2400" kern="1200" dirty="0"/>
            <a:t> </a:t>
          </a:r>
          <a:r>
            <a:rPr lang="en-US" sz="2400" kern="1200" dirty="0" err="1"/>
            <a:t>anh</a:t>
          </a:r>
          <a:r>
            <a:rPr lang="en-US" sz="2400" kern="1200" dirty="0"/>
            <a:t> </a:t>
          </a:r>
          <a:r>
            <a:rPr lang="en-US" sz="2400" kern="1200" dirty="0" err="1"/>
            <a:t>yêu</a:t>
          </a:r>
          <a:r>
            <a:rPr lang="en-US" sz="2400" kern="1200" dirty="0"/>
            <a:t>”</a:t>
          </a:r>
          <a:r>
            <a:rPr lang="en-US" sz="2400" kern="1200" dirty="0">
              <a:latin typeface="+mn-lt"/>
            </a:rPr>
            <a:t>…</a:t>
          </a:r>
          <a:r>
            <a:rPr lang="vi-VN" sz="2400" b="0" i="0" kern="1200" dirty="0">
              <a:latin typeface="+mn-lt"/>
            </a:rPr>
            <a:t>).</a:t>
          </a:r>
          <a:endParaRPr lang="en-US" sz="2400" kern="1200" dirty="0">
            <a:latin typeface="+mn-lt"/>
            <a:cs typeface="Times New Roman" pitchFamily="18" charset="0"/>
          </a:endParaRPr>
        </a:p>
      </dsp:txBody>
      <dsp:txXfrm rot="-5400000">
        <a:off x="1367585" y="3591282"/>
        <a:ext cx="7409624" cy="11459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F0CE9A-F25A-4F26-9D15-25A2B11A2B7E}">
      <dsp:nvSpPr>
        <dsp:cNvPr id="0" name=""/>
        <dsp:cNvSpPr/>
      </dsp:nvSpPr>
      <dsp:spPr>
        <a:xfrm>
          <a:off x="0" y="2232"/>
          <a:ext cx="3352800" cy="114188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70000"/>
                <a:satMod val="130000"/>
              </a:schemeClr>
            </a:gs>
            <a:gs pos="43000">
              <a:schemeClr val="accent5">
                <a:tint val="44000"/>
                <a:satMod val="165000"/>
              </a:schemeClr>
            </a:gs>
            <a:gs pos="93000">
              <a:schemeClr val="accent5">
                <a:tint val="15000"/>
                <a:satMod val="165000"/>
              </a:schemeClr>
            </a:gs>
            <a:gs pos="100000">
              <a:schemeClr val="accent5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5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5">
              <a:shade val="9000"/>
              <a:satMod val="105000"/>
              <a:alpha val="48000"/>
            </a:scheme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0" i="0" kern="1200" dirty="0">
            <a:latin typeface="Times New Roman" pitchFamily="18" charset="0"/>
            <a:cs typeface="Times New Roman" pitchFamily="18" charset="0"/>
          </a:endParaRP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 dirty="0" err="1">
              <a:latin typeface="Times New Roman" pitchFamily="18" charset="0"/>
              <a:cs typeface="Times New Roman" pitchFamily="18" charset="0"/>
            </a:rPr>
            <a:t>Hành</a:t>
          </a:r>
          <a:r>
            <a:rPr lang="en-US" sz="2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i="0" kern="1200" dirty="0" err="1">
              <a:latin typeface="Times New Roman" pitchFamily="18" charset="0"/>
              <a:cs typeface="Times New Roman" pitchFamily="18" charset="0"/>
            </a:rPr>
            <a:t>động</a:t>
          </a:r>
          <a:r>
            <a:rPr lang="en-US" sz="2200" b="1" i="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200" b="1" i="0" kern="1200" dirty="0" err="1">
              <a:latin typeface="Times New Roman" pitchFamily="18" charset="0"/>
              <a:cs typeface="Times New Roman" pitchFamily="18" charset="0"/>
            </a:rPr>
            <a:t>tâm</a:t>
          </a:r>
          <a:r>
            <a:rPr lang="en-US" sz="2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i="0" kern="1200" dirty="0" err="1">
              <a:latin typeface="Times New Roman" pitchFamily="18" charset="0"/>
              <a:cs typeface="Times New Roman" pitchFamily="18" charset="0"/>
            </a:rPr>
            <a:t>trạng</a:t>
          </a:r>
          <a:r>
            <a:rPr lang="en-US" sz="2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i="0" kern="12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i="0" kern="1200" dirty="0" err="1">
              <a:latin typeface="Times New Roman" pitchFamily="18" charset="0"/>
              <a:cs typeface="Times New Roman" pitchFamily="18" charset="0"/>
            </a:rPr>
            <a:t>cô</a:t>
          </a:r>
          <a:r>
            <a:rPr lang="en-US" sz="2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i="0" kern="1200" dirty="0" err="1">
              <a:latin typeface="Times New Roman" pitchFamily="18" charset="0"/>
              <a:cs typeface="Times New Roman" pitchFamily="18" charset="0"/>
            </a:rPr>
            <a:t>gái</a:t>
          </a:r>
          <a:r>
            <a:rPr lang="en-US" sz="2200" b="1" i="0" kern="1200" dirty="0">
              <a:latin typeface="Times New Roman" pitchFamily="18" charset="0"/>
              <a:cs typeface="Times New Roman" pitchFamily="18" charset="0"/>
            </a:rPr>
            <a:t> qua </a:t>
          </a:r>
          <a:r>
            <a:rPr lang="en-US" sz="2200" b="1" i="0" kern="1200" dirty="0" err="1">
              <a:latin typeface="Times New Roman" pitchFamily="18" charset="0"/>
              <a:cs typeface="Times New Roman" pitchFamily="18" charset="0"/>
            </a:rPr>
            <a:t>cảm</a:t>
          </a:r>
          <a:r>
            <a:rPr lang="en-US" sz="2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i="0" kern="1200" dirty="0" err="1">
              <a:latin typeface="Times New Roman" pitchFamily="18" charset="0"/>
              <a:cs typeface="Times New Roman" pitchFamily="18" charset="0"/>
            </a:rPr>
            <a:t>nhận</a:t>
          </a:r>
          <a:r>
            <a:rPr lang="en-US" sz="2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i="0" kern="12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i="0" kern="1200" dirty="0" err="1">
              <a:latin typeface="Times New Roman" pitchFamily="18" charset="0"/>
              <a:cs typeface="Times New Roman" pitchFamily="18" charset="0"/>
            </a:rPr>
            <a:t>chàng</a:t>
          </a:r>
          <a:r>
            <a:rPr lang="en-US" sz="2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i="0" kern="1200" dirty="0" err="1">
              <a:latin typeface="Times New Roman" pitchFamily="18" charset="0"/>
              <a:cs typeface="Times New Roman" pitchFamily="18" charset="0"/>
            </a:rPr>
            <a:t>trai</a:t>
          </a:r>
          <a:br>
            <a:rPr lang="en-US" sz="2400" b="1" i="1" kern="1200" dirty="0"/>
          </a:br>
          <a:endParaRPr lang="en-US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445" y="35677"/>
        <a:ext cx="3285910" cy="1074993"/>
      </dsp:txXfrm>
    </dsp:sp>
    <dsp:sp modelId="{E0072174-924B-462D-82F5-10562FB2EEC2}">
      <dsp:nvSpPr>
        <dsp:cNvPr id="0" name=""/>
        <dsp:cNvSpPr/>
      </dsp:nvSpPr>
      <dsp:spPr>
        <a:xfrm rot="5400000">
          <a:off x="1372157" y="1191435"/>
          <a:ext cx="608485" cy="5138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 rot="-5400000">
        <a:off x="1522245" y="1144116"/>
        <a:ext cx="308309" cy="454331"/>
      </dsp:txXfrm>
    </dsp:sp>
    <dsp:sp modelId="{9148658E-B67D-4355-B995-DE85674C2649}">
      <dsp:nvSpPr>
        <dsp:cNvPr id="0" name=""/>
        <dsp:cNvSpPr/>
      </dsp:nvSpPr>
      <dsp:spPr>
        <a:xfrm>
          <a:off x="0" y="1752603"/>
          <a:ext cx="3352800" cy="114188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70000"/>
                <a:satMod val="130000"/>
              </a:schemeClr>
            </a:gs>
            <a:gs pos="43000">
              <a:schemeClr val="accent5">
                <a:tint val="44000"/>
                <a:satMod val="165000"/>
              </a:schemeClr>
            </a:gs>
            <a:gs pos="93000">
              <a:schemeClr val="accent5">
                <a:tint val="15000"/>
                <a:satMod val="165000"/>
              </a:schemeClr>
            </a:gs>
            <a:gs pos="100000">
              <a:schemeClr val="accent5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5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5">
              <a:shade val="9000"/>
              <a:satMod val="105000"/>
              <a:alpha val="48000"/>
            </a:scheme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1" kern="1200" dirty="0" err="1">
              <a:latin typeface="Times New Roman" pitchFamily="18" charset="0"/>
              <a:cs typeface="Times New Roman" pitchFamily="18" charset="0"/>
            </a:rPr>
            <a:t>ngóng</a:t>
          </a:r>
          <a:r>
            <a:rPr lang="en-US" sz="2200" b="0" i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0" i="1" kern="1200" dirty="0" err="1">
              <a:latin typeface="Times New Roman" pitchFamily="18" charset="0"/>
              <a:cs typeface="Times New Roman" pitchFamily="18" charset="0"/>
            </a:rPr>
            <a:t>trông</a:t>
          </a:r>
          <a:r>
            <a:rPr lang="en-US" sz="2200" b="0" i="1" kern="1200" dirty="0">
              <a:latin typeface="Times New Roman" pitchFamily="18" charset="0"/>
              <a:cs typeface="Times New Roman" pitchFamily="18" charset="0"/>
            </a:rPr>
            <a:t>,</a:t>
          </a:r>
          <a:r>
            <a:rPr lang="en-US" sz="22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0" i="1" kern="1200" dirty="0" err="1">
              <a:latin typeface="Times New Roman" pitchFamily="18" charset="0"/>
              <a:cs typeface="Times New Roman" pitchFamily="18" charset="0"/>
            </a:rPr>
            <a:t>đau</a:t>
          </a:r>
          <a:r>
            <a:rPr lang="en-US" sz="2200" b="0" i="1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200" b="0" i="1" kern="1200" dirty="0" err="1">
              <a:latin typeface="Times New Roman" pitchFamily="18" charset="0"/>
              <a:cs typeface="Times New Roman" pitchFamily="18" charset="0"/>
            </a:rPr>
            <a:t>nhớ</a:t>
          </a:r>
          <a:r>
            <a:rPr lang="en-US" sz="2200" b="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200" b="0" i="1" kern="1200" dirty="0" err="1">
              <a:latin typeface="Times New Roman" pitchFamily="18" charset="0"/>
              <a:cs typeface="Times New Roman" pitchFamily="18" charset="0"/>
            </a:rPr>
            <a:t>chờ</a:t>
          </a:r>
          <a:r>
            <a:rPr lang="en-US" sz="2200" b="0" i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0" i="1" kern="1200" dirty="0" err="1">
              <a:latin typeface="Times New Roman" pitchFamily="18" charset="0"/>
              <a:cs typeface="Times New Roman" pitchFamily="18" charset="0"/>
            </a:rPr>
            <a:t>đợi</a:t>
          </a:r>
          <a:r>
            <a:rPr lang="en-US" sz="2200" b="0" i="1" kern="1200" dirty="0">
              <a:latin typeface="Times New Roman" pitchFamily="18" charset="0"/>
              <a:cs typeface="Times New Roman" pitchFamily="18" charset="0"/>
            </a:rPr>
            <a:t>.</a:t>
          </a:r>
          <a:endParaRPr lang="en-US" sz="22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445" y="1786048"/>
        <a:ext cx="3285910" cy="1074993"/>
      </dsp:txXfrm>
    </dsp:sp>
    <dsp:sp modelId="{BA480224-539C-4220-81A8-214C84FE2A20}">
      <dsp:nvSpPr>
        <dsp:cNvPr id="0" name=""/>
        <dsp:cNvSpPr/>
      </dsp:nvSpPr>
      <dsp:spPr>
        <a:xfrm rot="5400000">
          <a:off x="1408584" y="2904261"/>
          <a:ext cx="535631" cy="5138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 rot="-5400000">
        <a:off x="1522245" y="2893369"/>
        <a:ext cx="308309" cy="381477"/>
      </dsp:txXfrm>
    </dsp:sp>
    <dsp:sp modelId="{6F93F8AA-B3DE-4459-AB2B-637C7C19F563}">
      <dsp:nvSpPr>
        <dsp:cNvPr id="0" name=""/>
        <dsp:cNvSpPr/>
      </dsp:nvSpPr>
      <dsp:spPr>
        <a:xfrm>
          <a:off x="0" y="3427883"/>
          <a:ext cx="3352800" cy="114188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70000"/>
                <a:satMod val="130000"/>
              </a:schemeClr>
            </a:gs>
            <a:gs pos="43000">
              <a:schemeClr val="accent5">
                <a:tint val="44000"/>
                <a:satMod val="165000"/>
              </a:schemeClr>
            </a:gs>
            <a:gs pos="93000">
              <a:schemeClr val="accent5">
                <a:tint val="15000"/>
                <a:satMod val="165000"/>
              </a:schemeClr>
            </a:gs>
            <a:gs pos="100000">
              <a:schemeClr val="accent5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5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5">
              <a:shade val="9000"/>
              <a:satMod val="105000"/>
              <a:alpha val="48000"/>
            </a:scheme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1" kern="1200" dirty="0" err="1">
              <a:latin typeface="Times New Roman" pitchFamily="18" charset="0"/>
              <a:cs typeface="Times New Roman" pitchFamily="18" charset="0"/>
            </a:rPr>
            <a:t>quyến</a:t>
          </a:r>
          <a:r>
            <a:rPr lang="en-US" sz="2200" b="0" i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0" i="1" kern="1200" dirty="0" err="1">
              <a:latin typeface="Times New Roman" pitchFamily="18" charset="0"/>
              <a:cs typeface="Times New Roman" pitchFamily="18" charset="0"/>
            </a:rPr>
            <a:t>luyến</a:t>
          </a:r>
          <a:r>
            <a:rPr lang="en-US" sz="2200" b="0" i="1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200" b="0" i="1" kern="1200" dirty="0" err="1">
              <a:latin typeface="Times New Roman" pitchFamily="18" charset="0"/>
              <a:cs typeface="Times New Roman" pitchFamily="18" charset="0"/>
            </a:rPr>
            <a:t>đau</a:t>
          </a:r>
          <a:r>
            <a:rPr lang="en-US" sz="2200" b="0" i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0" i="1" kern="1200" dirty="0" err="1">
              <a:latin typeface="Times New Roman" pitchFamily="18" charset="0"/>
              <a:cs typeface="Times New Roman" pitchFamily="18" charset="0"/>
            </a:rPr>
            <a:t>khổ</a:t>
          </a:r>
          <a:r>
            <a:rPr lang="en-US" sz="2200" b="0" i="1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200" b="0" i="1" kern="1200" dirty="0" err="1">
              <a:latin typeface="Times New Roman" pitchFamily="18" charset="0"/>
              <a:cs typeface="Times New Roman" pitchFamily="18" charset="0"/>
            </a:rPr>
            <a:t>tuyệt</a:t>
          </a:r>
          <a:r>
            <a:rPr lang="en-US" sz="2200" b="0" i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0" i="1" kern="1200" dirty="0" err="1">
              <a:latin typeface="Times New Roman" pitchFamily="18" charset="0"/>
              <a:cs typeface="Times New Roman" pitchFamily="18" charset="0"/>
            </a:rPr>
            <a:t>vọng</a:t>
          </a:r>
          <a:r>
            <a:rPr lang="en-US" sz="2200" b="0" i="1" kern="1200" dirty="0">
              <a:latin typeface="Times New Roman" pitchFamily="18" charset="0"/>
              <a:cs typeface="Times New Roman" pitchFamily="18" charset="0"/>
            </a:rPr>
            <a:t>.</a:t>
          </a:r>
        </a:p>
      </dsp:txBody>
      <dsp:txXfrm>
        <a:off x="33445" y="3461328"/>
        <a:ext cx="3285910" cy="10749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ED1B2E-9C97-465C-AC7E-26002AFF7C19}">
      <dsp:nvSpPr>
        <dsp:cNvPr id="0" name=""/>
        <dsp:cNvSpPr/>
      </dsp:nvSpPr>
      <dsp:spPr>
        <a:xfrm>
          <a:off x="533394" y="0"/>
          <a:ext cx="3429011" cy="11049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70000"/>
                <a:satMod val="130000"/>
              </a:schemeClr>
            </a:gs>
            <a:gs pos="43000">
              <a:schemeClr val="accent5">
                <a:tint val="44000"/>
                <a:satMod val="165000"/>
              </a:schemeClr>
            </a:gs>
            <a:gs pos="93000">
              <a:schemeClr val="accent5">
                <a:tint val="15000"/>
                <a:satMod val="165000"/>
              </a:schemeClr>
            </a:gs>
            <a:gs pos="100000">
              <a:schemeClr val="accent5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5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5">
              <a:shade val="9000"/>
              <a:satMod val="105000"/>
              <a:alpha val="48000"/>
            </a:scheme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 dirty="0" err="1">
              <a:latin typeface="Times New Roman" pitchFamily="18" charset="0"/>
              <a:cs typeface="Times New Roman" pitchFamily="18" charset="0"/>
            </a:rPr>
            <a:t>Hành</a:t>
          </a:r>
          <a:r>
            <a:rPr lang="en-US" sz="2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i="0" kern="1200" dirty="0" err="1">
              <a:latin typeface="Times New Roman" pitchFamily="18" charset="0"/>
              <a:cs typeface="Times New Roman" pitchFamily="18" charset="0"/>
            </a:rPr>
            <a:t>động</a:t>
          </a:r>
          <a:r>
            <a:rPr lang="en-US" sz="2200" b="1" i="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200" b="1" i="0" kern="1200" dirty="0" err="1">
              <a:latin typeface="Times New Roman" pitchFamily="18" charset="0"/>
              <a:cs typeface="Times New Roman" pitchFamily="18" charset="0"/>
            </a:rPr>
            <a:t>tâm</a:t>
          </a:r>
          <a:r>
            <a:rPr lang="en-US" sz="2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i="0" kern="1200" dirty="0" err="1">
              <a:latin typeface="Times New Roman" pitchFamily="18" charset="0"/>
              <a:cs typeface="Times New Roman" pitchFamily="18" charset="0"/>
            </a:rPr>
            <a:t>trạng</a:t>
          </a:r>
          <a:r>
            <a:rPr lang="en-US" sz="2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i="0" kern="12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i="0" kern="1200" dirty="0" err="1">
              <a:latin typeface="Times New Roman" pitchFamily="18" charset="0"/>
              <a:cs typeface="Times New Roman" pitchFamily="18" charset="0"/>
            </a:rPr>
            <a:t>chàng</a:t>
          </a:r>
          <a:r>
            <a:rPr lang="en-US" sz="2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i="0" kern="1200" dirty="0" err="1">
              <a:latin typeface="Times New Roman" pitchFamily="18" charset="0"/>
              <a:cs typeface="Times New Roman" pitchFamily="18" charset="0"/>
            </a:rPr>
            <a:t>trai</a:t>
          </a:r>
          <a:endParaRPr lang="en-US" sz="2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65755" y="32361"/>
        <a:ext cx="3364289" cy="1040178"/>
      </dsp:txXfrm>
    </dsp:sp>
    <dsp:sp modelId="{B943E2A4-927C-4250-BB68-A58007F49D63}">
      <dsp:nvSpPr>
        <dsp:cNvPr id="0" name=""/>
        <dsp:cNvSpPr/>
      </dsp:nvSpPr>
      <dsp:spPr>
        <a:xfrm rot="5274737">
          <a:off x="1992592" y="1142046"/>
          <a:ext cx="571726" cy="4972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 rot="-5400000">
        <a:off x="2126577" y="1104835"/>
        <a:ext cx="298323" cy="422565"/>
      </dsp:txXfrm>
    </dsp:sp>
    <dsp:sp modelId="{55A448A5-EB15-4AEB-BCC2-AD56146794FE}">
      <dsp:nvSpPr>
        <dsp:cNvPr id="0" name=""/>
        <dsp:cNvSpPr/>
      </dsp:nvSpPr>
      <dsp:spPr>
        <a:xfrm>
          <a:off x="655615" y="1676398"/>
          <a:ext cx="3306790" cy="11049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70000"/>
                <a:satMod val="130000"/>
              </a:schemeClr>
            </a:gs>
            <a:gs pos="43000">
              <a:schemeClr val="accent5">
                <a:tint val="44000"/>
                <a:satMod val="165000"/>
              </a:schemeClr>
            </a:gs>
            <a:gs pos="93000">
              <a:schemeClr val="accent5">
                <a:tint val="15000"/>
                <a:satMod val="165000"/>
              </a:schemeClr>
            </a:gs>
            <a:gs pos="100000">
              <a:schemeClr val="accent5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5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5">
              <a:shade val="9000"/>
              <a:satMod val="105000"/>
              <a:alpha val="48000"/>
            </a:scheme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i="1" kern="1200" dirty="0" err="1">
              <a:latin typeface="Times New Roman" pitchFamily="18" charset="0"/>
              <a:cs typeface="Times New Roman" pitchFamily="18" charset="0"/>
            </a:rPr>
            <a:t>tha</a:t>
          </a:r>
          <a:r>
            <a:rPr lang="en-US" sz="2200" i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i="1" kern="1200" dirty="0" err="1">
              <a:latin typeface="Times New Roman" pitchFamily="18" charset="0"/>
              <a:cs typeface="Times New Roman" pitchFamily="18" charset="0"/>
            </a:rPr>
            <a:t>thiết</a:t>
          </a:r>
          <a:r>
            <a:rPr lang="en-US" sz="2200" i="1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200" i="1" kern="1200" dirty="0" err="1">
              <a:latin typeface="Times New Roman" pitchFamily="18" charset="0"/>
              <a:cs typeface="Times New Roman" pitchFamily="18" charset="0"/>
            </a:rPr>
            <a:t>ân</a:t>
          </a:r>
          <a:r>
            <a:rPr lang="en-US" sz="2200" i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i="1" kern="1200" dirty="0" err="1">
              <a:latin typeface="Times New Roman" pitchFamily="18" charset="0"/>
              <a:cs typeface="Times New Roman" pitchFamily="18" charset="0"/>
            </a:rPr>
            <a:t>cần</a:t>
          </a:r>
          <a:r>
            <a:rPr lang="en-US" sz="2200" i="1" kern="1200" dirty="0">
              <a:latin typeface="Times New Roman" pitchFamily="18" charset="0"/>
              <a:cs typeface="Times New Roman" pitchFamily="18" charset="0"/>
            </a:rPr>
            <a:t>, son </a:t>
          </a:r>
          <a:r>
            <a:rPr lang="en-US" sz="2200" i="1" kern="1200" dirty="0" err="1">
              <a:latin typeface="Times New Roman" pitchFamily="18" charset="0"/>
              <a:cs typeface="Times New Roman" pitchFamily="18" charset="0"/>
            </a:rPr>
            <a:t>sắt</a:t>
          </a:r>
          <a:r>
            <a:rPr lang="en-US" sz="2200" i="1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200" i="1" kern="1200" dirty="0" err="1">
              <a:latin typeface="Times New Roman" pitchFamily="18" charset="0"/>
              <a:cs typeface="Times New Roman" pitchFamily="18" charset="0"/>
            </a:rPr>
            <a:t>thủy</a:t>
          </a:r>
          <a:r>
            <a:rPr lang="en-US" sz="2200" i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i="1" kern="1200" dirty="0" err="1">
              <a:latin typeface="Times New Roman" pitchFamily="18" charset="0"/>
              <a:cs typeface="Times New Roman" pitchFamily="18" charset="0"/>
            </a:rPr>
            <a:t>chung</a:t>
          </a:r>
          <a:r>
            <a:rPr lang="en-US" sz="2200" i="1" kern="1200" dirty="0">
              <a:latin typeface="Times New Roman" pitchFamily="18" charset="0"/>
              <a:cs typeface="Times New Roman" pitchFamily="18" charset="0"/>
            </a:rPr>
            <a:t>   </a:t>
          </a:r>
        </a:p>
      </dsp:txBody>
      <dsp:txXfrm>
        <a:off x="687976" y="1708759"/>
        <a:ext cx="3242068" cy="1040178"/>
      </dsp:txXfrm>
    </dsp:sp>
    <dsp:sp modelId="{6F77CEF8-7F8D-4B71-B925-63787C13408A}">
      <dsp:nvSpPr>
        <dsp:cNvPr id="0" name=""/>
        <dsp:cNvSpPr/>
      </dsp:nvSpPr>
      <dsp:spPr>
        <a:xfrm rot="5528173">
          <a:off x="1974146" y="2799396"/>
          <a:ext cx="608616" cy="4972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 rot="-5400000">
        <a:off x="2132073" y="2743742"/>
        <a:ext cx="298323" cy="459455"/>
      </dsp:txXfrm>
    </dsp:sp>
    <dsp:sp modelId="{38163735-8EFB-46C8-A9F0-18E223411ED1}">
      <dsp:nvSpPr>
        <dsp:cNvPr id="0" name=""/>
        <dsp:cNvSpPr/>
      </dsp:nvSpPr>
      <dsp:spPr>
        <a:xfrm>
          <a:off x="582337" y="3314700"/>
          <a:ext cx="3331124" cy="11049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70000"/>
                <a:satMod val="130000"/>
              </a:schemeClr>
            </a:gs>
            <a:gs pos="43000">
              <a:schemeClr val="accent5">
                <a:tint val="44000"/>
                <a:satMod val="165000"/>
              </a:schemeClr>
            </a:gs>
            <a:gs pos="93000">
              <a:schemeClr val="accent5">
                <a:tint val="15000"/>
                <a:satMod val="165000"/>
              </a:schemeClr>
            </a:gs>
            <a:gs pos="100000">
              <a:schemeClr val="accent5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5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5">
              <a:shade val="9000"/>
              <a:satMod val="105000"/>
              <a:alpha val="48000"/>
            </a:scheme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i="1" kern="1200" dirty="0" err="1">
              <a:latin typeface="Times New Roman" pitchFamily="18" charset="0"/>
              <a:cs typeface="Times New Roman" pitchFamily="18" charset="0"/>
            </a:rPr>
            <a:t>quyến</a:t>
          </a:r>
          <a:r>
            <a:rPr lang="en-US" sz="2200" i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i="1" kern="1200" dirty="0" err="1">
              <a:latin typeface="Times New Roman" pitchFamily="18" charset="0"/>
              <a:cs typeface="Times New Roman" pitchFamily="18" charset="0"/>
            </a:rPr>
            <a:t>luyến</a:t>
          </a:r>
          <a:r>
            <a:rPr lang="en-US" sz="2200" i="1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200" i="1" kern="1200" dirty="0" err="1">
              <a:latin typeface="Times New Roman" pitchFamily="18" charset="0"/>
              <a:cs typeface="Times New Roman" pitchFamily="18" charset="0"/>
            </a:rPr>
            <a:t>đau</a:t>
          </a:r>
          <a:r>
            <a:rPr lang="en-US" sz="2200" i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i="1" kern="1200" dirty="0" err="1">
              <a:latin typeface="Times New Roman" pitchFamily="18" charset="0"/>
              <a:cs typeface="Times New Roman" pitchFamily="18" charset="0"/>
            </a:rPr>
            <a:t>khổ</a:t>
          </a:r>
          <a:r>
            <a:rPr lang="en-US" sz="2200" i="1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200" i="1" kern="1200" dirty="0" err="1">
              <a:latin typeface="Times New Roman" pitchFamily="18" charset="0"/>
              <a:cs typeface="Times New Roman" pitchFamily="18" charset="0"/>
            </a:rPr>
            <a:t>thắm</a:t>
          </a:r>
          <a:r>
            <a:rPr lang="en-US" sz="2200" i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i="1" kern="1200" dirty="0" err="1">
              <a:latin typeface="Times New Roman" pitchFamily="18" charset="0"/>
              <a:cs typeface="Times New Roman" pitchFamily="18" charset="0"/>
            </a:rPr>
            <a:t>thiết</a:t>
          </a:r>
          <a:r>
            <a:rPr lang="en-US" sz="2200" i="1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200" i="1" kern="1200" dirty="0" err="1">
              <a:latin typeface="Times New Roman" pitchFamily="18" charset="0"/>
              <a:cs typeface="Times New Roman" pitchFamily="18" charset="0"/>
            </a:rPr>
            <a:t>cao</a:t>
          </a:r>
          <a:r>
            <a:rPr lang="en-US" sz="2200" i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i="1" kern="1200" dirty="0" err="1">
              <a:latin typeface="Times New Roman" pitchFamily="18" charset="0"/>
              <a:cs typeface="Times New Roman" pitchFamily="18" charset="0"/>
            </a:rPr>
            <a:t>thượng</a:t>
          </a:r>
          <a:r>
            <a:rPr lang="en-US" sz="2200" i="1" kern="1200" dirty="0">
              <a:latin typeface="Times New Roman" pitchFamily="18" charset="0"/>
              <a:cs typeface="Times New Roman" pitchFamily="18" charset="0"/>
            </a:rPr>
            <a:t>.</a:t>
          </a:r>
          <a:br>
            <a:rPr lang="en-US" sz="2200" i="1" kern="1200" dirty="0">
              <a:latin typeface="Times New Roman" pitchFamily="18" charset="0"/>
              <a:cs typeface="Times New Roman" pitchFamily="18" charset="0"/>
            </a:rPr>
          </a:br>
          <a:endParaRPr lang="en-US" sz="2200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14698" y="3347061"/>
        <a:ext cx="3266402" cy="10401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B25BB1-D3DB-4C12-B272-74A60A2D0A06}">
      <dsp:nvSpPr>
        <dsp:cNvPr id="0" name=""/>
        <dsp:cNvSpPr/>
      </dsp:nvSpPr>
      <dsp:spPr>
        <a:xfrm>
          <a:off x="651509" y="0"/>
          <a:ext cx="7383780" cy="30480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F64D62-CC32-4418-8472-C547B71059B2}">
      <dsp:nvSpPr>
        <dsp:cNvPr id="0" name=""/>
        <dsp:cNvSpPr/>
      </dsp:nvSpPr>
      <dsp:spPr>
        <a:xfrm>
          <a:off x="190439" y="190500"/>
          <a:ext cx="2547229" cy="2667000"/>
        </a:xfrm>
        <a:prstGeom prst="roundRect">
          <a:avLst/>
        </a:prstGeom>
        <a:solidFill>
          <a:schemeClr val="dk1"/>
        </a:solidFill>
        <a:ln w="25400" cap="flat" cmpd="sng" algn="ctr">
          <a:solidFill>
            <a:schemeClr val="dk1">
              <a:shade val="50000"/>
            </a:schemeClr>
          </a:solidFill>
          <a:prstDash val="solid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Hoàn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cảnh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cô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gái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: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bị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đánh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đập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hành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hạ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hắt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hủi</a:t>
          </a:r>
          <a:r>
            <a:rPr lang="en-US" sz="2800" kern="1200" dirty="0">
              <a:latin typeface="Times New Roman" pitchFamily="18" charset="0"/>
              <a:cs typeface="Times New Roman" pitchFamily="18" charset="0"/>
            </a:rPr>
            <a:t>.</a:t>
          </a:r>
        </a:p>
      </dsp:txBody>
      <dsp:txXfrm>
        <a:off x="314784" y="314845"/>
        <a:ext cx="2298539" cy="2418310"/>
      </dsp:txXfrm>
    </dsp:sp>
    <dsp:sp modelId="{0824303B-EEF4-4F5E-83DC-308391C500D2}">
      <dsp:nvSpPr>
        <dsp:cNvPr id="0" name=""/>
        <dsp:cNvSpPr/>
      </dsp:nvSpPr>
      <dsp:spPr>
        <a:xfrm>
          <a:off x="3069785" y="265041"/>
          <a:ext cx="2547229" cy="2517916"/>
        </a:xfrm>
        <a:prstGeom prst="roundRect">
          <a:avLst/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Hành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động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chàng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trai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: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ân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cần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ấm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áp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yêu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thương</a:t>
          </a:r>
          <a:endParaRPr lang="en-US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92700" y="387956"/>
        <a:ext cx="2301399" cy="2272086"/>
      </dsp:txXfrm>
    </dsp:sp>
    <dsp:sp modelId="{1A3BDB83-6D8D-4DFF-949B-F5BF284F6E32}">
      <dsp:nvSpPr>
        <dsp:cNvPr id="0" name=""/>
        <dsp:cNvSpPr/>
      </dsp:nvSpPr>
      <dsp:spPr>
        <a:xfrm>
          <a:off x="5949131" y="214310"/>
          <a:ext cx="2547229" cy="26193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-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Nỗi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đau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cô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gái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xoa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dịu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-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Tấm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lòng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bao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dung,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độ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lượng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tình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yêu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tha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thiết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bền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chặt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chàng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trai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</a:p>
      </dsp:txBody>
      <dsp:txXfrm>
        <a:off x="6073476" y="338655"/>
        <a:ext cx="2298539" cy="23706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type="chevron" r:blip="" rot="90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ound2SameRect" r:blip="" rot="90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ound2SameRect" r:blip="" rot="-90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49B0E-812C-4FDF-BA5D-2E8031D6AE04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77A9F-A244-49F0-9812-BF7025B9C12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1CC3A-EBFA-42A7-A0D2-9B9CD7C03C1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D68B-EE32-4313-9859-4432BCAD4F93}" type="datetimeFigureOut">
              <a:rPr lang="en-US" smtClean="0"/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5B4D3-3A0E-4F3E-8E52-67C58D4B2EEB}" type="slidenum">
              <a:rPr lang="en-US" smtClean="0"/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D68B-EE32-4313-9859-4432BCAD4F9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5B4D3-3A0E-4F3E-8E52-67C58D4B2E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D68B-EE32-4313-9859-4432BCAD4F9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5B4D3-3A0E-4F3E-8E52-67C58D4B2E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D68B-EE32-4313-9859-4432BCAD4F9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5B4D3-3A0E-4F3E-8E52-67C58D4B2E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D68B-EE32-4313-9859-4432BCAD4F9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5B4D3-3A0E-4F3E-8E52-67C58D4B2EEB}" type="slidenum">
              <a:rPr lang="en-US" smtClean="0"/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D68B-EE32-4313-9859-4432BCAD4F9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5B4D3-3A0E-4F3E-8E52-67C58D4B2E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D68B-EE32-4313-9859-4432BCAD4F9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5B4D3-3A0E-4F3E-8E52-67C58D4B2E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D68B-EE32-4313-9859-4432BCAD4F9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5B4D3-3A0E-4F3E-8E52-67C58D4B2E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D68B-EE32-4313-9859-4432BCAD4F9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5B4D3-3A0E-4F3E-8E52-67C58D4B2E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D68B-EE32-4313-9859-4432BCAD4F9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5B4D3-3A0E-4F3E-8E52-67C58D4B2E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D68B-EE32-4313-9859-4432BCAD4F9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6755B4D3-3A0E-4F3E-8E52-67C58D4B2EEB}" type="slidenum">
              <a:rPr lang="en-US" smtClean="0"/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/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  <a:p>
            <a:pPr lvl="1" eaLnBrk="1" latinLnBrk="0" hangingPunct="1"/>
            <a:r>
              <a:rPr kumimoji="0" lang="en-US"/>
              <a:t>Second level</a:t>
            </a:r>
            <a:endParaRPr kumimoji="0" lang="en-US"/>
          </a:p>
          <a:p>
            <a:pPr lvl="2" eaLnBrk="1" latinLnBrk="0" hangingPunct="1"/>
            <a:r>
              <a:rPr kumimoji="0" lang="en-US"/>
              <a:t>Third level</a:t>
            </a:r>
            <a:endParaRPr kumimoji="0" lang="en-US"/>
          </a:p>
          <a:p>
            <a:pPr lvl="3" eaLnBrk="1" latinLnBrk="0" hangingPunct="1"/>
            <a:r>
              <a:rPr kumimoji="0" lang="en-US"/>
              <a:t>Fourth level</a:t>
            </a:r>
            <a:endParaRPr kumimoji="0" lang="en-US"/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C5AD68B-EE32-4313-9859-4432BCAD4F93}" type="datetimeFigureOut">
              <a:rPr lang="en-US" smtClean="0"/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755B4D3-3A0E-4F3E-8E52-67C58D4B2EEB}" type="slidenum">
              <a:rPr lang="en-US" smtClean="0"/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Freeform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 panose="05020102010507070707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7015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 panose="05020102010507070707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7015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185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185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18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 panose="05020102010507070707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 panose="05020102010507070707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5.GIF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diagramDrawing" Target="../diagrams/drawing4.xml"/><Relationship Id="rId4" Type="http://schemas.openxmlformats.org/officeDocument/2006/relationships/diagramColors" Target="../diagrams/colors4.xml"/><Relationship Id="rId3" Type="http://schemas.openxmlformats.org/officeDocument/2006/relationships/diagramQuickStyle" Target="../diagrams/quickStyle4.xml"/><Relationship Id="rId2" Type="http://schemas.openxmlformats.org/officeDocument/2006/relationships/diagramLayout" Target="../diagrams/layout4.xml"/><Relationship Id="rId1" Type="http://schemas.openxmlformats.org/officeDocument/2006/relationships/diagramData" Target="../diagrams/data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8.tiff"/><Relationship Id="rId1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audio" Target="../media/audio4.wav"/><Relationship Id="rId5" Type="http://schemas.openxmlformats.org/officeDocument/2006/relationships/image" Target="../media/image11.jpeg"/><Relationship Id="rId4" Type="http://schemas.openxmlformats.org/officeDocument/2006/relationships/audio" Target="../media/audio3.wav"/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8" Type="http://schemas.openxmlformats.org/officeDocument/2006/relationships/notesSlide" Target="../notesSlides/notesSlide2.xml"/><Relationship Id="rId17" Type="http://schemas.openxmlformats.org/officeDocument/2006/relationships/slideLayout" Target="../slideLayouts/slideLayout6.xml"/><Relationship Id="rId16" Type="http://schemas.openxmlformats.org/officeDocument/2006/relationships/audio" Target="../media/audio5.wav"/><Relationship Id="rId15" Type="http://schemas.openxmlformats.org/officeDocument/2006/relationships/image" Target="../media/image16.png"/><Relationship Id="rId14" Type="http://schemas.microsoft.com/office/2007/relationships/media" Target="../media/media3.mp3"/><Relationship Id="rId13" Type="http://schemas.openxmlformats.org/officeDocument/2006/relationships/audio" Target="../media/media3.mp3"/><Relationship Id="rId12" Type="http://schemas.openxmlformats.org/officeDocument/2006/relationships/image" Target="../media/image15.png"/><Relationship Id="rId11" Type="http://schemas.microsoft.com/office/2007/relationships/media" Target="../media/media2.mp4"/><Relationship Id="rId10" Type="http://schemas.openxmlformats.org/officeDocument/2006/relationships/video" Target="../media/media2.mp4"/><Relationship Id="rId1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audio" Target="../media/audio4.wav"/><Relationship Id="rId5" Type="http://schemas.openxmlformats.org/officeDocument/2006/relationships/image" Target="../media/image11.jpeg"/><Relationship Id="rId4" Type="http://schemas.openxmlformats.org/officeDocument/2006/relationships/audio" Target="../media/audio3.wav"/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8" Type="http://schemas.openxmlformats.org/officeDocument/2006/relationships/notesSlide" Target="../notesSlides/notesSlide3.xml"/><Relationship Id="rId17" Type="http://schemas.openxmlformats.org/officeDocument/2006/relationships/slideLayout" Target="../slideLayouts/slideLayout6.xml"/><Relationship Id="rId16" Type="http://schemas.openxmlformats.org/officeDocument/2006/relationships/audio" Target="../media/audio5.wav"/><Relationship Id="rId15" Type="http://schemas.openxmlformats.org/officeDocument/2006/relationships/image" Target="../media/image16.png"/><Relationship Id="rId14" Type="http://schemas.microsoft.com/office/2007/relationships/media" Target="../media/media3.mp3"/><Relationship Id="rId13" Type="http://schemas.openxmlformats.org/officeDocument/2006/relationships/audio" Target="../media/media3.mp3"/><Relationship Id="rId12" Type="http://schemas.openxmlformats.org/officeDocument/2006/relationships/image" Target="../media/image15.png"/><Relationship Id="rId11" Type="http://schemas.microsoft.com/office/2007/relationships/media" Target="../media/media2.mp4"/><Relationship Id="rId10" Type="http://schemas.openxmlformats.org/officeDocument/2006/relationships/video" Target="../media/media2.mp4"/><Relationship Id="rId1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audio" Target="../media/audio4.wav"/><Relationship Id="rId5" Type="http://schemas.openxmlformats.org/officeDocument/2006/relationships/image" Target="../media/image11.jpeg"/><Relationship Id="rId4" Type="http://schemas.openxmlformats.org/officeDocument/2006/relationships/audio" Target="../media/audio3.wav"/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8" Type="http://schemas.openxmlformats.org/officeDocument/2006/relationships/notesSlide" Target="../notesSlides/notesSlide4.xml"/><Relationship Id="rId17" Type="http://schemas.openxmlformats.org/officeDocument/2006/relationships/slideLayout" Target="../slideLayouts/slideLayout6.xml"/><Relationship Id="rId16" Type="http://schemas.openxmlformats.org/officeDocument/2006/relationships/audio" Target="../media/audio5.wav"/><Relationship Id="rId15" Type="http://schemas.openxmlformats.org/officeDocument/2006/relationships/image" Target="../media/image16.png"/><Relationship Id="rId14" Type="http://schemas.microsoft.com/office/2007/relationships/media" Target="../media/media3.mp3"/><Relationship Id="rId13" Type="http://schemas.openxmlformats.org/officeDocument/2006/relationships/audio" Target="../media/media3.mp3"/><Relationship Id="rId12" Type="http://schemas.openxmlformats.org/officeDocument/2006/relationships/image" Target="../media/image15.png"/><Relationship Id="rId11" Type="http://schemas.microsoft.com/office/2007/relationships/media" Target="../media/media2.mp4"/><Relationship Id="rId10" Type="http://schemas.openxmlformats.org/officeDocument/2006/relationships/video" Target="../media/media2.mp4"/><Relationship Id="rId1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audio" Target="../media/audio4.wav"/><Relationship Id="rId5" Type="http://schemas.openxmlformats.org/officeDocument/2006/relationships/image" Target="../media/image11.jpeg"/><Relationship Id="rId4" Type="http://schemas.openxmlformats.org/officeDocument/2006/relationships/audio" Target="../media/audio3.wav"/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8" Type="http://schemas.openxmlformats.org/officeDocument/2006/relationships/notesSlide" Target="../notesSlides/notesSlide5.xml"/><Relationship Id="rId17" Type="http://schemas.openxmlformats.org/officeDocument/2006/relationships/slideLayout" Target="../slideLayouts/slideLayout6.xml"/><Relationship Id="rId16" Type="http://schemas.openxmlformats.org/officeDocument/2006/relationships/audio" Target="../media/audio5.wav"/><Relationship Id="rId15" Type="http://schemas.openxmlformats.org/officeDocument/2006/relationships/image" Target="../media/image16.png"/><Relationship Id="rId14" Type="http://schemas.microsoft.com/office/2007/relationships/media" Target="../media/media3.mp3"/><Relationship Id="rId13" Type="http://schemas.openxmlformats.org/officeDocument/2006/relationships/audio" Target="../media/media3.mp3"/><Relationship Id="rId12" Type="http://schemas.openxmlformats.org/officeDocument/2006/relationships/image" Target="../media/image15.png"/><Relationship Id="rId11" Type="http://schemas.microsoft.com/office/2007/relationships/media" Target="../media/media2.mp4"/><Relationship Id="rId10" Type="http://schemas.openxmlformats.org/officeDocument/2006/relationships/video" Target="../media/media2.mp4"/><Relationship Id="rId1" Type="http://schemas.openxmlformats.org/officeDocument/2006/relationships/chart" Target="../charts/chart4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audio" Target="../media/audio4.wav"/><Relationship Id="rId5" Type="http://schemas.openxmlformats.org/officeDocument/2006/relationships/image" Target="../media/image11.jpeg"/><Relationship Id="rId4" Type="http://schemas.openxmlformats.org/officeDocument/2006/relationships/audio" Target="../media/audio3.wav"/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8" Type="http://schemas.openxmlformats.org/officeDocument/2006/relationships/notesSlide" Target="../notesSlides/notesSlide6.xml"/><Relationship Id="rId17" Type="http://schemas.openxmlformats.org/officeDocument/2006/relationships/slideLayout" Target="../slideLayouts/slideLayout6.xml"/><Relationship Id="rId16" Type="http://schemas.openxmlformats.org/officeDocument/2006/relationships/audio" Target="../media/audio5.wav"/><Relationship Id="rId15" Type="http://schemas.openxmlformats.org/officeDocument/2006/relationships/image" Target="../media/image16.png"/><Relationship Id="rId14" Type="http://schemas.microsoft.com/office/2007/relationships/media" Target="../media/media3.mp3"/><Relationship Id="rId13" Type="http://schemas.openxmlformats.org/officeDocument/2006/relationships/audio" Target="../media/media3.mp3"/><Relationship Id="rId12" Type="http://schemas.openxmlformats.org/officeDocument/2006/relationships/image" Target="../media/image15.png"/><Relationship Id="rId11" Type="http://schemas.microsoft.com/office/2007/relationships/media" Target="../media/media2.mp4"/><Relationship Id="rId10" Type="http://schemas.openxmlformats.org/officeDocument/2006/relationships/video" Target="../media/media2.mp4"/><Relationship Id="rId1" Type="http://schemas.openxmlformats.org/officeDocument/2006/relationships/chart" Target="../charts/char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3.xml"/><Relationship Id="rId8" Type="http://schemas.openxmlformats.org/officeDocument/2006/relationships/diagramQuickStyle" Target="../diagrams/quickStyle3.xml"/><Relationship Id="rId7" Type="http://schemas.openxmlformats.org/officeDocument/2006/relationships/diagramLayout" Target="../diagrams/layout3.xml"/><Relationship Id="rId6" Type="http://schemas.openxmlformats.org/officeDocument/2006/relationships/diagramData" Target="../diagrams/data3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1" Type="http://schemas.openxmlformats.org/officeDocument/2006/relationships/slideLayout" Target="../slideLayouts/slideLayout7.xml"/><Relationship Id="rId10" Type="http://schemas.microsoft.com/office/2007/relationships/diagramDrawing" Target="../diagrams/drawing3.xml"/><Relationship Id="rId1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6" name="Picture 157" descr="Image result for hÌNH ĐỘ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747" y="5702300"/>
            <a:ext cx="11511280" cy="1152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5980430" y="269875"/>
            <a:ext cx="6211570" cy="61690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defRPr/>
            </a:pPr>
            <a:r>
              <a:rPr lang="en-US" sz="3200" b="1" cap="all" dirty="0"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SỞ GD &amp; ĐT bình định</a:t>
            </a:r>
            <a:endParaRPr lang="en-US" sz="3200" b="1" cap="all" dirty="0"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defRPr/>
            </a:pPr>
            <a:r>
              <a:rPr lang="en-US" sz="3200" b="1" cap="all" dirty="0"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 Thpt ngô lê tân</a:t>
            </a:r>
            <a:endParaRPr lang="en-US" sz="3200" b="1" cap="all" dirty="0"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3200" b="1" cap="all" dirty="0">
              <a:solidFill>
                <a:srgbClr val="FFFF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defRPr/>
            </a:pPr>
            <a:endParaRPr lang="en-US" sz="3735" b="1" cap="all" dirty="0"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defRPr/>
            </a:pPr>
            <a:r>
              <a:rPr lang="en-US" sz="3735" b="1" cap="all" dirty="0"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CHÀO MỪNG </a:t>
            </a:r>
            <a:endParaRPr lang="en-US" sz="3735" b="1" cap="all" dirty="0"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defRPr/>
            </a:pPr>
            <a:r>
              <a:rPr lang="en-US" sz="3735" b="1" cap="all" dirty="0"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EM ĐẾN VỚI TIẾT HỌC hôm nay.</a:t>
            </a:r>
            <a:endParaRPr lang="en-US" sz="3735" b="1" cap="all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7378700" y="5035550"/>
            <a:ext cx="4490720" cy="753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defRPr/>
            </a:pPr>
            <a:r>
              <a:rPr lang="en-US" sz="2000" b="1" cap="all" dirty="0" smtClean="0"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GV giảng dạy: huỳnh thị LINH</a:t>
            </a:r>
            <a:endParaRPr lang="en-US" sz="2000" b="1" cap="all" dirty="0" smtClean="0"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Content Placeholder 5"/>
          <p:cNvSpPr/>
          <p:nvPr>
            <p:ph sz="half" idx="1"/>
          </p:nvPr>
        </p:nvSpPr>
        <p:spPr/>
        <p:txBody>
          <a:bodyPr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96351710_3811856628884807_7490366743102095360_n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9535" y="1691005"/>
            <a:ext cx="5658485" cy="390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-2147482619" descr="14650459_1205457879524708_1341078056795790178_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970" y="-12065"/>
            <a:ext cx="2441575" cy="1724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12" descr="attachmentf73478a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4055">
            <a:off x="4364355" y="24765"/>
            <a:ext cx="912495" cy="16059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12" descr="attachmentf73478a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4055">
            <a:off x="-81915" y="38735"/>
            <a:ext cx="969010" cy="16910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2" descr="attachmentf73478a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4055">
            <a:off x="5126990" y="-80645"/>
            <a:ext cx="969010" cy="17329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2" descr="attachmentf73478a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4055">
            <a:off x="681990" y="142240"/>
            <a:ext cx="969010" cy="15868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2209801" y="1600201"/>
            <a:ext cx="1828801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09801" y="1905000"/>
            <a:ext cx="821359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 </a:t>
            </a:r>
            <a:endParaRPr lang="en-US" b="1" dirty="0"/>
          </a:p>
          <a:p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hắt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hủi</a:t>
            </a:r>
            <a:endParaRPr lang="en-US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524000" y="6858000"/>
            <a:ext cx="6629400" cy="163121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hắt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hủi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:.</a:t>
            </a:r>
            <a:br>
              <a:rPr lang="en-US" sz="1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bù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búi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b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Lay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rũ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kẻo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phủi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kẻo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lấm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1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1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1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1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…song </a:t>
            </a:r>
            <a:r>
              <a:rPr lang="en-US" sz="1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1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</a:t>
            </a:r>
            <a:r>
              <a:rPr lang="en-US" sz="1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en-US" sz="1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1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1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1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1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1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1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1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1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xoa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Qua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Tai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Diagram 15"/>
          <p:cNvGraphicFramePr/>
          <p:nvPr/>
        </p:nvGraphicFramePr>
        <p:xfrm>
          <a:off x="1752600" y="3276600"/>
          <a:ext cx="86868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7" name="Rectangle 16"/>
          <p:cNvSpPr/>
          <p:nvPr/>
        </p:nvSpPr>
        <p:spPr>
          <a:xfrm>
            <a:off x="1524000" y="838200"/>
            <a:ext cx="3591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0" y="2286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VĂN BẢN - </a:t>
            </a:r>
            <a:r>
              <a:rPr lang="vi-V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VĨNH BIỆT CỬU TRÙNG ĐÀI 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  <p:bldP spid="15" grpId="0"/>
      <p:bldGraphic spid="16" grpId="0">
        <p:bldAsOne/>
      </p:bldGraphic>
      <p:bldP spid="17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2133601" y="914401"/>
            <a:ext cx="1828801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33600" y="1524001"/>
            <a:ext cx="815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="1" dirty="0"/>
              <a:t> 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28800" y="228600"/>
            <a:ext cx="35910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86000" y="2057401"/>
            <a:ext cx="7467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hắt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hủi</a:t>
            </a:r>
            <a:endParaRPr lang="en-US" sz="2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urved Right Arrow 19"/>
          <p:cNvSpPr>
            <a:spLocks noChangeArrowheads="1"/>
          </p:cNvSpPr>
          <p:nvPr/>
        </p:nvSpPr>
        <p:spPr bwMode="auto">
          <a:xfrm>
            <a:off x="1752600" y="3200400"/>
            <a:ext cx="762000" cy="990600"/>
          </a:xfrm>
          <a:prstGeom prst="curvedRightArrow">
            <a:avLst>
              <a:gd name="adj1" fmla="val 20111"/>
              <a:gd name="adj2" fmla="val 50000"/>
              <a:gd name="adj3" fmla="val 25000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590801" y="3581401"/>
            <a:ext cx="7086601" cy="184665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Tai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  <p:bldP spid="15" grpId="0"/>
      <p:bldP spid="17" grpId="0"/>
      <p:bldP spid="19" grpId="0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2667001" y="1752601"/>
            <a:ext cx="1828801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524000" y="6858000"/>
            <a:ext cx="6629400" cy="163121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hắt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hủi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:.</a:t>
            </a:r>
            <a:br>
              <a:rPr lang="en-US" sz="1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bù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búi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b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Lay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rũ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kẻo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phủi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kẻo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lấm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1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1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1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1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…song </a:t>
            </a:r>
            <a:r>
              <a:rPr lang="en-US" sz="1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1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</a:t>
            </a:r>
            <a:r>
              <a:rPr lang="en-US" sz="1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en-US" sz="1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1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1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1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1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1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1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1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1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xoa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Qua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Tai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57400" y="914400"/>
            <a:ext cx="3591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0" y="2286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VĂN BẢN - </a:t>
            </a:r>
            <a:r>
              <a:rPr lang="vi-V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VĨNH BIỆT CỬU TRÙNG ĐÀI 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95600" y="2551836"/>
            <a:ext cx="6629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",…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  <p:bldP spid="17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"/>
          <p:cNvSpPr>
            <a:spLocks noChangeArrowheads="1"/>
          </p:cNvSpPr>
          <p:nvPr/>
        </p:nvSpPr>
        <p:spPr bwMode="auto">
          <a:xfrm>
            <a:off x="1577975" y="79375"/>
            <a:ext cx="139700" cy="904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23555" name="Rectangle 8"/>
          <p:cNvSpPr>
            <a:spLocks noChangeArrowheads="1"/>
          </p:cNvSpPr>
          <p:nvPr/>
        </p:nvSpPr>
        <p:spPr bwMode="auto">
          <a:xfrm>
            <a:off x="1590675" y="68264"/>
            <a:ext cx="139700" cy="904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23556" name="Rectangle 6"/>
          <p:cNvSpPr>
            <a:spLocks noChangeArrowheads="1"/>
          </p:cNvSpPr>
          <p:nvPr/>
        </p:nvSpPr>
        <p:spPr bwMode="auto">
          <a:xfrm>
            <a:off x="1590675" y="61914"/>
            <a:ext cx="139700" cy="904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23557" name="Rectangle 9"/>
          <p:cNvSpPr>
            <a:spLocks noChangeArrowheads="1"/>
          </p:cNvSpPr>
          <p:nvPr/>
        </p:nvSpPr>
        <p:spPr bwMode="auto">
          <a:xfrm>
            <a:off x="1631950" y="79375"/>
            <a:ext cx="139700" cy="904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23558" name="Rectangle 7"/>
          <p:cNvSpPr>
            <a:spLocks noChangeArrowheads="1"/>
          </p:cNvSpPr>
          <p:nvPr/>
        </p:nvSpPr>
        <p:spPr bwMode="auto">
          <a:xfrm>
            <a:off x="1631950" y="68264"/>
            <a:ext cx="139700" cy="904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1631950" y="61914"/>
            <a:ext cx="139700" cy="904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Rectangle 4"/>
          <p:cNvSpPr>
            <a:spLocks noChangeArrowheads="1"/>
          </p:cNvSpPr>
          <p:nvPr/>
        </p:nvSpPr>
        <p:spPr bwMode="auto">
          <a:xfrm>
            <a:off x="1603375" y="50800"/>
            <a:ext cx="139700" cy="904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23561" name="Rectangle 3"/>
          <p:cNvSpPr>
            <a:spLocks noChangeArrowheads="1"/>
          </p:cNvSpPr>
          <p:nvPr/>
        </p:nvSpPr>
        <p:spPr bwMode="auto">
          <a:xfrm>
            <a:off x="1631950" y="50800"/>
            <a:ext cx="139700" cy="904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23562" name="Rectangle 11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133600" y="0"/>
            <a:ext cx="7848600" cy="9540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BẢNG KIỂM ĐÁNH GIÁ KĨ NĂNG NÓI 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NHÓM 1,2,3,4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1600201" y="1219200"/>
          <a:ext cx="8991601" cy="5562600"/>
        </p:xfrm>
        <a:graphic>
          <a:graphicData uri="http://schemas.openxmlformats.org/drawingml/2006/table">
            <a:tbl>
              <a:tblPr/>
              <a:tblGrid>
                <a:gridCol w="1981200"/>
                <a:gridCol w="5029200"/>
                <a:gridCol w="1028700"/>
                <a:gridCol w="952501"/>
              </a:tblGrid>
              <a:tr h="518776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Tiêu</a:t>
                      </a:r>
                      <a:r>
                        <a:rPr lang="en-US" sz="2000" b="1" dirty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</a:t>
                      </a:r>
                      <a:r>
                        <a:rPr lang="en-US" sz="2000" b="1" dirty="0" err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chí</a:t>
                      </a:r>
                      <a:endParaRPr lang="en-US" sz="2000" dirty="0"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Có</a:t>
                      </a:r>
                      <a:endParaRPr lang="en-US" sz="2000" dirty="0"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Không</a:t>
                      </a:r>
                      <a:endParaRPr lang="en-US" sz="2000" dirty="0"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967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Nội dung</a:t>
                      </a:r>
                      <a:endParaRPr lang="en-US" sz="2000"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Trả lời đầy đủ các câu hỏi</a:t>
                      </a:r>
                      <a:endParaRPr lang="en-US" sz="2000"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9670">
                <a:tc vMerge="1"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Nội dung thuyết trình tốt</a:t>
                      </a:r>
                      <a:endParaRPr lang="en-US" sz="2000"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6988"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Hình thức</a:t>
                      </a:r>
                      <a:endParaRPr lang="en-US" sz="2000"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Bố cục hợp lý, rõ ràng, dễ theo dõi</a:t>
                      </a:r>
                      <a:endParaRPr lang="en-US" sz="2000"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4991">
                <a:tc vMerge="1"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Chữ đúng chính tả, văn phạm, kích thước chữ dễ nhìn</a:t>
                      </a:r>
                      <a:endParaRPr lang="en-US" sz="2000"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9670">
                <a:tc vMerge="1"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Trình bày đẹp, hấp dẫn</a:t>
                      </a:r>
                      <a:endParaRPr lang="en-US" sz="2000"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7134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Cách</a:t>
                      </a:r>
                      <a:r>
                        <a:rPr lang="en-US" sz="2000" b="1" i="1" dirty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thuyết</a:t>
                      </a:r>
                      <a:r>
                        <a:rPr lang="en-US" sz="2000" b="1" i="1" dirty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trình</a:t>
                      </a:r>
                      <a:endParaRPr lang="en-US" sz="2000" dirty="0"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Phong</a:t>
                      </a:r>
                      <a:r>
                        <a:rPr lang="en-US" sz="2000" dirty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cách</a:t>
                      </a:r>
                      <a:r>
                        <a:rPr lang="en-US" sz="2000" dirty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thuyết</a:t>
                      </a:r>
                      <a:r>
                        <a:rPr lang="en-US" sz="2000" dirty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trình</a:t>
                      </a:r>
                      <a:r>
                        <a:rPr lang="en-US" sz="2000" dirty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tự</a:t>
                      </a:r>
                      <a:r>
                        <a:rPr lang="en-US" sz="2000" dirty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tin, </a:t>
                      </a:r>
                      <a:r>
                        <a:rPr lang="en-US" sz="2000" dirty="0" err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linh</a:t>
                      </a:r>
                      <a:r>
                        <a:rPr lang="en-US" sz="2000" dirty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hoạt</a:t>
                      </a:r>
                      <a:r>
                        <a:rPr lang="en-US" sz="2000" dirty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, </a:t>
                      </a:r>
                      <a:r>
                        <a:rPr lang="en-US" sz="2000" dirty="0" err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năng</a:t>
                      </a:r>
                      <a:r>
                        <a:rPr lang="en-US" sz="2000" dirty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động</a:t>
                      </a:r>
                      <a:r>
                        <a:rPr lang="en-US" sz="2000" dirty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, </a:t>
                      </a:r>
                      <a:r>
                        <a:rPr lang="en-US" sz="2000" dirty="0" err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cuốn</a:t>
                      </a:r>
                      <a:r>
                        <a:rPr lang="en-US" sz="2000" dirty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hút</a:t>
                      </a:r>
                      <a:endParaRPr lang="en-US" sz="2000" dirty="0"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5701">
                <a:tc vMerge="1"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Nắm</a:t>
                      </a:r>
                      <a:r>
                        <a:rPr lang="en-US" sz="2000" dirty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vững</a:t>
                      </a:r>
                      <a:r>
                        <a:rPr lang="en-US" sz="2000" dirty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nội</a:t>
                      </a:r>
                      <a:r>
                        <a:rPr lang="en-US" sz="2000" dirty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dung </a:t>
                      </a:r>
                      <a:r>
                        <a:rPr lang="en-US" sz="2000" dirty="0" err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thuyết</a:t>
                      </a:r>
                      <a:r>
                        <a:rPr lang="en-US" sz="2000" dirty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trình</a:t>
                      </a:r>
                      <a:r>
                        <a:rPr lang="en-US" sz="2000" dirty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, </a:t>
                      </a:r>
                      <a:r>
                        <a:rPr lang="en-US" sz="2000" dirty="0" err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tập</a:t>
                      </a:r>
                      <a:r>
                        <a:rPr lang="en-US" sz="2000" dirty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trung</a:t>
                      </a:r>
                      <a:r>
                        <a:rPr lang="en-US" sz="2000" dirty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làm</a:t>
                      </a:r>
                      <a:r>
                        <a:rPr lang="en-US" sz="2000" dirty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sang </a:t>
                      </a:r>
                      <a:r>
                        <a:rPr lang="en-US" sz="2000" dirty="0" err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tỏ</a:t>
                      </a:r>
                      <a:r>
                        <a:rPr lang="en-US" sz="2000" dirty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vấn</a:t>
                      </a:r>
                      <a:r>
                        <a:rPr lang="en-US" sz="2000" dirty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đề</a:t>
                      </a:r>
                      <a:endParaRPr lang="en-US" sz="2000" dirty="0"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3606" name="Rectangle 25"/>
          <p:cNvSpPr>
            <a:spLocks noChangeArrowheads="1"/>
          </p:cNvSpPr>
          <p:nvPr/>
        </p:nvSpPr>
        <p:spPr bwMode="auto">
          <a:xfrm>
            <a:off x="1577975" y="79375"/>
            <a:ext cx="139700" cy="904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23607" name="Rectangle 23"/>
          <p:cNvSpPr>
            <a:spLocks noChangeArrowheads="1"/>
          </p:cNvSpPr>
          <p:nvPr/>
        </p:nvSpPr>
        <p:spPr bwMode="auto">
          <a:xfrm>
            <a:off x="1590675" y="68264"/>
            <a:ext cx="139700" cy="904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23608" name="Rectangle 21"/>
          <p:cNvSpPr>
            <a:spLocks noChangeArrowheads="1"/>
          </p:cNvSpPr>
          <p:nvPr/>
        </p:nvSpPr>
        <p:spPr bwMode="auto">
          <a:xfrm>
            <a:off x="1590675" y="61914"/>
            <a:ext cx="139700" cy="904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23609" name="Rectangle 24"/>
          <p:cNvSpPr>
            <a:spLocks noChangeArrowheads="1"/>
          </p:cNvSpPr>
          <p:nvPr/>
        </p:nvSpPr>
        <p:spPr bwMode="auto">
          <a:xfrm>
            <a:off x="1631950" y="79375"/>
            <a:ext cx="139700" cy="904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23610" name="Rectangle 22"/>
          <p:cNvSpPr>
            <a:spLocks noChangeArrowheads="1"/>
          </p:cNvSpPr>
          <p:nvPr/>
        </p:nvSpPr>
        <p:spPr bwMode="auto">
          <a:xfrm>
            <a:off x="1631950" y="68264"/>
            <a:ext cx="139700" cy="904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23611" name="Rectangle 20"/>
          <p:cNvSpPr>
            <a:spLocks noChangeArrowheads="1"/>
          </p:cNvSpPr>
          <p:nvPr/>
        </p:nvSpPr>
        <p:spPr bwMode="auto">
          <a:xfrm>
            <a:off x="1631950" y="61914"/>
            <a:ext cx="139700" cy="904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23612" name="Rectangle 19"/>
          <p:cNvSpPr>
            <a:spLocks noChangeArrowheads="1"/>
          </p:cNvSpPr>
          <p:nvPr/>
        </p:nvSpPr>
        <p:spPr bwMode="auto">
          <a:xfrm>
            <a:off x="1603375" y="50800"/>
            <a:ext cx="139700" cy="904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23613" name="Rectangle 18"/>
          <p:cNvSpPr>
            <a:spLocks noChangeArrowheads="1"/>
          </p:cNvSpPr>
          <p:nvPr/>
        </p:nvSpPr>
        <p:spPr bwMode="auto">
          <a:xfrm>
            <a:off x="1631950" y="50800"/>
            <a:ext cx="139700" cy="904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23614" name="Rectangle 16"/>
          <p:cNvSpPr>
            <a:spLocks noChangeArrowheads="1"/>
          </p:cNvSpPr>
          <p:nvPr/>
        </p:nvSpPr>
        <p:spPr bwMode="auto">
          <a:xfrm>
            <a:off x="1631950" y="68264"/>
            <a:ext cx="139700" cy="904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23615" name="Rectangle 17"/>
          <p:cNvSpPr>
            <a:spLocks noChangeArrowheads="1"/>
          </p:cNvSpPr>
          <p:nvPr/>
        </p:nvSpPr>
        <p:spPr bwMode="auto">
          <a:xfrm>
            <a:off x="1603375" y="68264"/>
            <a:ext cx="139700" cy="904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23616" name="Rectangle 15"/>
          <p:cNvSpPr>
            <a:spLocks noChangeArrowheads="1"/>
          </p:cNvSpPr>
          <p:nvPr/>
        </p:nvSpPr>
        <p:spPr bwMode="auto">
          <a:xfrm>
            <a:off x="1603375" y="69850"/>
            <a:ext cx="139700" cy="904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23617" name="Rectangle 14"/>
          <p:cNvSpPr>
            <a:spLocks noChangeArrowheads="1"/>
          </p:cNvSpPr>
          <p:nvPr/>
        </p:nvSpPr>
        <p:spPr bwMode="auto">
          <a:xfrm>
            <a:off x="1631950" y="69850"/>
            <a:ext cx="139700" cy="904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23618" name="Rectangle 13"/>
          <p:cNvSpPr>
            <a:spLocks noChangeArrowheads="1"/>
          </p:cNvSpPr>
          <p:nvPr/>
        </p:nvSpPr>
        <p:spPr bwMode="auto">
          <a:xfrm>
            <a:off x="1603375" y="177800"/>
            <a:ext cx="139700" cy="904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23619" name="Rectangle 12"/>
          <p:cNvSpPr>
            <a:spLocks noChangeArrowheads="1"/>
          </p:cNvSpPr>
          <p:nvPr/>
        </p:nvSpPr>
        <p:spPr bwMode="auto">
          <a:xfrm>
            <a:off x="1631950" y="177800"/>
            <a:ext cx="139700" cy="904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23620" name="Rectangle 26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8915400" y="1828800"/>
            <a:ext cx="457200" cy="228600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9906000" y="1828800"/>
            <a:ext cx="457200" cy="228600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8915400" y="2286000"/>
            <a:ext cx="457200" cy="228600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9906000" y="2286000"/>
            <a:ext cx="457200" cy="228600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8915400" y="2819400"/>
            <a:ext cx="457200" cy="228600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9906000" y="2819400"/>
            <a:ext cx="457200" cy="228600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8915400" y="3657600"/>
            <a:ext cx="457200" cy="228600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9906000" y="3657600"/>
            <a:ext cx="457200" cy="228600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8915400" y="4343400"/>
            <a:ext cx="457200" cy="228600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9906000" y="4343400"/>
            <a:ext cx="457200" cy="228600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8915400" y="5105400"/>
            <a:ext cx="457200" cy="228600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9906000" y="5105400"/>
            <a:ext cx="457200" cy="228600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8915400" y="6019800"/>
            <a:ext cx="457200" cy="228600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3" name="Rectangle 52"/>
          <p:cNvSpPr>
            <a:spLocks noChangeArrowheads="1"/>
          </p:cNvSpPr>
          <p:nvPr/>
        </p:nvSpPr>
        <p:spPr bwMode="auto">
          <a:xfrm>
            <a:off x="9829800" y="6019800"/>
            <a:ext cx="457200" cy="228600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4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4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7"/>
          <p:cNvSpPr txBox="1">
            <a:spLocks noChangeArrowheads="1"/>
          </p:cNvSpPr>
          <p:nvPr/>
        </p:nvSpPr>
        <p:spPr bwMode="auto">
          <a:xfrm>
            <a:off x="1828800" y="228601"/>
            <a:ext cx="3657600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057400" y="762001"/>
            <a:ext cx="2819400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971550" lvl="1" indent="-514350"/>
            <a:r>
              <a:rPr lang="en-US" sz="28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2800" b="1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905000" y="3124200"/>
            <a:ext cx="33528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971550" lvl="1" indent="-514350"/>
            <a:r>
              <a:rPr lang="en-US" sz="28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800" b="1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0" y="1219200"/>
            <a:ext cx="8763000" cy="22467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971550" lvl="1" indent="-514350"/>
            <a:r>
              <a:rPr lang="en-US" sz="2800" dirty="0"/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71550" lvl="1" indent="-514350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2438400" y="3581401"/>
            <a:ext cx="7772400" cy="310854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anchor="ctr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6348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7" grpId="0"/>
      <p:bldP spid="10" grpId="0"/>
      <p:bldP spid="11" grpId="0"/>
      <p:bldP spid="6348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86201" y="685800"/>
            <a:ext cx="4267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endParaRPr lang="en-US" sz="5400" b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427" y="0"/>
            <a:ext cx="9144000" cy="68580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"/>
          <a:srcRect l="4021" t="2522" r="4267" b="4368"/>
          <a:stretch>
            <a:fillRect/>
          </a:stretch>
        </p:blipFill>
        <p:spPr>
          <a:xfrm>
            <a:off x="4401611" y="1076205"/>
            <a:ext cx="3337469" cy="4449958"/>
          </a:xfrm>
          <a:custGeom>
            <a:avLst/>
            <a:gdLst>
              <a:gd name="connsiteX0" fmla="*/ 2736000 w 5472000"/>
              <a:gd name="connsiteY0" fmla="*/ 0 h 5472000"/>
              <a:gd name="connsiteX1" fmla="*/ 5472000 w 5472000"/>
              <a:gd name="connsiteY1" fmla="*/ 2736000 h 5472000"/>
              <a:gd name="connsiteX2" fmla="*/ 2736000 w 5472000"/>
              <a:gd name="connsiteY2" fmla="*/ 5472000 h 5472000"/>
              <a:gd name="connsiteX3" fmla="*/ 0 w 5472000"/>
              <a:gd name="connsiteY3" fmla="*/ 2736000 h 5472000"/>
              <a:gd name="connsiteX4" fmla="*/ 2736000 w 5472000"/>
              <a:gd name="connsiteY4" fmla="*/ 0 h 54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2000" h="5472000">
                <a:moveTo>
                  <a:pt x="2736000" y="0"/>
                </a:moveTo>
                <a:cubicBezTo>
                  <a:pt x="4247051" y="0"/>
                  <a:pt x="5472000" y="1224949"/>
                  <a:pt x="5472000" y="2736000"/>
                </a:cubicBezTo>
                <a:cubicBezTo>
                  <a:pt x="5472000" y="4247051"/>
                  <a:pt x="4247051" y="5472000"/>
                  <a:pt x="2736000" y="5472000"/>
                </a:cubicBezTo>
                <a:cubicBezTo>
                  <a:pt x="1224949" y="5472000"/>
                  <a:pt x="0" y="4247051"/>
                  <a:pt x="0" y="2736000"/>
                </a:cubicBezTo>
                <a:cubicBezTo>
                  <a:pt x="0" y="1224949"/>
                  <a:pt x="1224949" y="0"/>
                  <a:pt x="2736000" y="0"/>
                </a:cubicBezTo>
                <a:close/>
              </a:path>
            </a:pathLst>
          </a:custGeom>
          <a:ln w="47625">
            <a:solidFill>
              <a:srgbClr val="66C4E8"/>
            </a:solidFill>
          </a:ln>
        </p:spPr>
      </p:pic>
      <p:sp>
        <p:nvSpPr>
          <p:cNvPr id="4" name="Star: 32 Points 3"/>
          <p:cNvSpPr>
            <a:spLocks noChangeAspect="1"/>
          </p:cNvSpPr>
          <p:nvPr/>
        </p:nvSpPr>
        <p:spPr>
          <a:xfrm>
            <a:off x="4858265" y="1644465"/>
            <a:ext cx="2490329" cy="3320439"/>
          </a:xfrm>
          <a:prstGeom prst="star32">
            <a:avLst>
              <a:gd name="adj" fmla="val 11198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tar: 32 Points 42"/>
          <p:cNvSpPr>
            <a:spLocks noChangeAspect="1"/>
          </p:cNvSpPr>
          <p:nvPr/>
        </p:nvSpPr>
        <p:spPr>
          <a:xfrm>
            <a:off x="4896520" y="1644465"/>
            <a:ext cx="2335363" cy="3113817"/>
          </a:xfrm>
          <a:prstGeom prst="star32">
            <a:avLst>
              <a:gd name="adj" fmla="val 11198"/>
            </a:avLst>
          </a:prstGeom>
          <a:noFill/>
          <a:ln>
            <a:solidFill>
              <a:srgbClr val="51C7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bc (2)(0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589466" y="6986827"/>
            <a:ext cx="157068" cy="2094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084" y="309718"/>
            <a:ext cx="934889" cy="655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7867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0" dur="2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4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7757610" y="697158"/>
            <a:ext cx="1390415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5" name="QuestionBGM" hidden="1">
            <a:hlinkClick r:id="" action="ppaction://noaction">
              <a:snd r:embed="rId2" name="11 $100-$1000 Questions.wav"/>
            </a:hlinkClick>
          </p:cNvPr>
          <p:cNvSpPr/>
          <p:nvPr/>
        </p:nvSpPr>
        <p:spPr>
          <a:xfrm>
            <a:off x="7757611" y="107714"/>
            <a:ext cx="1390415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6" name="QWrong">
            <a:hlinkClick r:id="" action="ppaction://noaction">
              <a:snd r:embed="rId3" name="16 $2,000 Lose.wav"/>
            </a:hlinkClick>
          </p:cNvPr>
          <p:cNvSpPr/>
          <p:nvPr/>
        </p:nvSpPr>
        <p:spPr>
          <a:xfrm>
            <a:off x="7758989" y="1898161"/>
            <a:ext cx="1390415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7" name="QCorrect">
            <a:hlinkClick r:id="" action="ppaction://noaction">
              <a:snd r:embed="rId4" name="09 Who's Was Correct_.wav"/>
            </a:hlinkClick>
          </p:cNvPr>
          <p:cNvSpPr/>
          <p:nvPr/>
        </p:nvSpPr>
        <p:spPr>
          <a:xfrm>
            <a:off x="7765914" y="1308253"/>
            <a:ext cx="1390415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90" name="Freeform 289"/>
          <p:cNvSpPr/>
          <p:nvPr/>
        </p:nvSpPr>
        <p:spPr>
          <a:xfrm>
            <a:off x="9054075" y="1657449"/>
            <a:ext cx="1621723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133376" y="145649"/>
            <a:ext cx="2675068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7673179" y="3594513"/>
            <a:ext cx="3627871" cy="1496079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8495007" y="2833426"/>
            <a:ext cx="2481283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7599683" y="622712"/>
            <a:ext cx="3115904" cy="111006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8812420" y="1095642"/>
            <a:ext cx="2012417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7184503" y="4431353"/>
            <a:ext cx="3739140" cy="751425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8812423" y="2231796"/>
            <a:ext cx="2012385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7735839" y="964128"/>
            <a:ext cx="2653654" cy="515492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8495022" y="535416"/>
            <a:ext cx="2481064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7315326" y="3972967"/>
            <a:ext cx="3750669" cy="1308654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8664216" y="2533508"/>
            <a:ext cx="2240403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7658912" y="814448"/>
            <a:ext cx="2867844" cy="807776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8664962" y="815306"/>
            <a:ext cx="2239118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7205598" y="4185591"/>
            <a:ext cx="3758140" cy="1100270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7489222" y="3798519"/>
            <a:ext cx="3680549" cy="1422634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8311580" y="288789"/>
            <a:ext cx="2654192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8941141" y="1947925"/>
            <a:ext cx="1805393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8310731" y="3126685"/>
            <a:ext cx="2654476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7592608" y="404956"/>
            <a:ext cx="3340662" cy="1397097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8941706" y="1377095"/>
            <a:ext cx="180443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943850" y="2276850"/>
            <a:ext cx="5715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696205" y="-466725"/>
            <a:ext cx="4572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6010405" y="2047875"/>
            <a:ext cx="5715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057905" y="2333625"/>
            <a:ext cx="7620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057905" y="2162175"/>
            <a:ext cx="7620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67555" y="2276475"/>
            <a:ext cx="5715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853713" y="2238445"/>
            <a:ext cx="5715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82" y="368443"/>
            <a:ext cx="7767832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1550373" y="0"/>
            <a:ext cx="7690957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1524000" y="4220658"/>
            <a:ext cx="9144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8550841" y="-317355"/>
            <a:ext cx="2178748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9405602" y="5178148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9379628" y="48736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9379628" y="45688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$300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9379628" y="42640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9379628" y="39592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9379628" y="36544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9379628" y="33496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$4,000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9379628" y="30448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$8,000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9379628" y="27400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9379628" y="24352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9379628" y="21304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9379628" y="18256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9379628" y="15208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9379628" y="12160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9379628" y="9112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1524000" y="5925325"/>
            <a:ext cx="9144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4494459" y="6462995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4494459" y="6462995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sp>
        <p:nvSpPr>
          <p:cNvPr id="183" name="TimerText" hidden="1"/>
          <p:cNvSpPr txBox="1"/>
          <p:nvPr/>
        </p:nvSpPr>
        <p:spPr>
          <a:xfrm>
            <a:off x="4862293" y="2383107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1516204" y="10955"/>
            <a:ext cx="2178748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4494459" y="6462995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3283744" y="1756601"/>
          <a:ext cx="4572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1752600" y="206375"/>
            <a:ext cx="7543800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486400" y="5105401"/>
            <a:ext cx="332613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Khèn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2065846" y="5118822"/>
            <a:ext cx="332806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448877" y="4309583"/>
            <a:ext cx="3328061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2065846" y="4343405"/>
            <a:ext cx="332806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557932" y="4656742"/>
            <a:ext cx="88106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557932" y="5432159"/>
            <a:ext cx="88106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2149887" y="4656742"/>
            <a:ext cx="88106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2149887" y="5432159"/>
            <a:ext cx="88106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tartTimerButton" hidden="1">
            <a:hlinkClick r:id="" action="ppaction://macro?name=StartPhoneTimer">
              <a:snd r:embed="rId6" name="66 Phone-A-Friend-pt2.wav"/>
            </a:hlinkClick>
          </p:cNvPr>
          <p:cNvSpPr/>
          <p:nvPr/>
        </p:nvSpPr>
        <p:spPr>
          <a:xfrm>
            <a:off x="5087869" y="2556852"/>
            <a:ext cx="6858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  <a:endParaRPr lang="en-US" sz="1600" b="1" dirty="0">
              <a:solidFill>
                <a:srgbClr val="BBE0E3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  <a:endParaRPr lang="en-US" sz="1600" b="1" dirty="0">
              <a:solidFill>
                <a:srgbClr val="BBE0E3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334561" y="1687448"/>
            <a:ext cx="61722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  <a:endParaRPr lang="en-US" sz="1600" b="1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5160129" y="3429002"/>
            <a:ext cx="54864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  <a:endParaRPr lang="en-US" sz="1600" b="1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FiftyFifty" hidden="1"/>
          <p:cNvGrpSpPr/>
          <p:nvPr/>
        </p:nvGrpSpPr>
        <p:grpSpPr>
          <a:xfrm>
            <a:off x="4451650" y="5958889"/>
            <a:ext cx="624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>
              <a:fillRect/>
            </a:stretch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3" name="AskAudience" hidden="1"/>
          <p:cNvGrpSpPr/>
          <p:nvPr/>
        </p:nvGrpSpPr>
        <p:grpSpPr>
          <a:xfrm>
            <a:off x="5128122" y="5958889"/>
            <a:ext cx="624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>
              <a:fillRect/>
            </a:stretch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4" name="PlusOne" hidden="1"/>
          <p:cNvGrpSpPr/>
          <p:nvPr/>
        </p:nvGrpSpPr>
        <p:grpSpPr>
          <a:xfrm>
            <a:off x="5802326" y="5958889"/>
            <a:ext cx="624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>
              <a:fillRect/>
            </a:stretch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6" name="LL1X" hidden="1"/>
          <p:cNvGrpSpPr/>
          <p:nvPr/>
        </p:nvGrpSpPr>
        <p:grpSpPr>
          <a:xfrm>
            <a:off x="4420751" y="5805934"/>
            <a:ext cx="6858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LL2X" hidden="1"/>
          <p:cNvGrpSpPr/>
          <p:nvPr/>
        </p:nvGrpSpPr>
        <p:grpSpPr>
          <a:xfrm>
            <a:off x="5097223" y="5805934"/>
            <a:ext cx="6858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8" name="LL3X" hidden="1"/>
          <p:cNvGrpSpPr/>
          <p:nvPr/>
        </p:nvGrpSpPr>
        <p:grpSpPr>
          <a:xfrm>
            <a:off x="5771427" y="5805934"/>
            <a:ext cx="6858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5036842" y="4795878"/>
            <a:ext cx="787064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  <a:endParaRPr lang="en-US" dirty="0"/>
          </a:p>
        </p:txBody>
      </p:sp>
      <p:sp>
        <p:nvSpPr>
          <p:cNvPr id="161" name="DoubleDipText" hidden="1"/>
          <p:cNvSpPr txBox="1"/>
          <p:nvPr/>
        </p:nvSpPr>
        <p:spPr>
          <a:xfrm>
            <a:off x="5036842" y="4795878"/>
            <a:ext cx="787064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  <a:endParaRPr lang="en-US" dirty="0"/>
          </a:p>
        </p:txBody>
      </p:sp>
      <p:grpSp>
        <p:nvGrpSpPr>
          <p:cNvPr id="9" name="ContinueWon" hidden="1"/>
          <p:cNvGrpSpPr/>
          <p:nvPr/>
        </p:nvGrpSpPr>
        <p:grpSpPr>
          <a:xfrm>
            <a:off x="3971688" y="3588433"/>
            <a:ext cx="2930818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FinalAnswer" hidden="1"/>
          <p:cNvGrpSpPr/>
          <p:nvPr/>
        </p:nvGrpSpPr>
        <p:grpSpPr>
          <a:xfrm>
            <a:off x="3360738" y="3199771"/>
            <a:ext cx="4175451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</a:rPr>
                <a:t>IS THAT YOUR FINAL ANSWER?</a:t>
              </a: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endParaRP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  <a:endParaRPr lang="en-US" altLang="en-US" sz="2800" b="1" dirty="0">
                <a:solidFill>
                  <a:srgbClr val="FFFFFF"/>
                </a:solidFill>
              </a:endParaRP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  <a:endParaRPr lang="en-US" altLang="en-US" sz="28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31" name="Start">
            <a:hlinkClick r:id="" action="ppaction://macro?name=StartFastestFinger"/>
          </p:cNvPr>
          <p:cNvSpPr>
            <a:spLocks noChangeArrowheads="1"/>
          </p:cNvSpPr>
          <p:nvPr/>
        </p:nvSpPr>
        <p:spPr bwMode="auto">
          <a:xfrm>
            <a:off x="4567055" y="6579136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 err="1">
                <a:solidFill>
                  <a:srgbClr val="FFFFFF"/>
                </a:solidFill>
              </a:rPr>
              <a:t>Bắt</a:t>
            </a:r>
            <a:r>
              <a:rPr lang="en-US" altLang="en-US" b="1" dirty="0">
                <a:solidFill>
                  <a:srgbClr val="FFFFFF"/>
                </a:solidFill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</a:rPr>
              <a:t>đầu</a:t>
            </a:r>
            <a:r>
              <a:rPr lang="en-US" altLang="en-US" b="1" dirty="0">
                <a:solidFill>
                  <a:srgbClr val="FFFFFF"/>
                </a:solidFill>
              </a:rPr>
              <a:t>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 rotWithShape="1">
          <a:blip r:embed="rId12" cstate="print"/>
          <a:srcRect l="21738" r="21801"/>
          <a:stretch>
            <a:fillRect/>
          </a:stretch>
        </p:blipFill>
        <p:spPr>
          <a:xfrm>
            <a:off x="9403733" y="5549988"/>
            <a:ext cx="1039091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0320920" y="7167868"/>
            <a:ext cx="279308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1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7757610" y="697158"/>
            <a:ext cx="1390415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5" name="QuestionBGM" hidden="1">
            <a:hlinkClick r:id="" action="ppaction://noaction">
              <a:snd r:embed="rId2" name="11 $100-$1000 Questions.wav"/>
            </a:hlinkClick>
          </p:cNvPr>
          <p:cNvSpPr/>
          <p:nvPr/>
        </p:nvSpPr>
        <p:spPr>
          <a:xfrm>
            <a:off x="7757611" y="107714"/>
            <a:ext cx="1390415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6" name="QWrong">
            <a:hlinkClick r:id="" action="ppaction://noaction">
              <a:snd r:embed="rId3" name="16 $2,000 Lose.wav"/>
            </a:hlinkClick>
          </p:cNvPr>
          <p:cNvSpPr/>
          <p:nvPr/>
        </p:nvSpPr>
        <p:spPr>
          <a:xfrm>
            <a:off x="7758989" y="1898161"/>
            <a:ext cx="1390415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7" name="QCorrect">
            <a:hlinkClick r:id="" action="ppaction://noaction">
              <a:snd r:embed="rId4" name="09 Who's Was Correct_.wav"/>
            </a:hlinkClick>
          </p:cNvPr>
          <p:cNvSpPr/>
          <p:nvPr/>
        </p:nvSpPr>
        <p:spPr>
          <a:xfrm>
            <a:off x="7765914" y="1308253"/>
            <a:ext cx="1390415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90" name="Freeform 289"/>
          <p:cNvSpPr/>
          <p:nvPr/>
        </p:nvSpPr>
        <p:spPr>
          <a:xfrm>
            <a:off x="9054075" y="1657449"/>
            <a:ext cx="1621723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133376" y="145649"/>
            <a:ext cx="2675068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7673179" y="3594513"/>
            <a:ext cx="3627871" cy="1496079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8495007" y="2833426"/>
            <a:ext cx="2481283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7599683" y="622712"/>
            <a:ext cx="3115904" cy="111006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8812420" y="1095642"/>
            <a:ext cx="2012417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7184503" y="4431353"/>
            <a:ext cx="3739140" cy="751425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8812423" y="2231796"/>
            <a:ext cx="2012385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7735839" y="964128"/>
            <a:ext cx="2653654" cy="515492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8495022" y="535416"/>
            <a:ext cx="2481064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7315326" y="3972967"/>
            <a:ext cx="3750669" cy="1308654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8664216" y="2533508"/>
            <a:ext cx="2240403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7658912" y="814448"/>
            <a:ext cx="2867844" cy="807776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8664962" y="815306"/>
            <a:ext cx="2239118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7205598" y="4185591"/>
            <a:ext cx="3758140" cy="1100270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7489222" y="3798519"/>
            <a:ext cx="3680549" cy="1422634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8311580" y="288789"/>
            <a:ext cx="2654192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8941141" y="1947925"/>
            <a:ext cx="1805393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8310731" y="3126685"/>
            <a:ext cx="2654476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7592608" y="404956"/>
            <a:ext cx="3340662" cy="1397097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8941706" y="1377095"/>
            <a:ext cx="180443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943850" y="2276850"/>
            <a:ext cx="5715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696205" y="-466725"/>
            <a:ext cx="4572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6010405" y="2047875"/>
            <a:ext cx="5715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057905" y="2333625"/>
            <a:ext cx="7620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057905" y="2162175"/>
            <a:ext cx="7620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67555" y="2276475"/>
            <a:ext cx="5715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853713" y="2238445"/>
            <a:ext cx="5715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82" y="368443"/>
            <a:ext cx="7767832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1550373" y="0"/>
            <a:ext cx="7690957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1524000" y="4220658"/>
            <a:ext cx="9144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8550841" y="-317355"/>
            <a:ext cx="2178748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9379628" y="5178148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9379628" y="48736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9379628" y="45688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$300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9379628" y="42640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9379628" y="39592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9379628" y="36544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9379628" y="33496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$4,000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9379628" y="30448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$8,000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9379628" y="27400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9379628" y="24352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9379628" y="21304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9379628" y="18256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9379628" y="15208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9379628" y="12160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9379628" y="9112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1524000" y="5925325"/>
            <a:ext cx="9144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4494459" y="6462995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4494459" y="6462995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sp>
        <p:nvSpPr>
          <p:cNvPr id="183" name="TimerText" hidden="1"/>
          <p:cNvSpPr txBox="1"/>
          <p:nvPr/>
        </p:nvSpPr>
        <p:spPr>
          <a:xfrm>
            <a:off x="4862293" y="2383107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1516204" y="10955"/>
            <a:ext cx="2178748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4494459" y="6462995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3283744" y="1756601"/>
          <a:ext cx="4572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1752600" y="228600"/>
            <a:ext cx="7467600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8592052" y="838200"/>
            <a:ext cx="125090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477423" y="5118822"/>
            <a:ext cx="332613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2065846" y="5118822"/>
            <a:ext cx="332806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just"/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2052534" y="4374885"/>
            <a:ext cx="3328061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Đăm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5464111" y="4343571"/>
            <a:ext cx="332806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Ramayana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557932" y="4656742"/>
            <a:ext cx="88106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557932" y="5432159"/>
            <a:ext cx="88106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2149887" y="4656742"/>
            <a:ext cx="88106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2149887" y="5432159"/>
            <a:ext cx="88106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 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tartTimerButton" hidden="1">
            <a:hlinkClick r:id="" action="ppaction://macro?name=StartPhoneTimer">
              <a:snd r:embed="rId6" name="66 Phone-A-Friend-pt2.wav"/>
            </a:hlinkClick>
          </p:cNvPr>
          <p:cNvSpPr/>
          <p:nvPr/>
        </p:nvSpPr>
        <p:spPr>
          <a:xfrm>
            <a:off x="5087869" y="2556852"/>
            <a:ext cx="6858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  <a:endParaRPr lang="en-US" sz="1600" b="1" dirty="0">
              <a:solidFill>
                <a:srgbClr val="BBE0E3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  <a:endParaRPr lang="en-US" sz="1600" b="1" dirty="0">
              <a:solidFill>
                <a:srgbClr val="BBE0E3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334561" y="1687448"/>
            <a:ext cx="61722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  <a:endParaRPr lang="en-US" sz="1600" b="1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5160129" y="3429002"/>
            <a:ext cx="54864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  <a:endParaRPr lang="en-US" sz="1600" b="1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FiftyFifty" hidden="1"/>
          <p:cNvGrpSpPr/>
          <p:nvPr/>
        </p:nvGrpSpPr>
        <p:grpSpPr>
          <a:xfrm>
            <a:off x="4451650" y="5958889"/>
            <a:ext cx="624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>
              <a:fillRect/>
            </a:stretch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3" name="AskAudience" hidden="1"/>
          <p:cNvGrpSpPr/>
          <p:nvPr/>
        </p:nvGrpSpPr>
        <p:grpSpPr>
          <a:xfrm>
            <a:off x="5128122" y="5958889"/>
            <a:ext cx="624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>
              <a:fillRect/>
            </a:stretch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4" name="PlusOne" hidden="1"/>
          <p:cNvGrpSpPr/>
          <p:nvPr/>
        </p:nvGrpSpPr>
        <p:grpSpPr>
          <a:xfrm>
            <a:off x="5802326" y="5958889"/>
            <a:ext cx="624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>
              <a:fillRect/>
            </a:stretch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6" name="LL1X" hidden="1"/>
          <p:cNvGrpSpPr/>
          <p:nvPr/>
        </p:nvGrpSpPr>
        <p:grpSpPr>
          <a:xfrm>
            <a:off x="4420751" y="5805934"/>
            <a:ext cx="6858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LL2X" hidden="1"/>
          <p:cNvGrpSpPr/>
          <p:nvPr/>
        </p:nvGrpSpPr>
        <p:grpSpPr>
          <a:xfrm>
            <a:off x="5097223" y="5805934"/>
            <a:ext cx="6858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8" name="LL3X" hidden="1"/>
          <p:cNvGrpSpPr/>
          <p:nvPr/>
        </p:nvGrpSpPr>
        <p:grpSpPr>
          <a:xfrm>
            <a:off x="5771427" y="5805934"/>
            <a:ext cx="6858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5036842" y="4795878"/>
            <a:ext cx="787064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  <a:endParaRPr lang="en-US" dirty="0"/>
          </a:p>
        </p:txBody>
      </p:sp>
      <p:sp>
        <p:nvSpPr>
          <p:cNvPr id="161" name="DoubleDipText" hidden="1"/>
          <p:cNvSpPr txBox="1"/>
          <p:nvPr/>
        </p:nvSpPr>
        <p:spPr>
          <a:xfrm>
            <a:off x="5036842" y="4795878"/>
            <a:ext cx="787064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  <a:endParaRPr lang="en-US" dirty="0"/>
          </a:p>
        </p:txBody>
      </p:sp>
      <p:grpSp>
        <p:nvGrpSpPr>
          <p:cNvPr id="9" name="ContinueWon" hidden="1"/>
          <p:cNvGrpSpPr/>
          <p:nvPr/>
        </p:nvGrpSpPr>
        <p:grpSpPr>
          <a:xfrm>
            <a:off x="3971688" y="3588433"/>
            <a:ext cx="2930818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FinalAnswer" hidden="1"/>
          <p:cNvGrpSpPr/>
          <p:nvPr/>
        </p:nvGrpSpPr>
        <p:grpSpPr>
          <a:xfrm>
            <a:off x="3360738" y="3199771"/>
            <a:ext cx="4175451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</a:rPr>
                <a:t>IS THAT YOUR FINAL ANSWER?</a:t>
              </a: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endParaRP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  <a:endParaRPr lang="en-US" altLang="en-US" sz="2800" b="1" dirty="0">
                <a:solidFill>
                  <a:srgbClr val="FFFFFF"/>
                </a:solidFill>
              </a:endParaRP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  <a:endParaRPr lang="en-US" altLang="en-US" sz="28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31" name="Start">
            <a:hlinkClick r:id="" action="ppaction://macro?name=StartFastestFinger"/>
          </p:cNvPr>
          <p:cNvSpPr>
            <a:spLocks noChangeArrowheads="1"/>
          </p:cNvSpPr>
          <p:nvPr/>
        </p:nvSpPr>
        <p:spPr bwMode="auto">
          <a:xfrm>
            <a:off x="4567055" y="6579136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 rotWithShape="1">
          <a:blip r:embed="rId12" cstate="print"/>
          <a:srcRect l="21738" r="21801"/>
          <a:stretch>
            <a:fillRect/>
          </a:stretch>
        </p:blipFill>
        <p:spPr>
          <a:xfrm>
            <a:off x="9403733" y="5549988"/>
            <a:ext cx="1039091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0320920" y="7167868"/>
            <a:ext cx="279308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2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7757610" y="697158"/>
            <a:ext cx="1390415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5" name="QuestionBGM" hidden="1">
            <a:hlinkClick r:id="" action="ppaction://noaction">
              <a:snd r:embed="rId2" name="11 $100-$1000 Questions.wav"/>
            </a:hlinkClick>
          </p:cNvPr>
          <p:cNvSpPr/>
          <p:nvPr/>
        </p:nvSpPr>
        <p:spPr>
          <a:xfrm>
            <a:off x="7757611" y="107714"/>
            <a:ext cx="1390415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6" name="QWrong">
            <a:hlinkClick r:id="" action="ppaction://noaction">
              <a:snd r:embed="rId3" name="16 $2,000 Lose.wav"/>
            </a:hlinkClick>
          </p:cNvPr>
          <p:cNvSpPr/>
          <p:nvPr/>
        </p:nvSpPr>
        <p:spPr>
          <a:xfrm>
            <a:off x="7758989" y="1898161"/>
            <a:ext cx="1390415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7" name="QCorrect">
            <a:hlinkClick r:id="" action="ppaction://noaction">
              <a:snd r:embed="rId4" name="09 Who's Was Correct_.wav"/>
            </a:hlinkClick>
          </p:cNvPr>
          <p:cNvSpPr/>
          <p:nvPr/>
        </p:nvSpPr>
        <p:spPr>
          <a:xfrm>
            <a:off x="7765914" y="1308253"/>
            <a:ext cx="1390415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90" name="Freeform 289"/>
          <p:cNvSpPr/>
          <p:nvPr/>
        </p:nvSpPr>
        <p:spPr>
          <a:xfrm>
            <a:off x="9054075" y="1657449"/>
            <a:ext cx="1621723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133376" y="145649"/>
            <a:ext cx="2675068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7673179" y="3594513"/>
            <a:ext cx="3627871" cy="1496079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8495007" y="2833426"/>
            <a:ext cx="2481283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7599683" y="622712"/>
            <a:ext cx="3115904" cy="111006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8812420" y="1095642"/>
            <a:ext cx="2012417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7184503" y="4431353"/>
            <a:ext cx="3739140" cy="751425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8812423" y="2231796"/>
            <a:ext cx="2012385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7735839" y="964128"/>
            <a:ext cx="2653654" cy="515492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8495022" y="535416"/>
            <a:ext cx="2481064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7315326" y="3972967"/>
            <a:ext cx="3750669" cy="1308654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8664216" y="2533508"/>
            <a:ext cx="2240403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7658912" y="814448"/>
            <a:ext cx="2867844" cy="807776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8664962" y="815306"/>
            <a:ext cx="2239118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7205598" y="4185591"/>
            <a:ext cx="3758140" cy="1100270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7489222" y="3798519"/>
            <a:ext cx="3680549" cy="1422634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8311580" y="288789"/>
            <a:ext cx="2654192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8941141" y="1947925"/>
            <a:ext cx="1805393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8310731" y="3126685"/>
            <a:ext cx="2654476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7592608" y="404956"/>
            <a:ext cx="3340662" cy="1397097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8941706" y="1377095"/>
            <a:ext cx="180443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943850" y="2276850"/>
            <a:ext cx="5715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696205" y="-466725"/>
            <a:ext cx="4572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6010405" y="2047875"/>
            <a:ext cx="5715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057905" y="2333625"/>
            <a:ext cx="7620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057905" y="2162175"/>
            <a:ext cx="7620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67555" y="2276475"/>
            <a:ext cx="5715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853713" y="2238445"/>
            <a:ext cx="5715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82" y="368443"/>
            <a:ext cx="7767832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1550373" y="0"/>
            <a:ext cx="7690957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1524000" y="4220658"/>
            <a:ext cx="9144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8550841" y="-317355"/>
            <a:ext cx="2178748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9379628" y="5178148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9379628" y="48736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9379628" y="45688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$300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9379628" y="42640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9379628" y="39592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9379628" y="36544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9379628" y="33496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$4,000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9379628" y="30448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$8,000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9379628" y="27400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9379628" y="24352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9379628" y="21304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9379628" y="18256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9379628" y="15208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9379628" y="12160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9379628" y="9112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1524000" y="5925325"/>
            <a:ext cx="9144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4494459" y="6462995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4494459" y="6462995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sp>
        <p:nvSpPr>
          <p:cNvPr id="183" name="TimerText" hidden="1"/>
          <p:cNvSpPr txBox="1"/>
          <p:nvPr/>
        </p:nvSpPr>
        <p:spPr>
          <a:xfrm>
            <a:off x="4862293" y="2383107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1516204" y="10955"/>
            <a:ext cx="2178748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4494459" y="6462995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3283744" y="1756601"/>
          <a:ext cx="4572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1828800" y="206375"/>
            <a:ext cx="7391400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8592052" y="838200"/>
            <a:ext cx="125090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486400" y="5118822"/>
            <a:ext cx="350520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2057400" y="5105401"/>
            <a:ext cx="342055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562600" y="4309583"/>
            <a:ext cx="342900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2057400" y="4343401"/>
            <a:ext cx="357295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557932" y="4656742"/>
            <a:ext cx="88106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557932" y="5432159"/>
            <a:ext cx="88106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2149887" y="4656742"/>
            <a:ext cx="88106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 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2149887" y="5432159"/>
            <a:ext cx="88106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   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tartTimerButton" hidden="1">
            <a:hlinkClick r:id="" action="ppaction://macro?name=StartPhoneTimer">
              <a:snd r:embed="rId6" name="66 Phone-A-Friend-pt2.wav"/>
            </a:hlinkClick>
          </p:cNvPr>
          <p:cNvSpPr/>
          <p:nvPr/>
        </p:nvSpPr>
        <p:spPr>
          <a:xfrm>
            <a:off x="5087869" y="2556852"/>
            <a:ext cx="6858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  <a:endParaRPr lang="en-US" sz="1600" b="1" dirty="0">
              <a:solidFill>
                <a:srgbClr val="BBE0E3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  <a:endParaRPr lang="en-US" sz="1600" b="1" dirty="0">
              <a:solidFill>
                <a:srgbClr val="BBE0E3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334561" y="1687448"/>
            <a:ext cx="61722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  <a:endParaRPr lang="en-US" sz="1600" b="1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5160129" y="3429002"/>
            <a:ext cx="54864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  <a:endParaRPr lang="en-US" sz="1600" b="1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FiftyFifty" hidden="1"/>
          <p:cNvGrpSpPr/>
          <p:nvPr/>
        </p:nvGrpSpPr>
        <p:grpSpPr>
          <a:xfrm>
            <a:off x="4451650" y="5958889"/>
            <a:ext cx="624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>
              <a:fillRect/>
            </a:stretch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3" name="AskAudience" hidden="1"/>
          <p:cNvGrpSpPr/>
          <p:nvPr/>
        </p:nvGrpSpPr>
        <p:grpSpPr>
          <a:xfrm>
            <a:off x="5128122" y="5958889"/>
            <a:ext cx="624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>
              <a:fillRect/>
            </a:stretch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4" name="PlusOne" hidden="1"/>
          <p:cNvGrpSpPr/>
          <p:nvPr/>
        </p:nvGrpSpPr>
        <p:grpSpPr>
          <a:xfrm>
            <a:off x="5802326" y="5958889"/>
            <a:ext cx="624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>
              <a:fillRect/>
            </a:stretch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6" name="LL1X" hidden="1"/>
          <p:cNvGrpSpPr/>
          <p:nvPr/>
        </p:nvGrpSpPr>
        <p:grpSpPr>
          <a:xfrm>
            <a:off x="4420751" y="5805934"/>
            <a:ext cx="6858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LL2X" hidden="1"/>
          <p:cNvGrpSpPr/>
          <p:nvPr/>
        </p:nvGrpSpPr>
        <p:grpSpPr>
          <a:xfrm>
            <a:off x="5097223" y="5805934"/>
            <a:ext cx="6858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8" name="LL3X" hidden="1"/>
          <p:cNvGrpSpPr/>
          <p:nvPr/>
        </p:nvGrpSpPr>
        <p:grpSpPr>
          <a:xfrm>
            <a:off x="5771427" y="5805934"/>
            <a:ext cx="6858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5036842" y="4795878"/>
            <a:ext cx="787064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  <a:endParaRPr lang="en-US" dirty="0"/>
          </a:p>
        </p:txBody>
      </p:sp>
      <p:sp>
        <p:nvSpPr>
          <p:cNvPr id="161" name="DoubleDipText" hidden="1"/>
          <p:cNvSpPr txBox="1"/>
          <p:nvPr/>
        </p:nvSpPr>
        <p:spPr>
          <a:xfrm>
            <a:off x="5036842" y="4795878"/>
            <a:ext cx="787064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  <a:endParaRPr lang="en-US" dirty="0"/>
          </a:p>
        </p:txBody>
      </p:sp>
      <p:grpSp>
        <p:nvGrpSpPr>
          <p:cNvPr id="9" name="ContinueWon" hidden="1"/>
          <p:cNvGrpSpPr/>
          <p:nvPr/>
        </p:nvGrpSpPr>
        <p:grpSpPr>
          <a:xfrm>
            <a:off x="3971688" y="3588433"/>
            <a:ext cx="2930818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FinalAnswer" hidden="1"/>
          <p:cNvGrpSpPr/>
          <p:nvPr/>
        </p:nvGrpSpPr>
        <p:grpSpPr>
          <a:xfrm>
            <a:off x="3360738" y="3199771"/>
            <a:ext cx="4175451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</a:rPr>
                <a:t>IS THAT YOUR FINAL ANSWER?</a:t>
              </a: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endParaRP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  <a:endParaRPr lang="en-US" altLang="en-US" sz="2800" b="1" dirty="0">
                <a:solidFill>
                  <a:srgbClr val="FFFFFF"/>
                </a:solidFill>
              </a:endParaRP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  <a:endParaRPr lang="en-US" altLang="en-US" sz="28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31" name="Start">
            <a:hlinkClick r:id="" action="ppaction://macro?name=StartFastestFinger"/>
          </p:cNvPr>
          <p:cNvSpPr>
            <a:spLocks noChangeArrowheads="1"/>
          </p:cNvSpPr>
          <p:nvPr/>
        </p:nvSpPr>
        <p:spPr bwMode="auto">
          <a:xfrm>
            <a:off x="4567055" y="6579136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 rotWithShape="1">
          <a:blip r:embed="rId12" cstate="print"/>
          <a:srcRect l="21738" r="21801"/>
          <a:stretch>
            <a:fillRect/>
          </a:stretch>
        </p:blipFill>
        <p:spPr>
          <a:xfrm>
            <a:off x="9403733" y="5549988"/>
            <a:ext cx="1039091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0320920" y="7167868"/>
            <a:ext cx="279308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3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143000" y="990601"/>
            <a:ext cx="10134600" cy="517064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</a:t>
            </a:r>
            <a:endParaRPr lang="en-US" sz="5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9. Theo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7757610" y="697158"/>
            <a:ext cx="1390415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5" name="QuestionBGM" hidden="1">
            <a:hlinkClick r:id="" action="ppaction://noaction">
              <a:snd r:embed="rId2" name="11 $100-$1000 Questions.wav"/>
            </a:hlinkClick>
          </p:cNvPr>
          <p:cNvSpPr/>
          <p:nvPr/>
        </p:nvSpPr>
        <p:spPr>
          <a:xfrm>
            <a:off x="7757611" y="107714"/>
            <a:ext cx="1390415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6" name="QWrong">
            <a:hlinkClick r:id="" action="ppaction://noaction">
              <a:snd r:embed="rId3" name="16 $2,000 Lose.wav"/>
            </a:hlinkClick>
          </p:cNvPr>
          <p:cNvSpPr/>
          <p:nvPr/>
        </p:nvSpPr>
        <p:spPr>
          <a:xfrm>
            <a:off x="7758989" y="1898161"/>
            <a:ext cx="1390415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7" name="QCorrect">
            <a:hlinkClick r:id="" action="ppaction://noaction">
              <a:snd r:embed="rId4" name="09 Who's Was Correct_.wav"/>
            </a:hlinkClick>
          </p:cNvPr>
          <p:cNvSpPr/>
          <p:nvPr/>
        </p:nvSpPr>
        <p:spPr>
          <a:xfrm>
            <a:off x="7765914" y="1308253"/>
            <a:ext cx="1390415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90" name="Freeform 289"/>
          <p:cNvSpPr/>
          <p:nvPr/>
        </p:nvSpPr>
        <p:spPr>
          <a:xfrm>
            <a:off x="9054075" y="1657449"/>
            <a:ext cx="1621723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133376" y="145649"/>
            <a:ext cx="2675068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7673179" y="3594513"/>
            <a:ext cx="3627871" cy="1496079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8495007" y="2833426"/>
            <a:ext cx="2481283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7599683" y="622712"/>
            <a:ext cx="3115904" cy="111006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8812420" y="1095642"/>
            <a:ext cx="2012417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7184503" y="4431353"/>
            <a:ext cx="3739140" cy="751425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8812423" y="2231796"/>
            <a:ext cx="2012385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7735839" y="964128"/>
            <a:ext cx="2653654" cy="515492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8495022" y="535416"/>
            <a:ext cx="2481064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7315326" y="3972967"/>
            <a:ext cx="3750669" cy="1308654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8664216" y="2533508"/>
            <a:ext cx="2240403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7658912" y="814448"/>
            <a:ext cx="2867844" cy="807776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8664962" y="815306"/>
            <a:ext cx="2239118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7205598" y="4185591"/>
            <a:ext cx="3758140" cy="1100270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7489222" y="3798519"/>
            <a:ext cx="3680549" cy="1422634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8311580" y="288789"/>
            <a:ext cx="2654192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8941141" y="1947925"/>
            <a:ext cx="1805393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8310731" y="3126685"/>
            <a:ext cx="2654476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7592608" y="404956"/>
            <a:ext cx="3340662" cy="1397097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8941706" y="1377095"/>
            <a:ext cx="180443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943850" y="2276850"/>
            <a:ext cx="5715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696205" y="-466725"/>
            <a:ext cx="4572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6010405" y="2047875"/>
            <a:ext cx="5715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057905" y="2333625"/>
            <a:ext cx="7620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057905" y="2162175"/>
            <a:ext cx="7620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67555" y="2276475"/>
            <a:ext cx="5715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853713" y="2238445"/>
            <a:ext cx="5715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1"/>
            <a:ext cx="7767832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1550373" y="0"/>
            <a:ext cx="7690957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1524000" y="4220658"/>
            <a:ext cx="9144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8550841" y="-317355"/>
            <a:ext cx="2178748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9379628" y="5178148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9379628" y="48736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9379628" y="45688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$300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9379628" y="42640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9379628" y="39592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9379628" y="36544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9379628" y="33496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$4,000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9379628" y="30448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$8,000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9379628" y="27400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9379628" y="24352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9379628" y="21304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9379628" y="18256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9379628" y="15208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9379628" y="12160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9379628" y="9112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1524000" y="5925325"/>
            <a:ext cx="9144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4494459" y="6462995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4494459" y="6462995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sp>
        <p:nvSpPr>
          <p:cNvPr id="183" name="TimerText" hidden="1"/>
          <p:cNvSpPr txBox="1"/>
          <p:nvPr/>
        </p:nvSpPr>
        <p:spPr>
          <a:xfrm>
            <a:off x="4862293" y="2383107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1516204" y="10955"/>
            <a:ext cx="2178748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4494459" y="6462995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3283744" y="1756601"/>
          <a:ext cx="4572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1752600" y="228602"/>
            <a:ext cx="7543800" cy="1371599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r>
              <a:rPr lang="en-US" sz="28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477423" y="5118822"/>
            <a:ext cx="332613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454852" y="4343405"/>
            <a:ext cx="332806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2083388" y="5057252"/>
            <a:ext cx="3328061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khèn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2065846" y="4343405"/>
            <a:ext cx="332806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557932" y="4656742"/>
            <a:ext cx="88106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557932" y="5432159"/>
            <a:ext cx="88106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2149887" y="4656742"/>
            <a:ext cx="88106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2149887" y="5432159"/>
            <a:ext cx="88106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tartTimerButton" hidden="1">
            <a:hlinkClick r:id="" action="ppaction://macro?name=StartPhoneTimer">
              <a:snd r:embed="rId6" name="66 Phone-A-Friend-pt2.wav"/>
            </a:hlinkClick>
          </p:cNvPr>
          <p:cNvSpPr/>
          <p:nvPr/>
        </p:nvSpPr>
        <p:spPr>
          <a:xfrm>
            <a:off x="5087869" y="2556852"/>
            <a:ext cx="6858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  <a:endParaRPr lang="en-US" sz="1600" b="1" dirty="0">
              <a:solidFill>
                <a:srgbClr val="BBE0E3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  <a:endParaRPr lang="en-US" sz="1600" b="1" dirty="0">
              <a:solidFill>
                <a:srgbClr val="BBE0E3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334561" y="1687448"/>
            <a:ext cx="61722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  <a:endParaRPr lang="en-US" sz="1600" b="1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5160129" y="3429002"/>
            <a:ext cx="54864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  <a:endParaRPr lang="en-US" sz="1600" b="1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FiftyFifty" hidden="1"/>
          <p:cNvGrpSpPr/>
          <p:nvPr/>
        </p:nvGrpSpPr>
        <p:grpSpPr>
          <a:xfrm>
            <a:off x="4451650" y="5958889"/>
            <a:ext cx="624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>
              <a:fillRect/>
            </a:stretch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3" name="AskAudience" hidden="1"/>
          <p:cNvGrpSpPr/>
          <p:nvPr/>
        </p:nvGrpSpPr>
        <p:grpSpPr>
          <a:xfrm>
            <a:off x="5128122" y="5958889"/>
            <a:ext cx="624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>
              <a:fillRect/>
            </a:stretch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4" name="PlusOne" hidden="1"/>
          <p:cNvGrpSpPr/>
          <p:nvPr/>
        </p:nvGrpSpPr>
        <p:grpSpPr>
          <a:xfrm>
            <a:off x="5802326" y="5958889"/>
            <a:ext cx="624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>
              <a:fillRect/>
            </a:stretch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6" name="LL1X" hidden="1"/>
          <p:cNvGrpSpPr/>
          <p:nvPr/>
        </p:nvGrpSpPr>
        <p:grpSpPr>
          <a:xfrm>
            <a:off x="4420751" y="5805934"/>
            <a:ext cx="6858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LL2X" hidden="1"/>
          <p:cNvGrpSpPr/>
          <p:nvPr/>
        </p:nvGrpSpPr>
        <p:grpSpPr>
          <a:xfrm>
            <a:off x="5097223" y="5805934"/>
            <a:ext cx="6858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8" name="LL3X" hidden="1"/>
          <p:cNvGrpSpPr/>
          <p:nvPr/>
        </p:nvGrpSpPr>
        <p:grpSpPr>
          <a:xfrm>
            <a:off x="5771427" y="5805934"/>
            <a:ext cx="6858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5036842" y="4795878"/>
            <a:ext cx="787064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  <a:endParaRPr lang="en-US" dirty="0"/>
          </a:p>
        </p:txBody>
      </p:sp>
      <p:sp>
        <p:nvSpPr>
          <p:cNvPr id="161" name="DoubleDipText" hidden="1"/>
          <p:cNvSpPr txBox="1"/>
          <p:nvPr/>
        </p:nvSpPr>
        <p:spPr>
          <a:xfrm>
            <a:off x="5036842" y="4795878"/>
            <a:ext cx="787064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  <a:endParaRPr lang="en-US" dirty="0"/>
          </a:p>
        </p:txBody>
      </p:sp>
      <p:grpSp>
        <p:nvGrpSpPr>
          <p:cNvPr id="9" name="ContinueWon" hidden="1"/>
          <p:cNvGrpSpPr/>
          <p:nvPr/>
        </p:nvGrpSpPr>
        <p:grpSpPr>
          <a:xfrm>
            <a:off x="3971688" y="3588433"/>
            <a:ext cx="2930818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FinalAnswer" hidden="1"/>
          <p:cNvGrpSpPr/>
          <p:nvPr/>
        </p:nvGrpSpPr>
        <p:grpSpPr>
          <a:xfrm>
            <a:off x="3360738" y="3199771"/>
            <a:ext cx="4175451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</a:rPr>
                <a:t>IS THAT YOUR FINAL ANSWER?</a:t>
              </a: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endParaRP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  <a:endParaRPr lang="en-US" altLang="en-US" sz="2800" b="1" dirty="0">
                <a:solidFill>
                  <a:srgbClr val="FFFFFF"/>
                </a:solidFill>
              </a:endParaRP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  <a:endParaRPr lang="en-US" altLang="en-US" sz="28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31" name="Start">
            <a:hlinkClick r:id="" action="ppaction://macro?name=StartFastestFinger"/>
          </p:cNvPr>
          <p:cNvSpPr>
            <a:spLocks noChangeArrowheads="1"/>
          </p:cNvSpPr>
          <p:nvPr/>
        </p:nvSpPr>
        <p:spPr bwMode="auto">
          <a:xfrm>
            <a:off x="4567055" y="6579136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 rotWithShape="1">
          <a:blip r:embed="rId12" cstate="print"/>
          <a:srcRect l="21738" r="21801"/>
          <a:stretch>
            <a:fillRect/>
          </a:stretch>
        </p:blipFill>
        <p:spPr>
          <a:xfrm>
            <a:off x="9403733" y="5549988"/>
            <a:ext cx="1039091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0320920" y="7167868"/>
            <a:ext cx="279308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4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7757610" y="697158"/>
            <a:ext cx="1390415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5" name="QuestionBGM" hidden="1">
            <a:hlinkClick r:id="" action="ppaction://noaction">
              <a:snd r:embed="rId2" name="11 $100-$1000 Questions.wav"/>
            </a:hlinkClick>
          </p:cNvPr>
          <p:cNvSpPr/>
          <p:nvPr/>
        </p:nvSpPr>
        <p:spPr>
          <a:xfrm>
            <a:off x="7757611" y="107714"/>
            <a:ext cx="1390415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6" name="QWrong">
            <a:hlinkClick r:id="" action="ppaction://noaction">
              <a:snd r:embed="rId3" name="16 $2,000 Lose.wav"/>
            </a:hlinkClick>
          </p:cNvPr>
          <p:cNvSpPr/>
          <p:nvPr/>
        </p:nvSpPr>
        <p:spPr>
          <a:xfrm>
            <a:off x="7758989" y="1898161"/>
            <a:ext cx="1390415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7" name="QCorrect">
            <a:hlinkClick r:id="" action="ppaction://noaction">
              <a:snd r:embed="rId4" name="09 Who's Was Correct_.wav"/>
            </a:hlinkClick>
          </p:cNvPr>
          <p:cNvSpPr/>
          <p:nvPr/>
        </p:nvSpPr>
        <p:spPr>
          <a:xfrm>
            <a:off x="7765914" y="1308253"/>
            <a:ext cx="1390415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90" name="Freeform 289"/>
          <p:cNvSpPr/>
          <p:nvPr/>
        </p:nvSpPr>
        <p:spPr>
          <a:xfrm>
            <a:off x="9054075" y="1657449"/>
            <a:ext cx="1621723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133376" y="145649"/>
            <a:ext cx="2675068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7673179" y="3594513"/>
            <a:ext cx="3627871" cy="1496079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8495007" y="2833426"/>
            <a:ext cx="2481283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7599683" y="622712"/>
            <a:ext cx="3115904" cy="111006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8812420" y="1095642"/>
            <a:ext cx="2012417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7184503" y="4431353"/>
            <a:ext cx="3739140" cy="751425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8812423" y="2231796"/>
            <a:ext cx="2012385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7735839" y="964128"/>
            <a:ext cx="2653654" cy="515492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8495022" y="535416"/>
            <a:ext cx="2481064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7315326" y="3972967"/>
            <a:ext cx="3750669" cy="1308654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8664216" y="2533508"/>
            <a:ext cx="2240403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7658912" y="814448"/>
            <a:ext cx="2867844" cy="807776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8664962" y="815306"/>
            <a:ext cx="2239118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7205598" y="4185591"/>
            <a:ext cx="3758140" cy="1100270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7489222" y="3798519"/>
            <a:ext cx="3680549" cy="1422634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8311580" y="288789"/>
            <a:ext cx="2654192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8941141" y="1947925"/>
            <a:ext cx="1805393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8310731" y="3126685"/>
            <a:ext cx="2654476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7592608" y="404956"/>
            <a:ext cx="3340662" cy="1397097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8941706" y="1377095"/>
            <a:ext cx="180443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943850" y="2276850"/>
            <a:ext cx="5715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696205" y="-466725"/>
            <a:ext cx="4572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6010405" y="2047875"/>
            <a:ext cx="5715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057905" y="2333625"/>
            <a:ext cx="7620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057905" y="2162175"/>
            <a:ext cx="7620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67555" y="2276475"/>
            <a:ext cx="5715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853713" y="2238445"/>
            <a:ext cx="5715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82" y="368443"/>
            <a:ext cx="7767832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1550373" y="0"/>
            <a:ext cx="7690957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1524000" y="4220658"/>
            <a:ext cx="9144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8550841" y="-317355"/>
            <a:ext cx="2178748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9379628" y="5178148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9379628" y="48736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9379628" y="45688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$300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9379628" y="42640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9379628" y="39592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9379628" y="36544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9379628" y="33496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$4,000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9379628" y="30448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$8,000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9379628" y="27400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9379628" y="24352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9379628" y="21304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9379628" y="18256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9379628" y="15208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9379628" y="12160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9379628" y="911225"/>
            <a:ext cx="10287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1524000" y="5925325"/>
            <a:ext cx="9144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4494459" y="6462995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4494459" y="6462995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sp>
        <p:nvSpPr>
          <p:cNvPr id="183" name="TimerText" hidden="1"/>
          <p:cNvSpPr txBox="1"/>
          <p:nvPr/>
        </p:nvSpPr>
        <p:spPr>
          <a:xfrm>
            <a:off x="4862293" y="2383107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1516204" y="10955"/>
            <a:ext cx="2178748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4494459" y="6462995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3283744" y="1756601"/>
          <a:ext cx="4572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1752600" y="206375"/>
            <a:ext cx="7391400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endParaRPr lang="en-US" sz="2800" b="1" u="sng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477423" y="5118822"/>
            <a:ext cx="332613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454852" y="4343405"/>
            <a:ext cx="332806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2083388" y="5057252"/>
            <a:ext cx="3328061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dong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2065846" y="4343405"/>
            <a:ext cx="332806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557932" y="4656742"/>
            <a:ext cx="88106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557932" y="5432159"/>
            <a:ext cx="88106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2149887" y="4656742"/>
            <a:ext cx="88106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2149887" y="5432159"/>
            <a:ext cx="88106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tartTimerButton" hidden="1">
            <a:hlinkClick r:id="" action="ppaction://macro?name=StartPhoneTimer">
              <a:snd r:embed="rId6" name="66 Phone-A-Friend-pt2.wav"/>
            </a:hlinkClick>
          </p:cNvPr>
          <p:cNvSpPr/>
          <p:nvPr/>
        </p:nvSpPr>
        <p:spPr>
          <a:xfrm>
            <a:off x="5087869" y="2556852"/>
            <a:ext cx="6858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  <a:endParaRPr lang="en-US" sz="1600" b="1" dirty="0">
              <a:solidFill>
                <a:srgbClr val="BBE0E3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  <a:endParaRPr lang="en-US" sz="1600" b="1" dirty="0">
              <a:solidFill>
                <a:srgbClr val="BBE0E3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334561" y="1687448"/>
            <a:ext cx="61722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  <a:endParaRPr lang="en-US" sz="1600" b="1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5160129" y="3429002"/>
            <a:ext cx="54864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  <a:endParaRPr lang="en-US" sz="1600" b="1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FiftyFifty" hidden="1"/>
          <p:cNvGrpSpPr/>
          <p:nvPr/>
        </p:nvGrpSpPr>
        <p:grpSpPr>
          <a:xfrm>
            <a:off x="4451650" y="5958889"/>
            <a:ext cx="624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>
              <a:fillRect/>
            </a:stretch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3" name="AskAudience" hidden="1"/>
          <p:cNvGrpSpPr/>
          <p:nvPr/>
        </p:nvGrpSpPr>
        <p:grpSpPr>
          <a:xfrm>
            <a:off x="5128122" y="5958889"/>
            <a:ext cx="624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>
              <a:fillRect/>
            </a:stretch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4" name="PlusOne" hidden="1"/>
          <p:cNvGrpSpPr/>
          <p:nvPr/>
        </p:nvGrpSpPr>
        <p:grpSpPr>
          <a:xfrm>
            <a:off x="5802326" y="5958889"/>
            <a:ext cx="624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>
              <a:fillRect/>
            </a:stretch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6" name="LL1X" hidden="1"/>
          <p:cNvGrpSpPr/>
          <p:nvPr/>
        </p:nvGrpSpPr>
        <p:grpSpPr>
          <a:xfrm>
            <a:off x="4420751" y="5805934"/>
            <a:ext cx="6858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LL2X" hidden="1"/>
          <p:cNvGrpSpPr/>
          <p:nvPr/>
        </p:nvGrpSpPr>
        <p:grpSpPr>
          <a:xfrm>
            <a:off x="5097223" y="5805934"/>
            <a:ext cx="6858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8" name="LL3X" hidden="1"/>
          <p:cNvGrpSpPr/>
          <p:nvPr/>
        </p:nvGrpSpPr>
        <p:grpSpPr>
          <a:xfrm>
            <a:off x="5771427" y="5805934"/>
            <a:ext cx="6858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5036842" y="4795878"/>
            <a:ext cx="787064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  <a:endParaRPr lang="en-US" dirty="0"/>
          </a:p>
        </p:txBody>
      </p:sp>
      <p:sp>
        <p:nvSpPr>
          <p:cNvPr id="161" name="DoubleDipText" hidden="1"/>
          <p:cNvSpPr txBox="1"/>
          <p:nvPr/>
        </p:nvSpPr>
        <p:spPr>
          <a:xfrm>
            <a:off x="5036842" y="4795878"/>
            <a:ext cx="787064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  <a:endParaRPr lang="en-US" dirty="0"/>
          </a:p>
        </p:txBody>
      </p:sp>
      <p:grpSp>
        <p:nvGrpSpPr>
          <p:cNvPr id="9" name="ContinueWon" hidden="1"/>
          <p:cNvGrpSpPr/>
          <p:nvPr/>
        </p:nvGrpSpPr>
        <p:grpSpPr>
          <a:xfrm>
            <a:off x="3971688" y="3588433"/>
            <a:ext cx="2930818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FinalAnswer" hidden="1"/>
          <p:cNvGrpSpPr/>
          <p:nvPr/>
        </p:nvGrpSpPr>
        <p:grpSpPr>
          <a:xfrm>
            <a:off x="3360738" y="3199771"/>
            <a:ext cx="4175451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</a:rPr>
                <a:t>IS THAT YOUR FINAL ANSWER?</a:t>
              </a: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endParaRP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  <a:endParaRPr lang="en-US" altLang="en-US" sz="2800" b="1" dirty="0">
                <a:solidFill>
                  <a:srgbClr val="FFFFFF"/>
                </a:solidFill>
              </a:endParaRP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  <a:endParaRPr lang="en-US" altLang="en-US" sz="28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31" name="Start">
            <a:hlinkClick r:id="" action="ppaction://macro?name=StartFastestFinger"/>
          </p:cNvPr>
          <p:cNvSpPr>
            <a:spLocks noChangeArrowheads="1"/>
          </p:cNvSpPr>
          <p:nvPr/>
        </p:nvSpPr>
        <p:spPr bwMode="auto">
          <a:xfrm>
            <a:off x="4567055" y="6579136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 rotWithShape="1">
          <a:blip r:embed="rId12" cstate="print"/>
          <a:srcRect l="21738" r="21801"/>
          <a:stretch>
            <a:fillRect/>
          </a:stretch>
        </p:blipFill>
        <p:spPr>
          <a:xfrm>
            <a:off x="9403733" y="5549988"/>
            <a:ext cx="1039091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0320920" y="7167868"/>
            <a:ext cx="279308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5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2667000" y="1752601"/>
            <a:ext cx="7010400" cy="30464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GV dặn dò HS: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+ Ôn tập bài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Vĩnh biệt Cửu Trùng Đài”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+ Soạn bài: </a:t>
            </a:r>
            <a:r>
              <a:rPr lang="vi-VN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“Sống hay không sống – Đó là vấn đề”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(Trích Hăm-lét) – Sếch-xpia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2133600" y="457201"/>
            <a:ext cx="8001000" cy="6370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endParaRPr lang="en-US" sz="5400" b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</a:t>
            </a:r>
            <a:endParaRPr lang="en-US" sz="5400" b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150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2667000" y="1752601"/>
            <a:ext cx="7010400" cy="366254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9800" y="838201"/>
            <a:ext cx="23519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BẢN 1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0" y="1981201"/>
            <a:ext cx="91727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GothicH" pitchFamily="34" charset="0"/>
                <a:cs typeface="Times New Roman" panose="02020603050405020304" pitchFamily="18" charset="0"/>
              </a:rPr>
              <a:t>LỜI TIỄN DẶN</a:t>
            </a:r>
            <a:endParaRPr lang="en-US" sz="7200" b="1" dirty="0">
              <a:solidFill>
                <a:srgbClr val="FF0000"/>
              </a:solidFill>
              <a:latin typeface=".VnGothicH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0" y="3505199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0" y="6019802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ĐINH DOANH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THPT: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752600" y="152401"/>
            <a:ext cx="8915400" cy="34004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5400" b="1" u="sng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</a:t>
            </a:r>
            <a:endParaRPr lang="en-US" sz="5400" b="1" u="sng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/>
          </a:p>
        </p:txBody>
      </p:sp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3886200" y="1295401"/>
            <a:ext cx="4572000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TRI THỨC NGỮ VĂN</a:t>
            </a:r>
            <a:endParaRPr lang="en-US" sz="28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752600" y="0"/>
            <a:ext cx="89154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 THỨC NGỮ VĂN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676400" y="838201"/>
            <a:ext cx="8458200" cy="9541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(…)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2" name="AutoShape 3"/>
          <p:cNvSpPr>
            <a:spLocks noChangeArrowheads="1"/>
          </p:cNvSpPr>
          <p:nvPr/>
        </p:nvSpPr>
        <p:spPr bwMode="auto">
          <a:xfrm>
            <a:off x="1752600" y="1981200"/>
            <a:ext cx="3657600" cy="1752600"/>
          </a:xfrm>
          <a:prstGeom prst="horizontalScroll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>
          <a:bodyPr/>
          <a:lstStyle/>
          <a:p>
            <a:pPr algn="just">
              <a:spcAft>
                <a:spcPts val="1000"/>
              </a:spcAft>
            </a:pPr>
            <a:r>
              <a:rPr lang="en-US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1. </a:t>
            </a:r>
            <a:r>
              <a:rPr lang="en-US" sz="24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Khái</a:t>
            </a:r>
            <a:r>
              <a:rPr lang="en-US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niệm</a:t>
            </a:r>
            <a:r>
              <a:rPr lang="en-US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en-US" sz="24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truyện</a:t>
            </a:r>
            <a:r>
              <a:rPr lang="en-US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thơ</a:t>
            </a:r>
            <a:r>
              <a:rPr lang="en-US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dân</a:t>
            </a:r>
            <a:r>
              <a:rPr lang="en-US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gian</a:t>
            </a:r>
            <a:r>
              <a:rPr lang="en-US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…</a:t>
            </a:r>
            <a:endParaRPr lang="en-US" sz="2400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spcAft>
                <a:spcPts val="1000"/>
              </a:spcAft>
            </a:pPr>
            <a:endParaRPr lang="en-US" sz="24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US" sz="2400" dirty="0"/>
          </a:p>
        </p:txBody>
      </p:sp>
      <p:sp>
        <p:nvSpPr>
          <p:cNvPr id="7173" name="AutoShape 4"/>
          <p:cNvSpPr>
            <a:spLocks noChangeArrowheads="1"/>
          </p:cNvSpPr>
          <p:nvPr/>
        </p:nvSpPr>
        <p:spPr bwMode="auto">
          <a:xfrm>
            <a:off x="1905000" y="4267200"/>
            <a:ext cx="3657600" cy="1676400"/>
          </a:xfrm>
          <a:prstGeom prst="horizontalScroll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>
          <a:bodyPr/>
          <a:lstStyle/>
          <a:p>
            <a:pPr algn="just">
              <a:spcAft>
                <a:spcPts val="1000"/>
              </a:spcAft>
            </a:pPr>
            <a:r>
              <a:rPr lang="en-US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3. </a:t>
            </a:r>
            <a:r>
              <a:rPr lang="en-US" sz="24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Nhân</a:t>
            </a:r>
            <a:r>
              <a:rPr lang="en-US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vật</a:t>
            </a:r>
            <a:r>
              <a:rPr lang="en-US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trọng</a:t>
            </a:r>
            <a:r>
              <a:rPr lang="en-US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truyện</a:t>
            </a:r>
            <a:r>
              <a:rPr lang="en-US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thơ</a:t>
            </a:r>
            <a:r>
              <a:rPr lang="en-US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dân</a:t>
            </a:r>
            <a:r>
              <a:rPr lang="en-US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gian</a:t>
            </a:r>
            <a:r>
              <a:rPr lang="en-US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…</a:t>
            </a:r>
            <a:endParaRPr lang="en-US" sz="2400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spcAft>
                <a:spcPts val="1000"/>
              </a:spcAft>
            </a:pPr>
            <a:endParaRPr lang="en-US" sz="24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endParaRPr lang="en-US" sz="24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endParaRPr lang="en-US" sz="2400" dirty="0">
              <a:latin typeface="Times New Roman" panose="02020603050405020304" pitchFamily="18" charset="0"/>
            </a:endParaRPr>
          </a:p>
          <a:p>
            <a:endParaRPr lang="en-US" sz="2400" dirty="0"/>
          </a:p>
        </p:txBody>
      </p:sp>
      <p:sp>
        <p:nvSpPr>
          <p:cNvPr id="7175" name="AutoShape 6"/>
          <p:cNvSpPr>
            <a:spLocks noChangeArrowheads="1"/>
          </p:cNvSpPr>
          <p:nvPr/>
        </p:nvSpPr>
        <p:spPr bwMode="auto">
          <a:xfrm>
            <a:off x="6629400" y="1905000"/>
            <a:ext cx="3733800" cy="1752600"/>
          </a:xfrm>
          <a:prstGeom prst="horizontalScroll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>
          <a:bodyPr/>
          <a:lstStyle/>
          <a:p>
            <a:pPr algn="just">
              <a:spcAft>
                <a:spcPts val="1000"/>
              </a:spcAft>
            </a:pPr>
            <a:r>
              <a:rPr lang="en-US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2. </a:t>
            </a:r>
            <a:r>
              <a:rPr lang="en-US" sz="24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Cốt</a:t>
            </a:r>
            <a:r>
              <a:rPr lang="en-US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truyện</a:t>
            </a:r>
            <a:r>
              <a:rPr lang="en-US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trong</a:t>
            </a:r>
            <a:r>
              <a:rPr lang="en-US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truyện</a:t>
            </a:r>
            <a:r>
              <a:rPr lang="en-US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thơ</a:t>
            </a:r>
            <a:r>
              <a:rPr lang="en-US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dân</a:t>
            </a:r>
            <a:r>
              <a:rPr lang="en-US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gian</a:t>
            </a:r>
            <a:r>
              <a:rPr lang="en-US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…</a:t>
            </a:r>
            <a:endParaRPr lang="en-US" sz="24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6" name="AutoShape 7"/>
          <p:cNvSpPr>
            <a:spLocks noChangeArrowheads="1"/>
          </p:cNvSpPr>
          <p:nvPr/>
        </p:nvSpPr>
        <p:spPr bwMode="auto">
          <a:xfrm>
            <a:off x="6553200" y="4191000"/>
            <a:ext cx="3733800" cy="1828800"/>
          </a:xfrm>
          <a:prstGeom prst="horizontalScroll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>
          <a:bodyPr/>
          <a:lstStyle/>
          <a:p>
            <a:pPr algn="just">
              <a:spcAft>
                <a:spcPts val="1000"/>
              </a:spcAft>
            </a:pPr>
            <a:r>
              <a:rPr lang="en-US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4.Ngôn </a:t>
            </a:r>
            <a:r>
              <a:rPr lang="en-US" sz="24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ngữ</a:t>
            </a:r>
            <a:r>
              <a:rPr lang="en-US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trong</a:t>
            </a:r>
            <a:r>
              <a:rPr lang="en-US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truyện</a:t>
            </a:r>
            <a:r>
              <a:rPr lang="en-US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thơ</a:t>
            </a:r>
            <a:r>
              <a:rPr lang="en-US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dân</a:t>
            </a:r>
            <a:r>
              <a:rPr lang="en-US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gian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...</a:t>
            </a:r>
            <a:endParaRPr lang="en-US" sz="24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endParaRPr lang="en-US" sz="24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endParaRPr lang="en-US" sz="2400" dirty="0">
              <a:latin typeface="Times New Roman" panose="02020603050405020304" pitchFamily="18" charset="0"/>
            </a:endParaRPr>
          </a:p>
          <a:p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1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1" grpId="0"/>
      <p:bldP spid="7172" grpId="0" animBg="1"/>
      <p:bldP spid="7173" grpId="0" animBg="1"/>
      <p:bldP spid="7175" grpId="0" animBg="1"/>
      <p:bldP spid="717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7"/>
          <p:cNvSpPr txBox="1">
            <a:spLocks noChangeArrowheads="1"/>
          </p:cNvSpPr>
          <p:nvPr/>
        </p:nvSpPr>
        <p:spPr bwMode="auto">
          <a:xfrm>
            <a:off x="1828800" y="762001"/>
            <a:ext cx="3657600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2057401" y="1295401"/>
            <a:ext cx="2860675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800" b="1" i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i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b="1" i="1" dirty="0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5486400" y="1524000"/>
            <a:ext cx="4953000" cy="34163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1846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4" name="Rectangle 9"/>
          <p:cNvSpPr>
            <a:spLocks noChangeArrowheads="1"/>
          </p:cNvSpPr>
          <p:nvPr/>
        </p:nvSpPr>
        <p:spPr bwMode="auto">
          <a:xfrm>
            <a:off x="1524000" y="152401"/>
            <a:ext cx="9144000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ĐỌC VĂN BẢN - </a:t>
            </a:r>
            <a:r>
              <a:rPr lang="vi-VN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VĨNH BIỆT CỬU TRÙNG ĐÀI </a:t>
            </a:r>
            <a:r>
              <a:rPr 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TSC\Downloads\bf-1641746380 (1)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362200" y="1981200"/>
            <a:ext cx="2895600" cy="2667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0" name="Rectangle 9"/>
          <p:cNvSpPr/>
          <p:nvPr/>
        </p:nvSpPr>
        <p:spPr>
          <a:xfrm>
            <a:off x="2133600" y="4724400"/>
            <a:ext cx="23023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i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i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endParaRPr lang="en-US" sz="2800" b="1" i="1" dirty="0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62200" y="5334000"/>
            <a:ext cx="8153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hủi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i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b="1" i="1" dirty="0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/>
      <p:bldP spid="14350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7"/>
          <p:cNvSpPr txBox="1">
            <a:spLocks noChangeArrowheads="1"/>
          </p:cNvSpPr>
          <p:nvPr/>
        </p:nvSpPr>
        <p:spPr bwMode="auto">
          <a:xfrm>
            <a:off x="1828800" y="762001"/>
            <a:ext cx="3657600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2133600" y="1371600"/>
            <a:ext cx="8229600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2133600" y="2133600"/>
            <a:ext cx="8229600" cy="37856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Qua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4" name="Rectangle 9"/>
          <p:cNvSpPr>
            <a:spLocks noChangeArrowheads="1"/>
          </p:cNvSpPr>
          <p:nvPr/>
        </p:nvSpPr>
        <p:spPr bwMode="auto">
          <a:xfrm>
            <a:off x="1524000" y="152401"/>
            <a:ext cx="9144000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VĂN BẢN - </a:t>
            </a:r>
            <a:r>
              <a:rPr lang="vi-V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VĨNH BIỆT CỬU TRÙNG ĐÀI 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  <p:bldP spid="14350" grpId="0" animBg="1"/>
      <p:bldP spid="1435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7"/>
          <p:cNvSpPr txBox="1">
            <a:spLocks noChangeArrowheads="1"/>
          </p:cNvSpPr>
          <p:nvPr/>
        </p:nvSpPr>
        <p:spPr bwMode="auto">
          <a:xfrm>
            <a:off x="1828800" y="533400"/>
            <a:ext cx="36576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0" y="0"/>
            <a:ext cx="91440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VĂN BẢN - </a:t>
            </a:r>
            <a:r>
              <a:rPr lang="vi-V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VĨNH BIỆT CỬU TRÙNG ĐÀI 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1676400" y="1219200"/>
          <a:ext cx="88392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10" grpId="0"/>
      <p:bldGraphic spid="6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7"/>
          <p:cNvSpPr txBox="1">
            <a:spLocks noChangeArrowheads="1"/>
          </p:cNvSpPr>
          <p:nvPr/>
        </p:nvSpPr>
        <p:spPr bwMode="auto">
          <a:xfrm>
            <a:off x="1828800" y="0"/>
            <a:ext cx="36576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2209801" y="609601"/>
            <a:ext cx="1828801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Diagram 12"/>
          <p:cNvGraphicFramePr/>
          <p:nvPr/>
        </p:nvGraphicFramePr>
        <p:xfrm>
          <a:off x="2286000" y="1981200"/>
          <a:ext cx="33528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14" name="Diagram 13"/>
          <p:cNvGraphicFramePr/>
          <p:nvPr/>
        </p:nvGraphicFramePr>
        <p:xfrm>
          <a:off x="6172200" y="2057400"/>
          <a:ext cx="44958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5" name="Rectangle 14"/>
          <p:cNvSpPr/>
          <p:nvPr/>
        </p:nvSpPr>
        <p:spPr>
          <a:xfrm>
            <a:off x="2133601" y="1219201"/>
            <a:ext cx="8213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b="1" dirty="0"/>
              <a:t> 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endParaRPr lang="en-US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  <p:bldP spid="14347" grpId="0" animBg="1"/>
      <p:bldGraphic spid="13" grpId="0">
        <p:bldAsOne/>
      </p:bldGraphic>
      <p:bldGraphic spid="14" grpId="0">
        <p:bldAsOne/>
      </p:bldGraphic>
      <p:bldP spid="1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0</TotalTime>
  <Words>7000</Words>
  <Application>WPS Presentation</Application>
  <PresentationFormat>Màn hình rộng</PresentationFormat>
  <Paragraphs>649</Paragraphs>
  <Slides>24</Slides>
  <Notes>6</Notes>
  <HiddenSlides>0</HiddenSlides>
  <MMClips>11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1" baseType="lpstr">
      <vt:lpstr>Arial</vt:lpstr>
      <vt:lpstr>SimSun</vt:lpstr>
      <vt:lpstr>Wingdings</vt:lpstr>
      <vt:lpstr>Wingdings 2</vt:lpstr>
      <vt:lpstr>Times New Roman</vt:lpstr>
      <vt:lpstr>.VnGothicH</vt:lpstr>
      <vt:lpstr>Segoe Print</vt:lpstr>
      <vt:lpstr>Calibri</vt:lpstr>
      <vt:lpstr>Constantia</vt:lpstr>
      <vt:lpstr>Microsoft YaHei</vt:lpstr>
      <vt:lpstr>Arial Unicode MS</vt:lpstr>
      <vt:lpstr>Times New Roman</vt:lpstr>
      <vt:lpstr>Calibri</vt:lpstr>
      <vt:lpstr>Arial Black</vt:lpstr>
      <vt:lpstr>Wingdings 2</vt:lpstr>
      <vt:lpstr>Arial</vt:lpstr>
      <vt:lpstr>Flow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TSC</dc:creator>
  <cp:lastModifiedBy>linh huynh</cp:lastModifiedBy>
  <cp:revision>80</cp:revision>
  <dcterms:created xsi:type="dcterms:W3CDTF">2023-08-09T14:56:00Z</dcterms:created>
  <dcterms:modified xsi:type="dcterms:W3CDTF">2025-01-23T06:58:07Z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44DAF25AC4FF4D89A50DDE62B1E7A095_12</vt:lpwstr>
  </property>
  <property fmtid="{D5CDD505-2E9C-101B-9397-08002B2CF9AE}" pid="3" name="KSOProductBuildVer">
    <vt:lpwstr>1033-12.2.0.19805</vt:lpwstr>
  </property>
</Properties>
</file>