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  <p:sldMasterId id="2147483689" r:id="rId4"/>
  </p:sldMasterIdLst>
  <p:notesMasterIdLst>
    <p:notesMasterId r:id="rId38"/>
  </p:notesMasterIdLst>
  <p:sldIdLst>
    <p:sldId id="466" r:id="rId5"/>
    <p:sldId id="467" r:id="rId6"/>
    <p:sldId id="259" r:id="rId7"/>
    <p:sldId id="262" r:id="rId8"/>
    <p:sldId id="386" r:id="rId9"/>
    <p:sldId id="437" r:id="rId10"/>
    <p:sldId id="435" r:id="rId11"/>
    <p:sldId id="436" r:id="rId12"/>
    <p:sldId id="434" r:id="rId13"/>
    <p:sldId id="438" r:id="rId14"/>
    <p:sldId id="439" r:id="rId15"/>
    <p:sldId id="440" r:id="rId16"/>
    <p:sldId id="389" r:id="rId17"/>
    <p:sldId id="441" r:id="rId18"/>
    <p:sldId id="442" r:id="rId19"/>
    <p:sldId id="443" r:id="rId20"/>
    <p:sldId id="444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9" r:id="rId31"/>
    <p:sldId id="455" r:id="rId32"/>
    <p:sldId id="460" r:id="rId33"/>
    <p:sldId id="456" r:id="rId34"/>
    <p:sldId id="458" r:id="rId35"/>
    <p:sldId id="457" r:id="rId36"/>
    <p:sldId id="2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8" userDrawn="1">
          <p15:clr>
            <a:srgbClr val="A4A3A4"/>
          </p15:clr>
        </p15:guide>
        <p15:guide id="2" orient="horz" pos="722" userDrawn="1">
          <p15:clr>
            <a:srgbClr val="A4A3A4"/>
          </p15:clr>
        </p15:guide>
        <p15:guide id="3" orient="horz" pos="3996" userDrawn="1">
          <p15:clr>
            <a:srgbClr val="A4A3A4"/>
          </p15:clr>
        </p15:guide>
        <p15:guide id="4" orient="horz" pos="3810" userDrawn="1">
          <p15:clr>
            <a:srgbClr val="A4A3A4"/>
          </p15:clr>
        </p15:guide>
        <p15:guide id="5" pos="321" userDrawn="1">
          <p15:clr>
            <a:srgbClr val="A4A3A4"/>
          </p15:clr>
        </p15:guide>
        <p15:guide id="6" pos="73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Dang" initials="C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313A5"/>
    <a:srgbClr val="05510C"/>
    <a:srgbClr val="4BFC0C"/>
    <a:srgbClr val="35D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2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78" y="1230"/>
      </p:cViewPr>
      <p:guideLst>
        <p:guide orient="horz" pos="588"/>
        <p:guide orient="horz" pos="722"/>
        <p:guide orient="horz" pos="3996"/>
        <p:guide orient="horz" pos="3810"/>
        <p:guide pos="321"/>
        <p:guide pos="7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52B45-E80B-4C28-B76B-438A11EAAD3E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5177-86DF-417B-A600-54B8D9CD65DF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2733900" y="-6200"/>
            <a:ext cx="9458115" cy="685816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51333" y="2363433"/>
            <a:ext cx="10289200" cy="3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8808933" y="6092166"/>
            <a:ext cx="3383075" cy="765884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7153600" y="6217198"/>
            <a:ext cx="2563115" cy="6407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rot="10800000">
            <a:off x="194433" y="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 rot="10800000">
            <a:off x="2573714" y="2"/>
            <a:ext cx="2641821" cy="742765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ctrTitle"/>
          </p:nvPr>
        </p:nvSpPr>
        <p:spPr>
          <a:xfrm>
            <a:off x="2781367" y="4194951"/>
            <a:ext cx="6629200" cy="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781433" y="2047851"/>
            <a:ext cx="6629200" cy="1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10"/>
          <p:cNvSpPr/>
          <p:nvPr/>
        </p:nvSpPr>
        <p:spPr>
          <a:xfrm rot="10800000">
            <a:off x="5641933" y="1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10"/>
          <p:cNvSpPr/>
          <p:nvPr/>
        </p:nvSpPr>
        <p:spPr>
          <a:xfrm>
            <a:off x="-1221433" y="5008933"/>
            <a:ext cx="8167733" cy="1849067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0"/>
          <p:cNvSpPr/>
          <p:nvPr/>
        </p:nvSpPr>
        <p:spPr>
          <a:xfrm>
            <a:off x="-452633" y="4701634"/>
            <a:ext cx="4037433" cy="1080633"/>
          </a:xfrm>
          <a:custGeom>
            <a:avLst/>
            <a:gdLst/>
            <a:ahLst/>
            <a:cxnLst/>
            <a:rect l="l" t="t" r="r" b="b"/>
            <a:pathLst>
              <a:path w="121123" h="32419" extrusionOk="0">
                <a:moveTo>
                  <a:pt x="48724" y="0"/>
                </a:moveTo>
                <a:cubicBezTo>
                  <a:pt x="48396" y="0"/>
                  <a:pt x="48065" y="11"/>
                  <a:pt x="47732" y="34"/>
                </a:cubicBezTo>
                <a:cubicBezTo>
                  <a:pt x="39862" y="582"/>
                  <a:pt x="33921" y="7404"/>
                  <a:pt x="34481" y="15274"/>
                </a:cubicBezTo>
                <a:cubicBezTo>
                  <a:pt x="34481" y="15429"/>
                  <a:pt x="34504" y="15572"/>
                  <a:pt x="34516" y="15726"/>
                </a:cubicBezTo>
                <a:cubicBezTo>
                  <a:pt x="32897" y="14393"/>
                  <a:pt x="30814" y="13595"/>
                  <a:pt x="28551" y="13595"/>
                </a:cubicBezTo>
                <a:cubicBezTo>
                  <a:pt x="23360" y="13595"/>
                  <a:pt x="19145" y="17810"/>
                  <a:pt x="19145" y="23001"/>
                </a:cubicBezTo>
                <a:cubicBezTo>
                  <a:pt x="19145" y="24287"/>
                  <a:pt x="19395" y="25513"/>
                  <a:pt x="19872" y="26633"/>
                </a:cubicBezTo>
                <a:cubicBezTo>
                  <a:pt x="19809" y="26632"/>
                  <a:pt x="19746" y="26632"/>
                  <a:pt x="19683" y="26632"/>
                </a:cubicBezTo>
                <a:cubicBezTo>
                  <a:pt x="14533" y="26632"/>
                  <a:pt x="8010" y="28079"/>
                  <a:pt x="0" y="32419"/>
                </a:cubicBezTo>
                <a:lnTo>
                  <a:pt x="121122" y="32419"/>
                </a:lnTo>
                <a:cubicBezTo>
                  <a:pt x="121122" y="32419"/>
                  <a:pt x="116367" y="26632"/>
                  <a:pt x="106077" y="26632"/>
                </a:cubicBezTo>
                <a:cubicBezTo>
                  <a:pt x="104514" y="26632"/>
                  <a:pt x="102823" y="26765"/>
                  <a:pt x="101001" y="27073"/>
                </a:cubicBezTo>
                <a:cubicBezTo>
                  <a:pt x="99632" y="23406"/>
                  <a:pt x="96798" y="20441"/>
                  <a:pt x="93214" y="18917"/>
                </a:cubicBezTo>
                <a:cubicBezTo>
                  <a:pt x="93226" y="18405"/>
                  <a:pt x="93214" y="17881"/>
                  <a:pt x="93178" y="17358"/>
                </a:cubicBezTo>
                <a:cubicBezTo>
                  <a:pt x="92541" y="8291"/>
                  <a:pt x="84994" y="1360"/>
                  <a:pt x="76044" y="1360"/>
                </a:cubicBezTo>
                <a:cubicBezTo>
                  <a:pt x="75638" y="1360"/>
                  <a:pt x="75230" y="1374"/>
                  <a:pt x="74819" y="1403"/>
                </a:cubicBezTo>
                <a:cubicBezTo>
                  <a:pt x="69414" y="1772"/>
                  <a:pt x="64758" y="4618"/>
                  <a:pt x="61889" y="8761"/>
                </a:cubicBezTo>
                <a:cubicBezTo>
                  <a:pt x="59713" y="3564"/>
                  <a:pt x="54580" y="0"/>
                  <a:pt x="48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/>
          <p:nvPr/>
        </p:nvSpPr>
        <p:spPr>
          <a:xfrm>
            <a:off x="1990567" y="5325034"/>
            <a:ext cx="2860700" cy="647733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61"/>
                  <a:pt x="24575" y="9050"/>
                </a:cubicBezTo>
                <a:cubicBezTo>
                  <a:pt x="22863" y="11423"/>
                  <a:pt x="20166" y="12769"/>
                  <a:pt x="17354" y="12769"/>
                </a:cubicBezTo>
                <a:cubicBezTo>
                  <a:pt x="16469" y="12769"/>
                  <a:pt x="15573" y="12636"/>
                  <a:pt x="14693" y="12360"/>
                </a:cubicBezTo>
                <a:cubicBezTo>
                  <a:pt x="12990" y="11836"/>
                  <a:pt x="11181" y="11538"/>
                  <a:pt x="9287" y="11538"/>
                </a:cubicBezTo>
                <a:cubicBezTo>
                  <a:pt x="8883" y="11538"/>
                  <a:pt x="8478" y="11562"/>
                  <a:pt x="8073" y="11586"/>
                </a:cubicBezTo>
                <a:cubicBezTo>
                  <a:pt x="2977" y="11919"/>
                  <a:pt x="334" y="15551"/>
                  <a:pt x="1" y="19432"/>
                </a:cubicBezTo>
                <a:lnTo>
                  <a:pt x="85821" y="19432"/>
                </a:lnTo>
                <a:cubicBezTo>
                  <a:pt x="85476" y="15551"/>
                  <a:pt x="82832" y="11919"/>
                  <a:pt x="77737" y="11586"/>
                </a:cubicBezTo>
                <a:cubicBezTo>
                  <a:pt x="77332" y="11562"/>
                  <a:pt x="76927" y="11538"/>
                  <a:pt x="76522" y="11538"/>
                </a:cubicBezTo>
                <a:cubicBezTo>
                  <a:pt x="74415" y="11538"/>
                  <a:pt x="72379" y="11907"/>
                  <a:pt x="70498" y="12562"/>
                </a:cubicBezTo>
                <a:cubicBezTo>
                  <a:pt x="69495" y="12916"/>
                  <a:pt x="68462" y="13088"/>
                  <a:pt x="67442" y="13088"/>
                </a:cubicBezTo>
                <a:cubicBezTo>
                  <a:pt x="64621" y="13088"/>
                  <a:pt x="61901" y="11773"/>
                  <a:pt x="60222" y="9359"/>
                </a:cubicBezTo>
                <a:cubicBezTo>
                  <a:pt x="56270" y="3704"/>
                  <a:pt x="49709" y="1"/>
                  <a:pt x="422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0"/>
          <p:cNvSpPr/>
          <p:nvPr/>
        </p:nvSpPr>
        <p:spPr>
          <a:xfrm>
            <a:off x="5509242" y="175084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0"/>
          <p:cNvSpPr/>
          <p:nvPr/>
        </p:nvSpPr>
        <p:spPr>
          <a:xfrm>
            <a:off x="7346420" y="453931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 hasCustomPrompt="1"/>
          </p:nvPr>
        </p:nvSpPr>
        <p:spPr>
          <a:xfrm>
            <a:off x="1597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95133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2"/>
          </p:nvPr>
        </p:nvSpPr>
        <p:spPr>
          <a:xfrm>
            <a:off x="95133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21"/>
          <p:cNvSpPr txBox="1">
            <a:spLocks noGrp="1"/>
          </p:cNvSpPr>
          <p:nvPr>
            <p:ph type="title" idx="3" hasCustomPrompt="1"/>
          </p:nvPr>
        </p:nvSpPr>
        <p:spPr>
          <a:xfrm>
            <a:off x="6762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4"/>
          </p:nvPr>
        </p:nvSpPr>
        <p:spPr>
          <a:xfrm>
            <a:off x="611635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>
            <a:spLocks noGrp="1"/>
          </p:cNvSpPr>
          <p:nvPr>
            <p:ph type="subTitle" idx="5"/>
          </p:nvPr>
        </p:nvSpPr>
        <p:spPr>
          <a:xfrm>
            <a:off x="611635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>
            <a:spLocks noGrp="1"/>
          </p:cNvSpPr>
          <p:nvPr>
            <p:ph type="title" idx="6" hasCustomPrompt="1"/>
          </p:nvPr>
        </p:nvSpPr>
        <p:spPr>
          <a:xfrm>
            <a:off x="4180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7"/>
          </p:nvPr>
        </p:nvSpPr>
        <p:spPr>
          <a:xfrm>
            <a:off x="353384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1"/>
          <p:cNvSpPr txBox="1">
            <a:spLocks noGrp="1"/>
          </p:cNvSpPr>
          <p:nvPr>
            <p:ph type="subTitle" idx="8"/>
          </p:nvPr>
        </p:nvSpPr>
        <p:spPr>
          <a:xfrm>
            <a:off x="353384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9" name="Google Shape;109;p21"/>
          <p:cNvSpPr txBox="1">
            <a:spLocks noGrp="1"/>
          </p:cNvSpPr>
          <p:nvPr>
            <p:ph type="title" idx="9" hasCustomPrompt="1"/>
          </p:nvPr>
        </p:nvSpPr>
        <p:spPr>
          <a:xfrm>
            <a:off x="9345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3"/>
          </p:nvPr>
        </p:nvSpPr>
        <p:spPr>
          <a:xfrm>
            <a:off x="869886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1"/>
          <p:cNvSpPr txBox="1">
            <a:spLocks noGrp="1"/>
          </p:cNvSpPr>
          <p:nvPr>
            <p:ph type="subTitle" idx="14"/>
          </p:nvPr>
        </p:nvSpPr>
        <p:spPr>
          <a:xfrm>
            <a:off x="869886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2" name="Google Shape;112;p21"/>
          <p:cNvSpPr/>
          <p:nvPr/>
        </p:nvSpPr>
        <p:spPr>
          <a:xfrm>
            <a:off x="4034800" y="5255400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1"/>
          <p:cNvSpPr/>
          <p:nvPr/>
        </p:nvSpPr>
        <p:spPr>
          <a:xfrm>
            <a:off x="6687423" y="5386100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1"/>
          <p:cNvSpPr/>
          <p:nvPr/>
        </p:nvSpPr>
        <p:spPr>
          <a:xfrm>
            <a:off x="8263200" y="58847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1"/>
          <p:cNvSpPr/>
          <p:nvPr/>
        </p:nvSpPr>
        <p:spPr>
          <a:xfrm>
            <a:off x="0" y="6065900"/>
            <a:ext cx="3169501" cy="7923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15"/>
          </p:nvPr>
        </p:nvSpPr>
        <p:spPr>
          <a:xfrm>
            <a:off x="951333" y="716033"/>
            <a:ext cx="102896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585400" y="2919600"/>
            <a:ext cx="4166000" cy="9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585400" y="3799801"/>
            <a:ext cx="41660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585400" y="1838200"/>
            <a:ext cx="4166000" cy="1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-6200"/>
            <a:ext cx="9458115" cy="685816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16890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/>
        </p:txBody>
      </p:sp>
      <p:sp>
        <p:nvSpPr>
          <p:cNvPr id="140" name="Google Shape;140;p25"/>
          <p:cNvSpPr txBox="1">
            <a:spLocks noGrp="1"/>
          </p:cNvSpPr>
          <p:nvPr>
            <p:ph type="subTitle" idx="2"/>
          </p:nvPr>
        </p:nvSpPr>
        <p:spPr>
          <a:xfrm>
            <a:off x="16890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25"/>
          <p:cNvSpPr txBox="1">
            <a:spLocks noGrp="1"/>
          </p:cNvSpPr>
          <p:nvPr>
            <p:ph type="subTitle" idx="3"/>
          </p:nvPr>
        </p:nvSpPr>
        <p:spPr>
          <a:xfrm>
            <a:off x="47467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/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47467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3" name="Google Shape;143;p25"/>
          <p:cNvSpPr txBox="1">
            <a:spLocks noGrp="1"/>
          </p:cNvSpPr>
          <p:nvPr>
            <p:ph type="subTitle" idx="5"/>
          </p:nvPr>
        </p:nvSpPr>
        <p:spPr>
          <a:xfrm>
            <a:off x="78044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/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78044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5" name="Google Shape;145;p25"/>
          <p:cNvSpPr/>
          <p:nvPr/>
        </p:nvSpPr>
        <p:spPr>
          <a:xfrm>
            <a:off x="0" y="5570132"/>
            <a:ext cx="5688827" cy="1287875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5"/>
          <p:cNvSpPr/>
          <p:nvPr/>
        </p:nvSpPr>
        <p:spPr>
          <a:xfrm>
            <a:off x="3511900" y="5866301"/>
            <a:ext cx="4380773" cy="9916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5"/>
          <p:cNvSpPr/>
          <p:nvPr/>
        </p:nvSpPr>
        <p:spPr>
          <a:xfrm>
            <a:off x="9101469" y="6092131"/>
            <a:ext cx="3063348" cy="765855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Only title 5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18"/>
          <p:cNvSpPr/>
          <p:nvPr/>
        </p:nvSpPr>
        <p:spPr>
          <a:xfrm rot="10800000">
            <a:off x="350208" y="27"/>
            <a:ext cx="2393129" cy="672844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8"/>
          <p:cNvSpPr/>
          <p:nvPr/>
        </p:nvSpPr>
        <p:spPr>
          <a:xfrm rot="10800000">
            <a:off x="1750826" y="5"/>
            <a:ext cx="2392993" cy="598184"/>
          </a:xfrm>
          <a:custGeom>
            <a:avLst/>
            <a:gdLst/>
            <a:ahLst/>
            <a:cxnLst/>
            <a:rect l="l" t="t" r="r" b="b"/>
            <a:pathLst>
              <a:path w="92346" h="23087" extrusionOk="0">
                <a:moveTo>
                  <a:pt x="34195" y="0"/>
                </a:moveTo>
                <a:cubicBezTo>
                  <a:pt x="28457" y="0"/>
                  <a:pt x="23682" y="4203"/>
                  <a:pt x="22801" y="9704"/>
                </a:cubicBezTo>
                <a:cubicBezTo>
                  <a:pt x="22063" y="9549"/>
                  <a:pt x="21301" y="9478"/>
                  <a:pt x="20515" y="9478"/>
                </a:cubicBezTo>
                <a:cubicBezTo>
                  <a:pt x="14872" y="9478"/>
                  <a:pt x="10169" y="13526"/>
                  <a:pt x="9168" y="18884"/>
                </a:cubicBezTo>
                <a:cubicBezTo>
                  <a:pt x="3513" y="19717"/>
                  <a:pt x="1" y="23087"/>
                  <a:pt x="1" y="23087"/>
                </a:cubicBezTo>
                <a:lnTo>
                  <a:pt x="31874" y="23087"/>
                </a:lnTo>
                <a:cubicBezTo>
                  <a:pt x="31886" y="23015"/>
                  <a:pt x="31897" y="22932"/>
                  <a:pt x="31909" y="22860"/>
                </a:cubicBezTo>
                <a:cubicBezTo>
                  <a:pt x="32017" y="22884"/>
                  <a:pt x="32112" y="22896"/>
                  <a:pt x="32219" y="22920"/>
                </a:cubicBezTo>
                <a:cubicBezTo>
                  <a:pt x="32231" y="22968"/>
                  <a:pt x="32243" y="23027"/>
                  <a:pt x="32255" y="23087"/>
                </a:cubicBezTo>
                <a:lnTo>
                  <a:pt x="92346" y="23087"/>
                </a:lnTo>
                <a:cubicBezTo>
                  <a:pt x="87598" y="20813"/>
                  <a:pt x="84270" y="20062"/>
                  <a:pt x="81953" y="20062"/>
                </a:cubicBezTo>
                <a:cubicBezTo>
                  <a:pt x="81916" y="20062"/>
                  <a:pt x="81880" y="20062"/>
                  <a:pt x="81844" y="20062"/>
                </a:cubicBezTo>
                <a:cubicBezTo>
                  <a:pt x="81344" y="11680"/>
                  <a:pt x="74391" y="5037"/>
                  <a:pt x="65890" y="5037"/>
                </a:cubicBezTo>
                <a:cubicBezTo>
                  <a:pt x="60342" y="5037"/>
                  <a:pt x="55460" y="7859"/>
                  <a:pt x="52591" y="12145"/>
                </a:cubicBezTo>
                <a:cubicBezTo>
                  <a:pt x="52186" y="10240"/>
                  <a:pt x="50495" y="8811"/>
                  <a:pt x="48471" y="8811"/>
                </a:cubicBezTo>
                <a:cubicBezTo>
                  <a:pt x="47495" y="8811"/>
                  <a:pt x="46602" y="9144"/>
                  <a:pt x="45887" y="9704"/>
                </a:cubicBezTo>
                <a:cubicBezTo>
                  <a:pt x="45780" y="9680"/>
                  <a:pt x="45685" y="9668"/>
                  <a:pt x="45590" y="9644"/>
                </a:cubicBezTo>
                <a:cubicBezTo>
                  <a:pt x="44673" y="4180"/>
                  <a:pt x="39922" y="0"/>
                  <a:pt x="34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18"/>
          <p:cNvGrpSpPr/>
          <p:nvPr/>
        </p:nvGrpSpPr>
        <p:grpSpPr>
          <a:xfrm>
            <a:off x="8847785" y="6316248"/>
            <a:ext cx="2392748" cy="541653"/>
            <a:chOff x="5169263" y="4340549"/>
            <a:chExt cx="1922606" cy="435226"/>
          </a:xfrm>
        </p:grpSpPr>
        <p:sp>
          <p:nvSpPr>
            <p:cNvPr id="86" name="Google Shape;86;p18"/>
            <p:cNvSpPr/>
            <p:nvPr/>
          </p:nvSpPr>
          <p:spPr>
            <a:xfrm>
              <a:off x="5169263" y="4340549"/>
              <a:ext cx="1922606" cy="435226"/>
            </a:xfrm>
            <a:custGeom>
              <a:avLst/>
              <a:gdLst/>
              <a:ahLst/>
              <a:cxnLst/>
              <a:rect l="l" t="t" r="r" b="b"/>
              <a:pathLst>
                <a:path w="212384" h="48078" extrusionOk="0">
                  <a:moveTo>
                    <a:pt x="104656" y="0"/>
                  </a:moveTo>
                  <a:cubicBezTo>
                    <a:pt x="86618" y="0"/>
                    <a:pt x="70664" y="8823"/>
                    <a:pt x="60829" y="22396"/>
                  </a:cubicBezTo>
                  <a:cubicBezTo>
                    <a:pt x="56577" y="28271"/>
                    <a:pt x="49902" y="31605"/>
                    <a:pt x="42938" y="31605"/>
                  </a:cubicBezTo>
                  <a:cubicBezTo>
                    <a:pt x="40756" y="31605"/>
                    <a:pt x="38546" y="31278"/>
                    <a:pt x="36374" y="30599"/>
                  </a:cubicBezTo>
                  <a:cubicBezTo>
                    <a:pt x="32159" y="29290"/>
                    <a:pt x="27658" y="28575"/>
                    <a:pt x="23003" y="28575"/>
                  </a:cubicBezTo>
                  <a:cubicBezTo>
                    <a:pt x="21991" y="28575"/>
                    <a:pt x="20979" y="28611"/>
                    <a:pt x="19979" y="28670"/>
                  </a:cubicBezTo>
                  <a:cubicBezTo>
                    <a:pt x="7382" y="29516"/>
                    <a:pt x="834" y="38493"/>
                    <a:pt x="0" y="48078"/>
                  </a:cubicBezTo>
                  <a:lnTo>
                    <a:pt x="212384" y="48078"/>
                  </a:lnTo>
                  <a:cubicBezTo>
                    <a:pt x="211550" y="38493"/>
                    <a:pt x="204990" y="29516"/>
                    <a:pt x="192405" y="28670"/>
                  </a:cubicBezTo>
                  <a:cubicBezTo>
                    <a:pt x="191393" y="28611"/>
                    <a:pt x="190393" y="28575"/>
                    <a:pt x="189369" y="28575"/>
                  </a:cubicBezTo>
                  <a:cubicBezTo>
                    <a:pt x="184154" y="28575"/>
                    <a:pt x="179142" y="29468"/>
                    <a:pt x="174486" y="31099"/>
                  </a:cubicBezTo>
                  <a:cubicBezTo>
                    <a:pt x="172003" y="31975"/>
                    <a:pt x="169444" y="32399"/>
                    <a:pt x="166920" y="32399"/>
                  </a:cubicBezTo>
                  <a:cubicBezTo>
                    <a:pt x="159932" y="32399"/>
                    <a:pt x="153203" y="29144"/>
                    <a:pt x="149031" y="23170"/>
                  </a:cubicBezTo>
                  <a:cubicBezTo>
                    <a:pt x="139268" y="9168"/>
                    <a:pt x="123039" y="0"/>
                    <a:pt x="104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5642775" y="443712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6431975" y="443712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6599325" y="446457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" name="Google Shape;90;p18"/>
          <p:cNvGrpSpPr/>
          <p:nvPr/>
        </p:nvGrpSpPr>
        <p:grpSpPr>
          <a:xfrm>
            <a:off x="7722866" y="6316248"/>
            <a:ext cx="2392748" cy="541653"/>
            <a:chOff x="876488" y="4340549"/>
            <a:chExt cx="1922606" cy="435226"/>
          </a:xfrm>
        </p:grpSpPr>
        <p:sp>
          <p:nvSpPr>
            <p:cNvPr id="91" name="Google Shape;91;p18"/>
            <p:cNvSpPr/>
            <p:nvPr/>
          </p:nvSpPr>
          <p:spPr>
            <a:xfrm>
              <a:off x="876488" y="4340549"/>
              <a:ext cx="1922606" cy="435226"/>
            </a:xfrm>
            <a:custGeom>
              <a:avLst/>
              <a:gdLst/>
              <a:ahLst/>
              <a:cxnLst/>
              <a:rect l="l" t="t" r="r" b="b"/>
              <a:pathLst>
                <a:path w="212384" h="48078" extrusionOk="0">
                  <a:moveTo>
                    <a:pt x="104656" y="0"/>
                  </a:moveTo>
                  <a:cubicBezTo>
                    <a:pt x="86618" y="0"/>
                    <a:pt x="70664" y="8823"/>
                    <a:pt x="60829" y="22396"/>
                  </a:cubicBezTo>
                  <a:cubicBezTo>
                    <a:pt x="56577" y="28271"/>
                    <a:pt x="49902" y="31605"/>
                    <a:pt x="42938" y="31605"/>
                  </a:cubicBezTo>
                  <a:cubicBezTo>
                    <a:pt x="40756" y="31605"/>
                    <a:pt x="38546" y="31278"/>
                    <a:pt x="36374" y="30599"/>
                  </a:cubicBezTo>
                  <a:cubicBezTo>
                    <a:pt x="32159" y="29290"/>
                    <a:pt x="27658" y="28575"/>
                    <a:pt x="23003" y="28575"/>
                  </a:cubicBezTo>
                  <a:cubicBezTo>
                    <a:pt x="21991" y="28575"/>
                    <a:pt x="20979" y="28611"/>
                    <a:pt x="19979" y="28670"/>
                  </a:cubicBezTo>
                  <a:cubicBezTo>
                    <a:pt x="7382" y="29516"/>
                    <a:pt x="834" y="38493"/>
                    <a:pt x="0" y="48078"/>
                  </a:cubicBezTo>
                  <a:lnTo>
                    <a:pt x="212384" y="48078"/>
                  </a:lnTo>
                  <a:cubicBezTo>
                    <a:pt x="211550" y="38493"/>
                    <a:pt x="204990" y="29516"/>
                    <a:pt x="192405" y="28670"/>
                  </a:cubicBezTo>
                  <a:cubicBezTo>
                    <a:pt x="191393" y="28611"/>
                    <a:pt x="190393" y="28575"/>
                    <a:pt x="189369" y="28575"/>
                  </a:cubicBezTo>
                  <a:cubicBezTo>
                    <a:pt x="184154" y="28575"/>
                    <a:pt x="179142" y="29468"/>
                    <a:pt x="174486" y="31099"/>
                  </a:cubicBezTo>
                  <a:cubicBezTo>
                    <a:pt x="172003" y="31975"/>
                    <a:pt x="169444" y="32399"/>
                    <a:pt x="166920" y="32399"/>
                  </a:cubicBezTo>
                  <a:cubicBezTo>
                    <a:pt x="159932" y="32399"/>
                    <a:pt x="153203" y="29144"/>
                    <a:pt x="149031" y="23170"/>
                  </a:cubicBezTo>
                  <a:cubicBezTo>
                    <a:pt x="139268" y="9168"/>
                    <a:pt x="123039" y="0"/>
                    <a:pt x="104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25550" y="4464575"/>
              <a:ext cx="283800" cy="28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1349650" y="4437125"/>
              <a:ext cx="283800" cy="28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Only title 6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073233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698800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2073217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/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698784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 rot="10800000">
            <a:off x="-313" y="-8655"/>
            <a:ext cx="4164143" cy="9424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/>
          <p:nvPr/>
        </p:nvSpPr>
        <p:spPr>
          <a:xfrm rot="10800000">
            <a:off x="2400436" y="-2"/>
            <a:ext cx="2278969" cy="640747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2724950" y="5861180"/>
            <a:ext cx="3725709" cy="996793"/>
          </a:xfrm>
          <a:custGeom>
            <a:avLst/>
            <a:gdLst/>
            <a:ahLst/>
            <a:cxnLst/>
            <a:rect l="l" t="t" r="r" b="b"/>
            <a:pathLst>
              <a:path w="121135" h="32409" extrusionOk="0">
                <a:moveTo>
                  <a:pt x="48746" y="0"/>
                </a:moveTo>
                <a:cubicBezTo>
                  <a:pt x="48411" y="0"/>
                  <a:pt x="48072" y="12"/>
                  <a:pt x="47732" y="36"/>
                </a:cubicBezTo>
                <a:cubicBezTo>
                  <a:pt x="39862" y="584"/>
                  <a:pt x="33933" y="7406"/>
                  <a:pt x="34481" y="15276"/>
                </a:cubicBezTo>
                <a:cubicBezTo>
                  <a:pt x="34493" y="15419"/>
                  <a:pt x="34505" y="15574"/>
                  <a:pt x="34516" y="15716"/>
                </a:cubicBezTo>
                <a:cubicBezTo>
                  <a:pt x="32897" y="14383"/>
                  <a:pt x="30826" y="13585"/>
                  <a:pt x="28563" y="13585"/>
                </a:cubicBezTo>
                <a:cubicBezTo>
                  <a:pt x="23360" y="13585"/>
                  <a:pt x="19145" y="17800"/>
                  <a:pt x="19145" y="23003"/>
                </a:cubicBezTo>
                <a:cubicBezTo>
                  <a:pt x="19145" y="24289"/>
                  <a:pt x="19407" y="25515"/>
                  <a:pt x="19872" y="26634"/>
                </a:cubicBezTo>
                <a:cubicBezTo>
                  <a:pt x="19808" y="26634"/>
                  <a:pt x="19745" y="26634"/>
                  <a:pt x="19681" y="26634"/>
                </a:cubicBezTo>
                <a:cubicBezTo>
                  <a:pt x="14531" y="26634"/>
                  <a:pt x="8009" y="28069"/>
                  <a:pt x="0" y="32409"/>
                </a:cubicBezTo>
                <a:lnTo>
                  <a:pt x="121134" y="32409"/>
                </a:lnTo>
                <a:cubicBezTo>
                  <a:pt x="121134" y="32409"/>
                  <a:pt x="116372" y="26633"/>
                  <a:pt x="106092" y="26633"/>
                </a:cubicBezTo>
                <a:cubicBezTo>
                  <a:pt x="104528" y="26633"/>
                  <a:pt x="102835" y="26767"/>
                  <a:pt x="101013" y="27075"/>
                </a:cubicBezTo>
                <a:cubicBezTo>
                  <a:pt x="99644" y="23396"/>
                  <a:pt x="96810" y="20443"/>
                  <a:pt x="93214" y="18907"/>
                </a:cubicBezTo>
                <a:cubicBezTo>
                  <a:pt x="93226" y="18395"/>
                  <a:pt x="93214" y="17883"/>
                  <a:pt x="93179" y="17359"/>
                </a:cubicBezTo>
                <a:cubicBezTo>
                  <a:pt x="92552" y="8286"/>
                  <a:pt x="84995" y="1352"/>
                  <a:pt x="76035" y="1352"/>
                </a:cubicBezTo>
                <a:cubicBezTo>
                  <a:pt x="75637" y="1352"/>
                  <a:pt x="75235" y="1365"/>
                  <a:pt x="74831" y="1393"/>
                </a:cubicBezTo>
                <a:cubicBezTo>
                  <a:pt x="69414" y="1774"/>
                  <a:pt x="64770" y="4620"/>
                  <a:pt x="61889" y="8751"/>
                </a:cubicBezTo>
                <a:cubicBezTo>
                  <a:pt x="59716" y="3572"/>
                  <a:pt x="54593" y="0"/>
                  <a:pt x="487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>
            <a:off x="6827500" y="6260319"/>
            <a:ext cx="2639568" cy="597664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73"/>
                  <a:pt x="24587" y="9062"/>
                </a:cubicBezTo>
                <a:cubicBezTo>
                  <a:pt x="22866" y="11435"/>
                  <a:pt x="20174" y="12781"/>
                  <a:pt x="17364" y="12781"/>
                </a:cubicBezTo>
                <a:cubicBezTo>
                  <a:pt x="16480" y="12781"/>
                  <a:pt x="15585" y="12648"/>
                  <a:pt x="14705" y="12372"/>
                </a:cubicBezTo>
                <a:cubicBezTo>
                  <a:pt x="12990" y="11836"/>
                  <a:pt x="11181" y="11550"/>
                  <a:pt x="9299" y="11550"/>
                </a:cubicBezTo>
                <a:cubicBezTo>
                  <a:pt x="8883" y="11550"/>
                  <a:pt x="8478" y="11562"/>
                  <a:pt x="8073" y="11598"/>
                </a:cubicBezTo>
                <a:cubicBezTo>
                  <a:pt x="2989" y="11931"/>
                  <a:pt x="334" y="15562"/>
                  <a:pt x="1" y="19432"/>
                </a:cubicBezTo>
                <a:lnTo>
                  <a:pt x="85821" y="19432"/>
                </a:lnTo>
                <a:cubicBezTo>
                  <a:pt x="85488" y="15562"/>
                  <a:pt x="82832" y="11931"/>
                  <a:pt x="77749" y="11598"/>
                </a:cubicBezTo>
                <a:cubicBezTo>
                  <a:pt x="77344" y="11562"/>
                  <a:pt x="76939" y="11550"/>
                  <a:pt x="76522" y="11550"/>
                </a:cubicBezTo>
                <a:cubicBezTo>
                  <a:pt x="74415" y="11550"/>
                  <a:pt x="72391" y="11919"/>
                  <a:pt x="70510" y="12574"/>
                </a:cubicBezTo>
                <a:cubicBezTo>
                  <a:pt x="69504" y="12928"/>
                  <a:pt x="68469" y="13100"/>
                  <a:pt x="67449" y="13100"/>
                </a:cubicBezTo>
                <a:cubicBezTo>
                  <a:pt x="64626" y="13100"/>
                  <a:pt x="61910" y="11785"/>
                  <a:pt x="60223" y="9371"/>
                </a:cubicBezTo>
                <a:cubicBezTo>
                  <a:pt x="56270" y="3704"/>
                  <a:pt x="49721" y="1"/>
                  <a:pt x="42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>
            <a:off x="5160301" y="6141968"/>
            <a:ext cx="3163105" cy="716041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>
            <a:fillRect/>
          </a:stretch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510"/>
            <a:ext cx="4395730" cy="3021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/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>
            <a:fillRect/>
          </a:stretch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/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A554E2C-33DF-4B48-A365-DF48F4C5E2AE}" type="slidenum">
              <a:rPr lang="en-US" altLang="en-US"/>
            </a:fld>
            <a:endParaRPr lang="en-US" altLang="en-US"/>
          </a:p>
        </p:txBody>
      </p:sp>
      <p:grpSp>
        <p:nvGrpSpPr>
          <p:cNvPr id="64520" name="Group 8"/>
          <p:cNvGrpSpPr/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4521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2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24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6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7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8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9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64530" name="Group 18"/>
          <p:cNvGrpSpPr/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64531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2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3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34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6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7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8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9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64540" name="Freeform 28"/>
          <p:cNvSpPr/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41" name="Freeform 29"/>
          <p:cNvSpPr/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EBD57-717F-4B51-82B5-D15678B9793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90EC8-6FCC-4BD3-BE34-3DAF7628E9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A779E-B94E-46BC-A34F-13A5934E2D1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94E7-0EBA-4A9D-96C8-FE0C1E0993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95151-A7DC-4045-BEB3-237A5AC97E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07288-AE98-4635-A2AE-4D31818AE3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D5F87-4437-410F-BA84-EF490E8351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6C2E3-35C0-459A-9640-6981A628EA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01B2-8551-4E54-BD31-E7D14608D5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47D6-ADB0-4368-B52F-F560A3EB62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01D97D4-8026-4E29-BC31-9BC1B24EA5D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4DA7B3-48D5-4513-B059-DC86AF02F4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/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C1591E2-88D6-4070-8587-0674992D2C40}" type="slidenum">
              <a:rPr lang="en-US" altLang="en-US"/>
            </a:fld>
            <a:endParaRPr lang="en-US" altLang="en-US"/>
          </a:p>
        </p:txBody>
      </p:sp>
      <p:grpSp>
        <p:nvGrpSpPr>
          <p:cNvPr id="64520" name="Group 8"/>
          <p:cNvGrpSpPr/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4521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2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24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6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7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8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9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64530" name="Group 18"/>
          <p:cNvGrpSpPr/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64531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2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3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34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6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7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8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9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64540" name="Freeform 28"/>
          <p:cNvSpPr/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41" name="Freeform 29"/>
          <p:cNvSpPr/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F576-5B76-4328-9840-E651D23A9B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BE0F-758F-4254-A8F3-C059B7C590A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9A85-BFB0-49B2-AF9E-EA96A179BEE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716D-9F4C-4F81-8471-AB17559731C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8315-BAF7-4DBD-92EF-BD17F4C2FE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AE8A2-3B90-404D-AD0A-CB7FAED016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FF6B-5BA0-4696-A228-2448952DCFD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90640-5666-413B-85FB-602B94A059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2781-4531-474F-88A9-9EF47F36C0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BB28-6BC1-4C7C-9C13-BBA3D6D1BE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EA720D1-228D-4D6D-9387-2F728BD933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1E356F2-B113-45E5-9359-FE088420E9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C905-B7B1-48AF-89F7-3D8538BF30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804-B669-4429-BB64-4A4EF03325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/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7B4BC21-DED7-48C6-A55E-6CD0BDCA984B}" type="slidenum">
              <a:rPr lang="en-US" altLang="en-US"/>
            </a:fld>
            <a:endParaRPr lang="en-US" altLang="en-US"/>
          </a:p>
        </p:txBody>
      </p:sp>
      <p:sp>
        <p:nvSpPr>
          <p:cNvPr id="63496" name="Freeform 8"/>
          <p:cNvSpPr/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7" name="Freeform 9"/>
          <p:cNvSpPr/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63498" name="Group 10"/>
          <p:cNvGrpSpPr/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3499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0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1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2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3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4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5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6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7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3508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3509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1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2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63513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4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5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16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8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9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0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1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2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3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4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63525" name="Group 37"/>
          <p:cNvGrpSpPr/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3526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27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3528" name="Group 40"/>
          <p:cNvGrpSpPr/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63529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31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3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4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5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6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7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8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9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/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F59CBDF-61D4-45C0-A8F2-D4DD2A511D0B}" type="slidenum">
              <a:rPr lang="en-US" altLang="en-US"/>
            </a:fld>
            <a:endParaRPr lang="en-US" altLang="en-US"/>
          </a:p>
        </p:txBody>
      </p:sp>
      <p:sp>
        <p:nvSpPr>
          <p:cNvPr id="63496" name="Freeform 8"/>
          <p:cNvSpPr/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7" name="Freeform 9"/>
          <p:cNvSpPr/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63498" name="Group 10"/>
          <p:cNvGrpSpPr/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3499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0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1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2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3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4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5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6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7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3508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3509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1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2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63513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4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5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16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8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9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0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1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2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3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4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63525" name="Group 37"/>
          <p:cNvGrpSpPr/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3526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27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3528" name="Group 40"/>
          <p:cNvGrpSpPr/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63529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31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3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4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5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6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7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8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9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8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.xml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4.xml"/><Relationship Id="rId2" Type="http://schemas.openxmlformats.org/officeDocument/2006/relationships/image" Target="../media/image23.pn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5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5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31.GIF"/><Relationship Id="rId3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6" name="Picture 157" descr="Image result for hÌNH ĐỘ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47" y="5702300"/>
            <a:ext cx="11511280" cy="1152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5980430" y="269875"/>
            <a:ext cx="6211570" cy="61690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defRPr/>
            </a:pPr>
            <a:r>
              <a:rPr lang="en-US" sz="3200" b="1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SỞ GD &amp; ĐT bình định</a:t>
            </a:r>
            <a:endParaRPr lang="en-US" sz="3200" b="1" cap="all" dirty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en-US" sz="3200" b="1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Thpt ngô lê tân</a:t>
            </a:r>
            <a:endParaRPr lang="en-US" sz="3200" b="1" cap="all" dirty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cap="all" dirty="0"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endParaRPr lang="en-US" sz="3735" b="1" cap="all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en-US" sz="3735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CHÀO MỪNG </a:t>
            </a:r>
            <a:endParaRPr lang="en-US" sz="3735" b="1" cap="all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en-US" sz="3735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EM ĐẾN VỚI TIẾT HỌC hôm nay.</a:t>
            </a:r>
            <a:endParaRPr lang="en-US" sz="3735" b="1" cap="all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378700" y="5035550"/>
            <a:ext cx="4490720" cy="753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defRPr/>
            </a:pPr>
            <a:r>
              <a:rPr lang="en-US" sz="2000" b="1" cap="all" dirty="0" smtClean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 giảng dạy: huỳnh thị LINH</a:t>
            </a:r>
            <a:endParaRPr lang="en-US" sz="2000" b="1" cap="all" dirty="0" smtClean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Content Placeholder 5"/>
          <p:cNvSpPr/>
          <p:nvPr>
            <p:ph sz="half" idx="1"/>
          </p:nvPr>
        </p:nvSpPr>
        <p:spPr/>
        <p:txBody>
          <a:bodyPr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96351710_3811856628884807_7490366743102095360_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35" y="1691005"/>
            <a:ext cx="5658485" cy="390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-2147482619" descr="14650459_1205457879524708_1341078056795790178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70" y="-12065"/>
            <a:ext cx="2441575" cy="1724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2" descr="attachmentf73478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055">
            <a:off x="4364355" y="24765"/>
            <a:ext cx="912495" cy="1605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2" descr="attachmentf73478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055">
            <a:off x="-81915" y="38735"/>
            <a:ext cx="969010" cy="1691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2" descr="attachmentf73478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055">
            <a:off x="5126990" y="-80645"/>
            <a:ext cx="969010" cy="1732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2" descr="attachmentf73478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055">
            <a:off x="681990" y="142240"/>
            <a:ext cx="969010" cy="1586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8230" y="1479671"/>
            <a:ext cx="9753600" cy="4407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584566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660" y="1479671"/>
            <a:ext cx="9725891" cy="4306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endParaRPr lang="en-US" sz="3200" dirty="0">
              <a:solidFill>
                <a:srgbClr val="05510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                    </a:t>
            </a:r>
            <a:endParaRPr lang="en-US" sz="32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19773059">
            <a:off x="7735747" y="486888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Nhóm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002" y="971393"/>
            <a:ext cx="8953995" cy="4887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94112" y="2180509"/>
          <a:ext cx="8403774" cy="3348015"/>
        </p:xfrm>
        <a:graphic>
          <a:graphicData uri="http://schemas.openxmlformats.org/drawingml/2006/table">
            <a:tbl>
              <a:tblPr firstRow="1" firstCol="1" bandRow="1"/>
              <a:tblGrid>
                <a:gridCol w="2939145"/>
                <a:gridCol w="3158837"/>
                <a:gridCol w="2305792"/>
              </a:tblGrid>
              <a:tr h="5686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 dòng thơ cuối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10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 câu thơ còn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 bài hát còn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84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AutoShape 13"/>
          <p:cNvSpPr>
            <a:spLocks noChangeArrowheads="1"/>
          </p:cNvSpPr>
          <p:nvPr/>
        </p:nvSpPr>
        <p:spPr bwMode="auto">
          <a:xfrm rot="19773059">
            <a:off x="7718960" y="2933205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Nhóm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4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65591"/>
                <a:gridCol w="3133802"/>
                <a:gridCol w="3837378"/>
                <a:gridCol w="3855228"/>
              </a:tblGrid>
              <a:tr h="703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CẦN CỐ GẮNG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– 4 điểm)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 ĐÃ LÀM TỐT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– 7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RẤT XUẤT SẮC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 – 10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</a:tr>
              <a:tr h="1826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đ)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0đ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1đ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2đ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lỗi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lỗi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1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(6đ)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1-3 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4-5 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6đ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trọng tâm.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2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trọng tâm.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hơn 2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26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0đ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1 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2đ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nhất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73352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298" y="1479671"/>
            <a:ext cx="8953995" cy="3916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1.Sáu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kẽ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níu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002" y="929085"/>
            <a:ext cx="9282546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1313A5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1156679" y="2884023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1899" flipH="1">
            <a:off x="8853886" y="924160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4661" flipH="1">
            <a:off x="4209549" y="4762761"/>
            <a:ext cx="1094549" cy="14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4661" flipH="1">
            <a:off x="7320483" y="5272195"/>
            <a:ext cx="606444" cy="10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002" y="929085"/>
            <a:ext cx="9282546" cy="3711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sỏi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254154" y="77392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141337" y="4599157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6205626" y="2470016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298" y="695899"/>
            <a:ext cx="8953995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chấp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6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3600" i="1" dirty="0">
              <a:solidFill>
                <a:srgbClr val="1313A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US" sz="3600" i="1" dirty="0">
              <a:solidFill>
                <a:srgbClr val="1313A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3600" i="1" dirty="0">
              <a:solidFill>
                <a:srgbClr val="1313A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002" y="1349041"/>
            <a:ext cx="8953995" cy="3916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551" y="1717177"/>
            <a:ext cx="8870868" cy="3016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5"/>
          <a:stretch>
            <a:fillRect/>
          </a:stretch>
        </p:blipFill>
        <p:spPr>
          <a:xfrm>
            <a:off x="1776549" y="830114"/>
            <a:ext cx="7548089" cy="626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8276" y="1862136"/>
            <a:ext cx="7679690" cy="1861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276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Harman Script Inline" panose="02000507020000020003" pitchFamily="2" charset="0"/>
              </a:rPr>
              <a:t>THỜI GIAN</a:t>
            </a:r>
            <a:endParaRPr lang="en-US" sz="11500" b="1" cap="none" spc="0" dirty="0">
              <a:ln w="0"/>
              <a:solidFill>
                <a:srgbClr val="F2763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5 Harman Script Inline" panose="0200050702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1123" y="3952431"/>
            <a:ext cx="327877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C57A"/>
                </a:solidFill>
                <a:latin typeface="#9Slide05 Harman Script Inline" panose="02000507020000020003" pitchFamily="2" charset="0"/>
              </a:rPr>
              <a:t>Văn Cao</a:t>
            </a:r>
            <a:endParaRPr lang="en-US" sz="3600" b="1" dirty="0">
              <a:solidFill>
                <a:srgbClr val="FEC57A"/>
              </a:solidFill>
              <a:latin typeface="#9Slide05 Harman Script Inline" panose="02000507020000020003" pitchFamily="2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00CC99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Rounded Rectangle 7"/>
          <p:cNvSpPr/>
          <p:nvPr/>
        </p:nvSpPr>
        <p:spPr>
          <a:xfrm>
            <a:off x="1947887" y="158620"/>
            <a:ext cx="8296226" cy="17035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8: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TÔI- THẾ GIỚI THƠ ĐỘC ĐÁO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(THƠ)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5550593" y="1075541"/>
            <a:ext cx="5727126" cy="3315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 </a:t>
            </a:r>
            <a:r>
              <a:rPr lang="en-US" sz="3200" b="1" u="sng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3200" b="1" u="sng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GIAN </a:t>
            </a:r>
            <a:endParaRPr lang="en-US" sz="6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-Văn Cao-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:push dir="r"/>
      </p:transition>
    </mc:Choice>
    <mc:Fallback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551" y="1717177"/>
            <a:ext cx="8870868" cy="2423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(ở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):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hủy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551" y="792348"/>
            <a:ext cx="8870868" cy="5273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-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52551" y="2028816"/>
          <a:ext cx="8870868" cy="4120387"/>
        </p:xfrm>
        <a:graphic>
          <a:graphicData uri="http://schemas.openxmlformats.org/drawingml/2006/table">
            <a:tbl>
              <a:tblPr firstRow="1" firstCol="1" bandRow="1"/>
              <a:tblGrid>
                <a:gridCol w="2517568"/>
                <a:gridCol w="2897580"/>
                <a:gridCol w="3455720"/>
              </a:tblGrid>
              <a:tr h="84785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 dòng thơ cuối</a:t>
                      </a:r>
                      <a:endParaRPr lang="en-US" sz="2800" b="1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820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3779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2619279" y="3432110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6171" y="2937357"/>
            <a:ext cx="343724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171" y="4954890"/>
            <a:ext cx="343724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200" y="671007"/>
            <a:ext cx="10466120" cy="586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+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4599090" y="2948278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60665" y="1998952"/>
          <a:ext cx="9619014" cy="4052663"/>
        </p:xfrm>
        <a:graphic>
          <a:graphicData uri="http://schemas.openxmlformats.org/drawingml/2006/table">
            <a:tbl>
              <a:tblPr firstRow="1" firstCol="1" bandRow="1"/>
              <a:tblGrid>
                <a:gridCol w="1793174"/>
                <a:gridCol w="2541319"/>
                <a:gridCol w="2339439"/>
                <a:gridCol w="2945082"/>
              </a:tblGrid>
              <a:tr h="271927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2983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6959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57029" y="2445717"/>
            <a:ext cx="2922650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7028" y="4129021"/>
            <a:ext cx="2922651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551" y="1717177"/>
            <a:ext cx="8870868" cy="2423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vẫn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tồn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chấp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luật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nghiệt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912" y="2493679"/>
            <a:ext cx="9725891" cy="2526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SGK/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64 .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20247136">
            <a:off x="7962405" y="15480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4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III. TỔNG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54" y="1389273"/>
            <a:ext cx="9725891" cy="4368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rãi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súc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III. TỔNG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077" y="1869566"/>
            <a:ext cx="6852063" cy="3118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dung: 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TẬP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015242" y="264124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8868" y="2297975"/>
            <a:ext cx="6448301" cy="2589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 rot="20247136">
            <a:off x="310818" y="2015263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7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VẬN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DỤNG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327526" y="5429250"/>
            <a:ext cx="595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721922" y="241465"/>
            <a:ext cx="9144000" cy="5334000"/>
          </a:xfrm>
          <a:prstGeom prst="irregularSeal1">
            <a:avLst/>
          </a:prstGeom>
          <a:solidFill>
            <a:srgbClr val="00CC99"/>
          </a:solidFill>
          <a:ln w="9525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altLang="zh-CN" sz="8800" dirty="0">
                <a:solidFill>
                  <a:srgbClr val="FF00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KHỞI ĐỘNG</a:t>
            </a:r>
            <a:endParaRPr lang="zh-CN" altLang="en-US" sz="8800" dirty="0">
              <a:solidFill>
                <a:srgbClr val="FF0000"/>
              </a:solidFill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096884" y="346349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5939" y="2026809"/>
            <a:ext cx="7098804" cy="3226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Du).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Cao.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 rot="20247136">
            <a:off x="7872761" y="-24872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4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1999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1178513"/>
                <a:gridCol w="5301150"/>
                <a:gridCol w="5712336"/>
              </a:tblGrid>
              <a:tr h="102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Cao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1054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về sự nghiệt ngã của thời gian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</a:tr>
              <a:tr h="1252318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dở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kẽ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2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ự cảm xót xa về sự lãng quên của người đời với 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 giá trị nghệ thuật và số phận của người nghệ sĩ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hể hiện niềm tin vào sự trường tồn của những giá trị nghệ thuật và tình yêu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944156" y="322181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CỐ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6457" y="2589791"/>
            <a:ext cx="4808188" cy="2589620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9017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 rot="20247136">
            <a:off x="482717" y="70680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Thử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thách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1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phút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3005" flipH="1">
            <a:off x="9139177" y="5276423"/>
            <a:ext cx="1600200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10242" y="2039092"/>
            <a:ext cx="11327575" cy="1371600"/>
          </a:xfrm>
          <a:prstGeom prst="horizontalScroll">
            <a:avLst>
              <a:gd name="adj" fmla="val 1250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90170" lvl="0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519737" y="3334622"/>
            <a:ext cx="9152525" cy="2233246"/>
          </a:xfrm>
          <a:prstGeom prst="horizontalScroll">
            <a:avLst>
              <a:gd name="adj" fmla="val 125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90170" lvl="0" algn="ctr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lvl="0" algn="ctr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Ét-va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Mun-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(Edvard Much)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22"/>
          <p:cNvSpPr/>
          <p:nvPr/>
        </p:nvSpPr>
        <p:spPr>
          <a:xfrm>
            <a:off x="2015242" y="264124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6000" b="1" spc="600" dirty="0">
              <a:solidFill>
                <a:srgbClr val="FF0000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42" y="239238"/>
            <a:ext cx="1869474" cy="1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0" grpId="1" animBg="1"/>
      <p:bldP spid="8201" grpId="0" animBg="1"/>
      <p:bldP spid="82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070725" y="4868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1124" y="486886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https://youtu.be/j4gnWsRFxtU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14" y="468701"/>
            <a:ext cx="5858693" cy="326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HÌNH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THÀNH </a:t>
            </a:r>
            <a:endParaRPr kumimoji="0" lang="en-US" altLang="zh-CN" sz="6000" b="1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KIẾN THỨC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4254929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I. 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HIỂU CHUNG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298" y="1479671"/>
            <a:ext cx="8953995" cy="450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 HỌC TẬP: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923975" y="202860"/>
            <a:ext cx="1268025" cy="123118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55434" y="1884330"/>
            <a:ext cx="6390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Văn Cao,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17" y="767732"/>
            <a:ext cx="3552132" cy="266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995" y="767732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Văn Cao (1923-1995)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651" y="3626864"/>
            <a:ext cx="96203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Văn Cao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923975" y="202860"/>
            <a:ext cx="1268025" cy="123118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98653" y="3051876"/>
            <a:ext cx="9620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-Tác phẩm tiêu biểu: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+Ca khúc: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 quân ca, Thiên thai, Trương Chi, Làng tôi, Trường ca sông Lô, Mùa xuân đầu tiên…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+Thơ ca: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Lá, Tuyển tập thơ Văn Cao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17" y="767732"/>
            <a:ext cx="3552132" cy="266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995" y="767732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Văn Cao (1923-1995)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:push dir="r"/>
      </p:transition>
    </mc:Choice>
    <mc:Fallback>
      <p:transition spd="slow" advTm="6000">
        <p:push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283" y="597992"/>
            <a:ext cx="9761517" cy="4973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Văn bản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-Bài thơ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đời vào tháng 2/1987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in trong tập 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“Lá” (1988).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-Bố cục: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 dòng thơ đầu: Sức mạnh tàn phá của thời 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 dòng thơ cuối: Những điều bất chấp quy luật khắc nghiệt của thời 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ICON" val="#370031;"/>
</p:tagLst>
</file>

<file path=ppt/tags/tag10.xml><?xml version="1.0" encoding="utf-8"?>
<p:tagLst xmlns:p="http://schemas.openxmlformats.org/presentationml/2006/main">
  <p:tag name="ISLIDE.ICON" val="#370031;"/>
</p:tagLst>
</file>

<file path=ppt/tags/tag11.xml><?xml version="1.0" encoding="utf-8"?>
<p:tagLst xmlns:p="http://schemas.openxmlformats.org/presentationml/2006/main">
  <p:tag name="ISLIDE.ICON" val="#370031;"/>
</p:tagLst>
</file>

<file path=ppt/tags/tag12.xml><?xml version="1.0" encoding="utf-8"?>
<p:tagLst xmlns:p="http://schemas.openxmlformats.org/presentationml/2006/main">
  <p:tag name="ISLIDE.ICON" val="#370031;"/>
</p:tagLst>
</file>

<file path=ppt/tags/tag13.xml><?xml version="1.0" encoding="utf-8"?>
<p:tagLst xmlns:p="http://schemas.openxmlformats.org/presentationml/2006/main">
  <p:tag name="ISLIDE.ICON" val="#370031;"/>
</p:tagLst>
</file>

<file path=ppt/tags/tag14.xml><?xml version="1.0" encoding="utf-8"?>
<p:tagLst xmlns:p="http://schemas.openxmlformats.org/presentationml/2006/main">
  <p:tag name="ISLIDE.ICON" val="#370031;"/>
</p:tagLst>
</file>

<file path=ppt/tags/tag15.xml><?xml version="1.0" encoding="utf-8"?>
<p:tagLst xmlns:p="http://schemas.openxmlformats.org/presentationml/2006/main">
  <p:tag name="ISLIDE.ICON" val="#370031;"/>
</p:tagLst>
</file>

<file path=ppt/tags/tag16.xml><?xml version="1.0" encoding="utf-8"?>
<p:tagLst xmlns:p="http://schemas.openxmlformats.org/presentationml/2006/main">
  <p:tag name="ISLIDE.ICON" val="#370031;"/>
</p:tagLst>
</file>

<file path=ppt/tags/tag17.xml><?xml version="1.0" encoding="utf-8"?>
<p:tagLst xmlns:p="http://schemas.openxmlformats.org/presentationml/2006/main">
  <p:tag name="ISLIDE.ICON" val="#370031;"/>
</p:tagLst>
</file>

<file path=ppt/tags/tag18.xml><?xml version="1.0" encoding="utf-8"?>
<p:tagLst xmlns:p="http://schemas.openxmlformats.org/presentationml/2006/main">
  <p:tag name="ISLIDE.ICON" val="#370031;"/>
</p:tagLst>
</file>

<file path=ppt/tags/tag19.xml><?xml version="1.0" encoding="utf-8"?>
<p:tagLst xmlns:p="http://schemas.openxmlformats.org/presentationml/2006/main">
  <p:tag name="ISLIDE.ICON" val="#370031;"/>
</p:tagLst>
</file>

<file path=ppt/tags/tag2.xml><?xml version="1.0" encoding="utf-8"?>
<p:tagLst xmlns:p="http://schemas.openxmlformats.org/presentationml/2006/main">
  <p:tag name="ISLIDE.ICON" val="#370031;"/>
</p:tagLst>
</file>

<file path=ppt/tags/tag20.xml><?xml version="1.0" encoding="utf-8"?>
<p:tagLst xmlns:p="http://schemas.openxmlformats.org/presentationml/2006/main">
  <p:tag name="ISLIDE.ICON" val="#370031;"/>
</p:tagLst>
</file>

<file path=ppt/tags/tag21.xml><?xml version="1.0" encoding="utf-8"?>
<p:tagLst xmlns:p="http://schemas.openxmlformats.org/presentationml/2006/main">
  <p:tag name="ISLIDE.ICON" val="#370031;"/>
</p:tagLst>
</file>

<file path=ppt/tags/tag22.xml><?xml version="1.0" encoding="utf-8"?>
<p:tagLst xmlns:p="http://schemas.openxmlformats.org/presentationml/2006/main">
  <p:tag name="ISLIDE.ICON" val="#370031;"/>
</p:tagLst>
</file>

<file path=ppt/tags/tag23.xml><?xml version="1.0" encoding="utf-8"?>
<p:tagLst xmlns:p="http://schemas.openxmlformats.org/presentationml/2006/main">
  <p:tag name="ISLIDE.ICON" val="#370031;"/>
</p:tagLst>
</file>

<file path=ppt/tags/tag24.xml><?xml version="1.0" encoding="utf-8"?>
<p:tagLst xmlns:p="http://schemas.openxmlformats.org/presentationml/2006/main">
  <p:tag name="ISLIDE.ICON" val="#370031;"/>
</p:tagLst>
</file>

<file path=ppt/tags/tag25.xml><?xml version="1.0" encoding="utf-8"?>
<p:tagLst xmlns:p="http://schemas.openxmlformats.org/presentationml/2006/main">
  <p:tag name="ISLIDE.ICON" val="#370031;"/>
</p:tagLst>
</file>

<file path=ppt/tags/tag3.xml><?xml version="1.0" encoding="utf-8"?>
<p:tagLst xmlns:p="http://schemas.openxmlformats.org/presentationml/2006/main">
  <p:tag name="ISLIDE.ICON" val="#370031;"/>
</p:tagLst>
</file>

<file path=ppt/tags/tag4.xml><?xml version="1.0" encoding="utf-8"?>
<p:tagLst xmlns:p="http://schemas.openxmlformats.org/presentationml/2006/main">
  <p:tag name="ISLIDE.ICON" val="#370031;"/>
</p:tagLst>
</file>

<file path=ppt/tags/tag5.xml><?xml version="1.0" encoding="utf-8"?>
<p:tagLst xmlns:p="http://schemas.openxmlformats.org/presentationml/2006/main">
  <p:tag name="ISLIDE.ICON" val="#370031;"/>
</p:tagLst>
</file>

<file path=ppt/tags/tag6.xml><?xml version="1.0" encoding="utf-8"?>
<p:tagLst xmlns:p="http://schemas.openxmlformats.org/presentationml/2006/main">
  <p:tag name="ISLIDE.ICON" val="#370031;"/>
</p:tagLst>
</file>

<file path=ppt/tags/tag7.xml><?xml version="1.0" encoding="utf-8"?>
<p:tagLst xmlns:p="http://schemas.openxmlformats.org/presentationml/2006/main">
  <p:tag name="ISLIDE.ICON" val="#370031;"/>
</p:tagLst>
</file>

<file path=ppt/tags/tag8.xml><?xml version="1.0" encoding="utf-8"?>
<p:tagLst xmlns:p="http://schemas.openxmlformats.org/presentationml/2006/main">
  <p:tag name="ISLIDE.ICON" val="#370031;"/>
</p:tagLst>
</file>

<file path=ppt/tags/tag9.xml><?xml version="1.0" encoding="utf-8"?>
<p:tagLst xmlns:p="http://schemas.openxmlformats.org/presentationml/2006/main">
  <p:tag name="ISLIDE.ICON" val="#370031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7357</Words>
  <Application>WPS Presentation</Application>
  <PresentationFormat>Widescreen</PresentationFormat>
  <Paragraphs>359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55" baseType="lpstr">
      <vt:lpstr>Arial</vt:lpstr>
      <vt:lpstr>SimSun</vt:lpstr>
      <vt:lpstr>Wingdings</vt:lpstr>
      <vt:lpstr>Bree Serif</vt:lpstr>
      <vt:lpstr>Yu Gothic UI</vt:lpstr>
      <vt:lpstr>Times New Roman</vt:lpstr>
      <vt:lpstr>Comic Sans MS</vt:lpstr>
      <vt:lpstr>#9Slide05 Harman Script Inline</vt:lpstr>
      <vt:lpstr>Calibri</vt:lpstr>
      <vt:lpstr>#9Slide03 AmpleSoft Bold</vt:lpstr>
      <vt:lpstr>Wide Latin</vt:lpstr>
      <vt:lpstr>字魂24号-镇魂手书</vt:lpstr>
      <vt:lpstr>思源黑体 CN Regular</vt:lpstr>
      <vt:lpstr>Calibri</vt:lpstr>
      <vt:lpstr>Microsoft YaHei</vt:lpstr>
      <vt:lpstr>Arial Unicode MS</vt:lpstr>
      <vt:lpstr>Calibri Light</vt:lpstr>
      <vt:lpstr>Yu Mincho</vt:lpstr>
      <vt:lpstr>Segoe Print</vt:lpstr>
      <vt:lpstr>Office Theme</vt:lpstr>
      <vt:lpstr>default</vt:lpstr>
      <vt:lpstr>1_default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 huynh</cp:lastModifiedBy>
  <cp:revision>193</cp:revision>
  <dcterms:created xsi:type="dcterms:W3CDTF">2022-07-11T03:09:00Z</dcterms:created>
  <dcterms:modified xsi:type="dcterms:W3CDTF">2025-01-23T07:02:18Z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CBFF14150EE54C63A5A443D5442CA664</vt:lpwstr>
  </property>
  <property fmtid="{D5CDD505-2E9C-101B-9397-08002B2CF9AE}" pid="3" name="KSOProductBuildVer">
    <vt:lpwstr>1033-12.2.0.19805</vt:lpwstr>
  </property>
</Properties>
</file>