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media/image34.svg" ContentType="image/svg+xml"/>
  <Override PartName="/ppt/media/image36.svg" ContentType="image/svg+xml"/>
  <Override PartName="/ppt/media/image3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335" r:id="rId3"/>
    <p:sldId id="410" r:id="rId4"/>
    <p:sldId id="476" r:id="rId5"/>
    <p:sldId id="562" r:id="rId6"/>
    <p:sldId id="468" r:id="rId7"/>
    <p:sldId id="469" r:id="rId8"/>
    <p:sldId id="470" r:id="rId9"/>
    <p:sldId id="472" r:id="rId10"/>
    <p:sldId id="473" r:id="rId11"/>
    <p:sldId id="474" r:id="rId12"/>
    <p:sldId id="268" r:id="rId13"/>
    <p:sldId id="475" r:id="rId14"/>
    <p:sldId id="259" r:id="rId15"/>
    <p:sldId id="262" r:id="rId16"/>
    <p:sldId id="593" r:id="rId17"/>
    <p:sldId id="608" r:id="rId18"/>
    <p:sldId id="489" r:id="rId19"/>
    <p:sldId id="479" r:id="rId20"/>
    <p:sldId id="623" r:id="rId21"/>
    <p:sldId id="624" r:id="rId22"/>
    <p:sldId id="481" r:id="rId23"/>
    <p:sldId id="625" r:id="rId24"/>
    <p:sldId id="626" r:id="rId25"/>
    <p:sldId id="485" r:id="rId26"/>
    <p:sldId id="627" r:id="rId28"/>
    <p:sldId id="486" r:id="rId29"/>
    <p:sldId id="628" r:id="rId30"/>
    <p:sldId id="629" r:id="rId31"/>
    <p:sldId id="488" r:id="rId32"/>
    <p:sldId id="519" r:id="rId33"/>
    <p:sldId id="312" r:id="rId34"/>
    <p:sldId id="564" r:id="rId35"/>
    <p:sldId id="314" r:id="rId36"/>
    <p:sldId id="313" r:id="rId37"/>
    <p:sldId id="590" r:id="rId38"/>
    <p:sldId id="437" r:id="rId39"/>
    <p:sldId id="3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7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3" d="100"/>
          <a:sy n="83" d="100"/>
        </p:scale>
        <p:origin x="24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00A2D81-0452-4444-AC31-F15EED707DED}" type="doc">
      <dgm:prSet loTypeId="list" loCatId="list" qsTypeId="urn:microsoft.com/office/officeart/2005/8/quickstyle/simple1" qsCatId="simple" csTypeId="urn:microsoft.com/office/officeart/2005/8/colors/accent1_2" csCatId="accent1" phldr="1"/>
      <dgm:spPr/>
      <dgm:t>
        <a:bodyPr/>
        <a:lstStyle/>
        <a:p>
          <a:endParaRPr lang="en-US"/>
        </a:p>
      </dgm:t>
    </dgm:pt>
    <dgm:pt modelId="{E078CCE3-AAB4-471D-8C9A-63051F58F984}">
      <dgm:prSet phldrT="[Text]" phldr="0" custT="1"/>
      <dgm:spPr/>
      <dgm:t>
        <a:bodyPr vert="horz" wrap="square"/>
        <a:p>
          <a:pPr>
            <a:lnSpc>
              <a:spcPct val="100000"/>
            </a:lnSpc>
            <a:spcBef>
              <a:spcPct val="0"/>
            </a:spcBef>
            <a:spcAft>
              <a:spcPct val="35000"/>
            </a:spcAft>
          </a:pPr>
          <a:r>
            <a:rPr lang="en-US" sz="2800" b="1" u="sng" dirty="0" err="1" smtClean="0">
              <a:solidFill>
                <a:srgbClr val="FF0000"/>
              </a:solidFill>
              <a:latin typeface="Times New Roman" panose="02020603050405020304" pitchFamily="18" charset="0"/>
              <a:cs typeface="Times New Roman" panose="02020603050405020304" pitchFamily="18" charset="0"/>
            </a:rPr>
            <a:t>Mâu</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thuẫn</a:t>
          </a:r>
          <a:r>
            <a:rPr lang="en-US" sz="2800" b="1" u="sng" dirty="0" smtClean="0">
              <a:solidFill>
                <a:srgbClr val="FF0000"/>
              </a:solidFill>
              <a:latin typeface="Times New Roman" panose="02020603050405020304" pitchFamily="18" charset="0"/>
              <a:cs typeface="Times New Roman" panose="02020603050405020304" pitchFamily="18" charset="0"/>
            </a:rPr>
            <a:t> 1 </a:t>
          </a:r>
          <a:r>
            <a:rPr lang="en-US" sz="2800" b="1" u="sng" dirty="0" smtClean="0">
              <a:solidFill>
                <a:srgbClr val="FF0000"/>
              </a:solidFill>
              <a:latin typeface="Times New Roman" panose="02020603050405020304" pitchFamily="18" charset="0"/>
              <a:cs typeface="Times New Roman" panose="02020603050405020304" pitchFamily="18" charset="0"/>
            </a:rPr>
            <a:t/>
          </a:r>
          <a:endParaRPr lang="en-US" sz="2800" b="1" u="sng" dirty="0" smtClean="0">
            <a:solidFill>
              <a:srgbClr val="FF0000"/>
            </a:solidFill>
            <a:latin typeface="Times New Roman" panose="02020603050405020304" pitchFamily="18" charset="0"/>
            <a:cs typeface="Times New Roman" panose="02020603050405020304" pitchFamily="18" charset="0"/>
          </a:endParaRPr>
        </a:p>
      </dgm:t>
    </dgm:pt>
    <dgm:pt modelId="{81AB60A0-145C-48D0-86D0-9626857B8EC9}" cxnId="{713F4E91-E9CB-4EDE-8E55-054DB00B6425}" type="parTrans">
      <dgm:prSet/>
      <dgm:spPr/>
      <dgm:t>
        <a:bodyPr/>
        <a:lstStyle/>
        <a:p>
          <a:endParaRPr lang="en-US"/>
        </a:p>
      </dgm:t>
    </dgm:pt>
    <dgm:pt modelId="{4523B484-6782-467F-B0C6-11026CA75C5E}" cxnId="{713F4E91-E9CB-4EDE-8E55-054DB00B6425}" type="sibTrans">
      <dgm:prSet/>
      <dgm:spPr/>
      <dgm:t>
        <a:bodyPr/>
        <a:lstStyle/>
        <a:p>
          <a:endParaRPr lang="en-US"/>
        </a:p>
      </dgm:t>
    </dgm:pt>
    <dgm:pt modelId="{11A85058-5E3E-4F0E-ABD1-09F80C3F03B3}">
      <dgm:prSet phldrT="[Text]" phldr="0" custT="1"/>
      <dgm:spPr/>
      <dgm:t>
        <a:bodyPr vert="horz" wrap="square"/>
        <a:p>
          <a:pPr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Bọn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phong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kiến</a:t>
          </a:r>
          <a:r>
            <a:rPr lang="en-US" sz="2800" b="1" dirty="0" smtClean="0">
              <a:solidFill>
                <a:schemeClr val="tx1"/>
              </a:solidFill>
              <a:latin typeface="Times New Roman" panose="02020603050405020304" pitchFamily="18" charset="0"/>
              <a:cs typeface="Times New Roman" panose="02020603050405020304" pitchFamily="18" charset="0"/>
            </a:rPr>
            <a:t> &gt;&lt; </a:t>
          </a:r>
          <a:r>
            <a:rPr lang="en-US" sz="2800" b="1" dirty="0" err="1" smtClean="0">
              <a:solidFill>
                <a:schemeClr val="tx1"/>
              </a:solidFill>
              <a:latin typeface="Times New Roman" panose="02020603050405020304" pitchFamily="18" charset="0"/>
              <a:cs typeface="Times New Roman" panose="02020603050405020304" pitchFamily="18" charset="0"/>
            </a:rPr>
            <a:t>nhân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động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cs typeface="Times New Roman" panose="02020603050405020304" pitchFamily="18" charset="0"/>
            </a:rPr>
            <a:t/>
          </a:r>
          <a:endParaRPr lang="en-US" sz="2800" b="1" dirty="0" smtClean="0">
            <a:solidFill>
              <a:schemeClr val="tx1"/>
            </a:solidFill>
            <a:latin typeface="Times New Roman" panose="02020603050405020304" pitchFamily="18" charset="0"/>
            <a:cs typeface="Times New Roman" panose="02020603050405020304" pitchFamily="18" charset="0"/>
          </a:endParaRPr>
        </a:p>
      </dgm:t>
    </dgm:pt>
    <dgm:pt modelId="{4DCA56EA-ECEA-4BDF-A0B0-54A4C6007939}" cxnId="{E21E1BD0-29C6-4BF1-897A-E1201268685A}" type="parTrans">
      <dgm:prSet/>
      <dgm:spPr/>
      <dgm:t>
        <a:bodyPr/>
        <a:lstStyle/>
        <a:p>
          <a:endParaRPr lang="en-US"/>
        </a:p>
      </dgm:t>
    </dgm:pt>
    <dgm:pt modelId="{71CFFD20-A611-49A7-AD90-5F75BBA02D51}" cxnId="{E21E1BD0-29C6-4BF1-897A-E1201268685A}" type="sibTrans">
      <dgm:prSet/>
      <dgm:spPr/>
      <dgm:t>
        <a:bodyPr/>
        <a:lstStyle/>
        <a:p>
          <a:endParaRPr lang="en-US"/>
        </a:p>
      </dgm:t>
    </dgm:pt>
    <dgm:pt modelId="{4A62B3E3-AC80-426B-8F75-9DCF2CAFCCF5}">
      <dgm:prSet phldrT="[Text]" phldr="0" custT="1"/>
      <dgm:spPr/>
      <dgm:t>
        <a:bodyPr vert="horz" wrap="square"/>
        <a:p>
          <a:pPr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vốn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nay </a:t>
          </a:r>
          <a:r>
            <a:rPr lang="en-US" sz="2800" b="1" dirty="0" err="1" smtClean="0">
              <a:solidFill>
                <a:schemeClr val="tx1"/>
              </a:solidFill>
              <a:latin typeface="Times New Roman" panose="02020603050405020304" pitchFamily="18" charset="0"/>
              <a:cs typeface="Times New Roman" panose="02020603050405020304" pitchFamily="18" charset="0"/>
            </a:rPr>
            <a:t>càng</a:t>
          </a:r>
          <a:r>
            <a:rPr lang="en-US" sz="2800" b="1" dirty="0" smtClean="0">
              <a:solidFill>
                <a:schemeClr val="tx1"/>
              </a:solidFill>
              <a:latin typeface="Times New Roman" panose="02020603050405020304" pitchFamily="18" charset="0"/>
              <a:cs typeface="Times New Roman" panose="02020603050405020304" pitchFamily="18" charset="0"/>
            </a:rPr>
            <a:t> gay </a:t>
          </a:r>
          <a:r>
            <a:rPr lang="en-US" sz="2800" b="1" dirty="0" err="1" smtClean="0">
              <a:solidFill>
                <a:schemeClr val="tx1"/>
              </a:solidFill>
              <a:latin typeface="Times New Roman" panose="02020603050405020304" pitchFamily="18" charset="0"/>
              <a:cs typeface="Times New Roman" panose="02020603050405020304" pitchFamily="18" charset="0"/>
            </a:rPr>
            <a:t>gắt</a:t>
          </a:r>
          <a:r>
            <a:rPr lang="en-US" sz="2800" b="1" dirty="0" err="1" smtClean="0">
              <a:solidFill>
                <a:schemeClr val="tx1"/>
              </a:solidFill>
              <a:latin typeface="Times New Roman" panose="02020603050405020304" pitchFamily="18" charset="0"/>
              <a:cs typeface="Times New Roman" panose="02020603050405020304" pitchFamily="18" charset="0"/>
            </a:rPr>
            <a:t/>
          </a:r>
          <a:endParaRPr lang="en-US" sz="2800" b="1" dirty="0" err="1" smtClean="0">
            <a:solidFill>
              <a:schemeClr val="tx1"/>
            </a:solidFill>
            <a:latin typeface="Times New Roman" panose="02020603050405020304" pitchFamily="18" charset="0"/>
            <a:cs typeface="Times New Roman" panose="02020603050405020304" pitchFamily="18" charset="0"/>
          </a:endParaRPr>
        </a:p>
      </dgm:t>
    </dgm:pt>
    <dgm:pt modelId="{F84AB8C2-78FD-43B4-A693-74B5C91B40B4}" cxnId="{63F4BC3A-9D0D-4B25-B919-EA9E053D5374}" type="parTrans">
      <dgm:prSet/>
      <dgm:spPr/>
      <dgm:t>
        <a:bodyPr/>
        <a:lstStyle/>
        <a:p>
          <a:endParaRPr lang="en-US"/>
        </a:p>
      </dgm:t>
    </dgm:pt>
    <dgm:pt modelId="{1498572E-64FA-48C6-9221-D0DE2044095E}" cxnId="{63F4BC3A-9D0D-4B25-B919-EA9E053D5374}" type="sibTrans">
      <dgm:prSet/>
      <dgm:spPr/>
      <dgm:t>
        <a:bodyPr/>
        <a:lstStyle/>
        <a:p>
          <a:endParaRPr lang="en-US"/>
        </a:p>
      </dgm:t>
    </dgm:pt>
    <dgm:pt modelId="{A1E6059B-865F-448A-945C-88D3FDCC7C21}">
      <dgm:prSet phldrT="[Text]" phldr="0" custT="1"/>
      <dgm:spPr/>
      <dgm:t>
        <a:bodyPr vert="horz" wrap="square"/>
        <a:p>
          <a:pPr>
            <a:lnSpc>
              <a:spcPct val="100000"/>
            </a:lnSpc>
            <a:spcBef>
              <a:spcPct val="0"/>
            </a:spcBef>
            <a:spcAft>
              <a:spcPct val="35000"/>
            </a:spcAft>
          </a:pPr>
          <a:r>
            <a:rPr lang="en-US" sz="2800" b="1" u="sng" dirty="0" err="1" smtClean="0">
              <a:solidFill>
                <a:srgbClr val="FF0000"/>
              </a:solidFill>
              <a:latin typeface="Times New Roman" panose="02020603050405020304" pitchFamily="18" charset="0"/>
              <a:cs typeface="Times New Roman" panose="02020603050405020304" pitchFamily="18" charset="0"/>
            </a:rPr>
            <a:t>Mâu</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thuẫn</a:t>
          </a:r>
          <a:r>
            <a:rPr lang="en-US" sz="2800" b="1" u="sng" dirty="0" smtClean="0">
              <a:solidFill>
                <a:srgbClr val="FF0000"/>
              </a:solidFill>
              <a:latin typeface="Times New Roman" panose="02020603050405020304" pitchFamily="18" charset="0"/>
              <a:cs typeface="Times New Roman" panose="02020603050405020304" pitchFamily="18" charset="0"/>
            </a:rPr>
            <a:t> 2</a:t>
          </a:r>
          <a:r>
            <a:rPr lang="en-US" sz="3700" b="1" u="sng" dirty="0" smtClean="0">
              <a:solidFill>
                <a:srgbClr val="FF0000"/>
              </a:solidFill>
              <a:latin typeface="Times New Roman" panose="02020603050405020304" pitchFamily="18" charset="0"/>
              <a:cs typeface="Times New Roman" panose="02020603050405020304" pitchFamily="18" charset="0"/>
            </a:rPr>
            <a:t> </a:t>
          </a:r>
          <a:r>
            <a:rPr lang="en-US" sz="3700" b="1" u="sng" dirty="0" smtClean="0">
              <a:solidFill>
                <a:srgbClr val="FF0000"/>
              </a:solidFill>
              <a:latin typeface="Times New Roman" panose="02020603050405020304" pitchFamily="18" charset="0"/>
              <a:cs typeface="Times New Roman" panose="02020603050405020304" pitchFamily="18" charset="0"/>
            </a:rPr>
            <a:t/>
          </a:r>
          <a:endParaRPr lang="en-US" sz="3700" b="1" u="sng" dirty="0" smtClean="0">
            <a:solidFill>
              <a:srgbClr val="FF0000"/>
            </a:solidFill>
            <a:latin typeface="Times New Roman" panose="02020603050405020304" pitchFamily="18" charset="0"/>
            <a:cs typeface="Times New Roman" panose="02020603050405020304" pitchFamily="18" charset="0"/>
          </a:endParaRPr>
        </a:p>
      </dgm:t>
    </dgm:pt>
    <dgm:pt modelId="{76A27D88-8BA3-4A01-A8E0-AC1A98244BB8}" cxnId="{641F2B75-20FA-40B7-8B8E-5205ABE3CFC5}" type="parTrans">
      <dgm:prSet/>
      <dgm:spPr/>
      <dgm:t>
        <a:bodyPr/>
        <a:lstStyle/>
        <a:p>
          <a:endParaRPr lang="en-US"/>
        </a:p>
      </dgm:t>
    </dgm:pt>
    <dgm:pt modelId="{742476B8-CA53-41E3-B273-7AA844FB95FD}" cxnId="{641F2B75-20FA-40B7-8B8E-5205ABE3CFC5}" type="sibTrans">
      <dgm:prSet/>
      <dgm:spPr/>
      <dgm:t>
        <a:bodyPr/>
        <a:lstStyle/>
        <a:p>
          <a:endParaRPr lang="en-US"/>
        </a:p>
      </dgm:t>
    </dgm:pt>
    <dgm:pt modelId="{1AC3AD59-3D7D-45E8-A5EA-27E46C22BB1A}">
      <dgm:prSet phldrT="[Text]" phldr="0" custT="1"/>
      <dgm:spPr/>
      <dgm:t>
        <a:bodyPr vert="horz" wrap="square"/>
        <a:p>
          <a:pPr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Vũ</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Như</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Tô</a:t>
          </a:r>
          <a:r>
            <a:rPr lang="en-US" sz="2800" b="1" dirty="0" smtClean="0">
              <a:solidFill>
                <a:schemeClr val="tx1"/>
              </a:solidFill>
              <a:latin typeface="Times New Roman" panose="02020603050405020304" pitchFamily="18" charset="0"/>
              <a:cs typeface="Times New Roman" panose="02020603050405020304" pitchFamily="18" charset="0"/>
            </a:rPr>
            <a:t> &gt;&lt; </a:t>
          </a:r>
          <a:r>
            <a:rPr lang="en-US" sz="2800" b="1" dirty="0" err="1" smtClean="0">
              <a:solidFill>
                <a:schemeClr val="tx1"/>
              </a:solidFill>
              <a:latin typeface="Times New Roman" panose="02020603050405020304" pitchFamily="18" charset="0"/>
              <a:cs typeface="Times New Roman" panose="02020603050405020304" pitchFamily="18" charset="0"/>
            </a:rPr>
            <a:t>nhân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động</a:t>
          </a:r>
          <a:r>
            <a:rPr lang="en-US" sz="2800" b="1" dirty="0" err="1" smtClean="0">
              <a:solidFill>
                <a:schemeClr val="tx1"/>
              </a:solidFill>
              <a:latin typeface="Times New Roman" panose="02020603050405020304" pitchFamily="18" charset="0"/>
              <a:cs typeface="Times New Roman" panose="02020603050405020304" pitchFamily="18" charset="0"/>
            </a:rPr>
            <a:t/>
          </a:r>
          <a:endParaRPr lang="en-US" sz="2800" b="1" dirty="0" err="1" smtClean="0">
            <a:solidFill>
              <a:schemeClr val="tx1"/>
            </a:solidFill>
            <a:latin typeface="Times New Roman" panose="02020603050405020304" pitchFamily="18" charset="0"/>
            <a:cs typeface="Times New Roman" panose="02020603050405020304" pitchFamily="18" charset="0"/>
          </a:endParaRPr>
        </a:p>
      </dgm:t>
    </dgm:pt>
    <dgm:pt modelId="{DB78986D-26C4-4DDB-BBB6-D07EE3805D69}" cxnId="{065C458C-5C52-444C-AAF4-5FFE486B737C}" type="parTrans">
      <dgm:prSet/>
      <dgm:spPr/>
      <dgm:t>
        <a:bodyPr/>
        <a:lstStyle/>
        <a:p>
          <a:endParaRPr lang="en-US"/>
        </a:p>
      </dgm:t>
    </dgm:pt>
    <dgm:pt modelId="{2D4AC811-DBE7-4A9F-A494-C857C190DBAF}" cxnId="{065C458C-5C52-444C-AAF4-5FFE486B737C}" type="sibTrans">
      <dgm:prSet/>
      <dgm:spPr/>
      <dgm:t>
        <a:bodyPr/>
        <a:lstStyle/>
        <a:p>
          <a:endParaRPr lang="en-US"/>
        </a:p>
      </dgm:t>
    </dgm:pt>
    <dgm:pt modelId="{8985301B-A50E-4296-9053-D8BBB8969533}">
      <dgm:prSet phldrT="[Text]" phldr="0" custT="1"/>
      <dgm:spPr/>
      <dgm:t>
        <a:bodyPr vert="horz" wrap="square"/>
        <a:p>
          <a:pPr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nghệ</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thuật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siêu</a:t>
          </a:r>
          <a:r>
            <a:rPr lang="en-US" sz="2800" b="1" dirty="0" smtClean="0">
              <a:solidFill>
                <a:schemeClr val="tx1"/>
              </a:solidFill>
              <a:latin typeface="Times New Roman" panose="02020603050405020304" pitchFamily="18" charset="0"/>
              <a:cs typeface="Times New Roman" panose="02020603050405020304" pitchFamily="18" charset="0"/>
            </a:rPr>
            <a:t> &gt;&lt; </a:t>
          </a:r>
          <a:r>
            <a:rPr lang="en-US" sz="2800" b="1" dirty="0" err="1" smtClean="0">
              <a:solidFill>
                <a:schemeClr val="tx1"/>
              </a:solidFill>
              <a:latin typeface="Times New Roman" panose="02020603050405020304" pitchFamily="18" charset="0"/>
              <a:cs typeface="Times New Roman" panose="02020603050405020304" pitchFamily="18" charset="0"/>
            </a:rPr>
            <a:t>đời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hiện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thực</a:t>
          </a:r>
          <a:r>
            <a:rPr lang="en-US" sz="2800" b="1" dirty="0" err="1" smtClean="0">
              <a:solidFill>
                <a:schemeClr val="tx1"/>
              </a:solidFill>
              <a:latin typeface="Times New Roman" panose="02020603050405020304" pitchFamily="18" charset="0"/>
              <a:cs typeface="Times New Roman" panose="02020603050405020304" pitchFamily="18" charset="0"/>
            </a:rPr>
            <a:t/>
          </a:r>
          <a:endParaRPr lang="en-US" sz="2800" b="1" dirty="0" err="1" smtClean="0">
            <a:solidFill>
              <a:schemeClr val="tx1"/>
            </a:solidFill>
            <a:latin typeface="Times New Roman" panose="02020603050405020304" pitchFamily="18" charset="0"/>
            <a:cs typeface="Times New Roman" panose="02020603050405020304" pitchFamily="18" charset="0"/>
          </a:endParaRPr>
        </a:p>
      </dgm:t>
    </dgm:pt>
    <dgm:pt modelId="{ECC10F6B-5714-4EB1-8E6E-1612EDA9F196}" cxnId="{6B4ED1DC-5F90-4431-BACB-377C4B2E54C9}" type="parTrans">
      <dgm:prSet/>
      <dgm:spPr/>
      <dgm:t>
        <a:bodyPr/>
        <a:lstStyle/>
        <a:p>
          <a:endParaRPr lang="en-US"/>
        </a:p>
      </dgm:t>
    </dgm:pt>
    <dgm:pt modelId="{EA164AFA-C0DF-4070-A42A-ADCB409A3EE4}" cxnId="{6B4ED1DC-5F90-4431-BACB-377C4B2E54C9}" type="sibTrans">
      <dgm:prSet/>
      <dgm:spPr/>
      <dgm:t>
        <a:bodyPr/>
        <a:lstStyle/>
        <a:p>
          <a:endParaRPr lang="en-US"/>
        </a:p>
      </dgm:t>
    </dgm:pt>
    <dgm:pt modelId="{8249A095-91C9-4DA8-A3C6-65481EC8803E}" type="pres">
      <dgm:prSet presAssocID="{B00A2D81-0452-4444-AC31-F15EED707DED}" presName="theList" presStyleCnt="0">
        <dgm:presLayoutVars>
          <dgm:dir/>
          <dgm:animLvl val="lvl"/>
          <dgm:resizeHandles val="exact"/>
        </dgm:presLayoutVars>
      </dgm:prSet>
      <dgm:spPr/>
      <dgm:t>
        <a:bodyPr/>
        <a:lstStyle/>
        <a:p>
          <a:endParaRPr lang="en-US"/>
        </a:p>
      </dgm:t>
    </dgm:pt>
    <dgm:pt modelId="{4BD50DDB-DFC8-4AD9-ACCA-DD83FA8A1548}" type="pres">
      <dgm:prSet presAssocID="{E078CCE3-AAB4-471D-8C9A-63051F58F984}" presName="compNode" presStyleCnt="0"/>
      <dgm:spPr/>
    </dgm:pt>
    <dgm:pt modelId="{2C8B99BF-CCFA-45C9-A93D-EB6015C6D2C0}" type="pres">
      <dgm:prSet presAssocID="{E078CCE3-AAB4-471D-8C9A-63051F58F984}" presName="aNode" presStyleLbl="bgShp" presStyleIdx="0" presStyleCnt="2" custScaleX="132483"/>
      <dgm:spPr/>
      <dgm:t>
        <a:bodyPr/>
        <a:lstStyle/>
        <a:p>
          <a:endParaRPr lang="en-US"/>
        </a:p>
      </dgm:t>
    </dgm:pt>
    <dgm:pt modelId="{193A8CB0-F4DE-4D14-A2BB-5C7D9ADE36DF}" type="pres">
      <dgm:prSet presAssocID="{E078CCE3-AAB4-471D-8C9A-63051F58F984}" presName="textNode" presStyleCnt="0"/>
      <dgm:spPr/>
      <dgm:t>
        <a:bodyPr/>
        <a:lstStyle/>
        <a:p>
          <a:endParaRPr lang="en-US"/>
        </a:p>
      </dgm:t>
    </dgm:pt>
    <dgm:pt modelId="{7BA10F2D-B7E0-4370-890D-BA50C9AC8CBE}" type="pres">
      <dgm:prSet presAssocID="{E078CCE3-AAB4-471D-8C9A-63051F58F984}" presName="compChildNode" presStyleCnt="0"/>
      <dgm:spPr/>
    </dgm:pt>
    <dgm:pt modelId="{D60BEA82-EF3A-42BD-A2D7-46B0C6552BBA}" type="pres">
      <dgm:prSet presAssocID="{E078CCE3-AAB4-471D-8C9A-63051F58F984}" presName="theInnerList" presStyleCnt="0"/>
      <dgm:spPr/>
    </dgm:pt>
    <dgm:pt modelId="{5EAC135D-0E8E-419B-A4BC-341779B4EA3F}" type="pres">
      <dgm:prSet presAssocID="{11A85058-5E3E-4F0E-ABD1-09F80C3F03B3}" presName="childNode" presStyleLbl="node1" presStyleIdx="0" presStyleCnt="4" custScaleX="159731">
        <dgm:presLayoutVars>
          <dgm:bulletEnabled val="1"/>
        </dgm:presLayoutVars>
      </dgm:prSet>
      <dgm:spPr/>
      <dgm:t>
        <a:bodyPr/>
        <a:lstStyle/>
        <a:p>
          <a:endParaRPr lang="en-US"/>
        </a:p>
      </dgm:t>
    </dgm:pt>
    <dgm:pt modelId="{66A2FDE8-1A70-4DBC-B0AC-63F4DC598D01}" type="pres">
      <dgm:prSet presAssocID="{11A85058-5E3E-4F0E-ABD1-09F80C3F03B3}" presName="aSpace2" presStyleCnt="0"/>
      <dgm:spPr/>
    </dgm:pt>
    <dgm:pt modelId="{3772FF06-CCE6-4C07-B44D-54DD3CD3435B}" type="pres">
      <dgm:prSet presAssocID="{4A62B3E3-AC80-426B-8F75-9DCF2CAFCCF5}" presName="childNode" presStyleLbl="node1" presStyleIdx="1" presStyleCnt="4" custScaleX="153842">
        <dgm:presLayoutVars>
          <dgm:bulletEnabled val="1"/>
        </dgm:presLayoutVars>
      </dgm:prSet>
      <dgm:spPr/>
      <dgm:t>
        <a:bodyPr/>
        <a:lstStyle/>
        <a:p>
          <a:endParaRPr lang="en-US"/>
        </a:p>
      </dgm:t>
    </dgm:pt>
    <dgm:pt modelId="{61AAD0CB-42AD-4852-8E2D-F72714001644}" type="pres">
      <dgm:prSet presAssocID="{E078CCE3-AAB4-471D-8C9A-63051F58F984}" presName="aSpace" presStyleCnt="0"/>
      <dgm:spPr/>
    </dgm:pt>
    <dgm:pt modelId="{110D6E32-4164-4D30-B27B-E72CDA6B8DBC}" type="pres">
      <dgm:prSet presAssocID="{A1E6059B-865F-448A-945C-88D3FDCC7C21}" presName="compNode" presStyleCnt="0"/>
      <dgm:spPr/>
    </dgm:pt>
    <dgm:pt modelId="{3D747ED5-FB0E-465F-A2D8-6C3E7F064E6E}" type="pres">
      <dgm:prSet presAssocID="{A1E6059B-865F-448A-945C-88D3FDCC7C21}" presName="aNode" presStyleLbl="bgShp" presStyleIdx="1" presStyleCnt="2" custScaleX="130902"/>
      <dgm:spPr/>
      <dgm:t>
        <a:bodyPr/>
        <a:lstStyle/>
        <a:p>
          <a:endParaRPr lang="en-US"/>
        </a:p>
      </dgm:t>
    </dgm:pt>
    <dgm:pt modelId="{E4377748-FF15-4726-9657-36B7F6449BEB}" type="pres">
      <dgm:prSet presAssocID="{A1E6059B-865F-448A-945C-88D3FDCC7C21}" presName="textNode" presStyleCnt="0"/>
      <dgm:spPr/>
      <dgm:t>
        <a:bodyPr/>
        <a:lstStyle/>
        <a:p>
          <a:endParaRPr lang="en-US"/>
        </a:p>
      </dgm:t>
    </dgm:pt>
    <dgm:pt modelId="{77896E24-12C2-4BEA-AD1C-9F8552DA236C}" type="pres">
      <dgm:prSet presAssocID="{A1E6059B-865F-448A-945C-88D3FDCC7C21}" presName="compChildNode" presStyleCnt="0"/>
      <dgm:spPr/>
    </dgm:pt>
    <dgm:pt modelId="{9874A2E7-8DDF-44FA-8652-BF1C568D3533}" type="pres">
      <dgm:prSet presAssocID="{A1E6059B-865F-448A-945C-88D3FDCC7C21}" presName="theInnerList" presStyleCnt="0"/>
      <dgm:spPr/>
    </dgm:pt>
    <dgm:pt modelId="{F666E147-259E-4589-B169-4CFA035FD124}" type="pres">
      <dgm:prSet presAssocID="{1AC3AD59-3D7D-45E8-A5EA-27E46C22BB1A}" presName="childNode" presStyleLbl="node1" presStyleIdx="2" presStyleCnt="4" custScaleX="160256">
        <dgm:presLayoutVars>
          <dgm:bulletEnabled val="1"/>
        </dgm:presLayoutVars>
      </dgm:prSet>
      <dgm:spPr/>
      <dgm:t>
        <a:bodyPr/>
        <a:lstStyle/>
        <a:p>
          <a:endParaRPr lang="en-US"/>
        </a:p>
      </dgm:t>
    </dgm:pt>
    <dgm:pt modelId="{9A441DE1-B468-491C-BBE0-558B4AF45087}" type="pres">
      <dgm:prSet presAssocID="{1AC3AD59-3D7D-45E8-A5EA-27E46C22BB1A}" presName="aSpace2" presStyleCnt="0"/>
      <dgm:spPr/>
    </dgm:pt>
    <dgm:pt modelId="{8356D94B-B2C7-446C-B595-67776BFB7B3D}" type="pres">
      <dgm:prSet presAssocID="{8985301B-A50E-4296-9053-D8BBB8969533}" presName="childNode" presStyleLbl="node1" presStyleIdx="3" presStyleCnt="4" custScaleX="154367">
        <dgm:presLayoutVars>
          <dgm:bulletEnabled val="1"/>
        </dgm:presLayoutVars>
      </dgm:prSet>
      <dgm:spPr/>
      <dgm:t>
        <a:bodyPr/>
        <a:lstStyle/>
        <a:p>
          <a:endParaRPr lang="en-US"/>
        </a:p>
      </dgm:t>
    </dgm:pt>
  </dgm:ptLst>
  <dgm:cxnLst>
    <dgm:cxn modelId="{713F4E91-E9CB-4EDE-8E55-054DB00B6425}" srcId="{B00A2D81-0452-4444-AC31-F15EED707DED}" destId="{E078CCE3-AAB4-471D-8C9A-63051F58F984}" srcOrd="0" destOrd="0" parTransId="{81AB60A0-145C-48D0-86D0-9626857B8EC9}" sibTransId="{4523B484-6782-467F-B0C6-11026CA75C5E}"/>
    <dgm:cxn modelId="{E21E1BD0-29C6-4BF1-897A-E1201268685A}" srcId="{E078CCE3-AAB4-471D-8C9A-63051F58F984}" destId="{11A85058-5E3E-4F0E-ABD1-09F80C3F03B3}" srcOrd="0" destOrd="0" parTransId="{4DCA56EA-ECEA-4BDF-A0B0-54A4C6007939}" sibTransId="{71CFFD20-A611-49A7-AD90-5F75BBA02D51}"/>
    <dgm:cxn modelId="{63F4BC3A-9D0D-4B25-B919-EA9E053D5374}" srcId="{E078CCE3-AAB4-471D-8C9A-63051F58F984}" destId="{4A62B3E3-AC80-426B-8F75-9DCF2CAFCCF5}" srcOrd="1" destOrd="0" parTransId="{F84AB8C2-78FD-43B4-A693-74B5C91B40B4}" sibTransId="{1498572E-64FA-48C6-9221-D0DE2044095E}"/>
    <dgm:cxn modelId="{641F2B75-20FA-40B7-8B8E-5205ABE3CFC5}" srcId="{B00A2D81-0452-4444-AC31-F15EED707DED}" destId="{A1E6059B-865F-448A-945C-88D3FDCC7C21}" srcOrd="1" destOrd="0" parTransId="{76A27D88-8BA3-4A01-A8E0-AC1A98244BB8}" sibTransId="{742476B8-CA53-41E3-B273-7AA844FB95FD}"/>
    <dgm:cxn modelId="{065C458C-5C52-444C-AAF4-5FFE486B737C}" srcId="{A1E6059B-865F-448A-945C-88D3FDCC7C21}" destId="{1AC3AD59-3D7D-45E8-A5EA-27E46C22BB1A}" srcOrd="0" destOrd="1" parTransId="{DB78986D-26C4-4DDB-BBB6-D07EE3805D69}" sibTransId="{2D4AC811-DBE7-4A9F-A494-C857C190DBAF}"/>
    <dgm:cxn modelId="{6B4ED1DC-5F90-4431-BACB-377C4B2E54C9}" srcId="{A1E6059B-865F-448A-945C-88D3FDCC7C21}" destId="{8985301B-A50E-4296-9053-D8BBB8969533}" srcOrd="1" destOrd="1" parTransId="{ECC10F6B-5714-4EB1-8E6E-1612EDA9F196}" sibTransId="{EA164AFA-C0DF-4070-A42A-ADCB409A3EE4}"/>
    <dgm:cxn modelId="{3C3D455B-8907-478D-9733-50446D526440}" type="presOf" srcId="{B00A2D81-0452-4444-AC31-F15EED707DED}" destId="{8249A095-91C9-4DA8-A3C6-65481EC8803E}" srcOrd="0" destOrd="0" presId="urn:microsoft.com/office/officeart/2005/8/layout/lProcess2"/>
    <dgm:cxn modelId="{3AA74367-FB09-4E77-8533-B3619BCD73D2}" type="presParOf" srcId="{8249A095-91C9-4DA8-A3C6-65481EC8803E}" destId="{4BD50DDB-DFC8-4AD9-ACCA-DD83FA8A1548}" srcOrd="0" destOrd="0" presId="urn:microsoft.com/office/officeart/2005/8/layout/lProcess2"/>
    <dgm:cxn modelId="{3B697A53-D9DF-4F05-9C79-B83151D0EAE1}" type="presParOf" srcId="{4BD50DDB-DFC8-4AD9-ACCA-DD83FA8A1548}" destId="{2C8B99BF-CCFA-45C9-A93D-EB6015C6D2C0}" srcOrd="0" destOrd="0" presId="urn:microsoft.com/office/officeart/2005/8/layout/lProcess2"/>
    <dgm:cxn modelId="{0C95E023-7E1C-4B75-8554-230AB2A0B049}" type="presOf" srcId="{E078CCE3-AAB4-471D-8C9A-63051F58F984}" destId="{2C8B99BF-CCFA-45C9-A93D-EB6015C6D2C0}" srcOrd="0" destOrd="0" presId="urn:microsoft.com/office/officeart/2005/8/layout/lProcess2"/>
    <dgm:cxn modelId="{2EC347B0-1AF2-4951-8E59-DA23D20C24CC}" type="presParOf" srcId="{4BD50DDB-DFC8-4AD9-ACCA-DD83FA8A1548}" destId="{193A8CB0-F4DE-4D14-A2BB-5C7D9ADE36DF}" srcOrd="1" destOrd="0" presId="urn:microsoft.com/office/officeart/2005/8/layout/lProcess2"/>
    <dgm:cxn modelId="{D7316CB0-AB1F-4202-BEED-1514A8F6E7FC}" type="presOf" srcId="{E078CCE3-AAB4-471D-8C9A-63051F58F984}" destId="{193A8CB0-F4DE-4D14-A2BB-5C7D9ADE36DF}" srcOrd="1" destOrd="0" presId="urn:microsoft.com/office/officeart/2005/8/layout/lProcess2"/>
    <dgm:cxn modelId="{2F360001-3DDD-4446-BB6B-F677AA44BA62}" type="presParOf" srcId="{4BD50DDB-DFC8-4AD9-ACCA-DD83FA8A1548}" destId="{7BA10F2D-B7E0-4370-890D-BA50C9AC8CBE}" srcOrd="2" destOrd="0" presId="urn:microsoft.com/office/officeart/2005/8/layout/lProcess2"/>
    <dgm:cxn modelId="{3330AD76-5CCD-4405-8D5C-ED4B9CF47047}" type="presParOf" srcId="{7BA10F2D-B7E0-4370-890D-BA50C9AC8CBE}" destId="{D60BEA82-EF3A-42BD-A2D7-46B0C6552BBA}" srcOrd="0" destOrd="2" presId="urn:microsoft.com/office/officeart/2005/8/layout/lProcess2"/>
    <dgm:cxn modelId="{818DAE21-893A-42A3-9201-47B0A995BEE5}" type="presParOf" srcId="{D60BEA82-EF3A-42BD-A2D7-46B0C6552BBA}" destId="{5EAC135D-0E8E-419B-A4BC-341779B4EA3F}" srcOrd="0" destOrd="0" presId="urn:microsoft.com/office/officeart/2005/8/layout/lProcess2"/>
    <dgm:cxn modelId="{C8202B6B-8B2D-4C2F-86B4-3A99AF792F12}" type="presOf" srcId="{11A85058-5E3E-4F0E-ABD1-09F80C3F03B3}" destId="{5EAC135D-0E8E-419B-A4BC-341779B4EA3F}" srcOrd="0" destOrd="0" presId="urn:microsoft.com/office/officeart/2005/8/layout/lProcess2"/>
    <dgm:cxn modelId="{6623D0F1-7C97-48E5-9A88-DBBA490391E6}" type="presParOf" srcId="{D60BEA82-EF3A-42BD-A2D7-46B0C6552BBA}" destId="{66A2FDE8-1A70-4DBC-B0AC-63F4DC598D01}" srcOrd="1" destOrd="0" presId="urn:microsoft.com/office/officeart/2005/8/layout/lProcess2"/>
    <dgm:cxn modelId="{1A0D5EF7-2A16-403A-B2B1-1513470CE0EC}" type="presParOf" srcId="{D60BEA82-EF3A-42BD-A2D7-46B0C6552BBA}" destId="{3772FF06-CCE6-4C07-B44D-54DD3CD3435B}" srcOrd="2" destOrd="0" presId="urn:microsoft.com/office/officeart/2005/8/layout/lProcess2"/>
    <dgm:cxn modelId="{75B91E2C-C51A-4A31-83E9-45426E23A20C}" type="presOf" srcId="{4A62B3E3-AC80-426B-8F75-9DCF2CAFCCF5}" destId="{3772FF06-CCE6-4C07-B44D-54DD3CD3435B}" srcOrd="0" destOrd="0" presId="urn:microsoft.com/office/officeart/2005/8/layout/lProcess2"/>
    <dgm:cxn modelId="{C6D78127-3716-4DD8-AD3B-E3762E7874C6}" type="presParOf" srcId="{8249A095-91C9-4DA8-A3C6-65481EC8803E}" destId="{61AAD0CB-42AD-4852-8E2D-F72714001644}" srcOrd="1" destOrd="0" presId="urn:microsoft.com/office/officeart/2005/8/layout/lProcess2"/>
    <dgm:cxn modelId="{170B6905-5A6D-4E95-811F-6D86BD30B88F}" type="presParOf" srcId="{8249A095-91C9-4DA8-A3C6-65481EC8803E}" destId="{110D6E32-4164-4D30-B27B-E72CDA6B8DBC}" srcOrd="2" destOrd="0" presId="urn:microsoft.com/office/officeart/2005/8/layout/lProcess2"/>
    <dgm:cxn modelId="{7F114ADA-C1BD-4CE0-B499-B052465C7D96}" type="presParOf" srcId="{110D6E32-4164-4D30-B27B-E72CDA6B8DBC}" destId="{3D747ED5-FB0E-465F-A2D8-6C3E7F064E6E}" srcOrd="0" destOrd="2" presId="urn:microsoft.com/office/officeart/2005/8/layout/lProcess2"/>
    <dgm:cxn modelId="{1534D6E8-DA82-43A1-8358-1AF738137891}" type="presOf" srcId="{A1E6059B-865F-448A-945C-88D3FDCC7C21}" destId="{3D747ED5-FB0E-465F-A2D8-6C3E7F064E6E}" srcOrd="0" destOrd="0" presId="urn:microsoft.com/office/officeart/2005/8/layout/lProcess2"/>
    <dgm:cxn modelId="{35DB7BA2-3B5F-42D5-9ED3-F6AF1DF7D09C}" type="presParOf" srcId="{110D6E32-4164-4D30-B27B-E72CDA6B8DBC}" destId="{E4377748-FF15-4726-9657-36B7F6449BEB}" srcOrd="1" destOrd="2" presId="urn:microsoft.com/office/officeart/2005/8/layout/lProcess2"/>
    <dgm:cxn modelId="{5333B503-8118-4EE6-92A3-A72B934A52F4}" type="presOf" srcId="{A1E6059B-865F-448A-945C-88D3FDCC7C21}" destId="{E4377748-FF15-4726-9657-36B7F6449BEB}" srcOrd="1" destOrd="0" presId="urn:microsoft.com/office/officeart/2005/8/layout/lProcess2"/>
    <dgm:cxn modelId="{A2B537DA-3C82-476E-8576-DB8036CABD31}" type="presParOf" srcId="{110D6E32-4164-4D30-B27B-E72CDA6B8DBC}" destId="{77896E24-12C2-4BEA-AD1C-9F8552DA236C}" srcOrd="2" destOrd="2" presId="urn:microsoft.com/office/officeart/2005/8/layout/lProcess2"/>
    <dgm:cxn modelId="{C47FF2F4-60A7-4808-874A-F9BECC02790D}" type="presParOf" srcId="{77896E24-12C2-4BEA-AD1C-9F8552DA236C}" destId="{9874A2E7-8DDF-44FA-8652-BF1C568D3533}" srcOrd="0" destOrd="2" presId="urn:microsoft.com/office/officeart/2005/8/layout/lProcess2"/>
    <dgm:cxn modelId="{0A640463-BD9E-4C89-B571-9610559D1EFA}" type="presParOf" srcId="{9874A2E7-8DDF-44FA-8652-BF1C568D3533}" destId="{F666E147-259E-4589-B169-4CFA035FD124}" srcOrd="0" destOrd="0" presId="urn:microsoft.com/office/officeart/2005/8/layout/lProcess2"/>
    <dgm:cxn modelId="{79A658EA-B850-407C-8BA3-CC60CD1EBC34}" type="presOf" srcId="{1AC3AD59-3D7D-45E8-A5EA-27E46C22BB1A}" destId="{F666E147-259E-4589-B169-4CFA035FD124}" srcOrd="0" destOrd="0" presId="urn:microsoft.com/office/officeart/2005/8/layout/lProcess2"/>
    <dgm:cxn modelId="{A0D80868-DAB3-4852-9D21-4F4C8D8D99FB}" type="presParOf" srcId="{9874A2E7-8DDF-44FA-8652-BF1C568D3533}" destId="{9A441DE1-B468-491C-BBE0-558B4AF45087}" srcOrd="1" destOrd="0" presId="urn:microsoft.com/office/officeart/2005/8/layout/lProcess2"/>
    <dgm:cxn modelId="{4B0588A0-E794-4663-9546-B1AF43414C9D}" type="presParOf" srcId="{9874A2E7-8DDF-44FA-8652-BF1C568D3533}" destId="{8356D94B-B2C7-446C-B595-67776BFB7B3D}" srcOrd="2" destOrd="0" presId="urn:microsoft.com/office/officeart/2005/8/layout/lProcess2"/>
    <dgm:cxn modelId="{2AC543EF-3302-40BA-81FC-B75A5004F095}" type="presOf" srcId="{8985301B-A50E-4296-9053-D8BBB8969533}" destId="{8356D94B-B2C7-446C-B595-67776BFB7B3D}" srcOrd="0" destOrd="0" presId="urn:microsoft.com/office/officeart/2005/8/layout/l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73AE3D-02D6-47A0-89D8-B19B51E5547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91DF5F1-1CE8-45B8-8829-9A9C5BDE2AEC}">
      <dgm:prSet phldrT="[Text]" custT="1"/>
      <dgm:spPr/>
      <dgm:t>
        <a:bodyPr/>
        <a:lstStyle/>
        <a:p>
          <a:r>
            <a:rPr lang="en-US" sz="2800" b="1" dirty="0" err="1" smtClean="0">
              <a:latin typeface="Times New Roman" panose="02020603050405020304" pitchFamily="18" charset="0"/>
              <a:cs typeface="Times New Roman" panose="02020603050405020304" pitchFamily="18" charset="0"/>
            </a:rPr>
            <a:t>Tương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dgm:t>
    </dgm:pt>
    <dgm:pt modelId="{03B81530-134F-456F-A480-80981E42FEFB}" cxnId="{C07B1B90-7352-4DF6-B21B-1513D662C5F5}" type="parTrans">
      <dgm:prSet/>
      <dgm:spPr/>
      <dgm:t>
        <a:bodyPr/>
        <a:lstStyle/>
        <a:p>
          <a:endParaRPr lang="en-US"/>
        </a:p>
      </dgm:t>
    </dgm:pt>
    <dgm:pt modelId="{D4B117D4-5009-425E-A237-5B6D631F873B}" cxnId="{C07B1B90-7352-4DF6-B21B-1513D662C5F5}" type="sibTrans">
      <dgm:prSet/>
      <dgm:spPr/>
      <dgm:t>
        <a:bodyPr/>
        <a:lstStyle/>
        <a:p>
          <a:endParaRPr lang="en-US"/>
        </a:p>
      </dgm:t>
    </dgm:pt>
    <dgm:pt modelId="{1BC8F726-875F-494C-A9FF-25EBFF027C1F}">
      <dgm:prSet phldrT="[Text]" phldr="0" custT="1"/>
      <dgm:spPr/>
      <dgm:t>
        <a:bodyPr vert="horz" wrap="square"/>
        <a:p>
          <a:pPr algn="l">
            <a:lnSpc>
              <a:spcPct val="100000"/>
            </a:lnSpc>
            <a:spcBef>
              <a:spcPct val="0"/>
            </a:spcBef>
            <a:spcAft>
              <a:spcPct val="35000"/>
            </a:spcAft>
          </a:pPr>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đẹp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nhau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tri </a:t>
          </a:r>
          <a:r>
            <a:rPr lang="en-US" sz="2400" b="1" dirty="0" err="1" smtClean="0">
              <a:latin typeface="Times New Roman" panose="02020603050405020304" pitchFamily="18" charset="0"/>
              <a:cs typeface="Times New Roman" panose="02020603050405020304" pitchFamily="18" charset="0"/>
            </a:rPr>
            <a:t>kỉ</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r>
          <a:endParaRPr lang="en-US" sz="2400" b="1" dirty="0">
            <a:latin typeface="Times New Roman" panose="02020603050405020304" pitchFamily="18" charset="0"/>
            <a:cs typeface="Times New Roman" panose="02020603050405020304" pitchFamily="18" charset="0"/>
          </a:endParaRPr>
        </a:p>
      </dgm:t>
    </dgm:pt>
    <dgm:pt modelId="{B0AC5A24-8B28-4FCC-8936-256B3B3EC3EE}" cxnId="{0CA85E36-5F85-4901-80A4-69A517E6FC22}" type="parTrans">
      <dgm:prSet/>
      <dgm:spPr/>
      <dgm:t>
        <a:bodyPr/>
        <a:lstStyle/>
        <a:p>
          <a:endParaRPr lang="en-US"/>
        </a:p>
      </dgm:t>
    </dgm:pt>
    <dgm:pt modelId="{F5DA6F0C-94FC-4F43-A845-7E4E6FBAA8C0}" cxnId="{0CA85E36-5F85-4901-80A4-69A517E6FC22}" type="sibTrans">
      <dgm:prSet/>
      <dgm:spPr/>
      <dgm:t>
        <a:bodyPr/>
        <a:lstStyle/>
        <a:p>
          <a:endParaRPr lang="en-US"/>
        </a:p>
      </dgm:t>
    </dgm:pt>
    <dgm:pt modelId="{B6EF2F61-E636-4770-AEA0-40728CA00964}">
      <dgm:prSet phldrT="[Text]" phldr="0" custT="1"/>
      <dgm:spPr/>
      <dgm:t>
        <a:bodyPr vert="horz" wrap="square"/>
        <a:p>
          <a:pPr algn="l">
            <a:lnSpc>
              <a:spcPct val="100000"/>
            </a:lnSpc>
            <a:spcBef>
              <a:spcPct val="0"/>
            </a:spcBef>
            <a:spcAft>
              <a:spcPct val="35000"/>
            </a:spcAft>
          </a:pPr>
          <a:r>
            <a:rPr lang="en-US" sz="2400" b="1" dirty="0" err="1" smtClean="0">
              <a:latin typeface="Times New Roman" panose="02020603050405020304" pitchFamily="18" charset="0"/>
              <a:cs typeface="Times New Roman" panose="02020603050405020304" pitchFamily="18" charset="0"/>
            </a:rPr>
            <a:t>Ngạc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khoăn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trước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chúng</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r>
          <a:endParaRPr lang="en-US" sz="2400" b="1" dirty="0">
            <a:latin typeface="Times New Roman" panose="02020603050405020304" pitchFamily="18" charset="0"/>
            <a:cs typeface="Times New Roman" panose="02020603050405020304" pitchFamily="18" charset="0"/>
          </a:endParaRPr>
        </a:p>
      </dgm:t>
    </dgm:pt>
    <dgm:pt modelId="{DEBA8453-5D3E-49FA-B29E-C6B1EF18076A}" cxnId="{0B5EF0BF-6679-4D2F-BC0A-0E4B0CFC8311}" type="parTrans">
      <dgm:prSet/>
      <dgm:spPr/>
      <dgm:t>
        <a:bodyPr/>
        <a:lstStyle/>
        <a:p>
          <a:endParaRPr lang="en-US"/>
        </a:p>
      </dgm:t>
    </dgm:pt>
    <dgm:pt modelId="{80F29FFA-0A00-4EF5-B188-EE7FD60F5646}" cxnId="{0B5EF0BF-6679-4D2F-BC0A-0E4B0CFC8311}" type="sibTrans">
      <dgm:prSet/>
      <dgm:spPr/>
      <dgm:t>
        <a:bodyPr/>
        <a:lstStyle/>
        <a:p>
          <a:endParaRPr lang="en-US"/>
        </a:p>
      </dgm:t>
    </dgm:pt>
    <dgm:pt modelId="{95C0FEE7-9654-4549-96FF-44C69EAD1366}">
      <dgm:prSet phldrT="[Text]" custT="1"/>
      <dgm:spPr/>
      <dgm:t>
        <a:bodyPr/>
        <a:lstStyle/>
        <a:p>
          <a:r>
            <a:rPr lang="en-US" sz="2800" b="1" dirty="0" err="1" smtClean="0">
              <a:latin typeface="Times New Roman" panose="02020603050405020304" pitchFamily="18" charset="0"/>
              <a:cs typeface="Times New Roman" panose="02020603050405020304" pitchFamily="18" charset="0"/>
            </a:rPr>
            <a:t>Khác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dgm:t>
    </dgm:pt>
    <dgm:pt modelId="{2AB18ED3-070D-4B07-9CD1-98E0C4353B03}" cxnId="{F6F20479-3983-480B-8675-CFD1A974ECBF}" type="parTrans">
      <dgm:prSet/>
      <dgm:spPr/>
      <dgm:t>
        <a:bodyPr/>
        <a:lstStyle/>
        <a:p>
          <a:endParaRPr lang="en-US"/>
        </a:p>
      </dgm:t>
    </dgm:pt>
    <dgm:pt modelId="{BAA785AC-C7C5-4C89-AF2F-24ACA85BD530}" cxnId="{F6F20479-3983-480B-8675-CFD1A974ECBF}" type="sibTrans">
      <dgm:prSet/>
      <dgm:spPr/>
      <dgm:t>
        <a:bodyPr/>
        <a:lstStyle/>
        <a:p>
          <a:endParaRPr lang="en-US"/>
        </a:p>
      </dgm:t>
    </dgm:pt>
    <dgm:pt modelId="{94B2D6FC-B728-4703-B2C6-BCC8B39028E7}">
      <dgm:prSet phldrT="[Text]" phldr="0" custT="1"/>
      <dgm:spPr/>
      <dgm:t>
        <a:bodyPr vert="horz" wrap="square"/>
        <a:p>
          <a:pPr algn="l">
            <a:lnSpc>
              <a:spcPct val="100000"/>
            </a:lnSpc>
            <a:spcBef>
              <a:spcPct val="0"/>
            </a:spcBef>
            <a:spcAft>
              <a:spcPct val="35000"/>
            </a:spcAft>
          </a:pPr>
          <a:r>
            <a:rPr lang="en-US" sz="2400" b="1" dirty="0" smtClean="0">
              <a:latin typeface="Times New Roman" panose="02020603050405020304" pitchFamily="18" charset="0"/>
              <a:cs typeface="Times New Roman" panose="02020603050405020304" pitchFamily="18" charset="0"/>
            </a:rPr>
            <a:t>Đan Thiềm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tại</a:t>
          </a:r>
          <a:r>
            <a:rPr lang="en-US" sz="2400" b="1" dirty="0" smtClean="0">
              <a:latin typeface="Times New Roman" panose="02020603050405020304" pitchFamily="18" charset="0"/>
              <a:cs typeface="Times New Roman" panose="02020603050405020304" pitchFamily="18" charset="0"/>
            </a:rPr>
            <a:t>, lo </a:t>
          </a:r>
          <a:r>
            <a:rPr lang="en-US" sz="2400" b="1" dirty="0" err="1" smtClean="0">
              <a:latin typeface="Times New Roman" panose="02020603050405020304" pitchFamily="18" charset="0"/>
              <a:cs typeface="Times New Roman" panose="02020603050405020304" pitchFamily="18" charset="0"/>
            </a:rPr>
            <a:t>lắng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sẵn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sàng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r>
          <a:endParaRPr lang="en-US" sz="2400" b="1" dirty="0">
            <a:latin typeface="Times New Roman" panose="02020603050405020304" pitchFamily="18" charset="0"/>
            <a:cs typeface="Times New Roman" panose="02020603050405020304" pitchFamily="18" charset="0"/>
          </a:endParaRPr>
        </a:p>
      </dgm:t>
    </dgm:pt>
    <dgm:pt modelId="{8BB8B853-CDE7-4754-BE66-58B91358C98A}" cxnId="{A5B349D4-CB84-404B-BE3E-65329D889922}" type="parTrans">
      <dgm:prSet/>
      <dgm:spPr/>
      <dgm:t>
        <a:bodyPr/>
        <a:lstStyle/>
        <a:p>
          <a:endParaRPr lang="en-US"/>
        </a:p>
      </dgm:t>
    </dgm:pt>
    <dgm:pt modelId="{2325F79F-D41B-4A22-9E78-B91FE202805F}" cxnId="{A5B349D4-CB84-404B-BE3E-65329D889922}" type="sibTrans">
      <dgm:prSet/>
      <dgm:spPr/>
      <dgm:t>
        <a:bodyPr/>
        <a:lstStyle/>
        <a:p>
          <a:endParaRPr lang="en-US"/>
        </a:p>
      </dgm:t>
    </dgm:pt>
    <dgm:pt modelId="{C9D8C932-85FD-4742-A400-234950FA6980}">
      <dgm:prSet phldrT="[Text]" phldr="0" custT="1"/>
      <dgm:spPr/>
      <dgm:t>
        <a:bodyPr vert="horz" wrap="square"/>
        <a:p>
          <a:pPr algn="l">
            <a:lnSpc>
              <a:spcPct val="100000"/>
            </a:lnSpc>
            <a:spcBef>
              <a:spcPct val="0"/>
            </a:spcBef>
            <a:spcAft>
              <a:spcPct val="35000"/>
            </a:spcAft>
          </a:pPr>
          <a:r>
            <a:rPr lang="en-US" sz="2400" b="1" dirty="0" smtClean="0">
              <a:latin typeface="Times New Roman" panose="02020603050405020304" pitchFamily="18" charset="0"/>
              <a:cs typeface="Times New Roman" panose="02020603050405020304" pitchFamily="18" charset="0"/>
            </a:rPr>
            <a:t>Vũ Như Tô</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tĩnh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tự</a:t>
          </a:r>
          <a:r>
            <a:rPr lang="en-US" sz="2400" b="1" dirty="0" smtClean="0">
              <a:latin typeface="Times New Roman" panose="02020603050405020304" pitchFamily="18" charset="0"/>
              <a:cs typeface="Times New Roman" panose="02020603050405020304" pitchFamily="18" charset="0"/>
            </a:rPr>
            <a:t> tin </a:t>
          </a:r>
          <a:r>
            <a:rPr lang="en-US" sz="2400" b="1" dirty="0" err="1" smtClean="0">
              <a:latin typeface="Times New Roman" panose="02020603050405020304" pitchFamily="18" charset="0"/>
              <a:cs typeface="Times New Roman" panose="02020603050405020304" pitchFamily="18" charset="0"/>
            </a:rPr>
            <a:t>vào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sẽ</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thuyết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bọn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phản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loạn.</a:t>
          </a:r>
          <a:r>
            <a:rPr lang="en-US" sz="2400" b="1" dirty="0">
              <a:latin typeface="Times New Roman" panose="02020603050405020304" pitchFamily="18" charset="0"/>
              <a:cs typeface="Times New Roman" panose="02020603050405020304" pitchFamily="18" charset="0"/>
            </a:rPr>
            <a:t/>
          </a:r>
          <a:endParaRPr lang="en-US" sz="2400" b="1" dirty="0">
            <a:latin typeface="Times New Roman" panose="02020603050405020304" pitchFamily="18" charset="0"/>
            <a:cs typeface="Times New Roman" panose="02020603050405020304" pitchFamily="18" charset="0"/>
          </a:endParaRPr>
        </a:p>
      </dgm:t>
    </dgm:pt>
    <dgm:pt modelId="{43A98878-EE74-4EFB-99DB-3A69FAC3F3AC}" cxnId="{2EB01359-0F2F-41FD-A5D0-21F0C320924B}" type="parTrans">
      <dgm:prSet/>
      <dgm:spPr/>
      <dgm:t>
        <a:bodyPr/>
        <a:lstStyle/>
        <a:p>
          <a:endParaRPr lang="en-US"/>
        </a:p>
      </dgm:t>
    </dgm:pt>
    <dgm:pt modelId="{10730323-576F-46AD-AD48-B6E57741FDC3}" cxnId="{2EB01359-0F2F-41FD-A5D0-21F0C320924B}" type="sibTrans">
      <dgm:prSet/>
      <dgm:spPr/>
      <dgm:t>
        <a:bodyPr/>
        <a:lstStyle/>
        <a:p>
          <a:endParaRPr lang="en-US"/>
        </a:p>
      </dgm:t>
    </dgm:pt>
    <dgm:pt modelId="{FCEA4688-4EF8-47A3-A5EE-25965E43BE54}" type="pres">
      <dgm:prSet presAssocID="{B373AE3D-02D6-47A0-89D8-B19B51E5547A}" presName="diagram" presStyleCnt="0">
        <dgm:presLayoutVars>
          <dgm:chPref val="1"/>
          <dgm:dir/>
          <dgm:animOne val="branch"/>
          <dgm:animLvl val="lvl"/>
          <dgm:resizeHandles/>
        </dgm:presLayoutVars>
      </dgm:prSet>
      <dgm:spPr/>
      <dgm:t>
        <a:bodyPr/>
        <a:lstStyle/>
        <a:p>
          <a:endParaRPr lang="en-US"/>
        </a:p>
      </dgm:t>
    </dgm:pt>
    <dgm:pt modelId="{E0144F0D-EC27-49E4-A032-66F0C571A918}" type="pres">
      <dgm:prSet presAssocID="{691DF5F1-1CE8-45B8-8829-9A9C5BDE2AEC}" presName="root" presStyleCnt="0"/>
      <dgm:spPr/>
    </dgm:pt>
    <dgm:pt modelId="{9D9DC350-34BB-4B1C-B09B-BB710C38A05C}" type="pres">
      <dgm:prSet presAssocID="{691DF5F1-1CE8-45B8-8829-9A9C5BDE2AEC}" presName="rootComposite" presStyleCnt="0"/>
      <dgm:spPr/>
    </dgm:pt>
    <dgm:pt modelId="{038DE85C-ED15-4816-A420-B1B47F3EC22F}" type="pres">
      <dgm:prSet presAssocID="{691DF5F1-1CE8-45B8-8829-9A9C5BDE2AEC}" presName="rootText" presStyleLbl="node1" presStyleIdx="0" presStyleCnt="2" custScaleX="118961" custScaleY="63753" custLinFactNeighborX="3021" custLinFactNeighborY="5844"/>
      <dgm:spPr/>
      <dgm:t>
        <a:bodyPr/>
        <a:lstStyle/>
        <a:p>
          <a:endParaRPr lang="en-US"/>
        </a:p>
      </dgm:t>
    </dgm:pt>
    <dgm:pt modelId="{BB7AAFDA-3791-4FD6-956C-ED2B89E12E04}" type="pres">
      <dgm:prSet presAssocID="{691DF5F1-1CE8-45B8-8829-9A9C5BDE2AEC}" presName="rootConnector" presStyleCnt="0"/>
      <dgm:spPr/>
      <dgm:t>
        <a:bodyPr/>
        <a:lstStyle/>
        <a:p>
          <a:endParaRPr lang="en-US"/>
        </a:p>
      </dgm:t>
    </dgm:pt>
    <dgm:pt modelId="{F36F3FAB-81AA-4176-9944-1F32DE73CE54}" type="pres">
      <dgm:prSet presAssocID="{691DF5F1-1CE8-45B8-8829-9A9C5BDE2AEC}" presName="childShape" presStyleCnt="0"/>
      <dgm:spPr/>
    </dgm:pt>
    <dgm:pt modelId="{AE0B76BA-3E8B-4819-810B-77760B122E9C}" type="pres">
      <dgm:prSet presAssocID="{B0AC5A24-8B28-4FCC-8936-256B3B3EC3EE}" presName="Name13" presStyleLbl="parChTrans1D2" presStyleIdx="0" presStyleCnt="4"/>
      <dgm:spPr/>
      <dgm:t>
        <a:bodyPr/>
        <a:lstStyle/>
        <a:p>
          <a:endParaRPr lang="en-US"/>
        </a:p>
      </dgm:t>
    </dgm:pt>
    <dgm:pt modelId="{587AA381-9156-4F84-8358-B6E2C3D64584}" type="pres">
      <dgm:prSet presAssocID="{1BC8F726-875F-494C-A9FF-25EBFF027C1F}" presName="childText" presStyleLbl="bgAcc1" presStyleIdx="0" presStyleCnt="4" custScaleX="118436" custScaleY="68055" custLinFactNeighborX="4242" custLinFactNeighborY="1669">
        <dgm:presLayoutVars>
          <dgm:bulletEnabled val="1"/>
        </dgm:presLayoutVars>
      </dgm:prSet>
      <dgm:spPr/>
      <dgm:t>
        <a:bodyPr/>
        <a:lstStyle/>
        <a:p>
          <a:endParaRPr lang="en-US"/>
        </a:p>
      </dgm:t>
    </dgm:pt>
    <dgm:pt modelId="{997E9BF4-1010-421C-B3A9-29963D752AF8}" type="pres">
      <dgm:prSet presAssocID="{DEBA8453-5D3E-49FA-B29E-C6B1EF18076A}" presName="Name13" presStyleLbl="parChTrans1D2" presStyleIdx="1" presStyleCnt="4"/>
      <dgm:spPr/>
      <dgm:t>
        <a:bodyPr/>
        <a:lstStyle/>
        <a:p>
          <a:endParaRPr lang="en-US"/>
        </a:p>
      </dgm:t>
    </dgm:pt>
    <dgm:pt modelId="{FD881435-061A-497B-94B6-57417A9E7648}" type="pres">
      <dgm:prSet presAssocID="{B6EF2F61-E636-4770-AEA0-40728CA00964}" presName="childText" presStyleLbl="bgAcc1" presStyleIdx="1" presStyleCnt="4" custScaleX="119008" custScaleY="71805" custLinFactNeighborX="3784" custLinFactNeighborY="-223">
        <dgm:presLayoutVars>
          <dgm:bulletEnabled val="1"/>
        </dgm:presLayoutVars>
      </dgm:prSet>
      <dgm:spPr/>
      <dgm:t>
        <a:bodyPr/>
        <a:lstStyle/>
        <a:p>
          <a:endParaRPr lang="en-US"/>
        </a:p>
      </dgm:t>
    </dgm:pt>
    <dgm:pt modelId="{28B18F1F-6919-4A4D-9D38-973D39986065}" type="pres">
      <dgm:prSet presAssocID="{95C0FEE7-9654-4549-96FF-44C69EAD1366}" presName="root" presStyleCnt="0"/>
      <dgm:spPr/>
    </dgm:pt>
    <dgm:pt modelId="{D6B726C9-34FB-4C1B-BDB9-D733D6DE4D68}" type="pres">
      <dgm:prSet presAssocID="{95C0FEE7-9654-4549-96FF-44C69EAD1366}" presName="rootComposite" presStyleCnt="0"/>
      <dgm:spPr/>
    </dgm:pt>
    <dgm:pt modelId="{76A999A0-1AD7-4037-959B-FDC174DC33E2}" type="pres">
      <dgm:prSet presAssocID="{95C0FEE7-9654-4549-96FF-44C69EAD1366}" presName="rootText" presStyleLbl="node1" presStyleIdx="1" presStyleCnt="2" custScaleX="110815" custScaleY="60111"/>
      <dgm:spPr/>
      <dgm:t>
        <a:bodyPr/>
        <a:lstStyle/>
        <a:p>
          <a:endParaRPr lang="en-US"/>
        </a:p>
      </dgm:t>
    </dgm:pt>
    <dgm:pt modelId="{633EB39A-DF74-4B24-B810-B6E8A5842AC9}" type="pres">
      <dgm:prSet presAssocID="{95C0FEE7-9654-4549-96FF-44C69EAD1366}" presName="rootConnector" presStyleCnt="0"/>
      <dgm:spPr/>
      <dgm:t>
        <a:bodyPr/>
        <a:lstStyle/>
        <a:p>
          <a:endParaRPr lang="en-US"/>
        </a:p>
      </dgm:t>
    </dgm:pt>
    <dgm:pt modelId="{6B0CC956-839E-43E7-BE16-68B876FA4DF1}" type="pres">
      <dgm:prSet presAssocID="{95C0FEE7-9654-4549-96FF-44C69EAD1366}" presName="childShape" presStyleCnt="0"/>
      <dgm:spPr/>
    </dgm:pt>
    <dgm:pt modelId="{A5119FC3-A030-4C67-9DAB-7A4CA2BB23A0}" type="pres">
      <dgm:prSet presAssocID="{8BB8B853-CDE7-4754-BE66-58B91358C98A}" presName="Name13" presStyleLbl="parChTrans1D2" presStyleIdx="2" presStyleCnt="4"/>
      <dgm:spPr/>
      <dgm:t>
        <a:bodyPr/>
        <a:lstStyle/>
        <a:p>
          <a:endParaRPr lang="en-US"/>
        </a:p>
      </dgm:t>
    </dgm:pt>
    <dgm:pt modelId="{ED011EE8-4324-4192-B536-59403C582228}" type="pres">
      <dgm:prSet presAssocID="{94B2D6FC-B728-4703-B2C6-BCC8B39028E7}" presName="childText" presStyleLbl="bgAcc1" presStyleIdx="2" presStyleCnt="4" custScaleX="137354" custScaleY="74079">
        <dgm:presLayoutVars>
          <dgm:bulletEnabled val="1"/>
        </dgm:presLayoutVars>
      </dgm:prSet>
      <dgm:spPr/>
      <dgm:t>
        <a:bodyPr/>
        <a:lstStyle/>
        <a:p>
          <a:endParaRPr lang="en-US"/>
        </a:p>
      </dgm:t>
    </dgm:pt>
    <dgm:pt modelId="{15235CB4-AD17-49CC-8193-083D1F82FF5E}" type="pres">
      <dgm:prSet presAssocID="{43A98878-EE74-4EFB-99DB-3A69FAC3F3AC}" presName="Name13" presStyleLbl="parChTrans1D2" presStyleIdx="3" presStyleCnt="4"/>
      <dgm:spPr/>
      <dgm:t>
        <a:bodyPr/>
        <a:lstStyle/>
        <a:p>
          <a:endParaRPr lang="en-US"/>
        </a:p>
      </dgm:t>
    </dgm:pt>
    <dgm:pt modelId="{4E960977-3D3C-4003-BBAC-EB0F87684170}" type="pres">
      <dgm:prSet presAssocID="{C9D8C932-85FD-4742-A400-234950FA6980}" presName="childText" presStyleLbl="bgAcc1" presStyleIdx="3" presStyleCnt="4" custScaleX="135712" custScaleY="85117">
        <dgm:presLayoutVars>
          <dgm:bulletEnabled val="1"/>
        </dgm:presLayoutVars>
      </dgm:prSet>
      <dgm:spPr/>
      <dgm:t>
        <a:bodyPr/>
        <a:lstStyle/>
        <a:p>
          <a:endParaRPr lang="en-US"/>
        </a:p>
      </dgm:t>
    </dgm:pt>
  </dgm:ptLst>
  <dgm:cxnLst>
    <dgm:cxn modelId="{C07B1B90-7352-4DF6-B21B-1513D662C5F5}" srcId="{B373AE3D-02D6-47A0-89D8-B19B51E5547A}" destId="{691DF5F1-1CE8-45B8-8829-9A9C5BDE2AEC}" srcOrd="0" destOrd="0" parTransId="{03B81530-134F-456F-A480-80981E42FEFB}" sibTransId="{D4B117D4-5009-425E-A237-5B6D631F873B}"/>
    <dgm:cxn modelId="{0CA85E36-5F85-4901-80A4-69A517E6FC22}" srcId="{691DF5F1-1CE8-45B8-8829-9A9C5BDE2AEC}" destId="{1BC8F726-875F-494C-A9FF-25EBFF027C1F}" srcOrd="0" destOrd="0" parTransId="{B0AC5A24-8B28-4FCC-8936-256B3B3EC3EE}" sibTransId="{F5DA6F0C-94FC-4F43-A845-7E4E6FBAA8C0}"/>
    <dgm:cxn modelId="{0B5EF0BF-6679-4D2F-BC0A-0E4B0CFC8311}" srcId="{691DF5F1-1CE8-45B8-8829-9A9C5BDE2AEC}" destId="{B6EF2F61-E636-4770-AEA0-40728CA00964}" srcOrd="1" destOrd="0" parTransId="{DEBA8453-5D3E-49FA-B29E-C6B1EF18076A}" sibTransId="{80F29FFA-0A00-4EF5-B188-EE7FD60F5646}"/>
    <dgm:cxn modelId="{F6F20479-3983-480B-8675-CFD1A974ECBF}" srcId="{B373AE3D-02D6-47A0-89D8-B19B51E5547A}" destId="{95C0FEE7-9654-4549-96FF-44C69EAD1366}" srcOrd="1" destOrd="0" parTransId="{2AB18ED3-070D-4B07-9CD1-98E0C4353B03}" sibTransId="{BAA785AC-C7C5-4C89-AF2F-24ACA85BD530}"/>
    <dgm:cxn modelId="{A5B349D4-CB84-404B-BE3E-65329D889922}" srcId="{95C0FEE7-9654-4549-96FF-44C69EAD1366}" destId="{94B2D6FC-B728-4703-B2C6-BCC8B39028E7}" srcOrd="0" destOrd="1" parTransId="{8BB8B853-CDE7-4754-BE66-58B91358C98A}" sibTransId="{2325F79F-D41B-4A22-9E78-B91FE202805F}"/>
    <dgm:cxn modelId="{2EB01359-0F2F-41FD-A5D0-21F0C320924B}" srcId="{95C0FEE7-9654-4549-96FF-44C69EAD1366}" destId="{C9D8C932-85FD-4742-A400-234950FA6980}" srcOrd="1" destOrd="1" parTransId="{43A98878-EE74-4EFB-99DB-3A69FAC3F3AC}" sibTransId="{10730323-576F-46AD-AD48-B6E57741FDC3}"/>
    <dgm:cxn modelId="{600ACF85-395F-4EA8-BF53-EFD6C084ABD2}" type="presOf" srcId="{B373AE3D-02D6-47A0-89D8-B19B51E5547A}" destId="{FCEA4688-4EF8-47A3-A5EE-25965E43BE54}" srcOrd="0" destOrd="0" presId="urn:microsoft.com/office/officeart/2005/8/layout/hierarchy3"/>
    <dgm:cxn modelId="{41B31D5D-D5AC-4CD0-AD49-D48D1169423C}" type="presParOf" srcId="{FCEA4688-4EF8-47A3-A5EE-25965E43BE54}" destId="{E0144F0D-EC27-49E4-A032-66F0C571A918}" srcOrd="0" destOrd="0" presId="urn:microsoft.com/office/officeart/2005/8/layout/hierarchy3"/>
    <dgm:cxn modelId="{4C16F9BF-1E88-4915-8B18-AF43289138B1}" type="presParOf" srcId="{E0144F0D-EC27-49E4-A032-66F0C571A918}" destId="{9D9DC350-34BB-4B1C-B09B-BB710C38A05C}" srcOrd="0" destOrd="0" presId="urn:microsoft.com/office/officeart/2005/8/layout/hierarchy3"/>
    <dgm:cxn modelId="{BAC0D5B8-55A0-4B73-9607-5538CAEE3AEC}" type="presOf" srcId="{691DF5F1-1CE8-45B8-8829-9A9C5BDE2AEC}" destId="{9D9DC350-34BB-4B1C-B09B-BB710C38A05C}" srcOrd="0" destOrd="0" presId="urn:microsoft.com/office/officeart/2005/8/layout/hierarchy3"/>
    <dgm:cxn modelId="{E0D71FC1-BC33-4A9E-85D0-1A87B28ABA5A}" type="presParOf" srcId="{9D9DC350-34BB-4B1C-B09B-BB710C38A05C}" destId="{038DE85C-ED15-4816-A420-B1B47F3EC22F}" srcOrd="0" destOrd="0" presId="urn:microsoft.com/office/officeart/2005/8/layout/hierarchy3"/>
    <dgm:cxn modelId="{CFC223D8-33C1-42BB-AAE5-68A1F8EE0615}" type="presOf" srcId="{691DF5F1-1CE8-45B8-8829-9A9C5BDE2AEC}" destId="{038DE85C-ED15-4816-A420-B1B47F3EC22F}" srcOrd="0" destOrd="0" presId="urn:microsoft.com/office/officeart/2005/8/layout/hierarchy3"/>
    <dgm:cxn modelId="{A43D7F95-1D05-48C6-9A6D-5B55F224D04B}" type="presParOf" srcId="{9D9DC350-34BB-4B1C-B09B-BB710C38A05C}" destId="{BB7AAFDA-3791-4FD6-956C-ED2B89E12E04}" srcOrd="1" destOrd="0" presId="urn:microsoft.com/office/officeart/2005/8/layout/hierarchy3"/>
    <dgm:cxn modelId="{76EBF088-87C3-4B9C-BD94-4B0CBBB2B0E9}" type="presOf" srcId="{691DF5F1-1CE8-45B8-8829-9A9C5BDE2AEC}" destId="{BB7AAFDA-3791-4FD6-956C-ED2B89E12E04}" srcOrd="0" destOrd="0" presId="urn:microsoft.com/office/officeart/2005/8/layout/hierarchy3"/>
    <dgm:cxn modelId="{E47BDC55-9BC4-4714-B2A8-971158365421}" type="presParOf" srcId="{E0144F0D-EC27-49E4-A032-66F0C571A918}" destId="{F36F3FAB-81AA-4176-9944-1F32DE73CE54}" srcOrd="1" destOrd="0" presId="urn:microsoft.com/office/officeart/2005/8/layout/hierarchy3"/>
    <dgm:cxn modelId="{BCA8744A-242E-4065-BF72-5B0FBC30D97C}" type="presParOf" srcId="{F36F3FAB-81AA-4176-9944-1F32DE73CE54}" destId="{AE0B76BA-3E8B-4819-810B-77760B122E9C}" srcOrd="0" destOrd="1" presId="urn:microsoft.com/office/officeart/2005/8/layout/hierarchy3"/>
    <dgm:cxn modelId="{A226C5DC-9DFE-4288-97C8-D6A98E0D27D7}" type="presOf" srcId="{B0AC5A24-8B28-4FCC-8936-256B3B3EC3EE}" destId="{AE0B76BA-3E8B-4819-810B-77760B122E9C}" srcOrd="0" destOrd="0" presId="urn:microsoft.com/office/officeart/2005/8/layout/hierarchy3"/>
    <dgm:cxn modelId="{1F6AF96A-5E6F-4B08-B08C-77B5BEE01844}" type="presParOf" srcId="{F36F3FAB-81AA-4176-9944-1F32DE73CE54}" destId="{587AA381-9156-4F84-8358-B6E2C3D64584}" srcOrd="1" destOrd="1" presId="urn:microsoft.com/office/officeart/2005/8/layout/hierarchy3"/>
    <dgm:cxn modelId="{358AA1D6-4E4A-4A5F-8A31-F3CE46469E9F}" type="presOf" srcId="{1BC8F726-875F-494C-A9FF-25EBFF027C1F}" destId="{587AA381-9156-4F84-8358-B6E2C3D64584}" srcOrd="0" destOrd="0" presId="urn:microsoft.com/office/officeart/2005/8/layout/hierarchy3"/>
    <dgm:cxn modelId="{106A1433-4996-4C55-8C30-70105DC18606}" type="presParOf" srcId="{F36F3FAB-81AA-4176-9944-1F32DE73CE54}" destId="{997E9BF4-1010-421C-B3A9-29963D752AF8}" srcOrd="2" destOrd="1" presId="urn:microsoft.com/office/officeart/2005/8/layout/hierarchy3"/>
    <dgm:cxn modelId="{608DAB62-ECAC-43BB-81AB-CF3E3662E05C}" type="presOf" srcId="{DEBA8453-5D3E-49FA-B29E-C6B1EF18076A}" destId="{997E9BF4-1010-421C-B3A9-29963D752AF8}" srcOrd="0" destOrd="0" presId="urn:microsoft.com/office/officeart/2005/8/layout/hierarchy3"/>
    <dgm:cxn modelId="{64951CBB-D239-4627-808E-FD4749E5FF0A}" type="presParOf" srcId="{F36F3FAB-81AA-4176-9944-1F32DE73CE54}" destId="{FD881435-061A-497B-94B6-57417A9E7648}" srcOrd="3" destOrd="1" presId="urn:microsoft.com/office/officeart/2005/8/layout/hierarchy3"/>
    <dgm:cxn modelId="{89A07E48-9293-41C1-8DA3-7D48D54DF579}" type="presOf" srcId="{B6EF2F61-E636-4770-AEA0-40728CA00964}" destId="{FD881435-061A-497B-94B6-57417A9E7648}" srcOrd="0" destOrd="0" presId="urn:microsoft.com/office/officeart/2005/8/layout/hierarchy3"/>
    <dgm:cxn modelId="{B6C17C03-9659-4B07-B290-B026713D5068}" type="presParOf" srcId="{FCEA4688-4EF8-47A3-A5EE-25965E43BE54}" destId="{28B18F1F-6919-4A4D-9D38-973D39986065}" srcOrd="1" destOrd="0" presId="urn:microsoft.com/office/officeart/2005/8/layout/hierarchy3"/>
    <dgm:cxn modelId="{3CA2F896-FD5C-4E00-A6ED-EEF0FCBD5626}" type="presParOf" srcId="{28B18F1F-6919-4A4D-9D38-973D39986065}" destId="{D6B726C9-34FB-4C1B-BDB9-D733D6DE4D68}" srcOrd="0" destOrd="1" presId="urn:microsoft.com/office/officeart/2005/8/layout/hierarchy3"/>
    <dgm:cxn modelId="{7F81843B-A530-4457-B25A-9EE9B724BA0A}" type="presOf" srcId="{95C0FEE7-9654-4549-96FF-44C69EAD1366}" destId="{D6B726C9-34FB-4C1B-BDB9-D733D6DE4D68}" srcOrd="0" destOrd="0" presId="urn:microsoft.com/office/officeart/2005/8/layout/hierarchy3"/>
    <dgm:cxn modelId="{6B20B9C0-0D8F-43CE-81D6-512DB58136AB}" type="presParOf" srcId="{D6B726C9-34FB-4C1B-BDB9-D733D6DE4D68}" destId="{76A999A0-1AD7-4037-959B-FDC174DC33E2}" srcOrd="0" destOrd="0" presId="urn:microsoft.com/office/officeart/2005/8/layout/hierarchy3"/>
    <dgm:cxn modelId="{66B190B6-C95C-4A2C-BEFD-18C053214E59}" type="presOf" srcId="{95C0FEE7-9654-4549-96FF-44C69EAD1366}" destId="{76A999A0-1AD7-4037-959B-FDC174DC33E2}" srcOrd="0" destOrd="0" presId="urn:microsoft.com/office/officeart/2005/8/layout/hierarchy3"/>
    <dgm:cxn modelId="{DE4ADBA5-9AD4-48D5-BD03-E4CAF8BD1E35}" type="presParOf" srcId="{D6B726C9-34FB-4C1B-BDB9-D733D6DE4D68}" destId="{633EB39A-DF74-4B24-B810-B6E8A5842AC9}" srcOrd="1" destOrd="0" presId="urn:microsoft.com/office/officeart/2005/8/layout/hierarchy3"/>
    <dgm:cxn modelId="{E9FFB288-E934-46EF-A8D0-995C60282CF6}" type="presOf" srcId="{95C0FEE7-9654-4549-96FF-44C69EAD1366}" destId="{633EB39A-DF74-4B24-B810-B6E8A5842AC9}" srcOrd="0" destOrd="0" presId="urn:microsoft.com/office/officeart/2005/8/layout/hierarchy3"/>
    <dgm:cxn modelId="{E778C4F1-B960-4C47-9DFE-445280F0B11E}" type="presParOf" srcId="{28B18F1F-6919-4A4D-9D38-973D39986065}" destId="{6B0CC956-839E-43E7-BE16-68B876FA4DF1}" srcOrd="1" destOrd="1" presId="urn:microsoft.com/office/officeart/2005/8/layout/hierarchy3"/>
    <dgm:cxn modelId="{139C580C-EDCD-442A-8B1A-7680C58E3454}" type="presParOf" srcId="{6B0CC956-839E-43E7-BE16-68B876FA4DF1}" destId="{A5119FC3-A030-4C67-9DAB-7A4CA2BB23A0}" srcOrd="0" destOrd="1" presId="urn:microsoft.com/office/officeart/2005/8/layout/hierarchy3"/>
    <dgm:cxn modelId="{005BB8DD-A14C-4AF4-AC14-36B3B1B790E8}" type="presOf" srcId="{8BB8B853-CDE7-4754-BE66-58B91358C98A}" destId="{A5119FC3-A030-4C67-9DAB-7A4CA2BB23A0}" srcOrd="0" destOrd="0" presId="urn:microsoft.com/office/officeart/2005/8/layout/hierarchy3"/>
    <dgm:cxn modelId="{2F5D2890-710B-4E5A-8EE8-A1C5A0C69E27}" type="presParOf" srcId="{6B0CC956-839E-43E7-BE16-68B876FA4DF1}" destId="{ED011EE8-4324-4192-B536-59403C582228}" srcOrd="1" destOrd="1" presId="urn:microsoft.com/office/officeart/2005/8/layout/hierarchy3"/>
    <dgm:cxn modelId="{216692D0-4601-4DAE-99CA-17B2FB243ED7}" type="presOf" srcId="{94B2D6FC-B728-4703-B2C6-BCC8B39028E7}" destId="{ED011EE8-4324-4192-B536-59403C582228}" srcOrd="0" destOrd="0" presId="urn:microsoft.com/office/officeart/2005/8/layout/hierarchy3"/>
    <dgm:cxn modelId="{80F3B363-72B0-4C33-8B9A-3C6AA78C5D4E}" type="presParOf" srcId="{6B0CC956-839E-43E7-BE16-68B876FA4DF1}" destId="{15235CB4-AD17-49CC-8193-083D1F82FF5E}" srcOrd="2" destOrd="1" presId="urn:microsoft.com/office/officeart/2005/8/layout/hierarchy3"/>
    <dgm:cxn modelId="{67A0BCC6-9FF5-426D-A10C-F08F1FE64D6D}" type="presOf" srcId="{43A98878-EE74-4EFB-99DB-3A69FAC3F3AC}" destId="{15235CB4-AD17-49CC-8193-083D1F82FF5E}" srcOrd="0" destOrd="0" presId="urn:microsoft.com/office/officeart/2005/8/layout/hierarchy3"/>
    <dgm:cxn modelId="{52D6B8CD-7358-418E-95DF-CDCF0A32ACB3}" type="presParOf" srcId="{6B0CC956-839E-43E7-BE16-68B876FA4DF1}" destId="{4E960977-3D3C-4003-BBAC-EB0F87684170}" srcOrd="3" destOrd="1" presId="urn:microsoft.com/office/officeart/2005/8/layout/hierarchy3"/>
    <dgm:cxn modelId="{D1DB1311-E1F0-4F3A-9748-5459D61B5662}" type="presOf" srcId="{C9D8C932-85FD-4742-A400-234950FA6980}" destId="{4E960977-3D3C-4003-BBAC-EB0F87684170}" srcOrd="0"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A88D02-B0C2-4BEA-8806-E8A11D177E8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77152E93-24C1-4D2C-9627-A3DE2AE4ED04}">
      <dgm:prSet phldrT="[Text]" custT="1"/>
      <dgm:spPr/>
      <dgm:t>
        <a:bodyPr/>
        <a:lstStyle/>
        <a:p>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vọng</a:t>
          </a:r>
          <a:r>
            <a:rPr lang="en-US" sz="2800" dirty="0" smtClean="0">
              <a:latin typeface="Times New Roman" panose="02020603050405020304" pitchFamily="18" charset="0"/>
              <a:cs typeface="Times New Roman" panose="02020603050405020304" pitchFamily="18" charset="0"/>
            </a:rPr>
            <a:t> </a:t>
          </a:r>
          <a:endParaRPr lang="en-US" sz="2800" dirty="0"/>
        </a:p>
      </dgm:t>
    </dgm:pt>
    <dgm:pt modelId="{2FF3B302-532F-4656-BE1E-C6C1EA4AC52F}" cxnId="{A34CF4B5-4AEA-41D5-8355-6171507C0C61}" type="parTrans">
      <dgm:prSet/>
      <dgm:spPr/>
      <dgm:t>
        <a:bodyPr/>
        <a:lstStyle/>
        <a:p>
          <a:endParaRPr lang="en-US"/>
        </a:p>
      </dgm:t>
    </dgm:pt>
    <dgm:pt modelId="{643EEC42-D7D9-4E80-ADB6-6184B7654F0E}" cxnId="{A34CF4B5-4AEA-41D5-8355-6171507C0C61}" type="sibTrans">
      <dgm:prSet/>
      <dgm:spPr/>
      <dgm:t>
        <a:bodyPr/>
        <a:lstStyle/>
        <a:p>
          <a:endParaRPr lang="en-US"/>
        </a:p>
      </dgm:t>
    </dgm:pt>
    <dgm:pt modelId="{26553103-A6C5-4D0F-9D8D-D91AFA9DB89C}">
      <dgm:prSet phldrT="[Text]" phldr="0" custT="1"/>
      <dgm:spPr/>
      <dgm:t>
        <a:bodyPr vert="horz" wrap="square"/>
        <a:p>
          <a:pPr>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Y</a:t>
          </a:r>
          <a:r>
            <a:rPr lang="en-US" sz="2800" dirty="0" err="1" smtClean="0">
              <a:latin typeface="Times New Roman" panose="02020603050405020304" pitchFamily="18" charset="0"/>
              <a:cs typeface="Times New Roman" panose="02020603050405020304" pitchFamily="18" charset="0"/>
            </a:rPr>
            <a:t>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a:t/>
          </a:r>
          <a:endParaRPr lang="en-US" sz="2800" dirty="0"/>
        </a:p>
      </dgm:t>
    </dgm:pt>
    <dgm:pt modelId="{5653EAE5-9526-4AF5-8BA9-E1D445B02ACD}" cxnId="{C0789774-A330-4036-AF3F-92E36B663E38}" type="parTrans">
      <dgm:prSet/>
      <dgm:spPr/>
      <dgm:t>
        <a:bodyPr/>
        <a:lstStyle/>
        <a:p>
          <a:endParaRPr lang="en-US"/>
        </a:p>
      </dgm:t>
    </dgm:pt>
    <dgm:pt modelId="{8EC410FF-5F25-49CF-B3F5-5FF7E7C066FA}" cxnId="{C0789774-A330-4036-AF3F-92E36B663E38}" type="sibTrans">
      <dgm:prSet/>
      <dgm:spPr/>
      <dgm:t>
        <a:bodyPr/>
        <a:lstStyle/>
        <a:p>
          <a:endParaRPr lang="en-US"/>
        </a:p>
      </dgm:t>
    </dgm:pt>
    <dgm:pt modelId="{3036F95B-E85A-4170-99F1-6069CC1D190A}">
      <dgm:prSet phldrT="[Text]" custT="1"/>
      <dgm:spPr/>
      <dgm:t>
        <a:bodyPr/>
        <a:lstStyle/>
        <a:p>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CTĐ</a:t>
          </a:r>
          <a:endParaRPr lang="en-US" sz="2800" dirty="0">
            <a:latin typeface="Times New Roman" panose="02020603050405020304" pitchFamily="18" charset="0"/>
            <a:cs typeface="Times New Roman" panose="02020603050405020304" pitchFamily="18" charset="0"/>
          </a:endParaRPr>
        </a:p>
      </dgm:t>
    </dgm:pt>
    <dgm:pt modelId="{1481FA33-EA0C-4D98-BDDF-30A73E9C4917}" cxnId="{E4B5835E-CEFC-4E71-8271-416C6B7D5440}" type="parTrans">
      <dgm:prSet/>
      <dgm:spPr/>
      <dgm:t>
        <a:bodyPr/>
        <a:lstStyle/>
        <a:p>
          <a:endParaRPr lang="en-US"/>
        </a:p>
      </dgm:t>
    </dgm:pt>
    <dgm:pt modelId="{137EBE2D-65AB-4F27-BE65-BF29CA3CADE7}" cxnId="{E4B5835E-CEFC-4E71-8271-416C6B7D5440}" type="sibTrans">
      <dgm:prSet/>
      <dgm:spPr/>
      <dgm:t>
        <a:bodyPr/>
        <a:lstStyle/>
        <a:p>
          <a:endParaRPr lang="en-US"/>
        </a:p>
      </dgm:t>
    </dgm:pt>
    <dgm:pt modelId="{5103A231-7675-40F2-A299-EEBF9094E2B2}">
      <dgm:prSet phldrT="[Text]" custT="1"/>
      <dgm:spPr/>
      <dgm:t>
        <a:bodyPr/>
        <a:lstStyle/>
        <a:p>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lầm</a:t>
          </a:r>
          <a:endParaRPr lang="en-US" sz="2800" dirty="0">
            <a:latin typeface="Times New Roman" panose="02020603050405020304" pitchFamily="18" charset="0"/>
            <a:cs typeface="Times New Roman" panose="02020603050405020304" pitchFamily="18" charset="0"/>
          </a:endParaRPr>
        </a:p>
      </dgm:t>
    </dgm:pt>
    <dgm:pt modelId="{740C4BDF-1BF5-4025-9F2A-711F90E14540}" cxnId="{439C6BC6-AA24-41E9-A5A7-7C341CE84066}" type="parTrans">
      <dgm:prSet/>
      <dgm:spPr/>
      <dgm:t>
        <a:bodyPr/>
        <a:lstStyle/>
        <a:p>
          <a:endParaRPr lang="en-US"/>
        </a:p>
      </dgm:t>
    </dgm:pt>
    <dgm:pt modelId="{786041BE-6F67-47F3-8A28-0F142A7FB83D}" cxnId="{439C6BC6-AA24-41E9-A5A7-7C341CE84066}" type="sibTrans">
      <dgm:prSet/>
      <dgm:spPr/>
      <dgm:t>
        <a:bodyPr/>
        <a:lstStyle/>
        <a:p>
          <a:endParaRPr lang="en-US"/>
        </a:p>
      </dgm:t>
    </dgm:pt>
    <dgm:pt modelId="{F513816D-8CAC-4F1A-B93E-BE915B4FBDEC}">
      <dgm:prSet phldrT="[Text]" phldr="0" custT="1"/>
      <dgm:spPr/>
      <dgm:t>
        <a:bodyPr vert="horz" wrap="square"/>
        <a:p>
          <a:pPr>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a:t/>
          </a:r>
          <a:endParaRPr lang="en-US" sz="2800" dirty="0"/>
        </a:p>
      </dgm:t>
    </dgm:pt>
    <dgm:pt modelId="{8679E7FE-7A97-4F50-9812-1A4286BA8C72}" cxnId="{8577EBF9-80DF-485D-B140-55A8558D2B98}" type="parTrans">
      <dgm:prSet/>
      <dgm:spPr/>
      <dgm:t>
        <a:bodyPr/>
        <a:lstStyle/>
        <a:p>
          <a:endParaRPr lang="en-US"/>
        </a:p>
      </dgm:t>
    </dgm:pt>
    <dgm:pt modelId="{2B874664-B046-42FD-A885-FD66BF5514B2}" cxnId="{8577EBF9-80DF-485D-B140-55A8558D2B98}" type="sibTrans">
      <dgm:prSet/>
      <dgm:spPr/>
      <dgm:t>
        <a:bodyPr/>
        <a:lstStyle/>
        <a:p>
          <a:endParaRPr lang="en-US"/>
        </a:p>
      </dgm:t>
    </dgm:pt>
    <dgm:pt modelId="{E22D34C9-1108-4EF5-8763-9396F49E0822}">
      <dgm:prSet phldrT="[Text]" custT="1"/>
      <dgm:spPr/>
      <dgm:t>
        <a:bodyPr/>
        <a:lstStyle/>
        <a:p>
          <a:r>
            <a:rPr lang="en-US" sz="2800" dirty="0" err="1" smtClean="0">
              <a:latin typeface="Times New Roman" panose="02020603050405020304" pitchFamily="18" charset="0"/>
              <a:cs typeface="Times New Roman" panose="02020603050405020304" pitchFamily="18" charset="0"/>
            </a:rPr>
            <a:t>Vũ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chết</a:t>
          </a:r>
          <a:endParaRPr lang="en-US" sz="2800" dirty="0"/>
        </a:p>
      </dgm:t>
    </dgm:pt>
    <dgm:pt modelId="{A0162D8F-E123-4A6D-9F4F-AD6515E5F2A1}" cxnId="{B6B7B0B5-C1A7-43DF-8322-2034B91F58FD}" type="parTrans">
      <dgm:prSet/>
      <dgm:spPr/>
      <dgm:t>
        <a:bodyPr/>
        <a:lstStyle/>
        <a:p>
          <a:endParaRPr lang="en-US"/>
        </a:p>
      </dgm:t>
    </dgm:pt>
    <dgm:pt modelId="{428374F1-6478-4E07-9135-8A963A3ECCAB}" cxnId="{B6B7B0B5-C1A7-43DF-8322-2034B91F58FD}" type="sibTrans">
      <dgm:prSet/>
      <dgm:spPr/>
      <dgm:t>
        <a:bodyPr/>
        <a:lstStyle/>
        <a:p>
          <a:endParaRPr lang="en-US"/>
        </a:p>
      </dgm:t>
    </dgm:pt>
    <dgm:pt modelId="{CE0CB7E8-3935-42C6-9322-DF7C57B7C9AE}" type="pres">
      <dgm:prSet presAssocID="{35A88D02-B0C2-4BEA-8806-E8A11D177E8C}" presName="Name0" presStyleCnt="0">
        <dgm:presLayoutVars>
          <dgm:chPref val="3"/>
          <dgm:dir/>
          <dgm:animLvl val="lvl"/>
          <dgm:resizeHandles/>
        </dgm:presLayoutVars>
      </dgm:prSet>
      <dgm:spPr/>
      <dgm:t>
        <a:bodyPr/>
        <a:lstStyle/>
        <a:p>
          <a:endParaRPr lang="en-US"/>
        </a:p>
      </dgm:t>
    </dgm:pt>
    <dgm:pt modelId="{28EC47CC-EADD-42B8-B680-335B857168AF}" type="pres">
      <dgm:prSet presAssocID="{77152E93-24C1-4D2C-9627-A3DE2AE4ED04}" presName="horFlow" presStyleCnt="0"/>
      <dgm:spPr/>
    </dgm:pt>
    <dgm:pt modelId="{A3F5C4B1-E5A2-4339-98D9-3AC2F8FEEBF5}" type="pres">
      <dgm:prSet presAssocID="{77152E93-24C1-4D2C-9627-A3DE2AE4ED04}" presName="bigChev" presStyleLbl="node1" presStyleIdx="0" presStyleCnt="2" custScaleX="94185"/>
      <dgm:spPr/>
      <dgm:t>
        <a:bodyPr/>
        <a:lstStyle/>
        <a:p>
          <a:endParaRPr lang="en-US"/>
        </a:p>
      </dgm:t>
    </dgm:pt>
    <dgm:pt modelId="{F5A30CC2-82A3-438E-87DA-56EFD788D9BB}" type="pres">
      <dgm:prSet presAssocID="{5653EAE5-9526-4AF5-8BA9-E1D445B02ACD}" presName="parTrans" presStyleCnt="0"/>
      <dgm:spPr/>
    </dgm:pt>
    <dgm:pt modelId="{AB1937C7-3877-449C-B926-218740DA1AB5}" type="pres">
      <dgm:prSet presAssocID="{26553103-A6C5-4D0F-9D8D-D91AFA9DB89C}" presName="node" presStyleLbl="alignAccFollowNode1" presStyleIdx="0" presStyleCnt="4" custScaleX="114189" custScaleY="116568">
        <dgm:presLayoutVars>
          <dgm:bulletEnabled val="1"/>
        </dgm:presLayoutVars>
      </dgm:prSet>
      <dgm:spPr/>
      <dgm:t>
        <a:bodyPr/>
        <a:lstStyle/>
        <a:p>
          <a:endParaRPr lang="en-US"/>
        </a:p>
      </dgm:t>
    </dgm:pt>
    <dgm:pt modelId="{BCE6A536-2A56-4A59-A348-D4A7595BF0AF}" type="pres">
      <dgm:prSet presAssocID="{8EC410FF-5F25-49CF-B3F5-5FF7E7C066FA}" presName="sibTrans" presStyleCnt="0"/>
      <dgm:spPr/>
    </dgm:pt>
    <dgm:pt modelId="{3B2C8F90-FC23-42EF-AB54-03C29B15C968}" type="pres">
      <dgm:prSet presAssocID="{3036F95B-E85A-4170-99F1-6069CC1D190A}" presName="node" presStyleLbl="alignAccFollowNode1" presStyleIdx="1" presStyleCnt="4" custScaleX="119068" custScaleY="116568">
        <dgm:presLayoutVars>
          <dgm:bulletEnabled val="1"/>
        </dgm:presLayoutVars>
      </dgm:prSet>
      <dgm:spPr/>
      <dgm:t>
        <a:bodyPr/>
        <a:lstStyle/>
        <a:p>
          <a:endParaRPr lang="en-US"/>
        </a:p>
      </dgm:t>
    </dgm:pt>
    <dgm:pt modelId="{65F89101-ED09-4A97-8D69-261179E39B2C}" type="pres">
      <dgm:prSet presAssocID="{77152E93-24C1-4D2C-9627-A3DE2AE4ED04}" presName="vSp" presStyleCnt="0"/>
      <dgm:spPr/>
    </dgm:pt>
    <dgm:pt modelId="{178BC41F-3987-428E-9011-2D88AA02FF35}" type="pres">
      <dgm:prSet presAssocID="{5103A231-7675-40F2-A299-EEBF9094E2B2}" presName="horFlow" presStyleCnt="0"/>
      <dgm:spPr/>
    </dgm:pt>
    <dgm:pt modelId="{3DA36C36-EE7A-49E9-B589-3DB16F4C87C0}" type="pres">
      <dgm:prSet presAssocID="{5103A231-7675-40F2-A299-EEBF9094E2B2}" presName="bigChev" presStyleLbl="node1" presStyleIdx="1" presStyleCnt="2"/>
      <dgm:spPr/>
      <dgm:t>
        <a:bodyPr/>
        <a:lstStyle/>
        <a:p>
          <a:endParaRPr lang="en-US"/>
        </a:p>
      </dgm:t>
    </dgm:pt>
    <dgm:pt modelId="{0C4EACE1-678D-41C6-ACDD-923425613AD4}" type="pres">
      <dgm:prSet presAssocID="{8679E7FE-7A97-4F50-9812-1A4286BA8C72}" presName="parTrans" presStyleCnt="0"/>
      <dgm:spPr/>
    </dgm:pt>
    <dgm:pt modelId="{489B2CD2-CA40-43CC-BD1D-730D886E20A7}" type="pres">
      <dgm:prSet presAssocID="{F513816D-8CAC-4F1A-B93E-BE915B4FBDEC}" presName="node" presStyleLbl="alignAccFollowNode1" presStyleIdx="2" presStyleCnt="4" custScaleX="115285" custScaleY="130119">
        <dgm:presLayoutVars>
          <dgm:bulletEnabled val="1"/>
        </dgm:presLayoutVars>
      </dgm:prSet>
      <dgm:spPr/>
      <dgm:t>
        <a:bodyPr/>
        <a:lstStyle/>
        <a:p>
          <a:endParaRPr lang="en-US"/>
        </a:p>
      </dgm:t>
    </dgm:pt>
    <dgm:pt modelId="{07223CBF-AAE2-4A23-8834-586AC2E7A5AD}" type="pres">
      <dgm:prSet presAssocID="{2B874664-B046-42FD-A885-FD66BF5514B2}" presName="sibTrans" presStyleCnt="0"/>
      <dgm:spPr/>
    </dgm:pt>
    <dgm:pt modelId="{C513C3E2-13AD-4094-9947-2492795F38A4}" type="pres">
      <dgm:prSet presAssocID="{E22D34C9-1108-4EF5-8763-9396F49E0822}" presName="node" presStyleLbl="alignAccFollowNode1" presStyleIdx="3" presStyleCnt="4" custScaleX="123196" custScaleY="130119">
        <dgm:presLayoutVars>
          <dgm:bulletEnabled val="1"/>
        </dgm:presLayoutVars>
      </dgm:prSet>
      <dgm:spPr/>
      <dgm:t>
        <a:bodyPr/>
        <a:lstStyle/>
        <a:p>
          <a:endParaRPr lang="en-US"/>
        </a:p>
      </dgm:t>
    </dgm:pt>
  </dgm:ptLst>
  <dgm:cxnLst>
    <dgm:cxn modelId="{A34CF4B5-4AEA-41D5-8355-6171507C0C61}" srcId="{35A88D02-B0C2-4BEA-8806-E8A11D177E8C}" destId="{77152E93-24C1-4D2C-9627-A3DE2AE4ED04}" srcOrd="0" destOrd="0" parTransId="{2FF3B302-532F-4656-BE1E-C6C1EA4AC52F}" sibTransId="{643EEC42-D7D9-4E80-ADB6-6184B7654F0E}"/>
    <dgm:cxn modelId="{C0789774-A330-4036-AF3F-92E36B663E38}" srcId="{77152E93-24C1-4D2C-9627-A3DE2AE4ED04}" destId="{26553103-A6C5-4D0F-9D8D-D91AFA9DB89C}" srcOrd="0" destOrd="0" parTransId="{5653EAE5-9526-4AF5-8BA9-E1D445B02ACD}" sibTransId="{8EC410FF-5F25-49CF-B3F5-5FF7E7C066FA}"/>
    <dgm:cxn modelId="{E4B5835E-CEFC-4E71-8271-416C6B7D5440}" srcId="{77152E93-24C1-4D2C-9627-A3DE2AE4ED04}" destId="{3036F95B-E85A-4170-99F1-6069CC1D190A}" srcOrd="1" destOrd="0" parTransId="{1481FA33-EA0C-4D98-BDDF-30A73E9C4917}" sibTransId="{137EBE2D-65AB-4F27-BE65-BF29CA3CADE7}"/>
    <dgm:cxn modelId="{439C6BC6-AA24-41E9-A5A7-7C341CE84066}" srcId="{35A88D02-B0C2-4BEA-8806-E8A11D177E8C}" destId="{5103A231-7675-40F2-A299-EEBF9094E2B2}" srcOrd="1" destOrd="0" parTransId="{740C4BDF-1BF5-4025-9F2A-711F90E14540}" sibTransId="{786041BE-6F67-47F3-8A28-0F142A7FB83D}"/>
    <dgm:cxn modelId="{8577EBF9-80DF-485D-B140-55A8558D2B98}" srcId="{5103A231-7675-40F2-A299-EEBF9094E2B2}" destId="{F513816D-8CAC-4F1A-B93E-BE915B4FBDEC}" srcOrd="0" destOrd="1" parTransId="{8679E7FE-7A97-4F50-9812-1A4286BA8C72}" sibTransId="{2B874664-B046-42FD-A885-FD66BF5514B2}"/>
    <dgm:cxn modelId="{B6B7B0B5-C1A7-43DF-8322-2034B91F58FD}" srcId="{5103A231-7675-40F2-A299-EEBF9094E2B2}" destId="{E22D34C9-1108-4EF5-8763-9396F49E0822}" srcOrd="1" destOrd="1" parTransId="{A0162D8F-E123-4A6D-9F4F-AD6515E5F2A1}" sibTransId="{428374F1-6478-4E07-9135-8A963A3ECCAB}"/>
    <dgm:cxn modelId="{EA937A49-FD87-43CE-9B00-DC3225E2763B}" type="presOf" srcId="{35A88D02-B0C2-4BEA-8806-E8A11D177E8C}" destId="{CE0CB7E8-3935-42C6-9322-DF7C57B7C9AE}" srcOrd="0" destOrd="0" presId="urn:microsoft.com/office/officeart/2005/8/layout/lProcess3"/>
    <dgm:cxn modelId="{CF054879-F999-49FB-904C-FF1430E9A336}" type="presParOf" srcId="{CE0CB7E8-3935-42C6-9322-DF7C57B7C9AE}" destId="{28EC47CC-EADD-42B8-B680-335B857168AF}" srcOrd="0" destOrd="0" presId="urn:microsoft.com/office/officeart/2005/8/layout/lProcess3"/>
    <dgm:cxn modelId="{C9420670-AB8A-4C13-9246-6BC2008032C9}" type="presParOf" srcId="{28EC47CC-EADD-42B8-B680-335B857168AF}" destId="{A3F5C4B1-E5A2-4339-98D9-3AC2F8FEEBF5}" srcOrd="0" destOrd="0" presId="urn:microsoft.com/office/officeart/2005/8/layout/lProcess3"/>
    <dgm:cxn modelId="{74E24D7D-E72D-47F5-936A-364BB55E3C26}" type="presOf" srcId="{77152E93-24C1-4D2C-9627-A3DE2AE4ED04}" destId="{A3F5C4B1-E5A2-4339-98D9-3AC2F8FEEBF5}" srcOrd="0" destOrd="0" presId="urn:microsoft.com/office/officeart/2005/8/layout/lProcess3"/>
    <dgm:cxn modelId="{57EBA618-DE4B-4AEB-9304-CF1AD66D72C7}" type="presParOf" srcId="{28EC47CC-EADD-42B8-B680-335B857168AF}" destId="{F5A30CC2-82A3-438E-87DA-56EFD788D9BB}" srcOrd="1" destOrd="0" presId="urn:microsoft.com/office/officeart/2005/8/layout/lProcess3"/>
    <dgm:cxn modelId="{4B37FDD7-7580-4BEC-83CF-792E73E19A35}" type="presParOf" srcId="{28EC47CC-EADD-42B8-B680-335B857168AF}" destId="{AB1937C7-3877-449C-B926-218740DA1AB5}" srcOrd="2" destOrd="0" presId="urn:microsoft.com/office/officeart/2005/8/layout/lProcess3"/>
    <dgm:cxn modelId="{C8CA4159-2429-4826-947C-E525EEC41C1D}" type="presOf" srcId="{26553103-A6C5-4D0F-9D8D-D91AFA9DB89C}" destId="{AB1937C7-3877-449C-B926-218740DA1AB5}" srcOrd="0" destOrd="0" presId="urn:microsoft.com/office/officeart/2005/8/layout/lProcess3"/>
    <dgm:cxn modelId="{4D0B1A3F-DCC3-4D7B-9EE9-F193F958E476}" type="presParOf" srcId="{28EC47CC-EADD-42B8-B680-335B857168AF}" destId="{BCE6A536-2A56-4A59-A348-D4A7595BF0AF}" srcOrd="3" destOrd="0" presId="urn:microsoft.com/office/officeart/2005/8/layout/lProcess3"/>
    <dgm:cxn modelId="{CC5BE9DE-1FA9-4881-858F-0CA175871F54}" type="presParOf" srcId="{28EC47CC-EADD-42B8-B680-335B857168AF}" destId="{3B2C8F90-FC23-42EF-AB54-03C29B15C968}" srcOrd="4" destOrd="0" presId="urn:microsoft.com/office/officeart/2005/8/layout/lProcess3"/>
    <dgm:cxn modelId="{133DC1AF-F47D-4C2A-9810-84319A2D92B7}" type="presOf" srcId="{3036F95B-E85A-4170-99F1-6069CC1D190A}" destId="{3B2C8F90-FC23-42EF-AB54-03C29B15C968}" srcOrd="0" destOrd="0" presId="urn:microsoft.com/office/officeart/2005/8/layout/lProcess3"/>
    <dgm:cxn modelId="{C9FB4325-2621-4BF3-9533-30759B75149C}" type="presParOf" srcId="{CE0CB7E8-3935-42C6-9322-DF7C57B7C9AE}" destId="{65F89101-ED09-4A97-8D69-261179E39B2C}" srcOrd="1" destOrd="0" presId="urn:microsoft.com/office/officeart/2005/8/layout/lProcess3"/>
    <dgm:cxn modelId="{DE43464D-3E4B-4566-8715-DA3933AE9710}" type="presParOf" srcId="{CE0CB7E8-3935-42C6-9322-DF7C57B7C9AE}" destId="{178BC41F-3987-428E-9011-2D88AA02FF35}" srcOrd="2" destOrd="0" presId="urn:microsoft.com/office/officeart/2005/8/layout/lProcess3"/>
    <dgm:cxn modelId="{806564D7-460F-40BB-8FB3-36F26D82DA24}" type="presParOf" srcId="{178BC41F-3987-428E-9011-2D88AA02FF35}" destId="{3DA36C36-EE7A-49E9-B589-3DB16F4C87C0}" srcOrd="0" destOrd="2" presId="urn:microsoft.com/office/officeart/2005/8/layout/lProcess3"/>
    <dgm:cxn modelId="{D5A2A21B-90FD-444B-B746-18D1C1A5B0A0}" type="presOf" srcId="{5103A231-7675-40F2-A299-EEBF9094E2B2}" destId="{3DA36C36-EE7A-49E9-B589-3DB16F4C87C0}" srcOrd="0" destOrd="0" presId="urn:microsoft.com/office/officeart/2005/8/layout/lProcess3"/>
    <dgm:cxn modelId="{CBB06B43-95D2-456F-A0FD-8D506ABF0AE7}" type="presParOf" srcId="{178BC41F-3987-428E-9011-2D88AA02FF35}" destId="{0C4EACE1-678D-41C6-ACDD-923425613AD4}" srcOrd="1" destOrd="2" presId="urn:microsoft.com/office/officeart/2005/8/layout/lProcess3"/>
    <dgm:cxn modelId="{F3D004E4-3B63-401E-A517-410CCDA8164F}" type="presParOf" srcId="{178BC41F-3987-428E-9011-2D88AA02FF35}" destId="{489B2CD2-CA40-43CC-BD1D-730D886E20A7}" srcOrd="2" destOrd="2" presId="urn:microsoft.com/office/officeart/2005/8/layout/lProcess3"/>
    <dgm:cxn modelId="{7F484FCD-AF26-40DB-B292-4527939A54C6}" type="presOf" srcId="{F513816D-8CAC-4F1A-B93E-BE915B4FBDEC}" destId="{489B2CD2-CA40-43CC-BD1D-730D886E20A7}" srcOrd="0" destOrd="0" presId="urn:microsoft.com/office/officeart/2005/8/layout/lProcess3"/>
    <dgm:cxn modelId="{0200FB81-FACB-4BBB-8C44-9D5E5B52BF9A}" type="presParOf" srcId="{178BC41F-3987-428E-9011-2D88AA02FF35}" destId="{07223CBF-AAE2-4A23-8834-586AC2E7A5AD}" srcOrd="3" destOrd="2" presId="urn:microsoft.com/office/officeart/2005/8/layout/lProcess3"/>
    <dgm:cxn modelId="{9815EE26-6A35-4BF8-96B2-5D05BB8BEF79}" type="presParOf" srcId="{178BC41F-3987-428E-9011-2D88AA02FF35}" destId="{C513C3E2-13AD-4094-9947-2492795F38A4}" srcOrd="4" destOrd="2" presId="urn:microsoft.com/office/officeart/2005/8/layout/lProcess3"/>
    <dgm:cxn modelId="{B7370BFF-5AA1-4164-9D3B-C8E108DB8C3D}" type="presOf" srcId="{E22D34C9-1108-4EF5-8763-9396F49E0822}" destId="{C513C3E2-13AD-4094-9947-2492795F38A4}" srcOrd="0" destOrd="0" presId="urn:microsoft.com/office/officeart/2005/8/layout/lProcess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5FF063-451C-45A8-90CD-E2E168C8DC39}" type="doc">
      <dgm:prSet loTypeId="list" loCatId="list" qsTypeId="urn:microsoft.com/office/officeart/2005/8/quickstyle/simple1" qsCatId="simple" csTypeId="urn:microsoft.com/office/officeart/2005/8/colors/accent1_2" csCatId="accent1" phldr="1"/>
      <dgm:spPr/>
      <dgm:t>
        <a:bodyPr/>
        <a:lstStyle/>
        <a:p>
          <a:endParaRPr lang="en-US"/>
        </a:p>
      </dgm:t>
    </dgm:pt>
    <dgm:pt modelId="{2024C823-7201-4CCC-95F2-EC6C5ED27683}">
      <dgm:prSet phldr="0" custT="1"/>
      <dgm:spPr/>
      <dgm:t>
        <a:bodyPr vert="horz" wrap="square"/>
        <a:p>
          <a:pPr>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Chủ</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yếu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đối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thoại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
          </a:r>
          <a:endParaRPr lang="en-US" sz="2400" b="1" dirty="0" smtClean="0">
            <a:solidFill>
              <a:schemeClr val="tx1"/>
            </a:solidFill>
            <a:latin typeface="Times New Roman" panose="02020603050405020304" pitchFamily="18" charset="0"/>
            <a:cs typeface="Times New Roman" panose="02020603050405020304" pitchFamily="18" charset="0"/>
          </a:endParaRPr>
        </a:p>
      </dgm:t>
    </dgm:pt>
    <dgm:pt modelId="{497D92AA-7498-46BB-B72F-38AEE5128D30}" cxnId="{28EAC2DB-0DAA-4DBB-AA48-224FE7F3E9DC}" type="parTrans">
      <dgm:prSet/>
      <dgm:spPr/>
      <dgm:t>
        <a:bodyPr/>
        <a:lstStyle/>
        <a:p>
          <a:endParaRPr lang="en-US"/>
        </a:p>
      </dgm:t>
    </dgm:pt>
    <dgm:pt modelId="{D29B6358-BC9A-4B72-9762-5573102B5E82}" cxnId="{28EAC2DB-0DAA-4DBB-AA48-224FE7F3E9DC}" type="sibTrans">
      <dgm:prSet/>
      <dgm:spPr/>
      <dgm:t>
        <a:bodyPr/>
        <a:lstStyle/>
        <a:p>
          <a:endParaRPr lang="en-US"/>
        </a:p>
      </dgm:t>
    </dgm:pt>
    <dgm:pt modelId="{045A4AA5-C6B5-4451-A8CA-0B942EA99C2A}">
      <dgm:prSet phldr="0" custT="1"/>
      <dgm:spPr/>
      <dgm:t>
        <a:bodyPr vert="horz" wrap="square"/>
        <a:p>
          <a:pPr>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T</a:t>
          </a:r>
          <a:r>
            <a:rPr lang="en-US" sz="2400" b="1" dirty="0" err="1" smtClean="0">
              <a:solidFill>
                <a:schemeClr val="tx1"/>
              </a:solidFill>
              <a:latin typeface="Times New Roman" panose="02020603050405020304" pitchFamily="18" charset="0"/>
              <a:cs typeface="Times New Roman" panose="02020603050405020304" pitchFamily="18" charset="0"/>
            </a:rPr>
            <a:t>hể</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hiện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sinh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tình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huống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xung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tính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cách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nhân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vật</a:t>
          </a:r>
          <a:r>
            <a:rPr lang="en-US" sz="1700" b="1" dirty="0" smtClean="0">
              <a:solidFill>
                <a:schemeClr val="tx1"/>
              </a:solidFill>
              <a:latin typeface="Times New Roman" panose="02020603050405020304" pitchFamily="18" charset="0"/>
              <a:cs typeface="Times New Roman" panose="02020603050405020304" pitchFamily="18" charset="0"/>
            </a:rPr>
            <a:t> </a:t>
          </a:r>
          <a:r>
            <a:rPr lang="en-US" sz="1700" b="1" dirty="0" smtClean="0">
              <a:solidFill>
                <a:schemeClr val="tx1"/>
              </a:solidFill>
              <a:latin typeface="Times New Roman" panose="02020603050405020304" pitchFamily="18" charset="0"/>
              <a:cs typeface="Times New Roman" panose="02020603050405020304" pitchFamily="18" charset="0"/>
            </a:rPr>
            <a:t/>
          </a:r>
          <a:endParaRPr lang="en-US" sz="1700" b="1" dirty="0" smtClean="0">
            <a:solidFill>
              <a:schemeClr val="tx1"/>
            </a:solidFill>
            <a:latin typeface="Times New Roman" panose="02020603050405020304" pitchFamily="18" charset="0"/>
            <a:cs typeface="Times New Roman" panose="02020603050405020304" pitchFamily="18" charset="0"/>
          </a:endParaRPr>
        </a:p>
      </dgm:t>
    </dgm:pt>
    <dgm:pt modelId="{5EE8F13F-72C3-4CA1-B8B6-8669C9BB9911}" cxnId="{7365C1AF-6C4E-4876-B21E-FF94A7B1B910}" type="parTrans">
      <dgm:prSet/>
      <dgm:spPr/>
      <dgm:t>
        <a:bodyPr/>
        <a:lstStyle/>
        <a:p>
          <a:endParaRPr lang="en-US"/>
        </a:p>
      </dgm:t>
    </dgm:pt>
    <dgm:pt modelId="{0BE61F70-8DB9-400C-AED0-4909FD1F4884}" cxnId="{7365C1AF-6C4E-4876-B21E-FF94A7B1B910}" type="sibTrans">
      <dgm:prSet/>
      <dgm:spPr/>
      <dgm:t>
        <a:bodyPr/>
        <a:lstStyle/>
        <a:p>
          <a:endParaRPr lang="en-US"/>
        </a:p>
      </dgm:t>
    </dgm:pt>
    <dgm:pt modelId="{362EAFAA-64B9-4169-9B96-DE058D767402}">
      <dgm:prSet phldr="0" custT="1"/>
      <dgm:spPr/>
      <dgm:t>
        <a:bodyPr vert="horz" wrap="square"/>
        <a:p>
          <a:pPr>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T</a:t>
          </a:r>
          <a:r>
            <a:rPr lang="en-US" sz="2400" b="1" dirty="0" err="1" smtClean="0">
              <a:solidFill>
                <a:schemeClr val="tx1"/>
              </a:solidFill>
              <a:latin typeface="Times New Roman" panose="02020603050405020304" pitchFamily="18" charset="0"/>
              <a:cs typeface="Times New Roman" panose="02020603050405020304" pitchFamily="18" charset="0"/>
            </a:rPr>
            <a:t>ạo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không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nhịp</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điệu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cuộc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sống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trong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bạo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loạn</a:t>
          </a:r>
          <a:r>
            <a:rPr lang="en-US" sz="2400" b="1" dirty="0" err="1" smtClean="0">
              <a:solidFill>
                <a:schemeClr val="tx1"/>
              </a:solidFill>
              <a:latin typeface="Times New Roman" panose="02020603050405020304" pitchFamily="18" charset="0"/>
              <a:cs typeface="Times New Roman" panose="02020603050405020304" pitchFamily="18" charset="0"/>
            </a:rPr>
            <a:t/>
          </a:r>
          <a:endParaRPr lang="en-US" sz="2400" b="1" dirty="0" err="1" smtClean="0">
            <a:solidFill>
              <a:schemeClr val="tx1"/>
            </a:solidFill>
            <a:latin typeface="Times New Roman" panose="02020603050405020304" pitchFamily="18" charset="0"/>
            <a:cs typeface="Times New Roman" panose="02020603050405020304" pitchFamily="18" charset="0"/>
          </a:endParaRPr>
        </a:p>
      </dgm:t>
    </dgm:pt>
    <dgm:pt modelId="{230C297D-0281-432A-B98D-C36347A0EDDC}" cxnId="{DE575E4D-BF4E-4B9B-BB70-1202D93CE79A}" type="parTrans">
      <dgm:prSet/>
      <dgm:spPr/>
      <dgm:t>
        <a:bodyPr/>
        <a:lstStyle/>
        <a:p>
          <a:endParaRPr lang="en-US"/>
        </a:p>
      </dgm:t>
    </dgm:pt>
    <dgm:pt modelId="{125C33BE-58E6-4CC7-BD25-A9B347F2BAC5}" cxnId="{DE575E4D-BF4E-4B9B-BB70-1202D93CE79A}" type="sibTrans">
      <dgm:prSet/>
      <dgm:spPr/>
      <dgm:t>
        <a:bodyPr/>
        <a:lstStyle/>
        <a:p>
          <a:endParaRPr lang="en-US"/>
        </a:p>
      </dgm:t>
    </dgm:pt>
    <dgm:pt modelId="{951AEF60-E360-4750-AAC6-D96A6334E05E}" type="pres">
      <dgm:prSet presAssocID="{4D5FF063-451C-45A8-90CD-E2E168C8DC39}" presName="linear" presStyleCnt="0">
        <dgm:presLayoutVars>
          <dgm:dir/>
          <dgm:animLvl val="lvl"/>
          <dgm:resizeHandles val="exact"/>
        </dgm:presLayoutVars>
      </dgm:prSet>
      <dgm:spPr/>
    </dgm:pt>
    <dgm:pt modelId="{A63F92D9-AAE3-42BD-AAEA-8F7DD69F8447}" type="pres">
      <dgm:prSet presAssocID="{2024C823-7201-4CCC-95F2-EC6C5ED27683}" presName="parentLin" presStyleCnt="0"/>
      <dgm:spPr/>
    </dgm:pt>
    <dgm:pt modelId="{ED60DF6E-F5EF-4007-8572-EE14C8434861}" type="pres">
      <dgm:prSet presAssocID="{2024C823-7201-4CCC-95F2-EC6C5ED27683}" presName="parentLeftMargin" presStyleCnt="0"/>
      <dgm:spPr/>
    </dgm:pt>
    <dgm:pt modelId="{0A61E9D8-5CDB-4FAC-9931-4BBBFFC1748E}" type="pres">
      <dgm:prSet presAssocID="{2024C823-7201-4CCC-95F2-EC6C5ED27683}" presName="parentText" presStyleLbl="node1" presStyleIdx="0" presStyleCnt="3">
        <dgm:presLayoutVars>
          <dgm:chMax val="0"/>
          <dgm:bulletEnabled val="1"/>
        </dgm:presLayoutVars>
      </dgm:prSet>
      <dgm:spPr/>
    </dgm:pt>
    <dgm:pt modelId="{7C39638F-E603-4FFA-86B0-5A5C15BF4842}" type="pres">
      <dgm:prSet presAssocID="{2024C823-7201-4CCC-95F2-EC6C5ED27683}" presName="negativeSpace" presStyleCnt="0"/>
      <dgm:spPr/>
    </dgm:pt>
    <dgm:pt modelId="{D942F367-FDD5-4BCC-B6D9-3C58DC8E8785}" type="pres">
      <dgm:prSet presAssocID="{2024C823-7201-4CCC-95F2-EC6C5ED27683}" presName="childText" presStyleLbl="conFgAcc1" presStyleIdx="0" presStyleCnt="3">
        <dgm:presLayoutVars>
          <dgm:bulletEnabled val="1"/>
        </dgm:presLayoutVars>
      </dgm:prSet>
      <dgm:spPr/>
    </dgm:pt>
    <dgm:pt modelId="{2A058EC8-D103-4C89-AACE-FDB150D1F2FB}" type="pres">
      <dgm:prSet presAssocID="{D29B6358-BC9A-4B72-9762-5573102B5E82}" presName="spaceBetweenRectangles" presStyleCnt="0"/>
      <dgm:spPr/>
    </dgm:pt>
    <dgm:pt modelId="{3662EEDB-71C1-4760-857D-061E867E06B0}" type="pres">
      <dgm:prSet presAssocID="{045A4AA5-C6B5-4451-A8CA-0B942EA99C2A}" presName="parentLin" presStyleCnt="0"/>
      <dgm:spPr/>
    </dgm:pt>
    <dgm:pt modelId="{1F13E55E-CEAB-40CD-9EC3-01FA96B97825}" type="pres">
      <dgm:prSet presAssocID="{045A4AA5-C6B5-4451-A8CA-0B942EA99C2A}" presName="parentLeftMargin" presStyleCnt="0"/>
      <dgm:spPr/>
    </dgm:pt>
    <dgm:pt modelId="{FB2B2454-237B-407C-B662-B138FA66F578}" type="pres">
      <dgm:prSet presAssocID="{045A4AA5-C6B5-4451-A8CA-0B942EA99C2A}" presName="parentText" presStyleLbl="node1" presStyleIdx="1" presStyleCnt="3">
        <dgm:presLayoutVars>
          <dgm:chMax val="0"/>
          <dgm:bulletEnabled val="1"/>
        </dgm:presLayoutVars>
      </dgm:prSet>
      <dgm:spPr/>
      <dgm:t>
        <a:bodyPr/>
        <a:lstStyle/>
        <a:p>
          <a:endParaRPr lang="en-US"/>
        </a:p>
      </dgm:t>
    </dgm:pt>
    <dgm:pt modelId="{5EB6C3FE-0F14-4284-95E3-8C757EE377E2}" type="pres">
      <dgm:prSet presAssocID="{045A4AA5-C6B5-4451-A8CA-0B942EA99C2A}" presName="negativeSpace" presStyleCnt="0"/>
      <dgm:spPr/>
    </dgm:pt>
    <dgm:pt modelId="{9A24CB3E-8324-41B9-B99F-4EE9EB83C820}" type="pres">
      <dgm:prSet presAssocID="{045A4AA5-C6B5-4451-A8CA-0B942EA99C2A}" presName="childText" presStyleLbl="conFgAcc1" presStyleIdx="1" presStyleCnt="3">
        <dgm:presLayoutVars>
          <dgm:bulletEnabled val="1"/>
        </dgm:presLayoutVars>
      </dgm:prSet>
      <dgm:spPr/>
    </dgm:pt>
    <dgm:pt modelId="{9FDA70ED-2402-49B8-A92E-34260BC4E2F1}" type="pres">
      <dgm:prSet presAssocID="{0BE61F70-8DB9-400C-AED0-4909FD1F4884}" presName="spaceBetweenRectangles" presStyleCnt="0"/>
      <dgm:spPr/>
    </dgm:pt>
    <dgm:pt modelId="{75E1DB1E-9FCF-4BFF-A345-9A9C5DA06267}" type="pres">
      <dgm:prSet presAssocID="{362EAFAA-64B9-4169-9B96-DE058D767402}" presName="parentLin" presStyleCnt="0"/>
      <dgm:spPr/>
    </dgm:pt>
    <dgm:pt modelId="{603FE2AE-AC62-4B76-B5D3-E146EB7AA410}" type="pres">
      <dgm:prSet presAssocID="{362EAFAA-64B9-4169-9B96-DE058D767402}" presName="parentLeftMargin" presStyleCnt="0"/>
      <dgm:spPr/>
    </dgm:pt>
    <dgm:pt modelId="{47BD38F1-97A6-4BFB-AF6A-6B87BEFD2E37}" type="pres">
      <dgm:prSet presAssocID="{362EAFAA-64B9-4169-9B96-DE058D767402}" presName="parentText" presStyleLbl="node1" presStyleIdx="2" presStyleCnt="3">
        <dgm:presLayoutVars>
          <dgm:chMax val="0"/>
          <dgm:bulletEnabled val="1"/>
        </dgm:presLayoutVars>
      </dgm:prSet>
      <dgm:spPr/>
      <dgm:t>
        <a:bodyPr/>
        <a:lstStyle/>
        <a:p>
          <a:endParaRPr lang="en-US"/>
        </a:p>
      </dgm:t>
    </dgm:pt>
    <dgm:pt modelId="{A8B833D2-4878-478A-8B53-33CD19ADB4DF}" type="pres">
      <dgm:prSet presAssocID="{362EAFAA-64B9-4169-9B96-DE058D767402}" presName="negativeSpace" presStyleCnt="0"/>
      <dgm:spPr/>
    </dgm:pt>
    <dgm:pt modelId="{F42A41B9-3BF8-45CA-B379-4D673EBBA057}" type="pres">
      <dgm:prSet presAssocID="{362EAFAA-64B9-4169-9B96-DE058D767402}" presName="childText" presStyleLbl="conFgAcc1" presStyleIdx="2" presStyleCnt="3">
        <dgm:presLayoutVars>
          <dgm:bulletEnabled val="1"/>
        </dgm:presLayoutVars>
      </dgm:prSet>
      <dgm:spPr/>
    </dgm:pt>
  </dgm:ptLst>
  <dgm:cxnLst>
    <dgm:cxn modelId="{28EAC2DB-0DAA-4DBB-AA48-224FE7F3E9DC}" srcId="{4D5FF063-451C-45A8-90CD-E2E168C8DC39}" destId="{2024C823-7201-4CCC-95F2-EC6C5ED27683}" srcOrd="0" destOrd="0" parTransId="{497D92AA-7498-46BB-B72F-38AEE5128D30}" sibTransId="{D29B6358-BC9A-4B72-9762-5573102B5E82}"/>
    <dgm:cxn modelId="{7365C1AF-6C4E-4876-B21E-FF94A7B1B910}" srcId="{4D5FF063-451C-45A8-90CD-E2E168C8DC39}" destId="{045A4AA5-C6B5-4451-A8CA-0B942EA99C2A}" srcOrd="1" destOrd="0" parTransId="{5EE8F13F-72C3-4CA1-B8B6-8669C9BB9911}" sibTransId="{0BE61F70-8DB9-400C-AED0-4909FD1F4884}"/>
    <dgm:cxn modelId="{DE575E4D-BF4E-4B9B-BB70-1202D93CE79A}" srcId="{4D5FF063-451C-45A8-90CD-E2E168C8DC39}" destId="{362EAFAA-64B9-4169-9B96-DE058D767402}" srcOrd="2" destOrd="0" parTransId="{230C297D-0281-432A-B98D-C36347A0EDDC}" sibTransId="{125C33BE-58E6-4CC7-BD25-A9B347F2BAC5}"/>
    <dgm:cxn modelId="{B073DA89-59AA-4DBE-B3C1-673155A35CFF}" type="presOf" srcId="{4D5FF063-451C-45A8-90CD-E2E168C8DC39}" destId="{951AEF60-E360-4750-AAC6-D96A6334E05E}" srcOrd="0" destOrd="0" presId="urn:microsoft.com/office/officeart/2005/8/layout/list1"/>
    <dgm:cxn modelId="{5AE9AD7C-32A5-4FB8-ADF0-80B5AD4C6346}" type="presParOf" srcId="{951AEF60-E360-4750-AAC6-D96A6334E05E}" destId="{A63F92D9-AAE3-42BD-AAEA-8F7DD69F8447}" srcOrd="0" destOrd="0" presId="urn:microsoft.com/office/officeart/2005/8/layout/list1"/>
    <dgm:cxn modelId="{A3647C6B-80BA-414D-878C-B2EA6BE5C10E}" type="presParOf" srcId="{A63F92D9-AAE3-42BD-AAEA-8F7DD69F8447}" destId="{ED60DF6E-F5EF-4007-8572-EE14C8434861}" srcOrd="0" destOrd="0" presId="urn:microsoft.com/office/officeart/2005/8/layout/list1"/>
    <dgm:cxn modelId="{E9F5BE47-8B06-459C-8637-2A8AC60E980A}" type="presOf" srcId="{2024C823-7201-4CCC-95F2-EC6C5ED27683}" destId="{ED60DF6E-F5EF-4007-8572-EE14C8434861}" srcOrd="0" destOrd="0" presId="urn:microsoft.com/office/officeart/2005/8/layout/list1"/>
    <dgm:cxn modelId="{6C8254EC-8791-4C42-B05A-C8DB532CB12B}" type="presParOf" srcId="{A63F92D9-AAE3-42BD-AAEA-8F7DD69F8447}" destId="{0A61E9D8-5CDB-4FAC-9931-4BBBFFC1748E}" srcOrd="1" destOrd="0" presId="urn:microsoft.com/office/officeart/2005/8/layout/list1"/>
    <dgm:cxn modelId="{F24888A4-F9C4-4492-827F-FD39BE89FD99}" type="presOf" srcId="{2024C823-7201-4CCC-95F2-EC6C5ED27683}" destId="{0A61E9D8-5CDB-4FAC-9931-4BBBFFC1748E}" srcOrd="0" destOrd="0" presId="urn:microsoft.com/office/officeart/2005/8/layout/list1"/>
    <dgm:cxn modelId="{14FEEA92-E400-43E4-85A7-C6FEA48C0C4D}" type="presParOf" srcId="{951AEF60-E360-4750-AAC6-D96A6334E05E}" destId="{7C39638F-E603-4FFA-86B0-5A5C15BF4842}" srcOrd="1" destOrd="0" presId="urn:microsoft.com/office/officeart/2005/8/layout/list1"/>
    <dgm:cxn modelId="{CF0BC4C9-CEBA-434D-937C-A60CA3DBAA5B}" type="presParOf" srcId="{951AEF60-E360-4750-AAC6-D96A6334E05E}" destId="{D942F367-FDD5-4BCC-B6D9-3C58DC8E8785}" srcOrd="2" destOrd="0" presId="urn:microsoft.com/office/officeart/2005/8/layout/list1"/>
    <dgm:cxn modelId="{C333F81A-3683-4C77-87CE-3895C34B0155}" type="presParOf" srcId="{951AEF60-E360-4750-AAC6-D96A6334E05E}" destId="{2A058EC8-D103-4C89-AACE-FDB150D1F2FB}" srcOrd="3" destOrd="0" presId="urn:microsoft.com/office/officeart/2005/8/layout/list1"/>
    <dgm:cxn modelId="{30A09724-ED9A-4F1A-866E-8A0AE8FC8DDE}" type="presParOf" srcId="{951AEF60-E360-4750-AAC6-D96A6334E05E}" destId="{3662EEDB-71C1-4760-857D-061E867E06B0}" srcOrd="4" destOrd="0" presId="urn:microsoft.com/office/officeart/2005/8/layout/list1"/>
    <dgm:cxn modelId="{88347B2B-2D96-4859-A13E-547B33CECF1B}" type="presParOf" srcId="{3662EEDB-71C1-4760-857D-061E867E06B0}" destId="{1F13E55E-CEAB-40CD-9EC3-01FA96B97825}" srcOrd="0" destOrd="4" presId="urn:microsoft.com/office/officeart/2005/8/layout/list1"/>
    <dgm:cxn modelId="{4B6BDBAD-A72B-4B38-B42F-40C32DA4CB6A}" type="presOf" srcId="{045A4AA5-C6B5-4451-A8CA-0B942EA99C2A}" destId="{1F13E55E-CEAB-40CD-9EC3-01FA96B97825}" srcOrd="0" destOrd="0" presId="urn:microsoft.com/office/officeart/2005/8/layout/list1"/>
    <dgm:cxn modelId="{1AF0BCE2-91A6-4A39-A798-8CA4147A2E96}" type="presParOf" srcId="{3662EEDB-71C1-4760-857D-061E867E06B0}" destId="{FB2B2454-237B-407C-B662-B138FA66F578}" srcOrd="1" destOrd="4" presId="urn:microsoft.com/office/officeart/2005/8/layout/list1"/>
    <dgm:cxn modelId="{FB939A17-09EA-4381-8AC4-7E29992642ED}" type="presOf" srcId="{045A4AA5-C6B5-4451-A8CA-0B942EA99C2A}" destId="{FB2B2454-237B-407C-B662-B138FA66F578}" srcOrd="0" destOrd="0" presId="urn:microsoft.com/office/officeart/2005/8/layout/list1"/>
    <dgm:cxn modelId="{187703D3-C1FB-4B64-9E33-802BDA552B6E}" type="presParOf" srcId="{951AEF60-E360-4750-AAC6-D96A6334E05E}" destId="{5EB6C3FE-0F14-4284-95E3-8C757EE377E2}" srcOrd="5" destOrd="0" presId="urn:microsoft.com/office/officeart/2005/8/layout/list1"/>
    <dgm:cxn modelId="{B674A13D-649E-46A3-8C7F-FD8B69D82EA5}" type="presParOf" srcId="{951AEF60-E360-4750-AAC6-D96A6334E05E}" destId="{9A24CB3E-8324-41B9-B99F-4EE9EB83C820}" srcOrd="6" destOrd="0" presId="urn:microsoft.com/office/officeart/2005/8/layout/list1"/>
    <dgm:cxn modelId="{059DBE8C-F516-43F7-B88C-ABEABB5994EE}" type="presParOf" srcId="{951AEF60-E360-4750-AAC6-D96A6334E05E}" destId="{9FDA70ED-2402-49B8-A92E-34260BC4E2F1}" srcOrd="7" destOrd="0" presId="urn:microsoft.com/office/officeart/2005/8/layout/list1"/>
    <dgm:cxn modelId="{8EDDCA64-AD3F-4F72-8ECC-69E7196EFE30}" type="presParOf" srcId="{951AEF60-E360-4750-AAC6-D96A6334E05E}" destId="{75E1DB1E-9FCF-4BFF-A345-9A9C5DA06267}" srcOrd="8" destOrd="0" presId="urn:microsoft.com/office/officeart/2005/8/layout/list1"/>
    <dgm:cxn modelId="{25FCA803-28FF-4D21-9242-7B5A3C91053B}" type="presParOf" srcId="{75E1DB1E-9FCF-4BFF-A345-9A9C5DA06267}" destId="{603FE2AE-AC62-4B76-B5D3-E146EB7AA410}" srcOrd="0" destOrd="8" presId="urn:microsoft.com/office/officeart/2005/8/layout/list1"/>
    <dgm:cxn modelId="{857C31EE-EDD9-428C-8A89-046BD775AB06}" type="presOf" srcId="{362EAFAA-64B9-4169-9B96-DE058D767402}" destId="{603FE2AE-AC62-4B76-B5D3-E146EB7AA410}" srcOrd="0" destOrd="0" presId="urn:microsoft.com/office/officeart/2005/8/layout/list1"/>
    <dgm:cxn modelId="{EAA45B4D-522D-455F-A6C6-7543C9B97A98}" type="presParOf" srcId="{75E1DB1E-9FCF-4BFF-A345-9A9C5DA06267}" destId="{47BD38F1-97A6-4BFB-AF6A-6B87BEFD2E37}" srcOrd="1" destOrd="8" presId="urn:microsoft.com/office/officeart/2005/8/layout/list1"/>
    <dgm:cxn modelId="{49026787-414A-49D6-AE3E-BCAD9FFB6A83}" type="presOf" srcId="{362EAFAA-64B9-4169-9B96-DE058D767402}" destId="{47BD38F1-97A6-4BFB-AF6A-6B87BEFD2E37}" srcOrd="0" destOrd="0" presId="urn:microsoft.com/office/officeart/2005/8/layout/list1"/>
    <dgm:cxn modelId="{47B1927B-4E19-4CA0-ACC0-1902E723057B}" type="presParOf" srcId="{951AEF60-E360-4750-AAC6-D96A6334E05E}" destId="{A8B833D2-4878-478A-8B53-33CD19ADB4DF}" srcOrd="9" destOrd="0" presId="urn:microsoft.com/office/officeart/2005/8/layout/list1"/>
    <dgm:cxn modelId="{BAEA20B1-710E-4BA8-8D82-74BDE31A0712}" type="presParOf" srcId="{951AEF60-E360-4750-AAC6-D96A6334E05E}" destId="{F42A41B9-3BF8-45CA-B379-4D673EBBA057}"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FC9B70-2BD6-4845-A57D-0280B158EDE6}" type="doc">
      <dgm:prSet loTypeId="urn:microsoft.com/office/officeart/2005/8/layout/pyramid2" loCatId="pyramid" qsTypeId="urn:microsoft.com/office/officeart/2005/8/quickstyle/simple3" qsCatId="simple" csTypeId="urn:microsoft.com/office/officeart/2005/8/colors/accent1_2" csCatId="accent1" phldr="1"/>
      <dgm:spPr/>
    </dgm:pt>
    <dgm:pt modelId="{314BB2A4-861A-4C1F-B30F-B3BCDCD9B730}">
      <dgm:prSet phldrT="[Text]" phldr="0" custT="1"/>
      <dgm:spPr/>
      <dgm:t>
        <a:bodyPr vert="horz" wrap="square"/>
        <a:p>
          <a:pPr algn="l">
            <a:lnSpc>
              <a:spcPct val="100000"/>
            </a:lnSpc>
            <a:spcBef>
              <a:spcPct val="0"/>
            </a:spcBef>
            <a:spcAft>
              <a:spcPct val="35000"/>
            </a:spcAft>
          </a:pP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giữa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chúng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hỗn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chúa</a:t>
          </a:r>
          <a:r>
            <a:rPr lang="en-US" sz="2400" b="1" dirty="0" smtClean="0">
              <a:latin typeface="Times New Roman" panose="02020603050405020304" pitchFamily="18" charset="0"/>
              <a:cs typeface="Times New Roman" panose="02020603050405020304" pitchFamily="18" charset="0"/>
            </a:rPr>
            <a:t> hay </a:t>
          </a:r>
          <a:r>
            <a:rPr lang="en-US" sz="2400" b="1" dirty="0" err="1" smtClean="0">
              <a:latin typeface="Times New Roman" panose="02020603050405020304" pitchFamily="18" charset="0"/>
              <a:cs typeface="Times New Roman" panose="02020603050405020304" pitchFamily="18" charset="0"/>
            </a:rPr>
            <a:t>Vũ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Tô</a:t>
          </a:r>
          <a:r>
            <a:rPr lang="en-US" sz="2400" b="1" dirty="0" smtClean="0">
              <a:latin typeface="Times New Roman" panose="02020603050405020304" pitchFamily="18" charset="0"/>
              <a:cs typeface="Times New Roman" panose="02020603050405020304" pitchFamily="18" charset="0"/>
            </a:rPr>
            <a:t> =&gt; </a:t>
          </a:r>
          <a:r>
            <a:rPr lang="en-US" sz="2400" b="1" dirty="0" err="1" smtClean="0">
              <a:latin typeface="Times New Roman" panose="02020603050405020304" pitchFamily="18" charset="0"/>
              <a:cs typeface="Times New Roman" panose="02020603050405020304" pitchFamily="18" charset="0"/>
            </a:rPr>
            <a:t>Cửu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khiến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dậy</a:t>
          </a:r>
          <a:r>
            <a:rPr lang="en-US" sz="24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r>
          <a:endParaRPr lang="en-US" sz="2400" dirty="0">
            <a:latin typeface="Times New Roman" panose="02020603050405020304" pitchFamily="18" charset="0"/>
            <a:cs typeface="Times New Roman" panose="02020603050405020304" pitchFamily="18" charset="0"/>
          </a:endParaRPr>
        </a:p>
      </dgm:t>
    </dgm:pt>
    <dgm:pt modelId="{90AEA452-1892-436D-96B1-1E1042DE4AF4}" cxnId="{A4C46525-878A-4E57-BCBA-2D36E49EC503}" type="parTrans">
      <dgm:prSet/>
      <dgm:spPr/>
      <dgm:t>
        <a:bodyPr/>
        <a:lstStyle/>
        <a:p>
          <a:endParaRPr lang="en-US"/>
        </a:p>
      </dgm:t>
    </dgm:pt>
    <dgm:pt modelId="{40CA03FB-C37C-4867-A5A2-9C82227D9E4C}" cxnId="{A4C46525-878A-4E57-BCBA-2D36E49EC503}" type="sibTrans">
      <dgm:prSet/>
      <dgm:spPr/>
      <dgm:t>
        <a:bodyPr/>
        <a:lstStyle/>
        <a:p>
          <a:endParaRPr lang="en-US"/>
        </a:p>
      </dgm:t>
    </dgm:pt>
    <dgm:pt modelId="{0C80D942-0467-40C6-A92D-C6FF4497AFA5}">
      <dgm:prSet phldrT="[Text]" phldr="0" custT="1"/>
      <dgm:spPr/>
      <dgm:t>
        <a:bodyPr vert="horz" wrap="square"/>
        <a:p>
          <a:pPr algn="l">
            <a:lnSpc>
              <a:spcPct val="100000"/>
            </a:lnSpc>
            <a:spcBef>
              <a:spcPct val="0"/>
            </a:spcBef>
            <a:spcAft>
              <a:spcPct val="35000"/>
            </a:spcAft>
          </a:pP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giữa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phe</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loạn</a:t>
          </a:r>
          <a:r>
            <a:rPr lang="en-US" sz="2400" b="1" dirty="0" smtClean="0">
              <a:latin typeface="Times New Roman" panose="02020603050405020304" pitchFamily="18" charset="0"/>
              <a:cs typeface="Times New Roman" panose="02020603050405020304" pitchFamily="18" charset="0"/>
            </a:rPr>
            <a:t> =&gt; </a:t>
          </a:r>
          <a:r>
            <a:rPr lang="en-US" sz="2400" b="1" dirty="0" err="1" smtClean="0">
              <a:latin typeface="Times New Roman" panose="02020603050405020304" pitchFamily="18" charset="0"/>
              <a:cs typeface="Times New Roman" panose="02020603050405020304" pitchFamily="18" charset="0"/>
            </a:rPr>
            <a:t>Cửu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bằng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cớ</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loạn</a:t>
          </a:r>
          <a:r>
            <a:rPr lang="en-US" sz="2400" b="1" dirty="0" smtClean="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r>
          <a:endParaRPr lang="en-US" sz="2400" b="1" dirty="0">
            <a:latin typeface="Times New Roman" panose="02020603050405020304" pitchFamily="18" charset="0"/>
            <a:cs typeface="Times New Roman" panose="02020603050405020304" pitchFamily="18" charset="0"/>
          </a:endParaRPr>
        </a:p>
      </dgm:t>
    </dgm:pt>
    <dgm:pt modelId="{33FE70A8-79B6-45F2-B098-A213CF3D0B27}" cxnId="{58B77D31-E0DD-4B83-9913-EA2D6DFA1E61}" type="parTrans">
      <dgm:prSet/>
      <dgm:spPr/>
      <dgm:t>
        <a:bodyPr/>
        <a:lstStyle/>
        <a:p>
          <a:endParaRPr lang="en-US"/>
        </a:p>
      </dgm:t>
    </dgm:pt>
    <dgm:pt modelId="{47773BD8-05A1-4A65-ACB6-D51C1AA4AC75}" cxnId="{58B77D31-E0DD-4B83-9913-EA2D6DFA1E61}" type="sibTrans">
      <dgm:prSet/>
      <dgm:spPr/>
      <dgm:t>
        <a:bodyPr/>
        <a:lstStyle/>
        <a:p>
          <a:endParaRPr lang="en-US"/>
        </a:p>
      </dgm:t>
    </dgm:pt>
    <dgm:pt modelId="{92AF1D84-20DA-4030-82BB-5D1391FDE3BF}">
      <dgm:prSet phldrT="[Text]" phldr="0" custT="1"/>
      <dgm:spPr/>
      <dgm:t>
        <a:bodyPr vert="horz" wrap="square"/>
        <a:p>
          <a:pPr algn="l">
            <a:lnSpc>
              <a:spcPct val="100000"/>
            </a:lnSpc>
            <a:spcBef>
              <a:spcPct val="0"/>
            </a:spcBef>
            <a:spcAft>
              <a:spcPct val="35000"/>
            </a:spcAft>
          </a:pP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dựng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cục</a:t>
          </a:r>
          <a:r>
            <a:rPr lang="en-US" sz="2400" b="1" dirty="0" smtClean="0">
              <a:latin typeface="Times New Roman" panose="02020603050405020304" pitchFamily="18" charset="0"/>
              <a:cs typeface="Times New Roman" panose="02020603050405020304" pitchFamily="18" charset="0"/>
            </a:rPr>
            <a:t> bi </a:t>
          </a:r>
          <a:r>
            <a:rPr lang="en-US" sz="2400" b="1" dirty="0" err="1" smtClean="0">
              <a:latin typeface="Times New Roman" panose="02020603050405020304" pitchFamily="18" charset="0"/>
              <a:cs typeface="Times New Roman" panose="02020603050405020304" pitchFamily="18" charset="0"/>
            </a:rPr>
            <a:t>thảm</a:t>
          </a:r>
          <a:r>
            <a:rPr lang="en-US" sz="2400" b="1" dirty="0" smtClean="0">
              <a:latin typeface="Times New Roman" panose="02020603050405020304" pitchFamily="18" charset="0"/>
              <a:cs typeface="Times New Roman" panose="02020603050405020304" pitchFamily="18" charset="0"/>
            </a:rPr>
            <a:t> ở </a:t>
          </a:r>
          <a:r>
            <a:rPr lang="en-US" sz="2400" b="1" dirty="0" err="1" smtClean="0">
              <a:latin typeface="Times New Roman" panose="02020603050405020304" pitchFamily="18" charset="0"/>
              <a:cs typeface="Times New Roman" panose="02020603050405020304" pitchFamily="18" charset="0"/>
            </a:rPr>
            <a:t>cuối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Hồi</a:t>
          </a:r>
          <a:r>
            <a:rPr lang="en-US" sz="2400" b="1" dirty="0" smtClean="0">
              <a:latin typeface="Times New Roman" panose="02020603050405020304" pitchFamily="18" charset="0"/>
              <a:cs typeface="Times New Roman" panose="02020603050405020304" pitchFamily="18" charset="0"/>
            </a:rPr>
            <a:t> V.</a:t>
          </a:r>
          <a:r>
            <a:rPr lang="en-US" sz="2400" b="1" dirty="0">
              <a:latin typeface="Times New Roman" panose="02020603050405020304" pitchFamily="18" charset="0"/>
              <a:cs typeface="Times New Roman" panose="02020603050405020304" pitchFamily="18" charset="0"/>
            </a:rPr>
            <a:t/>
          </a:r>
          <a:endParaRPr lang="en-US" sz="2400" b="1" dirty="0">
            <a:latin typeface="Times New Roman" panose="02020603050405020304" pitchFamily="18" charset="0"/>
            <a:cs typeface="Times New Roman" panose="02020603050405020304" pitchFamily="18" charset="0"/>
          </a:endParaRPr>
        </a:p>
      </dgm:t>
    </dgm:pt>
    <dgm:pt modelId="{1D703802-A9C2-4997-9D6E-354A86BC91BB}" cxnId="{9A1A1A59-3FDF-41F9-9C2B-7DD860FDB9C8}" type="parTrans">
      <dgm:prSet/>
      <dgm:spPr/>
      <dgm:t>
        <a:bodyPr/>
        <a:lstStyle/>
        <a:p>
          <a:endParaRPr lang="en-US"/>
        </a:p>
      </dgm:t>
    </dgm:pt>
    <dgm:pt modelId="{2DBA6082-7DDA-4BF2-9B1F-E636F36FA3C9}" cxnId="{9A1A1A59-3FDF-41F9-9C2B-7DD860FDB9C8}" type="sibTrans">
      <dgm:prSet/>
      <dgm:spPr/>
      <dgm:t>
        <a:bodyPr/>
        <a:lstStyle/>
        <a:p>
          <a:endParaRPr lang="en-US"/>
        </a:p>
      </dgm:t>
    </dgm:pt>
    <dgm:pt modelId="{EE8ED4F7-41FD-40B9-B0C2-DBCD77E0D27A}" type="pres">
      <dgm:prSet presAssocID="{4FFC9B70-2BD6-4845-A57D-0280B158EDE6}" presName="compositeShape" presStyleCnt="0">
        <dgm:presLayoutVars>
          <dgm:dir/>
          <dgm:resizeHandles/>
        </dgm:presLayoutVars>
      </dgm:prSet>
      <dgm:spPr/>
    </dgm:pt>
    <dgm:pt modelId="{4094BE0E-F585-494F-A89A-E68EC868B01B}" type="pres">
      <dgm:prSet presAssocID="{4FFC9B70-2BD6-4845-A57D-0280B158EDE6}" presName="pyramid" presStyleLbl="node1" presStyleIdx="0" presStyleCnt="1"/>
      <dgm:spPr/>
    </dgm:pt>
    <dgm:pt modelId="{41A6AFC1-A454-4B0D-B0C9-76FC2566E730}" type="pres">
      <dgm:prSet presAssocID="{4FFC9B70-2BD6-4845-A57D-0280B158EDE6}" presName="theList" presStyleCnt="0"/>
      <dgm:spPr/>
    </dgm:pt>
    <dgm:pt modelId="{9BAACFD1-5127-4A7C-8715-039A6FF337C0}" type="pres">
      <dgm:prSet presAssocID="{314BB2A4-861A-4C1F-B30F-B3BCDCD9B730}" presName="aNode" presStyleLbl="fgAcc1" presStyleIdx="0" presStyleCnt="3" custScaleX="285068">
        <dgm:presLayoutVars>
          <dgm:bulletEnabled val="1"/>
        </dgm:presLayoutVars>
      </dgm:prSet>
      <dgm:spPr/>
      <dgm:t>
        <a:bodyPr/>
        <a:lstStyle/>
        <a:p>
          <a:endParaRPr lang="en-US"/>
        </a:p>
      </dgm:t>
    </dgm:pt>
    <dgm:pt modelId="{E8F37EE7-9A85-4D14-98E6-5E2D58158165}" type="pres">
      <dgm:prSet presAssocID="{314BB2A4-861A-4C1F-B30F-B3BCDCD9B730}" presName="aSpace" presStyleCnt="0"/>
      <dgm:spPr/>
    </dgm:pt>
    <dgm:pt modelId="{5D0061A9-20D4-4337-BB94-9529A536DDC4}" type="pres">
      <dgm:prSet presAssocID="{0C80D942-0467-40C6-A92D-C6FF4497AFA5}" presName="aNode" presStyleLbl="fgAcc1" presStyleIdx="1" presStyleCnt="3" custScaleX="283560">
        <dgm:presLayoutVars>
          <dgm:bulletEnabled val="1"/>
        </dgm:presLayoutVars>
      </dgm:prSet>
      <dgm:spPr/>
      <dgm:t>
        <a:bodyPr/>
        <a:lstStyle/>
        <a:p>
          <a:endParaRPr lang="en-US"/>
        </a:p>
      </dgm:t>
    </dgm:pt>
    <dgm:pt modelId="{2BB42F5A-4AE5-4FE1-A50C-F737CEBD544D}" type="pres">
      <dgm:prSet presAssocID="{0C80D942-0467-40C6-A92D-C6FF4497AFA5}" presName="aSpace" presStyleCnt="0"/>
      <dgm:spPr/>
    </dgm:pt>
    <dgm:pt modelId="{3B5417AF-55E7-4363-AE23-DD4A802AEE10}" type="pres">
      <dgm:prSet presAssocID="{92AF1D84-20DA-4030-82BB-5D1391FDE3BF}" presName="aNode" presStyleLbl="fgAcc1" presStyleIdx="2" presStyleCnt="3" custScaleX="283560">
        <dgm:presLayoutVars>
          <dgm:bulletEnabled val="1"/>
        </dgm:presLayoutVars>
      </dgm:prSet>
      <dgm:spPr/>
      <dgm:t>
        <a:bodyPr/>
        <a:lstStyle/>
        <a:p>
          <a:endParaRPr lang="en-US"/>
        </a:p>
      </dgm:t>
    </dgm:pt>
    <dgm:pt modelId="{B2A38345-88CF-490F-A86B-86412D0B45D3}" type="pres">
      <dgm:prSet presAssocID="{92AF1D84-20DA-4030-82BB-5D1391FDE3BF}" presName="aSpace" presStyleCnt="0"/>
      <dgm:spPr/>
    </dgm:pt>
  </dgm:ptLst>
  <dgm:cxnLst>
    <dgm:cxn modelId="{A4C46525-878A-4E57-BCBA-2D36E49EC503}" srcId="{4FFC9B70-2BD6-4845-A57D-0280B158EDE6}" destId="{314BB2A4-861A-4C1F-B30F-B3BCDCD9B730}" srcOrd="0" destOrd="0" parTransId="{90AEA452-1892-436D-96B1-1E1042DE4AF4}" sibTransId="{40CA03FB-C37C-4867-A5A2-9C82227D9E4C}"/>
    <dgm:cxn modelId="{58B77D31-E0DD-4B83-9913-EA2D6DFA1E61}" srcId="{4FFC9B70-2BD6-4845-A57D-0280B158EDE6}" destId="{0C80D942-0467-40C6-A92D-C6FF4497AFA5}" srcOrd="1" destOrd="0" parTransId="{33FE70A8-79B6-45F2-B098-A213CF3D0B27}" sibTransId="{47773BD8-05A1-4A65-ACB6-D51C1AA4AC75}"/>
    <dgm:cxn modelId="{9A1A1A59-3FDF-41F9-9C2B-7DD860FDB9C8}" srcId="{4FFC9B70-2BD6-4845-A57D-0280B158EDE6}" destId="{92AF1D84-20DA-4030-82BB-5D1391FDE3BF}" srcOrd="2" destOrd="0" parTransId="{1D703802-A9C2-4997-9D6E-354A86BC91BB}" sibTransId="{2DBA6082-7DDA-4BF2-9B1F-E636F36FA3C9}"/>
    <dgm:cxn modelId="{BFBC0302-29AE-4DF4-81CE-BAE798B652EA}" type="presOf" srcId="{4FFC9B70-2BD6-4845-A57D-0280B158EDE6}" destId="{EE8ED4F7-41FD-40B9-B0C2-DBCD77E0D27A}" srcOrd="0" destOrd="0" presId="urn:microsoft.com/office/officeart/2005/8/layout/pyramid2"/>
    <dgm:cxn modelId="{3BE1B9E3-0417-4D40-85B1-A718BC6B4B40}" type="presParOf" srcId="{EE8ED4F7-41FD-40B9-B0C2-DBCD77E0D27A}" destId="{4094BE0E-F585-494F-A89A-E68EC868B01B}" srcOrd="0" destOrd="0" presId="urn:microsoft.com/office/officeart/2005/8/layout/pyramid2"/>
    <dgm:cxn modelId="{3078C2EA-4315-499B-9B9D-840A5ABDC5ED}" type="presParOf" srcId="{EE8ED4F7-41FD-40B9-B0C2-DBCD77E0D27A}" destId="{41A6AFC1-A454-4B0D-B0C9-76FC2566E730}" srcOrd="1" destOrd="0" presId="urn:microsoft.com/office/officeart/2005/8/layout/pyramid2"/>
    <dgm:cxn modelId="{E2B8A644-DB20-4159-91A8-1FAB75DEBA57}" type="presParOf" srcId="{41A6AFC1-A454-4B0D-B0C9-76FC2566E730}" destId="{9BAACFD1-5127-4A7C-8715-039A6FF337C0}" srcOrd="0" destOrd="1" presId="urn:microsoft.com/office/officeart/2005/8/layout/pyramid2"/>
    <dgm:cxn modelId="{FFEF89F0-E156-4289-A96B-68839F7F93E9}" type="presOf" srcId="{314BB2A4-861A-4C1F-B30F-B3BCDCD9B730}" destId="{9BAACFD1-5127-4A7C-8715-039A6FF337C0}" srcOrd="0" destOrd="0" presId="urn:microsoft.com/office/officeart/2005/8/layout/pyramid2"/>
    <dgm:cxn modelId="{C9C8A5D2-556F-4128-8DCC-31934E9CC690}" type="presParOf" srcId="{41A6AFC1-A454-4B0D-B0C9-76FC2566E730}" destId="{E8F37EE7-9A85-4D14-98E6-5E2D58158165}" srcOrd="1" destOrd="1" presId="urn:microsoft.com/office/officeart/2005/8/layout/pyramid2"/>
    <dgm:cxn modelId="{97D42823-CA02-4854-90DC-3869EE27C47D}" type="presParOf" srcId="{41A6AFC1-A454-4B0D-B0C9-76FC2566E730}" destId="{5D0061A9-20D4-4337-BB94-9529A536DDC4}" srcOrd="2" destOrd="1" presId="urn:microsoft.com/office/officeart/2005/8/layout/pyramid2"/>
    <dgm:cxn modelId="{D4C477DA-BBB9-4E50-B0CB-4874D1F88B99}" type="presOf" srcId="{0C80D942-0467-40C6-A92D-C6FF4497AFA5}" destId="{5D0061A9-20D4-4337-BB94-9529A536DDC4}" srcOrd="0" destOrd="0" presId="urn:microsoft.com/office/officeart/2005/8/layout/pyramid2"/>
    <dgm:cxn modelId="{A6C37ABF-F699-4CAE-8303-B75607508FE3}" type="presParOf" srcId="{41A6AFC1-A454-4B0D-B0C9-76FC2566E730}" destId="{2BB42F5A-4AE5-4FE1-A50C-F737CEBD544D}" srcOrd="3" destOrd="1" presId="urn:microsoft.com/office/officeart/2005/8/layout/pyramid2"/>
    <dgm:cxn modelId="{06A54986-E6E5-4B28-966B-DC43BCB15181}" type="presParOf" srcId="{41A6AFC1-A454-4B0D-B0C9-76FC2566E730}" destId="{3B5417AF-55E7-4363-AE23-DD4A802AEE10}" srcOrd="4" destOrd="1" presId="urn:microsoft.com/office/officeart/2005/8/layout/pyramid2"/>
    <dgm:cxn modelId="{53022482-1AF5-4C8B-9A5C-37ADABAE3E6A}" type="presOf" srcId="{92AF1D84-20DA-4030-82BB-5D1391FDE3BF}" destId="{3B5417AF-55E7-4363-AE23-DD4A802AEE10}" srcOrd="0" destOrd="0" presId="urn:microsoft.com/office/officeart/2005/8/layout/pyramid2"/>
    <dgm:cxn modelId="{F80991C0-D171-4F9F-A994-9943B1F31C51}" type="presParOf" srcId="{41A6AFC1-A454-4B0D-B0C9-76FC2566E730}" destId="{B2A38345-88CF-490F-A86B-86412D0B45D3}" srcOrd="5" destOrd="1" presId="urn:microsoft.com/office/officeart/2005/8/layout/pyramid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2DA140-DA11-440A-BCB2-F9E15CE5678E}" type="doc">
      <dgm:prSet loTypeId="cycle" loCatId="cycle" qsTypeId="urn:microsoft.com/office/officeart/2005/8/quickstyle/simple1" qsCatId="simple" csTypeId="urn:microsoft.com/office/officeart/2005/8/colors/accent1_2" csCatId="accent1" phldr="1"/>
      <dgm:spPr/>
      <dgm:t>
        <a:bodyPr/>
        <a:lstStyle/>
        <a:p>
          <a:endParaRPr lang="en-US"/>
        </a:p>
      </dgm:t>
    </dgm:pt>
    <dgm:pt modelId="{F4F9D76A-FA50-4436-A950-232D416A078A}">
      <dgm:prSet phldrT="[Text]" phldr="0" custT="1"/>
      <dgm:spPr/>
      <dgm:t>
        <a:bodyPr vert="horz" wrap="square"/>
        <a:p>
          <a:pPr>
            <a:lnSpc>
              <a:spcPct val="100000"/>
            </a:lnSpc>
            <a:spcBef>
              <a:spcPct val="0"/>
            </a:spcBef>
            <a:spcAft>
              <a:spcPct val="35000"/>
            </a:spcAft>
          </a:pPr>
          <a:r>
            <a:rPr lang="en-US" sz="2000" b="1" dirty="0" err="1" smtClean="0">
              <a:solidFill>
                <a:schemeClr val="tx1"/>
              </a:solidFill>
              <a:latin typeface="Times New Roman" panose="02020603050405020304" pitchFamily="18" charset="0"/>
              <a:cs typeface="Times New Roman" panose="02020603050405020304" pitchFamily="18" charset="0"/>
            </a:rPr>
            <a:t>mất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lòng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dân</a:t>
          </a:r>
          <a:r>
            <a:rPr lang="en-US" sz="2000" b="1" dirty="0" err="1" smtClean="0">
              <a:solidFill>
                <a:schemeClr val="tx1"/>
              </a:solidFill>
              <a:latin typeface="Times New Roman" panose="02020603050405020304" pitchFamily="18" charset="0"/>
              <a:cs typeface="Times New Roman" panose="02020603050405020304" pitchFamily="18" charset="0"/>
            </a:rPr>
            <a:t/>
          </a:r>
          <a:endParaRPr lang="en-US" sz="2000" b="1" dirty="0" err="1" smtClean="0">
            <a:solidFill>
              <a:schemeClr val="tx1"/>
            </a:solidFill>
            <a:latin typeface="Times New Roman" panose="02020603050405020304" pitchFamily="18" charset="0"/>
            <a:cs typeface="Times New Roman" panose="02020603050405020304" pitchFamily="18" charset="0"/>
          </a:endParaRPr>
        </a:p>
      </dgm:t>
    </dgm:pt>
    <dgm:pt modelId="{3C6965CE-E816-4624-B592-256474410911}" cxnId="{B42EA4B6-5158-4526-A4D7-B81314FA347F}" type="parTrans">
      <dgm:prSet/>
      <dgm:spPr/>
      <dgm:t>
        <a:bodyPr/>
        <a:lstStyle/>
        <a:p>
          <a:endParaRPr lang="en-US"/>
        </a:p>
      </dgm:t>
    </dgm:pt>
    <dgm:pt modelId="{E1365760-4725-40DF-971B-028E511BE34A}" cxnId="{B42EA4B6-5158-4526-A4D7-B81314FA347F}" type="sibTrans">
      <dgm:prSet/>
      <dgm:spPr/>
      <dgm:t>
        <a:bodyPr/>
        <a:lstStyle/>
        <a:p>
          <a:endParaRPr lang="en-US"/>
        </a:p>
      </dgm:t>
    </dgm:pt>
    <dgm:pt modelId="{AA00F994-DB47-41DC-9700-52637162A2EA}">
      <dgm:prSet phldrT="[Text]" phldr="0" custT="1"/>
      <dgm:spPr/>
      <dgm:t>
        <a:bodyPr vert="horz" wrap="square"/>
        <a:p>
          <a:pPr>
            <a:lnSpc>
              <a:spcPct val="100000"/>
            </a:lnSpc>
            <a:spcBef>
              <a:spcPct val="0"/>
            </a:spcBef>
            <a:spcAft>
              <a:spcPct val="35000"/>
            </a:spcAft>
          </a:pPr>
          <a:r>
            <a:rPr lang="en-US" sz="2000" b="1" dirty="0" err="1" smtClean="0">
              <a:solidFill>
                <a:schemeClr val="tx1"/>
              </a:solidFill>
              <a:latin typeface="Times New Roman" panose="02020603050405020304" pitchFamily="18" charset="0"/>
              <a:cs typeface="Times New Roman" panose="02020603050405020304" pitchFamily="18" charset="0"/>
            </a:rPr>
            <a:t>mất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danh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dự</a:t>
          </a:r>
          <a:r>
            <a:rPr lang="en-US" sz="2000" b="1" dirty="0" err="1" smtClean="0">
              <a:solidFill>
                <a:schemeClr val="tx1"/>
              </a:solidFill>
              <a:latin typeface="Times New Roman" panose="02020603050405020304" pitchFamily="18" charset="0"/>
              <a:cs typeface="Times New Roman" panose="02020603050405020304" pitchFamily="18" charset="0"/>
            </a:rPr>
            <a:t/>
          </a:r>
          <a:endParaRPr lang="en-US" sz="2000" b="1" dirty="0" err="1" smtClean="0">
            <a:solidFill>
              <a:schemeClr val="tx1"/>
            </a:solidFill>
            <a:latin typeface="Times New Roman" panose="02020603050405020304" pitchFamily="18" charset="0"/>
            <a:cs typeface="Times New Roman" panose="02020603050405020304" pitchFamily="18" charset="0"/>
          </a:endParaRPr>
        </a:p>
      </dgm:t>
    </dgm:pt>
    <dgm:pt modelId="{E50F77FB-9416-41E8-837D-90AAB4D121FD}" cxnId="{40B16CF5-A01E-4BDC-BB33-E421B8079323}" type="parTrans">
      <dgm:prSet/>
      <dgm:spPr/>
      <dgm:t>
        <a:bodyPr/>
        <a:lstStyle/>
        <a:p>
          <a:endParaRPr lang="en-US"/>
        </a:p>
      </dgm:t>
    </dgm:pt>
    <dgm:pt modelId="{8374E5E0-53AB-45D9-94B9-0595CA392FCC}" cxnId="{40B16CF5-A01E-4BDC-BB33-E421B8079323}" type="sibTrans">
      <dgm:prSet/>
      <dgm:spPr/>
      <dgm:t>
        <a:bodyPr/>
        <a:lstStyle/>
        <a:p>
          <a:endParaRPr lang="en-US"/>
        </a:p>
      </dgm:t>
    </dgm:pt>
    <dgm:pt modelId="{CF95FF86-3FC0-4354-AD5E-D649A24CE489}">
      <dgm:prSet phldrT="[Text]" phldr="0" custT="1"/>
      <dgm:spPr/>
      <dgm:t>
        <a:bodyPr vert="horz" wrap="square"/>
        <a:p>
          <a:pPr>
            <a:lnSpc>
              <a:spcPct val="100000"/>
            </a:lnSpc>
            <a:spcBef>
              <a:spcPct val="0"/>
            </a:spcBef>
            <a:spcAft>
              <a:spcPct val="35000"/>
            </a:spcAft>
          </a:pPr>
          <a:r>
            <a:rPr lang="en-US" sz="2000" b="1" dirty="0" err="1" smtClean="0">
              <a:solidFill>
                <a:schemeClr val="tx1"/>
              </a:solidFill>
              <a:latin typeface="Times New Roman" panose="02020603050405020304" pitchFamily="18" charset="0"/>
              <a:cs typeface="Times New Roman" panose="02020603050405020304" pitchFamily="18" charset="0"/>
            </a:rPr>
            <a:t>mất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người</a:t>
          </a:r>
          <a:r>
            <a:rPr lang="en-US" sz="2000" b="1" dirty="0" smtClean="0">
              <a:solidFill>
                <a:schemeClr val="tx1"/>
              </a:solidFill>
              <a:latin typeface="Times New Roman" panose="02020603050405020304" pitchFamily="18" charset="0"/>
              <a:cs typeface="Times New Roman" panose="02020603050405020304" pitchFamily="18" charset="0"/>
            </a:rPr>
            <a:t> tri </a:t>
          </a:r>
          <a:r>
            <a:rPr lang="en-US" sz="2000" b="1" dirty="0" err="1" smtClean="0">
              <a:solidFill>
                <a:schemeClr val="tx1"/>
              </a:solidFill>
              <a:latin typeface="Times New Roman" panose="02020603050405020304" pitchFamily="18" charset="0"/>
              <a:cs typeface="Times New Roman" panose="02020603050405020304" pitchFamily="18" charset="0"/>
            </a:rPr>
            <a:t>kỉ</a:t>
          </a:r>
          <a:r>
            <a:rPr lang="en-US" sz="2000" b="1" dirty="0" smtClean="0">
              <a:solidFill>
                <a:schemeClr val="tx1"/>
              </a:solidFill>
              <a:latin typeface="Times New Roman" panose="02020603050405020304" pitchFamily="18" charset="0"/>
              <a:cs typeface="Times New Roman" panose="02020603050405020304" pitchFamily="18" charset="0"/>
            </a:rPr>
            <a:t>.</a:t>
          </a:r>
          <a:r>
            <a:rPr lang="en-US" sz="2000" b="1" dirty="0" smtClean="0">
              <a:solidFill>
                <a:schemeClr val="tx1"/>
              </a:solidFill>
              <a:latin typeface="Times New Roman" panose="02020603050405020304" pitchFamily="18" charset="0"/>
              <a:cs typeface="Times New Roman" panose="02020603050405020304" pitchFamily="18" charset="0"/>
            </a:rPr>
            <a:t/>
          </a:r>
          <a:endParaRPr lang="en-US" sz="2000" b="1" dirty="0" smtClean="0">
            <a:solidFill>
              <a:schemeClr val="tx1"/>
            </a:solidFill>
            <a:latin typeface="Times New Roman" panose="02020603050405020304" pitchFamily="18" charset="0"/>
            <a:cs typeface="Times New Roman" panose="02020603050405020304" pitchFamily="18" charset="0"/>
          </a:endParaRPr>
        </a:p>
      </dgm:t>
    </dgm:pt>
    <dgm:pt modelId="{D72F5083-F8C2-4FA5-8E4D-2DFDF7DE7BF6}" cxnId="{0AB6BCAB-8770-48CF-8BD9-6025EABBB76C}" type="parTrans">
      <dgm:prSet/>
      <dgm:spPr/>
      <dgm:t>
        <a:bodyPr/>
        <a:lstStyle/>
        <a:p>
          <a:endParaRPr lang="en-US"/>
        </a:p>
      </dgm:t>
    </dgm:pt>
    <dgm:pt modelId="{BB5D5B6C-5EDE-44C2-8437-DF6A344272F3}" cxnId="{0AB6BCAB-8770-48CF-8BD9-6025EABBB76C}" type="sibTrans">
      <dgm:prSet/>
      <dgm:spPr/>
      <dgm:t>
        <a:bodyPr/>
        <a:lstStyle/>
        <a:p>
          <a:endParaRPr lang="en-US"/>
        </a:p>
      </dgm:t>
    </dgm:pt>
    <dgm:pt modelId="{95A7C77D-7F60-411B-BA21-6B6AACA81A5C}">
      <dgm:prSet phldrT="[Text]" phldr="0" custT="1"/>
      <dgm:spPr/>
      <dgm:t>
        <a:bodyPr vert="horz" wrap="square"/>
        <a:p>
          <a:pPr>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vỡ</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mộng</a:t>
          </a:r>
          <a:r>
            <a:rPr lang="en-US" sz="2400" b="1" dirty="0" err="1" smtClean="0">
              <a:solidFill>
                <a:schemeClr val="tx1"/>
              </a:solidFill>
              <a:latin typeface="Times New Roman" panose="02020603050405020304" pitchFamily="18" charset="0"/>
              <a:cs typeface="Times New Roman" panose="02020603050405020304" pitchFamily="18" charset="0"/>
            </a:rPr>
            <a:t/>
          </a:r>
          <a:endParaRPr lang="en-US" sz="2400" b="1" dirty="0" err="1" smtClean="0">
            <a:solidFill>
              <a:schemeClr val="tx1"/>
            </a:solidFill>
            <a:latin typeface="Times New Roman" panose="02020603050405020304" pitchFamily="18" charset="0"/>
            <a:cs typeface="Times New Roman" panose="02020603050405020304" pitchFamily="18" charset="0"/>
          </a:endParaRPr>
        </a:p>
      </dgm:t>
    </dgm:pt>
    <dgm:pt modelId="{CD75E339-1760-47A4-90EC-6516FE32DB15}" cxnId="{68E55C24-324B-40C6-AB07-0C21CEC3757F}" type="parTrans">
      <dgm:prSet/>
      <dgm:spPr/>
      <dgm:t>
        <a:bodyPr/>
        <a:lstStyle/>
        <a:p>
          <a:endParaRPr lang="en-US"/>
        </a:p>
      </dgm:t>
    </dgm:pt>
    <dgm:pt modelId="{83D14FC6-F2F6-4635-9494-CB7B4484E1F3}" cxnId="{68E55C24-324B-40C6-AB07-0C21CEC3757F}" type="sibTrans">
      <dgm:prSet/>
      <dgm:spPr/>
      <dgm:t>
        <a:bodyPr/>
        <a:lstStyle/>
        <a:p>
          <a:endParaRPr lang="en-US"/>
        </a:p>
      </dgm:t>
    </dgm:pt>
    <dgm:pt modelId="{CC9B0179-6BB6-4502-971E-7DE556489DC5}">
      <dgm:prSet phldrT="[Text]" phldr="0" custT="1"/>
      <dgm:spPr/>
      <dgm:t>
        <a:bodyPr vert="horz" wrap="square"/>
        <a:p>
          <a:pPr>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mất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mạng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r>
          <a:endParaRPr lang="en-US" sz="2400" dirty="0" smtClean="0">
            <a:solidFill>
              <a:schemeClr val="tx1"/>
            </a:solidFill>
            <a:latin typeface="Times New Roman" panose="02020603050405020304" pitchFamily="18" charset="0"/>
            <a:cs typeface="Times New Roman" panose="02020603050405020304" pitchFamily="18" charset="0"/>
          </a:endParaRPr>
        </a:p>
      </dgm:t>
    </dgm:pt>
    <dgm:pt modelId="{FA874364-46E4-4527-A6F6-E7E7A6E72FC8}" cxnId="{2151FB5E-917F-439A-8E53-F339C3F0FADE}" type="parTrans">
      <dgm:prSet/>
      <dgm:spPr/>
      <dgm:t>
        <a:bodyPr/>
        <a:lstStyle/>
        <a:p>
          <a:endParaRPr lang="en-US"/>
        </a:p>
      </dgm:t>
    </dgm:pt>
    <dgm:pt modelId="{82EE690E-E2F7-4F43-9826-53559056530C}" cxnId="{2151FB5E-917F-439A-8E53-F339C3F0FADE}" type="sibTrans">
      <dgm:prSet/>
      <dgm:spPr/>
      <dgm:t>
        <a:bodyPr/>
        <a:lstStyle/>
        <a:p>
          <a:endParaRPr lang="en-US"/>
        </a:p>
      </dgm:t>
    </dgm:pt>
    <dgm:pt modelId="{146CC8A4-1222-4AAE-924B-C53D9BF65161}" type="pres">
      <dgm:prSet presAssocID="{C52DA140-DA11-440A-BCB2-F9E15CE5678E}" presName="cycle" presStyleCnt="0">
        <dgm:presLayoutVars>
          <dgm:dir/>
          <dgm:resizeHandles val="exact"/>
        </dgm:presLayoutVars>
      </dgm:prSet>
      <dgm:spPr/>
    </dgm:pt>
    <dgm:pt modelId="{11C6EF0E-DF37-4FF0-9EDA-6BB12A98143D}" type="pres">
      <dgm:prSet presAssocID="{F4F9D76A-FA50-4436-A950-232D416A078A}" presName="node" presStyleLbl="node1" presStyleIdx="0" presStyleCnt="5">
        <dgm:presLayoutVars>
          <dgm:bulletEnabled val="1"/>
        </dgm:presLayoutVars>
      </dgm:prSet>
      <dgm:spPr/>
      <dgm:t>
        <a:bodyPr/>
        <a:lstStyle/>
        <a:p>
          <a:endParaRPr lang="en-US"/>
        </a:p>
      </dgm:t>
    </dgm:pt>
    <dgm:pt modelId="{FC73778E-2383-480E-9871-E83367F54C7C}" type="pres">
      <dgm:prSet presAssocID="{F4F9D76A-FA50-4436-A950-232D416A078A}" presName="spNode" presStyleCnt="0"/>
      <dgm:spPr/>
    </dgm:pt>
    <dgm:pt modelId="{20AD6E0B-5AA3-4B48-8E2F-993708B7C83C}" type="pres">
      <dgm:prSet presAssocID="{E1365760-4725-40DF-971B-028E511BE34A}" presName="sibTrans" presStyleLbl="sibTrans1D1" presStyleIdx="0" presStyleCnt="5"/>
      <dgm:spPr/>
    </dgm:pt>
    <dgm:pt modelId="{029BEE70-9738-49B1-AB12-B1101A88ACAF}" type="pres">
      <dgm:prSet presAssocID="{AA00F994-DB47-41DC-9700-52637162A2EA}" presName="node" presStyleLbl="node1" presStyleIdx="1" presStyleCnt="5">
        <dgm:presLayoutVars>
          <dgm:bulletEnabled val="1"/>
        </dgm:presLayoutVars>
      </dgm:prSet>
      <dgm:spPr/>
      <dgm:t>
        <a:bodyPr/>
        <a:lstStyle/>
        <a:p>
          <a:endParaRPr lang="en-US"/>
        </a:p>
      </dgm:t>
    </dgm:pt>
    <dgm:pt modelId="{29A6E2D1-2EB2-440C-8940-5D00B7080630}" type="pres">
      <dgm:prSet presAssocID="{AA00F994-DB47-41DC-9700-52637162A2EA}" presName="spNode" presStyleCnt="0"/>
      <dgm:spPr/>
    </dgm:pt>
    <dgm:pt modelId="{CB8B9B32-D836-4D71-AB14-96BE561AEB2F}" type="pres">
      <dgm:prSet presAssocID="{8374E5E0-53AB-45D9-94B9-0595CA392FCC}" presName="sibTrans" presStyleLbl="sibTrans1D1" presStyleIdx="1" presStyleCnt="5"/>
      <dgm:spPr/>
    </dgm:pt>
    <dgm:pt modelId="{02DB333E-8492-471E-B914-8CA8BDBCC78A}" type="pres">
      <dgm:prSet presAssocID="{CF95FF86-3FC0-4354-AD5E-D649A24CE489}" presName="node" presStyleLbl="node1" presStyleIdx="2" presStyleCnt="5">
        <dgm:presLayoutVars>
          <dgm:bulletEnabled val="1"/>
        </dgm:presLayoutVars>
      </dgm:prSet>
      <dgm:spPr/>
      <dgm:t>
        <a:bodyPr/>
        <a:lstStyle/>
        <a:p>
          <a:endParaRPr lang="en-US"/>
        </a:p>
      </dgm:t>
    </dgm:pt>
    <dgm:pt modelId="{C1C12D8B-EDC3-48E9-924A-FE7175880245}" type="pres">
      <dgm:prSet presAssocID="{CF95FF86-3FC0-4354-AD5E-D649A24CE489}" presName="spNode" presStyleCnt="0"/>
      <dgm:spPr/>
    </dgm:pt>
    <dgm:pt modelId="{8541A994-150B-46BF-9D9E-AAC8343128E9}" type="pres">
      <dgm:prSet presAssocID="{BB5D5B6C-5EDE-44C2-8437-DF6A344272F3}" presName="sibTrans" presStyleLbl="sibTrans1D1" presStyleIdx="2" presStyleCnt="5"/>
      <dgm:spPr/>
    </dgm:pt>
    <dgm:pt modelId="{9E2F9FD9-5F83-4286-B77C-C65D28745D9C}" type="pres">
      <dgm:prSet presAssocID="{95A7C77D-7F60-411B-BA21-6B6AACA81A5C}" presName="node" presStyleLbl="node1" presStyleIdx="3" presStyleCnt="5">
        <dgm:presLayoutVars>
          <dgm:bulletEnabled val="1"/>
        </dgm:presLayoutVars>
      </dgm:prSet>
      <dgm:spPr/>
      <dgm:t>
        <a:bodyPr/>
        <a:lstStyle/>
        <a:p>
          <a:endParaRPr lang="en-US"/>
        </a:p>
      </dgm:t>
    </dgm:pt>
    <dgm:pt modelId="{69D0AFC2-74FF-41C2-B3D4-A8FBA5AA86D0}" type="pres">
      <dgm:prSet presAssocID="{95A7C77D-7F60-411B-BA21-6B6AACA81A5C}" presName="spNode" presStyleCnt="0"/>
      <dgm:spPr/>
    </dgm:pt>
    <dgm:pt modelId="{29250821-D28C-42A0-9351-DC91BAF55F6E}" type="pres">
      <dgm:prSet presAssocID="{83D14FC6-F2F6-4635-9494-CB7B4484E1F3}" presName="sibTrans" presStyleLbl="sibTrans1D1" presStyleIdx="3" presStyleCnt="5"/>
      <dgm:spPr/>
    </dgm:pt>
    <dgm:pt modelId="{18E35580-04D5-49D2-AC2E-46958B8F2F65}" type="pres">
      <dgm:prSet presAssocID="{CC9B0179-6BB6-4502-971E-7DE556489DC5}" presName="node" presStyleLbl="node1" presStyleIdx="4" presStyleCnt="5">
        <dgm:presLayoutVars>
          <dgm:bulletEnabled val="1"/>
        </dgm:presLayoutVars>
      </dgm:prSet>
      <dgm:spPr/>
      <dgm:t>
        <a:bodyPr/>
        <a:lstStyle/>
        <a:p>
          <a:endParaRPr lang="en-US"/>
        </a:p>
      </dgm:t>
    </dgm:pt>
    <dgm:pt modelId="{09D461BC-771E-470C-A19F-34480CD94F68}" type="pres">
      <dgm:prSet presAssocID="{CC9B0179-6BB6-4502-971E-7DE556489DC5}" presName="spNode" presStyleCnt="0"/>
      <dgm:spPr/>
    </dgm:pt>
    <dgm:pt modelId="{FF2E6AA8-4FA8-4D84-85A4-7C778DD7D9FD}" type="pres">
      <dgm:prSet presAssocID="{82EE690E-E2F7-4F43-9826-53559056530C}" presName="sibTrans" presStyleLbl="sibTrans1D1" presStyleIdx="4" presStyleCnt="5"/>
      <dgm:spPr/>
    </dgm:pt>
  </dgm:ptLst>
  <dgm:cxnLst>
    <dgm:cxn modelId="{B42EA4B6-5158-4526-A4D7-B81314FA347F}" srcId="{C52DA140-DA11-440A-BCB2-F9E15CE5678E}" destId="{F4F9D76A-FA50-4436-A950-232D416A078A}" srcOrd="0" destOrd="0" parTransId="{3C6965CE-E816-4624-B592-256474410911}" sibTransId="{E1365760-4725-40DF-971B-028E511BE34A}"/>
    <dgm:cxn modelId="{40B16CF5-A01E-4BDC-BB33-E421B8079323}" srcId="{C52DA140-DA11-440A-BCB2-F9E15CE5678E}" destId="{AA00F994-DB47-41DC-9700-52637162A2EA}" srcOrd="1" destOrd="0" parTransId="{E50F77FB-9416-41E8-837D-90AAB4D121FD}" sibTransId="{8374E5E0-53AB-45D9-94B9-0595CA392FCC}"/>
    <dgm:cxn modelId="{0AB6BCAB-8770-48CF-8BD9-6025EABBB76C}" srcId="{C52DA140-DA11-440A-BCB2-F9E15CE5678E}" destId="{CF95FF86-3FC0-4354-AD5E-D649A24CE489}" srcOrd="2" destOrd="0" parTransId="{D72F5083-F8C2-4FA5-8E4D-2DFDF7DE7BF6}" sibTransId="{BB5D5B6C-5EDE-44C2-8437-DF6A344272F3}"/>
    <dgm:cxn modelId="{68E55C24-324B-40C6-AB07-0C21CEC3757F}" srcId="{C52DA140-DA11-440A-BCB2-F9E15CE5678E}" destId="{95A7C77D-7F60-411B-BA21-6B6AACA81A5C}" srcOrd="3" destOrd="0" parTransId="{CD75E339-1760-47A4-90EC-6516FE32DB15}" sibTransId="{83D14FC6-F2F6-4635-9494-CB7B4484E1F3}"/>
    <dgm:cxn modelId="{2151FB5E-917F-439A-8E53-F339C3F0FADE}" srcId="{C52DA140-DA11-440A-BCB2-F9E15CE5678E}" destId="{CC9B0179-6BB6-4502-971E-7DE556489DC5}" srcOrd="4" destOrd="0" parTransId="{FA874364-46E4-4527-A6F6-E7E7A6E72FC8}" sibTransId="{82EE690E-E2F7-4F43-9826-53559056530C}"/>
    <dgm:cxn modelId="{D819F3C5-E52E-4556-8C08-4A26BE5273E2}" type="presOf" srcId="{C52DA140-DA11-440A-BCB2-F9E15CE5678E}" destId="{146CC8A4-1222-4AAE-924B-C53D9BF65161}" srcOrd="0" destOrd="0" presId="urn:microsoft.com/office/officeart/2005/8/layout/cycle6"/>
    <dgm:cxn modelId="{6B425180-C05A-4B20-BA79-5731A0D7DA55}" type="presParOf" srcId="{146CC8A4-1222-4AAE-924B-C53D9BF65161}" destId="{11C6EF0E-DF37-4FF0-9EDA-6BB12A98143D}" srcOrd="0" destOrd="0" presId="urn:microsoft.com/office/officeart/2005/8/layout/cycle6"/>
    <dgm:cxn modelId="{A10A999F-FD14-4CB2-9A52-01552DC59C65}" type="presOf" srcId="{F4F9D76A-FA50-4436-A950-232D416A078A}" destId="{11C6EF0E-DF37-4FF0-9EDA-6BB12A98143D}" srcOrd="0" destOrd="0" presId="urn:microsoft.com/office/officeart/2005/8/layout/cycle6"/>
    <dgm:cxn modelId="{E4B00724-6320-4317-A7CC-C12C215D2C77}" type="presParOf" srcId="{146CC8A4-1222-4AAE-924B-C53D9BF65161}" destId="{FC73778E-2383-480E-9871-E83367F54C7C}" srcOrd="1" destOrd="0" presId="urn:microsoft.com/office/officeart/2005/8/layout/cycle6"/>
    <dgm:cxn modelId="{39C462D6-2D75-4DFE-8C73-E737A051F198}" type="presParOf" srcId="{146CC8A4-1222-4AAE-924B-C53D9BF65161}" destId="{20AD6E0B-5AA3-4B48-8E2F-993708B7C83C}" srcOrd="2" destOrd="0" presId="urn:microsoft.com/office/officeart/2005/8/layout/cycle6"/>
    <dgm:cxn modelId="{C7E65EB5-2A75-4656-BF05-9346EDC1AE72}" type="presOf" srcId="{E1365760-4725-40DF-971B-028E511BE34A}" destId="{20AD6E0B-5AA3-4B48-8E2F-993708B7C83C}" srcOrd="0" destOrd="0" presId="urn:microsoft.com/office/officeart/2005/8/layout/cycle6"/>
    <dgm:cxn modelId="{61DB8BF8-EB1D-4292-8739-D1EE5185C27F}" type="presParOf" srcId="{146CC8A4-1222-4AAE-924B-C53D9BF65161}" destId="{029BEE70-9738-49B1-AB12-B1101A88ACAF}" srcOrd="3" destOrd="0" presId="urn:microsoft.com/office/officeart/2005/8/layout/cycle6"/>
    <dgm:cxn modelId="{65CD94F8-84A5-4787-A535-7DEABED3BD04}" type="presOf" srcId="{AA00F994-DB47-41DC-9700-52637162A2EA}" destId="{029BEE70-9738-49B1-AB12-B1101A88ACAF}" srcOrd="0" destOrd="0" presId="urn:microsoft.com/office/officeart/2005/8/layout/cycle6"/>
    <dgm:cxn modelId="{820E455E-091D-4CDB-8AF5-176C49F8EA96}" type="presParOf" srcId="{146CC8A4-1222-4AAE-924B-C53D9BF65161}" destId="{29A6E2D1-2EB2-440C-8940-5D00B7080630}" srcOrd="4" destOrd="0" presId="urn:microsoft.com/office/officeart/2005/8/layout/cycle6"/>
    <dgm:cxn modelId="{6786E07B-5FC9-492B-B722-EE5BE1DA7F3D}" type="presParOf" srcId="{146CC8A4-1222-4AAE-924B-C53D9BF65161}" destId="{CB8B9B32-D836-4D71-AB14-96BE561AEB2F}" srcOrd="5" destOrd="0" presId="urn:microsoft.com/office/officeart/2005/8/layout/cycle6"/>
    <dgm:cxn modelId="{ECE2B6DE-EC89-4329-ACC7-28F65FC86382}" type="presOf" srcId="{8374E5E0-53AB-45D9-94B9-0595CA392FCC}" destId="{CB8B9B32-D836-4D71-AB14-96BE561AEB2F}" srcOrd="0" destOrd="0" presId="urn:microsoft.com/office/officeart/2005/8/layout/cycle6"/>
    <dgm:cxn modelId="{21580466-FE02-43A8-9322-CE4626B29DE9}" type="presParOf" srcId="{146CC8A4-1222-4AAE-924B-C53D9BF65161}" destId="{02DB333E-8492-471E-B914-8CA8BDBCC78A}" srcOrd="6" destOrd="0" presId="urn:microsoft.com/office/officeart/2005/8/layout/cycle6"/>
    <dgm:cxn modelId="{FD370BB5-655E-4F59-8EE7-CA0DCC320C77}" type="presOf" srcId="{CF95FF86-3FC0-4354-AD5E-D649A24CE489}" destId="{02DB333E-8492-471E-B914-8CA8BDBCC78A}" srcOrd="0" destOrd="0" presId="urn:microsoft.com/office/officeart/2005/8/layout/cycle6"/>
    <dgm:cxn modelId="{6F62BAB0-8ACD-4276-A8E1-F15D8F805C95}" type="presParOf" srcId="{146CC8A4-1222-4AAE-924B-C53D9BF65161}" destId="{C1C12D8B-EDC3-48E9-924A-FE7175880245}" srcOrd="7" destOrd="0" presId="urn:microsoft.com/office/officeart/2005/8/layout/cycle6"/>
    <dgm:cxn modelId="{D7FED168-DF26-429D-8029-61CBD7F62B50}" type="presParOf" srcId="{146CC8A4-1222-4AAE-924B-C53D9BF65161}" destId="{8541A994-150B-46BF-9D9E-AAC8343128E9}" srcOrd="8" destOrd="0" presId="urn:microsoft.com/office/officeart/2005/8/layout/cycle6"/>
    <dgm:cxn modelId="{B7A80FFB-528C-49CA-B5AC-03B39C2164B8}" type="presOf" srcId="{BB5D5B6C-5EDE-44C2-8437-DF6A344272F3}" destId="{8541A994-150B-46BF-9D9E-AAC8343128E9}" srcOrd="0" destOrd="0" presId="urn:microsoft.com/office/officeart/2005/8/layout/cycle6"/>
    <dgm:cxn modelId="{93589AC1-CF1A-4075-8352-048069A73007}" type="presParOf" srcId="{146CC8A4-1222-4AAE-924B-C53D9BF65161}" destId="{9E2F9FD9-5F83-4286-B77C-C65D28745D9C}" srcOrd="9" destOrd="0" presId="urn:microsoft.com/office/officeart/2005/8/layout/cycle6"/>
    <dgm:cxn modelId="{D2AEBD85-81AC-48A2-898D-5C3B5EB28FF0}" type="presOf" srcId="{95A7C77D-7F60-411B-BA21-6B6AACA81A5C}" destId="{9E2F9FD9-5F83-4286-B77C-C65D28745D9C}" srcOrd="0" destOrd="0" presId="urn:microsoft.com/office/officeart/2005/8/layout/cycle6"/>
    <dgm:cxn modelId="{FD78F527-2771-4A3D-913A-4BFF3981F7DC}" type="presParOf" srcId="{146CC8A4-1222-4AAE-924B-C53D9BF65161}" destId="{69D0AFC2-74FF-41C2-B3D4-A8FBA5AA86D0}" srcOrd="10" destOrd="0" presId="urn:microsoft.com/office/officeart/2005/8/layout/cycle6"/>
    <dgm:cxn modelId="{8F0EB13E-FB2F-4499-8740-CB09B0676CBB}" type="presParOf" srcId="{146CC8A4-1222-4AAE-924B-C53D9BF65161}" destId="{29250821-D28C-42A0-9351-DC91BAF55F6E}" srcOrd="11" destOrd="0" presId="urn:microsoft.com/office/officeart/2005/8/layout/cycle6"/>
    <dgm:cxn modelId="{10571A2B-16BD-4E1E-83F2-16017526B248}" type="presOf" srcId="{83D14FC6-F2F6-4635-9494-CB7B4484E1F3}" destId="{29250821-D28C-42A0-9351-DC91BAF55F6E}" srcOrd="0" destOrd="0" presId="urn:microsoft.com/office/officeart/2005/8/layout/cycle6"/>
    <dgm:cxn modelId="{30DD809D-DD48-44EF-BFB0-16FC8C34CA93}" type="presParOf" srcId="{146CC8A4-1222-4AAE-924B-C53D9BF65161}" destId="{18E35580-04D5-49D2-AC2E-46958B8F2F65}" srcOrd="12" destOrd="0" presId="urn:microsoft.com/office/officeart/2005/8/layout/cycle6"/>
    <dgm:cxn modelId="{7EF4427E-C864-4BC7-B30E-32DAA74DCD7B}" type="presOf" srcId="{CC9B0179-6BB6-4502-971E-7DE556489DC5}" destId="{18E35580-04D5-49D2-AC2E-46958B8F2F65}" srcOrd="0" destOrd="0" presId="urn:microsoft.com/office/officeart/2005/8/layout/cycle6"/>
    <dgm:cxn modelId="{32289678-4F6D-48E6-BB88-FFA1F1C79DED}" type="presParOf" srcId="{146CC8A4-1222-4AAE-924B-C53D9BF65161}" destId="{09D461BC-771E-470C-A19F-34480CD94F68}" srcOrd="13" destOrd="0" presId="urn:microsoft.com/office/officeart/2005/8/layout/cycle6"/>
    <dgm:cxn modelId="{9DF96DA8-9120-47A7-BD4D-968BEE520582}" type="presParOf" srcId="{146CC8A4-1222-4AAE-924B-C53D9BF65161}" destId="{FF2E6AA8-4FA8-4D84-85A4-7C778DD7D9FD}" srcOrd="14" destOrd="0" presId="urn:microsoft.com/office/officeart/2005/8/layout/cycle6"/>
    <dgm:cxn modelId="{E24C8220-26E7-4B4F-8AE4-058C8A8187AC}" type="presOf" srcId="{82EE690E-E2F7-4F43-9826-53559056530C}" destId="{FF2E6AA8-4FA8-4D84-85A4-7C778DD7D9FD}" srcOrd="0" destOrd="0" presId="urn:microsoft.com/office/officeart/2005/8/layout/cycle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763000" cy="4114800"/>
        <a:chOff x="0" y="0"/>
        <a:chExt cx="8763000" cy="4114800"/>
      </a:xfrm>
    </dsp:grpSpPr>
    <dsp:sp modelId="{2C8B99BF-CCFA-45C9-A93D-EB6015C6D2C0}">
      <dsp:nvSpPr>
        <dsp:cNvPr id="3" name="Rounded Rectangle 2"/>
        <dsp:cNvSpPr/>
      </dsp:nvSpPr>
      <dsp:spPr bwMode="white">
        <a:xfrm>
          <a:off x="0" y="0"/>
          <a:ext cx="4223133" cy="4114800"/>
        </a:xfrm>
        <a:prstGeom prst="roundRect">
          <a:avLst>
            <a:gd name="adj" fmla="val 10000"/>
          </a:avLst>
        </a:prstGeom>
      </dsp:spPr>
      <dsp:style>
        <a:lnRef idx="0">
          <a:schemeClr val="accent1"/>
        </a:lnRef>
        <a:fillRef idx="1">
          <a:schemeClr val="accent1">
            <a:tint val="40000"/>
          </a:schemeClr>
        </a:fillRef>
        <a:effectRef idx="0">
          <a:scrgbClr r="0" g="0" b="0"/>
        </a:effectRef>
        <a:fontRef idx="minor"/>
      </dsp:style>
      <dsp:txBody>
        <a:bodyPr vert="horz" wrap="square"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u="sng" dirty="0" err="1" smtClean="0">
              <a:solidFill>
                <a:srgbClr val="FF0000"/>
              </a:solidFill>
              <a:latin typeface="Times New Roman" panose="02020603050405020304" pitchFamily="18" charset="0"/>
              <a:cs typeface="Times New Roman" panose="02020603050405020304" pitchFamily="18" charset="0"/>
            </a:rPr>
            <a:t>Mâu</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thuẫn</a:t>
          </a:r>
          <a:r>
            <a:rPr lang="en-US" sz="2800" b="1" u="sng" dirty="0" smtClean="0">
              <a:solidFill>
                <a:srgbClr val="FF0000"/>
              </a:solidFill>
              <a:latin typeface="Times New Roman" panose="02020603050405020304" pitchFamily="18" charset="0"/>
              <a:cs typeface="Times New Roman" panose="02020603050405020304" pitchFamily="18" charset="0"/>
            </a:rPr>
            <a:t> 1 </a:t>
          </a:r>
          <a:endParaRPr lang="en-US" sz="2800" b="1" u="sng" dirty="0" smtClean="0">
            <a:solidFill>
              <a:srgbClr val="FF0000"/>
            </a:solidFill>
            <a:latin typeface="Times New Roman" panose="02020603050405020304" pitchFamily="18" charset="0"/>
            <a:cs typeface="Times New Roman" panose="02020603050405020304" pitchFamily="18" charset="0"/>
          </a:endParaRPr>
        </a:p>
      </dsp:txBody>
      <dsp:txXfrm>
        <a:off x="0" y="0"/>
        <a:ext cx="4223133" cy="4114800"/>
      </dsp:txXfrm>
    </dsp:sp>
    <dsp:sp modelId="{5EAC135D-0E8E-419B-A4BC-341779B4EA3F}">
      <dsp:nvSpPr>
        <dsp:cNvPr id="4" name="Rounded Rectangle 3"/>
        <dsp:cNvSpPr/>
      </dsp:nvSpPr>
      <dsp:spPr bwMode="white">
        <a:xfrm>
          <a:off x="422313" y="1234440"/>
          <a:ext cx="3378506" cy="1241788"/>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1120" tIns="53340" rIns="7112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Bọn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phong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kiến</a:t>
          </a:r>
          <a:r>
            <a:rPr lang="en-US" sz="2800" b="1" dirty="0" smtClean="0">
              <a:solidFill>
                <a:schemeClr val="tx1"/>
              </a:solidFill>
              <a:latin typeface="Times New Roman" panose="02020603050405020304" pitchFamily="18" charset="0"/>
              <a:cs typeface="Times New Roman" panose="02020603050405020304" pitchFamily="18" charset="0"/>
            </a:rPr>
            <a:t> &gt;&lt; </a:t>
          </a:r>
          <a:r>
            <a:rPr lang="en-US" sz="2800" b="1" dirty="0" err="1" smtClean="0">
              <a:solidFill>
                <a:schemeClr val="tx1"/>
              </a:solidFill>
              <a:latin typeface="Times New Roman" panose="02020603050405020304" pitchFamily="18" charset="0"/>
              <a:cs typeface="Times New Roman" panose="02020603050405020304" pitchFamily="18" charset="0"/>
            </a:rPr>
            <a:t>nhân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động</a:t>
          </a:r>
          <a:r>
            <a:rPr lang="en-US" sz="2800" b="1" dirty="0" smtClean="0">
              <a:solidFill>
                <a:schemeClr val="tx1"/>
              </a:solidFill>
              <a:latin typeface="Times New Roman" panose="02020603050405020304" pitchFamily="18" charset="0"/>
              <a:cs typeface="Times New Roman" panose="02020603050405020304" pitchFamily="18" charset="0"/>
            </a:rPr>
            <a:t> </a:t>
          </a:r>
          <a:endParaRPr lang="en-US" sz="2800" b="1" dirty="0" smtClean="0">
            <a:solidFill>
              <a:schemeClr val="tx1"/>
            </a:solidFill>
            <a:latin typeface="Times New Roman" panose="02020603050405020304" pitchFamily="18" charset="0"/>
            <a:cs typeface="Times New Roman" panose="02020603050405020304" pitchFamily="18" charset="0"/>
          </a:endParaRPr>
        </a:p>
      </dsp:txBody>
      <dsp:txXfrm>
        <a:off x="422313" y="1234440"/>
        <a:ext cx="3378506" cy="1241788"/>
      </dsp:txXfrm>
    </dsp:sp>
    <dsp:sp modelId="{3772FF06-CCE6-4C07-B44D-54DD3CD3435B}">
      <dsp:nvSpPr>
        <dsp:cNvPr id="5" name="Rounded Rectangle 4"/>
        <dsp:cNvSpPr/>
      </dsp:nvSpPr>
      <dsp:spPr bwMode="white">
        <a:xfrm>
          <a:off x="422313" y="2667272"/>
          <a:ext cx="3378506" cy="1241788"/>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1120" tIns="53340" rIns="7112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vốn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nay </a:t>
          </a:r>
          <a:r>
            <a:rPr lang="en-US" sz="2800" b="1" dirty="0" err="1" smtClean="0">
              <a:solidFill>
                <a:schemeClr val="tx1"/>
              </a:solidFill>
              <a:latin typeface="Times New Roman" panose="02020603050405020304" pitchFamily="18" charset="0"/>
              <a:cs typeface="Times New Roman" panose="02020603050405020304" pitchFamily="18" charset="0"/>
            </a:rPr>
            <a:t>càng</a:t>
          </a:r>
          <a:r>
            <a:rPr lang="en-US" sz="2800" b="1" dirty="0" smtClean="0">
              <a:solidFill>
                <a:schemeClr val="tx1"/>
              </a:solidFill>
              <a:latin typeface="Times New Roman" panose="02020603050405020304" pitchFamily="18" charset="0"/>
              <a:cs typeface="Times New Roman" panose="02020603050405020304" pitchFamily="18" charset="0"/>
            </a:rPr>
            <a:t> gay </a:t>
          </a:r>
          <a:r>
            <a:rPr lang="en-US" sz="2800" b="1" dirty="0" err="1" smtClean="0">
              <a:solidFill>
                <a:schemeClr val="tx1"/>
              </a:solidFill>
              <a:latin typeface="Times New Roman" panose="02020603050405020304" pitchFamily="18" charset="0"/>
              <a:cs typeface="Times New Roman" panose="02020603050405020304" pitchFamily="18" charset="0"/>
            </a:rPr>
            <a:t>gắt</a:t>
          </a:r>
          <a:endParaRPr lang="en-US" sz="2800" b="1" dirty="0" err="1" smtClean="0">
            <a:solidFill>
              <a:schemeClr val="tx1"/>
            </a:solidFill>
            <a:latin typeface="Times New Roman" panose="02020603050405020304" pitchFamily="18" charset="0"/>
            <a:cs typeface="Times New Roman" panose="02020603050405020304" pitchFamily="18" charset="0"/>
          </a:endParaRPr>
        </a:p>
      </dsp:txBody>
      <dsp:txXfrm>
        <a:off x="422313" y="2667272"/>
        <a:ext cx="3378506" cy="1241788"/>
      </dsp:txXfrm>
    </dsp:sp>
    <dsp:sp modelId="{3D747ED5-FB0E-465F-A2D8-6C3E7F064E6E}">
      <dsp:nvSpPr>
        <dsp:cNvPr id="6" name="Rounded Rectangle 5"/>
        <dsp:cNvSpPr/>
      </dsp:nvSpPr>
      <dsp:spPr bwMode="white">
        <a:xfrm>
          <a:off x="4539867" y="0"/>
          <a:ext cx="4223133" cy="4114800"/>
        </a:xfrm>
        <a:prstGeom prst="roundRect">
          <a:avLst>
            <a:gd name="adj" fmla="val 10000"/>
          </a:avLst>
        </a:prstGeom>
      </dsp:spPr>
      <dsp:style>
        <a:lnRef idx="0">
          <a:schemeClr val="accent1"/>
        </a:lnRef>
        <a:fillRef idx="1">
          <a:schemeClr val="accent1">
            <a:tint val="40000"/>
          </a:schemeClr>
        </a:fillRef>
        <a:effectRef idx="0">
          <a:scrgbClr r="0" g="0" b="0"/>
        </a:effectRef>
        <a:fontRef idx="minor"/>
      </dsp:style>
      <dsp:txBody>
        <a:bodyPr vert="horz" wrap="square"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u="sng" dirty="0" err="1" smtClean="0">
              <a:solidFill>
                <a:srgbClr val="FF0000"/>
              </a:solidFill>
              <a:latin typeface="Times New Roman" panose="02020603050405020304" pitchFamily="18" charset="0"/>
              <a:cs typeface="Times New Roman" panose="02020603050405020304" pitchFamily="18" charset="0"/>
            </a:rPr>
            <a:t>Mâu</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thuẫn</a:t>
          </a:r>
          <a:r>
            <a:rPr lang="en-US" sz="2800" b="1" u="sng" dirty="0" smtClean="0">
              <a:solidFill>
                <a:srgbClr val="FF0000"/>
              </a:solidFill>
              <a:latin typeface="Times New Roman" panose="02020603050405020304" pitchFamily="18" charset="0"/>
              <a:cs typeface="Times New Roman" panose="02020603050405020304" pitchFamily="18" charset="0"/>
            </a:rPr>
            <a:t> 2</a:t>
          </a:r>
          <a:r>
            <a:rPr lang="en-US" sz="3700" b="1" u="sng" dirty="0" smtClean="0">
              <a:solidFill>
                <a:srgbClr val="FF0000"/>
              </a:solidFill>
              <a:latin typeface="Times New Roman" panose="02020603050405020304" pitchFamily="18" charset="0"/>
              <a:cs typeface="Times New Roman" panose="02020603050405020304" pitchFamily="18" charset="0"/>
            </a:rPr>
            <a:t> </a:t>
          </a:r>
          <a:endParaRPr lang="en-US" sz="3700" b="1" u="sng" dirty="0" smtClean="0">
            <a:solidFill>
              <a:srgbClr val="FF0000"/>
            </a:solidFill>
            <a:latin typeface="Times New Roman" panose="02020603050405020304" pitchFamily="18" charset="0"/>
            <a:cs typeface="Times New Roman" panose="02020603050405020304" pitchFamily="18" charset="0"/>
          </a:endParaRPr>
        </a:p>
      </dsp:txBody>
      <dsp:txXfrm>
        <a:off x="4539867" y="0"/>
        <a:ext cx="4223133" cy="4114800"/>
      </dsp:txXfrm>
    </dsp:sp>
    <dsp:sp modelId="{F666E147-259E-4589-B169-4CFA035FD124}">
      <dsp:nvSpPr>
        <dsp:cNvPr id="7" name="Rounded Rectangle 6"/>
        <dsp:cNvSpPr/>
      </dsp:nvSpPr>
      <dsp:spPr bwMode="white">
        <a:xfrm>
          <a:off x="4962181" y="1234440"/>
          <a:ext cx="3378506" cy="1241788"/>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1120" tIns="53340" rIns="7112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Vũ</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Như</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Tô</a:t>
          </a:r>
          <a:r>
            <a:rPr lang="en-US" sz="2800" b="1" dirty="0" smtClean="0">
              <a:solidFill>
                <a:schemeClr val="tx1"/>
              </a:solidFill>
              <a:latin typeface="Times New Roman" panose="02020603050405020304" pitchFamily="18" charset="0"/>
              <a:cs typeface="Times New Roman" panose="02020603050405020304" pitchFamily="18" charset="0"/>
            </a:rPr>
            <a:t> &gt;&lt; </a:t>
          </a:r>
          <a:r>
            <a:rPr lang="en-US" sz="2800" b="1" dirty="0" err="1" smtClean="0">
              <a:solidFill>
                <a:schemeClr val="tx1"/>
              </a:solidFill>
              <a:latin typeface="Times New Roman" panose="02020603050405020304" pitchFamily="18" charset="0"/>
              <a:cs typeface="Times New Roman" panose="02020603050405020304" pitchFamily="18" charset="0"/>
            </a:rPr>
            <a:t>nhân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động</a:t>
          </a:r>
          <a:endParaRPr lang="en-US" sz="2800" b="1" dirty="0" err="1" smtClean="0">
            <a:solidFill>
              <a:schemeClr val="tx1"/>
            </a:solidFill>
            <a:latin typeface="Times New Roman" panose="02020603050405020304" pitchFamily="18" charset="0"/>
            <a:cs typeface="Times New Roman" panose="02020603050405020304" pitchFamily="18" charset="0"/>
          </a:endParaRPr>
        </a:p>
      </dsp:txBody>
      <dsp:txXfrm>
        <a:off x="4962181" y="1234440"/>
        <a:ext cx="3378506" cy="1241788"/>
      </dsp:txXfrm>
    </dsp:sp>
    <dsp:sp modelId="{8356D94B-B2C7-446C-B595-67776BFB7B3D}">
      <dsp:nvSpPr>
        <dsp:cNvPr id="8" name="Rounded Rectangle 7"/>
        <dsp:cNvSpPr/>
      </dsp:nvSpPr>
      <dsp:spPr bwMode="white">
        <a:xfrm>
          <a:off x="4962181" y="2667272"/>
          <a:ext cx="3378506" cy="1241788"/>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1120" tIns="53340" rIns="7112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2800" b="1" dirty="0" err="1" smtClean="0">
              <a:solidFill>
                <a:schemeClr val="tx1"/>
              </a:solidFill>
              <a:latin typeface="Times New Roman" panose="02020603050405020304" pitchFamily="18" charset="0"/>
              <a:cs typeface="Times New Roman" panose="02020603050405020304" pitchFamily="18" charset="0"/>
            </a:rPr>
            <a:t>nghệ</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thuật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siêu</a:t>
          </a:r>
          <a:r>
            <a:rPr lang="en-US" sz="2800" b="1" dirty="0" smtClean="0">
              <a:solidFill>
                <a:schemeClr val="tx1"/>
              </a:solidFill>
              <a:latin typeface="Times New Roman" panose="02020603050405020304" pitchFamily="18" charset="0"/>
              <a:cs typeface="Times New Roman" panose="02020603050405020304" pitchFamily="18" charset="0"/>
            </a:rPr>
            <a:t> &gt;&lt; </a:t>
          </a:r>
          <a:r>
            <a:rPr lang="en-US" sz="2800" b="1" dirty="0" err="1" smtClean="0">
              <a:solidFill>
                <a:schemeClr val="tx1"/>
              </a:solidFill>
              <a:latin typeface="Times New Roman" panose="02020603050405020304" pitchFamily="18" charset="0"/>
              <a:cs typeface="Times New Roman" panose="02020603050405020304" pitchFamily="18" charset="0"/>
            </a:rPr>
            <a:t>đời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hiện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thực</a:t>
          </a:r>
          <a:endParaRPr lang="en-US" sz="2800" b="1" dirty="0" err="1" smtClean="0">
            <a:solidFill>
              <a:schemeClr val="tx1"/>
            </a:solidFill>
            <a:latin typeface="Times New Roman" panose="02020603050405020304" pitchFamily="18" charset="0"/>
            <a:cs typeface="Times New Roman" panose="02020603050405020304" pitchFamily="18" charset="0"/>
          </a:endParaRPr>
        </a:p>
      </dsp:txBody>
      <dsp:txXfrm>
        <a:off x="4962181" y="2667272"/>
        <a:ext cx="3378506" cy="1241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012805" cy="5018405"/>
        <a:chOff x="0" y="0"/>
        <a:chExt cx="11012805" cy="5018405"/>
      </a:xfrm>
    </dsp:grpSpPr>
    <dsp:sp modelId="{038DE85C-ED15-4816-A420-B1B47F3EC22F}">
      <dsp:nvSpPr>
        <dsp:cNvPr id="3" name="Rounded Rectangle 2"/>
        <dsp:cNvSpPr/>
      </dsp:nvSpPr>
      <dsp:spPr bwMode="white">
        <a:xfrm>
          <a:off x="475732" y="108900"/>
          <a:ext cx="4433561" cy="118800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53340" tIns="35560" rIns="5334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dirty="0" err="1" smtClean="0">
              <a:latin typeface="Times New Roman" panose="02020603050405020304" pitchFamily="18" charset="0"/>
              <a:cs typeface="Times New Roman" panose="02020603050405020304" pitchFamily="18" charset="0"/>
            </a:rPr>
            <a:t>Tương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dsp:txBody>
      <dsp:txXfrm>
        <a:off x="475732" y="108900"/>
        <a:ext cx="4433561" cy="1188006"/>
      </dsp:txXfrm>
    </dsp:sp>
    <dsp:sp modelId="{AE0B76BA-3E8B-4819-810B-77760B122E9C}">
      <dsp:nvSpPr>
        <dsp:cNvPr id="5" name="Freeform 4"/>
        <dsp:cNvSpPr/>
      </dsp:nvSpPr>
      <dsp:spPr bwMode="white">
        <a:xfrm>
          <a:off x="919088" y="1296906"/>
          <a:ext cx="457243" cy="1022150"/>
        </a:xfrm>
        <a:custGeom>
          <a:avLst/>
          <a:gdLst/>
          <a:ahLst/>
          <a:cxnLst/>
          <a:pathLst>
            <a:path w="720" h="1610">
              <a:moveTo>
                <a:pt x="0" y="0"/>
              </a:moveTo>
              <a:lnTo>
                <a:pt x="0" y="1610"/>
              </a:lnTo>
              <a:lnTo>
                <a:pt x="720" y="1610"/>
              </a:lnTo>
            </a:path>
          </a:pathLst>
        </a:custGeom>
      </dsp:spPr>
      <dsp:style>
        <a:lnRef idx="2">
          <a:schemeClr val="accent1">
            <a:shade val="60000"/>
          </a:schemeClr>
        </a:lnRef>
        <a:fillRef idx="0">
          <a:schemeClr val="accent1"/>
        </a:fillRef>
        <a:effectRef idx="0">
          <a:scrgbClr r="0" g="0" b="0"/>
        </a:effectRef>
        <a:fontRef idx="minor"/>
      </dsp:style>
      <dsp:txXfrm>
        <a:off x="919088" y="1296906"/>
        <a:ext cx="457243" cy="1022150"/>
      </dsp:txXfrm>
    </dsp:sp>
    <dsp:sp modelId="{587AA381-9156-4F84-8358-B6E2C3D64584}">
      <dsp:nvSpPr>
        <dsp:cNvPr id="6" name="Rounded Rectangle 5"/>
        <dsp:cNvSpPr/>
      </dsp:nvSpPr>
      <dsp:spPr bwMode="white">
        <a:xfrm>
          <a:off x="1376331" y="1684970"/>
          <a:ext cx="3531196" cy="1268172"/>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err="1" smtClean="0">
              <a:solidFill>
                <a:schemeClr val="dk1"/>
              </a:solidFill>
              <a:latin typeface="Times New Roman" panose="02020603050405020304" pitchFamily="18" charset="0"/>
              <a:cs typeface="Times New Roman" panose="02020603050405020304" pitchFamily="18" charset="0"/>
            </a:rPr>
            <a:t>Yêu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cái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đẹp</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hiểu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giá</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trị</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của</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Cửu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Trùng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Đài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xem</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nhau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là</a:t>
          </a:r>
          <a:r>
            <a:rPr lang="en-US" sz="2400" b="1" dirty="0" smtClean="0">
              <a:solidFill>
                <a:schemeClr val="dk1"/>
              </a:solidFill>
              <a:latin typeface="Times New Roman" panose="02020603050405020304" pitchFamily="18" charset="0"/>
              <a:cs typeface="Times New Roman" panose="02020603050405020304" pitchFamily="18" charset="0"/>
            </a:rPr>
            <a:t> tri </a:t>
          </a:r>
          <a:r>
            <a:rPr lang="en-US" sz="2400" b="1" dirty="0" err="1" smtClean="0">
              <a:solidFill>
                <a:schemeClr val="dk1"/>
              </a:solidFill>
              <a:latin typeface="Times New Roman" panose="02020603050405020304" pitchFamily="18" charset="0"/>
              <a:cs typeface="Times New Roman" panose="02020603050405020304" pitchFamily="18" charset="0"/>
            </a:rPr>
            <a:t>kỉ</a:t>
          </a:r>
          <a:r>
            <a:rPr lang="en-US" sz="2400" b="1" dirty="0" smtClean="0">
              <a:solidFill>
                <a:schemeClr val="dk1"/>
              </a:solidFill>
              <a:latin typeface="Times New Roman" panose="02020603050405020304" pitchFamily="18" charset="0"/>
              <a:cs typeface="Times New Roman" panose="02020603050405020304" pitchFamily="18" charset="0"/>
            </a:rPr>
            <a:t>. </a:t>
          </a:r>
          <a:endParaRPr lang="en-US" sz="2400" b="1" dirty="0">
            <a:solidFill>
              <a:schemeClr val="dk1"/>
            </a:solidFill>
            <a:latin typeface="Times New Roman" panose="02020603050405020304" pitchFamily="18" charset="0"/>
            <a:cs typeface="Times New Roman" panose="02020603050405020304" pitchFamily="18" charset="0"/>
          </a:endParaRPr>
        </a:p>
      </dsp:txBody>
      <dsp:txXfrm>
        <a:off x="1376331" y="1684970"/>
        <a:ext cx="3531196" cy="1268172"/>
      </dsp:txXfrm>
    </dsp:sp>
    <dsp:sp modelId="{997E9BF4-1010-421C-B3A9-29963D752AF8}">
      <dsp:nvSpPr>
        <dsp:cNvPr id="7" name="Freeform 6"/>
        <dsp:cNvSpPr/>
      </dsp:nvSpPr>
      <dsp:spPr bwMode="white">
        <a:xfrm>
          <a:off x="919088" y="1296906"/>
          <a:ext cx="443587" cy="2755868"/>
        </a:xfrm>
        <a:custGeom>
          <a:avLst/>
          <a:gdLst/>
          <a:ahLst/>
          <a:cxnLst/>
          <a:pathLst>
            <a:path w="699" h="4340">
              <a:moveTo>
                <a:pt x="0" y="0"/>
              </a:moveTo>
              <a:lnTo>
                <a:pt x="0" y="4340"/>
              </a:lnTo>
              <a:lnTo>
                <a:pt x="699" y="4340"/>
              </a:lnTo>
            </a:path>
          </a:pathLst>
        </a:custGeom>
      </dsp:spPr>
      <dsp:style>
        <a:lnRef idx="2">
          <a:schemeClr val="accent1">
            <a:shade val="60000"/>
          </a:schemeClr>
        </a:lnRef>
        <a:fillRef idx="0">
          <a:schemeClr val="accent1"/>
        </a:fillRef>
        <a:effectRef idx="0">
          <a:scrgbClr r="0" g="0" b="0"/>
        </a:effectRef>
        <a:fontRef idx="minor"/>
      </dsp:style>
      <dsp:txXfrm>
        <a:off x="919088" y="1296906"/>
        <a:ext cx="443587" cy="2755868"/>
      </dsp:txXfrm>
    </dsp:sp>
    <dsp:sp modelId="{FD881435-061A-497B-94B6-57417A9E7648}">
      <dsp:nvSpPr>
        <dsp:cNvPr id="8" name="Rounded Rectangle 7"/>
        <dsp:cNvSpPr/>
      </dsp:nvSpPr>
      <dsp:spPr bwMode="white">
        <a:xfrm>
          <a:off x="1362675" y="3383748"/>
          <a:ext cx="3548250" cy="1338051"/>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err="1" smtClean="0">
              <a:solidFill>
                <a:schemeClr val="dk1"/>
              </a:solidFill>
              <a:latin typeface="Times New Roman" panose="02020603050405020304" pitchFamily="18" charset="0"/>
              <a:cs typeface="Times New Roman" panose="02020603050405020304" pitchFamily="18" charset="0"/>
            </a:rPr>
            <a:t>Ngạc</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nhiên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băn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khoăn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trước</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thái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độ</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hành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động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của</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dân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chúng</a:t>
          </a:r>
          <a:r>
            <a:rPr lang="en-US" sz="2400" b="1" dirty="0" smtClean="0">
              <a:solidFill>
                <a:schemeClr val="dk1"/>
              </a:solidFill>
              <a:latin typeface="Times New Roman" panose="02020603050405020304" pitchFamily="18" charset="0"/>
              <a:cs typeface="Times New Roman" panose="02020603050405020304" pitchFamily="18" charset="0"/>
            </a:rPr>
            <a:t>. </a:t>
          </a:r>
          <a:endParaRPr lang="en-US" sz="2400" b="1" dirty="0">
            <a:solidFill>
              <a:schemeClr val="dk1"/>
            </a:solidFill>
            <a:latin typeface="Times New Roman" panose="02020603050405020304" pitchFamily="18" charset="0"/>
            <a:cs typeface="Times New Roman" panose="02020603050405020304" pitchFamily="18" charset="0"/>
          </a:endParaRPr>
        </a:p>
      </dsp:txBody>
      <dsp:txXfrm>
        <a:off x="1362675" y="3383748"/>
        <a:ext cx="3548250" cy="1338051"/>
      </dsp:txXfrm>
    </dsp:sp>
    <dsp:sp modelId="{76A999A0-1AD7-4037-959B-FDC174DC33E2}">
      <dsp:nvSpPr>
        <dsp:cNvPr id="9" name="Rounded Rectangle 8"/>
        <dsp:cNvSpPr/>
      </dsp:nvSpPr>
      <dsp:spPr bwMode="white">
        <a:xfrm>
          <a:off x="5728429" y="0"/>
          <a:ext cx="4129967" cy="112013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53340" tIns="35560" rIns="5334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dirty="0" err="1" smtClean="0">
              <a:latin typeface="Times New Roman" panose="02020603050405020304" pitchFamily="18" charset="0"/>
              <a:cs typeface="Times New Roman" panose="02020603050405020304" pitchFamily="18" charset="0"/>
            </a:rPr>
            <a:t>Khác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dsp:txBody>
      <dsp:txXfrm>
        <a:off x="5728429" y="0"/>
        <a:ext cx="4129967" cy="1120139"/>
      </dsp:txXfrm>
    </dsp:sp>
    <dsp:sp modelId="{A5119FC3-A030-4C67-9DAB-7A4CA2BB23A0}">
      <dsp:nvSpPr>
        <dsp:cNvPr id="11" name="Freeform 10"/>
        <dsp:cNvSpPr/>
      </dsp:nvSpPr>
      <dsp:spPr bwMode="white">
        <a:xfrm>
          <a:off x="6141426" y="1120139"/>
          <a:ext cx="412997" cy="1156076"/>
        </a:xfrm>
        <a:custGeom>
          <a:avLst/>
          <a:gdLst/>
          <a:ahLst/>
          <a:cxnLst/>
          <a:pathLst>
            <a:path w="650" h="1821">
              <a:moveTo>
                <a:pt x="0" y="0"/>
              </a:moveTo>
              <a:lnTo>
                <a:pt x="0" y="1821"/>
              </a:lnTo>
              <a:lnTo>
                <a:pt x="650" y="1821"/>
              </a:lnTo>
            </a:path>
          </a:pathLst>
        </a:custGeom>
      </dsp:spPr>
      <dsp:style>
        <a:lnRef idx="2">
          <a:schemeClr val="accent1">
            <a:shade val="60000"/>
          </a:schemeClr>
        </a:lnRef>
        <a:fillRef idx="0">
          <a:schemeClr val="accent1"/>
        </a:fillRef>
        <a:effectRef idx="0">
          <a:scrgbClr r="0" g="0" b="0"/>
        </a:effectRef>
        <a:fontRef idx="minor"/>
      </dsp:style>
      <dsp:txXfrm>
        <a:off x="6141426" y="1120139"/>
        <a:ext cx="412997" cy="1156076"/>
      </dsp:txXfrm>
    </dsp:sp>
    <dsp:sp modelId="{ED011EE8-4324-4192-B536-59403C582228}">
      <dsp:nvSpPr>
        <dsp:cNvPr id="12" name="Rounded Rectangle 11"/>
        <dsp:cNvSpPr/>
      </dsp:nvSpPr>
      <dsp:spPr bwMode="white">
        <a:xfrm>
          <a:off x="6554422" y="1586002"/>
          <a:ext cx="4095240" cy="1380426"/>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smtClean="0">
              <a:solidFill>
                <a:schemeClr val="dk1"/>
              </a:solidFill>
              <a:latin typeface="Times New Roman" panose="02020603050405020304" pitchFamily="18" charset="0"/>
              <a:cs typeface="Times New Roman" panose="02020603050405020304" pitchFamily="18" charset="0"/>
            </a:rPr>
            <a:t>Đan Thiềm </a:t>
          </a:r>
          <a:r>
            <a:rPr lang="en-US" sz="2400" b="1" dirty="0" err="1" smtClean="0">
              <a:solidFill>
                <a:schemeClr val="dk1"/>
              </a:solidFill>
              <a:latin typeface="Times New Roman" panose="02020603050405020304" pitchFamily="18" charset="0"/>
              <a:cs typeface="Times New Roman" panose="02020603050405020304" pitchFamily="18" charset="0"/>
            </a:rPr>
            <a:t>hiểu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tình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thế</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hiện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tại</a:t>
          </a:r>
          <a:r>
            <a:rPr lang="en-US" sz="2400" b="1" dirty="0" smtClean="0">
              <a:solidFill>
                <a:schemeClr val="dk1"/>
              </a:solidFill>
              <a:latin typeface="Times New Roman" panose="02020603050405020304" pitchFamily="18" charset="0"/>
              <a:cs typeface="Times New Roman" panose="02020603050405020304" pitchFamily="18" charset="0"/>
            </a:rPr>
            <a:t>, lo </a:t>
          </a:r>
          <a:r>
            <a:rPr lang="en-US" sz="2400" b="1" dirty="0" err="1" smtClean="0">
              <a:solidFill>
                <a:schemeClr val="dk1"/>
              </a:solidFill>
              <a:latin typeface="Times New Roman" panose="02020603050405020304" pitchFamily="18" charset="0"/>
              <a:cs typeface="Times New Roman" panose="02020603050405020304" pitchFamily="18" charset="0"/>
            </a:rPr>
            <a:t>lắng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sẵn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sàng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sinh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bảo</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vệ</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người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tài</a:t>
          </a:r>
          <a:r>
            <a:rPr lang="en-US" sz="2400" b="1" dirty="0" smtClean="0">
              <a:solidFill>
                <a:schemeClr val="dk1"/>
              </a:solidFill>
              <a:latin typeface="Times New Roman" panose="02020603050405020304" pitchFamily="18" charset="0"/>
              <a:cs typeface="Times New Roman" panose="02020603050405020304" pitchFamily="18" charset="0"/>
            </a:rPr>
            <a:t>. </a:t>
          </a:r>
          <a:endParaRPr lang="en-US" sz="2400" b="1" dirty="0">
            <a:solidFill>
              <a:schemeClr val="dk1"/>
            </a:solidFill>
            <a:latin typeface="Times New Roman" panose="02020603050405020304" pitchFamily="18" charset="0"/>
            <a:cs typeface="Times New Roman" panose="02020603050405020304" pitchFamily="18" charset="0"/>
          </a:endParaRPr>
        </a:p>
      </dsp:txBody>
      <dsp:txXfrm>
        <a:off x="6554422" y="1586002"/>
        <a:ext cx="4095240" cy="1380426"/>
      </dsp:txXfrm>
    </dsp:sp>
    <dsp:sp modelId="{15235CB4-AD17-49CC-8193-083D1F82FF5E}">
      <dsp:nvSpPr>
        <dsp:cNvPr id="13" name="Freeform 12"/>
        <dsp:cNvSpPr/>
      </dsp:nvSpPr>
      <dsp:spPr bwMode="white">
        <a:xfrm>
          <a:off x="6141426" y="1120139"/>
          <a:ext cx="412997" cy="3105209"/>
        </a:xfrm>
        <a:custGeom>
          <a:avLst/>
          <a:gdLst/>
          <a:ahLst/>
          <a:cxnLst/>
          <a:pathLst>
            <a:path w="650" h="4890">
              <a:moveTo>
                <a:pt x="0" y="0"/>
              </a:moveTo>
              <a:lnTo>
                <a:pt x="0" y="4890"/>
              </a:lnTo>
              <a:lnTo>
                <a:pt x="650" y="4890"/>
              </a:lnTo>
            </a:path>
          </a:pathLst>
        </a:custGeom>
      </dsp:spPr>
      <dsp:style>
        <a:lnRef idx="2">
          <a:schemeClr val="accent1">
            <a:shade val="60000"/>
          </a:schemeClr>
        </a:lnRef>
        <a:fillRef idx="0">
          <a:schemeClr val="accent1"/>
        </a:fillRef>
        <a:effectRef idx="0">
          <a:scrgbClr r="0" g="0" b="0"/>
        </a:effectRef>
        <a:fontRef idx="minor"/>
      </dsp:style>
      <dsp:txXfrm>
        <a:off x="6141426" y="1120139"/>
        <a:ext cx="412997" cy="3105209"/>
      </dsp:txXfrm>
    </dsp:sp>
    <dsp:sp modelId="{4E960977-3D3C-4003-BBAC-EB0F87684170}">
      <dsp:nvSpPr>
        <dsp:cNvPr id="14" name="Rounded Rectangle 13"/>
        <dsp:cNvSpPr/>
      </dsp:nvSpPr>
      <dsp:spPr bwMode="white">
        <a:xfrm>
          <a:off x="6554422" y="3432291"/>
          <a:ext cx="4046283" cy="1586114"/>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45719" tIns="30480" rIns="45719"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smtClean="0">
              <a:solidFill>
                <a:schemeClr val="dk1"/>
              </a:solidFill>
              <a:latin typeface="Times New Roman" panose="02020603050405020304" pitchFamily="18" charset="0"/>
              <a:cs typeface="Times New Roman" panose="02020603050405020304" pitchFamily="18" charset="0"/>
            </a:rPr>
            <a:t>Vũ Như Tô</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bình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tĩnh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tự</a:t>
          </a:r>
          <a:r>
            <a:rPr lang="en-US" sz="2400" b="1" dirty="0" smtClean="0">
              <a:solidFill>
                <a:schemeClr val="dk1"/>
              </a:solidFill>
              <a:latin typeface="Times New Roman" panose="02020603050405020304" pitchFamily="18" charset="0"/>
              <a:cs typeface="Times New Roman" panose="02020603050405020304" pitchFamily="18" charset="0"/>
            </a:rPr>
            <a:t> tin </a:t>
          </a:r>
          <a:r>
            <a:rPr lang="en-US" sz="2400" b="1" dirty="0" err="1" smtClean="0">
              <a:solidFill>
                <a:schemeClr val="dk1"/>
              </a:solidFill>
              <a:latin typeface="Times New Roman" panose="02020603050405020304" pitchFamily="18" charset="0"/>
              <a:cs typeface="Times New Roman" panose="02020603050405020304" pitchFamily="18" charset="0"/>
            </a:rPr>
            <a:t>vào</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bản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thân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vọng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sẽ</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thuyết</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phục</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được</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bọn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phản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loạn.</a:t>
          </a:r>
          <a:endParaRPr lang="en-US" sz="2400" b="1" dirty="0">
            <a:solidFill>
              <a:schemeClr val="dk1"/>
            </a:solidFill>
            <a:latin typeface="Times New Roman" panose="02020603050405020304" pitchFamily="18" charset="0"/>
            <a:cs typeface="Times New Roman" panose="02020603050405020304" pitchFamily="18" charset="0"/>
          </a:endParaRPr>
        </a:p>
      </dsp:txBody>
      <dsp:txXfrm>
        <a:off x="6554422" y="3432291"/>
        <a:ext cx="4046283" cy="1586114"/>
      </dsp:txXfrm>
    </dsp:sp>
    <dsp:sp modelId="{BB7AAFDA-3791-4FD6-956C-ED2B89E12E04}">
      <dsp:nvSpPr>
        <dsp:cNvPr id="4" name="Rounded Rectangle 3" hidden="1"/>
        <dsp:cNvSpPr/>
      </dsp:nvSpPr>
      <dsp:spPr>
        <a:xfrm>
          <a:off x="475732" y="108900"/>
          <a:ext cx="886712" cy="1188006"/>
        </a:xfrm>
        <a:prstGeom prst="roundRect">
          <a:avLst>
            <a:gd name="adj" fmla="val 10000"/>
          </a:avLst>
        </a:prstGeom>
      </dsp:spPr>
      <dsp:txXfrm>
        <a:off x="475732" y="108900"/>
        <a:ext cx="886712" cy="1188006"/>
      </dsp:txXfrm>
    </dsp:sp>
    <dsp:sp modelId="{633EB39A-DF74-4B24-B810-B6E8A5842AC9}">
      <dsp:nvSpPr>
        <dsp:cNvPr id="10" name="Rounded Rectangle 9" hidden="1"/>
        <dsp:cNvSpPr/>
      </dsp:nvSpPr>
      <dsp:spPr>
        <a:xfrm>
          <a:off x="5728429" y="0"/>
          <a:ext cx="825993" cy="1120139"/>
        </a:xfrm>
        <a:prstGeom prst="roundRect">
          <a:avLst>
            <a:gd name="adj" fmla="val 10000"/>
          </a:avLst>
        </a:prstGeom>
      </dsp:spPr>
      <dsp:txXfrm>
        <a:off x="5728429" y="0"/>
        <a:ext cx="825993" cy="1120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924800" cy="3276600"/>
        <a:chOff x="0" y="0"/>
        <a:chExt cx="7924800" cy="3276600"/>
      </a:xfrm>
    </dsp:grpSpPr>
    <dsp:sp modelId="{A3F5C4B1-E5A2-4339-98D9-3AC2F8FEEBF5}">
      <dsp:nvSpPr>
        <dsp:cNvPr id="3" name="Chevron 2"/>
        <dsp:cNvSpPr/>
      </dsp:nvSpPr>
      <dsp:spPr bwMode="white">
        <a:xfrm>
          <a:off x="0" y="233124"/>
          <a:ext cx="3283122" cy="1313249"/>
        </a:xfrm>
        <a:prstGeom prst="chevron">
          <a:avLst/>
        </a:prstGeom>
      </dsp:spPr>
      <dsp:style>
        <a:lnRef idx="2">
          <a:schemeClr val="lt1"/>
        </a:lnRef>
        <a:fillRef idx="1">
          <a:schemeClr val="accent1"/>
        </a:fillRef>
        <a:effectRef idx="0">
          <a:scrgbClr r="0" g="0" b="0"/>
        </a:effectRef>
        <a:fontRef idx="minor">
          <a:schemeClr val="lt1"/>
        </a:fontRef>
      </dsp:style>
      <dsp:txBody>
        <a:bodyPr lIns="35560" tIns="17780" rIns="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vọng</a:t>
          </a:r>
          <a:r>
            <a:rPr lang="en-US" sz="2800" dirty="0" smtClean="0">
              <a:latin typeface="Times New Roman" panose="02020603050405020304" pitchFamily="18" charset="0"/>
              <a:cs typeface="Times New Roman" panose="02020603050405020304" pitchFamily="18" charset="0"/>
            </a:rPr>
            <a:t> </a:t>
          </a:r>
          <a:endParaRPr lang="en-US" sz="2800" dirty="0"/>
        </a:p>
      </dsp:txBody>
      <dsp:txXfrm>
        <a:off x="0" y="233124"/>
        <a:ext cx="3283122" cy="1313249"/>
      </dsp:txXfrm>
    </dsp:sp>
    <dsp:sp modelId="{AB1937C7-3877-449C-B926-218740DA1AB5}">
      <dsp:nvSpPr>
        <dsp:cNvPr id="4" name="Chevron 3"/>
        <dsp:cNvSpPr/>
      </dsp:nvSpPr>
      <dsp:spPr bwMode="white">
        <a:xfrm>
          <a:off x="2856316" y="344750"/>
          <a:ext cx="2724991" cy="1089997"/>
        </a:xfrm>
        <a:prstGeom prst="chevron">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35560" tIns="17780" rIns="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solidFill>
                <a:schemeClr val="dk1"/>
              </a:solidFill>
              <a:latin typeface="Times New Roman" panose="02020603050405020304" pitchFamily="18" charset="0"/>
              <a:cs typeface="Times New Roman" panose="02020603050405020304" pitchFamily="18" charset="0"/>
            </a:rPr>
            <a:t>Y</a:t>
          </a:r>
          <a:r>
            <a:rPr lang="en-US" sz="2800" dirty="0" err="1" smtClean="0">
              <a:solidFill>
                <a:schemeClr val="dk1"/>
              </a:solidFill>
              <a:latin typeface="Times New Roman" panose="02020603050405020304" pitchFamily="18" charset="0"/>
              <a:cs typeface="Times New Roman" panose="02020603050405020304" pitchFamily="18" charset="0"/>
            </a:rPr>
            <a:t>êu</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cái</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đẹp</a:t>
          </a:r>
          <a:endParaRPr lang="en-US" sz="2800" dirty="0">
            <a:solidFill>
              <a:schemeClr val="dk1"/>
            </a:solidFill>
          </a:endParaRPr>
        </a:p>
      </dsp:txBody>
      <dsp:txXfrm>
        <a:off x="2856316" y="344750"/>
        <a:ext cx="2724991" cy="1089997"/>
      </dsp:txXfrm>
    </dsp:sp>
    <dsp:sp modelId="{3B2C8F90-FC23-42EF-AB54-03C29B15C968}">
      <dsp:nvSpPr>
        <dsp:cNvPr id="5" name="Chevron 4"/>
        <dsp:cNvSpPr/>
      </dsp:nvSpPr>
      <dsp:spPr bwMode="white">
        <a:xfrm>
          <a:off x="5199809" y="344750"/>
          <a:ext cx="2724991" cy="1089997"/>
        </a:xfrm>
        <a:prstGeom prst="chevron">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35560" tIns="17780" rIns="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solidFill>
                <a:schemeClr val="dk1"/>
              </a:solidFill>
              <a:latin typeface="Times New Roman" panose="02020603050405020304" pitchFamily="18" charset="0"/>
              <a:cs typeface="Times New Roman" panose="02020603050405020304" pitchFamily="18" charset="0"/>
            </a:rPr>
            <a:t>Xây</a:t>
          </a:r>
          <a:r>
            <a:rPr lang="en-US" sz="2800" dirty="0" smtClean="0">
              <a:solidFill>
                <a:schemeClr val="dk1"/>
              </a:solidFill>
              <a:latin typeface="Times New Roman" panose="02020603050405020304" pitchFamily="18" charset="0"/>
              <a:cs typeface="Times New Roman" panose="02020603050405020304" pitchFamily="18" charset="0"/>
            </a:rPr>
            <a:t> CTĐ</a:t>
          </a:r>
          <a:endParaRPr lang="en-US" sz="2800" dirty="0">
            <a:solidFill>
              <a:schemeClr val="dk1"/>
            </a:solidFill>
            <a:latin typeface="Times New Roman" panose="02020603050405020304" pitchFamily="18" charset="0"/>
            <a:cs typeface="Times New Roman" panose="02020603050405020304" pitchFamily="18" charset="0"/>
          </a:endParaRPr>
        </a:p>
      </dsp:txBody>
      <dsp:txXfrm>
        <a:off x="5199809" y="344750"/>
        <a:ext cx="2724991" cy="1089997"/>
      </dsp:txXfrm>
    </dsp:sp>
    <dsp:sp modelId="{3DA36C36-EE7A-49E9-B589-3DB16F4C87C0}">
      <dsp:nvSpPr>
        <dsp:cNvPr id="6" name="Chevron 5"/>
        <dsp:cNvSpPr/>
      </dsp:nvSpPr>
      <dsp:spPr bwMode="white">
        <a:xfrm>
          <a:off x="0" y="1730227"/>
          <a:ext cx="3283122" cy="1313249"/>
        </a:xfrm>
        <a:prstGeom prst="chevron">
          <a:avLst/>
        </a:prstGeom>
      </dsp:spPr>
      <dsp:style>
        <a:lnRef idx="2">
          <a:schemeClr val="lt1"/>
        </a:lnRef>
        <a:fillRef idx="1">
          <a:schemeClr val="accent1"/>
        </a:fillRef>
        <a:effectRef idx="0">
          <a:scrgbClr r="0" g="0" b="0"/>
        </a:effectRef>
        <a:fontRef idx="minor">
          <a:schemeClr val="lt1"/>
        </a:fontRef>
      </dsp:style>
      <dsp:txBody>
        <a:bodyPr lIns="35560" tIns="17780" rIns="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lầm</a:t>
          </a:r>
          <a:endParaRPr lang="en-US" sz="2800" dirty="0">
            <a:latin typeface="Times New Roman" panose="02020603050405020304" pitchFamily="18" charset="0"/>
            <a:cs typeface="Times New Roman" panose="02020603050405020304" pitchFamily="18" charset="0"/>
          </a:endParaRPr>
        </a:p>
      </dsp:txBody>
      <dsp:txXfrm>
        <a:off x="0" y="1730227"/>
        <a:ext cx="3283122" cy="1313249"/>
      </dsp:txXfrm>
    </dsp:sp>
    <dsp:sp modelId="{489B2CD2-CA40-43CC-BD1D-730D886E20A7}">
      <dsp:nvSpPr>
        <dsp:cNvPr id="7" name="Chevron 6"/>
        <dsp:cNvSpPr/>
      </dsp:nvSpPr>
      <dsp:spPr bwMode="white">
        <a:xfrm>
          <a:off x="2856316" y="1841854"/>
          <a:ext cx="2724991" cy="1089997"/>
        </a:xfrm>
        <a:prstGeom prst="chevron">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35560" tIns="17780" rIns="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solidFill>
                <a:schemeClr val="dk1"/>
              </a:solidFill>
              <a:latin typeface="Times New Roman" panose="02020603050405020304" pitchFamily="18" charset="0"/>
              <a:cs typeface="Times New Roman" panose="02020603050405020304" pitchFamily="18" charset="0"/>
            </a:rPr>
            <a:t>Dân</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cực</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khổ</a:t>
          </a:r>
          <a:endParaRPr lang="en-US" sz="2800" dirty="0">
            <a:solidFill>
              <a:schemeClr val="dk1"/>
            </a:solidFill>
          </a:endParaRPr>
        </a:p>
      </dsp:txBody>
      <dsp:txXfrm>
        <a:off x="2856316" y="1841854"/>
        <a:ext cx="2724991" cy="1089997"/>
      </dsp:txXfrm>
    </dsp:sp>
    <dsp:sp modelId="{C513C3E2-13AD-4094-9947-2492795F38A4}">
      <dsp:nvSpPr>
        <dsp:cNvPr id="8" name="Chevron 7"/>
        <dsp:cNvSpPr/>
      </dsp:nvSpPr>
      <dsp:spPr bwMode="white">
        <a:xfrm>
          <a:off x="5199809" y="1841854"/>
          <a:ext cx="2724991" cy="1089997"/>
        </a:xfrm>
        <a:prstGeom prst="chevron">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35560" tIns="17780" rIns="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solidFill>
                <a:schemeClr val="dk1"/>
              </a:solidFill>
              <a:latin typeface="Times New Roman" panose="02020603050405020304" pitchFamily="18" charset="0"/>
              <a:cs typeface="Times New Roman" panose="02020603050405020304" pitchFamily="18" charset="0"/>
            </a:rPr>
            <a:t>Vũ</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Như</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Tô</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chết</a:t>
          </a:r>
          <a:endParaRPr lang="en-US" sz="2800" dirty="0">
            <a:solidFill>
              <a:schemeClr val="dk1"/>
            </a:solidFill>
          </a:endParaRPr>
        </a:p>
      </dsp:txBody>
      <dsp:txXfrm>
        <a:off x="5199809" y="1841854"/>
        <a:ext cx="2724991" cy="1089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770360" cy="4176395"/>
        <a:chOff x="0" y="0"/>
        <a:chExt cx="11770360" cy="4176395"/>
      </a:xfrm>
    </dsp:grpSpPr>
    <dsp:sp modelId="{D942F367-FDD5-4BCC-B6D9-3C58DC8E8785}">
      <dsp:nvSpPr>
        <dsp:cNvPr id="5" name="Rectangles 4"/>
        <dsp:cNvSpPr/>
      </dsp:nvSpPr>
      <dsp:spPr bwMode="white">
        <a:xfrm>
          <a:off x="0" y="520217"/>
          <a:ext cx="11770360" cy="781200"/>
        </a:xfrm>
        <a:prstGeom prst="rect">
          <a:avLst/>
        </a:prstGeom>
      </dsp:spPr>
      <dsp:style>
        <a:lnRef idx="2">
          <a:schemeClr val="accent1"/>
        </a:lnRef>
        <a:fillRef idx="1">
          <a:schemeClr val="lt1">
            <a:alpha val="90000"/>
          </a:schemeClr>
        </a:fillRef>
        <a:effectRef idx="0">
          <a:scrgbClr r="0" g="0" b="0"/>
        </a:effectRef>
        <a:fontRef idx="minor"/>
      </dsp:style>
      <dsp:txBody>
        <a:bodyPr lIns="913510" tIns="645668" rIns="913510" bIns="220472" anchor="t"/>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endParaRPr>
            <a:solidFill>
              <a:schemeClr val="dk1"/>
            </a:solidFill>
          </a:endParaRPr>
        </a:p>
      </dsp:txBody>
      <dsp:txXfrm>
        <a:off x="0" y="520217"/>
        <a:ext cx="11770360" cy="781200"/>
      </dsp:txXfrm>
    </dsp:sp>
    <dsp:sp modelId="{0A61E9D8-5CDB-4FAC-9931-4BBBFFC1748E}">
      <dsp:nvSpPr>
        <dsp:cNvPr id="4" name="Rounded Rectangle 3"/>
        <dsp:cNvSpPr/>
      </dsp:nvSpPr>
      <dsp:spPr bwMode="white">
        <a:xfrm>
          <a:off x="588518" y="62657"/>
          <a:ext cx="8239252" cy="9151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311424" tIns="0" rIns="311424" bIns="0"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Chủ</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yếu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đối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thoại</a:t>
          </a:r>
          <a:r>
            <a:rPr lang="en-US" sz="2400" b="1" dirty="0" smtClean="0">
              <a:solidFill>
                <a:schemeClr val="tx1"/>
              </a:solidFill>
              <a:latin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cs typeface="Times New Roman" panose="02020603050405020304" pitchFamily="18" charset="0"/>
          </a:endParaRPr>
        </a:p>
      </dsp:txBody>
      <dsp:txXfrm>
        <a:off x="588518" y="62657"/>
        <a:ext cx="8239252" cy="915120"/>
      </dsp:txXfrm>
    </dsp:sp>
    <dsp:sp modelId="{9A24CB3E-8324-41B9-B99F-4EE9EB83C820}">
      <dsp:nvSpPr>
        <dsp:cNvPr id="8" name="Rectangles 7"/>
        <dsp:cNvSpPr/>
      </dsp:nvSpPr>
      <dsp:spPr bwMode="white">
        <a:xfrm>
          <a:off x="0" y="1926377"/>
          <a:ext cx="11770360" cy="781200"/>
        </a:xfrm>
        <a:prstGeom prst="rect">
          <a:avLst/>
        </a:prstGeom>
      </dsp:spPr>
      <dsp:style>
        <a:lnRef idx="2">
          <a:schemeClr val="accent1"/>
        </a:lnRef>
        <a:fillRef idx="1">
          <a:schemeClr val="lt1">
            <a:alpha val="90000"/>
          </a:schemeClr>
        </a:fillRef>
        <a:effectRef idx="0">
          <a:scrgbClr r="0" g="0" b="0"/>
        </a:effectRef>
        <a:fontRef idx="minor"/>
      </dsp:style>
      <dsp:txBody>
        <a:bodyPr lIns="913510" tIns="645668" rIns="913510" bIns="220472" anchor="t"/>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endParaRPr>
            <a:solidFill>
              <a:schemeClr val="dk1"/>
            </a:solidFill>
          </a:endParaRPr>
        </a:p>
      </dsp:txBody>
      <dsp:txXfrm>
        <a:off x="0" y="1926377"/>
        <a:ext cx="11770360" cy="781200"/>
      </dsp:txXfrm>
    </dsp:sp>
    <dsp:sp modelId="{FB2B2454-237B-407C-B662-B138FA66F578}">
      <dsp:nvSpPr>
        <dsp:cNvPr id="7" name="Rounded Rectangle 6"/>
        <dsp:cNvSpPr/>
      </dsp:nvSpPr>
      <dsp:spPr bwMode="white">
        <a:xfrm>
          <a:off x="588518" y="1468818"/>
          <a:ext cx="8239252" cy="9151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311424" tIns="0" rIns="311424" bIns="0"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T</a:t>
          </a:r>
          <a:r>
            <a:rPr lang="en-US" sz="2400" b="1" dirty="0" err="1" smtClean="0">
              <a:solidFill>
                <a:schemeClr val="tx1"/>
              </a:solidFill>
              <a:latin typeface="Times New Roman" panose="02020603050405020304" pitchFamily="18" charset="0"/>
              <a:cs typeface="Times New Roman" panose="02020603050405020304" pitchFamily="18" charset="0"/>
            </a:rPr>
            <a:t>hể</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hiện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sinh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tình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huống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xung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tính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cách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nhân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vật</a:t>
          </a:r>
          <a:r>
            <a:rPr lang="en-US" sz="1700" b="1" dirty="0" smtClean="0">
              <a:solidFill>
                <a:schemeClr val="tx1"/>
              </a:solidFill>
              <a:latin typeface="Times New Roman" panose="02020603050405020304" pitchFamily="18" charset="0"/>
              <a:cs typeface="Times New Roman" panose="02020603050405020304" pitchFamily="18" charset="0"/>
            </a:rPr>
            <a:t> </a:t>
          </a:r>
          <a:endParaRPr lang="en-US" sz="1700" b="1" dirty="0" smtClean="0">
            <a:solidFill>
              <a:schemeClr val="tx1"/>
            </a:solidFill>
            <a:latin typeface="Times New Roman" panose="02020603050405020304" pitchFamily="18" charset="0"/>
            <a:cs typeface="Times New Roman" panose="02020603050405020304" pitchFamily="18" charset="0"/>
          </a:endParaRPr>
        </a:p>
      </dsp:txBody>
      <dsp:txXfrm>
        <a:off x="588518" y="1468818"/>
        <a:ext cx="8239252" cy="915120"/>
      </dsp:txXfrm>
    </dsp:sp>
    <dsp:sp modelId="{F42A41B9-3BF8-45CA-B379-4D673EBBA057}">
      <dsp:nvSpPr>
        <dsp:cNvPr id="11" name="Rectangles 10"/>
        <dsp:cNvSpPr/>
      </dsp:nvSpPr>
      <dsp:spPr bwMode="white">
        <a:xfrm>
          <a:off x="0" y="3332538"/>
          <a:ext cx="11770360" cy="781200"/>
        </a:xfrm>
        <a:prstGeom prst="rect">
          <a:avLst/>
        </a:prstGeom>
      </dsp:spPr>
      <dsp:style>
        <a:lnRef idx="2">
          <a:schemeClr val="accent1"/>
        </a:lnRef>
        <a:fillRef idx="1">
          <a:schemeClr val="lt1">
            <a:alpha val="90000"/>
          </a:schemeClr>
        </a:fillRef>
        <a:effectRef idx="0">
          <a:scrgbClr r="0" g="0" b="0"/>
        </a:effectRef>
        <a:fontRef idx="minor"/>
      </dsp:style>
      <dsp:txBody>
        <a:bodyPr lIns="913510" tIns="645668" rIns="913510" bIns="220472" anchor="t"/>
        <a:lstStyle>
          <a:lvl1pPr algn="l">
            <a:defRPr sz="3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endParaRPr>
            <a:solidFill>
              <a:schemeClr val="dk1"/>
            </a:solidFill>
          </a:endParaRPr>
        </a:p>
      </dsp:txBody>
      <dsp:txXfrm>
        <a:off x="0" y="3332538"/>
        <a:ext cx="11770360" cy="781200"/>
      </dsp:txXfrm>
    </dsp:sp>
    <dsp:sp modelId="{47BD38F1-97A6-4BFB-AF6A-6B87BEFD2E37}">
      <dsp:nvSpPr>
        <dsp:cNvPr id="10" name="Rounded Rectangle 9"/>
        <dsp:cNvSpPr/>
      </dsp:nvSpPr>
      <dsp:spPr bwMode="white">
        <a:xfrm>
          <a:off x="588518" y="2874978"/>
          <a:ext cx="8239252" cy="9151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311424" tIns="0" rIns="311424" bIns="0"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T</a:t>
          </a:r>
          <a:r>
            <a:rPr lang="en-US" sz="2400" b="1" dirty="0" err="1" smtClean="0">
              <a:solidFill>
                <a:schemeClr val="tx1"/>
              </a:solidFill>
              <a:latin typeface="Times New Roman" panose="02020603050405020304" pitchFamily="18" charset="0"/>
              <a:cs typeface="Times New Roman" panose="02020603050405020304" pitchFamily="18" charset="0"/>
            </a:rPr>
            <a:t>ạo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không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nhịp</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điệu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cuộc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sống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trong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bạo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loạn</a:t>
          </a:r>
          <a:endParaRPr lang="en-US" sz="2400" b="1" dirty="0" err="1" smtClean="0">
            <a:solidFill>
              <a:schemeClr val="tx1"/>
            </a:solidFill>
            <a:latin typeface="Times New Roman" panose="02020603050405020304" pitchFamily="18" charset="0"/>
            <a:cs typeface="Times New Roman" panose="02020603050405020304" pitchFamily="18" charset="0"/>
          </a:endParaRPr>
        </a:p>
      </dsp:txBody>
      <dsp:txXfrm>
        <a:off x="588518" y="2874978"/>
        <a:ext cx="8239252" cy="915120"/>
      </dsp:txXfrm>
    </dsp:sp>
    <dsp:sp modelId="{ED60DF6E-F5EF-4007-8572-EE14C8434861}">
      <dsp:nvSpPr>
        <dsp:cNvPr id="3" name="Rectangles 2" hidden="1"/>
        <dsp:cNvSpPr/>
      </dsp:nvSpPr>
      <dsp:spPr>
        <a:xfrm>
          <a:off x="0" y="62657"/>
          <a:ext cx="588518" cy="915120"/>
        </a:xfrm>
        <a:prstGeom prst="rect">
          <a:avLst/>
        </a:prstGeom>
      </dsp:spPr>
      <dsp:txXfrm>
        <a:off x="0" y="62657"/>
        <a:ext cx="588518" cy="915120"/>
      </dsp:txXfrm>
    </dsp:sp>
    <dsp:sp modelId="{1F13E55E-CEAB-40CD-9EC3-01FA96B97825}">
      <dsp:nvSpPr>
        <dsp:cNvPr id="6" name="Rectangles 5" hidden="1"/>
        <dsp:cNvSpPr/>
      </dsp:nvSpPr>
      <dsp:spPr>
        <a:xfrm>
          <a:off x="0" y="1468818"/>
          <a:ext cx="588518" cy="915120"/>
        </a:xfrm>
        <a:prstGeom prst="rect">
          <a:avLst/>
        </a:prstGeom>
      </dsp:spPr>
      <dsp:txXfrm>
        <a:off x="0" y="1468818"/>
        <a:ext cx="588518" cy="915120"/>
      </dsp:txXfrm>
    </dsp:sp>
    <dsp:sp modelId="{603FE2AE-AC62-4B76-B5D3-E146EB7AA410}">
      <dsp:nvSpPr>
        <dsp:cNvPr id="9" name="Rectangles 8" hidden="1"/>
        <dsp:cNvSpPr/>
      </dsp:nvSpPr>
      <dsp:spPr>
        <a:xfrm>
          <a:off x="0" y="2874978"/>
          <a:ext cx="588518" cy="915120"/>
        </a:xfrm>
        <a:prstGeom prst="rect">
          <a:avLst/>
        </a:prstGeom>
      </dsp:spPr>
      <dsp:txXfrm>
        <a:off x="0" y="2874978"/>
        <a:ext cx="588518" cy="915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198350" cy="4632325"/>
        <a:chOff x="0" y="0"/>
        <a:chExt cx="12198350" cy="4632325"/>
      </a:xfrm>
    </dsp:grpSpPr>
    <dsp:sp modelId="{4094BE0E-F585-494F-A89A-E68EC868B01B}">
      <dsp:nvSpPr>
        <dsp:cNvPr id="3" name="Isosceles Triangle 2"/>
        <dsp:cNvSpPr/>
      </dsp:nvSpPr>
      <dsp:spPr bwMode="white">
        <a:xfrm>
          <a:off x="2277507" y="0"/>
          <a:ext cx="4632325" cy="4632325"/>
        </a:xfrm>
        <a:prstGeom prst="triangle">
          <a:avLst/>
        </a:prstGeom>
        <a:sp3d prstMaterial="dkEdge">
          <a:bevelT w="8200" h="38100"/>
        </a:sp3d>
      </dsp:spPr>
      <dsp:style>
        <a:lnRef idx="0">
          <a:schemeClr val="lt1"/>
        </a:lnRef>
        <a:fillRef idx="2">
          <a:schemeClr val="accent1"/>
        </a:fillRef>
        <a:effectRef idx="1">
          <a:scrgbClr r="0" g="0" b="0"/>
        </a:effectRef>
        <a:fontRef idx="minor">
          <a:schemeClr val="dk1"/>
        </a:fontRef>
      </dsp:style>
      <dsp:txXfrm>
        <a:off x="2277507" y="0"/>
        <a:ext cx="4632325" cy="4632325"/>
      </dsp:txXfrm>
    </dsp:sp>
    <dsp:sp modelId="{9BAACFD1-5127-4A7C-8715-039A6FF337C0}">
      <dsp:nvSpPr>
        <dsp:cNvPr id="4" name="Rounded Rectangle 3"/>
        <dsp:cNvSpPr/>
      </dsp:nvSpPr>
      <dsp:spPr bwMode="white">
        <a:xfrm>
          <a:off x="1807460" y="463233"/>
          <a:ext cx="8583430" cy="1098033"/>
        </a:xfrm>
        <a:prstGeom prst="roundRect">
          <a:avLst/>
        </a:prstGeom>
      </dsp:spPr>
      <dsp:style>
        <a:lnRef idx="1">
          <a:schemeClr val="accent1"/>
        </a:lnRef>
        <a:fillRef idx="1">
          <a:schemeClr val="lt1">
            <a:alpha val="90000"/>
          </a:schemeClr>
        </a:fillRef>
        <a:effectRef idx="0">
          <a:scrgbClr r="0" g="0" b="0"/>
        </a:effectRef>
        <a:fontRef idx="minor"/>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err="1" smtClean="0">
              <a:solidFill>
                <a:schemeClr val="dk1"/>
              </a:solidFill>
              <a:latin typeface="Times New Roman" panose="02020603050405020304" pitchFamily="18" charset="0"/>
              <a:cs typeface="Times New Roman" panose="02020603050405020304" pitchFamily="18" charset="0"/>
            </a:rPr>
            <a:t>Từ</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quan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hệ</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giữa</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dân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chúng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với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hỗn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quân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bạo</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chúa</a:t>
          </a:r>
          <a:r>
            <a:rPr lang="en-US" sz="2400" b="1" dirty="0" smtClean="0">
              <a:solidFill>
                <a:schemeClr val="dk1"/>
              </a:solidFill>
              <a:latin typeface="Times New Roman" panose="02020603050405020304" pitchFamily="18" charset="0"/>
              <a:cs typeface="Times New Roman" panose="02020603050405020304" pitchFamily="18" charset="0"/>
            </a:rPr>
            <a:t> hay </a:t>
          </a:r>
          <a:r>
            <a:rPr lang="en-US" sz="2400" b="1" dirty="0" err="1" smtClean="0">
              <a:solidFill>
                <a:schemeClr val="dk1"/>
              </a:solidFill>
              <a:latin typeface="Times New Roman" panose="02020603050405020304" pitchFamily="18" charset="0"/>
              <a:cs typeface="Times New Roman" panose="02020603050405020304" pitchFamily="18" charset="0"/>
            </a:rPr>
            <a:t>Vũ</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Như</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Tô</a:t>
          </a:r>
          <a:r>
            <a:rPr lang="en-US" sz="2400" b="1" dirty="0" smtClean="0">
              <a:solidFill>
                <a:schemeClr val="dk1"/>
              </a:solidFill>
              <a:latin typeface="Times New Roman" panose="02020603050405020304" pitchFamily="18" charset="0"/>
              <a:cs typeface="Times New Roman" panose="02020603050405020304" pitchFamily="18" charset="0"/>
            </a:rPr>
            <a:t> =&gt; </a:t>
          </a:r>
          <a:r>
            <a:rPr lang="en-US" sz="2400" b="1" dirty="0" err="1" smtClean="0">
              <a:solidFill>
                <a:schemeClr val="dk1"/>
              </a:solidFill>
              <a:latin typeface="Times New Roman" panose="02020603050405020304" pitchFamily="18" charset="0"/>
              <a:cs typeface="Times New Roman" panose="02020603050405020304" pitchFamily="18" charset="0"/>
            </a:rPr>
            <a:t>Cửu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Trùng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Đài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chính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là</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nguyên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nhân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khiến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họ</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nổi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dậy</a:t>
          </a:r>
          <a:r>
            <a:rPr lang="en-US" sz="2400" b="1" dirty="0" smtClean="0">
              <a:solidFill>
                <a:schemeClr val="dk1"/>
              </a:solidFill>
              <a:latin typeface="Times New Roman" panose="02020603050405020304" pitchFamily="18" charset="0"/>
              <a:cs typeface="Times New Roman" panose="02020603050405020304" pitchFamily="18" charset="0"/>
            </a:rPr>
            <a:t>.</a:t>
          </a:r>
          <a:r>
            <a:rPr lang="en-US" sz="2400" dirty="0" smtClean="0">
              <a:solidFill>
                <a:schemeClr val="dk1"/>
              </a:solidFill>
              <a:latin typeface="Times New Roman" panose="02020603050405020304" pitchFamily="18" charset="0"/>
              <a:cs typeface="Times New Roman" panose="02020603050405020304" pitchFamily="18" charset="0"/>
            </a:rPr>
            <a:t> </a:t>
          </a:r>
          <a:endParaRPr lang="en-US" sz="2400" dirty="0">
            <a:solidFill>
              <a:schemeClr val="dk1"/>
            </a:solidFill>
            <a:latin typeface="Times New Roman" panose="02020603050405020304" pitchFamily="18" charset="0"/>
            <a:cs typeface="Times New Roman" panose="02020603050405020304" pitchFamily="18" charset="0"/>
          </a:endParaRPr>
        </a:p>
      </dsp:txBody>
      <dsp:txXfrm>
        <a:off x="1807460" y="463233"/>
        <a:ext cx="8583430" cy="1098033"/>
      </dsp:txXfrm>
    </dsp:sp>
    <dsp:sp modelId="{5D0061A9-20D4-4337-BB94-9529A536DDC4}">
      <dsp:nvSpPr>
        <dsp:cNvPr id="5" name="Rounded Rectangle 4"/>
        <dsp:cNvSpPr/>
      </dsp:nvSpPr>
      <dsp:spPr bwMode="white">
        <a:xfrm>
          <a:off x="1830163" y="1698519"/>
          <a:ext cx="8538024" cy="1098033"/>
        </a:xfrm>
        <a:prstGeom prst="roundRect">
          <a:avLst/>
        </a:prstGeom>
      </dsp:spPr>
      <dsp:style>
        <a:lnRef idx="1">
          <a:schemeClr val="accent1"/>
        </a:lnRef>
        <a:fillRef idx="1">
          <a:schemeClr val="lt1">
            <a:alpha val="90000"/>
          </a:schemeClr>
        </a:fillRef>
        <a:effectRef idx="0">
          <a:scrgbClr r="0" g="0" b="0"/>
        </a:effectRef>
        <a:fontRef idx="minor"/>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err="1" smtClean="0">
              <a:solidFill>
                <a:schemeClr val="dk1"/>
              </a:solidFill>
              <a:latin typeface="Times New Roman" panose="02020603050405020304" pitchFamily="18" charset="0"/>
              <a:cs typeface="Times New Roman" panose="02020603050405020304" pitchFamily="18" charset="0"/>
            </a:rPr>
            <a:t>Từ</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quan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hệ</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giữa</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triều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đình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và</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phe</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nổi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loạn</a:t>
          </a:r>
          <a:r>
            <a:rPr lang="en-US" sz="2400" b="1" dirty="0" smtClean="0">
              <a:solidFill>
                <a:schemeClr val="dk1"/>
              </a:solidFill>
              <a:latin typeface="Times New Roman" panose="02020603050405020304" pitchFamily="18" charset="0"/>
              <a:cs typeface="Times New Roman" panose="02020603050405020304" pitchFamily="18" charset="0"/>
            </a:rPr>
            <a:t> =&gt; </a:t>
          </a:r>
          <a:r>
            <a:rPr lang="en-US" sz="2400" b="1" dirty="0" err="1" smtClean="0">
              <a:solidFill>
                <a:schemeClr val="dk1"/>
              </a:solidFill>
              <a:latin typeface="Times New Roman" panose="02020603050405020304" pitchFamily="18" charset="0"/>
              <a:cs typeface="Times New Roman" panose="02020603050405020304" pitchFamily="18" charset="0"/>
            </a:rPr>
            <a:t>Cửu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Trùng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Đài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là</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bằng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chứng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kết</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tội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triều</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đình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cái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cớ</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để</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họ</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gây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bạo</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loạn</a:t>
          </a:r>
          <a:r>
            <a:rPr lang="en-US" sz="2400" b="1" dirty="0" smtClean="0">
              <a:solidFill>
                <a:schemeClr val="dk1"/>
              </a:solidFill>
              <a:latin typeface="Times New Roman" panose="02020603050405020304" pitchFamily="18" charset="0"/>
              <a:cs typeface="Times New Roman" panose="02020603050405020304" pitchFamily="18" charset="0"/>
            </a:rPr>
            <a:t>.</a:t>
          </a:r>
          <a:endParaRPr lang="en-US" sz="2400" b="1" dirty="0">
            <a:solidFill>
              <a:schemeClr val="dk1"/>
            </a:solidFill>
            <a:latin typeface="Times New Roman" panose="02020603050405020304" pitchFamily="18" charset="0"/>
            <a:cs typeface="Times New Roman" panose="02020603050405020304" pitchFamily="18" charset="0"/>
          </a:endParaRPr>
        </a:p>
      </dsp:txBody>
      <dsp:txXfrm>
        <a:off x="1830163" y="1698519"/>
        <a:ext cx="8538024" cy="1098033"/>
      </dsp:txXfrm>
    </dsp:sp>
    <dsp:sp modelId="{3B5417AF-55E7-4363-AE23-DD4A802AEE10}">
      <dsp:nvSpPr>
        <dsp:cNvPr id="6" name="Rounded Rectangle 5"/>
        <dsp:cNvSpPr/>
      </dsp:nvSpPr>
      <dsp:spPr bwMode="white">
        <a:xfrm>
          <a:off x="1830163" y="2933806"/>
          <a:ext cx="8538024" cy="1098033"/>
        </a:xfrm>
        <a:prstGeom prst="roundRect">
          <a:avLst/>
        </a:prstGeom>
      </dsp:spPr>
      <dsp:style>
        <a:lnRef idx="1">
          <a:schemeClr val="accent1"/>
        </a:lnRef>
        <a:fillRef idx="1">
          <a:schemeClr val="lt1">
            <a:alpha val="90000"/>
          </a:schemeClr>
        </a:fillRef>
        <a:effectRef idx="0">
          <a:scrgbClr r="0" g="0" b="0"/>
        </a:effectRef>
        <a:fontRef idx="minor"/>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sz="2400" b="1" dirty="0" err="1" smtClean="0">
              <a:solidFill>
                <a:schemeClr val="dk1"/>
              </a:solidFill>
              <a:latin typeface="Times New Roman" panose="02020603050405020304" pitchFamily="18" charset="0"/>
              <a:cs typeface="Times New Roman" panose="02020603050405020304" pitchFamily="18" charset="0"/>
            </a:rPr>
            <a:t>Như</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vậy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việc</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xây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dựng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công</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trình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này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là</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nguyên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nhân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chính</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gây</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nên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bạo</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loạn</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và</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kết</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cục</a:t>
          </a:r>
          <a:r>
            <a:rPr lang="en-US" sz="2400" b="1" dirty="0" smtClean="0">
              <a:solidFill>
                <a:schemeClr val="dk1"/>
              </a:solidFill>
              <a:latin typeface="Times New Roman" panose="02020603050405020304" pitchFamily="18" charset="0"/>
              <a:cs typeface="Times New Roman" panose="02020603050405020304" pitchFamily="18" charset="0"/>
            </a:rPr>
            <a:t> bi </a:t>
          </a:r>
          <a:r>
            <a:rPr lang="en-US" sz="2400" b="1" dirty="0" err="1" smtClean="0">
              <a:solidFill>
                <a:schemeClr val="dk1"/>
              </a:solidFill>
              <a:latin typeface="Times New Roman" panose="02020603050405020304" pitchFamily="18" charset="0"/>
              <a:cs typeface="Times New Roman" panose="02020603050405020304" pitchFamily="18" charset="0"/>
            </a:rPr>
            <a:t>thảm</a:t>
          </a:r>
          <a:r>
            <a:rPr lang="en-US" sz="2400" b="1" dirty="0" smtClean="0">
              <a:solidFill>
                <a:schemeClr val="dk1"/>
              </a:solidFill>
              <a:latin typeface="Times New Roman" panose="02020603050405020304" pitchFamily="18" charset="0"/>
              <a:cs typeface="Times New Roman" panose="02020603050405020304" pitchFamily="18" charset="0"/>
            </a:rPr>
            <a:t> ở </a:t>
          </a:r>
          <a:r>
            <a:rPr lang="en-US" sz="2400" b="1" dirty="0" err="1" smtClean="0">
              <a:solidFill>
                <a:schemeClr val="dk1"/>
              </a:solidFill>
              <a:latin typeface="Times New Roman" panose="02020603050405020304" pitchFamily="18" charset="0"/>
              <a:cs typeface="Times New Roman" panose="02020603050405020304" pitchFamily="18" charset="0"/>
            </a:rPr>
            <a:t>cuối</a:t>
          </a:r>
          <a:r>
            <a:rPr lang="en-US" sz="2400" b="1" dirty="0" smtClean="0">
              <a:solidFill>
                <a:schemeClr val="dk1"/>
              </a:solidFill>
              <a:latin typeface="Times New Roman" panose="02020603050405020304" pitchFamily="18" charset="0"/>
              <a:cs typeface="Times New Roman" panose="02020603050405020304" pitchFamily="18" charset="0"/>
            </a:rPr>
            <a:t> </a:t>
          </a:r>
          <a:r>
            <a:rPr lang="en-US" sz="2400" b="1" dirty="0" err="1" smtClean="0">
              <a:solidFill>
                <a:schemeClr val="dk1"/>
              </a:solidFill>
              <a:latin typeface="Times New Roman" panose="02020603050405020304" pitchFamily="18" charset="0"/>
              <a:cs typeface="Times New Roman" panose="02020603050405020304" pitchFamily="18" charset="0"/>
            </a:rPr>
            <a:t>Hồi</a:t>
          </a:r>
          <a:r>
            <a:rPr lang="en-US" sz="2400" b="1" dirty="0" smtClean="0">
              <a:solidFill>
                <a:schemeClr val="dk1"/>
              </a:solidFill>
              <a:latin typeface="Times New Roman" panose="02020603050405020304" pitchFamily="18" charset="0"/>
              <a:cs typeface="Times New Roman" panose="02020603050405020304" pitchFamily="18" charset="0"/>
            </a:rPr>
            <a:t> V.</a:t>
          </a:r>
          <a:endParaRPr lang="en-US" sz="2400" b="1" dirty="0">
            <a:solidFill>
              <a:schemeClr val="dk1"/>
            </a:solidFill>
            <a:latin typeface="Times New Roman" panose="02020603050405020304" pitchFamily="18" charset="0"/>
            <a:cs typeface="Times New Roman" panose="02020603050405020304" pitchFamily="18" charset="0"/>
          </a:endParaRPr>
        </a:p>
      </dsp:txBody>
      <dsp:txXfrm>
        <a:off x="1830163" y="2933806"/>
        <a:ext cx="8538024" cy="1098033"/>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823450" cy="3968750"/>
        <a:chOff x="0" y="0"/>
        <a:chExt cx="9823450" cy="3968750"/>
      </a:xfrm>
    </dsp:grpSpPr>
    <dsp:sp modelId="{11C6EF0E-DF37-4FF0-9EDA-6BB12A98143D}">
      <dsp:nvSpPr>
        <dsp:cNvPr id="3" name="Rounded Rectangle 2"/>
        <dsp:cNvSpPr/>
      </dsp:nvSpPr>
      <dsp:spPr bwMode="white">
        <a:xfrm>
          <a:off x="4258975" y="0"/>
          <a:ext cx="1305499" cy="848575"/>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Times New Roman" panose="02020603050405020304" pitchFamily="18" charset="0"/>
              <a:cs typeface="Times New Roman" panose="02020603050405020304" pitchFamily="18" charset="0"/>
            </a:rPr>
            <a:t>mất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lòng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dân</a:t>
          </a:r>
          <a:endParaRPr lang="en-US" sz="2000" b="1" dirty="0" err="1" smtClean="0">
            <a:solidFill>
              <a:schemeClr val="tx1"/>
            </a:solidFill>
            <a:latin typeface="Times New Roman" panose="02020603050405020304" pitchFamily="18" charset="0"/>
            <a:cs typeface="Times New Roman" panose="02020603050405020304" pitchFamily="18" charset="0"/>
          </a:endParaRPr>
        </a:p>
      </dsp:txBody>
      <dsp:txXfrm>
        <a:off x="4258975" y="0"/>
        <a:ext cx="1305499" cy="848575"/>
      </dsp:txXfrm>
    </dsp:sp>
    <dsp:sp modelId="{20AD6E0B-5AA3-4B48-8E2F-993708B7C83C}">
      <dsp:nvSpPr>
        <dsp:cNvPr id="4" name="Arc 3"/>
        <dsp:cNvSpPr/>
      </dsp:nvSpPr>
      <dsp:spPr bwMode="white">
        <a:xfrm>
          <a:off x="3217824" y="424287"/>
          <a:ext cx="3387803" cy="3387803"/>
        </a:xfrm>
        <a:prstGeom prst="arc">
          <a:avLst>
            <a:gd name="adj1" fmla="val 17579926"/>
            <a:gd name="adj2" fmla="val 19538753"/>
          </a:avLst>
        </a:prstGeom>
      </dsp:spPr>
      <dsp:style>
        <a:lnRef idx="1">
          <a:schemeClr val="accent1"/>
        </a:lnRef>
        <a:fillRef idx="0">
          <a:schemeClr val="accent1"/>
        </a:fillRef>
        <a:effectRef idx="0">
          <a:scrgbClr r="0" g="0" b="0"/>
        </a:effectRef>
        <a:fontRef idx="minor"/>
      </dsp:style>
      <dsp:txXfrm>
        <a:off x="3217824" y="424287"/>
        <a:ext cx="3387803" cy="3387803"/>
      </dsp:txXfrm>
    </dsp:sp>
    <dsp:sp modelId="{029BEE70-9738-49B1-AB12-B1101A88ACAF}">
      <dsp:nvSpPr>
        <dsp:cNvPr id="5" name="Rounded Rectangle 4"/>
        <dsp:cNvSpPr/>
      </dsp:nvSpPr>
      <dsp:spPr bwMode="white">
        <a:xfrm>
          <a:off x="5869971" y="1170457"/>
          <a:ext cx="1305499" cy="848575"/>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Times New Roman" panose="02020603050405020304" pitchFamily="18" charset="0"/>
              <a:cs typeface="Times New Roman" panose="02020603050405020304" pitchFamily="18" charset="0"/>
            </a:rPr>
            <a:t>mất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danh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dự</a:t>
          </a:r>
          <a:endParaRPr lang="en-US" sz="2000" b="1" dirty="0" err="1" smtClean="0">
            <a:solidFill>
              <a:schemeClr val="tx1"/>
            </a:solidFill>
            <a:latin typeface="Times New Roman" panose="02020603050405020304" pitchFamily="18" charset="0"/>
            <a:cs typeface="Times New Roman" panose="02020603050405020304" pitchFamily="18" charset="0"/>
          </a:endParaRPr>
        </a:p>
      </dsp:txBody>
      <dsp:txXfrm>
        <a:off x="5869971" y="1170457"/>
        <a:ext cx="1305499" cy="848575"/>
      </dsp:txXfrm>
    </dsp:sp>
    <dsp:sp modelId="{CB8B9B32-D836-4D71-AB14-96BE561AEB2F}">
      <dsp:nvSpPr>
        <dsp:cNvPr id="6" name="Arc 5"/>
        <dsp:cNvSpPr/>
      </dsp:nvSpPr>
      <dsp:spPr bwMode="white">
        <a:xfrm>
          <a:off x="3217824" y="424287"/>
          <a:ext cx="3387803" cy="3387803"/>
        </a:xfrm>
        <a:prstGeom prst="arc">
          <a:avLst>
            <a:gd name="adj1" fmla="val 21421033"/>
            <a:gd name="adj2" fmla="val 2014897"/>
          </a:avLst>
        </a:prstGeom>
      </dsp:spPr>
      <dsp:style>
        <a:lnRef idx="1">
          <a:schemeClr val="accent1"/>
        </a:lnRef>
        <a:fillRef idx="0">
          <a:schemeClr val="accent1"/>
        </a:fillRef>
        <a:effectRef idx="0">
          <a:scrgbClr r="0" g="0" b="0"/>
        </a:effectRef>
        <a:fontRef idx="minor"/>
      </dsp:style>
      <dsp:txXfrm>
        <a:off x="3217824" y="424287"/>
        <a:ext cx="3387803" cy="3387803"/>
      </dsp:txXfrm>
    </dsp:sp>
    <dsp:sp modelId="{02DB333E-8492-471E-B914-8CA8BDBCC78A}">
      <dsp:nvSpPr>
        <dsp:cNvPr id="7" name="Rounded Rectangle 6"/>
        <dsp:cNvSpPr/>
      </dsp:nvSpPr>
      <dsp:spPr bwMode="white">
        <a:xfrm>
          <a:off x="5254626" y="3064296"/>
          <a:ext cx="1305499" cy="848575"/>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err="1" smtClean="0">
              <a:solidFill>
                <a:schemeClr val="tx1"/>
              </a:solidFill>
              <a:latin typeface="Times New Roman" panose="02020603050405020304" pitchFamily="18" charset="0"/>
              <a:cs typeface="Times New Roman" panose="02020603050405020304" pitchFamily="18" charset="0"/>
            </a:rPr>
            <a:t>mất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người</a:t>
          </a:r>
          <a:r>
            <a:rPr lang="en-US" sz="2000" b="1" dirty="0" smtClean="0">
              <a:solidFill>
                <a:schemeClr val="tx1"/>
              </a:solidFill>
              <a:latin typeface="Times New Roman" panose="02020603050405020304" pitchFamily="18" charset="0"/>
              <a:cs typeface="Times New Roman" panose="02020603050405020304" pitchFamily="18" charset="0"/>
            </a:rPr>
            <a:t> tri </a:t>
          </a:r>
          <a:r>
            <a:rPr lang="en-US" sz="2000" b="1" dirty="0" err="1" smtClean="0">
              <a:solidFill>
                <a:schemeClr val="tx1"/>
              </a:solidFill>
              <a:latin typeface="Times New Roman" panose="02020603050405020304" pitchFamily="18" charset="0"/>
              <a:cs typeface="Times New Roman" panose="02020603050405020304" pitchFamily="18" charset="0"/>
            </a:rPr>
            <a:t>kỉ</a:t>
          </a:r>
          <a:r>
            <a:rPr lang="en-US" sz="2000" b="1" dirty="0" smtClean="0">
              <a:solidFill>
                <a:schemeClr val="tx1"/>
              </a:solidFill>
              <a:latin typeface="Times New Roman" panose="02020603050405020304" pitchFamily="18" charset="0"/>
              <a:cs typeface="Times New Roman" panose="02020603050405020304" pitchFamily="18" charset="0"/>
            </a:rPr>
            <a:t>.</a:t>
          </a:r>
          <a:endParaRPr lang="en-US" sz="2000" b="1" dirty="0" smtClean="0">
            <a:solidFill>
              <a:schemeClr val="tx1"/>
            </a:solidFill>
            <a:latin typeface="Times New Roman" panose="02020603050405020304" pitchFamily="18" charset="0"/>
            <a:cs typeface="Times New Roman" panose="02020603050405020304" pitchFamily="18" charset="0"/>
          </a:endParaRPr>
        </a:p>
      </dsp:txBody>
      <dsp:txXfrm>
        <a:off x="5254626" y="3064296"/>
        <a:ext cx="1305499" cy="848575"/>
      </dsp:txXfrm>
    </dsp:sp>
    <dsp:sp modelId="{8541A994-150B-46BF-9D9E-AAC8343128E9}">
      <dsp:nvSpPr>
        <dsp:cNvPr id="8" name="Arc 7"/>
        <dsp:cNvSpPr/>
      </dsp:nvSpPr>
      <dsp:spPr bwMode="white">
        <a:xfrm>
          <a:off x="3217824" y="424287"/>
          <a:ext cx="3387803" cy="3387803"/>
        </a:xfrm>
        <a:prstGeom prst="arc">
          <a:avLst>
            <a:gd name="adj1" fmla="val 4713260"/>
            <a:gd name="adj2" fmla="val 6086739"/>
          </a:avLst>
        </a:prstGeom>
      </dsp:spPr>
      <dsp:style>
        <a:lnRef idx="1">
          <a:schemeClr val="accent1"/>
        </a:lnRef>
        <a:fillRef idx="0">
          <a:schemeClr val="accent1"/>
        </a:fillRef>
        <a:effectRef idx="0">
          <a:scrgbClr r="0" g="0" b="0"/>
        </a:effectRef>
        <a:fontRef idx="minor"/>
      </dsp:style>
      <dsp:txXfrm>
        <a:off x="3217824" y="424287"/>
        <a:ext cx="3387803" cy="3387803"/>
      </dsp:txXfrm>
    </dsp:sp>
    <dsp:sp modelId="{9E2F9FD9-5F83-4286-B77C-C65D28745D9C}">
      <dsp:nvSpPr>
        <dsp:cNvPr id="9" name="Rounded Rectangle 8"/>
        <dsp:cNvSpPr/>
      </dsp:nvSpPr>
      <dsp:spPr bwMode="white">
        <a:xfrm>
          <a:off x="3263325" y="3064296"/>
          <a:ext cx="1305499" cy="848575"/>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vỡ</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mộng</a:t>
          </a:r>
          <a:endParaRPr lang="en-US" sz="2400" b="1" dirty="0" err="1" smtClean="0">
            <a:solidFill>
              <a:schemeClr val="tx1"/>
            </a:solidFill>
            <a:latin typeface="Times New Roman" panose="02020603050405020304" pitchFamily="18" charset="0"/>
            <a:cs typeface="Times New Roman" panose="02020603050405020304" pitchFamily="18" charset="0"/>
          </a:endParaRPr>
        </a:p>
      </dsp:txBody>
      <dsp:txXfrm>
        <a:off x="3263325" y="3064296"/>
        <a:ext cx="1305499" cy="848575"/>
      </dsp:txXfrm>
    </dsp:sp>
    <dsp:sp modelId="{29250821-D28C-42A0-9351-DC91BAF55F6E}">
      <dsp:nvSpPr>
        <dsp:cNvPr id="10" name="Arc 9"/>
        <dsp:cNvSpPr/>
      </dsp:nvSpPr>
      <dsp:spPr bwMode="white">
        <a:xfrm>
          <a:off x="3217824" y="424287"/>
          <a:ext cx="3387803" cy="3387803"/>
        </a:xfrm>
        <a:prstGeom prst="arc">
          <a:avLst>
            <a:gd name="adj1" fmla="val 8785102"/>
            <a:gd name="adj2" fmla="val 10978966"/>
          </a:avLst>
        </a:prstGeom>
      </dsp:spPr>
      <dsp:style>
        <a:lnRef idx="1">
          <a:schemeClr val="accent1"/>
        </a:lnRef>
        <a:fillRef idx="0">
          <a:schemeClr val="accent1"/>
        </a:fillRef>
        <a:effectRef idx="0">
          <a:scrgbClr r="0" g="0" b="0"/>
        </a:effectRef>
        <a:fontRef idx="minor"/>
      </dsp:style>
      <dsp:txXfrm>
        <a:off x="3217824" y="424287"/>
        <a:ext cx="3387803" cy="3387803"/>
      </dsp:txXfrm>
    </dsp:sp>
    <dsp:sp modelId="{18E35580-04D5-49D2-AC2E-46958B8F2F65}">
      <dsp:nvSpPr>
        <dsp:cNvPr id="11" name="Rounded Rectangle 10"/>
        <dsp:cNvSpPr/>
      </dsp:nvSpPr>
      <dsp:spPr bwMode="white">
        <a:xfrm>
          <a:off x="2647979" y="1170457"/>
          <a:ext cx="1305499" cy="848575"/>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b="1" dirty="0" err="1" smtClean="0">
              <a:solidFill>
                <a:schemeClr val="tx1"/>
              </a:solidFill>
              <a:latin typeface="Times New Roman" panose="02020603050405020304" pitchFamily="18" charset="0"/>
              <a:cs typeface="Times New Roman" panose="02020603050405020304" pitchFamily="18" charset="0"/>
            </a:rPr>
            <a:t>mất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mạng</a:t>
          </a:r>
          <a:r>
            <a:rPr lang="en-US" sz="2400" dirty="0" smtClean="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dsp:txBody>
      <dsp:txXfrm>
        <a:off x="2647979" y="1170457"/>
        <a:ext cx="1305499" cy="848575"/>
      </dsp:txXfrm>
    </dsp:sp>
    <dsp:sp modelId="{FF2E6AA8-4FA8-4D84-85A4-7C778DD7D9FD}">
      <dsp:nvSpPr>
        <dsp:cNvPr id="12" name="Arc 11"/>
        <dsp:cNvSpPr/>
      </dsp:nvSpPr>
      <dsp:spPr bwMode="white">
        <a:xfrm>
          <a:off x="3217824" y="424287"/>
          <a:ext cx="3387803" cy="3387803"/>
        </a:xfrm>
        <a:prstGeom prst="arc">
          <a:avLst>
            <a:gd name="adj1" fmla="val 12861246"/>
            <a:gd name="adj2" fmla="val 14820073"/>
          </a:avLst>
        </a:prstGeom>
      </dsp:spPr>
      <dsp:style>
        <a:lnRef idx="1">
          <a:schemeClr val="accent1"/>
        </a:lnRef>
        <a:fillRef idx="0">
          <a:schemeClr val="accent1"/>
        </a:fillRef>
        <a:effectRef idx="0">
          <a:scrgbClr r="0" g="0" b="0"/>
        </a:effectRef>
        <a:fontRef idx="minor"/>
      </dsp:style>
      <dsp:txXfrm>
        <a:off x="3217824" y="424287"/>
        <a:ext cx="3387803" cy="338780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rSet qsTypeId="urn:microsoft.com/office/officeart/2005/8/quickstyle/simple5"/>
        </dgm:pt>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 modelId="6" srcId="0" destId="3" srcOrd="2"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type="chevron" r:blip="" rot="180">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type="chevron" r:blip="" rot="180">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D99B4-C127-4D22-BE44-D072108B9F8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AAC10-2BCA-495E-A249-0327F5BACFE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Slide Image Placeholder 1"/>
          <p:cNvSpPr>
            <a:spLocks noGrp="1" noRot="1" noChangeAspect="1" noTextEdit="1"/>
          </p:cNvSpPr>
          <p:nvPr>
            <p:ph type="sldImg" idx="2"/>
          </p:nvPr>
        </p:nvSpPr>
        <p:spPr/>
      </p:sp>
      <p:sp>
        <p:nvSpPr>
          <p:cNvPr id="33795" name="Text Placeholder 2"/>
          <p:cNvSpPr>
            <a:spLocks noGrp="1"/>
          </p:cNvSpPr>
          <p:nvPr>
            <p:ph type="body" idx="3"/>
          </p:nvPr>
        </p:nvSpPr>
        <p:spPr/>
        <p:txBody>
          <a:bodyPr wrap="square" lIns="91440" tIns="45720" rIns="91440" bIns="45720" anchor="t" anchorCtr="0"/>
          <a:p>
            <a:pPr lvl="0"/>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Slide Image Placeholder 1"/>
          <p:cNvSpPr>
            <a:spLocks noGrp="1" noRot="1" noChangeAspect="1" noTextEdit="1"/>
          </p:cNvSpPr>
          <p:nvPr>
            <p:ph type="sldImg" idx="2"/>
          </p:nvPr>
        </p:nvSpPr>
        <p:spPr/>
      </p:sp>
      <p:sp>
        <p:nvSpPr>
          <p:cNvPr id="33795" name="Text Placeholder 2"/>
          <p:cNvSpPr>
            <a:spLocks noGrp="1"/>
          </p:cNvSpPr>
          <p:nvPr>
            <p:ph type="body" idx="3"/>
          </p:nvPr>
        </p:nvSpPr>
        <p:spPr/>
        <p:txBody>
          <a:bodyPr wrap="square" lIns="91440" tIns="45720" rIns="91440" bIns="45720" anchor="t" anchorCtr="0"/>
          <a:p>
            <a:pPr lvl="0"/>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93"/>
        <p:cNvGrpSpPr/>
        <p:nvPr/>
      </p:nvGrpSpPr>
      <p:grpSpPr>
        <a:xfrm>
          <a:off x="0" y="0"/>
          <a:ext cx="0" cy="0"/>
          <a:chOff x="0" y="0"/>
          <a:chExt cx="0" cy="0"/>
        </a:xfrm>
      </p:grpSpPr>
      <p:sp>
        <p:nvSpPr>
          <p:cNvPr id="7794" name="Google Shape;7794;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5" name="Google Shape;7795;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8F1692-9F8D-411A-9C16-425555511FE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A8F1692-9F8D-411A-9C16-425555511FE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A8F1692-9F8D-411A-9C16-425555511FE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8D73C7-5B9A-5C4D-B4AC-63F07AF23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6F8E8-35BF-E140-9ABA-0CEC0426B546}" type="slidenum">
              <a:rPr lang="en-US" smtClean="0"/>
            </a:fld>
            <a:endParaRPr lang="en-US"/>
          </a:p>
        </p:txBody>
      </p:sp>
      <p:pic>
        <p:nvPicPr>
          <p:cNvPr id="7" name="Content Placeholder 4"/>
          <p:cNvPicPr>
            <a:picLocks noChangeAspect="1"/>
          </p:cNvPicPr>
          <p:nvPr userDrawn="1"/>
        </p:nvPicPr>
        <p:blipFill>
          <a:blip r:embed="rId2"/>
          <a:stretch>
            <a:fillRect/>
          </a:stretch>
        </p:blipFill>
        <p:spPr>
          <a:xfrm>
            <a:off x="1"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763"/>
        <p:cNvGrpSpPr/>
        <p:nvPr/>
      </p:nvGrpSpPr>
      <p:grpSpPr>
        <a:xfrm>
          <a:off x="0" y="0"/>
          <a:ext cx="0" cy="0"/>
          <a:chOff x="0" y="0"/>
          <a:chExt cx="0" cy="0"/>
        </a:xfrm>
      </p:grpSpPr>
      <p:pic>
        <p:nvPicPr>
          <p:cNvPr id="5764" name="Google Shape;5764;p27"/>
          <p:cNvPicPr preferRelativeResize="0"/>
          <p:nvPr/>
        </p:nvPicPr>
        <p:blipFill>
          <a:blip r:embed="rId2">
            <a:alphaModFix amt="50000"/>
          </a:blip>
          <a:stretch>
            <a:fillRect/>
          </a:stretch>
        </p:blipFill>
        <p:spPr>
          <a:xfrm>
            <a:off x="33" y="0"/>
            <a:ext cx="12192000" cy="6858000"/>
          </a:xfrm>
          <a:prstGeom prst="rect">
            <a:avLst/>
          </a:prstGeom>
          <a:noFill/>
          <a:ln>
            <a:noFill/>
          </a:ln>
        </p:spPr>
      </p:pic>
      <p:sp>
        <p:nvSpPr>
          <p:cNvPr id="5765" name="Google Shape;5765;p27"/>
          <p:cNvSpPr txBox="1">
            <a:spLocks noGrp="1"/>
          </p:cNvSpPr>
          <p:nvPr>
            <p:ph type="title"/>
          </p:nvPr>
        </p:nvSpPr>
        <p:spPr>
          <a:xfrm>
            <a:off x="1183384" y="3225800"/>
            <a:ext cx="1950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66" name="Google Shape;5766;p27"/>
          <p:cNvSpPr txBox="1">
            <a:spLocks noGrp="1"/>
          </p:cNvSpPr>
          <p:nvPr>
            <p:ph type="subTitle" idx="1"/>
          </p:nvPr>
        </p:nvSpPr>
        <p:spPr>
          <a:xfrm>
            <a:off x="1219317" y="3835400"/>
            <a:ext cx="19508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67" name="Google Shape;5767;p27"/>
          <p:cNvSpPr txBox="1">
            <a:spLocks noGrp="1"/>
          </p:cNvSpPr>
          <p:nvPr>
            <p:ph type="title" idx="2"/>
          </p:nvPr>
        </p:nvSpPr>
        <p:spPr>
          <a:xfrm>
            <a:off x="6393295" y="3225800"/>
            <a:ext cx="1950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68" name="Google Shape;5768;p27"/>
          <p:cNvSpPr txBox="1">
            <a:spLocks noGrp="1"/>
          </p:cNvSpPr>
          <p:nvPr>
            <p:ph type="subTitle" idx="3"/>
          </p:nvPr>
        </p:nvSpPr>
        <p:spPr>
          <a:xfrm>
            <a:off x="6405272" y="3835400"/>
            <a:ext cx="19508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69" name="Google Shape;5769;p27"/>
          <p:cNvSpPr txBox="1">
            <a:spLocks noGrp="1"/>
          </p:cNvSpPr>
          <p:nvPr>
            <p:ph type="title" idx="4"/>
          </p:nvPr>
        </p:nvSpPr>
        <p:spPr>
          <a:xfrm>
            <a:off x="3788339" y="2514600"/>
            <a:ext cx="1950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70" name="Google Shape;5770;p27"/>
          <p:cNvSpPr txBox="1">
            <a:spLocks noGrp="1"/>
          </p:cNvSpPr>
          <p:nvPr>
            <p:ph type="subTitle" idx="5"/>
          </p:nvPr>
        </p:nvSpPr>
        <p:spPr>
          <a:xfrm>
            <a:off x="3812295" y="3124200"/>
            <a:ext cx="19508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71" name="Google Shape;5771;p27"/>
          <p:cNvSpPr txBox="1">
            <a:spLocks noGrp="1"/>
          </p:cNvSpPr>
          <p:nvPr>
            <p:ph type="title" idx="6"/>
          </p:nvPr>
        </p:nvSpPr>
        <p:spPr>
          <a:xfrm>
            <a:off x="8998249" y="2514600"/>
            <a:ext cx="1950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72" name="Google Shape;5772;p27"/>
          <p:cNvSpPr txBox="1">
            <a:spLocks noGrp="1"/>
          </p:cNvSpPr>
          <p:nvPr>
            <p:ph type="subTitle" idx="7"/>
          </p:nvPr>
        </p:nvSpPr>
        <p:spPr>
          <a:xfrm>
            <a:off x="8998249" y="3124200"/>
            <a:ext cx="19508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73" name="Google Shape;5773;p27"/>
          <p:cNvSpPr txBox="1">
            <a:spLocks noGrp="1"/>
          </p:cNvSpPr>
          <p:nvPr>
            <p:ph type="title" idx="8"/>
          </p:nvPr>
        </p:nvSpPr>
        <p:spPr>
          <a:xfrm>
            <a:off x="960000" y="486643"/>
            <a:ext cx="102720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5774" name="Google Shape;5774;p27"/>
          <p:cNvGrpSpPr/>
          <p:nvPr/>
        </p:nvGrpSpPr>
        <p:grpSpPr>
          <a:xfrm flipH="1">
            <a:off x="-585747" y="-856228"/>
            <a:ext cx="13149124" cy="8659187"/>
            <a:chOff x="-439310" y="-642171"/>
            <a:chExt cx="9861843" cy="6494390"/>
          </a:xfrm>
        </p:grpSpPr>
        <p:grpSp>
          <p:nvGrpSpPr>
            <p:cNvPr id="5775" name="Google Shape;5775;p27"/>
            <p:cNvGrpSpPr/>
            <p:nvPr/>
          </p:nvGrpSpPr>
          <p:grpSpPr>
            <a:xfrm rot="4986705">
              <a:off x="19930" y="1666937"/>
              <a:ext cx="448152" cy="491285"/>
              <a:chOff x="2491325" y="2716700"/>
              <a:chExt cx="187800" cy="205875"/>
            </a:xfrm>
          </p:grpSpPr>
          <p:sp>
            <p:nvSpPr>
              <p:cNvPr id="5776" name="Google Shape;5776;p27"/>
              <p:cNvSpPr/>
              <p:nvPr/>
            </p:nvSpPr>
            <p:spPr>
              <a:xfrm>
                <a:off x="2514675" y="2743075"/>
                <a:ext cx="164450" cy="179500"/>
              </a:xfrm>
              <a:custGeom>
                <a:avLst/>
                <a:gdLst/>
                <a:ahLst/>
                <a:cxnLst/>
                <a:rect l="l" t="t" r="r" b="b"/>
                <a:pathLst>
                  <a:path w="6578" h="7180" extrusionOk="0">
                    <a:moveTo>
                      <a:pt x="1421" y="1"/>
                    </a:moveTo>
                    <a:lnTo>
                      <a:pt x="399" y="296"/>
                    </a:lnTo>
                    <a:lnTo>
                      <a:pt x="0" y="1260"/>
                    </a:lnTo>
                    <a:lnTo>
                      <a:pt x="4842" y="7180"/>
                    </a:lnTo>
                    <a:lnTo>
                      <a:pt x="5476" y="6065"/>
                    </a:lnTo>
                    <a:lnTo>
                      <a:pt x="6577" y="5583"/>
                    </a:lnTo>
                    <a:lnTo>
                      <a:pt x="142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7" name="Google Shape;5777;p27"/>
              <p:cNvSpPr/>
              <p:nvPr/>
            </p:nvSpPr>
            <p:spPr>
              <a:xfrm>
                <a:off x="2635725" y="2882650"/>
                <a:ext cx="43400" cy="39925"/>
              </a:xfrm>
              <a:custGeom>
                <a:avLst/>
                <a:gdLst/>
                <a:ahLst/>
                <a:cxnLst/>
                <a:rect l="l" t="t" r="r" b="b"/>
                <a:pathLst>
                  <a:path w="1736" h="1597" extrusionOk="0">
                    <a:moveTo>
                      <a:pt x="1735" y="0"/>
                    </a:moveTo>
                    <a:lnTo>
                      <a:pt x="634" y="482"/>
                    </a:lnTo>
                    <a:lnTo>
                      <a:pt x="0" y="1597"/>
                    </a:lnTo>
                    <a:lnTo>
                      <a:pt x="1073" y="1022"/>
                    </a:lnTo>
                    <a:lnTo>
                      <a:pt x="173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8" name="Google Shape;5778;p27"/>
              <p:cNvSpPr/>
              <p:nvPr/>
            </p:nvSpPr>
            <p:spPr>
              <a:xfrm>
                <a:off x="2491325" y="2716700"/>
                <a:ext cx="58900" cy="57875"/>
              </a:xfrm>
              <a:custGeom>
                <a:avLst/>
                <a:gdLst/>
                <a:ahLst/>
                <a:cxnLst/>
                <a:rect l="l" t="t" r="r" b="b"/>
                <a:pathLst>
                  <a:path w="2356" h="2315" extrusionOk="0">
                    <a:moveTo>
                      <a:pt x="1" y="1"/>
                    </a:moveTo>
                    <a:lnTo>
                      <a:pt x="287" y="712"/>
                    </a:lnTo>
                    <a:lnTo>
                      <a:pt x="934" y="2315"/>
                    </a:lnTo>
                    <a:lnTo>
                      <a:pt x="1333" y="1351"/>
                    </a:lnTo>
                    <a:lnTo>
                      <a:pt x="2355" y="1056"/>
                    </a:lnTo>
                    <a:lnTo>
                      <a:pt x="687" y="309"/>
                    </a:lnTo>
                    <a:lnTo>
                      <a:pt x="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9" name="Google Shape;5779;p27"/>
              <p:cNvSpPr/>
              <p:nvPr/>
            </p:nvSpPr>
            <p:spPr>
              <a:xfrm>
                <a:off x="2491325" y="2716700"/>
                <a:ext cx="17200" cy="17825"/>
              </a:xfrm>
              <a:custGeom>
                <a:avLst/>
                <a:gdLst/>
                <a:ahLst/>
                <a:cxnLst/>
                <a:rect l="l" t="t" r="r" b="b"/>
                <a:pathLst>
                  <a:path w="688" h="713" extrusionOk="0">
                    <a:moveTo>
                      <a:pt x="1" y="1"/>
                    </a:moveTo>
                    <a:lnTo>
                      <a:pt x="287" y="712"/>
                    </a:lnTo>
                    <a:lnTo>
                      <a:pt x="687" y="309"/>
                    </a:lnTo>
                    <a:lnTo>
                      <a:pt x="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0" name="Google Shape;5780;p27"/>
              <p:cNvSpPr/>
              <p:nvPr/>
            </p:nvSpPr>
            <p:spPr>
              <a:xfrm>
                <a:off x="2524650" y="2750450"/>
                <a:ext cx="124025" cy="143575"/>
              </a:xfrm>
              <a:custGeom>
                <a:avLst/>
                <a:gdLst/>
                <a:ahLst/>
                <a:cxnLst/>
                <a:rect l="l" t="t" r="r" b="b"/>
                <a:pathLst>
                  <a:path w="4961" h="5743" fill="none" extrusionOk="0">
                    <a:moveTo>
                      <a:pt x="0" y="1"/>
                    </a:moveTo>
                    <a:lnTo>
                      <a:pt x="4961" y="5743"/>
                    </a:ln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1" name="Google Shape;5781;p27"/>
              <p:cNvSpPr/>
              <p:nvPr/>
            </p:nvSpPr>
            <p:spPr>
              <a:xfrm>
                <a:off x="2649450" y="2896050"/>
                <a:ext cx="16100" cy="12825"/>
              </a:xfrm>
              <a:custGeom>
                <a:avLst/>
                <a:gdLst/>
                <a:ahLst/>
                <a:cxnLst/>
                <a:rect l="l" t="t" r="r" b="b"/>
                <a:pathLst>
                  <a:path w="644" h="513" extrusionOk="0">
                    <a:moveTo>
                      <a:pt x="644" y="1"/>
                    </a:moveTo>
                    <a:lnTo>
                      <a:pt x="259" y="115"/>
                    </a:lnTo>
                    <a:lnTo>
                      <a:pt x="0" y="513"/>
                    </a:lnTo>
                    <a:lnTo>
                      <a:pt x="415" y="336"/>
                    </a:lnTo>
                    <a:lnTo>
                      <a:pt x="6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82" name="Google Shape;5782;p27"/>
            <p:cNvGrpSpPr/>
            <p:nvPr/>
          </p:nvGrpSpPr>
          <p:grpSpPr>
            <a:xfrm>
              <a:off x="5562558" y="-306715"/>
              <a:ext cx="538518" cy="758277"/>
              <a:chOff x="3314575" y="1081200"/>
              <a:chExt cx="158425" cy="223075"/>
            </a:xfrm>
          </p:grpSpPr>
          <p:sp>
            <p:nvSpPr>
              <p:cNvPr id="5783" name="Google Shape;5783;p27"/>
              <p:cNvSpPr/>
              <p:nvPr/>
            </p:nvSpPr>
            <p:spPr>
              <a:xfrm>
                <a:off x="3314575" y="1282725"/>
                <a:ext cx="17150" cy="21550"/>
              </a:xfrm>
              <a:custGeom>
                <a:avLst/>
                <a:gdLst/>
                <a:ahLst/>
                <a:cxnLst/>
                <a:rect l="l" t="t" r="r" b="b"/>
                <a:pathLst>
                  <a:path w="686" h="862" fill="none" extrusionOk="0">
                    <a:moveTo>
                      <a:pt x="95" y="1"/>
                    </a:moveTo>
                    <a:lnTo>
                      <a:pt x="1" y="861"/>
                    </a:lnTo>
                    <a:lnTo>
                      <a:pt x="686" y="416"/>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84" name="Google Shape;5784;p27"/>
              <p:cNvGrpSpPr/>
              <p:nvPr/>
            </p:nvGrpSpPr>
            <p:grpSpPr>
              <a:xfrm>
                <a:off x="3314575" y="1081200"/>
                <a:ext cx="158425" cy="223075"/>
                <a:chOff x="3314575" y="1081200"/>
                <a:chExt cx="158425" cy="223075"/>
              </a:xfrm>
            </p:grpSpPr>
            <p:sp>
              <p:nvSpPr>
                <p:cNvPr id="5785" name="Google Shape;5785;p27"/>
                <p:cNvSpPr/>
                <p:nvPr/>
              </p:nvSpPr>
              <p:spPr>
                <a:xfrm>
                  <a:off x="3314575" y="1247425"/>
                  <a:ext cx="45900" cy="56850"/>
                </a:xfrm>
                <a:custGeom>
                  <a:avLst/>
                  <a:gdLst/>
                  <a:ahLst/>
                  <a:cxnLst/>
                  <a:rect l="l" t="t" r="r" b="b"/>
                  <a:pathLst>
                    <a:path w="1836" h="2274" fill="none" extrusionOk="0">
                      <a:moveTo>
                        <a:pt x="253" y="1"/>
                      </a:moveTo>
                      <a:lnTo>
                        <a:pt x="95" y="1413"/>
                      </a:lnTo>
                      <a:lnTo>
                        <a:pt x="1" y="2273"/>
                      </a:lnTo>
                      <a:lnTo>
                        <a:pt x="686" y="1828"/>
                      </a:lnTo>
                      <a:lnTo>
                        <a:pt x="1835" y="107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6" name="Google Shape;5786;p27"/>
                <p:cNvSpPr/>
                <p:nvPr/>
              </p:nvSpPr>
              <p:spPr>
                <a:xfrm>
                  <a:off x="3320900" y="1113075"/>
                  <a:ext cx="129200" cy="161325"/>
                </a:xfrm>
                <a:custGeom>
                  <a:avLst/>
                  <a:gdLst/>
                  <a:ahLst/>
                  <a:cxnLst/>
                  <a:rect l="l" t="t" r="r" b="b"/>
                  <a:pathLst>
                    <a:path w="5168" h="6453" fill="none" extrusionOk="0">
                      <a:moveTo>
                        <a:pt x="5167" y="1079"/>
                      </a:moveTo>
                      <a:lnTo>
                        <a:pt x="1582" y="6452"/>
                      </a:lnTo>
                      <a:lnTo>
                        <a:pt x="511" y="6379"/>
                      </a:lnTo>
                      <a:lnTo>
                        <a:pt x="0" y="5375"/>
                      </a:lnTo>
                      <a:lnTo>
                        <a:pt x="3585" y="0"/>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7" name="Google Shape;5787;p27"/>
                <p:cNvSpPr/>
                <p:nvPr/>
              </p:nvSpPr>
              <p:spPr>
                <a:xfrm>
                  <a:off x="3410175" y="1081200"/>
                  <a:ext cx="62825" cy="59625"/>
                </a:xfrm>
                <a:custGeom>
                  <a:avLst/>
                  <a:gdLst/>
                  <a:ahLst/>
                  <a:cxnLst/>
                  <a:rect l="l" t="t" r="r" b="b"/>
                  <a:pathLst>
                    <a:path w="2513" h="2385" fill="none" extrusionOk="0">
                      <a:moveTo>
                        <a:pt x="1584" y="2384"/>
                      </a:moveTo>
                      <a:cubicBezTo>
                        <a:pt x="1584" y="2384"/>
                        <a:pt x="2513" y="1446"/>
                        <a:pt x="1614" y="764"/>
                      </a:cubicBezTo>
                      <a:cubicBezTo>
                        <a:pt x="606" y="1"/>
                        <a:pt x="0" y="1306"/>
                        <a:pt x="0" y="1306"/>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8" name="Google Shape;5788;p27"/>
                <p:cNvSpPr/>
                <p:nvPr/>
              </p:nvSpPr>
              <p:spPr>
                <a:xfrm>
                  <a:off x="3396575" y="1121750"/>
                  <a:ext cx="50875" cy="34700"/>
                </a:xfrm>
                <a:custGeom>
                  <a:avLst/>
                  <a:gdLst/>
                  <a:ahLst/>
                  <a:cxnLst/>
                  <a:rect l="l" t="t" r="r" b="b"/>
                  <a:pathLst>
                    <a:path w="2035" h="1388" fill="none" extrusionOk="0">
                      <a:moveTo>
                        <a:pt x="0" y="0"/>
                      </a:moveTo>
                      <a:lnTo>
                        <a:pt x="2034" y="1387"/>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9" name="Google Shape;5789;p27"/>
                <p:cNvSpPr/>
                <p:nvPr/>
              </p:nvSpPr>
              <p:spPr>
                <a:xfrm>
                  <a:off x="3404575" y="1110000"/>
                  <a:ext cx="50875" cy="34675"/>
                </a:xfrm>
                <a:custGeom>
                  <a:avLst/>
                  <a:gdLst/>
                  <a:ahLst/>
                  <a:cxnLst/>
                  <a:rect l="l" t="t" r="r" b="b"/>
                  <a:pathLst>
                    <a:path w="2035" h="1387" fill="none" extrusionOk="0">
                      <a:moveTo>
                        <a:pt x="1" y="1"/>
                      </a:moveTo>
                      <a:lnTo>
                        <a:pt x="2035" y="1386"/>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0" name="Google Shape;5790;p27"/>
                <p:cNvSpPr/>
                <p:nvPr/>
              </p:nvSpPr>
              <p:spPr>
                <a:xfrm>
                  <a:off x="3333675" y="1140000"/>
                  <a:ext cx="88400" cy="132575"/>
                </a:xfrm>
                <a:custGeom>
                  <a:avLst/>
                  <a:gdLst/>
                  <a:ahLst/>
                  <a:cxnLst/>
                  <a:rect l="l" t="t" r="r" b="b"/>
                  <a:pathLst>
                    <a:path w="3536" h="5303" fill="none" extrusionOk="0">
                      <a:moveTo>
                        <a:pt x="0" y="5302"/>
                      </a:moveTo>
                      <a:lnTo>
                        <a:pt x="3536" y="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grpSp>
          <p:nvGrpSpPr>
            <p:cNvPr id="5791" name="Google Shape;5791;p27"/>
            <p:cNvGrpSpPr/>
            <p:nvPr/>
          </p:nvGrpSpPr>
          <p:grpSpPr>
            <a:xfrm>
              <a:off x="173809" y="690814"/>
              <a:ext cx="399944" cy="415872"/>
              <a:chOff x="1643400" y="934975"/>
              <a:chExt cx="167600" cy="174275"/>
            </a:xfrm>
          </p:grpSpPr>
          <p:sp>
            <p:nvSpPr>
              <p:cNvPr id="5792" name="Google Shape;5792;p27"/>
              <p:cNvSpPr/>
              <p:nvPr/>
            </p:nvSpPr>
            <p:spPr>
              <a:xfrm>
                <a:off x="1663375" y="934975"/>
                <a:ext cx="147625" cy="146100"/>
              </a:xfrm>
              <a:custGeom>
                <a:avLst/>
                <a:gdLst/>
                <a:ahLst/>
                <a:cxnLst/>
                <a:rect l="l" t="t" r="r" b="b"/>
                <a:pathLst>
                  <a:path w="5905" h="5844" fill="none" extrusionOk="0">
                    <a:moveTo>
                      <a:pt x="4045" y="4188"/>
                    </a:moveTo>
                    <a:cubicBezTo>
                      <a:pt x="4922" y="3240"/>
                      <a:pt x="5541" y="3120"/>
                      <a:pt x="5775" y="2578"/>
                    </a:cubicBezTo>
                    <a:cubicBezTo>
                      <a:pt x="5824" y="2465"/>
                      <a:pt x="5905" y="2083"/>
                      <a:pt x="5226" y="1475"/>
                    </a:cubicBezTo>
                    <a:cubicBezTo>
                      <a:pt x="4548" y="868"/>
                      <a:pt x="3871" y="276"/>
                      <a:pt x="3685" y="194"/>
                    </a:cubicBezTo>
                    <a:cubicBezTo>
                      <a:pt x="3498" y="112"/>
                      <a:pt x="3262" y="1"/>
                      <a:pt x="2703" y="699"/>
                    </a:cubicBezTo>
                    <a:cubicBezTo>
                      <a:pt x="2146" y="1395"/>
                      <a:pt x="1429" y="1980"/>
                      <a:pt x="1275" y="2115"/>
                    </a:cubicBezTo>
                    <a:cubicBezTo>
                      <a:pt x="1122" y="2250"/>
                      <a:pt x="89" y="2887"/>
                      <a:pt x="1" y="3137"/>
                    </a:cubicBezTo>
                    <a:lnTo>
                      <a:pt x="2828" y="5842"/>
                    </a:lnTo>
                    <a:cubicBezTo>
                      <a:pt x="2828" y="5843"/>
                      <a:pt x="3515" y="4761"/>
                      <a:pt x="4045" y="4188"/>
                    </a:cubicBezTo>
                    <a:close/>
                  </a:path>
                </a:pathLst>
              </a:custGeom>
              <a:solidFill>
                <a:schemeClr val="lt2"/>
              </a:solid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3" name="Google Shape;5793;p27"/>
              <p:cNvSpPr/>
              <p:nvPr/>
            </p:nvSpPr>
            <p:spPr>
              <a:xfrm>
                <a:off x="1643400" y="1013375"/>
                <a:ext cx="90700" cy="95875"/>
              </a:xfrm>
              <a:custGeom>
                <a:avLst/>
                <a:gdLst/>
                <a:ahLst/>
                <a:cxnLst/>
                <a:rect l="l" t="t" r="r" b="b"/>
                <a:pathLst>
                  <a:path w="3628" h="3835" fill="none" extrusionOk="0">
                    <a:moveTo>
                      <a:pt x="800" y="1"/>
                    </a:moveTo>
                    <a:lnTo>
                      <a:pt x="3627" y="2706"/>
                    </a:lnTo>
                    <a:cubicBezTo>
                      <a:pt x="3627" y="2706"/>
                      <a:pt x="2899" y="3834"/>
                      <a:pt x="1766" y="2743"/>
                    </a:cubicBezTo>
                    <a:cubicBezTo>
                      <a:pt x="633" y="1651"/>
                      <a:pt x="473" y="1425"/>
                      <a:pt x="344" y="1206"/>
                    </a:cubicBezTo>
                    <a:cubicBezTo>
                      <a:pt x="1" y="625"/>
                      <a:pt x="800" y="1"/>
                      <a:pt x="800" y="1"/>
                    </a:cubicBezTo>
                    <a:close/>
                  </a:path>
                </a:pathLst>
              </a:custGeom>
              <a:solidFill>
                <a:schemeClr val="lt2"/>
              </a:solid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4" name="Google Shape;5794;p27"/>
              <p:cNvSpPr/>
              <p:nvPr/>
            </p:nvSpPr>
            <p:spPr>
              <a:xfrm>
                <a:off x="1697725" y="950450"/>
                <a:ext cx="71900" cy="114625"/>
              </a:xfrm>
              <a:custGeom>
                <a:avLst/>
                <a:gdLst/>
                <a:ahLst/>
                <a:cxnLst/>
                <a:rect l="l" t="t" r="r" b="b"/>
                <a:pathLst>
                  <a:path w="2876" h="4585" fill="none" extrusionOk="0">
                    <a:moveTo>
                      <a:pt x="2875" y="0"/>
                    </a:moveTo>
                    <a:lnTo>
                      <a:pt x="1" y="2920"/>
                    </a:lnTo>
                    <a:lnTo>
                      <a:pt x="1732" y="4585"/>
                    </a:lnTo>
                  </a:path>
                </a:pathLst>
              </a:custGeom>
              <a:solidFill>
                <a:schemeClr val="lt2"/>
              </a:solid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5" name="Google Shape;5795;p27"/>
              <p:cNvSpPr/>
              <p:nvPr/>
            </p:nvSpPr>
            <p:spPr>
              <a:xfrm>
                <a:off x="1744925" y="1002125"/>
                <a:ext cx="16025" cy="16000"/>
              </a:xfrm>
              <a:custGeom>
                <a:avLst/>
                <a:gdLst/>
                <a:ahLst/>
                <a:cxnLst/>
                <a:rect l="l" t="t" r="r" b="b"/>
                <a:pathLst>
                  <a:path w="641" h="640" fill="none" extrusionOk="0">
                    <a:moveTo>
                      <a:pt x="640" y="319"/>
                    </a:moveTo>
                    <a:cubicBezTo>
                      <a:pt x="640" y="497"/>
                      <a:pt x="498" y="640"/>
                      <a:pt x="321" y="640"/>
                    </a:cubicBezTo>
                    <a:cubicBezTo>
                      <a:pt x="143" y="640"/>
                      <a:pt x="0" y="497"/>
                      <a:pt x="0" y="319"/>
                    </a:cubicBezTo>
                    <a:cubicBezTo>
                      <a:pt x="0" y="143"/>
                      <a:pt x="143" y="0"/>
                      <a:pt x="321" y="0"/>
                    </a:cubicBezTo>
                    <a:cubicBezTo>
                      <a:pt x="498" y="0"/>
                      <a:pt x="640" y="143"/>
                      <a:pt x="640" y="319"/>
                    </a:cubicBezTo>
                    <a:close/>
                  </a:path>
                </a:pathLst>
              </a:custGeom>
              <a:solidFill>
                <a:schemeClr val="lt2"/>
              </a:solid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6" name="Google Shape;5796;p27"/>
              <p:cNvSpPr/>
              <p:nvPr/>
            </p:nvSpPr>
            <p:spPr>
              <a:xfrm>
                <a:off x="1697725" y="949475"/>
                <a:ext cx="78775" cy="81050"/>
              </a:xfrm>
              <a:custGeom>
                <a:avLst/>
                <a:gdLst/>
                <a:ahLst/>
                <a:cxnLst/>
                <a:rect l="l" t="t" r="r" b="b"/>
                <a:pathLst>
                  <a:path w="3151" h="3242" extrusionOk="0">
                    <a:moveTo>
                      <a:pt x="2806" y="0"/>
                    </a:moveTo>
                    <a:lnTo>
                      <a:pt x="1" y="2959"/>
                    </a:lnTo>
                    <a:lnTo>
                      <a:pt x="377" y="3242"/>
                    </a:lnTo>
                    <a:cubicBezTo>
                      <a:pt x="377" y="3242"/>
                      <a:pt x="3150" y="321"/>
                      <a:pt x="3128" y="304"/>
                    </a:cubicBezTo>
                    <a:cubicBezTo>
                      <a:pt x="2914" y="149"/>
                      <a:pt x="2806" y="0"/>
                      <a:pt x="28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7" name="Google Shape;5797;p27"/>
              <p:cNvSpPr/>
              <p:nvPr/>
            </p:nvSpPr>
            <p:spPr>
              <a:xfrm>
                <a:off x="1671325" y="1047450"/>
                <a:ext cx="45750" cy="34850"/>
              </a:xfrm>
              <a:custGeom>
                <a:avLst/>
                <a:gdLst/>
                <a:ahLst/>
                <a:cxnLst/>
                <a:rect l="l" t="t" r="r" b="b"/>
                <a:pathLst>
                  <a:path w="1830" h="1394" extrusionOk="0">
                    <a:moveTo>
                      <a:pt x="253" y="1"/>
                    </a:moveTo>
                    <a:cubicBezTo>
                      <a:pt x="239" y="1"/>
                      <a:pt x="228" y="4"/>
                      <a:pt x="221" y="11"/>
                    </a:cubicBezTo>
                    <a:cubicBezTo>
                      <a:pt x="1" y="229"/>
                      <a:pt x="1235" y="1393"/>
                      <a:pt x="1554" y="1393"/>
                    </a:cubicBezTo>
                    <a:cubicBezTo>
                      <a:pt x="1578" y="1393"/>
                      <a:pt x="1597" y="1387"/>
                      <a:pt x="1609" y="1372"/>
                    </a:cubicBezTo>
                    <a:cubicBezTo>
                      <a:pt x="1830" y="1123"/>
                      <a:pt x="507" y="1"/>
                      <a:pt x="2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798" name="Google Shape;5798;p27"/>
            <p:cNvGrpSpPr/>
            <p:nvPr/>
          </p:nvGrpSpPr>
          <p:grpSpPr>
            <a:xfrm>
              <a:off x="8322211" y="128992"/>
              <a:ext cx="1100323" cy="989658"/>
              <a:chOff x="2394925" y="800575"/>
              <a:chExt cx="461100" cy="414725"/>
            </a:xfrm>
          </p:grpSpPr>
          <p:sp>
            <p:nvSpPr>
              <p:cNvPr id="5799" name="Google Shape;5799;p27"/>
              <p:cNvSpPr/>
              <p:nvPr/>
            </p:nvSpPr>
            <p:spPr>
              <a:xfrm>
                <a:off x="2411250" y="807350"/>
                <a:ext cx="437875" cy="367250"/>
              </a:xfrm>
              <a:custGeom>
                <a:avLst/>
                <a:gdLst/>
                <a:ahLst/>
                <a:cxnLst/>
                <a:rect l="l" t="t" r="r" b="b"/>
                <a:pathLst>
                  <a:path w="17515" h="14690" fill="none" extrusionOk="0">
                    <a:moveTo>
                      <a:pt x="5067" y="10455"/>
                    </a:moveTo>
                    <a:lnTo>
                      <a:pt x="561" y="6866"/>
                    </a:lnTo>
                    <a:cubicBezTo>
                      <a:pt x="561" y="6866"/>
                      <a:pt x="1" y="6600"/>
                      <a:pt x="761" y="5881"/>
                    </a:cubicBezTo>
                    <a:cubicBezTo>
                      <a:pt x="1519" y="5160"/>
                      <a:pt x="6866" y="36"/>
                      <a:pt x="6866" y="36"/>
                    </a:cubicBezTo>
                    <a:cubicBezTo>
                      <a:pt x="6866" y="36"/>
                      <a:pt x="7793" y="0"/>
                      <a:pt x="10165" y="1792"/>
                    </a:cubicBezTo>
                    <a:cubicBezTo>
                      <a:pt x="11802" y="3028"/>
                      <a:pt x="11938" y="3966"/>
                      <a:pt x="11938" y="3966"/>
                    </a:cubicBezTo>
                    <a:cubicBezTo>
                      <a:pt x="11938" y="3966"/>
                      <a:pt x="13243" y="4151"/>
                      <a:pt x="14821" y="5380"/>
                    </a:cubicBezTo>
                    <a:cubicBezTo>
                      <a:pt x="16398" y="6608"/>
                      <a:pt x="17515" y="7929"/>
                      <a:pt x="17477" y="8140"/>
                    </a:cubicBezTo>
                    <a:cubicBezTo>
                      <a:pt x="17439" y="8352"/>
                      <a:pt x="10973" y="14690"/>
                      <a:pt x="10973" y="14690"/>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0" name="Google Shape;5800;p27"/>
              <p:cNvSpPr/>
              <p:nvPr/>
            </p:nvSpPr>
            <p:spPr>
              <a:xfrm>
                <a:off x="2534425" y="1010800"/>
                <a:ext cx="313800" cy="184400"/>
              </a:xfrm>
              <a:custGeom>
                <a:avLst/>
                <a:gdLst/>
                <a:ahLst/>
                <a:cxnLst/>
                <a:rect l="l" t="t" r="r" b="b"/>
                <a:pathLst>
                  <a:path w="12552" h="7376" fill="none" extrusionOk="0">
                    <a:moveTo>
                      <a:pt x="12551" y="0"/>
                    </a:moveTo>
                    <a:cubicBezTo>
                      <a:pt x="12513" y="211"/>
                      <a:pt x="6074" y="6523"/>
                      <a:pt x="6074" y="6523"/>
                    </a:cubicBezTo>
                    <a:lnTo>
                      <a:pt x="143" y="2317"/>
                    </a:lnTo>
                    <a:cubicBezTo>
                      <a:pt x="143" y="2317"/>
                      <a:pt x="0" y="2924"/>
                      <a:pt x="95" y="3116"/>
                    </a:cubicBezTo>
                    <a:cubicBezTo>
                      <a:pt x="191" y="3306"/>
                      <a:pt x="5905" y="7376"/>
                      <a:pt x="5905" y="7376"/>
                    </a:cubicBezTo>
                    <a:lnTo>
                      <a:pt x="12455" y="1075"/>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1" name="Google Shape;5801;p27"/>
              <p:cNvSpPr/>
              <p:nvPr/>
            </p:nvSpPr>
            <p:spPr>
              <a:xfrm>
                <a:off x="2394925" y="800575"/>
                <a:ext cx="461100" cy="414725"/>
              </a:xfrm>
              <a:custGeom>
                <a:avLst/>
                <a:gdLst/>
                <a:ahLst/>
                <a:cxnLst/>
                <a:rect l="l" t="t" r="r" b="b"/>
                <a:pathLst>
                  <a:path w="18444" h="16589" fill="none" extrusionOk="0">
                    <a:moveTo>
                      <a:pt x="5675" y="11525"/>
                    </a:moveTo>
                    <a:cubicBezTo>
                      <a:pt x="5771" y="11715"/>
                      <a:pt x="11485" y="15785"/>
                      <a:pt x="11485" y="15785"/>
                    </a:cubicBezTo>
                    <a:lnTo>
                      <a:pt x="18035" y="9484"/>
                    </a:lnTo>
                    <a:cubicBezTo>
                      <a:pt x="18035" y="9484"/>
                      <a:pt x="18444" y="9804"/>
                      <a:pt x="17977" y="10351"/>
                    </a:cubicBezTo>
                    <a:cubicBezTo>
                      <a:pt x="17510" y="10898"/>
                      <a:pt x="11559" y="16589"/>
                      <a:pt x="11559" y="16589"/>
                    </a:cubicBezTo>
                    <a:lnTo>
                      <a:pt x="5484" y="12099"/>
                    </a:lnTo>
                    <a:cubicBezTo>
                      <a:pt x="5484" y="12099"/>
                      <a:pt x="4994" y="11906"/>
                      <a:pt x="5036" y="11512"/>
                    </a:cubicBezTo>
                    <a:cubicBezTo>
                      <a:pt x="5079" y="11116"/>
                      <a:pt x="4941" y="10927"/>
                      <a:pt x="4941" y="10927"/>
                    </a:cubicBezTo>
                    <a:cubicBezTo>
                      <a:pt x="4941" y="10927"/>
                      <a:pt x="900" y="7841"/>
                      <a:pt x="566" y="7494"/>
                    </a:cubicBezTo>
                    <a:cubicBezTo>
                      <a:pt x="231" y="7149"/>
                      <a:pt x="0" y="6851"/>
                      <a:pt x="574" y="6168"/>
                    </a:cubicBezTo>
                    <a:cubicBezTo>
                      <a:pt x="1149" y="5484"/>
                      <a:pt x="6456" y="403"/>
                      <a:pt x="6456" y="403"/>
                    </a:cubicBezTo>
                    <a:cubicBezTo>
                      <a:pt x="6456" y="403"/>
                      <a:pt x="6875" y="0"/>
                      <a:pt x="7389" y="409"/>
                    </a:cubicBez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2" name="Google Shape;5802;p27"/>
              <p:cNvSpPr/>
              <p:nvPr/>
            </p:nvSpPr>
            <p:spPr>
              <a:xfrm>
                <a:off x="2537925" y="913850"/>
                <a:ext cx="161000" cy="154900"/>
              </a:xfrm>
              <a:custGeom>
                <a:avLst/>
                <a:gdLst/>
                <a:ahLst/>
                <a:cxnLst/>
                <a:rect l="l" t="t" r="r" b="b"/>
                <a:pathLst>
                  <a:path w="6440" h="6196" fill="none" extrusionOk="0">
                    <a:moveTo>
                      <a:pt x="0" y="6195"/>
                    </a:moveTo>
                    <a:lnTo>
                      <a:pt x="6440" y="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3" name="Google Shape;5803;p27"/>
              <p:cNvSpPr/>
              <p:nvPr/>
            </p:nvSpPr>
            <p:spPr>
              <a:xfrm>
                <a:off x="2597775" y="900075"/>
                <a:ext cx="139825" cy="137600"/>
              </a:xfrm>
              <a:custGeom>
                <a:avLst/>
                <a:gdLst/>
                <a:ahLst/>
                <a:cxnLst/>
                <a:rect l="l" t="t" r="r" b="b"/>
                <a:pathLst>
                  <a:path w="5593" h="5504" extrusionOk="0">
                    <a:moveTo>
                      <a:pt x="4939" y="0"/>
                    </a:moveTo>
                    <a:cubicBezTo>
                      <a:pt x="4784" y="0"/>
                      <a:pt x="4651" y="89"/>
                      <a:pt x="4599" y="120"/>
                    </a:cubicBezTo>
                    <a:cubicBezTo>
                      <a:pt x="4506" y="175"/>
                      <a:pt x="4754" y="425"/>
                      <a:pt x="4754" y="425"/>
                    </a:cubicBezTo>
                    <a:cubicBezTo>
                      <a:pt x="4754" y="425"/>
                      <a:pt x="605" y="4453"/>
                      <a:pt x="303" y="4808"/>
                    </a:cubicBezTo>
                    <a:cubicBezTo>
                      <a:pt x="0" y="5162"/>
                      <a:pt x="111" y="5349"/>
                      <a:pt x="505" y="5503"/>
                    </a:cubicBezTo>
                    <a:cubicBezTo>
                      <a:pt x="505" y="5503"/>
                      <a:pt x="4628" y="1532"/>
                      <a:pt x="4850" y="1205"/>
                    </a:cubicBezTo>
                    <a:cubicBezTo>
                      <a:pt x="5072" y="878"/>
                      <a:pt x="5593" y="626"/>
                      <a:pt x="5315" y="227"/>
                    </a:cubicBezTo>
                    <a:cubicBezTo>
                      <a:pt x="5194" y="53"/>
                      <a:pt x="5060" y="0"/>
                      <a:pt x="49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4" name="Google Shape;5804;p27"/>
              <p:cNvSpPr/>
              <p:nvPr/>
            </p:nvSpPr>
            <p:spPr>
              <a:xfrm>
                <a:off x="2587475" y="833825"/>
                <a:ext cx="96500" cy="70250"/>
              </a:xfrm>
              <a:custGeom>
                <a:avLst/>
                <a:gdLst/>
                <a:ahLst/>
                <a:cxnLst/>
                <a:rect l="l" t="t" r="r" b="b"/>
                <a:pathLst>
                  <a:path w="3860" h="2810" fill="none" extrusionOk="0">
                    <a:moveTo>
                      <a:pt x="1" y="0"/>
                    </a:moveTo>
                    <a:lnTo>
                      <a:pt x="3860"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5" name="Google Shape;5805;p27"/>
              <p:cNvSpPr/>
              <p:nvPr/>
            </p:nvSpPr>
            <p:spPr>
              <a:xfrm>
                <a:off x="2570250" y="850175"/>
                <a:ext cx="96475" cy="70250"/>
              </a:xfrm>
              <a:custGeom>
                <a:avLst/>
                <a:gdLst/>
                <a:ahLst/>
                <a:cxnLst/>
                <a:rect l="l" t="t" r="r" b="b"/>
                <a:pathLst>
                  <a:path w="3859" h="2810" fill="none" extrusionOk="0">
                    <a:moveTo>
                      <a:pt x="1" y="1"/>
                    </a:moveTo>
                    <a:lnTo>
                      <a:pt x="3858"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6" name="Google Shape;5806;p27"/>
              <p:cNvSpPr/>
              <p:nvPr/>
            </p:nvSpPr>
            <p:spPr>
              <a:xfrm>
                <a:off x="2551800" y="866175"/>
                <a:ext cx="96500" cy="70225"/>
              </a:xfrm>
              <a:custGeom>
                <a:avLst/>
                <a:gdLst/>
                <a:ahLst/>
                <a:cxnLst/>
                <a:rect l="l" t="t" r="r" b="b"/>
                <a:pathLst>
                  <a:path w="3860" h="2809" fill="none" extrusionOk="0">
                    <a:moveTo>
                      <a:pt x="1" y="1"/>
                    </a:moveTo>
                    <a:lnTo>
                      <a:pt x="3859"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7" name="Google Shape;5807;p27"/>
              <p:cNvSpPr/>
              <p:nvPr/>
            </p:nvSpPr>
            <p:spPr>
              <a:xfrm>
                <a:off x="2535925" y="881950"/>
                <a:ext cx="96450" cy="70225"/>
              </a:xfrm>
              <a:custGeom>
                <a:avLst/>
                <a:gdLst/>
                <a:ahLst/>
                <a:cxnLst/>
                <a:rect l="l" t="t" r="r" b="b"/>
                <a:pathLst>
                  <a:path w="3858" h="2809" fill="none" extrusionOk="0">
                    <a:moveTo>
                      <a:pt x="1" y="1"/>
                    </a:moveTo>
                    <a:lnTo>
                      <a:pt x="3857"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8" name="Google Shape;5808;p27"/>
              <p:cNvSpPr/>
              <p:nvPr/>
            </p:nvSpPr>
            <p:spPr>
              <a:xfrm>
                <a:off x="2520350" y="901700"/>
                <a:ext cx="96425" cy="70225"/>
              </a:xfrm>
              <a:custGeom>
                <a:avLst/>
                <a:gdLst/>
                <a:ahLst/>
                <a:cxnLst/>
                <a:rect l="l" t="t" r="r" b="b"/>
                <a:pathLst>
                  <a:path w="3857" h="2809" fill="none" extrusionOk="0">
                    <a:moveTo>
                      <a:pt x="1" y="1"/>
                    </a:moveTo>
                    <a:lnTo>
                      <a:pt x="3857"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9" name="Google Shape;5809;p27"/>
              <p:cNvSpPr/>
              <p:nvPr/>
            </p:nvSpPr>
            <p:spPr>
              <a:xfrm>
                <a:off x="2504000" y="916125"/>
                <a:ext cx="96475" cy="70250"/>
              </a:xfrm>
              <a:custGeom>
                <a:avLst/>
                <a:gdLst/>
                <a:ahLst/>
                <a:cxnLst/>
                <a:rect l="l" t="t" r="r" b="b"/>
                <a:pathLst>
                  <a:path w="3859" h="2810" fill="none" extrusionOk="0">
                    <a:moveTo>
                      <a:pt x="1" y="0"/>
                    </a:moveTo>
                    <a:lnTo>
                      <a:pt x="3858"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0" name="Google Shape;5810;p27"/>
              <p:cNvSpPr/>
              <p:nvPr/>
            </p:nvSpPr>
            <p:spPr>
              <a:xfrm>
                <a:off x="2486025" y="931125"/>
                <a:ext cx="96500" cy="70225"/>
              </a:xfrm>
              <a:custGeom>
                <a:avLst/>
                <a:gdLst/>
                <a:ahLst/>
                <a:cxnLst/>
                <a:rect l="l" t="t" r="r" b="b"/>
                <a:pathLst>
                  <a:path w="3860" h="2809" fill="none" extrusionOk="0">
                    <a:moveTo>
                      <a:pt x="1" y="1"/>
                    </a:moveTo>
                    <a:lnTo>
                      <a:pt x="3859"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1" name="Google Shape;5811;p27"/>
              <p:cNvSpPr/>
              <p:nvPr/>
            </p:nvSpPr>
            <p:spPr>
              <a:xfrm>
                <a:off x="2469600" y="945425"/>
                <a:ext cx="96475" cy="70275"/>
              </a:xfrm>
              <a:custGeom>
                <a:avLst/>
                <a:gdLst/>
                <a:ahLst/>
                <a:cxnLst/>
                <a:rect l="l" t="t" r="r" b="b"/>
                <a:pathLst>
                  <a:path w="3859" h="2811" fill="none" extrusionOk="0">
                    <a:moveTo>
                      <a:pt x="0" y="1"/>
                    </a:moveTo>
                    <a:lnTo>
                      <a:pt x="3859" y="281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2" name="Google Shape;5812;p27"/>
              <p:cNvSpPr/>
              <p:nvPr/>
            </p:nvSpPr>
            <p:spPr>
              <a:xfrm>
                <a:off x="2452900" y="965375"/>
                <a:ext cx="96475" cy="70250"/>
              </a:xfrm>
              <a:custGeom>
                <a:avLst/>
                <a:gdLst/>
                <a:ahLst/>
                <a:cxnLst/>
                <a:rect l="l" t="t" r="r" b="b"/>
                <a:pathLst>
                  <a:path w="3859" h="2810" fill="none" extrusionOk="0">
                    <a:moveTo>
                      <a:pt x="1" y="0"/>
                    </a:moveTo>
                    <a:lnTo>
                      <a:pt x="3858"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3" name="Google Shape;5813;p27"/>
              <p:cNvSpPr/>
              <p:nvPr/>
            </p:nvSpPr>
            <p:spPr>
              <a:xfrm>
                <a:off x="2726075" y="937000"/>
                <a:ext cx="96450" cy="70250"/>
              </a:xfrm>
              <a:custGeom>
                <a:avLst/>
                <a:gdLst/>
                <a:ahLst/>
                <a:cxnLst/>
                <a:rect l="l" t="t" r="r" b="b"/>
                <a:pathLst>
                  <a:path w="3858" h="2810" fill="none" extrusionOk="0">
                    <a:moveTo>
                      <a:pt x="0" y="1"/>
                    </a:moveTo>
                    <a:lnTo>
                      <a:pt x="3858"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4" name="Google Shape;5814;p27"/>
              <p:cNvSpPr/>
              <p:nvPr/>
            </p:nvSpPr>
            <p:spPr>
              <a:xfrm>
                <a:off x="2708850" y="953375"/>
                <a:ext cx="96425" cy="70250"/>
              </a:xfrm>
              <a:custGeom>
                <a:avLst/>
                <a:gdLst/>
                <a:ahLst/>
                <a:cxnLst/>
                <a:rect l="l" t="t" r="r" b="b"/>
                <a:pathLst>
                  <a:path w="3857" h="2810" fill="none" extrusionOk="0">
                    <a:moveTo>
                      <a:pt x="0" y="1"/>
                    </a:moveTo>
                    <a:lnTo>
                      <a:pt x="3857"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5" name="Google Shape;5815;p27"/>
              <p:cNvSpPr/>
              <p:nvPr/>
            </p:nvSpPr>
            <p:spPr>
              <a:xfrm>
                <a:off x="2690400" y="969375"/>
                <a:ext cx="96450" cy="70225"/>
              </a:xfrm>
              <a:custGeom>
                <a:avLst/>
                <a:gdLst/>
                <a:ahLst/>
                <a:cxnLst/>
                <a:rect l="l" t="t" r="r" b="b"/>
                <a:pathLst>
                  <a:path w="3858" h="2809" fill="none" extrusionOk="0">
                    <a:moveTo>
                      <a:pt x="0" y="0"/>
                    </a:moveTo>
                    <a:lnTo>
                      <a:pt x="3858"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6" name="Google Shape;5816;p27"/>
              <p:cNvSpPr/>
              <p:nvPr/>
            </p:nvSpPr>
            <p:spPr>
              <a:xfrm>
                <a:off x="2674450" y="985150"/>
                <a:ext cx="96475" cy="70275"/>
              </a:xfrm>
              <a:custGeom>
                <a:avLst/>
                <a:gdLst/>
                <a:ahLst/>
                <a:cxnLst/>
                <a:rect l="l" t="t" r="r" b="b"/>
                <a:pathLst>
                  <a:path w="3859" h="2811" fill="none" extrusionOk="0">
                    <a:moveTo>
                      <a:pt x="1" y="0"/>
                    </a:moveTo>
                    <a:lnTo>
                      <a:pt x="3858" y="281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7" name="Google Shape;5817;p27"/>
              <p:cNvSpPr/>
              <p:nvPr/>
            </p:nvSpPr>
            <p:spPr>
              <a:xfrm>
                <a:off x="2658900" y="1004925"/>
                <a:ext cx="96475" cy="70250"/>
              </a:xfrm>
              <a:custGeom>
                <a:avLst/>
                <a:gdLst/>
                <a:ahLst/>
                <a:cxnLst/>
                <a:rect l="l" t="t" r="r" b="b"/>
                <a:pathLst>
                  <a:path w="3859" h="2810" fill="none" extrusionOk="0">
                    <a:moveTo>
                      <a:pt x="1" y="1"/>
                    </a:moveTo>
                    <a:lnTo>
                      <a:pt x="3858"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8" name="Google Shape;5818;p27"/>
              <p:cNvSpPr/>
              <p:nvPr/>
            </p:nvSpPr>
            <p:spPr>
              <a:xfrm>
                <a:off x="2642600" y="1019300"/>
                <a:ext cx="96425" cy="70250"/>
              </a:xfrm>
              <a:custGeom>
                <a:avLst/>
                <a:gdLst/>
                <a:ahLst/>
                <a:cxnLst/>
                <a:rect l="l" t="t" r="r" b="b"/>
                <a:pathLst>
                  <a:path w="3857" h="2810" fill="none" extrusionOk="0">
                    <a:moveTo>
                      <a:pt x="0" y="1"/>
                    </a:moveTo>
                    <a:lnTo>
                      <a:pt x="3857"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9" name="Google Shape;5819;p27"/>
              <p:cNvSpPr/>
              <p:nvPr/>
            </p:nvSpPr>
            <p:spPr>
              <a:xfrm>
                <a:off x="2624625" y="1034325"/>
                <a:ext cx="96425" cy="70225"/>
              </a:xfrm>
              <a:custGeom>
                <a:avLst/>
                <a:gdLst/>
                <a:ahLst/>
                <a:cxnLst/>
                <a:rect l="l" t="t" r="r" b="b"/>
                <a:pathLst>
                  <a:path w="3857" h="2809" fill="none" extrusionOk="0">
                    <a:moveTo>
                      <a:pt x="0" y="1"/>
                    </a:moveTo>
                    <a:lnTo>
                      <a:pt x="3856"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0" name="Google Shape;5820;p27"/>
              <p:cNvSpPr/>
              <p:nvPr/>
            </p:nvSpPr>
            <p:spPr>
              <a:xfrm>
                <a:off x="2608150" y="1048650"/>
                <a:ext cx="96500" cy="70250"/>
              </a:xfrm>
              <a:custGeom>
                <a:avLst/>
                <a:gdLst/>
                <a:ahLst/>
                <a:cxnLst/>
                <a:rect l="l" t="t" r="r" b="b"/>
                <a:pathLst>
                  <a:path w="3860" h="2810" fill="none" extrusionOk="0">
                    <a:moveTo>
                      <a:pt x="0" y="1"/>
                    </a:moveTo>
                    <a:lnTo>
                      <a:pt x="3859"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1" name="Google Shape;5821;p27"/>
              <p:cNvSpPr/>
              <p:nvPr/>
            </p:nvSpPr>
            <p:spPr>
              <a:xfrm>
                <a:off x="2591500" y="1068600"/>
                <a:ext cx="96425" cy="70200"/>
              </a:xfrm>
              <a:custGeom>
                <a:avLst/>
                <a:gdLst/>
                <a:ahLst/>
                <a:cxnLst/>
                <a:rect l="l" t="t" r="r" b="b"/>
                <a:pathLst>
                  <a:path w="3857" h="2808" fill="none" extrusionOk="0">
                    <a:moveTo>
                      <a:pt x="0" y="0"/>
                    </a:moveTo>
                    <a:lnTo>
                      <a:pt x="3856"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822" name="Google Shape;5822;p27"/>
            <p:cNvSpPr/>
            <p:nvPr/>
          </p:nvSpPr>
          <p:spPr>
            <a:xfrm>
              <a:off x="373312" y="273322"/>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23" name="Google Shape;5823;p27"/>
            <p:cNvGrpSpPr/>
            <p:nvPr/>
          </p:nvGrpSpPr>
          <p:grpSpPr>
            <a:xfrm>
              <a:off x="8576395" y="3338904"/>
              <a:ext cx="627000" cy="705691"/>
              <a:chOff x="1001020" y="2100654"/>
              <a:chExt cx="627000" cy="705691"/>
            </a:xfrm>
          </p:grpSpPr>
          <p:sp>
            <p:nvSpPr>
              <p:cNvPr id="5824" name="Google Shape;5824;p27"/>
              <p:cNvSpPr/>
              <p:nvPr/>
            </p:nvSpPr>
            <p:spPr>
              <a:xfrm>
                <a:off x="1001020" y="2100654"/>
                <a:ext cx="627000" cy="705689"/>
              </a:xfrm>
              <a:custGeom>
                <a:avLst/>
                <a:gdLst/>
                <a:ahLst/>
                <a:cxnLst/>
                <a:rect l="l" t="t" r="r" b="b"/>
                <a:pathLst>
                  <a:path w="10510" h="11829" extrusionOk="0">
                    <a:moveTo>
                      <a:pt x="8799" y="1"/>
                    </a:moveTo>
                    <a:cubicBezTo>
                      <a:pt x="8569" y="1"/>
                      <a:pt x="8365" y="71"/>
                      <a:pt x="8225" y="215"/>
                    </a:cubicBezTo>
                    <a:lnTo>
                      <a:pt x="2049" y="6846"/>
                    </a:lnTo>
                    <a:lnTo>
                      <a:pt x="0" y="10231"/>
                    </a:lnTo>
                    <a:lnTo>
                      <a:pt x="325" y="10460"/>
                    </a:lnTo>
                    <a:cubicBezTo>
                      <a:pt x="325" y="10460"/>
                      <a:pt x="1969" y="7391"/>
                      <a:pt x="2349" y="7058"/>
                    </a:cubicBezTo>
                    <a:cubicBezTo>
                      <a:pt x="2436" y="6982"/>
                      <a:pt x="2536" y="6951"/>
                      <a:pt x="2644" y="6951"/>
                    </a:cubicBezTo>
                    <a:cubicBezTo>
                      <a:pt x="3007" y="6951"/>
                      <a:pt x="3450" y="7309"/>
                      <a:pt x="3717" y="7531"/>
                    </a:cubicBezTo>
                    <a:cubicBezTo>
                      <a:pt x="4237" y="7962"/>
                      <a:pt x="4127" y="8514"/>
                      <a:pt x="4127" y="8514"/>
                    </a:cubicBezTo>
                    <a:cubicBezTo>
                      <a:pt x="3450" y="9370"/>
                      <a:pt x="2120" y="11621"/>
                      <a:pt x="2120" y="11621"/>
                    </a:cubicBezTo>
                    <a:lnTo>
                      <a:pt x="2382" y="11828"/>
                    </a:lnTo>
                    <a:lnTo>
                      <a:pt x="4797" y="8271"/>
                    </a:lnTo>
                    <a:lnTo>
                      <a:pt x="10509" y="1627"/>
                    </a:lnTo>
                    <a:cubicBezTo>
                      <a:pt x="10407" y="1211"/>
                      <a:pt x="10099" y="634"/>
                      <a:pt x="9774" y="375"/>
                    </a:cubicBezTo>
                    <a:cubicBezTo>
                      <a:pt x="9462" y="127"/>
                      <a:pt x="9107" y="1"/>
                      <a:pt x="8799" y="1"/>
                    </a:cubicBezTo>
                    <a:close/>
                  </a:path>
                </a:pathLst>
              </a:custGeom>
              <a:solidFill>
                <a:srgbClr val="E06A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5" name="Google Shape;5825;p27"/>
              <p:cNvSpPr/>
              <p:nvPr/>
            </p:nvSpPr>
            <p:spPr>
              <a:xfrm>
                <a:off x="1143066" y="2197599"/>
                <a:ext cx="484896" cy="608745"/>
              </a:xfrm>
              <a:custGeom>
                <a:avLst/>
                <a:gdLst/>
                <a:ahLst/>
                <a:cxnLst/>
                <a:rect l="l" t="t" r="r" b="b"/>
                <a:pathLst>
                  <a:path w="8128" h="10204" extrusionOk="0">
                    <a:moveTo>
                      <a:pt x="8127" y="1"/>
                    </a:moveTo>
                    <a:lnTo>
                      <a:pt x="2415" y="6645"/>
                    </a:lnTo>
                    <a:lnTo>
                      <a:pt x="1" y="10203"/>
                    </a:lnTo>
                    <a:lnTo>
                      <a:pt x="4495" y="5180"/>
                    </a:lnTo>
                    <a:lnTo>
                      <a:pt x="8127" y="1"/>
                    </a:lnTo>
                    <a:close/>
                  </a:path>
                </a:pathLst>
              </a:custGeom>
              <a:solidFill>
                <a:srgbClr val="2D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6" name="Google Shape;5826;p27"/>
              <p:cNvSpPr/>
              <p:nvPr/>
            </p:nvSpPr>
            <p:spPr>
              <a:xfrm>
                <a:off x="1259221" y="2131438"/>
                <a:ext cx="251576" cy="272933"/>
              </a:xfrm>
              <a:custGeom>
                <a:avLst/>
                <a:gdLst/>
                <a:ahLst/>
                <a:cxnLst/>
                <a:rect l="l" t="t" r="r" b="b"/>
                <a:pathLst>
                  <a:path w="4217" h="4575" fill="none" extrusionOk="0">
                    <a:moveTo>
                      <a:pt x="1" y="4575"/>
                    </a:moveTo>
                    <a:lnTo>
                      <a:pt x="4217" y="1"/>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7" name="Google Shape;5827;p27"/>
              <p:cNvSpPr/>
              <p:nvPr/>
            </p:nvSpPr>
            <p:spPr>
              <a:xfrm>
                <a:off x="1027448" y="2515342"/>
                <a:ext cx="226520" cy="268160"/>
              </a:xfrm>
              <a:custGeom>
                <a:avLst/>
                <a:gdLst/>
                <a:ahLst/>
                <a:cxnLst/>
                <a:rect l="l" t="t" r="r" b="b"/>
                <a:pathLst>
                  <a:path w="3797" h="4495" extrusionOk="0">
                    <a:moveTo>
                      <a:pt x="2201" y="1"/>
                    </a:moveTo>
                    <a:cubicBezTo>
                      <a:pt x="2094" y="1"/>
                      <a:pt x="1994" y="32"/>
                      <a:pt x="1907" y="107"/>
                    </a:cubicBezTo>
                    <a:cubicBezTo>
                      <a:pt x="1595" y="380"/>
                      <a:pt x="431" y="2498"/>
                      <a:pt x="24" y="3248"/>
                    </a:cubicBezTo>
                    <a:cubicBezTo>
                      <a:pt x="0" y="3292"/>
                      <a:pt x="1574" y="4494"/>
                      <a:pt x="1770" y="4494"/>
                    </a:cubicBezTo>
                    <a:cubicBezTo>
                      <a:pt x="1778" y="4494"/>
                      <a:pt x="1784" y="4492"/>
                      <a:pt x="1787" y="4487"/>
                    </a:cubicBezTo>
                    <a:cubicBezTo>
                      <a:pt x="2119" y="3933"/>
                      <a:pt x="3125" y="2271"/>
                      <a:pt x="3685" y="1563"/>
                    </a:cubicBezTo>
                    <a:cubicBezTo>
                      <a:pt x="3685" y="1563"/>
                      <a:pt x="3796" y="1011"/>
                      <a:pt x="3275" y="580"/>
                    </a:cubicBezTo>
                    <a:cubicBezTo>
                      <a:pt x="3008" y="359"/>
                      <a:pt x="2564" y="1"/>
                      <a:pt x="220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8" name="Google Shape;5828;p27"/>
              <p:cNvSpPr/>
              <p:nvPr/>
            </p:nvSpPr>
            <p:spPr>
              <a:xfrm>
                <a:off x="1028821" y="2515342"/>
                <a:ext cx="224968" cy="193827"/>
              </a:xfrm>
              <a:custGeom>
                <a:avLst/>
                <a:gdLst/>
                <a:ahLst/>
                <a:cxnLst/>
                <a:rect l="l" t="t" r="r" b="b"/>
                <a:pathLst>
                  <a:path w="3771" h="3249" extrusionOk="0">
                    <a:moveTo>
                      <a:pt x="2177" y="1"/>
                    </a:moveTo>
                    <a:cubicBezTo>
                      <a:pt x="2070" y="1"/>
                      <a:pt x="1969" y="32"/>
                      <a:pt x="1883" y="107"/>
                    </a:cubicBezTo>
                    <a:cubicBezTo>
                      <a:pt x="1570" y="380"/>
                      <a:pt x="406" y="2498"/>
                      <a:pt x="0" y="3248"/>
                    </a:cubicBezTo>
                    <a:lnTo>
                      <a:pt x="1705" y="869"/>
                    </a:lnTo>
                    <a:cubicBezTo>
                      <a:pt x="1888" y="613"/>
                      <a:pt x="2178" y="475"/>
                      <a:pt x="2469" y="475"/>
                    </a:cubicBezTo>
                    <a:cubicBezTo>
                      <a:pt x="2671" y="475"/>
                      <a:pt x="2874" y="541"/>
                      <a:pt x="3044" y="679"/>
                    </a:cubicBezTo>
                    <a:cubicBezTo>
                      <a:pt x="3049" y="681"/>
                      <a:pt x="3051" y="684"/>
                      <a:pt x="3056" y="688"/>
                    </a:cubicBezTo>
                    <a:cubicBezTo>
                      <a:pt x="3509" y="1064"/>
                      <a:pt x="3637" y="1483"/>
                      <a:pt x="3661" y="1563"/>
                    </a:cubicBezTo>
                    <a:cubicBezTo>
                      <a:pt x="3661" y="1563"/>
                      <a:pt x="3771" y="1011"/>
                      <a:pt x="3251" y="580"/>
                    </a:cubicBezTo>
                    <a:cubicBezTo>
                      <a:pt x="2984" y="359"/>
                      <a:pt x="2540" y="1"/>
                      <a:pt x="2177" y="1"/>
                    </a:cubicBezTo>
                    <a:close/>
                  </a:path>
                </a:pathLst>
              </a:custGeom>
              <a:solidFill>
                <a:srgbClr val="2D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9" name="Google Shape;5829;p27"/>
              <p:cNvSpPr/>
              <p:nvPr/>
            </p:nvSpPr>
            <p:spPr>
              <a:xfrm>
                <a:off x="1061633" y="2572017"/>
                <a:ext cx="92887" cy="139658"/>
              </a:xfrm>
              <a:custGeom>
                <a:avLst/>
                <a:gdLst/>
                <a:ahLst/>
                <a:cxnLst/>
                <a:rect l="l" t="t" r="r" b="b"/>
                <a:pathLst>
                  <a:path w="1557" h="2341" extrusionOk="0">
                    <a:moveTo>
                      <a:pt x="1556" y="0"/>
                    </a:moveTo>
                    <a:lnTo>
                      <a:pt x="0" y="2341"/>
                    </a:lnTo>
                    <a:cubicBezTo>
                      <a:pt x="0" y="2341"/>
                      <a:pt x="967" y="1395"/>
                      <a:pt x="1255" y="891"/>
                    </a:cubicBezTo>
                    <a:cubicBezTo>
                      <a:pt x="1541" y="388"/>
                      <a:pt x="1556" y="0"/>
                      <a:pt x="1556" y="0"/>
                    </a:cubicBezTo>
                    <a:close/>
                  </a:path>
                </a:pathLst>
              </a:custGeom>
              <a:solidFill>
                <a:srgbClr val="2D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0" name="Google Shape;5830;p27"/>
              <p:cNvSpPr/>
              <p:nvPr/>
            </p:nvSpPr>
            <p:spPr>
              <a:xfrm>
                <a:off x="1137757" y="2558117"/>
                <a:ext cx="92946" cy="139718"/>
              </a:xfrm>
              <a:custGeom>
                <a:avLst/>
                <a:gdLst/>
                <a:ahLst/>
                <a:cxnLst/>
                <a:rect l="l" t="t" r="r" b="b"/>
                <a:pathLst>
                  <a:path w="1558" h="2342" extrusionOk="0">
                    <a:moveTo>
                      <a:pt x="1557" y="1"/>
                    </a:moveTo>
                    <a:lnTo>
                      <a:pt x="0" y="2342"/>
                    </a:lnTo>
                    <a:cubicBezTo>
                      <a:pt x="0" y="2342"/>
                      <a:pt x="967" y="1395"/>
                      <a:pt x="1254" y="892"/>
                    </a:cubicBezTo>
                    <a:cubicBezTo>
                      <a:pt x="1541" y="388"/>
                      <a:pt x="1557" y="1"/>
                      <a:pt x="1557" y="1"/>
                    </a:cubicBezTo>
                    <a:close/>
                  </a:path>
                </a:pathLst>
              </a:custGeom>
              <a:solidFill>
                <a:srgbClr val="2D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1" name="Google Shape;5831;p27"/>
              <p:cNvSpPr/>
              <p:nvPr/>
            </p:nvSpPr>
            <p:spPr>
              <a:xfrm>
                <a:off x="1185065" y="2493864"/>
                <a:ext cx="103685" cy="81850"/>
              </a:xfrm>
              <a:custGeom>
                <a:avLst/>
                <a:gdLst/>
                <a:ahLst/>
                <a:cxnLst/>
                <a:rect l="l" t="t" r="r" b="b"/>
                <a:pathLst>
                  <a:path w="1738" h="1372" fill="none" extrusionOk="0">
                    <a:moveTo>
                      <a:pt x="1737" y="1372"/>
                    </a:moveTo>
                    <a:cubicBezTo>
                      <a:pt x="1737" y="1372"/>
                      <a:pt x="1600" y="371"/>
                      <a:pt x="1" y="0"/>
                    </a:cubicBez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832" name="Google Shape;5832;p27"/>
            <p:cNvGrpSpPr/>
            <p:nvPr/>
          </p:nvGrpSpPr>
          <p:grpSpPr>
            <a:xfrm>
              <a:off x="-73605" y="3295965"/>
              <a:ext cx="626993" cy="639171"/>
              <a:chOff x="2544875" y="2981050"/>
              <a:chExt cx="225675" cy="230050"/>
            </a:xfrm>
          </p:grpSpPr>
          <p:sp>
            <p:nvSpPr>
              <p:cNvPr id="5833" name="Google Shape;5833;p27"/>
              <p:cNvSpPr/>
              <p:nvPr/>
            </p:nvSpPr>
            <p:spPr>
              <a:xfrm>
                <a:off x="2544875" y="2981050"/>
                <a:ext cx="225675" cy="230050"/>
              </a:xfrm>
              <a:custGeom>
                <a:avLst/>
                <a:gdLst/>
                <a:ahLst/>
                <a:cxnLst/>
                <a:rect l="l" t="t" r="r" b="b"/>
                <a:pathLst>
                  <a:path w="9027" h="9202" extrusionOk="0">
                    <a:moveTo>
                      <a:pt x="7674" y="1"/>
                    </a:moveTo>
                    <a:cubicBezTo>
                      <a:pt x="7513" y="1"/>
                      <a:pt x="7368" y="47"/>
                      <a:pt x="7261" y="143"/>
                    </a:cubicBezTo>
                    <a:lnTo>
                      <a:pt x="1861" y="5145"/>
                    </a:lnTo>
                    <a:lnTo>
                      <a:pt x="0" y="7763"/>
                    </a:lnTo>
                    <a:lnTo>
                      <a:pt x="250" y="7970"/>
                    </a:lnTo>
                    <a:cubicBezTo>
                      <a:pt x="250" y="7970"/>
                      <a:pt x="1767" y="5581"/>
                      <a:pt x="2093" y="5335"/>
                    </a:cubicBezTo>
                    <a:cubicBezTo>
                      <a:pt x="2159" y="5286"/>
                      <a:pt x="2231" y="5265"/>
                      <a:pt x="2306" y="5265"/>
                    </a:cubicBezTo>
                    <a:cubicBezTo>
                      <a:pt x="2607" y="5265"/>
                      <a:pt x="2962" y="5599"/>
                      <a:pt x="3172" y="5801"/>
                    </a:cubicBezTo>
                    <a:cubicBezTo>
                      <a:pt x="3569" y="6181"/>
                      <a:pt x="3445" y="6621"/>
                      <a:pt x="3445" y="6621"/>
                    </a:cubicBezTo>
                    <a:cubicBezTo>
                      <a:pt x="2846" y="7275"/>
                      <a:pt x="1634" y="9019"/>
                      <a:pt x="1634" y="9019"/>
                    </a:cubicBezTo>
                    <a:lnTo>
                      <a:pt x="1834" y="9202"/>
                    </a:lnTo>
                    <a:lnTo>
                      <a:pt x="4003" y="6465"/>
                    </a:lnTo>
                    <a:lnTo>
                      <a:pt x="9026" y="1422"/>
                    </a:lnTo>
                    <a:cubicBezTo>
                      <a:pt x="8966" y="1078"/>
                      <a:pt x="8754" y="592"/>
                      <a:pt x="8504" y="363"/>
                    </a:cubicBezTo>
                    <a:cubicBezTo>
                      <a:pt x="8247" y="126"/>
                      <a:pt x="7938" y="1"/>
                      <a:pt x="767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4" name="Google Shape;5834;p27"/>
              <p:cNvSpPr/>
              <p:nvPr/>
            </p:nvSpPr>
            <p:spPr>
              <a:xfrm>
                <a:off x="2590700" y="3016675"/>
                <a:ext cx="179850" cy="194425"/>
              </a:xfrm>
              <a:custGeom>
                <a:avLst/>
                <a:gdLst/>
                <a:ahLst/>
                <a:cxnLst/>
                <a:rect l="l" t="t" r="r" b="b"/>
                <a:pathLst>
                  <a:path w="7194" h="7777" extrusionOk="0">
                    <a:moveTo>
                      <a:pt x="7193" y="1"/>
                    </a:moveTo>
                    <a:lnTo>
                      <a:pt x="2170" y="5040"/>
                    </a:lnTo>
                    <a:lnTo>
                      <a:pt x="1" y="7777"/>
                    </a:lnTo>
                    <a:lnTo>
                      <a:pt x="3940" y="3977"/>
                    </a:lnTo>
                    <a:lnTo>
                      <a:pt x="719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5" name="Google Shape;5835;p27"/>
              <p:cNvSpPr/>
              <p:nvPr/>
            </p:nvSpPr>
            <p:spPr>
              <a:xfrm>
                <a:off x="2640200" y="2991300"/>
                <a:ext cx="92225" cy="86300"/>
              </a:xfrm>
              <a:custGeom>
                <a:avLst/>
                <a:gdLst/>
                <a:ahLst/>
                <a:cxnLst/>
                <a:rect l="l" t="t" r="r" b="b"/>
                <a:pathLst>
                  <a:path w="3689" h="3452" fill="none" extrusionOk="0">
                    <a:moveTo>
                      <a:pt x="0" y="3451"/>
                    </a:moveTo>
                    <a:lnTo>
                      <a:pt x="3689" y="0"/>
                    </a:ln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6" name="Google Shape;5836;p27"/>
              <p:cNvSpPr/>
              <p:nvPr/>
            </p:nvSpPr>
            <p:spPr>
              <a:xfrm>
                <a:off x="2553825" y="3112675"/>
                <a:ext cx="80275" cy="90450"/>
              </a:xfrm>
              <a:custGeom>
                <a:avLst/>
                <a:gdLst/>
                <a:ahLst/>
                <a:cxnLst/>
                <a:rect l="l" t="t" r="r" b="b"/>
                <a:pathLst>
                  <a:path w="3211" h="3618" extrusionOk="0">
                    <a:moveTo>
                      <a:pt x="1948" y="0"/>
                    </a:moveTo>
                    <a:cubicBezTo>
                      <a:pt x="1873" y="0"/>
                      <a:pt x="1801" y="21"/>
                      <a:pt x="1735" y="70"/>
                    </a:cubicBezTo>
                    <a:cubicBezTo>
                      <a:pt x="1468" y="272"/>
                      <a:pt x="397" y="1919"/>
                      <a:pt x="23" y="2503"/>
                    </a:cubicBezTo>
                    <a:cubicBezTo>
                      <a:pt x="0" y="2538"/>
                      <a:pt x="1217" y="3617"/>
                      <a:pt x="1364" y="3617"/>
                    </a:cubicBezTo>
                    <a:cubicBezTo>
                      <a:pt x="1369" y="3617"/>
                      <a:pt x="1374" y="3616"/>
                      <a:pt x="1376" y="3612"/>
                    </a:cubicBezTo>
                    <a:cubicBezTo>
                      <a:pt x="1677" y="3182"/>
                      <a:pt x="2592" y="1898"/>
                      <a:pt x="3087" y="1356"/>
                    </a:cubicBezTo>
                    <a:cubicBezTo>
                      <a:pt x="3087" y="1356"/>
                      <a:pt x="3211" y="916"/>
                      <a:pt x="2814" y="536"/>
                    </a:cubicBezTo>
                    <a:cubicBezTo>
                      <a:pt x="2604" y="334"/>
                      <a:pt x="2249" y="0"/>
                      <a:pt x="19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7" name="Google Shape;5837;p27"/>
              <p:cNvSpPr/>
              <p:nvPr/>
            </p:nvSpPr>
            <p:spPr>
              <a:xfrm>
                <a:off x="2554400" y="3112675"/>
                <a:ext cx="79700" cy="62600"/>
              </a:xfrm>
              <a:custGeom>
                <a:avLst/>
                <a:gdLst/>
                <a:ahLst/>
                <a:cxnLst/>
                <a:rect l="l" t="t" r="r" b="b"/>
                <a:pathLst>
                  <a:path w="3188" h="2504" extrusionOk="0">
                    <a:moveTo>
                      <a:pt x="1925" y="0"/>
                    </a:moveTo>
                    <a:cubicBezTo>
                      <a:pt x="1850" y="0"/>
                      <a:pt x="1778" y="21"/>
                      <a:pt x="1712" y="70"/>
                    </a:cubicBezTo>
                    <a:cubicBezTo>
                      <a:pt x="1445" y="272"/>
                      <a:pt x="374" y="1919"/>
                      <a:pt x="0" y="2503"/>
                    </a:cubicBezTo>
                    <a:lnTo>
                      <a:pt x="1523" y="679"/>
                    </a:lnTo>
                    <a:cubicBezTo>
                      <a:pt x="1674" y="497"/>
                      <a:pt x="1892" y="403"/>
                      <a:pt x="2111" y="403"/>
                    </a:cubicBezTo>
                    <a:cubicBezTo>
                      <a:pt x="2293" y="403"/>
                      <a:pt x="2476" y="469"/>
                      <a:pt x="2620" y="604"/>
                    </a:cubicBezTo>
                    <a:lnTo>
                      <a:pt x="2629" y="613"/>
                    </a:lnTo>
                    <a:cubicBezTo>
                      <a:pt x="2972" y="942"/>
                      <a:pt x="3050" y="1289"/>
                      <a:pt x="3064" y="1356"/>
                    </a:cubicBezTo>
                    <a:cubicBezTo>
                      <a:pt x="3064" y="1356"/>
                      <a:pt x="3188" y="916"/>
                      <a:pt x="2791" y="536"/>
                    </a:cubicBezTo>
                    <a:cubicBezTo>
                      <a:pt x="2581" y="334"/>
                      <a:pt x="2226" y="0"/>
                      <a:pt x="19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8" name="Google Shape;5838;p27"/>
              <p:cNvSpPr/>
              <p:nvPr/>
            </p:nvSpPr>
            <p:spPr>
              <a:xfrm>
                <a:off x="2565425" y="3131825"/>
                <a:ext cx="35075" cy="45075"/>
              </a:xfrm>
              <a:custGeom>
                <a:avLst/>
                <a:gdLst/>
                <a:ahLst/>
                <a:cxnLst/>
                <a:rect l="l" t="t" r="r" b="b"/>
                <a:pathLst>
                  <a:path w="1403" h="1803" extrusionOk="0">
                    <a:moveTo>
                      <a:pt x="1403" y="1"/>
                    </a:moveTo>
                    <a:lnTo>
                      <a:pt x="1" y="1803"/>
                    </a:lnTo>
                    <a:cubicBezTo>
                      <a:pt x="1" y="1803"/>
                      <a:pt x="842" y="1094"/>
                      <a:pt x="1105" y="704"/>
                    </a:cubicBezTo>
                    <a:cubicBezTo>
                      <a:pt x="1366" y="314"/>
                      <a:pt x="1403" y="1"/>
                      <a:pt x="140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9" name="Google Shape;5839;p27"/>
              <p:cNvSpPr/>
              <p:nvPr/>
            </p:nvSpPr>
            <p:spPr>
              <a:xfrm>
                <a:off x="2591625" y="3129050"/>
                <a:ext cx="35075" cy="45125"/>
              </a:xfrm>
              <a:custGeom>
                <a:avLst/>
                <a:gdLst/>
                <a:ahLst/>
                <a:cxnLst/>
                <a:rect l="l" t="t" r="r" b="b"/>
                <a:pathLst>
                  <a:path w="1403" h="1805" extrusionOk="0">
                    <a:moveTo>
                      <a:pt x="1402" y="1"/>
                    </a:moveTo>
                    <a:lnTo>
                      <a:pt x="0" y="1804"/>
                    </a:lnTo>
                    <a:cubicBezTo>
                      <a:pt x="0" y="1804"/>
                      <a:pt x="841" y="1094"/>
                      <a:pt x="1104" y="705"/>
                    </a:cubicBezTo>
                    <a:cubicBezTo>
                      <a:pt x="1365" y="315"/>
                      <a:pt x="1402" y="1"/>
                      <a:pt x="140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0" name="Google Shape;5840;p27"/>
              <p:cNvSpPr/>
              <p:nvPr/>
            </p:nvSpPr>
            <p:spPr>
              <a:xfrm>
                <a:off x="2612775" y="3106050"/>
                <a:ext cx="33150" cy="30450"/>
              </a:xfrm>
              <a:custGeom>
                <a:avLst/>
                <a:gdLst/>
                <a:ahLst/>
                <a:cxnLst/>
                <a:rect l="l" t="t" r="r" b="b"/>
                <a:pathLst>
                  <a:path w="1326" h="1218" fill="none" extrusionOk="0">
                    <a:moveTo>
                      <a:pt x="1326" y="1217"/>
                    </a:moveTo>
                    <a:cubicBezTo>
                      <a:pt x="1326" y="1217"/>
                      <a:pt x="1274" y="398"/>
                      <a:pt x="1" y="1"/>
                    </a:cubicBez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841" name="Google Shape;5841;p27"/>
            <p:cNvGrpSpPr/>
            <p:nvPr/>
          </p:nvGrpSpPr>
          <p:grpSpPr>
            <a:xfrm rot="10800000">
              <a:off x="4063793" y="4782082"/>
              <a:ext cx="213514" cy="264342"/>
              <a:chOff x="3253150" y="1790000"/>
              <a:chExt cx="89475" cy="110775"/>
            </a:xfrm>
          </p:grpSpPr>
          <p:sp>
            <p:nvSpPr>
              <p:cNvPr id="5842" name="Google Shape;5842;p27"/>
              <p:cNvSpPr/>
              <p:nvPr/>
            </p:nvSpPr>
            <p:spPr>
              <a:xfrm>
                <a:off x="3253150" y="1790000"/>
                <a:ext cx="56275" cy="67900"/>
              </a:xfrm>
              <a:custGeom>
                <a:avLst/>
                <a:gdLst/>
                <a:ahLst/>
                <a:cxnLst/>
                <a:rect l="l" t="t" r="r" b="b"/>
                <a:pathLst>
                  <a:path w="2251" h="2716" extrusionOk="0">
                    <a:moveTo>
                      <a:pt x="1" y="1"/>
                    </a:moveTo>
                    <a:lnTo>
                      <a:pt x="714" y="1709"/>
                    </a:lnTo>
                    <a:lnTo>
                      <a:pt x="1133" y="2715"/>
                    </a:lnTo>
                    <a:lnTo>
                      <a:pt x="2251" y="2041"/>
                    </a:lnTo>
                    <a:lnTo>
                      <a:pt x="1606" y="1457"/>
                    </a:lnTo>
                    <a:lnTo>
                      <a:pt x="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3" name="Google Shape;5843;p27"/>
              <p:cNvSpPr/>
              <p:nvPr/>
            </p:nvSpPr>
            <p:spPr>
              <a:xfrm>
                <a:off x="3270975" y="1826425"/>
                <a:ext cx="38450" cy="31475"/>
              </a:xfrm>
              <a:custGeom>
                <a:avLst/>
                <a:gdLst/>
                <a:ahLst/>
                <a:cxnLst/>
                <a:rect l="l" t="t" r="r" b="b"/>
                <a:pathLst>
                  <a:path w="1538" h="1259" extrusionOk="0">
                    <a:moveTo>
                      <a:pt x="893" y="0"/>
                    </a:moveTo>
                    <a:lnTo>
                      <a:pt x="1" y="252"/>
                    </a:lnTo>
                    <a:lnTo>
                      <a:pt x="420" y="1258"/>
                    </a:lnTo>
                    <a:lnTo>
                      <a:pt x="1538" y="584"/>
                    </a:lnTo>
                    <a:lnTo>
                      <a:pt x="89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4" name="Google Shape;5844;p27"/>
              <p:cNvSpPr/>
              <p:nvPr/>
            </p:nvSpPr>
            <p:spPr>
              <a:xfrm>
                <a:off x="3253700" y="1822875"/>
                <a:ext cx="88925" cy="53500"/>
              </a:xfrm>
              <a:custGeom>
                <a:avLst/>
                <a:gdLst/>
                <a:ahLst/>
                <a:cxnLst/>
                <a:rect l="l" t="t" r="r" b="b"/>
                <a:pathLst>
                  <a:path w="3557" h="2140" extrusionOk="0">
                    <a:moveTo>
                      <a:pt x="2819" y="0"/>
                    </a:moveTo>
                    <a:cubicBezTo>
                      <a:pt x="2453" y="0"/>
                      <a:pt x="1814" y="192"/>
                      <a:pt x="1250" y="517"/>
                    </a:cubicBezTo>
                    <a:cubicBezTo>
                      <a:pt x="0" y="1237"/>
                      <a:pt x="131" y="1799"/>
                      <a:pt x="131" y="1803"/>
                    </a:cubicBezTo>
                    <a:cubicBezTo>
                      <a:pt x="105" y="2007"/>
                      <a:pt x="263" y="2140"/>
                      <a:pt x="565" y="2140"/>
                    </a:cubicBezTo>
                    <a:cubicBezTo>
                      <a:pt x="887" y="2140"/>
                      <a:pt x="1373" y="1989"/>
                      <a:pt x="1975" y="1615"/>
                    </a:cubicBezTo>
                    <a:cubicBezTo>
                      <a:pt x="3169" y="871"/>
                      <a:pt x="3556" y="132"/>
                      <a:pt x="2958" y="12"/>
                    </a:cubicBezTo>
                    <a:cubicBezTo>
                      <a:pt x="2918" y="4"/>
                      <a:pt x="2871" y="0"/>
                      <a:pt x="281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5" name="Google Shape;5845;p27"/>
              <p:cNvSpPr/>
              <p:nvPr/>
            </p:nvSpPr>
            <p:spPr>
              <a:xfrm>
                <a:off x="3253700" y="1835825"/>
                <a:ext cx="49450" cy="40575"/>
              </a:xfrm>
              <a:custGeom>
                <a:avLst/>
                <a:gdLst/>
                <a:ahLst/>
                <a:cxnLst/>
                <a:rect l="l" t="t" r="r" b="b"/>
                <a:pathLst>
                  <a:path w="1978" h="1623" extrusionOk="0">
                    <a:moveTo>
                      <a:pt x="1251" y="0"/>
                    </a:moveTo>
                    <a:lnTo>
                      <a:pt x="1251" y="0"/>
                    </a:lnTo>
                    <a:cubicBezTo>
                      <a:pt x="0" y="719"/>
                      <a:pt x="133" y="1281"/>
                      <a:pt x="133" y="1286"/>
                    </a:cubicBezTo>
                    <a:cubicBezTo>
                      <a:pt x="106" y="1490"/>
                      <a:pt x="264" y="1622"/>
                      <a:pt x="566" y="1622"/>
                    </a:cubicBezTo>
                    <a:cubicBezTo>
                      <a:pt x="888" y="1622"/>
                      <a:pt x="1374" y="1472"/>
                      <a:pt x="1976" y="1098"/>
                    </a:cubicBezTo>
                    <a:cubicBezTo>
                      <a:pt x="1977" y="1098"/>
                      <a:pt x="1977" y="1098"/>
                      <a:pt x="1977" y="1098"/>
                    </a:cubicBezTo>
                    <a:lnTo>
                      <a:pt x="1977" y="1098"/>
                    </a:lnTo>
                    <a:cubicBezTo>
                      <a:pt x="1969" y="1098"/>
                      <a:pt x="1573" y="1193"/>
                      <a:pt x="1234" y="1193"/>
                    </a:cubicBezTo>
                    <a:cubicBezTo>
                      <a:pt x="986" y="1193"/>
                      <a:pt x="769" y="1142"/>
                      <a:pt x="756" y="965"/>
                    </a:cubicBezTo>
                    <a:cubicBezTo>
                      <a:pt x="714" y="409"/>
                      <a:pt x="1251" y="0"/>
                      <a:pt x="125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6" name="Google Shape;5846;p27"/>
              <p:cNvSpPr/>
              <p:nvPr/>
            </p:nvSpPr>
            <p:spPr>
              <a:xfrm>
                <a:off x="3281450" y="1840775"/>
                <a:ext cx="58950" cy="60000"/>
              </a:xfrm>
              <a:custGeom>
                <a:avLst/>
                <a:gdLst/>
                <a:ahLst/>
                <a:cxnLst/>
                <a:rect l="l" t="t" r="r" b="b"/>
                <a:pathLst>
                  <a:path w="2358" h="2400" extrusionOk="0">
                    <a:moveTo>
                      <a:pt x="976" y="1"/>
                    </a:moveTo>
                    <a:cubicBezTo>
                      <a:pt x="842" y="1"/>
                      <a:pt x="645" y="25"/>
                      <a:pt x="444" y="145"/>
                    </a:cubicBezTo>
                    <a:cubicBezTo>
                      <a:pt x="140" y="326"/>
                      <a:pt x="30" y="607"/>
                      <a:pt x="1" y="684"/>
                    </a:cubicBezTo>
                    <a:lnTo>
                      <a:pt x="551" y="1890"/>
                    </a:lnTo>
                    <a:cubicBezTo>
                      <a:pt x="698" y="2213"/>
                      <a:pt x="1016" y="2399"/>
                      <a:pt x="1344" y="2399"/>
                    </a:cubicBezTo>
                    <a:cubicBezTo>
                      <a:pt x="1494" y="2399"/>
                      <a:pt x="1647" y="2360"/>
                      <a:pt x="1786" y="2278"/>
                    </a:cubicBezTo>
                    <a:cubicBezTo>
                      <a:pt x="2265" y="1995"/>
                      <a:pt x="2358" y="1345"/>
                      <a:pt x="1981" y="938"/>
                    </a:cubicBezTo>
                    <a:lnTo>
                      <a:pt x="1119" y="10"/>
                    </a:lnTo>
                    <a:cubicBezTo>
                      <a:pt x="1092" y="7"/>
                      <a:pt x="1041" y="1"/>
                      <a:pt x="97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7" name="Google Shape;5847;p27"/>
              <p:cNvSpPr/>
              <p:nvPr/>
            </p:nvSpPr>
            <p:spPr>
              <a:xfrm>
                <a:off x="3281450" y="1840200"/>
                <a:ext cx="27975" cy="17700"/>
              </a:xfrm>
              <a:custGeom>
                <a:avLst/>
                <a:gdLst/>
                <a:ahLst/>
                <a:cxnLst/>
                <a:rect l="l" t="t" r="r" b="b"/>
                <a:pathLst>
                  <a:path w="1119" h="708" extrusionOk="0">
                    <a:moveTo>
                      <a:pt x="887" y="0"/>
                    </a:moveTo>
                    <a:cubicBezTo>
                      <a:pt x="845" y="0"/>
                      <a:pt x="803" y="3"/>
                      <a:pt x="762" y="8"/>
                    </a:cubicBezTo>
                    <a:cubicBezTo>
                      <a:pt x="398" y="57"/>
                      <a:pt x="71" y="346"/>
                      <a:pt x="1" y="707"/>
                    </a:cubicBezTo>
                    <a:cubicBezTo>
                      <a:pt x="113" y="503"/>
                      <a:pt x="264" y="329"/>
                      <a:pt x="463" y="209"/>
                    </a:cubicBezTo>
                    <a:cubicBezTo>
                      <a:pt x="662" y="89"/>
                      <a:pt x="885" y="37"/>
                      <a:pt x="1119" y="33"/>
                    </a:cubicBezTo>
                    <a:cubicBezTo>
                      <a:pt x="1044" y="10"/>
                      <a:pt x="966" y="0"/>
                      <a:pt x="88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848" name="Google Shape;5848;p27"/>
            <p:cNvGrpSpPr/>
            <p:nvPr/>
          </p:nvGrpSpPr>
          <p:grpSpPr>
            <a:xfrm>
              <a:off x="-107562" y="1927520"/>
              <a:ext cx="666195" cy="589597"/>
              <a:chOff x="654525" y="966720"/>
              <a:chExt cx="666195" cy="589597"/>
            </a:xfrm>
          </p:grpSpPr>
          <p:sp>
            <p:nvSpPr>
              <p:cNvPr id="5849" name="Google Shape;5849;p27"/>
              <p:cNvSpPr/>
              <p:nvPr/>
            </p:nvSpPr>
            <p:spPr>
              <a:xfrm>
                <a:off x="654525" y="966720"/>
                <a:ext cx="666195" cy="589595"/>
              </a:xfrm>
              <a:custGeom>
                <a:avLst/>
                <a:gdLst/>
                <a:ahLst/>
                <a:cxnLst/>
                <a:rect l="l" t="t" r="r" b="b"/>
                <a:pathLst>
                  <a:path w="11167" h="9883" extrusionOk="0">
                    <a:moveTo>
                      <a:pt x="6895" y="1"/>
                    </a:moveTo>
                    <a:lnTo>
                      <a:pt x="0" y="1635"/>
                    </a:lnTo>
                    <a:cubicBezTo>
                      <a:pt x="0" y="1635"/>
                      <a:pt x="2276" y="7690"/>
                      <a:pt x="4515" y="9883"/>
                    </a:cubicBezTo>
                    <a:cubicBezTo>
                      <a:pt x="6919" y="9296"/>
                      <a:pt x="8764" y="8808"/>
                      <a:pt x="11166" y="8221"/>
                    </a:cubicBezTo>
                    <a:cubicBezTo>
                      <a:pt x="10398" y="7134"/>
                      <a:pt x="9588" y="5851"/>
                      <a:pt x="8812" y="4372"/>
                    </a:cubicBezTo>
                    <a:cubicBezTo>
                      <a:pt x="7987" y="2797"/>
                      <a:pt x="7366" y="1317"/>
                      <a:pt x="68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0" name="Google Shape;5850;p27"/>
              <p:cNvSpPr/>
              <p:nvPr/>
            </p:nvSpPr>
            <p:spPr>
              <a:xfrm>
                <a:off x="654525" y="1064262"/>
                <a:ext cx="269413" cy="492055"/>
              </a:xfrm>
              <a:custGeom>
                <a:avLst/>
                <a:gdLst/>
                <a:ahLst/>
                <a:cxnLst/>
                <a:rect l="l" t="t" r="r" b="b"/>
                <a:pathLst>
                  <a:path w="4516" h="8248" extrusionOk="0">
                    <a:moveTo>
                      <a:pt x="0" y="0"/>
                    </a:moveTo>
                    <a:lnTo>
                      <a:pt x="0" y="0"/>
                    </a:lnTo>
                    <a:cubicBezTo>
                      <a:pt x="0" y="1"/>
                      <a:pt x="1347" y="4226"/>
                      <a:pt x="2467" y="5882"/>
                    </a:cubicBezTo>
                    <a:cubicBezTo>
                      <a:pt x="4061" y="8231"/>
                      <a:pt x="4502" y="8248"/>
                      <a:pt x="4515" y="8248"/>
                    </a:cubicBezTo>
                    <a:cubicBezTo>
                      <a:pt x="4515" y="8248"/>
                      <a:pt x="4515" y="8248"/>
                      <a:pt x="4515" y="8248"/>
                    </a:cubicBezTo>
                    <a:cubicBezTo>
                      <a:pt x="2277" y="6055"/>
                      <a:pt x="1" y="1"/>
                      <a:pt x="0" y="0"/>
                    </a:cubicBezTo>
                    <a:close/>
                  </a:path>
                </a:pathLst>
              </a:custGeom>
              <a:solidFill>
                <a:srgbClr val="2D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1" name="Google Shape;5851;p27"/>
              <p:cNvSpPr/>
              <p:nvPr/>
            </p:nvSpPr>
            <p:spPr>
              <a:xfrm>
                <a:off x="765907" y="1067305"/>
                <a:ext cx="278601" cy="71589"/>
              </a:xfrm>
              <a:custGeom>
                <a:avLst/>
                <a:gdLst/>
                <a:ahLst/>
                <a:cxnLst/>
                <a:rect l="l" t="t" r="r" b="b"/>
                <a:pathLst>
                  <a:path w="4670" h="1200" fill="none" extrusionOk="0">
                    <a:moveTo>
                      <a:pt x="1" y="1200"/>
                    </a:moveTo>
                    <a:lnTo>
                      <a:pt x="4670" y="1"/>
                    </a:lnTo>
                  </a:path>
                </a:pathLst>
              </a:custGeom>
              <a:noFill/>
              <a:ln w="4550" cap="rnd"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2" name="Google Shape;5852;p27"/>
              <p:cNvSpPr/>
              <p:nvPr/>
            </p:nvSpPr>
            <p:spPr>
              <a:xfrm>
                <a:off x="919586" y="1385524"/>
                <a:ext cx="278601" cy="71589"/>
              </a:xfrm>
              <a:custGeom>
                <a:avLst/>
                <a:gdLst/>
                <a:ahLst/>
                <a:cxnLst/>
                <a:rect l="l" t="t" r="r" b="b"/>
                <a:pathLst>
                  <a:path w="4670" h="1200" fill="none" extrusionOk="0">
                    <a:moveTo>
                      <a:pt x="0" y="1200"/>
                    </a:moveTo>
                    <a:lnTo>
                      <a:pt x="4669" y="1"/>
                    </a:lnTo>
                  </a:path>
                </a:pathLst>
              </a:custGeom>
              <a:noFill/>
              <a:ln w="4550" cap="rnd"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3" name="Google Shape;5853;p27"/>
              <p:cNvSpPr/>
              <p:nvPr/>
            </p:nvSpPr>
            <p:spPr>
              <a:xfrm>
                <a:off x="794841" y="1123265"/>
                <a:ext cx="278660" cy="71589"/>
              </a:xfrm>
              <a:custGeom>
                <a:avLst/>
                <a:gdLst/>
                <a:ahLst/>
                <a:cxnLst/>
                <a:rect l="l" t="t" r="r" b="b"/>
                <a:pathLst>
                  <a:path w="4671" h="1200" fill="none" extrusionOk="0">
                    <a:moveTo>
                      <a:pt x="0" y="1199"/>
                    </a:moveTo>
                    <a:lnTo>
                      <a:pt x="4670" y="0"/>
                    </a:lnTo>
                  </a:path>
                </a:pathLst>
              </a:custGeom>
              <a:noFill/>
              <a:ln w="4550" cap="rnd"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4" name="Google Shape;5854;p27"/>
              <p:cNvSpPr/>
              <p:nvPr/>
            </p:nvSpPr>
            <p:spPr>
              <a:xfrm>
                <a:off x="824551" y="1182327"/>
                <a:ext cx="278660" cy="71589"/>
              </a:xfrm>
              <a:custGeom>
                <a:avLst/>
                <a:gdLst/>
                <a:ahLst/>
                <a:cxnLst/>
                <a:rect l="l" t="t" r="r" b="b"/>
                <a:pathLst>
                  <a:path w="4671" h="1200" fill="none" extrusionOk="0">
                    <a:moveTo>
                      <a:pt x="1" y="1200"/>
                    </a:moveTo>
                    <a:lnTo>
                      <a:pt x="4671" y="1"/>
                    </a:lnTo>
                  </a:path>
                </a:pathLst>
              </a:custGeom>
              <a:noFill/>
              <a:ln w="4550" cap="rnd"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5" name="Google Shape;5855;p27"/>
              <p:cNvSpPr/>
              <p:nvPr/>
            </p:nvSpPr>
            <p:spPr>
              <a:xfrm>
                <a:off x="887729" y="1312741"/>
                <a:ext cx="278601" cy="71589"/>
              </a:xfrm>
              <a:custGeom>
                <a:avLst/>
                <a:gdLst/>
                <a:ahLst/>
                <a:cxnLst/>
                <a:rect l="l" t="t" r="r" b="b"/>
                <a:pathLst>
                  <a:path w="4670" h="1200" fill="none" extrusionOk="0">
                    <a:moveTo>
                      <a:pt x="0" y="1199"/>
                    </a:moveTo>
                    <a:lnTo>
                      <a:pt x="4669" y="1"/>
                    </a:lnTo>
                  </a:path>
                </a:pathLst>
              </a:custGeom>
              <a:noFill/>
              <a:ln w="4550" cap="rnd"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6" name="Google Shape;5856;p27"/>
              <p:cNvSpPr/>
              <p:nvPr/>
            </p:nvSpPr>
            <p:spPr>
              <a:xfrm>
                <a:off x="851755" y="1240315"/>
                <a:ext cx="278660" cy="71589"/>
              </a:xfrm>
              <a:custGeom>
                <a:avLst/>
                <a:gdLst/>
                <a:ahLst/>
                <a:cxnLst/>
                <a:rect l="l" t="t" r="r" b="b"/>
                <a:pathLst>
                  <a:path w="4671" h="1200" fill="none" extrusionOk="0">
                    <a:moveTo>
                      <a:pt x="0" y="1199"/>
                    </a:moveTo>
                    <a:lnTo>
                      <a:pt x="4670" y="1"/>
                    </a:lnTo>
                  </a:path>
                </a:pathLst>
              </a:custGeom>
              <a:noFill/>
              <a:ln w="4550" cap="rnd"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857" name="Google Shape;5857;p27"/>
            <p:cNvGrpSpPr/>
            <p:nvPr/>
          </p:nvGrpSpPr>
          <p:grpSpPr>
            <a:xfrm rot="7039969">
              <a:off x="1708289" y="4713540"/>
              <a:ext cx="598788" cy="307060"/>
              <a:chOff x="3191550" y="1386275"/>
              <a:chExt cx="250925" cy="128675"/>
            </a:xfrm>
          </p:grpSpPr>
          <p:sp>
            <p:nvSpPr>
              <p:cNvPr id="5858" name="Google Shape;5858;p27"/>
              <p:cNvSpPr/>
              <p:nvPr/>
            </p:nvSpPr>
            <p:spPr>
              <a:xfrm>
                <a:off x="3238075" y="1386275"/>
                <a:ext cx="204400" cy="128675"/>
              </a:xfrm>
              <a:custGeom>
                <a:avLst/>
                <a:gdLst/>
                <a:ahLst/>
                <a:cxnLst/>
                <a:rect l="l" t="t" r="r" b="b"/>
                <a:pathLst>
                  <a:path w="8176" h="5147" extrusionOk="0">
                    <a:moveTo>
                      <a:pt x="820" y="0"/>
                    </a:moveTo>
                    <a:lnTo>
                      <a:pt x="1" y="742"/>
                    </a:lnTo>
                    <a:lnTo>
                      <a:pt x="68" y="1824"/>
                    </a:lnTo>
                    <a:lnTo>
                      <a:pt x="7282" y="5146"/>
                    </a:lnTo>
                    <a:lnTo>
                      <a:pt x="7365" y="3817"/>
                    </a:lnTo>
                    <a:lnTo>
                      <a:pt x="8175" y="2865"/>
                    </a:lnTo>
                    <a:lnTo>
                      <a:pt x="82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9" name="Google Shape;5859;p27"/>
              <p:cNvSpPr/>
              <p:nvPr/>
            </p:nvSpPr>
            <p:spPr>
              <a:xfrm>
                <a:off x="3420100" y="1457875"/>
                <a:ext cx="22375" cy="57075"/>
              </a:xfrm>
              <a:custGeom>
                <a:avLst/>
                <a:gdLst/>
                <a:ahLst/>
                <a:cxnLst/>
                <a:rect l="l" t="t" r="r" b="b"/>
                <a:pathLst>
                  <a:path w="895" h="2283" extrusionOk="0">
                    <a:moveTo>
                      <a:pt x="894" y="1"/>
                    </a:moveTo>
                    <a:lnTo>
                      <a:pt x="84" y="953"/>
                    </a:lnTo>
                    <a:lnTo>
                      <a:pt x="1" y="2282"/>
                    </a:lnTo>
                    <a:lnTo>
                      <a:pt x="740" y="1258"/>
                    </a:lnTo>
                    <a:lnTo>
                      <a:pt x="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0" name="Google Shape;5860;p27"/>
              <p:cNvSpPr/>
              <p:nvPr/>
            </p:nvSpPr>
            <p:spPr>
              <a:xfrm>
                <a:off x="3191550" y="1386275"/>
                <a:ext cx="67025" cy="45600"/>
              </a:xfrm>
              <a:custGeom>
                <a:avLst/>
                <a:gdLst/>
                <a:ahLst/>
                <a:cxnLst/>
                <a:rect l="l" t="t" r="r" b="b"/>
                <a:pathLst>
                  <a:path w="2681" h="1824" extrusionOk="0">
                    <a:moveTo>
                      <a:pt x="2681" y="0"/>
                    </a:moveTo>
                    <a:lnTo>
                      <a:pt x="783" y="62"/>
                    </a:lnTo>
                    <a:lnTo>
                      <a:pt x="0" y="87"/>
                    </a:lnTo>
                    <a:lnTo>
                      <a:pt x="593" y="622"/>
                    </a:lnTo>
                    <a:lnTo>
                      <a:pt x="1929" y="1824"/>
                    </a:lnTo>
                    <a:lnTo>
                      <a:pt x="1929" y="1824"/>
                    </a:lnTo>
                    <a:lnTo>
                      <a:pt x="1862" y="742"/>
                    </a:lnTo>
                    <a:lnTo>
                      <a:pt x="268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1" name="Google Shape;5861;p27"/>
              <p:cNvSpPr/>
              <p:nvPr/>
            </p:nvSpPr>
            <p:spPr>
              <a:xfrm>
                <a:off x="3191550" y="1387825"/>
                <a:ext cx="19575" cy="14025"/>
              </a:xfrm>
              <a:custGeom>
                <a:avLst/>
                <a:gdLst/>
                <a:ahLst/>
                <a:cxnLst/>
                <a:rect l="l" t="t" r="r" b="b"/>
                <a:pathLst>
                  <a:path w="783" h="561" extrusionOk="0">
                    <a:moveTo>
                      <a:pt x="783" y="0"/>
                    </a:moveTo>
                    <a:lnTo>
                      <a:pt x="0" y="25"/>
                    </a:lnTo>
                    <a:lnTo>
                      <a:pt x="593" y="560"/>
                    </a:lnTo>
                    <a:lnTo>
                      <a:pt x="783"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2" name="Google Shape;5862;p27"/>
              <p:cNvSpPr/>
              <p:nvPr/>
            </p:nvSpPr>
            <p:spPr>
              <a:xfrm>
                <a:off x="3238075" y="1404825"/>
                <a:ext cx="181150" cy="77550"/>
              </a:xfrm>
              <a:custGeom>
                <a:avLst/>
                <a:gdLst/>
                <a:ahLst/>
                <a:cxnLst/>
                <a:rect l="l" t="t" r="r" b="b"/>
                <a:pathLst>
                  <a:path w="7246" h="3102" fill="none" extrusionOk="0">
                    <a:moveTo>
                      <a:pt x="1" y="0"/>
                    </a:moveTo>
                    <a:lnTo>
                      <a:pt x="7245" y="3102"/>
                    </a:lnTo>
                  </a:path>
                </a:pathLst>
              </a:custGeom>
              <a:noFill/>
              <a:ln w="4550" cap="rnd" cmpd="sng">
                <a:solidFill>
                  <a:srgbClr val="2D2D2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3" name="Google Shape;5863;p27"/>
              <p:cNvSpPr/>
              <p:nvPr/>
            </p:nvSpPr>
            <p:spPr>
              <a:xfrm>
                <a:off x="3426700" y="1476575"/>
                <a:ext cx="9225" cy="19300"/>
              </a:xfrm>
              <a:custGeom>
                <a:avLst/>
                <a:gdLst/>
                <a:ahLst/>
                <a:cxnLst/>
                <a:rect l="l" t="t" r="r" b="b"/>
                <a:pathLst>
                  <a:path w="369" h="772" extrusionOk="0">
                    <a:moveTo>
                      <a:pt x="369" y="1"/>
                    </a:moveTo>
                    <a:lnTo>
                      <a:pt x="62" y="285"/>
                    </a:lnTo>
                    <a:lnTo>
                      <a:pt x="0" y="772"/>
                    </a:lnTo>
                    <a:lnTo>
                      <a:pt x="306" y="419"/>
                    </a:lnTo>
                    <a:lnTo>
                      <a:pt x="3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864" name="Google Shape;5864;p27"/>
            <p:cNvSpPr/>
            <p:nvPr/>
          </p:nvSpPr>
          <p:spPr>
            <a:xfrm>
              <a:off x="2446739" y="287277"/>
              <a:ext cx="77841" cy="83607"/>
            </a:xfrm>
            <a:custGeom>
              <a:avLst/>
              <a:gdLst/>
              <a:ahLst/>
              <a:cxnLst/>
              <a:rect l="l" t="t" r="r" b="b"/>
              <a:pathLst>
                <a:path w="544" h="543" extrusionOk="0">
                  <a:moveTo>
                    <a:pt x="272" y="0"/>
                  </a:moveTo>
                  <a:cubicBezTo>
                    <a:pt x="122" y="0"/>
                    <a:pt x="1" y="121"/>
                    <a:pt x="1" y="272"/>
                  </a:cubicBezTo>
                  <a:cubicBezTo>
                    <a:pt x="1" y="420"/>
                    <a:pt x="122" y="543"/>
                    <a:pt x="272" y="543"/>
                  </a:cubicBezTo>
                  <a:cubicBezTo>
                    <a:pt x="422" y="543"/>
                    <a:pt x="544" y="420"/>
                    <a:pt x="544" y="272"/>
                  </a:cubicBezTo>
                  <a:cubicBezTo>
                    <a:pt x="544" y="121"/>
                    <a:pt x="422" y="0"/>
                    <a:pt x="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65" name="Google Shape;5865;p27"/>
            <p:cNvGrpSpPr/>
            <p:nvPr/>
          </p:nvGrpSpPr>
          <p:grpSpPr>
            <a:xfrm rot="10800000" flipH="1">
              <a:off x="6697433" y="-228614"/>
              <a:ext cx="667508" cy="680155"/>
              <a:chOff x="2861975" y="821975"/>
              <a:chExt cx="279725" cy="285025"/>
            </a:xfrm>
          </p:grpSpPr>
          <p:sp>
            <p:nvSpPr>
              <p:cNvPr id="5866" name="Google Shape;5866;p27"/>
              <p:cNvSpPr/>
              <p:nvPr/>
            </p:nvSpPr>
            <p:spPr>
              <a:xfrm>
                <a:off x="2861975" y="821975"/>
                <a:ext cx="279725" cy="285025"/>
              </a:xfrm>
              <a:custGeom>
                <a:avLst/>
                <a:gdLst/>
                <a:ahLst/>
                <a:cxnLst/>
                <a:rect l="l" t="t" r="r" b="b"/>
                <a:pathLst>
                  <a:path w="11189" h="11401" extrusionOk="0">
                    <a:moveTo>
                      <a:pt x="1853" y="1"/>
                    </a:moveTo>
                    <a:lnTo>
                      <a:pt x="1588" y="299"/>
                    </a:lnTo>
                    <a:cubicBezTo>
                      <a:pt x="1588" y="299"/>
                      <a:pt x="4457" y="2275"/>
                      <a:pt x="4744" y="2689"/>
                    </a:cubicBezTo>
                    <a:cubicBezTo>
                      <a:pt x="5033" y="3101"/>
                      <a:pt x="4446" y="3682"/>
                      <a:pt x="4123" y="3995"/>
                    </a:cubicBezTo>
                    <a:cubicBezTo>
                      <a:pt x="3842" y="4266"/>
                      <a:pt x="3545" y="4323"/>
                      <a:pt x="3344" y="4323"/>
                    </a:cubicBezTo>
                    <a:cubicBezTo>
                      <a:pt x="3197" y="4323"/>
                      <a:pt x="3101" y="4293"/>
                      <a:pt x="3101" y="4293"/>
                    </a:cubicBezTo>
                    <a:cubicBezTo>
                      <a:pt x="2325" y="3524"/>
                      <a:pt x="235" y="1953"/>
                      <a:pt x="235" y="1953"/>
                    </a:cubicBezTo>
                    <a:lnTo>
                      <a:pt x="0" y="2190"/>
                    </a:lnTo>
                    <a:lnTo>
                      <a:pt x="3269" y="4984"/>
                    </a:lnTo>
                    <a:lnTo>
                      <a:pt x="9234" y="11401"/>
                    </a:lnTo>
                    <a:cubicBezTo>
                      <a:pt x="9658" y="11344"/>
                      <a:pt x="10267" y="11102"/>
                      <a:pt x="10560" y="10808"/>
                    </a:cubicBezTo>
                    <a:cubicBezTo>
                      <a:pt x="11050" y="10316"/>
                      <a:pt x="11188" y="9649"/>
                      <a:pt x="10889" y="9288"/>
                    </a:cubicBezTo>
                    <a:lnTo>
                      <a:pt x="4987" y="2412"/>
                    </a:lnTo>
                    <a:lnTo>
                      <a:pt x="18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7" name="Google Shape;5867;p27"/>
              <p:cNvSpPr/>
              <p:nvPr/>
            </p:nvSpPr>
            <p:spPr>
              <a:xfrm>
                <a:off x="2861975" y="876725"/>
                <a:ext cx="230875" cy="230275"/>
              </a:xfrm>
              <a:custGeom>
                <a:avLst/>
                <a:gdLst/>
                <a:ahLst/>
                <a:cxnLst/>
                <a:rect l="l" t="t" r="r" b="b"/>
                <a:pathLst>
                  <a:path w="9235" h="9211" extrusionOk="0">
                    <a:moveTo>
                      <a:pt x="0" y="0"/>
                    </a:moveTo>
                    <a:lnTo>
                      <a:pt x="4494" y="5024"/>
                    </a:lnTo>
                    <a:lnTo>
                      <a:pt x="9235" y="9211"/>
                    </a:lnTo>
                    <a:lnTo>
                      <a:pt x="3269" y="2794"/>
                    </a:lnTo>
                    <a:lnTo>
                      <a:pt x="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8" name="Google Shape;5868;p27"/>
              <p:cNvSpPr/>
              <p:nvPr/>
            </p:nvSpPr>
            <p:spPr>
              <a:xfrm>
                <a:off x="3023975" y="943775"/>
                <a:ext cx="101875" cy="117525"/>
              </a:xfrm>
              <a:custGeom>
                <a:avLst/>
                <a:gdLst/>
                <a:ahLst/>
                <a:cxnLst/>
                <a:rect l="l" t="t" r="r" b="b"/>
                <a:pathLst>
                  <a:path w="4075" h="4701" fill="none" extrusionOk="0">
                    <a:moveTo>
                      <a:pt x="0" y="1"/>
                    </a:moveTo>
                    <a:lnTo>
                      <a:pt x="4075" y="4700"/>
                    </a:ln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9" name="Google Shape;5869;p27"/>
              <p:cNvSpPr/>
              <p:nvPr/>
            </p:nvSpPr>
            <p:spPr>
              <a:xfrm>
                <a:off x="2869450" y="833650"/>
                <a:ext cx="118350" cy="96425"/>
              </a:xfrm>
              <a:custGeom>
                <a:avLst/>
                <a:gdLst/>
                <a:ahLst/>
                <a:cxnLst/>
                <a:rect l="l" t="t" r="r" b="b"/>
                <a:pathLst>
                  <a:path w="4734" h="3857" extrusionOk="0">
                    <a:moveTo>
                      <a:pt x="1532" y="0"/>
                    </a:moveTo>
                    <a:cubicBezTo>
                      <a:pt x="1461" y="0"/>
                      <a:pt x="0" y="1535"/>
                      <a:pt x="107" y="1616"/>
                    </a:cubicBezTo>
                    <a:cubicBezTo>
                      <a:pt x="620" y="2007"/>
                      <a:pt x="2160" y="3192"/>
                      <a:pt x="2802" y="3826"/>
                    </a:cubicBezTo>
                    <a:cubicBezTo>
                      <a:pt x="2802" y="3826"/>
                      <a:pt x="2898" y="3856"/>
                      <a:pt x="3045" y="3856"/>
                    </a:cubicBezTo>
                    <a:cubicBezTo>
                      <a:pt x="3246" y="3856"/>
                      <a:pt x="3543" y="3799"/>
                      <a:pt x="3824" y="3528"/>
                    </a:cubicBezTo>
                    <a:cubicBezTo>
                      <a:pt x="4147" y="3215"/>
                      <a:pt x="4734" y="2634"/>
                      <a:pt x="4445" y="2222"/>
                    </a:cubicBezTo>
                    <a:cubicBezTo>
                      <a:pt x="4209" y="1881"/>
                      <a:pt x="2233" y="488"/>
                      <a:pt x="1534" y="1"/>
                    </a:cubicBezTo>
                    <a:cubicBezTo>
                      <a:pt x="1533" y="0"/>
                      <a:pt x="1533" y="0"/>
                      <a:pt x="153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0" name="Google Shape;5870;p27"/>
              <p:cNvSpPr/>
              <p:nvPr/>
            </p:nvSpPr>
            <p:spPr>
              <a:xfrm>
                <a:off x="2907750" y="833650"/>
                <a:ext cx="80025" cy="96425"/>
              </a:xfrm>
              <a:custGeom>
                <a:avLst/>
                <a:gdLst/>
                <a:ahLst/>
                <a:cxnLst/>
                <a:rect l="l" t="t" r="r" b="b"/>
                <a:pathLst>
                  <a:path w="3201" h="3857" extrusionOk="0">
                    <a:moveTo>
                      <a:pt x="0" y="1"/>
                    </a:moveTo>
                    <a:lnTo>
                      <a:pt x="2173" y="1959"/>
                    </a:lnTo>
                    <a:cubicBezTo>
                      <a:pt x="2570" y="2316"/>
                      <a:pt x="2595" y="2937"/>
                      <a:pt x="2215" y="3311"/>
                    </a:cubicBezTo>
                    <a:lnTo>
                      <a:pt x="2204" y="3322"/>
                    </a:lnTo>
                    <a:cubicBezTo>
                      <a:pt x="1782" y="3731"/>
                      <a:pt x="1352" y="3812"/>
                      <a:pt x="1269" y="3826"/>
                    </a:cubicBezTo>
                    <a:cubicBezTo>
                      <a:pt x="1269" y="3826"/>
                      <a:pt x="1364" y="3856"/>
                      <a:pt x="1511" y="3856"/>
                    </a:cubicBezTo>
                    <a:cubicBezTo>
                      <a:pt x="1713" y="3856"/>
                      <a:pt x="2010" y="3799"/>
                      <a:pt x="2291" y="3528"/>
                    </a:cubicBezTo>
                    <a:cubicBezTo>
                      <a:pt x="2614" y="3215"/>
                      <a:pt x="3201" y="2634"/>
                      <a:pt x="2912" y="2222"/>
                    </a:cubicBezTo>
                    <a:cubicBezTo>
                      <a:pt x="2676" y="1881"/>
                      <a:pt x="698" y="488"/>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1" name="Google Shape;5871;p27"/>
              <p:cNvSpPr/>
              <p:nvPr/>
            </p:nvSpPr>
            <p:spPr>
              <a:xfrm>
                <a:off x="2905225" y="847200"/>
                <a:ext cx="53850" cy="45200"/>
              </a:xfrm>
              <a:custGeom>
                <a:avLst/>
                <a:gdLst/>
                <a:ahLst/>
                <a:cxnLst/>
                <a:rect l="l" t="t" r="r" b="b"/>
                <a:pathLst>
                  <a:path w="2154" h="1808" extrusionOk="0">
                    <a:moveTo>
                      <a:pt x="1" y="0"/>
                    </a:moveTo>
                    <a:cubicBezTo>
                      <a:pt x="1" y="0"/>
                      <a:pt x="835" y="1068"/>
                      <a:pt x="1302" y="1408"/>
                    </a:cubicBezTo>
                    <a:cubicBezTo>
                      <a:pt x="1768" y="1749"/>
                      <a:pt x="2153" y="1807"/>
                      <a:pt x="2153" y="1807"/>
                    </a:cubicBez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2" name="Google Shape;5872;p27"/>
              <p:cNvSpPr/>
              <p:nvPr/>
            </p:nvSpPr>
            <p:spPr>
              <a:xfrm>
                <a:off x="2907400" y="879525"/>
                <a:ext cx="53850" cy="45200"/>
              </a:xfrm>
              <a:custGeom>
                <a:avLst/>
                <a:gdLst/>
                <a:ahLst/>
                <a:cxnLst/>
                <a:rect l="l" t="t" r="r" b="b"/>
                <a:pathLst>
                  <a:path w="2154" h="1808" extrusionOk="0">
                    <a:moveTo>
                      <a:pt x="1" y="1"/>
                    </a:moveTo>
                    <a:lnTo>
                      <a:pt x="1" y="1"/>
                    </a:lnTo>
                    <a:cubicBezTo>
                      <a:pt x="1" y="1"/>
                      <a:pt x="836" y="1068"/>
                      <a:pt x="1302" y="1409"/>
                    </a:cubicBezTo>
                    <a:cubicBezTo>
                      <a:pt x="1768" y="1750"/>
                      <a:pt x="2153" y="1808"/>
                      <a:pt x="2153" y="1808"/>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3" name="Google Shape;5873;p27"/>
              <p:cNvSpPr/>
              <p:nvPr/>
            </p:nvSpPr>
            <p:spPr>
              <a:xfrm>
                <a:off x="2951200" y="908750"/>
                <a:ext cx="38950" cy="39350"/>
              </a:xfrm>
              <a:custGeom>
                <a:avLst/>
                <a:gdLst/>
                <a:ahLst/>
                <a:cxnLst/>
                <a:rect l="l" t="t" r="r" b="b"/>
                <a:pathLst>
                  <a:path w="1558" h="1574" fill="none" extrusionOk="0">
                    <a:moveTo>
                      <a:pt x="0" y="1574"/>
                    </a:moveTo>
                    <a:cubicBezTo>
                      <a:pt x="0" y="1574"/>
                      <a:pt x="1012" y="1548"/>
                      <a:pt x="1557" y="0"/>
                    </a:cubicBez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874" name="Google Shape;5874;p27"/>
            <p:cNvSpPr/>
            <p:nvPr/>
          </p:nvSpPr>
          <p:spPr>
            <a:xfrm>
              <a:off x="1510802" y="-642171"/>
              <a:ext cx="993775" cy="993715"/>
            </a:xfrm>
            <a:custGeom>
              <a:avLst/>
              <a:gdLst/>
              <a:ahLst/>
              <a:cxnLst/>
              <a:rect l="l" t="t" r="r" b="b"/>
              <a:pathLst>
                <a:path w="16658" h="16657" fill="none" extrusionOk="0">
                  <a:moveTo>
                    <a:pt x="8104" y="16603"/>
                  </a:moveTo>
                  <a:lnTo>
                    <a:pt x="54" y="8370"/>
                  </a:lnTo>
                  <a:cubicBezTo>
                    <a:pt x="1" y="8317"/>
                    <a:pt x="3" y="8232"/>
                    <a:pt x="55" y="8180"/>
                  </a:cubicBezTo>
                  <a:lnTo>
                    <a:pt x="8366" y="54"/>
                  </a:lnTo>
                  <a:cubicBezTo>
                    <a:pt x="8417" y="1"/>
                    <a:pt x="8503" y="3"/>
                    <a:pt x="8555" y="55"/>
                  </a:cubicBezTo>
                  <a:lnTo>
                    <a:pt x="16606" y="8289"/>
                  </a:lnTo>
                  <a:cubicBezTo>
                    <a:pt x="16657" y="8341"/>
                    <a:pt x="16656" y="8426"/>
                    <a:pt x="16604" y="8478"/>
                  </a:cubicBezTo>
                  <a:lnTo>
                    <a:pt x="8294" y="16605"/>
                  </a:lnTo>
                  <a:cubicBezTo>
                    <a:pt x="8241" y="16656"/>
                    <a:pt x="8156" y="16655"/>
                    <a:pt x="8104" y="16603"/>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75" name="Google Shape;5875;p27"/>
            <p:cNvGrpSpPr/>
            <p:nvPr/>
          </p:nvGrpSpPr>
          <p:grpSpPr>
            <a:xfrm flipH="1">
              <a:off x="-176364" y="4372242"/>
              <a:ext cx="1100323" cy="989658"/>
              <a:chOff x="2394925" y="800575"/>
              <a:chExt cx="461100" cy="414725"/>
            </a:xfrm>
          </p:grpSpPr>
          <p:sp>
            <p:nvSpPr>
              <p:cNvPr id="5876" name="Google Shape;5876;p27"/>
              <p:cNvSpPr/>
              <p:nvPr/>
            </p:nvSpPr>
            <p:spPr>
              <a:xfrm>
                <a:off x="2411250" y="807350"/>
                <a:ext cx="437875" cy="367250"/>
              </a:xfrm>
              <a:custGeom>
                <a:avLst/>
                <a:gdLst/>
                <a:ahLst/>
                <a:cxnLst/>
                <a:rect l="l" t="t" r="r" b="b"/>
                <a:pathLst>
                  <a:path w="17515" h="14690" fill="none" extrusionOk="0">
                    <a:moveTo>
                      <a:pt x="5067" y="10455"/>
                    </a:moveTo>
                    <a:lnTo>
                      <a:pt x="561" y="6866"/>
                    </a:lnTo>
                    <a:cubicBezTo>
                      <a:pt x="561" y="6866"/>
                      <a:pt x="1" y="6600"/>
                      <a:pt x="761" y="5881"/>
                    </a:cubicBezTo>
                    <a:cubicBezTo>
                      <a:pt x="1519" y="5160"/>
                      <a:pt x="6866" y="36"/>
                      <a:pt x="6866" y="36"/>
                    </a:cubicBezTo>
                    <a:cubicBezTo>
                      <a:pt x="6866" y="36"/>
                      <a:pt x="7793" y="0"/>
                      <a:pt x="10165" y="1792"/>
                    </a:cubicBezTo>
                    <a:cubicBezTo>
                      <a:pt x="11802" y="3028"/>
                      <a:pt x="11938" y="3966"/>
                      <a:pt x="11938" y="3966"/>
                    </a:cubicBezTo>
                    <a:cubicBezTo>
                      <a:pt x="11938" y="3966"/>
                      <a:pt x="13243" y="4151"/>
                      <a:pt x="14821" y="5380"/>
                    </a:cubicBezTo>
                    <a:cubicBezTo>
                      <a:pt x="16398" y="6608"/>
                      <a:pt x="17515" y="7929"/>
                      <a:pt x="17477" y="8140"/>
                    </a:cubicBezTo>
                    <a:cubicBezTo>
                      <a:pt x="17439" y="8352"/>
                      <a:pt x="10973" y="14690"/>
                      <a:pt x="10973" y="14690"/>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7" name="Google Shape;5877;p27"/>
              <p:cNvSpPr/>
              <p:nvPr/>
            </p:nvSpPr>
            <p:spPr>
              <a:xfrm>
                <a:off x="2534425" y="1010800"/>
                <a:ext cx="313800" cy="184400"/>
              </a:xfrm>
              <a:custGeom>
                <a:avLst/>
                <a:gdLst/>
                <a:ahLst/>
                <a:cxnLst/>
                <a:rect l="l" t="t" r="r" b="b"/>
                <a:pathLst>
                  <a:path w="12552" h="7376" fill="none" extrusionOk="0">
                    <a:moveTo>
                      <a:pt x="12551" y="0"/>
                    </a:moveTo>
                    <a:cubicBezTo>
                      <a:pt x="12513" y="211"/>
                      <a:pt x="6074" y="6523"/>
                      <a:pt x="6074" y="6523"/>
                    </a:cubicBezTo>
                    <a:lnTo>
                      <a:pt x="143" y="2317"/>
                    </a:lnTo>
                    <a:cubicBezTo>
                      <a:pt x="143" y="2317"/>
                      <a:pt x="0" y="2924"/>
                      <a:pt x="95" y="3116"/>
                    </a:cubicBezTo>
                    <a:cubicBezTo>
                      <a:pt x="191" y="3306"/>
                      <a:pt x="5905" y="7376"/>
                      <a:pt x="5905" y="7376"/>
                    </a:cubicBezTo>
                    <a:lnTo>
                      <a:pt x="12455" y="1075"/>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8" name="Google Shape;5878;p27"/>
              <p:cNvSpPr/>
              <p:nvPr/>
            </p:nvSpPr>
            <p:spPr>
              <a:xfrm>
                <a:off x="2394925" y="800575"/>
                <a:ext cx="461100" cy="414725"/>
              </a:xfrm>
              <a:custGeom>
                <a:avLst/>
                <a:gdLst/>
                <a:ahLst/>
                <a:cxnLst/>
                <a:rect l="l" t="t" r="r" b="b"/>
                <a:pathLst>
                  <a:path w="18444" h="16589" fill="none" extrusionOk="0">
                    <a:moveTo>
                      <a:pt x="5675" y="11525"/>
                    </a:moveTo>
                    <a:cubicBezTo>
                      <a:pt x="5771" y="11715"/>
                      <a:pt x="11485" y="15785"/>
                      <a:pt x="11485" y="15785"/>
                    </a:cubicBezTo>
                    <a:lnTo>
                      <a:pt x="18035" y="9484"/>
                    </a:lnTo>
                    <a:cubicBezTo>
                      <a:pt x="18035" y="9484"/>
                      <a:pt x="18444" y="9804"/>
                      <a:pt x="17977" y="10351"/>
                    </a:cubicBezTo>
                    <a:cubicBezTo>
                      <a:pt x="17510" y="10898"/>
                      <a:pt x="11559" y="16589"/>
                      <a:pt x="11559" y="16589"/>
                    </a:cubicBezTo>
                    <a:lnTo>
                      <a:pt x="5484" y="12099"/>
                    </a:lnTo>
                    <a:cubicBezTo>
                      <a:pt x="5484" y="12099"/>
                      <a:pt x="4994" y="11906"/>
                      <a:pt x="5036" y="11512"/>
                    </a:cubicBezTo>
                    <a:cubicBezTo>
                      <a:pt x="5079" y="11116"/>
                      <a:pt x="4941" y="10927"/>
                      <a:pt x="4941" y="10927"/>
                    </a:cubicBezTo>
                    <a:cubicBezTo>
                      <a:pt x="4941" y="10927"/>
                      <a:pt x="900" y="7841"/>
                      <a:pt x="566" y="7494"/>
                    </a:cubicBezTo>
                    <a:cubicBezTo>
                      <a:pt x="231" y="7149"/>
                      <a:pt x="0" y="6851"/>
                      <a:pt x="574" y="6168"/>
                    </a:cubicBezTo>
                    <a:cubicBezTo>
                      <a:pt x="1149" y="5484"/>
                      <a:pt x="6456" y="403"/>
                      <a:pt x="6456" y="403"/>
                    </a:cubicBezTo>
                    <a:cubicBezTo>
                      <a:pt x="6456" y="403"/>
                      <a:pt x="6875" y="0"/>
                      <a:pt x="7389" y="409"/>
                    </a:cubicBez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9" name="Google Shape;5879;p27"/>
              <p:cNvSpPr/>
              <p:nvPr/>
            </p:nvSpPr>
            <p:spPr>
              <a:xfrm>
                <a:off x="2537925" y="913850"/>
                <a:ext cx="161000" cy="154900"/>
              </a:xfrm>
              <a:custGeom>
                <a:avLst/>
                <a:gdLst/>
                <a:ahLst/>
                <a:cxnLst/>
                <a:rect l="l" t="t" r="r" b="b"/>
                <a:pathLst>
                  <a:path w="6440" h="6196" fill="none" extrusionOk="0">
                    <a:moveTo>
                      <a:pt x="0" y="6195"/>
                    </a:moveTo>
                    <a:lnTo>
                      <a:pt x="6440" y="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0" name="Google Shape;5880;p27"/>
              <p:cNvSpPr/>
              <p:nvPr/>
            </p:nvSpPr>
            <p:spPr>
              <a:xfrm>
                <a:off x="2597775" y="900075"/>
                <a:ext cx="139825" cy="137600"/>
              </a:xfrm>
              <a:custGeom>
                <a:avLst/>
                <a:gdLst/>
                <a:ahLst/>
                <a:cxnLst/>
                <a:rect l="l" t="t" r="r" b="b"/>
                <a:pathLst>
                  <a:path w="5593" h="5504" extrusionOk="0">
                    <a:moveTo>
                      <a:pt x="4939" y="0"/>
                    </a:moveTo>
                    <a:cubicBezTo>
                      <a:pt x="4784" y="0"/>
                      <a:pt x="4651" y="89"/>
                      <a:pt x="4599" y="120"/>
                    </a:cubicBezTo>
                    <a:cubicBezTo>
                      <a:pt x="4506" y="175"/>
                      <a:pt x="4754" y="425"/>
                      <a:pt x="4754" y="425"/>
                    </a:cubicBezTo>
                    <a:cubicBezTo>
                      <a:pt x="4754" y="425"/>
                      <a:pt x="605" y="4453"/>
                      <a:pt x="303" y="4808"/>
                    </a:cubicBezTo>
                    <a:cubicBezTo>
                      <a:pt x="0" y="5162"/>
                      <a:pt x="111" y="5349"/>
                      <a:pt x="505" y="5503"/>
                    </a:cubicBezTo>
                    <a:cubicBezTo>
                      <a:pt x="505" y="5503"/>
                      <a:pt x="4628" y="1532"/>
                      <a:pt x="4850" y="1205"/>
                    </a:cubicBezTo>
                    <a:cubicBezTo>
                      <a:pt x="5072" y="878"/>
                      <a:pt x="5593" y="626"/>
                      <a:pt x="5315" y="227"/>
                    </a:cubicBezTo>
                    <a:cubicBezTo>
                      <a:pt x="5194" y="53"/>
                      <a:pt x="5060" y="0"/>
                      <a:pt x="49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1" name="Google Shape;5881;p27"/>
              <p:cNvSpPr/>
              <p:nvPr/>
            </p:nvSpPr>
            <p:spPr>
              <a:xfrm>
                <a:off x="2587475" y="833825"/>
                <a:ext cx="96500" cy="70250"/>
              </a:xfrm>
              <a:custGeom>
                <a:avLst/>
                <a:gdLst/>
                <a:ahLst/>
                <a:cxnLst/>
                <a:rect l="l" t="t" r="r" b="b"/>
                <a:pathLst>
                  <a:path w="3860" h="2810" fill="none" extrusionOk="0">
                    <a:moveTo>
                      <a:pt x="1" y="0"/>
                    </a:moveTo>
                    <a:lnTo>
                      <a:pt x="3860"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2" name="Google Shape;5882;p27"/>
              <p:cNvSpPr/>
              <p:nvPr/>
            </p:nvSpPr>
            <p:spPr>
              <a:xfrm>
                <a:off x="2570250" y="850175"/>
                <a:ext cx="96475" cy="70250"/>
              </a:xfrm>
              <a:custGeom>
                <a:avLst/>
                <a:gdLst/>
                <a:ahLst/>
                <a:cxnLst/>
                <a:rect l="l" t="t" r="r" b="b"/>
                <a:pathLst>
                  <a:path w="3859" h="2810" fill="none" extrusionOk="0">
                    <a:moveTo>
                      <a:pt x="1" y="1"/>
                    </a:moveTo>
                    <a:lnTo>
                      <a:pt x="3858"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3" name="Google Shape;5883;p27"/>
              <p:cNvSpPr/>
              <p:nvPr/>
            </p:nvSpPr>
            <p:spPr>
              <a:xfrm>
                <a:off x="2551800" y="866175"/>
                <a:ext cx="96500" cy="70225"/>
              </a:xfrm>
              <a:custGeom>
                <a:avLst/>
                <a:gdLst/>
                <a:ahLst/>
                <a:cxnLst/>
                <a:rect l="l" t="t" r="r" b="b"/>
                <a:pathLst>
                  <a:path w="3860" h="2809" fill="none" extrusionOk="0">
                    <a:moveTo>
                      <a:pt x="1" y="1"/>
                    </a:moveTo>
                    <a:lnTo>
                      <a:pt x="3859"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4" name="Google Shape;5884;p27"/>
              <p:cNvSpPr/>
              <p:nvPr/>
            </p:nvSpPr>
            <p:spPr>
              <a:xfrm>
                <a:off x="2535925" y="881950"/>
                <a:ext cx="96450" cy="70225"/>
              </a:xfrm>
              <a:custGeom>
                <a:avLst/>
                <a:gdLst/>
                <a:ahLst/>
                <a:cxnLst/>
                <a:rect l="l" t="t" r="r" b="b"/>
                <a:pathLst>
                  <a:path w="3858" h="2809" fill="none" extrusionOk="0">
                    <a:moveTo>
                      <a:pt x="1" y="1"/>
                    </a:moveTo>
                    <a:lnTo>
                      <a:pt x="3857"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5" name="Google Shape;5885;p27"/>
              <p:cNvSpPr/>
              <p:nvPr/>
            </p:nvSpPr>
            <p:spPr>
              <a:xfrm>
                <a:off x="2520350" y="901700"/>
                <a:ext cx="96425" cy="70225"/>
              </a:xfrm>
              <a:custGeom>
                <a:avLst/>
                <a:gdLst/>
                <a:ahLst/>
                <a:cxnLst/>
                <a:rect l="l" t="t" r="r" b="b"/>
                <a:pathLst>
                  <a:path w="3857" h="2809" fill="none" extrusionOk="0">
                    <a:moveTo>
                      <a:pt x="1" y="1"/>
                    </a:moveTo>
                    <a:lnTo>
                      <a:pt x="3857"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6" name="Google Shape;5886;p27"/>
              <p:cNvSpPr/>
              <p:nvPr/>
            </p:nvSpPr>
            <p:spPr>
              <a:xfrm>
                <a:off x="2504000" y="916125"/>
                <a:ext cx="96475" cy="70250"/>
              </a:xfrm>
              <a:custGeom>
                <a:avLst/>
                <a:gdLst/>
                <a:ahLst/>
                <a:cxnLst/>
                <a:rect l="l" t="t" r="r" b="b"/>
                <a:pathLst>
                  <a:path w="3859" h="2810" fill="none" extrusionOk="0">
                    <a:moveTo>
                      <a:pt x="1" y="0"/>
                    </a:moveTo>
                    <a:lnTo>
                      <a:pt x="3858"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7" name="Google Shape;5887;p27"/>
              <p:cNvSpPr/>
              <p:nvPr/>
            </p:nvSpPr>
            <p:spPr>
              <a:xfrm>
                <a:off x="2486025" y="931125"/>
                <a:ext cx="96500" cy="70225"/>
              </a:xfrm>
              <a:custGeom>
                <a:avLst/>
                <a:gdLst/>
                <a:ahLst/>
                <a:cxnLst/>
                <a:rect l="l" t="t" r="r" b="b"/>
                <a:pathLst>
                  <a:path w="3860" h="2809" fill="none" extrusionOk="0">
                    <a:moveTo>
                      <a:pt x="1" y="1"/>
                    </a:moveTo>
                    <a:lnTo>
                      <a:pt x="3859"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8" name="Google Shape;5888;p27"/>
              <p:cNvSpPr/>
              <p:nvPr/>
            </p:nvSpPr>
            <p:spPr>
              <a:xfrm>
                <a:off x="2469600" y="945425"/>
                <a:ext cx="96475" cy="70275"/>
              </a:xfrm>
              <a:custGeom>
                <a:avLst/>
                <a:gdLst/>
                <a:ahLst/>
                <a:cxnLst/>
                <a:rect l="l" t="t" r="r" b="b"/>
                <a:pathLst>
                  <a:path w="3859" h="2811" fill="none" extrusionOk="0">
                    <a:moveTo>
                      <a:pt x="0" y="1"/>
                    </a:moveTo>
                    <a:lnTo>
                      <a:pt x="3859" y="281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9" name="Google Shape;5889;p27"/>
              <p:cNvSpPr/>
              <p:nvPr/>
            </p:nvSpPr>
            <p:spPr>
              <a:xfrm>
                <a:off x="2452900" y="965375"/>
                <a:ext cx="96475" cy="70250"/>
              </a:xfrm>
              <a:custGeom>
                <a:avLst/>
                <a:gdLst/>
                <a:ahLst/>
                <a:cxnLst/>
                <a:rect l="l" t="t" r="r" b="b"/>
                <a:pathLst>
                  <a:path w="3859" h="2810" fill="none" extrusionOk="0">
                    <a:moveTo>
                      <a:pt x="1" y="0"/>
                    </a:moveTo>
                    <a:lnTo>
                      <a:pt x="3858"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0" name="Google Shape;5890;p27"/>
              <p:cNvSpPr/>
              <p:nvPr/>
            </p:nvSpPr>
            <p:spPr>
              <a:xfrm>
                <a:off x="2726075" y="937000"/>
                <a:ext cx="96450" cy="70250"/>
              </a:xfrm>
              <a:custGeom>
                <a:avLst/>
                <a:gdLst/>
                <a:ahLst/>
                <a:cxnLst/>
                <a:rect l="l" t="t" r="r" b="b"/>
                <a:pathLst>
                  <a:path w="3858" h="2810" fill="none" extrusionOk="0">
                    <a:moveTo>
                      <a:pt x="0" y="1"/>
                    </a:moveTo>
                    <a:lnTo>
                      <a:pt x="3858"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1" name="Google Shape;5891;p27"/>
              <p:cNvSpPr/>
              <p:nvPr/>
            </p:nvSpPr>
            <p:spPr>
              <a:xfrm>
                <a:off x="2708850" y="953375"/>
                <a:ext cx="96425" cy="70250"/>
              </a:xfrm>
              <a:custGeom>
                <a:avLst/>
                <a:gdLst/>
                <a:ahLst/>
                <a:cxnLst/>
                <a:rect l="l" t="t" r="r" b="b"/>
                <a:pathLst>
                  <a:path w="3857" h="2810" fill="none" extrusionOk="0">
                    <a:moveTo>
                      <a:pt x="0" y="1"/>
                    </a:moveTo>
                    <a:lnTo>
                      <a:pt x="3857"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2" name="Google Shape;5892;p27"/>
              <p:cNvSpPr/>
              <p:nvPr/>
            </p:nvSpPr>
            <p:spPr>
              <a:xfrm>
                <a:off x="2690400" y="969375"/>
                <a:ext cx="96450" cy="70225"/>
              </a:xfrm>
              <a:custGeom>
                <a:avLst/>
                <a:gdLst/>
                <a:ahLst/>
                <a:cxnLst/>
                <a:rect l="l" t="t" r="r" b="b"/>
                <a:pathLst>
                  <a:path w="3858" h="2809" fill="none" extrusionOk="0">
                    <a:moveTo>
                      <a:pt x="0" y="0"/>
                    </a:moveTo>
                    <a:lnTo>
                      <a:pt x="3858"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3" name="Google Shape;5893;p27"/>
              <p:cNvSpPr/>
              <p:nvPr/>
            </p:nvSpPr>
            <p:spPr>
              <a:xfrm>
                <a:off x="2674450" y="985150"/>
                <a:ext cx="96475" cy="70275"/>
              </a:xfrm>
              <a:custGeom>
                <a:avLst/>
                <a:gdLst/>
                <a:ahLst/>
                <a:cxnLst/>
                <a:rect l="l" t="t" r="r" b="b"/>
                <a:pathLst>
                  <a:path w="3859" h="2811" fill="none" extrusionOk="0">
                    <a:moveTo>
                      <a:pt x="1" y="0"/>
                    </a:moveTo>
                    <a:lnTo>
                      <a:pt x="3858" y="281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4" name="Google Shape;5894;p27"/>
              <p:cNvSpPr/>
              <p:nvPr/>
            </p:nvSpPr>
            <p:spPr>
              <a:xfrm>
                <a:off x="2658900" y="1004925"/>
                <a:ext cx="96475" cy="70250"/>
              </a:xfrm>
              <a:custGeom>
                <a:avLst/>
                <a:gdLst/>
                <a:ahLst/>
                <a:cxnLst/>
                <a:rect l="l" t="t" r="r" b="b"/>
                <a:pathLst>
                  <a:path w="3859" h="2810" fill="none" extrusionOk="0">
                    <a:moveTo>
                      <a:pt x="1" y="1"/>
                    </a:moveTo>
                    <a:lnTo>
                      <a:pt x="3858"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5" name="Google Shape;5895;p27"/>
              <p:cNvSpPr/>
              <p:nvPr/>
            </p:nvSpPr>
            <p:spPr>
              <a:xfrm>
                <a:off x="2642600" y="1019300"/>
                <a:ext cx="96425" cy="70250"/>
              </a:xfrm>
              <a:custGeom>
                <a:avLst/>
                <a:gdLst/>
                <a:ahLst/>
                <a:cxnLst/>
                <a:rect l="l" t="t" r="r" b="b"/>
                <a:pathLst>
                  <a:path w="3857" h="2810" fill="none" extrusionOk="0">
                    <a:moveTo>
                      <a:pt x="0" y="1"/>
                    </a:moveTo>
                    <a:lnTo>
                      <a:pt x="3857" y="2810"/>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6" name="Google Shape;5896;p27"/>
              <p:cNvSpPr/>
              <p:nvPr/>
            </p:nvSpPr>
            <p:spPr>
              <a:xfrm>
                <a:off x="2624625" y="1034325"/>
                <a:ext cx="96425" cy="70225"/>
              </a:xfrm>
              <a:custGeom>
                <a:avLst/>
                <a:gdLst/>
                <a:ahLst/>
                <a:cxnLst/>
                <a:rect l="l" t="t" r="r" b="b"/>
                <a:pathLst>
                  <a:path w="3857" h="2809" fill="none" extrusionOk="0">
                    <a:moveTo>
                      <a:pt x="0" y="1"/>
                    </a:moveTo>
                    <a:lnTo>
                      <a:pt x="3856"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7" name="Google Shape;5897;p27"/>
              <p:cNvSpPr/>
              <p:nvPr/>
            </p:nvSpPr>
            <p:spPr>
              <a:xfrm>
                <a:off x="2608150" y="1048650"/>
                <a:ext cx="96500" cy="70250"/>
              </a:xfrm>
              <a:custGeom>
                <a:avLst/>
                <a:gdLst/>
                <a:ahLst/>
                <a:cxnLst/>
                <a:rect l="l" t="t" r="r" b="b"/>
                <a:pathLst>
                  <a:path w="3860" h="2810" fill="none" extrusionOk="0">
                    <a:moveTo>
                      <a:pt x="0" y="1"/>
                    </a:moveTo>
                    <a:lnTo>
                      <a:pt x="3859" y="2809"/>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8" name="Google Shape;5898;p27"/>
              <p:cNvSpPr/>
              <p:nvPr/>
            </p:nvSpPr>
            <p:spPr>
              <a:xfrm>
                <a:off x="2591500" y="1068600"/>
                <a:ext cx="96425" cy="70200"/>
              </a:xfrm>
              <a:custGeom>
                <a:avLst/>
                <a:gdLst/>
                <a:ahLst/>
                <a:cxnLst/>
                <a:rect l="l" t="t" r="r" b="b"/>
                <a:pathLst>
                  <a:path w="3857" h="2808" fill="none" extrusionOk="0">
                    <a:moveTo>
                      <a:pt x="0" y="0"/>
                    </a:moveTo>
                    <a:lnTo>
                      <a:pt x="3856" y="280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899" name="Google Shape;5899;p27"/>
            <p:cNvSpPr/>
            <p:nvPr/>
          </p:nvSpPr>
          <p:spPr>
            <a:xfrm>
              <a:off x="8402127" y="4491804"/>
              <a:ext cx="993775" cy="993715"/>
            </a:xfrm>
            <a:custGeom>
              <a:avLst/>
              <a:gdLst/>
              <a:ahLst/>
              <a:cxnLst/>
              <a:rect l="l" t="t" r="r" b="b"/>
              <a:pathLst>
                <a:path w="16658" h="16657" fill="none" extrusionOk="0">
                  <a:moveTo>
                    <a:pt x="8104" y="16603"/>
                  </a:moveTo>
                  <a:lnTo>
                    <a:pt x="54" y="8370"/>
                  </a:lnTo>
                  <a:cubicBezTo>
                    <a:pt x="1" y="8317"/>
                    <a:pt x="3" y="8232"/>
                    <a:pt x="55" y="8180"/>
                  </a:cubicBezTo>
                  <a:lnTo>
                    <a:pt x="8366" y="54"/>
                  </a:lnTo>
                  <a:cubicBezTo>
                    <a:pt x="8417" y="1"/>
                    <a:pt x="8503" y="3"/>
                    <a:pt x="8555" y="55"/>
                  </a:cubicBezTo>
                  <a:lnTo>
                    <a:pt x="16606" y="8289"/>
                  </a:lnTo>
                  <a:cubicBezTo>
                    <a:pt x="16657" y="8341"/>
                    <a:pt x="16656" y="8426"/>
                    <a:pt x="16604" y="8478"/>
                  </a:cubicBezTo>
                  <a:lnTo>
                    <a:pt x="8294" y="16605"/>
                  </a:lnTo>
                  <a:cubicBezTo>
                    <a:pt x="8241" y="16656"/>
                    <a:pt x="8156" y="16655"/>
                    <a:pt x="8104" y="16603"/>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0" name="Google Shape;5900;p27"/>
            <p:cNvSpPr/>
            <p:nvPr/>
          </p:nvSpPr>
          <p:spPr>
            <a:xfrm>
              <a:off x="2220427" y="4858504"/>
              <a:ext cx="993775" cy="993715"/>
            </a:xfrm>
            <a:custGeom>
              <a:avLst/>
              <a:gdLst/>
              <a:ahLst/>
              <a:cxnLst/>
              <a:rect l="l" t="t" r="r" b="b"/>
              <a:pathLst>
                <a:path w="16658" h="16657" fill="none" extrusionOk="0">
                  <a:moveTo>
                    <a:pt x="8104" y="16603"/>
                  </a:moveTo>
                  <a:lnTo>
                    <a:pt x="54" y="8370"/>
                  </a:lnTo>
                  <a:cubicBezTo>
                    <a:pt x="1" y="8317"/>
                    <a:pt x="3" y="8232"/>
                    <a:pt x="55" y="8180"/>
                  </a:cubicBezTo>
                  <a:lnTo>
                    <a:pt x="8366" y="54"/>
                  </a:lnTo>
                  <a:cubicBezTo>
                    <a:pt x="8417" y="1"/>
                    <a:pt x="8503" y="3"/>
                    <a:pt x="8555" y="55"/>
                  </a:cubicBezTo>
                  <a:lnTo>
                    <a:pt x="16606" y="8289"/>
                  </a:lnTo>
                  <a:cubicBezTo>
                    <a:pt x="16657" y="8341"/>
                    <a:pt x="16656" y="8426"/>
                    <a:pt x="16604" y="8478"/>
                  </a:cubicBezTo>
                  <a:lnTo>
                    <a:pt x="8294" y="16605"/>
                  </a:lnTo>
                  <a:cubicBezTo>
                    <a:pt x="8241" y="16656"/>
                    <a:pt x="8156" y="16655"/>
                    <a:pt x="8104" y="16603"/>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01" name="Google Shape;5901;p27"/>
            <p:cNvGrpSpPr/>
            <p:nvPr/>
          </p:nvGrpSpPr>
          <p:grpSpPr>
            <a:xfrm rot="-1799997" flipH="1">
              <a:off x="-285814" y="2450767"/>
              <a:ext cx="538519" cy="758278"/>
              <a:chOff x="3314575" y="1081200"/>
              <a:chExt cx="158425" cy="223075"/>
            </a:xfrm>
          </p:grpSpPr>
          <p:sp>
            <p:nvSpPr>
              <p:cNvPr id="5902" name="Google Shape;5902;p27"/>
              <p:cNvSpPr/>
              <p:nvPr/>
            </p:nvSpPr>
            <p:spPr>
              <a:xfrm>
                <a:off x="3314575" y="1282725"/>
                <a:ext cx="17150" cy="21550"/>
              </a:xfrm>
              <a:custGeom>
                <a:avLst/>
                <a:gdLst/>
                <a:ahLst/>
                <a:cxnLst/>
                <a:rect l="l" t="t" r="r" b="b"/>
                <a:pathLst>
                  <a:path w="686" h="862" fill="none" extrusionOk="0">
                    <a:moveTo>
                      <a:pt x="95" y="1"/>
                    </a:moveTo>
                    <a:lnTo>
                      <a:pt x="1" y="861"/>
                    </a:lnTo>
                    <a:lnTo>
                      <a:pt x="686" y="416"/>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03" name="Google Shape;5903;p27"/>
              <p:cNvGrpSpPr/>
              <p:nvPr/>
            </p:nvGrpSpPr>
            <p:grpSpPr>
              <a:xfrm>
                <a:off x="3314575" y="1081200"/>
                <a:ext cx="158425" cy="223075"/>
                <a:chOff x="3314575" y="1081200"/>
                <a:chExt cx="158425" cy="223075"/>
              </a:xfrm>
            </p:grpSpPr>
            <p:sp>
              <p:nvSpPr>
                <p:cNvPr id="5904" name="Google Shape;5904;p27"/>
                <p:cNvSpPr/>
                <p:nvPr/>
              </p:nvSpPr>
              <p:spPr>
                <a:xfrm>
                  <a:off x="3314575" y="1247425"/>
                  <a:ext cx="45900" cy="56850"/>
                </a:xfrm>
                <a:custGeom>
                  <a:avLst/>
                  <a:gdLst/>
                  <a:ahLst/>
                  <a:cxnLst/>
                  <a:rect l="l" t="t" r="r" b="b"/>
                  <a:pathLst>
                    <a:path w="1836" h="2274" fill="none" extrusionOk="0">
                      <a:moveTo>
                        <a:pt x="253" y="1"/>
                      </a:moveTo>
                      <a:lnTo>
                        <a:pt x="95" y="1413"/>
                      </a:lnTo>
                      <a:lnTo>
                        <a:pt x="1" y="2273"/>
                      </a:lnTo>
                      <a:lnTo>
                        <a:pt x="686" y="1828"/>
                      </a:lnTo>
                      <a:lnTo>
                        <a:pt x="1835" y="107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5" name="Google Shape;5905;p27"/>
                <p:cNvSpPr/>
                <p:nvPr/>
              </p:nvSpPr>
              <p:spPr>
                <a:xfrm>
                  <a:off x="3320900" y="1113075"/>
                  <a:ext cx="129200" cy="161325"/>
                </a:xfrm>
                <a:custGeom>
                  <a:avLst/>
                  <a:gdLst/>
                  <a:ahLst/>
                  <a:cxnLst/>
                  <a:rect l="l" t="t" r="r" b="b"/>
                  <a:pathLst>
                    <a:path w="5168" h="6453" fill="none" extrusionOk="0">
                      <a:moveTo>
                        <a:pt x="5167" y="1079"/>
                      </a:moveTo>
                      <a:lnTo>
                        <a:pt x="1582" y="6452"/>
                      </a:lnTo>
                      <a:lnTo>
                        <a:pt x="511" y="6379"/>
                      </a:lnTo>
                      <a:lnTo>
                        <a:pt x="0" y="5375"/>
                      </a:lnTo>
                      <a:lnTo>
                        <a:pt x="3585" y="0"/>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6" name="Google Shape;5906;p27"/>
                <p:cNvSpPr/>
                <p:nvPr/>
              </p:nvSpPr>
              <p:spPr>
                <a:xfrm>
                  <a:off x="3410175" y="1081200"/>
                  <a:ext cx="62825" cy="59625"/>
                </a:xfrm>
                <a:custGeom>
                  <a:avLst/>
                  <a:gdLst/>
                  <a:ahLst/>
                  <a:cxnLst/>
                  <a:rect l="l" t="t" r="r" b="b"/>
                  <a:pathLst>
                    <a:path w="2513" h="2385" fill="none" extrusionOk="0">
                      <a:moveTo>
                        <a:pt x="1584" y="2384"/>
                      </a:moveTo>
                      <a:cubicBezTo>
                        <a:pt x="1584" y="2384"/>
                        <a:pt x="2513" y="1446"/>
                        <a:pt x="1614" y="764"/>
                      </a:cubicBezTo>
                      <a:cubicBezTo>
                        <a:pt x="606" y="1"/>
                        <a:pt x="0" y="1306"/>
                        <a:pt x="0" y="1306"/>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7" name="Google Shape;5907;p27"/>
                <p:cNvSpPr/>
                <p:nvPr/>
              </p:nvSpPr>
              <p:spPr>
                <a:xfrm>
                  <a:off x="3396575" y="1121750"/>
                  <a:ext cx="50875" cy="34700"/>
                </a:xfrm>
                <a:custGeom>
                  <a:avLst/>
                  <a:gdLst/>
                  <a:ahLst/>
                  <a:cxnLst/>
                  <a:rect l="l" t="t" r="r" b="b"/>
                  <a:pathLst>
                    <a:path w="2035" h="1388" fill="none" extrusionOk="0">
                      <a:moveTo>
                        <a:pt x="0" y="0"/>
                      </a:moveTo>
                      <a:lnTo>
                        <a:pt x="2034" y="1387"/>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8" name="Google Shape;5908;p27"/>
                <p:cNvSpPr/>
                <p:nvPr/>
              </p:nvSpPr>
              <p:spPr>
                <a:xfrm>
                  <a:off x="3404575" y="1110000"/>
                  <a:ext cx="50875" cy="34675"/>
                </a:xfrm>
                <a:custGeom>
                  <a:avLst/>
                  <a:gdLst/>
                  <a:ahLst/>
                  <a:cxnLst/>
                  <a:rect l="l" t="t" r="r" b="b"/>
                  <a:pathLst>
                    <a:path w="2035" h="1387" fill="none" extrusionOk="0">
                      <a:moveTo>
                        <a:pt x="1" y="1"/>
                      </a:moveTo>
                      <a:lnTo>
                        <a:pt x="2035" y="1386"/>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9" name="Google Shape;5909;p27"/>
                <p:cNvSpPr/>
                <p:nvPr/>
              </p:nvSpPr>
              <p:spPr>
                <a:xfrm>
                  <a:off x="3333675" y="1140000"/>
                  <a:ext cx="88400" cy="132575"/>
                </a:xfrm>
                <a:custGeom>
                  <a:avLst/>
                  <a:gdLst/>
                  <a:ahLst/>
                  <a:cxnLst/>
                  <a:rect l="l" t="t" r="r" b="b"/>
                  <a:pathLst>
                    <a:path w="3536" h="5303" fill="none" extrusionOk="0">
                      <a:moveTo>
                        <a:pt x="0" y="5302"/>
                      </a:moveTo>
                      <a:lnTo>
                        <a:pt x="3536" y="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grpSp>
          <p:nvGrpSpPr>
            <p:cNvPr id="5910" name="Google Shape;5910;p27"/>
            <p:cNvGrpSpPr/>
            <p:nvPr/>
          </p:nvGrpSpPr>
          <p:grpSpPr>
            <a:xfrm rot="10800000" flipH="1">
              <a:off x="8767455" y="1396307"/>
              <a:ext cx="213514" cy="264342"/>
              <a:chOff x="3253150" y="1790000"/>
              <a:chExt cx="89475" cy="110775"/>
            </a:xfrm>
          </p:grpSpPr>
          <p:sp>
            <p:nvSpPr>
              <p:cNvPr id="5911" name="Google Shape;5911;p27"/>
              <p:cNvSpPr/>
              <p:nvPr/>
            </p:nvSpPr>
            <p:spPr>
              <a:xfrm>
                <a:off x="3253150" y="1790000"/>
                <a:ext cx="56275" cy="67900"/>
              </a:xfrm>
              <a:custGeom>
                <a:avLst/>
                <a:gdLst/>
                <a:ahLst/>
                <a:cxnLst/>
                <a:rect l="l" t="t" r="r" b="b"/>
                <a:pathLst>
                  <a:path w="2251" h="2716" extrusionOk="0">
                    <a:moveTo>
                      <a:pt x="1" y="1"/>
                    </a:moveTo>
                    <a:lnTo>
                      <a:pt x="714" y="1709"/>
                    </a:lnTo>
                    <a:lnTo>
                      <a:pt x="1133" y="2715"/>
                    </a:lnTo>
                    <a:lnTo>
                      <a:pt x="2251" y="2041"/>
                    </a:lnTo>
                    <a:lnTo>
                      <a:pt x="1606" y="1457"/>
                    </a:lnTo>
                    <a:lnTo>
                      <a:pt x="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2" name="Google Shape;5912;p27"/>
              <p:cNvSpPr/>
              <p:nvPr/>
            </p:nvSpPr>
            <p:spPr>
              <a:xfrm>
                <a:off x="3270975" y="1826425"/>
                <a:ext cx="38450" cy="31475"/>
              </a:xfrm>
              <a:custGeom>
                <a:avLst/>
                <a:gdLst/>
                <a:ahLst/>
                <a:cxnLst/>
                <a:rect l="l" t="t" r="r" b="b"/>
                <a:pathLst>
                  <a:path w="1538" h="1259" extrusionOk="0">
                    <a:moveTo>
                      <a:pt x="893" y="0"/>
                    </a:moveTo>
                    <a:lnTo>
                      <a:pt x="1" y="252"/>
                    </a:lnTo>
                    <a:lnTo>
                      <a:pt x="420" y="1258"/>
                    </a:lnTo>
                    <a:lnTo>
                      <a:pt x="1538" y="584"/>
                    </a:lnTo>
                    <a:lnTo>
                      <a:pt x="89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3" name="Google Shape;5913;p27"/>
              <p:cNvSpPr/>
              <p:nvPr/>
            </p:nvSpPr>
            <p:spPr>
              <a:xfrm>
                <a:off x="3253700" y="1822875"/>
                <a:ext cx="88925" cy="53500"/>
              </a:xfrm>
              <a:custGeom>
                <a:avLst/>
                <a:gdLst/>
                <a:ahLst/>
                <a:cxnLst/>
                <a:rect l="l" t="t" r="r" b="b"/>
                <a:pathLst>
                  <a:path w="3557" h="2140" extrusionOk="0">
                    <a:moveTo>
                      <a:pt x="2819" y="0"/>
                    </a:moveTo>
                    <a:cubicBezTo>
                      <a:pt x="2453" y="0"/>
                      <a:pt x="1814" y="192"/>
                      <a:pt x="1250" y="517"/>
                    </a:cubicBezTo>
                    <a:cubicBezTo>
                      <a:pt x="0" y="1237"/>
                      <a:pt x="131" y="1799"/>
                      <a:pt x="131" y="1803"/>
                    </a:cubicBezTo>
                    <a:cubicBezTo>
                      <a:pt x="105" y="2007"/>
                      <a:pt x="263" y="2140"/>
                      <a:pt x="565" y="2140"/>
                    </a:cubicBezTo>
                    <a:cubicBezTo>
                      <a:pt x="887" y="2140"/>
                      <a:pt x="1373" y="1989"/>
                      <a:pt x="1975" y="1615"/>
                    </a:cubicBezTo>
                    <a:cubicBezTo>
                      <a:pt x="3169" y="871"/>
                      <a:pt x="3556" y="132"/>
                      <a:pt x="2958" y="12"/>
                    </a:cubicBezTo>
                    <a:cubicBezTo>
                      <a:pt x="2918" y="4"/>
                      <a:pt x="2871" y="0"/>
                      <a:pt x="281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4" name="Google Shape;5914;p27"/>
              <p:cNvSpPr/>
              <p:nvPr/>
            </p:nvSpPr>
            <p:spPr>
              <a:xfrm>
                <a:off x="3253700" y="1835825"/>
                <a:ext cx="49450" cy="40575"/>
              </a:xfrm>
              <a:custGeom>
                <a:avLst/>
                <a:gdLst/>
                <a:ahLst/>
                <a:cxnLst/>
                <a:rect l="l" t="t" r="r" b="b"/>
                <a:pathLst>
                  <a:path w="1978" h="1623" extrusionOk="0">
                    <a:moveTo>
                      <a:pt x="1251" y="0"/>
                    </a:moveTo>
                    <a:lnTo>
                      <a:pt x="1251" y="0"/>
                    </a:lnTo>
                    <a:cubicBezTo>
                      <a:pt x="0" y="719"/>
                      <a:pt x="133" y="1281"/>
                      <a:pt x="133" y="1286"/>
                    </a:cubicBezTo>
                    <a:cubicBezTo>
                      <a:pt x="106" y="1490"/>
                      <a:pt x="264" y="1622"/>
                      <a:pt x="566" y="1622"/>
                    </a:cubicBezTo>
                    <a:cubicBezTo>
                      <a:pt x="888" y="1622"/>
                      <a:pt x="1374" y="1472"/>
                      <a:pt x="1976" y="1098"/>
                    </a:cubicBezTo>
                    <a:cubicBezTo>
                      <a:pt x="1977" y="1098"/>
                      <a:pt x="1977" y="1098"/>
                      <a:pt x="1977" y="1098"/>
                    </a:cubicBezTo>
                    <a:lnTo>
                      <a:pt x="1977" y="1098"/>
                    </a:lnTo>
                    <a:cubicBezTo>
                      <a:pt x="1969" y="1098"/>
                      <a:pt x="1573" y="1193"/>
                      <a:pt x="1234" y="1193"/>
                    </a:cubicBezTo>
                    <a:cubicBezTo>
                      <a:pt x="986" y="1193"/>
                      <a:pt x="769" y="1142"/>
                      <a:pt x="756" y="965"/>
                    </a:cubicBezTo>
                    <a:cubicBezTo>
                      <a:pt x="714" y="409"/>
                      <a:pt x="1251" y="0"/>
                      <a:pt x="125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5" name="Google Shape;5915;p27"/>
              <p:cNvSpPr/>
              <p:nvPr/>
            </p:nvSpPr>
            <p:spPr>
              <a:xfrm>
                <a:off x="3281450" y="1840775"/>
                <a:ext cx="58950" cy="60000"/>
              </a:xfrm>
              <a:custGeom>
                <a:avLst/>
                <a:gdLst/>
                <a:ahLst/>
                <a:cxnLst/>
                <a:rect l="l" t="t" r="r" b="b"/>
                <a:pathLst>
                  <a:path w="2358" h="2400" extrusionOk="0">
                    <a:moveTo>
                      <a:pt x="976" y="1"/>
                    </a:moveTo>
                    <a:cubicBezTo>
                      <a:pt x="842" y="1"/>
                      <a:pt x="645" y="25"/>
                      <a:pt x="444" y="145"/>
                    </a:cubicBezTo>
                    <a:cubicBezTo>
                      <a:pt x="140" y="326"/>
                      <a:pt x="30" y="607"/>
                      <a:pt x="1" y="684"/>
                    </a:cubicBezTo>
                    <a:lnTo>
                      <a:pt x="551" y="1890"/>
                    </a:lnTo>
                    <a:cubicBezTo>
                      <a:pt x="698" y="2213"/>
                      <a:pt x="1016" y="2399"/>
                      <a:pt x="1344" y="2399"/>
                    </a:cubicBezTo>
                    <a:cubicBezTo>
                      <a:pt x="1494" y="2399"/>
                      <a:pt x="1647" y="2360"/>
                      <a:pt x="1786" y="2278"/>
                    </a:cubicBezTo>
                    <a:cubicBezTo>
                      <a:pt x="2265" y="1995"/>
                      <a:pt x="2358" y="1345"/>
                      <a:pt x="1981" y="938"/>
                    </a:cubicBezTo>
                    <a:lnTo>
                      <a:pt x="1119" y="10"/>
                    </a:lnTo>
                    <a:cubicBezTo>
                      <a:pt x="1092" y="7"/>
                      <a:pt x="1041" y="1"/>
                      <a:pt x="97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6" name="Google Shape;5916;p27"/>
              <p:cNvSpPr/>
              <p:nvPr/>
            </p:nvSpPr>
            <p:spPr>
              <a:xfrm>
                <a:off x="3281450" y="1840200"/>
                <a:ext cx="27975" cy="17700"/>
              </a:xfrm>
              <a:custGeom>
                <a:avLst/>
                <a:gdLst/>
                <a:ahLst/>
                <a:cxnLst/>
                <a:rect l="l" t="t" r="r" b="b"/>
                <a:pathLst>
                  <a:path w="1119" h="708" extrusionOk="0">
                    <a:moveTo>
                      <a:pt x="887" y="0"/>
                    </a:moveTo>
                    <a:cubicBezTo>
                      <a:pt x="845" y="0"/>
                      <a:pt x="803" y="3"/>
                      <a:pt x="762" y="8"/>
                    </a:cubicBezTo>
                    <a:cubicBezTo>
                      <a:pt x="398" y="57"/>
                      <a:pt x="71" y="346"/>
                      <a:pt x="1" y="707"/>
                    </a:cubicBezTo>
                    <a:cubicBezTo>
                      <a:pt x="113" y="503"/>
                      <a:pt x="264" y="329"/>
                      <a:pt x="463" y="209"/>
                    </a:cubicBezTo>
                    <a:cubicBezTo>
                      <a:pt x="662" y="89"/>
                      <a:pt x="885" y="37"/>
                      <a:pt x="1119" y="33"/>
                    </a:cubicBezTo>
                    <a:cubicBezTo>
                      <a:pt x="1044" y="10"/>
                      <a:pt x="966" y="0"/>
                      <a:pt x="88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917" name="Google Shape;5917;p27"/>
            <p:cNvGrpSpPr/>
            <p:nvPr/>
          </p:nvGrpSpPr>
          <p:grpSpPr>
            <a:xfrm rot="10800000">
              <a:off x="1187243" y="120494"/>
              <a:ext cx="213514" cy="264342"/>
              <a:chOff x="3253150" y="1790000"/>
              <a:chExt cx="89475" cy="110775"/>
            </a:xfrm>
          </p:grpSpPr>
          <p:sp>
            <p:nvSpPr>
              <p:cNvPr id="5918" name="Google Shape;5918;p27"/>
              <p:cNvSpPr/>
              <p:nvPr/>
            </p:nvSpPr>
            <p:spPr>
              <a:xfrm>
                <a:off x="3253150" y="1790000"/>
                <a:ext cx="56275" cy="67900"/>
              </a:xfrm>
              <a:custGeom>
                <a:avLst/>
                <a:gdLst/>
                <a:ahLst/>
                <a:cxnLst/>
                <a:rect l="l" t="t" r="r" b="b"/>
                <a:pathLst>
                  <a:path w="2251" h="2716" extrusionOk="0">
                    <a:moveTo>
                      <a:pt x="1" y="1"/>
                    </a:moveTo>
                    <a:lnTo>
                      <a:pt x="714" y="1709"/>
                    </a:lnTo>
                    <a:lnTo>
                      <a:pt x="1133" y="2715"/>
                    </a:lnTo>
                    <a:lnTo>
                      <a:pt x="2251" y="2041"/>
                    </a:lnTo>
                    <a:lnTo>
                      <a:pt x="1606" y="1457"/>
                    </a:lnTo>
                    <a:lnTo>
                      <a:pt x="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9" name="Google Shape;5919;p27"/>
              <p:cNvSpPr/>
              <p:nvPr/>
            </p:nvSpPr>
            <p:spPr>
              <a:xfrm>
                <a:off x="3270975" y="1826425"/>
                <a:ext cx="38450" cy="31475"/>
              </a:xfrm>
              <a:custGeom>
                <a:avLst/>
                <a:gdLst/>
                <a:ahLst/>
                <a:cxnLst/>
                <a:rect l="l" t="t" r="r" b="b"/>
                <a:pathLst>
                  <a:path w="1538" h="1259" extrusionOk="0">
                    <a:moveTo>
                      <a:pt x="893" y="0"/>
                    </a:moveTo>
                    <a:lnTo>
                      <a:pt x="1" y="252"/>
                    </a:lnTo>
                    <a:lnTo>
                      <a:pt x="420" y="1258"/>
                    </a:lnTo>
                    <a:lnTo>
                      <a:pt x="1538" y="584"/>
                    </a:lnTo>
                    <a:lnTo>
                      <a:pt x="89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0" name="Google Shape;5920;p27"/>
              <p:cNvSpPr/>
              <p:nvPr/>
            </p:nvSpPr>
            <p:spPr>
              <a:xfrm>
                <a:off x="3253700" y="1822875"/>
                <a:ext cx="88925" cy="53500"/>
              </a:xfrm>
              <a:custGeom>
                <a:avLst/>
                <a:gdLst/>
                <a:ahLst/>
                <a:cxnLst/>
                <a:rect l="l" t="t" r="r" b="b"/>
                <a:pathLst>
                  <a:path w="3557" h="2140" extrusionOk="0">
                    <a:moveTo>
                      <a:pt x="2819" y="0"/>
                    </a:moveTo>
                    <a:cubicBezTo>
                      <a:pt x="2453" y="0"/>
                      <a:pt x="1814" y="192"/>
                      <a:pt x="1250" y="517"/>
                    </a:cubicBezTo>
                    <a:cubicBezTo>
                      <a:pt x="0" y="1237"/>
                      <a:pt x="131" y="1799"/>
                      <a:pt x="131" y="1803"/>
                    </a:cubicBezTo>
                    <a:cubicBezTo>
                      <a:pt x="105" y="2007"/>
                      <a:pt x="263" y="2140"/>
                      <a:pt x="565" y="2140"/>
                    </a:cubicBezTo>
                    <a:cubicBezTo>
                      <a:pt x="887" y="2140"/>
                      <a:pt x="1373" y="1989"/>
                      <a:pt x="1975" y="1615"/>
                    </a:cubicBezTo>
                    <a:cubicBezTo>
                      <a:pt x="3169" y="871"/>
                      <a:pt x="3556" y="132"/>
                      <a:pt x="2958" y="12"/>
                    </a:cubicBezTo>
                    <a:cubicBezTo>
                      <a:pt x="2918" y="4"/>
                      <a:pt x="2871" y="0"/>
                      <a:pt x="28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1" name="Google Shape;5921;p27"/>
              <p:cNvSpPr/>
              <p:nvPr/>
            </p:nvSpPr>
            <p:spPr>
              <a:xfrm>
                <a:off x="3253700" y="1835825"/>
                <a:ext cx="49450" cy="40575"/>
              </a:xfrm>
              <a:custGeom>
                <a:avLst/>
                <a:gdLst/>
                <a:ahLst/>
                <a:cxnLst/>
                <a:rect l="l" t="t" r="r" b="b"/>
                <a:pathLst>
                  <a:path w="1978" h="1623" extrusionOk="0">
                    <a:moveTo>
                      <a:pt x="1251" y="0"/>
                    </a:moveTo>
                    <a:lnTo>
                      <a:pt x="1251" y="0"/>
                    </a:lnTo>
                    <a:cubicBezTo>
                      <a:pt x="0" y="719"/>
                      <a:pt x="133" y="1281"/>
                      <a:pt x="133" y="1286"/>
                    </a:cubicBezTo>
                    <a:cubicBezTo>
                      <a:pt x="106" y="1490"/>
                      <a:pt x="264" y="1622"/>
                      <a:pt x="566" y="1622"/>
                    </a:cubicBezTo>
                    <a:cubicBezTo>
                      <a:pt x="888" y="1622"/>
                      <a:pt x="1374" y="1472"/>
                      <a:pt x="1976" y="1098"/>
                    </a:cubicBezTo>
                    <a:cubicBezTo>
                      <a:pt x="1977" y="1098"/>
                      <a:pt x="1977" y="1098"/>
                      <a:pt x="1977" y="1098"/>
                    </a:cubicBezTo>
                    <a:lnTo>
                      <a:pt x="1977" y="1098"/>
                    </a:lnTo>
                    <a:cubicBezTo>
                      <a:pt x="1969" y="1098"/>
                      <a:pt x="1573" y="1193"/>
                      <a:pt x="1234" y="1193"/>
                    </a:cubicBezTo>
                    <a:cubicBezTo>
                      <a:pt x="986" y="1193"/>
                      <a:pt x="769" y="1142"/>
                      <a:pt x="756" y="965"/>
                    </a:cubicBezTo>
                    <a:cubicBezTo>
                      <a:pt x="714" y="409"/>
                      <a:pt x="1251" y="0"/>
                      <a:pt x="125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2" name="Google Shape;5922;p27"/>
              <p:cNvSpPr/>
              <p:nvPr/>
            </p:nvSpPr>
            <p:spPr>
              <a:xfrm>
                <a:off x="3281450" y="1840775"/>
                <a:ext cx="58950" cy="60000"/>
              </a:xfrm>
              <a:custGeom>
                <a:avLst/>
                <a:gdLst/>
                <a:ahLst/>
                <a:cxnLst/>
                <a:rect l="l" t="t" r="r" b="b"/>
                <a:pathLst>
                  <a:path w="2358" h="2400" extrusionOk="0">
                    <a:moveTo>
                      <a:pt x="976" y="1"/>
                    </a:moveTo>
                    <a:cubicBezTo>
                      <a:pt x="842" y="1"/>
                      <a:pt x="645" y="25"/>
                      <a:pt x="444" y="145"/>
                    </a:cubicBezTo>
                    <a:cubicBezTo>
                      <a:pt x="140" y="326"/>
                      <a:pt x="30" y="607"/>
                      <a:pt x="1" y="684"/>
                    </a:cubicBezTo>
                    <a:lnTo>
                      <a:pt x="551" y="1890"/>
                    </a:lnTo>
                    <a:cubicBezTo>
                      <a:pt x="698" y="2213"/>
                      <a:pt x="1016" y="2399"/>
                      <a:pt x="1344" y="2399"/>
                    </a:cubicBezTo>
                    <a:cubicBezTo>
                      <a:pt x="1494" y="2399"/>
                      <a:pt x="1647" y="2360"/>
                      <a:pt x="1786" y="2278"/>
                    </a:cubicBezTo>
                    <a:cubicBezTo>
                      <a:pt x="2265" y="1995"/>
                      <a:pt x="2358" y="1345"/>
                      <a:pt x="1981" y="938"/>
                    </a:cubicBezTo>
                    <a:lnTo>
                      <a:pt x="1119" y="10"/>
                    </a:lnTo>
                    <a:cubicBezTo>
                      <a:pt x="1092" y="7"/>
                      <a:pt x="1041" y="1"/>
                      <a:pt x="97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3" name="Google Shape;5923;p27"/>
              <p:cNvSpPr/>
              <p:nvPr/>
            </p:nvSpPr>
            <p:spPr>
              <a:xfrm>
                <a:off x="3281450" y="1840200"/>
                <a:ext cx="27975" cy="17700"/>
              </a:xfrm>
              <a:custGeom>
                <a:avLst/>
                <a:gdLst/>
                <a:ahLst/>
                <a:cxnLst/>
                <a:rect l="l" t="t" r="r" b="b"/>
                <a:pathLst>
                  <a:path w="1119" h="708" extrusionOk="0">
                    <a:moveTo>
                      <a:pt x="887" y="0"/>
                    </a:moveTo>
                    <a:cubicBezTo>
                      <a:pt x="845" y="0"/>
                      <a:pt x="803" y="3"/>
                      <a:pt x="762" y="8"/>
                    </a:cubicBezTo>
                    <a:cubicBezTo>
                      <a:pt x="398" y="57"/>
                      <a:pt x="71" y="346"/>
                      <a:pt x="1" y="707"/>
                    </a:cubicBezTo>
                    <a:cubicBezTo>
                      <a:pt x="113" y="503"/>
                      <a:pt x="264" y="329"/>
                      <a:pt x="463" y="209"/>
                    </a:cubicBezTo>
                    <a:cubicBezTo>
                      <a:pt x="662" y="89"/>
                      <a:pt x="885" y="37"/>
                      <a:pt x="1119" y="33"/>
                    </a:cubicBezTo>
                    <a:cubicBezTo>
                      <a:pt x="1044" y="10"/>
                      <a:pt x="966" y="0"/>
                      <a:pt x="88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924" name="Google Shape;5924;p27"/>
            <p:cNvSpPr/>
            <p:nvPr/>
          </p:nvSpPr>
          <p:spPr>
            <a:xfrm>
              <a:off x="168537" y="1354272"/>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5" name="Google Shape;5925;p27"/>
            <p:cNvSpPr/>
            <p:nvPr/>
          </p:nvSpPr>
          <p:spPr>
            <a:xfrm>
              <a:off x="362362" y="2621035"/>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6" name="Google Shape;5926;p27"/>
            <p:cNvSpPr/>
            <p:nvPr/>
          </p:nvSpPr>
          <p:spPr>
            <a:xfrm>
              <a:off x="292187" y="4059835"/>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7" name="Google Shape;5927;p27"/>
            <p:cNvSpPr/>
            <p:nvPr/>
          </p:nvSpPr>
          <p:spPr>
            <a:xfrm>
              <a:off x="3383212" y="4858497"/>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28" name="Google Shape;5928;p27"/>
            <p:cNvGrpSpPr/>
            <p:nvPr/>
          </p:nvGrpSpPr>
          <p:grpSpPr>
            <a:xfrm rot="10800000" flipH="1">
              <a:off x="6158908" y="4782085"/>
              <a:ext cx="538518" cy="758277"/>
              <a:chOff x="3314575" y="1081200"/>
              <a:chExt cx="158425" cy="223075"/>
            </a:xfrm>
          </p:grpSpPr>
          <p:sp>
            <p:nvSpPr>
              <p:cNvPr id="5929" name="Google Shape;5929;p27"/>
              <p:cNvSpPr/>
              <p:nvPr/>
            </p:nvSpPr>
            <p:spPr>
              <a:xfrm>
                <a:off x="3314575" y="1282725"/>
                <a:ext cx="17150" cy="21550"/>
              </a:xfrm>
              <a:custGeom>
                <a:avLst/>
                <a:gdLst/>
                <a:ahLst/>
                <a:cxnLst/>
                <a:rect l="l" t="t" r="r" b="b"/>
                <a:pathLst>
                  <a:path w="686" h="862" fill="none" extrusionOk="0">
                    <a:moveTo>
                      <a:pt x="95" y="1"/>
                    </a:moveTo>
                    <a:lnTo>
                      <a:pt x="1" y="861"/>
                    </a:lnTo>
                    <a:lnTo>
                      <a:pt x="686" y="416"/>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30" name="Google Shape;5930;p27"/>
              <p:cNvGrpSpPr/>
              <p:nvPr/>
            </p:nvGrpSpPr>
            <p:grpSpPr>
              <a:xfrm>
                <a:off x="3314575" y="1081200"/>
                <a:ext cx="158425" cy="223075"/>
                <a:chOff x="3314575" y="1081200"/>
                <a:chExt cx="158425" cy="223075"/>
              </a:xfrm>
            </p:grpSpPr>
            <p:sp>
              <p:nvSpPr>
                <p:cNvPr id="5931" name="Google Shape;5931;p27"/>
                <p:cNvSpPr/>
                <p:nvPr/>
              </p:nvSpPr>
              <p:spPr>
                <a:xfrm>
                  <a:off x="3314575" y="1247425"/>
                  <a:ext cx="45900" cy="56850"/>
                </a:xfrm>
                <a:custGeom>
                  <a:avLst/>
                  <a:gdLst/>
                  <a:ahLst/>
                  <a:cxnLst/>
                  <a:rect l="l" t="t" r="r" b="b"/>
                  <a:pathLst>
                    <a:path w="1836" h="2274" fill="none" extrusionOk="0">
                      <a:moveTo>
                        <a:pt x="253" y="1"/>
                      </a:moveTo>
                      <a:lnTo>
                        <a:pt x="95" y="1413"/>
                      </a:lnTo>
                      <a:lnTo>
                        <a:pt x="1" y="2273"/>
                      </a:lnTo>
                      <a:lnTo>
                        <a:pt x="686" y="1828"/>
                      </a:lnTo>
                      <a:lnTo>
                        <a:pt x="1835" y="1078"/>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2" name="Google Shape;5932;p27"/>
                <p:cNvSpPr/>
                <p:nvPr/>
              </p:nvSpPr>
              <p:spPr>
                <a:xfrm>
                  <a:off x="3320900" y="1113075"/>
                  <a:ext cx="129200" cy="161325"/>
                </a:xfrm>
                <a:custGeom>
                  <a:avLst/>
                  <a:gdLst/>
                  <a:ahLst/>
                  <a:cxnLst/>
                  <a:rect l="l" t="t" r="r" b="b"/>
                  <a:pathLst>
                    <a:path w="5168" h="6453" fill="none" extrusionOk="0">
                      <a:moveTo>
                        <a:pt x="5167" y="1079"/>
                      </a:moveTo>
                      <a:lnTo>
                        <a:pt x="1582" y="6452"/>
                      </a:lnTo>
                      <a:lnTo>
                        <a:pt x="511" y="6379"/>
                      </a:lnTo>
                      <a:lnTo>
                        <a:pt x="0" y="5375"/>
                      </a:lnTo>
                      <a:lnTo>
                        <a:pt x="3585" y="0"/>
                      </a:ln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3" name="Google Shape;5933;p27"/>
                <p:cNvSpPr/>
                <p:nvPr/>
              </p:nvSpPr>
              <p:spPr>
                <a:xfrm>
                  <a:off x="3410175" y="1081200"/>
                  <a:ext cx="62825" cy="59625"/>
                </a:xfrm>
                <a:custGeom>
                  <a:avLst/>
                  <a:gdLst/>
                  <a:ahLst/>
                  <a:cxnLst/>
                  <a:rect l="l" t="t" r="r" b="b"/>
                  <a:pathLst>
                    <a:path w="2513" h="2385" fill="none" extrusionOk="0">
                      <a:moveTo>
                        <a:pt x="1584" y="2384"/>
                      </a:moveTo>
                      <a:cubicBezTo>
                        <a:pt x="1584" y="2384"/>
                        <a:pt x="2513" y="1446"/>
                        <a:pt x="1614" y="764"/>
                      </a:cubicBezTo>
                      <a:cubicBezTo>
                        <a:pt x="606" y="1"/>
                        <a:pt x="0" y="1306"/>
                        <a:pt x="0" y="1306"/>
                      </a:cubicBezTo>
                      <a:close/>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4" name="Google Shape;5934;p27"/>
                <p:cNvSpPr/>
                <p:nvPr/>
              </p:nvSpPr>
              <p:spPr>
                <a:xfrm>
                  <a:off x="3396575" y="1121750"/>
                  <a:ext cx="50875" cy="34700"/>
                </a:xfrm>
                <a:custGeom>
                  <a:avLst/>
                  <a:gdLst/>
                  <a:ahLst/>
                  <a:cxnLst/>
                  <a:rect l="l" t="t" r="r" b="b"/>
                  <a:pathLst>
                    <a:path w="2035" h="1388" fill="none" extrusionOk="0">
                      <a:moveTo>
                        <a:pt x="0" y="0"/>
                      </a:moveTo>
                      <a:lnTo>
                        <a:pt x="2034" y="1387"/>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5" name="Google Shape;5935;p27"/>
                <p:cNvSpPr/>
                <p:nvPr/>
              </p:nvSpPr>
              <p:spPr>
                <a:xfrm>
                  <a:off x="3404575" y="1110000"/>
                  <a:ext cx="50875" cy="34675"/>
                </a:xfrm>
                <a:custGeom>
                  <a:avLst/>
                  <a:gdLst/>
                  <a:ahLst/>
                  <a:cxnLst/>
                  <a:rect l="l" t="t" r="r" b="b"/>
                  <a:pathLst>
                    <a:path w="2035" h="1387" fill="none" extrusionOk="0">
                      <a:moveTo>
                        <a:pt x="1" y="1"/>
                      </a:moveTo>
                      <a:lnTo>
                        <a:pt x="2035" y="1386"/>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6" name="Google Shape;5936;p27"/>
                <p:cNvSpPr/>
                <p:nvPr/>
              </p:nvSpPr>
              <p:spPr>
                <a:xfrm>
                  <a:off x="3333675" y="1140000"/>
                  <a:ext cx="88400" cy="132575"/>
                </a:xfrm>
                <a:custGeom>
                  <a:avLst/>
                  <a:gdLst/>
                  <a:ahLst/>
                  <a:cxnLst/>
                  <a:rect l="l" t="t" r="r" b="b"/>
                  <a:pathLst>
                    <a:path w="3536" h="5303" fill="none" extrusionOk="0">
                      <a:moveTo>
                        <a:pt x="0" y="5302"/>
                      </a:moveTo>
                      <a:lnTo>
                        <a:pt x="3536" y="1"/>
                      </a:lnTo>
                    </a:path>
                  </a:pathLst>
                </a:custGeom>
                <a:noFill/>
                <a:ln w="45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grpSp>
          <p:nvGrpSpPr>
            <p:cNvPr id="5937" name="Google Shape;5937;p27"/>
            <p:cNvGrpSpPr/>
            <p:nvPr/>
          </p:nvGrpSpPr>
          <p:grpSpPr>
            <a:xfrm rot="10800000" flipH="1">
              <a:off x="7179670" y="4808290"/>
              <a:ext cx="626993" cy="639171"/>
              <a:chOff x="2544875" y="2981050"/>
              <a:chExt cx="225675" cy="230050"/>
            </a:xfrm>
          </p:grpSpPr>
          <p:sp>
            <p:nvSpPr>
              <p:cNvPr id="5938" name="Google Shape;5938;p27"/>
              <p:cNvSpPr/>
              <p:nvPr/>
            </p:nvSpPr>
            <p:spPr>
              <a:xfrm>
                <a:off x="2544875" y="2981050"/>
                <a:ext cx="225675" cy="230050"/>
              </a:xfrm>
              <a:custGeom>
                <a:avLst/>
                <a:gdLst/>
                <a:ahLst/>
                <a:cxnLst/>
                <a:rect l="l" t="t" r="r" b="b"/>
                <a:pathLst>
                  <a:path w="9027" h="9202" extrusionOk="0">
                    <a:moveTo>
                      <a:pt x="7674" y="1"/>
                    </a:moveTo>
                    <a:cubicBezTo>
                      <a:pt x="7513" y="1"/>
                      <a:pt x="7368" y="47"/>
                      <a:pt x="7261" y="143"/>
                    </a:cubicBezTo>
                    <a:lnTo>
                      <a:pt x="1861" y="5145"/>
                    </a:lnTo>
                    <a:lnTo>
                      <a:pt x="0" y="7763"/>
                    </a:lnTo>
                    <a:lnTo>
                      <a:pt x="250" y="7970"/>
                    </a:lnTo>
                    <a:cubicBezTo>
                      <a:pt x="250" y="7970"/>
                      <a:pt x="1767" y="5581"/>
                      <a:pt x="2093" y="5335"/>
                    </a:cubicBezTo>
                    <a:cubicBezTo>
                      <a:pt x="2159" y="5286"/>
                      <a:pt x="2231" y="5265"/>
                      <a:pt x="2306" y="5265"/>
                    </a:cubicBezTo>
                    <a:cubicBezTo>
                      <a:pt x="2607" y="5265"/>
                      <a:pt x="2962" y="5599"/>
                      <a:pt x="3172" y="5801"/>
                    </a:cubicBezTo>
                    <a:cubicBezTo>
                      <a:pt x="3569" y="6181"/>
                      <a:pt x="3445" y="6621"/>
                      <a:pt x="3445" y="6621"/>
                    </a:cubicBezTo>
                    <a:cubicBezTo>
                      <a:pt x="2846" y="7275"/>
                      <a:pt x="1634" y="9019"/>
                      <a:pt x="1634" y="9019"/>
                    </a:cubicBezTo>
                    <a:lnTo>
                      <a:pt x="1834" y="9202"/>
                    </a:lnTo>
                    <a:lnTo>
                      <a:pt x="4003" y="6465"/>
                    </a:lnTo>
                    <a:lnTo>
                      <a:pt x="9026" y="1422"/>
                    </a:lnTo>
                    <a:cubicBezTo>
                      <a:pt x="8966" y="1078"/>
                      <a:pt x="8754" y="592"/>
                      <a:pt x="8504" y="363"/>
                    </a:cubicBezTo>
                    <a:cubicBezTo>
                      <a:pt x="8247" y="126"/>
                      <a:pt x="7938" y="1"/>
                      <a:pt x="767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9" name="Google Shape;5939;p27"/>
              <p:cNvSpPr/>
              <p:nvPr/>
            </p:nvSpPr>
            <p:spPr>
              <a:xfrm>
                <a:off x="2590700" y="3016675"/>
                <a:ext cx="179850" cy="194425"/>
              </a:xfrm>
              <a:custGeom>
                <a:avLst/>
                <a:gdLst/>
                <a:ahLst/>
                <a:cxnLst/>
                <a:rect l="l" t="t" r="r" b="b"/>
                <a:pathLst>
                  <a:path w="7194" h="7777" extrusionOk="0">
                    <a:moveTo>
                      <a:pt x="7193" y="1"/>
                    </a:moveTo>
                    <a:lnTo>
                      <a:pt x="2170" y="5040"/>
                    </a:lnTo>
                    <a:lnTo>
                      <a:pt x="1" y="7777"/>
                    </a:lnTo>
                    <a:lnTo>
                      <a:pt x="3940" y="3977"/>
                    </a:lnTo>
                    <a:lnTo>
                      <a:pt x="719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0" name="Google Shape;5940;p27"/>
              <p:cNvSpPr/>
              <p:nvPr/>
            </p:nvSpPr>
            <p:spPr>
              <a:xfrm>
                <a:off x="2640200" y="2991300"/>
                <a:ext cx="92225" cy="86300"/>
              </a:xfrm>
              <a:custGeom>
                <a:avLst/>
                <a:gdLst/>
                <a:ahLst/>
                <a:cxnLst/>
                <a:rect l="l" t="t" r="r" b="b"/>
                <a:pathLst>
                  <a:path w="3689" h="3452" fill="none" extrusionOk="0">
                    <a:moveTo>
                      <a:pt x="0" y="3451"/>
                    </a:moveTo>
                    <a:lnTo>
                      <a:pt x="3689" y="0"/>
                    </a:ln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1" name="Google Shape;5941;p27"/>
              <p:cNvSpPr/>
              <p:nvPr/>
            </p:nvSpPr>
            <p:spPr>
              <a:xfrm>
                <a:off x="2553825" y="3112675"/>
                <a:ext cx="80275" cy="90450"/>
              </a:xfrm>
              <a:custGeom>
                <a:avLst/>
                <a:gdLst/>
                <a:ahLst/>
                <a:cxnLst/>
                <a:rect l="l" t="t" r="r" b="b"/>
                <a:pathLst>
                  <a:path w="3211" h="3618" extrusionOk="0">
                    <a:moveTo>
                      <a:pt x="1948" y="0"/>
                    </a:moveTo>
                    <a:cubicBezTo>
                      <a:pt x="1873" y="0"/>
                      <a:pt x="1801" y="21"/>
                      <a:pt x="1735" y="70"/>
                    </a:cubicBezTo>
                    <a:cubicBezTo>
                      <a:pt x="1468" y="272"/>
                      <a:pt x="397" y="1919"/>
                      <a:pt x="23" y="2503"/>
                    </a:cubicBezTo>
                    <a:cubicBezTo>
                      <a:pt x="0" y="2538"/>
                      <a:pt x="1217" y="3617"/>
                      <a:pt x="1364" y="3617"/>
                    </a:cubicBezTo>
                    <a:cubicBezTo>
                      <a:pt x="1369" y="3617"/>
                      <a:pt x="1374" y="3616"/>
                      <a:pt x="1376" y="3612"/>
                    </a:cubicBezTo>
                    <a:cubicBezTo>
                      <a:pt x="1677" y="3182"/>
                      <a:pt x="2592" y="1898"/>
                      <a:pt x="3087" y="1356"/>
                    </a:cubicBezTo>
                    <a:cubicBezTo>
                      <a:pt x="3087" y="1356"/>
                      <a:pt x="3211" y="916"/>
                      <a:pt x="2814" y="536"/>
                    </a:cubicBezTo>
                    <a:cubicBezTo>
                      <a:pt x="2604" y="334"/>
                      <a:pt x="2249" y="0"/>
                      <a:pt x="19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2" name="Google Shape;5942;p27"/>
              <p:cNvSpPr/>
              <p:nvPr/>
            </p:nvSpPr>
            <p:spPr>
              <a:xfrm>
                <a:off x="2554400" y="3112675"/>
                <a:ext cx="79700" cy="62600"/>
              </a:xfrm>
              <a:custGeom>
                <a:avLst/>
                <a:gdLst/>
                <a:ahLst/>
                <a:cxnLst/>
                <a:rect l="l" t="t" r="r" b="b"/>
                <a:pathLst>
                  <a:path w="3188" h="2504" extrusionOk="0">
                    <a:moveTo>
                      <a:pt x="1925" y="0"/>
                    </a:moveTo>
                    <a:cubicBezTo>
                      <a:pt x="1850" y="0"/>
                      <a:pt x="1778" y="21"/>
                      <a:pt x="1712" y="70"/>
                    </a:cubicBezTo>
                    <a:cubicBezTo>
                      <a:pt x="1445" y="272"/>
                      <a:pt x="374" y="1919"/>
                      <a:pt x="0" y="2503"/>
                    </a:cubicBezTo>
                    <a:lnTo>
                      <a:pt x="1523" y="679"/>
                    </a:lnTo>
                    <a:cubicBezTo>
                      <a:pt x="1674" y="497"/>
                      <a:pt x="1892" y="403"/>
                      <a:pt x="2111" y="403"/>
                    </a:cubicBezTo>
                    <a:cubicBezTo>
                      <a:pt x="2293" y="403"/>
                      <a:pt x="2476" y="469"/>
                      <a:pt x="2620" y="604"/>
                    </a:cubicBezTo>
                    <a:lnTo>
                      <a:pt x="2629" y="613"/>
                    </a:lnTo>
                    <a:cubicBezTo>
                      <a:pt x="2972" y="942"/>
                      <a:pt x="3050" y="1289"/>
                      <a:pt x="3064" y="1356"/>
                    </a:cubicBezTo>
                    <a:cubicBezTo>
                      <a:pt x="3064" y="1356"/>
                      <a:pt x="3188" y="916"/>
                      <a:pt x="2791" y="536"/>
                    </a:cubicBezTo>
                    <a:cubicBezTo>
                      <a:pt x="2581" y="334"/>
                      <a:pt x="2226" y="0"/>
                      <a:pt x="19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3" name="Google Shape;5943;p27"/>
              <p:cNvSpPr/>
              <p:nvPr/>
            </p:nvSpPr>
            <p:spPr>
              <a:xfrm>
                <a:off x="2565425" y="3131825"/>
                <a:ext cx="35075" cy="45075"/>
              </a:xfrm>
              <a:custGeom>
                <a:avLst/>
                <a:gdLst/>
                <a:ahLst/>
                <a:cxnLst/>
                <a:rect l="l" t="t" r="r" b="b"/>
                <a:pathLst>
                  <a:path w="1403" h="1803" extrusionOk="0">
                    <a:moveTo>
                      <a:pt x="1403" y="1"/>
                    </a:moveTo>
                    <a:lnTo>
                      <a:pt x="1" y="1803"/>
                    </a:lnTo>
                    <a:cubicBezTo>
                      <a:pt x="1" y="1803"/>
                      <a:pt x="842" y="1094"/>
                      <a:pt x="1105" y="704"/>
                    </a:cubicBezTo>
                    <a:cubicBezTo>
                      <a:pt x="1366" y="314"/>
                      <a:pt x="1403" y="1"/>
                      <a:pt x="140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4" name="Google Shape;5944;p27"/>
              <p:cNvSpPr/>
              <p:nvPr/>
            </p:nvSpPr>
            <p:spPr>
              <a:xfrm>
                <a:off x="2591625" y="3129050"/>
                <a:ext cx="35075" cy="45125"/>
              </a:xfrm>
              <a:custGeom>
                <a:avLst/>
                <a:gdLst/>
                <a:ahLst/>
                <a:cxnLst/>
                <a:rect l="l" t="t" r="r" b="b"/>
                <a:pathLst>
                  <a:path w="1403" h="1805" extrusionOk="0">
                    <a:moveTo>
                      <a:pt x="1402" y="1"/>
                    </a:moveTo>
                    <a:lnTo>
                      <a:pt x="0" y="1804"/>
                    </a:lnTo>
                    <a:cubicBezTo>
                      <a:pt x="0" y="1804"/>
                      <a:pt x="841" y="1094"/>
                      <a:pt x="1104" y="705"/>
                    </a:cubicBezTo>
                    <a:cubicBezTo>
                      <a:pt x="1365" y="315"/>
                      <a:pt x="1402" y="1"/>
                      <a:pt x="140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5" name="Google Shape;5945;p27"/>
              <p:cNvSpPr/>
              <p:nvPr/>
            </p:nvSpPr>
            <p:spPr>
              <a:xfrm>
                <a:off x="2612775" y="3106050"/>
                <a:ext cx="33150" cy="30450"/>
              </a:xfrm>
              <a:custGeom>
                <a:avLst/>
                <a:gdLst/>
                <a:ahLst/>
                <a:cxnLst/>
                <a:rect l="l" t="t" r="r" b="b"/>
                <a:pathLst>
                  <a:path w="1326" h="1218" fill="none" extrusionOk="0">
                    <a:moveTo>
                      <a:pt x="1326" y="1217"/>
                    </a:moveTo>
                    <a:cubicBezTo>
                      <a:pt x="1326" y="1217"/>
                      <a:pt x="1274" y="398"/>
                      <a:pt x="1" y="1"/>
                    </a:cubicBezTo>
                  </a:path>
                </a:pathLst>
              </a:custGeom>
              <a:noFill/>
              <a:ln w="45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946" name="Google Shape;5946;p27"/>
            <p:cNvSpPr/>
            <p:nvPr/>
          </p:nvSpPr>
          <p:spPr>
            <a:xfrm>
              <a:off x="6755062" y="4811310"/>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7" name="Google Shape;5947;p27"/>
            <p:cNvSpPr/>
            <p:nvPr/>
          </p:nvSpPr>
          <p:spPr>
            <a:xfrm>
              <a:off x="8766524" y="2565497"/>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8" name="Google Shape;5948;p27"/>
            <p:cNvSpPr/>
            <p:nvPr/>
          </p:nvSpPr>
          <p:spPr>
            <a:xfrm>
              <a:off x="6078787" y="319822"/>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9" name="Google Shape;5949;p27"/>
            <p:cNvSpPr/>
            <p:nvPr/>
          </p:nvSpPr>
          <p:spPr>
            <a:xfrm>
              <a:off x="3916612" y="161822"/>
              <a:ext cx="114005" cy="111500"/>
            </a:xfrm>
            <a:custGeom>
              <a:avLst/>
              <a:gdLst/>
              <a:ahLst/>
              <a:cxnLst/>
              <a:rect l="l" t="t" r="r" b="b"/>
              <a:pathLst>
                <a:path w="1911" h="1869" extrusionOk="0">
                  <a:moveTo>
                    <a:pt x="823" y="1"/>
                  </a:moveTo>
                  <a:cubicBezTo>
                    <a:pt x="755" y="1"/>
                    <a:pt x="689" y="44"/>
                    <a:pt x="671" y="121"/>
                  </a:cubicBezTo>
                  <a:lnTo>
                    <a:pt x="566" y="573"/>
                  </a:lnTo>
                  <a:lnTo>
                    <a:pt x="133" y="741"/>
                  </a:lnTo>
                  <a:cubicBezTo>
                    <a:pt x="14" y="788"/>
                    <a:pt x="1" y="953"/>
                    <a:pt x="113" y="1021"/>
                  </a:cubicBezTo>
                  <a:lnTo>
                    <a:pt x="509" y="1260"/>
                  </a:lnTo>
                  <a:lnTo>
                    <a:pt x="536" y="1722"/>
                  </a:lnTo>
                  <a:cubicBezTo>
                    <a:pt x="541" y="1811"/>
                    <a:pt x="615" y="1868"/>
                    <a:pt x="692" y="1868"/>
                  </a:cubicBezTo>
                  <a:cubicBezTo>
                    <a:pt x="727" y="1868"/>
                    <a:pt x="763" y="1857"/>
                    <a:pt x="793" y="1831"/>
                  </a:cubicBezTo>
                  <a:lnTo>
                    <a:pt x="1143" y="1528"/>
                  </a:lnTo>
                  <a:lnTo>
                    <a:pt x="1591" y="1645"/>
                  </a:lnTo>
                  <a:cubicBezTo>
                    <a:pt x="1604" y="1649"/>
                    <a:pt x="1617" y="1650"/>
                    <a:pt x="1630" y="1650"/>
                  </a:cubicBezTo>
                  <a:cubicBezTo>
                    <a:pt x="1737" y="1650"/>
                    <a:pt x="1819" y="1539"/>
                    <a:pt x="1774" y="1433"/>
                  </a:cubicBezTo>
                  <a:lnTo>
                    <a:pt x="1595" y="1006"/>
                  </a:lnTo>
                  <a:lnTo>
                    <a:pt x="1843" y="614"/>
                  </a:lnTo>
                  <a:cubicBezTo>
                    <a:pt x="1910" y="510"/>
                    <a:pt x="1834" y="376"/>
                    <a:pt x="1714" y="376"/>
                  </a:cubicBezTo>
                  <a:cubicBezTo>
                    <a:pt x="1709" y="376"/>
                    <a:pt x="1704" y="377"/>
                    <a:pt x="1699" y="377"/>
                  </a:cubicBezTo>
                  <a:lnTo>
                    <a:pt x="1238" y="416"/>
                  </a:lnTo>
                  <a:lnTo>
                    <a:pt x="942" y="58"/>
                  </a:lnTo>
                  <a:cubicBezTo>
                    <a:pt x="910" y="19"/>
                    <a:pt x="866" y="1"/>
                    <a:pt x="823" y="1"/>
                  </a:cubicBezTo>
                  <a:close/>
                </a:path>
              </a:pathLst>
            </a:custGeom>
            <a:solidFill>
              <a:srgbClr val="FFFFFF"/>
            </a:solidFill>
            <a:ln>
              <a:noFill/>
            </a:ln>
            <a:effectLst>
              <a:outerShdw dist="9525" dir="114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50" name="Google Shape;5950;p27"/>
            <p:cNvGrpSpPr/>
            <p:nvPr/>
          </p:nvGrpSpPr>
          <p:grpSpPr>
            <a:xfrm>
              <a:off x="1232744" y="4839733"/>
              <a:ext cx="138082" cy="149045"/>
              <a:chOff x="1819025" y="1115525"/>
              <a:chExt cx="24125" cy="24200"/>
            </a:xfrm>
          </p:grpSpPr>
          <p:sp>
            <p:nvSpPr>
              <p:cNvPr id="5951" name="Google Shape;5951;p27"/>
              <p:cNvSpPr/>
              <p:nvPr/>
            </p:nvSpPr>
            <p:spPr>
              <a:xfrm>
                <a:off x="1831075" y="1115525"/>
                <a:ext cx="25" cy="24200"/>
              </a:xfrm>
              <a:custGeom>
                <a:avLst/>
                <a:gdLst/>
                <a:ahLst/>
                <a:cxnLst/>
                <a:rect l="l" t="t" r="r" b="b"/>
                <a:pathLst>
                  <a:path w="1" h="968" fill="none" extrusionOk="0">
                    <a:moveTo>
                      <a:pt x="1" y="1"/>
                    </a:moveTo>
                    <a:lnTo>
                      <a:pt x="1" y="967"/>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2" name="Google Shape;5952;p27"/>
              <p:cNvSpPr/>
              <p:nvPr/>
            </p:nvSpPr>
            <p:spPr>
              <a:xfrm>
                <a:off x="1819025" y="1127575"/>
                <a:ext cx="24125" cy="25"/>
              </a:xfrm>
              <a:custGeom>
                <a:avLst/>
                <a:gdLst/>
                <a:ahLst/>
                <a:cxnLst/>
                <a:rect l="l" t="t" r="r" b="b"/>
                <a:pathLst>
                  <a:path w="965" h="1" fill="none" extrusionOk="0">
                    <a:moveTo>
                      <a:pt x="965" y="1"/>
                    </a:moveTo>
                    <a:lnTo>
                      <a:pt x="1" y="1"/>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953" name="Google Shape;5953;p27"/>
            <p:cNvGrpSpPr/>
            <p:nvPr/>
          </p:nvGrpSpPr>
          <p:grpSpPr>
            <a:xfrm>
              <a:off x="4688894" y="81708"/>
              <a:ext cx="138082" cy="149045"/>
              <a:chOff x="1819025" y="1115525"/>
              <a:chExt cx="24125" cy="24200"/>
            </a:xfrm>
          </p:grpSpPr>
          <p:sp>
            <p:nvSpPr>
              <p:cNvPr id="5954" name="Google Shape;5954;p27"/>
              <p:cNvSpPr/>
              <p:nvPr/>
            </p:nvSpPr>
            <p:spPr>
              <a:xfrm>
                <a:off x="1831075" y="1115525"/>
                <a:ext cx="25" cy="24200"/>
              </a:xfrm>
              <a:custGeom>
                <a:avLst/>
                <a:gdLst/>
                <a:ahLst/>
                <a:cxnLst/>
                <a:rect l="l" t="t" r="r" b="b"/>
                <a:pathLst>
                  <a:path w="1" h="968" fill="none" extrusionOk="0">
                    <a:moveTo>
                      <a:pt x="1" y="1"/>
                    </a:moveTo>
                    <a:lnTo>
                      <a:pt x="1" y="967"/>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5" name="Google Shape;5955;p27"/>
              <p:cNvSpPr/>
              <p:nvPr/>
            </p:nvSpPr>
            <p:spPr>
              <a:xfrm>
                <a:off x="1819025" y="1127575"/>
                <a:ext cx="24125" cy="25"/>
              </a:xfrm>
              <a:custGeom>
                <a:avLst/>
                <a:gdLst/>
                <a:ahLst/>
                <a:cxnLst/>
                <a:rect l="l" t="t" r="r" b="b"/>
                <a:pathLst>
                  <a:path w="965" h="1" fill="none" extrusionOk="0">
                    <a:moveTo>
                      <a:pt x="965" y="1"/>
                    </a:moveTo>
                    <a:lnTo>
                      <a:pt x="1" y="1"/>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956" name="Google Shape;5956;p27"/>
            <p:cNvGrpSpPr/>
            <p:nvPr/>
          </p:nvGrpSpPr>
          <p:grpSpPr>
            <a:xfrm>
              <a:off x="8602081" y="3082083"/>
              <a:ext cx="138082" cy="149045"/>
              <a:chOff x="1819025" y="1115525"/>
              <a:chExt cx="24125" cy="24200"/>
            </a:xfrm>
          </p:grpSpPr>
          <p:sp>
            <p:nvSpPr>
              <p:cNvPr id="5957" name="Google Shape;5957;p27"/>
              <p:cNvSpPr/>
              <p:nvPr/>
            </p:nvSpPr>
            <p:spPr>
              <a:xfrm>
                <a:off x="1831075" y="1115525"/>
                <a:ext cx="25" cy="24200"/>
              </a:xfrm>
              <a:custGeom>
                <a:avLst/>
                <a:gdLst/>
                <a:ahLst/>
                <a:cxnLst/>
                <a:rect l="l" t="t" r="r" b="b"/>
                <a:pathLst>
                  <a:path w="1" h="968" fill="none" extrusionOk="0">
                    <a:moveTo>
                      <a:pt x="1" y="1"/>
                    </a:moveTo>
                    <a:lnTo>
                      <a:pt x="1" y="967"/>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8" name="Google Shape;5958;p27"/>
              <p:cNvSpPr/>
              <p:nvPr/>
            </p:nvSpPr>
            <p:spPr>
              <a:xfrm>
                <a:off x="1819025" y="1127575"/>
                <a:ext cx="24125" cy="25"/>
              </a:xfrm>
              <a:custGeom>
                <a:avLst/>
                <a:gdLst/>
                <a:ahLst/>
                <a:cxnLst/>
                <a:rect l="l" t="t" r="r" b="b"/>
                <a:pathLst>
                  <a:path w="965" h="1" fill="none" extrusionOk="0">
                    <a:moveTo>
                      <a:pt x="965" y="1"/>
                    </a:moveTo>
                    <a:lnTo>
                      <a:pt x="1" y="1"/>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959" name="Google Shape;5959;p27"/>
            <p:cNvSpPr/>
            <p:nvPr/>
          </p:nvSpPr>
          <p:spPr>
            <a:xfrm>
              <a:off x="7895039" y="210865"/>
              <a:ext cx="77841" cy="83607"/>
            </a:xfrm>
            <a:custGeom>
              <a:avLst/>
              <a:gdLst/>
              <a:ahLst/>
              <a:cxnLst/>
              <a:rect l="l" t="t" r="r" b="b"/>
              <a:pathLst>
                <a:path w="544" h="543" extrusionOk="0">
                  <a:moveTo>
                    <a:pt x="272" y="0"/>
                  </a:moveTo>
                  <a:cubicBezTo>
                    <a:pt x="122" y="0"/>
                    <a:pt x="1" y="121"/>
                    <a:pt x="1" y="272"/>
                  </a:cubicBezTo>
                  <a:cubicBezTo>
                    <a:pt x="1" y="420"/>
                    <a:pt x="122" y="543"/>
                    <a:pt x="272" y="543"/>
                  </a:cubicBezTo>
                  <a:cubicBezTo>
                    <a:pt x="422" y="543"/>
                    <a:pt x="544" y="420"/>
                    <a:pt x="544" y="272"/>
                  </a:cubicBezTo>
                  <a:cubicBezTo>
                    <a:pt x="544" y="121"/>
                    <a:pt x="422" y="0"/>
                    <a:pt x="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0" name="Google Shape;5960;p27"/>
            <p:cNvSpPr/>
            <p:nvPr/>
          </p:nvSpPr>
          <p:spPr>
            <a:xfrm>
              <a:off x="5280439" y="4946864"/>
              <a:ext cx="77841" cy="83607"/>
            </a:xfrm>
            <a:custGeom>
              <a:avLst/>
              <a:gdLst/>
              <a:ahLst/>
              <a:cxnLst/>
              <a:rect l="l" t="t" r="r" b="b"/>
              <a:pathLst>
                <a:path w="544" h="543" extrusionOk="0">
                  <a:moveTo>
                    <a:pt x="272" y="0"/>
                  </a:moveTo>
                  <a:cubicBezTo>
                    <a:pt x="122" y="0"/>
                    <a:pt x="1" y="121"/>
                    <a:pt x="1" y="272"/>
                  </a:cubicBezTo>
                  <a:cubicBezTo>
                    <a:pt x="1" y="420"/>
                    <a:pt x="122" y="543"/>
                    <a:pt x="272" y="543"/>
                  </a:cubicBezTo>
                  <a:cubicBezTo>
                    <a:pt x="422" y="543"/>
                    <a:pt x="544" y="420"/>
                    <a:pt x="544" y="272"/>
                  </a:cubicBezTo>
                  <a:cubicBezTo>
                    <a:pt x="544" y="121"/>
                    <a:pt x="422" y="0"/>
                    <a:pt x="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1" name="Google Shape;5961;p27"/>
            <p:cNvSpPr/>
            <p:nvPr/>
          </p:nvSpPr>
          <p:spPr>
            <a:xfrm>
              <a:off x="8682889" y="2046102"/>
              <a:ext cx="77841" cy="83607"/>
            </a:xfrm>
            <a:custGeom>
              <a:avLst/>
              <a:gdLst/>
              <a:ahLst/>
              <a:cxnLst/>
              <a:rect l="l" t="t" r="r" b="b"/>
              <a:pathLst>
                <a:path w="544" h="543" extrusionOk="0">
                  <a:moveTo>
                    <a:pt x="272" y="0"/>
                  </a:moveTo>
                  <a:cubicBezTo>
                    <a:pt x="122" y="0"/>
                    <a:pt x="1" y="121"/>
                    <a:pt x="1" y="272"/>
                  </a:cubicBezTo>
                  <a:cubicBezTo>
                    <a:pt x="1" y="420"/>
                    <a:pt x="122" y="543"/>
                    <a:pt x="272" y="543"/>
                  </a:cubicBezTo>
                  <a:cubicBezTo>
                    <a:pt x="422" y="543"/>
                    <a:pt x="544" y="420"/>
                    <a:pt x="544" y="272"/>
                  </a:cubicBezTo>
                  <a:cubicBezTo>
                    <a:pt x="544" y="121"/>
                    <a:pt x="422" y="0"/>
                    <a:pt x="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2" name="Google Shape;5962;p27"/>
            <p:cNvSpPr/>
            <p:nvPr/>
          </p:nvSpPr>
          <p:spPr>
            <a:xfrm>
              <a:off x="8911489" y="4103502"/>
              <a:ext cx="77841" cy="83607"/>
            </a:xfrm>
            <a:custGeom>
              <a:avLst/>
              <a:gdLst/>
              <a:ahLst/>
              <a:cxnLst/>
              <a:rect l="l" t="t" r="r" b="b"/>
              <a:pathLst>
                <a:path w="544" h="543" extrusionOk="0">
                  <a:moveTo>
                    <a:pt x="272" y="0"/>
                  </a:moveTo>
                  <a:cubicBezTo>
                    <a:pt x="122" y="0"/>
                    <a:pt x="1" y="121"/>
                    <a:pt x="1" y="272"/>
                  </a:cubicBezTo>
                  <a:cubicBezTo>
                    <a:pt x="1" y="420"/>
                    <a:pt x="122" y="543"/>
                    <a:pt x="272" y="543"/>
                  </a:cubicBezTo>
                  <a:cubicBezTo>
                    <a:pt x="422" y="543"/>
                    <a:pt x="544" y="420"/>
                    <a:pt x="544" y="272"/>
                  </a:cubicBezTo>
                  <a:cubicBezTo>
                    <a:pt x="544" y="121"/>
                    <a:pt x="422" y="0"/>
                    <a:pt x="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63" name="Google Shape;5963;p27"/>
            <p:cNvGrpSpPr/>
            <p:nvPr/>
          </p:nvGrpSpPr>
          <p:grpSpPr>
            <a:xfrm>
              <a:off x="7806669" y="4754008"/>
              <a:ext cx="138082" cy="149045"/>
              <a:chOff x="1819025" y="1115525"/>
              <a:chExt cx="24125" cy="24200"/>
            </a:xfrm>
          </p:grpSpPr>
          <p:sp>
            <p:nvSpPr>
              <p:cNvPr id="5964" name="Google Shape;5964;p27"/>
              <p:cNvSpPr/>
              <p:nvPr/>
            </p:nvSpPr>
            <p:spPr>
              <a:xfrm>
                <a:off x="1831075" y="1115525"/>
                <a:ext cx="25" cy="24200"/>
              </a:xfrm>
              <a:custGeom>
                <a:avLst/>
                <a:gdLst/>
                <a:ahLst/>
                <a:cxnLst/>
                <a:rect l="l" t="t" r="r" b="b"/>
                <a:pathLst>
                  <a:path w="1" h="968" fill="none" extrusionOk="0">
                    <a:moveTo>
                      <a:pt x="1" y="1"/>
                    </a:moveTo>
                    <a:lnTo>
                      <a:pt x="1" y="967"/>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5" name="Google Shape;5965;p27"/>
              <p:cNvSpPr/>
              <p:nvPr/>
            </p:nvSpPr>
            <p:spPr>
              <a:xfrm>
                <a:off x="1819025" y="1127575"/>
                <a:ext cx="24125" cy="25"/>
              </a:xfrm>
              <a:custGeom>
                <a:avLst/>
                <a:gdLst/>
                <a:ahLst/>
                <a:cxnLst/>
                <a:rect l="l" t="t" r="r" b="b"/>
                <a:pathLst>
                  <a:path w="965" h="1" fill="none" extrusionOk="0">
                    <a:moveTo>
                      <a:pt x="965" y="1"/>
                    </a:moveTo>
                    <a:lnTo>
                      <a:pt x="1" y="1"/>
                    </a:lnTo>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03"/>
        <p:cNvGrpSpPr/>
        <p:nvPr/>
      </p:nvGrpSpPr>
      <p:grpSpPr>
        <a:xfrm>
          <a:off x="0" y="0"/>
          <a:ext cx="0" cy="0"/>
          <a:chOff x="0" y="0"/>
          <a:chExt cx="0" cy="0"/>
        </a:xfrm>
      </p:grpSpPr>
      <p:sp>
        <p:nvSpPr>
          <p:cNvPr id="47" name="Google Shape;605;p27"/>
          <p:cNvSpPr/>
          <p:nvPr/>
        </p:nvSpPr>
        <p:spPr>
          <a:xfrm rot="16200000">
            <a:off x="8702675" y="4237831"/>
            <a:ext cx="3145367" cy="2941638"/>
          </a:xfrm>
          <a:custGeom>
            <a:avLst/>
            <a:gdLst/>
            <a:ahLst/>
            <a:cxnLst/>
            <a:rect l="l" t="t" r="r" b="b"/>
            <a:pathLst>
              <a:path w="41453" h="68921" extrusionOk="0">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spcFirstLastPara="1" lIns="121900" tIns="121900" rIns="121900" bIns="121900"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nvGrpSpPr>
          <p:cNvPr id="3076" name="Google Shape;606;p27"/>
          <p:cNvGrpSpPr/>
          <p:nvPr/>
        </p:nvGrpSpPr>
        <p:grpSpPr>
          <a:xfrm>
            <a:off x="9112251" y="4886325"/>
            <a:ext cx="2906183" cy="1871663"/>
            <a:chOff x="6833580" y="3665308"/>
            <a:chExt cx="2180812" cy="1403285"/>
          </a:xfrm>
        </p:grpSpPr>
        <p:grpSp>
          <p:nvGrpSpPr>
            <p:cNvPr id="3079" name="Google Shape;607;p27"/>
            <p:cNvGrpSpPr/>
            <p:nvPr/>
          </p:nvGrpSpPr>
          <p:grpSpPr>
            <a:xfrm>
              <a:off x="7411728" y="3665309"/>
              <a:ext cx="1602646" cy="1403285"/>
              <a:chOff x="4269737" y="3429411"/>
              <a:chExt cx="1477512" cy="1293710"/>
            </a:xfrm>
          </p:grpSpPr>
          <p:sp>
            <p:nvSpPr>
              <p:cNvPr id="55" name="Google Shape;608;p27"/>
              <p:cNvSpPr/>
              <p:nvPr/>
            </p:nvSpPr>
            <p:spPr>
              <a:xfrm rot="5400000">
                <a:off x="4261673" y="4324088"/>
                <a:ext cx="398318" cy="382190"/>
              </a:xfrm>
              <a:custGeom>
                <a:avLst/>
                <a:gdLst/>
                <a:ahLst/>
                <a:cxnLst/>
                <a:rect l="l" t="t" r="r" b="b"/>
                <a:pathLst>
                  <a:path w="10499" h="10052" extrusionOk="0">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6" name="Google Shape;609;p27"/>
              <p:cNvSpPr/>
              <p:nvPr/>
            </p:nvSpPr>
            <p:spPr>
              <a:xfrm rot="5400000">
                <a:off x="4406386" y="4493019"/>
                <a:ext cx="230432" cy="84931"/>
              </a:xfrm>
              <a:custGeom>
                <a:avLst/>
                <a:gdLst/>
                <a:ahLst/>
                <a:cxnLst/>
                <a:rect l="l" t="t" r="r" b="b"/>
                <a:pathLst>
                  <a:path w="6050" h="2240" extrusionOk="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7" name="Google Shape;610;p27"/>
              <p:cNvSpPr/>
              <p:nvPr/>
            </p:nvSpPr>
            <p:spPr>
              <a:xfrm rot="5400000">
                <a:off x="4408376" y="4480353"/>
                <a:ext cx="176665" cy="190363"/>
              </a:xfrm>
              <a:custGeom>
                <a:avLst/>
                <a:gdLst/>
                <a:ahLst/>
                <a:cxnLst/>
                <a:rect l="l" t="t" r="r" b="b"/>
                <a:pathLst>
                  <a:path w="4654" h="5003" extrusionOk="0">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8" name="Google Shape;611;p27"/>
              <p:cNvSpPr/>
              <p:nvPr/>
            </p:nvSpPr>
            <p:spPr>
              <a:xfrm rot="5400000">
                <a:off x="4507723" y="4367439"/>
                <a:ext cx="70227" cy="364618"/>
              </a:xfrm>
              <a:custGeom>
                <a:avLst/>
                <a:gdLst/>
                <a:ahLst/>
                <a:cxnLst/>
                <a:rect l="l" t="t" r="r" b="b"/>
                <a:pathLst>
                  <a:path w="1862" h="9598" extrusionOk="0">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9" name="Google Shape;612;p27"/>
              <p:cNvSpPr/>
              <p:nvPr/>
            </p:nvSpPr>
            <p:spPr>
              <a:xfrm rot="5400000">
                <a:off x="5074583" y="3623202"/>
                <a:ext cx="447696" cy="147897"/>
              </a:xfrm>
              <a:custGeom>
                <a:avLst/>
                <a:gdLst/>
                <a:ahLst/>
                <a:cxnLst/>
                <a:rect l="l" t="t" r="r" b="b"/>
                <a:pathLst>
                  <a:path w="11779" h="3926" extrusionOk="0">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0" name="Google Shape;613;p27"/>
              <p:cNvSpPr/>
              <p:nvPr/>
            </p:nvSpPr>
            <p:spPr>
              <a:xfrm rot="5400000">
                <a:off x="5165837" y="3564431"/>
                <a:ext cx="253475" cy="297260"/>
              </a:xfrm>
              <a:custGeom>
                <a:avLst/>
                <a:gdLst/>
                <a:ahLst/>
                <a:cxnLst/>
                <a:rect l="l" t="t" r="r" b="b"/>
                <a:pathLst>
                  <a:path w="6661" h="7823" extrusionOk="0">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1" name="Google Shape;614;p27"/>
              <p:cNvSpPr/>
              <p:nvPr/>
            </p:nvSpPr>
            <p:spPr>
              <a:xfrm rot="5400000">
                <a:off x="5173825" y="3576197"/>
                <a:ext cx="104243" cy="155219"/>
              </a:xfrm>
              <a:custGeom>
                <a:avLst/>
                <a:gdLst/>
                <a:ahLst/>
                <a:cxnLst/>
                <a:rect l="l" t="t" r="r" b="b"/>
                <a:pathLst>
                  <a:path w="2735" h="4101" extrusionOk="0">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2" name="Google Shape;615;p27"/>
              <p:cNvSpPr/>
              <p:nvPr/>
            </p:nvSpPr>
            <p:spPr>
              <a:xfrm rot="5400000">
                <a:off x="5230057" y="3543502"/>
                <a:ext cx="190929" cy="61502"/>
              </a:xfrm>
              <a:custGeom>
                <a:avLst/>
                <a:gdLst/>
                <a:ahLst/>
                <a:cxnLst/>
                <a:rect l="l" t="t" r="r" b="b"/>
                <a:pathLst>
                  <a:path w="5032" h="1629" extrusionOk="0">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3" name="Google Shape;616;p27"/>
              <p:cNvSpPr/>
              <p:nvPr/>
            </p:nvSpPr>
            <p:spPr>
              <a:xfrm rot="5400000">
                <a:off x="5091444" y="3694377"/>
                <a:ext cx="75713" cy="70288"/>
              </a:xfrm>
              <a:custGeom>
                <a:avLst/>
                <a:gdLst/>
                <a:ahLst/>
                <a:cxnLst/>
                <a:rect l="l" t="t" r="r" b="b"/>
                <a:pathLst>
                  <a:path w="2019" h="1864" extrusionOk="0">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4" name="Google Shape;617;p27"/>
              <p:cNvSpPr/>
              <p:nvPr/>
            </p:nvSpPr>
            <p:spPr>
              <a:xfrm rot="5400000">
                <a:off x="5098217" y="3563250"/>
                <a:ext cx="76811" cy="70288"/>
              </a:xfrm>
              <a:custGeom>
                <a:avLst/>
                <a:gdLst/>
                <a:ahLst/>
                <a:cxnLst/>
                <a:rect l="l" t="t" r="r" b="b"/>
                <a:pathLst>
                  <a:path w="2040" h="1855" extrusionOk="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5" name="Google Shape;618;p27"/>
              <p:cNvSpPr/>
              <p:nvPr/>
            </p:nvSpPr>
            <p:spPr>
              <a:xfrm rot="5400000">
                <a:off x="5392548" y="3540207"/>
                <a:ext cx="76811" cy="70288"/>
              </a:xfrm>
              <a:custGeom>
                <a:avLst/>
                <a:gdLst/>
                <a:ahLst/>
                <a:cxnLst/>
                <a:rect l="l" t="t" r="r" b="b"/>
                <a:pathLst>
                  <a:path w="2020" h="1854" extrusionOk="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6" name="Google Shape;619;p27"/>
              <p:cNvSpPr/>
              <p:nvPr/>
            </p:nvSpPr>
            <p:spPr>
              <a:xfrm rot="5400000">
                <a:off x="5312924" y="3433221"/>
                <a:ext cx="77908" cy="70288"/>
              </a:xfrm>
              <a:custGeom>
                <a:avLst/>
                <a:gdLst/>
                <a:ahLst/>
                <a:cxnLst/>
                <a:rect l="l" t="t" r="r" b="b"/>
                <a:pathLst>
                  <a:path w="2041" h="1854" extrusionOk="0">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7" name="Google Shape;620;p27"/>
              <p:cNvSpPr/>
              <p:nvPr/>
            </p:nvSpPr>
            <p:spPr>
              <a:xfrm rot="5400000">
                <a:off x="5181134" y="3435415"/>
                <a:ext cx="77908" cy="70288"/>
              </a:xfrm>
              <a:custGeom>
                <a:avLst/>
                <a:gdLst/>
                <a:ahLst/>
                <a:cxnLst/>
                <a:rect l="l" t="t" r="r" b="b"/>
                <a:pathLst>
                  <a:path w="2040" h="1854" extrusionOk="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8" name="Google Shape;621;p27"/>
              <p:cNvSpPr/>
              <p:nvPr/>
            </p:nvSpPr>
            <p:spPr>
              <a:xfrm rot="5400000">
                <a:off x="5051540" y="4042996"/>
                <a:ext cx="493783" cy="388048"/>
              </a:xfrm>
              <a:custGeom>
                <a:avLst/>
                <a:gdLst/>
                <a:ahLst/>
                <a:cxnLst/>
                <a:rect l="l" t="t" r="r" b="b"/>
                <a:pathLst>
                  <a:path w="13000" h="10217" extrusionOk="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9" name="Google Shape;622;p27"/>
              <p:cNvSpPr/>
              <p:nvPr/>
            </p:nvSpPr>
            <p:spPr>
              <a:xfrm rot="5400000">
                <a:off x="5327987" y="3934085"/>
                <a:ext cx="618874" cy="184506"/>
              </a:xfrm>
              <a:custGeom>
                <a:avLst/>
                <a:gdLst/>
                <a:ahLst/>
                <a:cxnLst/>
                <a:rect l="l" t="t" r="r" b="b"/>
                <a:pathLst>
                  <a:path w="16283" h="4873" extrusionOk="0">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0" name="Google Shape;623;p27"/>
              <p:cNvSpPr/>
              <p:nvPr/>
            </p:nvSpPr>
            <p:spPr>
              <a:xfrm rot="5400000">
                <a:off x="5121515" y="4249386"/>
                <a:ext cx="194221" cy="579876"/>
              </a:xfrm>
              <a:custGeom>
                <a:avLst/>
                <a:gdLst/>
                <a:ahLst/>
                <a:cxnLst/>
                <a:rect l="l" t="t" r="r" b="b"/>
                <a:pathLst>
                  <a:path w="5120" h="15268" extrusionOk="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1" name="Google Shape;624;p27"/>
              <p:cNvSpPr/>
              <p:nvPr/>
            </p:nvSpPr>
            <p:spPr>
              <a:xfrm rot="5400000">
                <a:off x="5082212" y="4038367"/>
                <a:ext cx="734090" cy="516910"/>
              </a:xfrm>
              <a:custGeom>
                <a:avLst/>
                <a:gdLst/>
                <a:ahLst/>
                <a:cxnLst/>
                <a:rect l="l" t="t" r="r" b="b"/>
                <a:pathLst>
                  <a:path w="19311" h="13611" extrusionOk="0">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2" name="Google Shape;625;p27"/>
              <p:cNvSpPr/>
              <p:nvPr/>
            </p:nvSpPr>
            <p:spPr>
              <a:xfrm rot="5400000">
                <a:off x="5281790" y="4257662"/>
                <a:ext cx="456475" cy="474444"/>
              </a:xfrm>
              <a:custGeom>
                <a:avLst/>
                <a:gdLst/>
                <a:ahLst/>
                <a:cxnLst/>
                <a:rect l="l" t="t" r="r" b="b"/>
                <a:pathLst>
                  <a:path w="12011" h="12477" extrusionOk="0">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grpSp>
          <p:nvGrpSpPr>
            <p:cNvPr id="3080" name="Google Shape;626;p27"/>
            <p:cNvGrpSpPr/>
            <p:nvPr/>
          </p:nvGrpSpPr>
          <p:grpSpPr>
            <a:xfrm rot="10800000">
              <a:off x="6833581" y="4742474"/>
              <a:ext cx="405029" cy="271372"/>
              <a:chOff x="2296226" y="3008913"/>
              <a:chExt cx="332836" cy="223022"/>
            </a:xfrm>
          </p:grpSpPr>
          <p:sp>
            <p:nvSpPr>
              <p:cNvPr id="51" name="Google Shape;627;p27"/>
              <p:cNvSpPr/>
              <p:nvPr/>
            </p:nvSpPr>
            <p:spPr>
              <a:xfrm rot="5400000">
                <a:off x="2494011" y="3069497"/>
                <a:ext cx="105642" cy="164461"/>
              </a:xfrm>
              <a:custGeom>
                <a:avLst/>
                <a:gdLst/>
                <a:ahLst/>
                <a:cxnLst/>
                <a:rect l="l" t="t" r="r" b="b"/>
                <a:pathLst>
                  <a:path w="2792" h="4310" extrusionOk="0">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2" name="Google Shape;628;p27"/>
              <p:cNvSpPr/>
              <p:nvPr/>
            </p:nvSpPr>
            <p:spPr>
              <a:xfrm rot="5400000">
                <a:off x="2487475" y="2961242"/>
                <a:ext cx="78254" cy="173597"/>
              </a:xfrm>
              <a:custGeom>
                <a:avLst/>
                <a:gdLst/>
                <a:ahLst/>
                <a:cxnLst/>
                <a:rect l="l" t="t" r="r" b="b"/>
                <a:pathLst>
                  <a:path w="2066" h="4579" extrusionOk="0">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3" name="Google Shape;629;p27"/>
              <p:cNvSpPr/>
              <p:nvPr/>
            </p:nvSpPr>
            <p:spPr>
              <a:xfrm rot="5400000">
                <a:off x="2395647" y="3132957"/>
                <a:ext cx="145747" cy="52210"/>
              </a:xfrm>
              <a:custGeom>
                <a:avLst/>
                <a:gdLst/>
                <a:ahLst/>
                <a:cxnLst/>
                <a:rect l="l" t="t" r="r" b="b"/>
                <a:pathLst>
                  <a:path w="3839" h="1404" extrusionOk="0">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4" name="Google Shape;630;p27"/>
              <p:cNvSpPr/>
              <p:nvPr/>
            </p:nvSpPr>
            <p:spPr>
              <a:xfrm rot="5400000">
                <a:off x="2344233" y="2971666"/>
                <a:ext cx="99773" cy="195787"/>
              </a:xfrm>
              <a:custGeom>
                <a:avLst/>
                <a:gdLst/>
                <a:ahLst/>
                <a:cxnLst/>
                <a:rect l="l" t="t" r="r" b="b"/>
                <a:pathLst>
                  <a:path w="2618" h="5148" extrusionOk="0">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2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grpSp>
      <p:sp>
        <p:nvSpPr>
          <p:cNvPr id="604" name="Google Shape;604;p27"/>
          <p:cNvSpPr txBox="1">
            <a:spLocks noGrp="1"/>
          </p:cNvSpPr>
          <p:nvPr>
            <p:ph type="title"/>
          </p:nvPr>
        </p:nvSpPr>
        <p:spPr>
          <a:xfrm>
            <a:off x="975400" y="596608"/>
            <a:ext cx="10241200" cy="763600"/>
          </a:xfrm>
          <a:prstGeom prst="rect">
            <a:avLst/>
          </a:prstGeom>
        </p:spPr>
        <p:txBody>
          <a:bodyPr spcFirstLastPara="1" lIns="91425" tIns="91425" rIns="91425" bIns="91425" anchor="t">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631" name="Google Shape;631;p27"/>
          <p:cNvSpPr txBox="1">
            <a:spLocks noGrp="1"/>
          </p:cNvSpPr>
          <p:nvPr>
            <p:ph type="ctrTitle" idx="2"/>
          </p:nvPr>
        </p:nvSpPr>
        <p:spPr>
          <a:xfrm>
            <a:off x="2250615" y="5139863"/>
            <a:ext cx="3360400" cy="595200"/>
          </a:xfrm>
          <a:prstGeom prst="rect">
            <a:avLst/>
          </a:prstGeom>
        </p:spPr>
        <p:txBody>
          <a:bodyPr spcFirstLastPara="1" lIns="91425" tIns="91425" rIns="91425" bIns="91425">
            <a:noAutofit/>
          </a:bodyPr>
          <a:lstStyle>
            <a:lvl1pPr lvl="0" algn="ctr" rtl="0">
              <a:spcBef>
                <a:spcPts val="0"/>
              </a:spcBef>
              <a:spcAft>
                <a:spcPts val="0"/>
              </a:spcAft>
              <a:buSzPts val="2000"/>
              <a:buNone/>
              <a:defRPr sz="266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632" name="Google Shape;632;p27"/>
          <p:cNvSpPr txBox="1">
            <a:spLocks noGrp="1"/>
          </p:cNvSpPr>
          <p:nvPr>
            <p:ph type="subTitle" idx="1"/>
          </p:nvPr>
        </p:nvSpPr>
        <p:spPr>
          <a:xfrm>
            <a:off x="2250633" y="4115057"/>
            <a:ext cx="3360400" cy="1090800"/>
          </a:xfrm>
          <a:prstGeom prst="rect">
            <a:avLst/>
          </a:prstGeom>
          <a:noFill/>
        </p:spPr>
        <p:txBody>
          <a:bodyPr spcFirstLastPara="1" lIns="91425" tIns="91425" rIns="91425" bIns="91425" anchor="b">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633" name="Google Shape;633;p27"/>
          <p:cNvSpPr txBox="1">
            <a:spLocks noGrp="1"/>
          </p:cNvSpPr>
          <p:nvPr>
            <p:ph type="ctrTitle" idx="3"/>
          </p:nvPr>
        </p:nvSpPr>
        <p:spPr>
          <a:xfrm>
            <a:off x="6580985" y="5139863"/>
            <a:ext cx="3360400" cy="595200"/>
          </a:xfrm>
          <a:prstGeom prst="rect">
            <a:avLst/>
          </a:prstGeom>
        </p:spPr>
        <p:txBody>
          <a:bodyPr spcFirstLastPara="1" lIns="91425" tIns="91425" rIns="91425" bIns="91425">
            <a:noAutofit/>
          </a:bodyPr>
          <a:lstStyle>
            <a:lvl1pPr lvl="0" algn="ctr" rtl="0">
              <a:spcBef>
                <a:spcPts val="0"/>
              </a:spcBef>
              <a:spcAft>
                <a:spcPts val="0"/>
              </a:spcAft>
              <a:buSzPts val="2000"/>
              <a:buNone/>
              <a:defRPr sz="266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634" name="Google Shape;634;p27"/>
          <p:cNvSpPr txBox="1">
            <a:spLocks noGrp="1"/>
          </p:cNvSpPr>
          <p:nvPr>
            <p:ph type="subTitle" idx="4"/>
          </p:nvPr>
        </p:nvSpPr>
        <p:spPr>
          <a:xfrm>
            <a:off x="6580759" y="4115057"/>
            <a:ext cx="3360400" cy="1090800"/>
          </a:xfrm>
          <a:prstGeom prst="rect">
            <a:avLst/>
          </a:prstGeom>
        </p:spPr>
        <p:txBody>
          <a:bodyPr spcFirstLastPara="1" lIns="91425" tIns="91425" rIns="91425" bIns="91425" anchor="b">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DBA81F23-2CF6-46D7-B8FF-75B9C3E30269}" type="datetime1">
              <a:rPr kumimoji="0" lang="pt-BR"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rPr>
            </a:fld>
            <a:endParaRPr kumimoji="0" lang="en-US"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rPr>
              <a:t>Trường THPT Cẩm Bình</a:t>
            </a:r>
            <a:endParaRPr kumimoji="0" lang="en-US"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effectLst>
                  <a:outerShdw blurRad="38100" dist="38100" dir="2700000">
                    <a:srgbClr val="000000"/>
                  </a:outerShdw>
                </a:effectLst>
                <a:latin typeface="Arial" panose="020B0604020202020204" pitchFamily="34" charset="0"/>
              </a:rPr>
            </a:fld>
            <a:endParaRPr lang="en-US" dirty="0">
              <a:effectLst>
                <a:outerShdw blurRad="38100" dist="38100" dir="2700000">
                  <a:srgbClr val="000000"/>
                </a:outerShdw>
              </a:effectLst>
              <a:latin typeface="Arial" panose="020B0604020202020204" pitchFamily="34" charset="0"/>
            </a:endParaRPr>
          </a:p>
        </p:txBody>
      </p:sp>
    </p:spTree>
  </p:cSld>
  <p:clrMapOvr>
    <a:masterClrMapping/>
  </p:clrMapOvr>
  <p:transition spd="med">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33" y="0"/>
            <a:ext cx="12192000" cy="6858000"/>
          </a:xfrm>
          <a:prstGeom prst="rect">
            <a:avLst/>
          </a:prstGeom>
          <a:noFill/>
          <a:ln>
            <a:noFill/>
          </a:ln>
        </p:spPr>
      </p:pic>
      <p:sp>
        <p:nvSpPr>
          <p:cNvPr id="10" name="Google Shape;10;p2"/>
          <p:cNvSpPr txBox="1">
            <a:spLocks noGrp="1"/>
          </p:cNvSpPr>
          <p:nvPr>
            <p:ph type="ctrTitle"/>
          </p:nvPr>
        </p:nvSpPr>
        <p:spPr>
          <a:xfrm rot="-456520">
            <a:off x="6570159" y="613665"/>
            <a:ext cx="3779275" cy="3279299"/>
          </a:xfrm>
          <a:prstGeom prst="rect">
            <a:avLst/>
          </a:prstGeom>
          <a:effectLst>
            <a:outerShdw dist="38100" dir="3000000" algn="bl" rotWithShape="0">
              <a:schemeClr val="dk1"/>
            </a:outerShdw>
          </a:effectLst>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5735"/>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11" name="Google Shape;11;p2"/>
          <p:cNvSpPr txBox="1">
            <a:spLocks noGrp="1"/>
          </p:cNvSpPr>
          <p:nvPr>
            <p:ph type="subTitle" idx="1"/>
          </p:nvPr>
        </p:nvSpPr>
        <p:spPr>
          <a:xfrm rot="-460815">
            <a:off x="6257096" y="3991171"/>
            <a:ext cx="4935475" cy="365671"/>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solidFill>
                  <a:srgbClr val="FFFFFF"/>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2" name="Google Shape;12;p2"/>
          <p:cNvSpPr/>
          <p:nvPr/>
        </p:nvSpPr>
        <p:spPr>
          <a:xfrm>
            <a:off x="-100" y="6370400"/>
            <a:ext cx="12192000" cy="487600"/>
          </a:xfrm>
          <a:prstGeom prst="rect">
            <a:avLst/>
          </a:prstGeom>
          <a:solidFill>
            <a:srgbClr val="FD5204">
              <a:alpha val="309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64100" y="6377279"/>
            <a:ext cx="12360367" cy="662677"/>
            <a:chOff x="-48075" y="4782959"/>
            <a:chExt cx="9270275" cy="497008"/>
          </a:xfrm>
        </p:grpSpPr>
        <p:grpSp>
          <p:nvGrpSpPr>
            <p:cNvPr id="14" name="Google Shape;14;p2"/>
            <p:cNvGrpSpPr/>
            <p:nvPr/>
          </p:nvGrpSpPr>
          <p:grpSpPr>
            <a:xfrm rot="-7200044">
              <a:off x="439048" y="4981287"/>
              <a:ext cx="295269" cy="219945"/>
              <a:chOff x="318975" y="5094014"/>
              <a:chExt cx="295275" cy="219950"/>
            </a:xfrm>
          </p:grpSpPr>
          <p:sp>
            <p:nvSpPr>
              <p:cNvPr id="15" name="Google Shape;15;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48075" y="4801701"/>
              <a:ext cx="230300" cy="257700"/>
              <a:chOff x="-126275" y="4801964"/>
              <a:chExt cx="230300" cy="257700"/>
            </a:xfrm>
          </p:grpSpPr>
          <p:sp>
            <p:nvSpPr>
              <p:cNvPr id="20" name="Google Shape;20;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36675" y="5042214"/>
              <a:ext cx="73475" cy="73575"/>
              <a:chOff x="281850" y="5028189"/>
              <a:chExt cx="73475" cy="73575"/>
            </a:xfrm>
          </p:grpSpPr>
          <p:sp>
            <p:nvSpPr>
              <p:cNvPr id="28" name="Google Shape;28;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rot="-9900040">
              <a:off x="252828" y="4858445"/>
              <a:ext cx="153045" cy="166795"/>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87950" y="4891426"/>
              <a:ext cx="36750" cy="25"/>
            </a:xfrm>
            <a:custGeom>
              <a:avLst/>
              <a:gdLst/>
              <a:ahLst/>
              <a:cxnLst/>
              <a:rect l="l" t="t" r="r" b="b"/>
              <a:pathLst>
                <a:path w="1470" h="1" fill="none" extrusionOk="0">
                  <a:moveTo>
                    <a:pt x="1469" y="1"/>
                  </a:moveTo>
                  <a:lnTo>
                    <a:pt x="1"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1550" y="5050351"/>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8538" y="4957901"/>
              <a:ext cx="15800" cy="15775"/>
            </a:xfrm>
            <a:custGeom>
              <a:avLst/>
              <a:gdLst/>
              <a:ahLst/>
              <a:cxnLst/>
              <a:rect l="l" t="t" r="r" b="b"/>
              <a:pathLst>
                <a:path w="632" h="631" extrusionOk="0">
                  <a:moveTo>
                    <a:pt x="316" y="0"/>
                  </a:moveTo>
                  <a:cubicBezTo>
                    <a:pt x="143" y="0"/>
                    <a:pt x="1" y="141"/>
                    <a:pt x="1" y="315"/>
                  </a:cubicBezTo>
                  <a:cubicBezTo>
                    <a:pt x="1" y="490"/>
                    <a:pt x="143" y="631"/>
                    <a:pt x="316" y="631"/>
                  </a:cubicBezTo>
                  <a:cubicBezTo>
                    <a:pt x="491" y="631"/>
                    <a:pt x="632" y="490"/>
                    <a:pt x="632" y="315"/>
                  </a:cubicBezTo>
                  <a:cubicBezTo>
                    <a:pt x="632" y="141"/>
                    <a:pt x="491" y="0"/>
                    <a:pt x="31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rot="5400000">
              <a:off x="719117" y="4801701"/>
              <a:ext cx="230300" cy="257700"/>
              <a:chOff x="-126275" y="4801964"/>
              <a:chExt cx="230300" cy="257700"/>
            </a:xfrm>
          </p:grpSpPr>
          <p:sp>
            <p:nvSpPr>
              <p:cNvPr id="35" name="Google Shape;35;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10800000" flipH="1">
              <a:off x="1075850" y="4979351"/>
              <a:ext cx="230300" cy="257700"/>
              <a:chOff x="-126275" y="4801964"/>
              <a:chExt cx="230300" cy="257700"/>
            </a:xfrm>
          </p:grpSpPr>
          <p:sp>
            <p:nvSpPr>
              <p:cNvPr id="43" name="Google Shape;43;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0" name="Google Shape;50;p2"/>
            <p:cNvGrpSpPr/>
            <p:nvPr/>
          </p:nvGrpSpPr>
          <p:grpSpPr>
            <a:xfrm rot="5400000" flipH="1">
              <a:off x="1843042" y="4979351"/>
              <a:ext cx="230300" cy="257700"/>
              <a:chOff x="-126275" y="4801964"/>
              <a:chExt cx="230300" cy="257700"/>
            </a:xfrm>
          </p:grpSpPr>
          <p:sp>
            <p:nvSpPr>
              <p:cNvPr id="51" name="Google Shape;51;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rot="7200044" flipH="1">
              <a:off x="1522696" y="4855828"/>
              <a:ext cx="295269" cy="219945"/>
              <a:chOff x="318975" y="5094014"/>
              <a:chExt cx="295275" cy="219950"/>
            </a:xfrm>
          </p:grpSpPr>
          <p:sp>
            <p:nvSpPr>
              <p:cNvPr id="59" name="Google Shape;59;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3" name="Google Shape;63;p2"/>
            <p:cNvSpPr/>
            <p:nvPr/>
          </p:nvSpPr>
          <p:spPr>
            <a:xfrm rot="-7795245">
              <a:off x="1080387" y="4830522"/>
              <a:ext cx="153043" cy="166793"/>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 name="Google Shape;64;p2"/>
            <p:cNvGrpSpPr/>
            <p:nvPr/>
          </p:nvGrpSpPr>
          <p:grpSpPr>
            <a:xfrm>
              <a:off x="1461850" y="4825264"/>
              <a:ext cx="73475" cy="73575"/>
              <a:chOff x="281850" y="5028189"/>
              <a:chExt cx="73475" cy="73575"/>
            </a:xfrm>
          </p:grpSpPr>
          <p:sp>
            <p:nvSpPr>
              <p:cNvPr id="65" name="Google Shape;65;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7" name="Google Shape;67;p2"/>
            <p:cNvSpPr/>
            <p:nvPr/>
          </p:nvSpPr>
          <p:spPr>
            <a:xfrm>
              <a:off x="1735825" y="5071801"/>
              <a:ext cx="36750" cy="25"/>
            </a:xfrm>
            <a:custGeom>
              <a:avLst/>
              <a:gdLst/>
              <a:ahLst/>
              <a:cxnLst/>
              <a:rect l="l" t="t" r="r" b="b"/>
              <a:pathLst>
                <a:path w="1470" h="1" fill="none" extrusionOk="0">
                  <a:moveTo>
                    <a:pt x="1469" y="1"/>
                  </a:moveTo>
                  <a:lnTo>
                    <a:pt x="1"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34025" y="5089226"/>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363575" y="48541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592175" y="50827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287375" y="50065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2"/>
            <p:cNvGrpSpPr/>
            <p:nvPr/>
          </p:nvGrpSpPr>
          <p:grpSpPr>
            <a:xfrm rot="-7200044">
              <a:off x="2410723" y="4905087"/>
              <a:ext cx="295269" cy="219945"/>
              <a:chOff x="318975" y="5094014"/>
              <a:chExt cx="295275" cy="219950"/>
            </a:xfrm>
          </p:grpSpPr>
          <p:sp>
            <p:nvSpPr>
              <p:cNvPr id="73" name="Google Shape;73;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2384550" y="5042214"/>
              <a:ext cx="73475" cy="73575"/>
              <a:chOff x="281850" y="5028189"/>
              <a:chExt cx="73475" cy="73575"/>
            </a:xfrm>
          </p:grpSpPr>
          <p:sp>
            <p:nvSpPr>
              <p:cNvPr id="78" name="Google Shape;78;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0" name="Google Shape;80;p2"/>
            <p:cNvSpPr/>
            <p:nvPr/>
          </p:nvSpPr>
          <p:spPr>
            <a:xfrm rot="-9900040">
              <a:off x="2151553" y="4836620"/>
              <a:ext cx="153045" cy="166795"/>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635825" y="4891426"/>
              <a:ext cx="36750" cy="25"/>
            </a:xfrm>
            <a:custGeom>
              <a:avLst/>
              <a:gdLst/>
              <a:ahLst/>
              <a:cxnLst/>
              <a:rect l="l" t="t" r="r" b="b"/>
              <a:pathLst>
                <a:path w="1470" h="1" fill="none" extrusionOk="0">
                  <a:moveTo>
                    <a:pt x="1469" y="1"/>
                  </a:moveTo>
                  <a:lnTo>
                    <a:pt x="1"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245625" y="5050351"/>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404013" y="4857751"/>
              <a:ext cx="15800" cy="15775"/>
            </a:xfrm>
            <a:custGeom>
              <a:avLst/>
              <a:gdLst/>
              <a:ahLst/>
              <a:cxnLst/>
              <a:rect l="l" t="t" r="r" b="b"/>
              <a:pathLst>
                <a:path w="632" h="631" extrusionOk="0">
                  <a:moveTo>
                    <a:pt x="316" y="0"/>
                  </a:moveTo>
                  <a:cubicBezTo>
                    <a:pt x="143" y="0"/>
                    <a:pt x="1" y="141"/>
                    <a:pt x="1" y="315"/>
                  </a:cubicBezTo>
                  <a:cubicBezTo>
                    <a:pt x="1" y="490"/>
                    <a:pt x="143" y="631"/>
                    <a:pt x="316" y="631"/>
                  </a:cubicBezTo>
                  <a:cubicBezTo>
                    <a:pt x="491" y="631"/>
                    <a:pt x="632" y="490"/>
                    <a:pt x="632" y="315"/>
                  </a:cubicBezTo>
                  <a:cubicBezTo>
                    <a:pt x="632" y="141"/>
                    <a:pt x="491" y="0"/>
                    <a:pt x="31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2"/>
            <p:cNvGrpSpPr/>
            <p:nvPr/>
          </p:nvGrpSpPr>
          <p:grpSpPr>
            <a:xfrm rot="5400000">
              <a:off x="2766992" y="4801701"/>
              <a:ext cx="230300" cy="257700"/>
              <a:chOff x="-126275" y="4801964"/>
              <a:chExt cx="230300" cy="257700"/>
            </a:xfrm>
          </p:grpSpPr>
          <p:sp>
            <p:nvSpPr>
              <p:cNvPr id="85" name="Google Shape;85;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10800000" flipH="1">
              <a:off x="3123725" y="4979351"/>
              <a:ext cx="230300" cy="257700"/>
              <a:chOff x="-126275" y="4801964"/>
              <a:chExt cx="230300" cy="257700"/>
            </a:xfrm>
          </p:grpSpPr>
          <p:sp>
            <p:nvSpPr>
              <p:cNvPr id="93" name="Google Shape;93;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00" name="Google Shape;100;p2"/>
            <p:cNvGrpSpPr/>
            <p:nvPr/>
          </p:nvGrpSpPr>
          <p:grpSpPr>
            <a:xfrm rot="5400000" flipH="1">
              <a:off x="3890917" y="4979351"/>
              <a:ext cx="230300" cy="257700"/>
              <a:chOff x="-126275" y="4801964"/>
              <a:chExt cx="230300" cy="257700"/>
            </a:xfrm>
          </p:grpSpPr>
          <p:sp>
            <p:nvSpPr>
              <p:cNvPr id="101" name="Google Shape;101;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08" name="Google Shape;108;p2"/>
            <p:cNvGrpSpPr/>
            <p:nvPr/>
          </p:nvGrpSpPr>
          <p:grpSpPr>
            <a:xfrm rot="7200044" flipH="1">
              <a:off x="3570571" y="4855828"/>
              <a:ext cx="295269" cy="219945"/>
              <a:chOff x="318975" y="5094014"/>
              <a:chExt cx="295275" cy="219950"/>
            </a:xfrm>
          </p:grpSpPr>
          <p:sp>
            <p:nvSpPr>
              <p:cNvPr id="109" name="Google Shape;109;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13" name="Google Shape;113;p2"/>
            <p:cNvSpPr/>
            <p:nvPr/>
          </p:nvSpPr>
          <p:spPr>
            <a:xfrm rot="-7795245">
              <a:off x="3128262" y="4830522"/>
              <a:ext cx="153043" cy="166793"/>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2"/>
            <p:cNvGrpSpPr/>
            <p:nvPr/>
          </p:nvGrpSpPr>
          <p:grpSpPr>
            <a:xfrm>
              <a:off x="3509725" y="4825264"/>
              <a:ext cx="73475" cy="73575"/>
              <a:chOff x="281850" y="5028189"/>
              <a:chExt cx="73475" cy="73575"/>
            </a:xfrm>
          </p:grpSpPr>
          <p:sp>
            <p:nvSpPr>
              <p:cNvPr id="115" name="Google Shape;115;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3783700" y="5071801"/>
              <a:ext cx="36750" cy="25"/>
            </a:xfrm>
            <a:custGeom>
              <a:avLst/>
              <a:gdLst/>
              <a:ahLst/>
              <a:cxnLst/>
              <a:rect l="l" t="t" r="r" b="b"/>
              <a:pathLst>
                <a:path w="1470" h="1" fill="none" extrusionOk="0">
                  <a:moveTo>
                    <a:pt x="1469" y="1"/>
                  </a:moveTo>
                  <a:lnTo>
                    <a:pt x="1"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881900" y="5089226"/>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411450" y="48541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640050" y="50827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3335250" y="50065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
            <p:cNvSpPr/>
            <p:nvPr/>
          </p:nvSpPr>
          <p:spPr>
            <a:xfrm rot="-9960077">
              <a:off x="4171748" y="4836615"/>
              <a:ext cx="153050" cy="166800"/>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 name="Google Shape;123;p2"/>
            <p:cNvGrpSpPr/>
            <p:nvPr/>
          </p:nvGrpSpPr>
          <p:grpSpPr>
            <a:xfrm rot="7200044" flipH="1">
              <a:off x="4343421" y="4987153"/>
              <a:ext cx="295269" cy="219945"/>
              <a:chOff x="318975" y="5094014"/>
              <a:chExt cx="295275" cy="219950"/>
            </a:xfrm>
          </p:grpSpPr>
          <p:sp>
            <p:nvSpPr>
              <p:cNvPr id="124" name="Google Shape;124;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28" name="Google Shape;128;p2"/>
            <p:cNvSpPr/>
            <p:nvPr/>
          </p:nvSpPr>
          <p:spPr>
            <a:xfrm>
              <a:off x="4268950" y="502558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2"/>
            <p:cNvGrpSpPr/>
            <p:nvPr/>
          </p:nvGrpSpPr>
          <p:grpSpPr>
            <a:xfrm rot="5400000">
              <a:off x="4695817" y="4801701"/>
              <a:ext cx="230300" cy="257700"/>
              <a:chOff x="-126275" y="4801964"/>
              <a:chExt cx="230300" cy="257700"/>
            </a:xfrm>
          </p:grpSpPr>
          <p:sp>
            <p:nvSpPr>
              <p:cNvPr id="130" name="Google Shape;130;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37" name="Google Shape;137;p2"/>
            <p:cNvGrpSpPr/>
            <p:nvPr/>
          </p:nvGrpSpPr>
          <p:grpSpPr>
            <a:xfrm rot="10800000" flipH="1">
              <a:off x="5052550" y="4979351"/>
              <a:ext cx="230300" cy="257700"/>
              <a:chOff x="-126275" y="4801964"/>
              <a:chExt cx="230300" cy="257700"/>
            </a:xfrm>
          </p:grpSpPr>
          <p:sp>
            <p:nvSpPr>
              <p:cNvPr id="138" name="Google Shape;138;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45" name="Google Shape;145;p2"/>
            <p:cNvGrpSpPr/>
            <p:nvPr/>
          </p:nvGrpSpPr>
          <p:grpSpPr>
            <a:xfrm rot="5400000" flipH="1">
              <a:off x="5819742" y="4979351"/>
              <a:ext cx="230300" cy="257700"/>
              <a:chOff x="-126275" y="4801964"/>
              <a:chExt cx="230300" cy="257700"/>
            </a:xfrm>
          </p:grpSpPr>
          <p:sp>
            <p:nvSpPr>
              <p:cNvPr id="146" name="Google Shape;146;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53" name="Google Shape;153;p2"/>
            <p:cNvGrpSpPr/>
            <p:nvPr/>
          </p:nvGrpSpPr>
          <p:grpSpPr>
            <a:xfrm rot="7200044" flipH="1">
              <a:off x="5499396" y="4855828"/>
              <a:ext cx="295269" cy="219945"/>
              <a:chOff x="318975" y="5094014"/>
              <a:chExt cx="295275" cy="219950"/>
            </a:xfrm>
          </p:grpSpPr>
          <p:sp>
            <p:nvSpPr>
              <p:cNvPr id="154" name="Google Shape;154;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58" name="Google Shape;158;p2"/>
            <p:cNvSpPr/>
            <p:nvPr/>
          </p:nvSpPr>
          <p:spPr>
            <a:xfrm rot="-7795245">
              <a:off x="5057087" y="4830522"/>
              <a:ext cx="153043" cy="166793"/>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 name="Google Shape;159;p2"/>
            <p:cNvGrpSpPr/>
            <p:nvPr/>
          </p:nvGrpSpPr>
          <p:grpSpPr>
            <a:xfrm>
              <a:off x="5438550" y="4825264"/>
              <a:ext cx="73475" cy="73575"/>
              <a:chOff x="281850" y="5028189"/>
              <a:chExt cx="73475" cy="73575"/>
            </a:xfrm>
          </p:grpSpPr>
          <p:sp>
            <p:nvSpPr>
              <p:cNvPr id="160" name="Google Shape;160;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62" name="Google Shape;162;p2"/>
            <p:cNvSpPr/>
            <p:nvPr/>
          </p:nvSpPr>
          <p:spPr>
            <a:xfrm>
              <a:off x="5712525" y="5071801"/>
              <a:ext cx="36750" cy="25"/>
            </a:xfrm>
            <a:custGeom>
              <a:avLst/>
              <a:gdLst/>
              <a:ahLst/>
              <a:cxnLst/>
              <a:rect l="l" t="t" r="r" b="b"/>
              <a:pathLst>
                <a:path w="1470" h="1" fill="none" extrusionOk="0">
                  <a:moveTo>
                    <a:pt x="1469" y="1"/>
                  </a:moveTo>
                  <a:lnTo>
                    <a:pt x="1"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810725" y="5089226"/>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568875" y="50827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5264075" y="50065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2"/>
            <p:cNvGrpSpPr/>
            <p:nvPr/>
          </p:nvGrpSpPr>
          <p:grpSpPr>
            <a:xfrm rot="-7200044">
              <a:off x="6387423" y="4905087"/>
              <a:ext cx="295269" cy="219945"/>
              <a:chOff x="318975" y="5094014"/>
              <a:chExt cx="295275" cy="219950"/>
            </a:xfrm>
          </p:grpSpPr>
          <p:sp>
            <p:nvSpPr>
              <p:cNvPr id="167" name="Google Shape;167;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a:off x="6361250" y="5042214"/>
              <a:ext cx="73475" cy="73575"/>
              <a:chOff x="281850" y="5028189"/>
              <a:chExt cx="73475" cy="73575"/>
            </a:xfrm>
          </p:grpSpPr>
          <p:sp>
            <p:nvSpPr>
              <p:cNvPr id="172" name="Google Shape;172;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74" name="Google Shape;174;p2"/>
            <p:cNvSpPr/>
            <p:nvPr/>
          </p:nvSpPr>
          <p:spPr>
            <a:xfrm rot="-9900040">
              <a:off x="6128253" y="4836620"/>
              <a:ext cx="153045" cy="166795"/>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6222325" y="5050351"/>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2"/>
            <p:cNvGrpSpPr/>
            <p:nvPr/>
          </p:nvGrpSpPr>
          <p:grpSpPr>
            <a:xfrm rot="5400000">
              <a:off x="6743692" y="4801701"/>
              <a:ext cx="230300" cy="257700"/>
              <a:chOff x="-126275" y="4801964"/>
              <a:chExt cx="230300" cy="257700"/>
            </a:xfrm>
          </p:grpSpPr>
          <p:sp>
            <p:nvSpPr>
              <p:cNvPr id="177" name="Google Shape;177;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84" name="Google Shape;184;p2"/>
            <p:cNvGrpSpPr/>
            <p:nvPr/>
          </p:nvGrpSpPr>
          <p:grpSpPr>
            <a:xfrm rot="10800000" flipH="1">
              <a:off x="7100425" y="4979351"/>
              <a:ext cx="230300" cy="257700"/>
              <a:chOff x="-126275" y="4801964"/>
              <a:chExt cx="230300" cy="257700"/>
            </a:xfrm>
          </p:grpSpPr>
          <p:sp>
            <p:nvSpPr>
              <p:cNvPr id="185" name="Google Shape;185;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92" name="Google Shape;192;p2"/>
            <p:cNvGrpSpPr/>
            <p:nvPr/>
          </p:nvGrpSpPr>
          <p:grpSpPr>
            <a:xfrm rot="5400000" flipH="1">
              <a:off x="7867617" y="4979351"/>
              <a:ext cx="230300" cy="257700"/>
              <a:chOff x="-126275" y="4801964"/>
              <a:chExt cx="230300" cy="257700"/>
            </a:xfrm>
          </p:grpSpPr>
          <p:sp>
            <p:nvSpPr>
              <p:cNvPr id="193" name="Google Shape;193;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00" name="Google Shape;200;p2"/>
            <p:cNvGrpSpPr/>
            <p:nvPr/>
          </p:nvGrpSpPr>
          <p:grpSpPr>
            <a:xfrm rot="7200044" flipH="1">
              <a:off x="7547271" y="4855828"/>
              <a:ext cx="295269" cy="219945"/>
              <a:chOff x="318975" y="5094014"/>
              <a:chExt cx="295275" cy="219950"/>
            </a:xfrm>
          </p:grpSpPr>
          <p:sp>
            <p:nvSpPr>
              <p:cNvPr id="201" name="Google Shape;201;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05" name="Google Shape;205;p2"/>
            <p:cNvSpPr/>
            <p:nvPr/>
          </p:nvSpPr>
          <p:spPr>
            <a:xfrm rot="-7795245">
              <a:off x="7104962" y="4830522"/>
              <a:ext cx="153043" cy="166793"/>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2"/>
            <p:cNvGrpSpPr/>
            <p:nvPr/>
          </p:nvGrpSpPr>
          <p:grpSpPr>
            <a:xfrm>
              <a:off x="7486425" y="4825264"/>
              <a:ext cx="73475" cy="73575"/>
              <a:chOff x="281850" y="5028189"/>
              <a:chExt cx="73475" cy="73575"/>
            </a:xfrm>
          </p:grpSpPr>
          <p:sp>
            <p:nvSpPr>
              <p:cNvPr id="207" name="Google Shape;207;p2"/>
              <p:cNvSpPr/>
              <p:nvPr/>
            </p:nvSpPr>
            <p:spPr>
              <a:xfrm>
                <a:off x="318550" y="5028189"/>
                <a:ext cx="25" cy="73575"/>
              </a:xfrm>
              <a:custGeom>
                <a:avLst/>
                <a:gdLst/>
                <a:ahLst/>
                <a:cxnLst/>
                <a:rect l="l" t="t" r="r" b="b"/>
                <a:pathLst>
                  <a:path w="1" h="2943" fill="none" extrusionOk="0">
                    <a:moveTo>
                      <a:pt x="1" y="1"/>
                    </a:moveTo>
                    <a:lnTo>
                      <a:pt x="1" y="2942"/>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81850" y="5064939"/>
                <a:ext cx="73475" cy="25"/>
              </a:xfrm>
              <a:custGeom>
                <a:avLst/>
                <a:gdLst/>
                <a:ahLst/>
                <a:cxnLst/>
                <a:rect l="l" t="t" r="r" b="b"/>
                <a:pathLst>
                  <a:path w="2939" h="1" fill="none" extrusionOk="0">
                    <a:moveTo>
                      <a:pt x="2939" y="1"/>
                    </a:moveTo>
                    <a:lnTo>
                      <a:pt x="0"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09" name="Google Shape;209;p2"/>
            <p:cNvSpPr/>
            <p:nvPr/>
          </p:nvSpPr>
          <p:spPr>
            <a:xfrm>
              <a:off x="7760400" y="5071801"/>
              <a:ext cx="36750" cy="25"/>
            </a:xfrm>
            <a:custGeom>
              <a:avLst/>
              <a:gdLst/>
              <a:ahLst/>
              <a:cxnLst/>
              <a:rect l="l" t="t" r="r" b="b"/>
              <a:pathLst>
                <a:path w="1470" h="1" fill="none" extrusionOk="0">
                  <a:moveTo>
                    <a:pt x="1469" y="1"/>
                  </a:moveTo>
                  <a:lnTo>
                    <a:pt x="1" y="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6858600" y="5089226"/>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616750" y="50827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311950" y="50065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
            <p:cNvSpPr/>
            <p:nvPr/>
          </p:nvSpPr>
          <p:spPr>
            <a:xfrm rot="-9960077">
              <a:off x="8148448" y="4836615"/>
              <a:ext cx="153050" cy="166800"/>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 name="Google Shape;214;p2"/>
            <p:cNvGrpSpPr/>
            <p:nvPr/>
          </p:nvGrpSpPr>
          <p:grpSpPr>
            <a:xfrm rot="7200044" flipH="1">
              <a:off x="8320121" y="4987153"/>
              <a:ext cx="295269" cy="219945"/>
              <a:chOff x="318975" y="5094014"/>
              <a:chExt cx="295275" cy="219950"/>
            </a:xfrm>
          </p:grpSpPr>
          <p:sp>
            <p:nvSpPr>
              <p:cNvPr id="215" name="Google Shape;215;p2"/>
              <p:cNvSpPr/>
              <p:nvPr/>
            </p:nvSpPr>
            <p:spPr>
              <a:xfrm>
                <a:off x="318975" y="5094014"/>
                <a:ext cx="295275" cy="219950"/>
              </a:xfrm>
              <a:custGeom>
                <a:avLst/>
                <a:gdLst/>
                <a:ahLst/>
                <a:cxnLst/>
                <a:rect l="l" t="t" r="r" b="b"/>
                <a:pathLst>
                  <a:path w="11811" h="8798" fill="none" extrusionOk="0">
                    <a:moveTo>
                      <a:pt x="11810" y="0"/>
                    </a:moveTo>
                    <a:lnTo>
                      <a:pt x="2938" y="8200"/>
                    </a:lnTo>
                    <a:lnTo>
                      <a:pt x="0" y="879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71525" y="5133889"/>
                <a:ext cx="189000" cy="127375"/>
              </a:xfrm>
              <a:custGeom>
                <a:avLst/>
                <a:gdLst/>
                <a:ahLst/>
                <a:cxnLst/>
                <a:rect l="l" t="t" r="r" b="b"/>
                <a:pathLst>
                  <a:path w="7560" h="5095" fill="none" extrusionOk="0">
                    <a:moveTo>
                      <a:pt x="773" y="5094"/>
                    </a:moveTo>
                    <a:lnTo>
                      <a:pt x="0" y="3511"/>
                    </a:lnTo>
                    <a:lnTo>
                      <a:pt x="7559"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11275" y="5102314"/>
                <a:ext cx="194525" cy="197600"/>
              </a:xfrm>
              <a:custGeom>
                <a:avLst/>
                <a:gdLst/>
                <a:ahLst/>
                <a:cxnLst/>
                <a:rect l="l" t="t" r="r" b="b"/>
                <a:pathLst>
                  <a:path w="7781" h="7904" fill="none" extrusionOk="0">
                    <a:moveTo>
                      <a:pt x="0" y="7216"/>
                    </a:moveTo>
                    <a:lnTo>
                      <a:pt x="311" y="7903"/>
                    </a:lnTo>
                    <a:lnTo>
                      <a:pt x="7780" y="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9025" y="5094064"/>
                <a:ext cx="194825" cy="205850"/>
              </a:xfrm>
              <a:custGeom>
                <a:avLst/>
                <a:gdLst/>
                <a:ahLst/>
                <a:cxnLst/>
                <a:rect l="l" t="t" r="r" b="b"/>
                <a:pathLst>
                  <a:path w="7793" h="8234" fill="none" extrusionOk="0">
                    <a:moveTo>
                      <a:pt x="7792" y="0"/>
                    </a:moveTo>
                    <a:lnTo>
                      <a:pt x="1" y="8233"/>
                    </a:lnTo>
                    <a:lnTo>
                      <a:pt x="3190" y="7078"/>
                    </a:ln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19" name="Google Shape;219;p2"/>
            <p:cNvSpPr/>
            <p:nvPr/>
          </p:nvSpPr>
          <p:spPr>
            <a:xfrm>
              <a:off x="8245650" y="502558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522313" y="4913014"/>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 name="Google Shape;221;p2"/>
            <p:cNvGrpSpPr/>
            <p:nvPr/>
          </p:nvGrpSpPr>
          <p:grpSpPr>
            <a:xfrm rot="5400000">
              <a:off x="8635167" y="4801701"/>
              <a:ext cx="230300" cy="257700"/>
              <a:chOff x="-126275" y="4801964"/>
              <a:chExt cx="230300" cy="257700"/>
            </a:xfrm>
          </p:grpSpPr>
          <p:sp>
            <p:nvSpPr>
              <p:cNvPr id="222" name="Google Shape;222;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9" name="Google Shape;229;p2"/>
            <p:cNvGrpSpPr/>
            <p:nvPr/>
          </p:nvGrpSpPr>
          <p:grpSpPr>
            <a:xfrm rot="10800000" flipH="1">
              <a:off x="8991900" y="4979351"/>
              <a:ext cx="230300" cy="257700"/>
              <a:chOff x="-126275" y="4801964"/>
              <a:chExt cx="230300" cy="257700"/>
            </a:xfrm>
          </p:grpSpPr>
          <p:sp>
            <p:nvSpPr>
              <p:cNvPr id="230" name="Google Shape;230;p2"/>
              <p:cNvSpPr/>
              <p:nvPr/>
            </p:nvSpPr>
            <p:spPr>
              <a:xfrm>
                <a:off x="-126275" y="4801964"/>
                <a:ext cx="230300" cy="257700"/>
              </a:xfrm>
              <a:custGeom>
                <a:avLst/>
                <a:gdLst/>
                <a:ahLst/>
                <a:cxnLst/>
                <a:rect l="l" t="t" r="r" b="b"/>
                <a:pathLst>
                  <a:path w="9212" h="10308" fill="none" extrusionOk="0">
                    <a:moveTo>
                      <a:pt x="0" y="5975"/>
                    </a:moveTo>
                    <a:lnTo>
                      <a:pt x="2374" y="10308"/>
                    </a:lnTo>
                    <a:cubicBezTo>
                      <a:pt x="3317" y="9339"/>
                      <a:pt x="4404" y="8296"/>
                      <a:pt x="5633" y="7238"/>
                    </a:cubicBezTo>
                    <a:cubicBezTo>
                      <a:pt x="6917" y="6132"/>
                      <a:pt x="8126" y="5211"/>
                      <a:pt x="9212" y="4447"/>
                    </a:cubicBezTo>
                    <a:cubicBezTo>
                      <a:pt x="8414" y="2964"/>
                      <a:pt x="7620" y="1483"/>
                      <a:pt x="6825" y="0"/>
                    </a:cubicBezTo>
                    <a:cubicBezTo>
                      <a:pt x="5872" y="597"/>
                      <a:pt x="4743" y="1388"/>
                      <a:pt x="3527" y="2429"/>
                    </a:cubicBezTo>
                    <a:cubicBezTo>
                      <a:pt x="2070" y="3674"/>
                      <a:pt x="894" y="4924"/>
                      <a:pt x="0" y="5975"/>
                    </a:cubicBezTo>
                    <a:close/>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93625" y="4943489"/>
                <a:ext cx="42125" cy="77450"/>
              </a:xfrm>
              <a:custGeom>
                <a:avLst/>
                <a:gdLst/>
                <a:ahLst/>
                <a:cxnLst/>
                <a:rect l="l" t="t" r="r" b="b"/>
                <a:pathLst>
                  <a:path w="1685" h="3098" fill="none" extrusionOk="0">
                    <a:moveTo>
                      <a:pt x="1" y="1"/>
                    </a:moveTo>
                    <a:lnTo>
                      <a:pt x="1684"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74825" y="4921064"/>
                <a:ext cx="42200" cy="77450"/>
              </a:xfrm>
              <a:custGeom>
                <a:avLst/>
                <a:gdLst/>
                <a:ahLst/>
                <a:cxnLst/>
                <a:rect l="l" t="t" r="r" b="b"/>
                <a:pathLst>
                  <a:path w="1688" h="3098" fill="none" extrusionOk="0">
                    <a:moveTo>
                      <a:pt x="1" y="0"/>
                    </a:moveTo>
                    <a:lnTo>
                      <a:pt x="1687"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0075" y="4844889"/>
                <a:ext cx="42100" cy="77450"/>
              </a:xfrm>
              <a:custGeom>
                <a:avLst/>
                <a:gdLst/>
                <a:ahLst/>
                <a:cxnLst/>
                <a:rect l="l" t="t" r="r" b="b"/>
                <a:pathLst>
                  <a:path w="1684" h="3098" fill="none" extrusionOk="0">
                    <a:moveTo>
                      <a:pt x="0" y="0"/>
                    </a:moveTo>
                    <a:lnTo>
                      <a:pt x="1684" y="3097"/>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5150" y="4861914"/>
                <a:ext cx="42100" cy="77525"/>
              </a:xfrm>
              <a:custGeom>
                <a:avLst/>
                <a:gdLst/>
                <a:ahLst/>
                <a:cxnLst/>
                <a:rect l="l" t="t" r="r" b="b"/>
                <a:pathLst>
                  <a:path w="1684" h="3101" fill="none" extrusionOk="0">
                    <a:moveTo>
                      <a:pt x="0" y="0"/>
                    </a:moveTo>
                    <a:lnTo>
                      <a:pt x="1684" y="3100"/>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0300" y="4881114"/>
                <a:ext cx="42150" cy="77525"/>
              </a:xfrm>
              <a:custGeom>
                <a:avLst/>
                <a:gdLst/>
                <a:ahLst/>
                <a:cxnLst/>
                <a:rect l="l" t="t" r="r" b="b"/>
                <a:pathLst>
                  <a:path w="1686" h="3101" fill="none" extrusionOk="0">
                    <a:moveTo>
                      <a:pt x="0" y="0"/>
                    </a:moveTo>
                    <a:lnTo>
                      <a:pt x="1685" y="3101"/>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54325" y="4901039"/>
                <a:ext cx="42150" cy="77450"/>
              </a:xfrm>
              <a:custGeom>
                <a:avLst/>
                <a:gdLst/>
                <a:ahLst/>
                <a:cxnLst/>
                <a:rect l="l" t="t" r="r" b="b"/>
                <a:pathLst>
                  <a:path w="1686" h="3098" fill="none" extrusionOk="0">
                    <a:moveTo>
                      <a:pt x="1" y="1"/>
                    </a:moveTo>
                    <a:lnTo>
                      <a:pt x="1686" y="3098"/>
                    </a:lnTo>
                  </a:path>
                </a:pathLst>
              </a:custGeom>
              <a:noFill/>
              <a:ln w="52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7" name="Google Shape;237;p2"/>
            <p:cNvSpPr/>
            <p:nvPr/>
          </p:nvSpPr>
          <p:spPr>
            <a:xfrm rot="-7795245">
              <a:off x="8996437" y="4830522"/>
              <a:ext cx="153043" cy="166793"/>
            </a:xfrm>
            <a:custGeom>
              <a:avLst/>
              <a:gdLst/>
              <a:ahLst/>
              <a:cxnLst/>
              <a:rect l="l" t="t" r="r" b="b"/>
              <a:pathLst>
                <a:path w="6122" h="6672" fill="none" extrusionOk="0">
                  <a:moveTo>
                    <a:pt x="6122" y="962"/>
                  </a:moveTo>
                  <a:lnTo>
                    <a:pt x="4550" y="0"/>
                  </a:lnTo>
                  <a:lnTo>
                    <a:pt x="5996" y="3291"/>
                  </a:lnTo>
                  <a:lnTo>
                    <a:pt x="1" y="6671"/>
                  </a:lnTo>
                </a:path>
              </a:pathLst>
            </a:custGeom>
            <a:noFill/>
            <a:ln w="1050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8750075" y="5089226"/>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8441425" y="4930339"/>
              <a:ext cx="15800" cy="15800"/>
            </a:xfrm>
            <a:custGeom>
              <a:avLst/>
              <a:gdLst/>
              <a:ahLst/>
              <a:cxnLst/>
              <a:rect l="l" t="t" r="r" b="b"/>
              <a:pathLst>
                <a:path w="632" h="632" extrusionOk="0">
                  <a:moveTo>
                    <a:pt x="316" y="1"/>
                  </a:moveTo>
                  <a:cubicBezTo>
                    <a:pt x="141" y="1"/>
                    <a:pt x="1" y="141"/>
                    <a:pt x="1" y="316"/>
                  </a:cubicBezTo>
                  <a:cubicBezTo>
                    <a:pt x="1" y="491"/>
                    <a:pt x="141" y="631"/>
                    <a:pt x="316" y="631"/>
                  </a:cubicBezTo>
                  <a:cubicBezTo>
                    <a:pt x="489" y="631"/>
                    <a:pt x="631" y="491"/>
                    <a:pt x="631" y="316"/>
                  </a:cubicBezTo>
                  <a:cubicBezTo>
                    <a:pt x="631" y="141"/>
                    <a:pt x="489" y="1"/>
                    <a:pt x="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6000" y="360000"/>
            <a:ext cx="10800000" cy="720000"/>
          </a:xfrm>
        </p:spPr>
        <p:txBody>
          <a:bodyPr wrap="square" lIns="0" tIns="0" rIns="0" bIns="0">
            <a:normAutofit/>
          </a:bodyPr>
          <a:lstStyle>
            <a:lvl1pPr algn="l" fontAlgn="base">
              <a:defRPr sz="3200">
                <a:solidFill>
                  <a:schemeClr val="tx1"/>
                </a:solidFill>
              </a:defRPr>
            </a:lvl1pPr>
          </a:lstStyle>
          <a:p>
            <a:r>
              <a:rPr lang="en-US" dirty="0"/>
              <a:t>Click to add title</a:t>
            </a:r>
            <a:endParaRPr lang="en-US" dirty="0"/>
          </a:p>
        </p:txBody>
      </p:sp>
      <p:sp>
        <p:nvSpPr>
          <p:cNvPr id="3"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p>
            <a:endParaRPr lang="en-US" dirty="0"/>
          </a:p>
        </p:txBody>
      </p:sp>
      <p:sp>
        <p:nvSpPr>
          <p:cNvPr id="5" name="灯片编号占位符 4"/>
          <p:cNvSpPr>
            <a:spLocks noGrp="1"/>
          </p:cNvSpPr>
          <p:nvPr>
            <p:ph type="sldNum" sz="quarter" idx="12"/>
            <p:custDataLst>
              <p:tags r:id="rId5"/>
            </p:custDataLst>
          </p:nvPr>
        </p:nvSpPr>
        <p:spPr/>
        <p:txBody>
          <a:bodyPr wrap="square">
            <a:normAutofit/>
          </a:bodyPr>
          <a:lstStyle/>
          <a:p>
            <a:fld id="{49AE70B2-8BF9-45C0-BB95-33D1B9D3A854}"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8F1692-9F8D-411A-9C16-425555511FE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251A6-B550-4BE8-B3BA-DA9D45F97ABA}" type="slidenum">
              <a:rPr lang="en-US" smtClean="0"/>
            </a:fld>
            <a:endParaRPr lang="en-US"/>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p:cNvPicPr>
            <a:picLocks noChangeAspect="1"/>
          </p:cNvPicPr>
          <p:nvPr userDrawn="1"/>
        </p:nvPicPr>
        <p:blipFill rotWithShape="1">
          <a:blip r:embed="rId3" cstate="hqprint">
            <a:extLst>
              <a:ext uri="{28A0092B-C50C-407E-A947-70E740481C1C}">
                <a14:useLocalDpi xmlns:a14="http://schemas.microsoft.com/office/drawing/2010/main" val="0"/>
              </a:ext>
            </a:extLst>
          </a:blip>
          <a:srcRect b="8312"/>
          <a:stretch>
            <a:fillRect/>
          </a:stretch>
        </p:blipFill>
        <p:spPr>
          <a:xfrm>
            <a:off x="4841004" y="6083265"/>
            <a:ext cx="486776" cy="322903"/>
          </a:xfrm>
          <a:prstGeom prst="rect">
            <a:avLst/>
          </a:prstGeom>
        </p:spPr>
      </p:pic>
      <p:pic>
        <p:nvPicPr>
          <p:cNvPr id="11" name="Google Shape;161;p24"/>
          <p:cNvPicPr preferRelativeResize="0"/>
          <p:nvPr userDrawn="1"/>
        </p:nvPicPr>
        <p:blipFill>
          <a:blip r:embed="rId4"/>
          <a:stretch>
            <a:fillRect/>
          </a:stretch>
        </p:blipFill>
        <p:spPr>
          <a:xfrm>
            <a:off x="0" y="54550"/>
            <a:ext cx="12115800" cy="6803450"/>
          </a:xfrm>
          <a:prstGeom prst="rect">
            <a:avLst/>
          </a:prstGeom>
          <a:noFill/>
          <a:ln>
            <a:noFill/>
          </a:ln>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A8F1692-9F8D-411A-9C16-425555511FE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251A6-B550-4BE8-B3BA-DA9D45F97ABA}" type="slidenum">
              <a:rPr lang="en-US" smtClean="0"/>
            </a:fld>
            <a:endParaRPr lang="en-US"/>
          </a:p>
        </p:txBody>
      </p:sp>
      <p:pic>
        <p:nvPicPr>
          <p:cNvPr id="7" name="Google Shape;161;p24"/>
          <p:cNvPicPr preferRelativeResize="0"/>
          <p:nvPr userDrawn="1"/>
        </p:nvPicPr>
        <p:blipFill>
          <a:blip r:embed="rId2"/>
          <a:stretch>
            <a:fillRect/>
          </a:stretch>
        </p:blipFill>
        <p:spPr>
          <a:xfrm>
            <a:off x="0" y="0"/>
            <a:ext cx="12115800" cy="6803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A8F1692-9F8D-411A-9C16-425555511FE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A8F1692-9F8D-411A-9C16-425555511FE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A8F1692-9F8D-411A-9C16-425555511FE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692-9F8D-411A-9C16-425555511FE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A8F1692-9F8D-411A-9C16-425555511FE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A8F1692-9F8D-411A-9C16-425555511FE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251A6-B550-4BE8-B3BA-DA9D45F97AB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9.jpeg"/><Relationship Id="rId17" Type="http://schemas.openxmlformats.org/officeDocument/2006/relationships/image" Target="../media/image8.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tile tx="0" ty="0" sx="100000" sy="100000" flip="none" algn="tl"/>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692-9F8D-411A-9C16-425555511FE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251A6-B550-4BE8-B3BA-DA9D45F97ABA}" type="slidenum">
              <a:rPr lang="en-US" smtClean="0"/>
            </a:fld>
            <a:endParaRPr lang="en-US"/>
          </a:p>
        </p:txBody>
      </p:sp>
      <p:cxnSp>
        <p:nvCxnSpPr>
          <p:cNvPr id="12" name="Straight Connector 11"/>
          <p:cNvCxnSpPr/>
          <p:nvPr userDrawn="1"/>
        </p:nvCxnSpPr>
        <p:spPr>
          <a:xfrm>
            <a:off x="0" y="0"/>
            <a:ext cx="12192000" cy="0"/>
          </a:xfrm>
          <a:prstGeom prst="line">
            <a:avLst/>
          </a:prstGeom>
          <a:ln w="66675" cmpd="thickThi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858000"/>
            <a:ext cx="12192000" cy="0"/>
          </a:xfrm>
          <a:prstGeom prst="line">
            <a:avLst/>
          </a:prstGeom>
          <a:ln w="66675" cmpd="thinThick"/>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0"/>
            <a:ext cx="0" cy="6858000"/>
          </a:xfrm>
          <a:prstGeom prst="line">
            <a:avLst/>
          </a:prstGeom>
          <a:ln w="66675" cmpd="thinThick"/>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2192000" y="0"/>
            <a:ext cx="0" cy="6858000"/>
          </a:xfrm>
          <a:prstGeom prst="line">
            <a:avLst/>
          </a:prstGeom>
          <a:ln w="66675" cmpd="thickThi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rotWithShape="1">
          <a:blip r:embed="rId18">
            <a:extLst>
              <a:ext uri="{28A0092B-C50C-407E-A947-70E740481C1C}">
                <a14:useLocalDpi xmlns:a14="http://schemas.microsoft.com/office/drawing/2010/main" val="0"/>
              </a:ext>
            </a:extLst>
          </a:blip>
          <a:srcRect b="3266"/>
          <a:stretch>
            <a:fillRect/>
          </a:stretch>
        </p:blipFill>
        <p:spPr>
          <a:xfrm>
            <a:off x="68425" y="32657"/>
            <a:ext cx="12055150" cy="67926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3.GIF"/><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GIF"/></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slide" Target="slide1.xml"/><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GIF"/></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0.png"/><Relationship Id="rId6" Type="http://schemas.openxmlformats.org/officeDocument/2006/relationships/image" Target="../media/image45.png"/><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17.GIF"/><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14.GIF"/></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jpe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14.GIF"/></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0.jpe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microsoft.com/office/2007/relationships/media" Target="../media/media2.mp4"/><Relationship Id="rId1" Type="http://schemas.openxmlformats.org/officeDocument/2006/relationships/video" Target="../media/media2.mp4"/></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5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audio" Target="../media/audio1.wav"/><Relationship Id="rId6" Type="http://schemas.openxmlformats.org/officeDocument/2006/relationships/image" Target="../media/image23.png"/><Relationship Id="rId5" Type="http://schemas.openxmlformats.org/officeDocument/2006/relationships/slide" Target="slide1.xml"/><Relationship Id="rId4" Type="http://schemas.openxmlformats.org/officeDocument/2006/relationships/image" Target="../media/image22.png"/><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1.xml"/><Relationship Id="rId4" Type="http://schemas.openxmlformats.org/officeDocument/2006/relationships/image" Target="../media/image24.png"/><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2.png"/><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1.wav"/><Relationship Id="rId6" Type="http://schemas.openxmlformats.org/officeDocument/2006/relationships/slide" Target="slide1.xml"/><Relationship Id="rId5" Type="http://schemas.openxmlformats.org/officeDocument/2006/relationships/image" Target="../media/image22.png"/><Relationship Id="rId4" Type="http://schemas.openxmlformats.org/officeDocument/2006/relationships/image" Target="../media/image21.GIF"/><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33.xml"/><Relationship Id="rId4" Type="http://schemas.openxmlformats.org/officeDocument/2006/relationships/image" Target="../media/image22.png"/><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1.xml"/><Relationship Id="rId4" Type="http://schemas.openxmlformats.org/officeDocument/2006/relationships/image" Target="../media/image25.png"/><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6" name="Picture 157" descr="Image result for hÌNH ĐỘNG"/>
          <p:cNvPicPr>
            <a:picLocks noChangeAspect="1"/>
          </p:cNvPicPr>
          <p:nvPr/>
        </p:nvPicPr>
        <p:blipFill>
          <a:blip r:embed="rId1"/>
          <a:stretch>
            <a:fillRect/>
          </a:stretch>
        </p:blipFill>
        <p:spPr>
          <a:xfrm>
            <a:off x="89747" y="5702300"/>
            <a:ext cx="11511280" cy="1152313"/>
          </a:xfrm>
          <a:prstGeom prst="rect">
            <a:avLst/>
          </a:prstGeom>
          <a:noFill/>
          <a:ln w="9525">
            <a:noFill/>
          </a:ln>
        </p:spPr>
      </p:pic>
      <p:sp>
        <p:nvSpPr>
          <p:cNvPr id="2" name="Text Box 1"/>
          <p:cNvSpPr txBox="1"/>
          <p:nvPr/>
        </p:nvSpPr>
        <p:spPr>
          <a:xfrm>
            <a:off x="5608955" y="103505"/>
            <a:ext cx="6583045" cy="5954395"/>
          </a:xfrm>
          <a:prstGeom prst="rect">
            <a:avLst/>
          </a:prstGeom>
          <a:noFill/>
        </p:spPr>
        <p:txBody>
          <a:bodyPr wrap="square" rtlCol="0" anchor="t">
            <a:noAutofit/>
          </a:bodyPr>
          <a:p>
            <a:pPr algn="ctr">
              <a:defRPr/>
            </a:pPr>
            <a:r>
              <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SỞ GD &amp; ĐT bình định</a:t>
            </a:r>
            <a:endPar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Thpt ngô lê tân</a:t>
            </a:r>
            <a:endPar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32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endParaRPr lang="en-US" sz="32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735"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highlight>
                  <a:srgbClr val="0000FF"/>
                </a:highlight>
                <a:latin typeface="Times New Roman" panose="02020603050405020304" pitchFamily="18" charset="0"/>
                <a:cs typeface="Times New Roman" panose="02020603050405020304" pitchFamily="18" charset="0"/>
                <a:sym typeface="+mn-ea"/>
              </a:rPr>
              <a:t>tập thể lớp 11A7  </a:t>
            </a:r>
            <a:endParaRPr lang="en-US" sz="3735"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highlight>
                <a:srgbClr val="0000FF"/>
              </a:highlight>
              <a:latin typeface="Times New Roman" panose="02020603050405020304" pitchFamily="18" charset="0"/>
              <a:cs typeface="Times New Roman" panose="02020603050405020304" pitchFamily="18" charset="0"/>
              <a:sym typeface="+mn-ea"/>
            </a:endParaRPr>
          </a:p>
          <a:p>
            <a:pPr algn="ctr">
              <a:defRPr/>
            </a:pP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NHIỆT LIỆT CHÀO MỪNG </a:t>
            </a:r>
            <a:endPar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QUÝ Thầy, cô giáo về dự giờ hôm nay.</a:t>
            </a:r>
            <a:endParaRPr lang="en-US" sz="3735"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7378700" y="5035550"/>
            <a:ext cx="4490720" cy="753110"/>
          </a:xfrm>
          <a:prstGeom prst="rect">
            <a:avLst/>
          </a:prstGeom>
          <a:noFill/>
        </p:spPr>
        <p:txBody>
          <a:bodyPr wrap="square" rtlCol="0" anchor="t">
            <a:noAutofit/>
          </a:bodyPr>
          <a:p>
            <a:pPr algn="ctr">
              <a:defRPr/>
            </a:pPr>
            <a:r>
              <a:rPr lang="en-US" sz="2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huỳnh thị LINH</a:t>
            </a:r>
            <a:endParaRPr lang="en-US" sz="2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p:txBody>
      </p:sp>
      <p:sp>
        <p:nvSpPr>
          <p:cNvPr id="6" name="Content Placeholder 5"/>
          <p:cNvSpPr/>
          <p:nvPr>
            <p:ph sz="half" idx="1"/>
          </p:nvPr>
        </p:nvSpPr>
        <p:spPr/>
        <p:txBody>
          <a:bodyPr/>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pic>
        <p:nvPicPr>
          <p:cNvPr id="7" name="Picture 2" descr="96351710_3811856628884807_7490366743102095360_n"/>
          <p:cNvPicPr>
            <a:picLocks noChangeAspect="1" noChangeArrowheads="1"/>
          </p:cNvPicPr>
          <p:nvPr>
            <p:ph sz="half" idx="2"/>
          </p:nvPr>
        </p:nvPicPr>
        <p:blipFill>
          <a:blip r:embed="rId2"/>
          <a:srcRect/>
          <a:stretch>
            <a:fillRect/>
          </a:stretch>
        </p:blipFill>
        <p:spPr bwMode="auto">
          <a:xfrm>
            <a:off x="89535" y="1691005"/>
            <a:ext cx="5658485" cy="3907155"/>
          </a:xfrm>
          <a:prstGeom prst="rect">
            <a:avLst/>
          </a:prstGeom>
          <a:noFill/>
          <a:ln w="9525">
            <a:noFill/>
            <a:miter lim="800000"/>
            <a:headEnd/>
            <a:tailEnd/>
          </a:ln>
        </p:spPr>
      </p:pic>
      <p:pic>
        <p:nvPicPr>
          <p:cNvPr id="4" name="Picture -2147482619" descr="14650459_1205457879524708_1341078056795790178_n"/>
          <p:cNvPicPr>
            <a:picLocks noChangeAspect="1"/>
          </p:cNvPicPr>
          <p:nvPr/>
        </p:nvPicPr>
        <p:blipFill>
          <a:blip r:embed="rId3"/>
          <a:stretch>
            <a:fillRect/>
          </a:stretch>
        </p:blipFill>
        <p:spPr>
          <a:xfrm>
            <a:off x="1572895" y="635"/>
            <a:ext cx="2430780" cy="1666875"/>
          </a:xfrm>
          <a:prstGeom prst="rect">
            <a:avLst/>
          </a:prstGeom>
          <a:noFill/>
          <a:ln w="9525">
            <a:noFill/>
          </a:ln>
        </p:spPr>
      </p:pic>
      <p:pic>
        <p:nvPicPr>
          <p:cNvPr id="9" name="Picture 12" descr="attachmentf73478a7"/>
          <p:cNvPicPr>
            <a:picLocks noChangeAspect="1"/>
          </p:cNvPicPr>
          <p:nvPr/>
        </p:nvPicPr>
        <p:blipFill>
          <a:blip r:embed="rId4"/>
          <a:stretch>
            <a:fillRect/>
          </a:stretch>
        </p:blipFill>
        <p:spPr>
          <a:xfrm rot="294055">
            <a:off x="4364355" y="24765"/>
            <a:ext cx="912495" cy="1605915"/>
          </a:xfrm>
          <a:prstGeom prst="rect">
            <a:avLst/>
          </a:prstGeom>
          <a:noFill/>
          <a:ln w="9525">
            <a:noFill/>
          </a:ln>
        </p:spPr>
      </p:pic>
      <p:pic>
        <p:nvPicPr>
          <p:cNvPr id="10" name="Picture 12" descr="attachmentf73478a7"/>
          <p:cNvPicPr>
            <a:picLocks noChangeAspect="1"/>
          </p:cNvPicPr>
          <p:nvPr/>
        </p:nvPicPr>
        <p:blipFill>
          <a:blip r:embed="rId4"/>
          <a:stretch>
            <a:fillRect/>
          </a:stretch>
        </p:blipFill>
        <p:spPr>
          <a:xfrm rot="294055">
            <a:off x="-81915" y="38735"/>
            <a:ext cx="969010" cy="1691005"/>
          </a:xfrm>
          <a:prstGeom prst="rect">
            <a:avLst/>
          </a:prstGeom>
          <a:noFill/>
          <a:ln w="9525">
            <a:noFill/>
          </a:ln>
        </p:spPr>
      </p:pic>
      <p:pic>
        <p:nvPicPr>
          <p:cNvPr id="11" name="Picture 12" descr="attachmentf73478a7"/>
          <p:cNvPicPr>
            <a:picLocks noChangeAspect="1"/>
          </p:cNvPicPr>
          <p:nvPr/>
        </p:nvPicPr>
        <p:blipFill>
          <a:blip r:embed="rId4"/>
          <a:stretch>
            <a:fillRect/>
          </a:stretch>
        </p:blipFill>
        <p:spPr>
          <a:xfrm rot="294055">
            <a:off x="5126990" y="-80645"/>
            <a:ext cx="969010" cy="1732915"/>
          </a:xfrm>
          <a:prstGeom prst="rect">
            <a:avLst/>
          </a:prstGeom>
          <a:noFill/>
          <a:ln w="9525">
            <a:noFill/>
          </a:ln>
        </p:spPr>
      </p:pic>
      <p:pic>
        <p:nvPicPr>
          <p:cNvPr id="12" name="Picture 12" descr="attachmentf73478a7"/>
          <p:cNvPicPr>
            <a:picLocks noChangeAspect="1"/>
          </p:cNvPicPr>
          <p:nvPr/>
        </p:nvPicPr>
        <p:blipFill>
          <a:blip r:embed="rId4"/>
          <a:stretch>
            <a:fillRect/>
          </a:stretch>
        </p:blipFill>
        <p:spPr>
          <a:xfrm rot="294055">
            <a:off x="681990" y="142240"/>
            <a:ext cx="969010" cy="1586865"/>
          </a:xfrm>
          <a:prstGeom prst="rect">
            <a:avLst/>
          </a:prstGeom>
          <a:noFill/>
          <a:ln w="9525">
            <a:noFill/>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circle(in)">
                                      <p:cBhvr>
                                        <p:cTn id="2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58750" y="0"/>
            <a:ext cx="12192000" cy="6858000"/>
          </a:xfrm>
          <a:prstGeom prst="rect">
            <a:avLst/>
          </a:prstGeom>
          <a:noFill/>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26" y="4757073"/>
            <a:ext cx="1320033" cy="990025"/>
          </a:xfrm>
          <a:prstGeom prst="rect">
            <a:avLst/>
          </a:prstGeom>
        </p:spPr>
      </p:pic>
      <p:pic>
        <p:nvPicPr>
          <p:cNvPr id="18" name="Picture 17"/>
          <p:cNvPicPr>
            <a:picLocks noChangeAspect="1"/>
          </p:cNvPicPr>
          <p:nvPr/>
        </p:nvPicPr>
        <p:blipFill>
          <a:blip r:embed="rId3"/>
          <a:stretch>
            <a:fillRect/>
          </a:stretch>
        </p:blipFill>
        <p:spPr>
          <a:xfrm>
            <a:off x="2286000" y="1285878"/>
            <a:ext cx="7620000" cy="4286251"/>
          </a:xfrm>
          <a:prstGeom prst="rect">
            <a:avLst/>
          </a:prstGeom>
        </p:spPr>
      </p:pic>
      <p:sp>
        <p:nvSpPr>
          <p:cNvPr id="9" name="Pentagon 8">
            <a:hlinkClick r:id="rId4" action="ppaction://hlinksldjump"/>
          </p:cNvPr>
          <p:cNvSpPr/>
          <p:nvPr/>
        </p:nvSpPr>
        <p:spPr>
          <a:xfrm flipH="1">
            <a:off x="10159103" y="5944573"/>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100" b="1" dirty="0">
                <a:solidFill>
                  <a:prstClr val="black"/>
                </a:solidFill>
                <a:sym typeface="Arial" panose="020B0604020202020204"/>
              </a:rPr>
              <a:t>GO HOME</a:t>
            </a:r>
            <a:endParaRPr lang="en-US" sz="2100" b="1" dirty="0">
              <a:solidFill>
                <a:prstClr val="black"/>
              </a:solidFill>
              <a:sym typeface="Arial" panose="020B0604020202020204"/>
            </a:endParaRPr>
          </a:p>
        </p:txBody>
      </p:sp>
      <p:sp>
        <p:nvSpPr>
          <p:cNvPr id="12" name="Snip Diagonal Corner Rectangle 11"/>
          <p:cNvSpPr/>
          <p:nvPr/>
        </p:nvSpPr>
        <p:spPr>
          <a:xfrm>
            <a:off x="1320810" y="868681"/>
            <a:ext cx="10088847" cy="1823561"/>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400"/>
            <a:r>
              <a:rPr lang="vi-VN" sz="4000" b="1" dirty="0">
                <a:solidFill>
                  <a:schemeClr val="tx1"/>
                </a:solidFill>
                <a:latin typeface="Times New Roman" panose="02020603050405020304" pitchFamily="18" charset="0"/>
                <a:cs typeface="Times New Roman" panose="02020603050405020304" pitchFamily="18" charset="0"/>
              </a:rPr>
              <a:t>Câu 7: </a:t>
            </a:r>
            <a:r>
              <a:rPr lang="en-US" altLang="vi-VN" sz="4000" b="1" dirty="0">
                <a:solidFill>
                  <a:schemeClr val="tx1"/>
                </a:solidFill>
                <a:latin typeface="Times New Roman" panose="02020603050405020304" pitchFamily="18" charset="0"/>
                <a:cs typeface="Times New Roman" panose="02020603050405020304" pitchFamily="18" charset="0"/>
              </a:rPr>
              <a:t>Nhân vật chính trong bi kịch thường có đặc điểm gì</a:t>
            </a:r>
            <a:r>
              <a:rPr lang="en-US" sz="4000" b="1" dirty="0" smtClean="0">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78635" y="4189095"/>
            <a:ext cx="9538970" cy="176657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4000" b="1" dirty="0">
                <a:solidFill>
                  <a:schemeClr val="tx1"/>
                </a:solidFill>
                <a:latin typeface="Times New Roman" panose="02020603050405020304" pitchFamily="18" charset="0"/>
                <a:cs typeface="Times New Roman" panose="02020603050405020304" pitchFamily="18" charset="0"/>
                <a:sym typeface="Arial" panose="020B0604020202020204"/>
              </a:rPr>
              <a:t>Nhân vật thường có bản chất tốt đẹp, có khát vọng vượt lên, thách thức số phận.</a:t>
            </a:r>
            <a:endParaRPr lang="en-US" sz="40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15" name="Rectangle 14"/>
          <p:cNvSpPr/>
          <p:nvPr/>
        </p:nvSpPr>
        <p:spPr>
          <a:xfrm>
            <a:off x="2490161" y="2840261"/>
            <a:ext cx="7211695" cy="622300"/>
          </a:xfrm>
          <a:prstGeom prst="rect">
            <a:avLst/>
          </a:prstGeom>
          <a:noFill/>
        </p:spPr>
        <p:txBody>
          <a:bodyPr wrap="none" lIns="68577" tIns="34290" rIns="68577" bIns="34290">
            <a:spAutoFit/>
          </a:bodyPr>
          <a:lstStyle/>
          <a:p>
            <a:pPr algn="ctr" defTabSz="685800">
              <a:defRPr/>
            </a:pPr>
            <a:r>
              <a:rPr lang="en-US" sz="3600" b="1" dirty="0" err="1">
                <a:solidFill>
                  <a:srgbClr val="FF0000"/>
                </a:solidFill>
                <a:latin typeface="Times New Roman" panose="02020603050405020304" pitchFamily="18" charset="0"/>
                <a:cs typeface="Times New Roman" panose="02020603050405020304" pitchFamily="18" charset="0"/>
                <a:sym typeface="Arial" panose="020B0604020202020204"/>
              </a:rPr>
              <a:t>Chúc</a:t>
            </a:r>
            <a:r>
              <a:rPr lang="en-US" sz="36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600" b="1" dirty="0" err="1">
                <a:solidFill>
                  <a:srgbClr val="FF0000"/>
                </a:solidFill>
                <a:latin typeface="Times New Roman" panose="02020603050405020304" pitchFamily="18" charset="0"/>
                <a:cs typeface="Times New Roman" panose="02020603050405020304" pitchFamily="18" charset="0"/>
                <a:sym typeface="Arial" panose="020B0604020202020204"/>
              </a:rPr>
              <a:t>mừng</a:t>
            </a:r>
            <a:r>
              <a:rPr lang="en-US" sz="3600" b="1" dirty="0">
                <a:solidFill>
                  <a:srgbClr val="FF0000"/>
                </a:solidFill>
                <a:latin typeface="Times New Roman" panose="02020603050405020304" pitchFamily="18" charset="0"/>
                <a:cs typeface="Times New Roman" panose="02020603050405020304" pitchFamily="18" charset="0"/>
                <a:sym typeface="Arial" panose="020B0604020202020204"/>
              </a:rPr>
              <a:t> em </a:t>
            </a:r>
            <a:r>
              <a:rPr lang="en-US" sz="3600" b="1"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3600" b="1" dirty="0">
                <a:solidFill>
                  <a:srgbClr val="FF0000"/>
                </a:solidFill>
                <a:latin typeface="Times New Roman" panose="02020603050405020304" pitchFamily="18" charset="0"/>
                <a:cs typeface="Times New Roman" panose="02020603050405020304" pitchFamily="18" charset="0"/>
                <a:sym typeface="Arial" panose="020B0604020202020204"/>
              </a:rPr>
              <a:t> tặng 1 cây bút</a:t>
            </a:r>
            <a:r>
              <a:rPr lang="en-US" sz="3600" b="1" dirty="0" err="1" smtClean="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36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p>
            <a:endParaRPr lang="en-US"/>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890" y="0"/>
            <a:ext cx="12192000" cy="6858000"/>
          </a:xfrm>
          <a:prstGeom prst="rect">
            <a:avLst/>
          </a:prstGeom>
        </p:spPr>
      </p:pic>
      <p:sp>
        <p:nvSpPr>
          <p:cNvPr id="4" name="TextBox 3"/>
          <p:cNvSpPr txBox="1"/>
          <p:nvPr/>
        </p:nvSpPr>
        <p:spPr>
          <a:xfrm>
            <a:off x="756285" y="264160"/>
            <a:ext cx="10097135" cy="768350"/>
          </a:xfrm>
          <a:prstGeom prst="rect">
            <a:avLst/>
          </a:prstGeom>
          <a:noFill/>
        </p:spPr>
        <p:txBody>
          <a:bodyPr wrap="square" rtlCol="0">
            <a:spAutoFit/>
          </a:bodyPr>
          <a:lstStyle/>
          <a:p>
            <a:pPr algn="ctr"/>
            <a:r>
              <a:rPr lang="en-US" sz="4400" b="1" dirty="0">
                <a:solidFill>
                  <a:srgbClr val="0070C0"/>
                </a:solidFill>
                <a:latin typeface="Times New Roman" panose="02020603050405020304" pitchFamily="18" charset="0"/>
                <a:cs typeface="Times New Roman" panose="02020603050405020304" pitchFamily="18" charset="0"/>
              </a:rPr>
              <a:t>BÀI 5</a:t>
            </a:r>
            <a:r>
              <a:rPr lang="en-US" sz="4400" b="1" dirty="0" smtClean="0">
                <a:solidFill>
                  <a:srgbClr val="0070C0"/>
                </a:solidFill>
                <a:latin typeface="Times New Roman" panose="02020603050405020304" pitchFamily="18" charset="0"/>
                <a:cs typeface="Times New Roman" panose="02020603050405020304" pitchFamily="18" charset="0"/>
              </a:rPr>
              <a:t>: BĂN KHOĂN TÌM LẼ SỐNG</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010119" y="1132962"/>
            <a:ext cx="6199239" cy="706755"/>
          </a:xfrm>
          <a:prstGeom prst="rect">
            <a:avLst/>
          </a:prstGeom>
          <a:noFill/>
        </p:spPr>
        <p:txBody>
          <a:bodyPr wrap="square" rtlCol="0">
            <a:spAutoFit/>
          </a:bodyPr>
          <a:lstStyle/>
          <a:p>
            <a:pPr algn="ctr"/>
            <a:r>
              <a:rPr lang="en-US" sz="4000" i="1" dirty="0" smtClean="0">
                <a:solidFill>
                  <a:srgbClr val="7030A0"/>
                </a:solidFill>
                <a:latin typeface="Times New Roman" panose="02020603050405020304" pitchFamily="18" charset="0"/>
                <a:cs typeface="Times New Roman" panose="02020603050405020304" pitchFamily="18" charset="0"/>
              </a:rPr>
              <a:t>(Bi kịch)</a:t>
            </a:r>
            <a:endParaRPr lang="en-US" sz="4000" i="1" dirty="0">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09005" y="3898265"/>
            <a:ext cx="6757670" cy="657225"/>
          </a:xfrm>
          <a:prstGeom prst="rect">
            <a:avLst/>
          </a:prstGeom>
          <a:noFill/>
        </p:spPr>
        <p:txBody>
          <a:bodyPr wrap="square" rtlCol="0">
            <a:noAutofit/>
          </a:bodyPr>
          <a:lstStyle/>
          <a:p>
            <a:r>
              <a:rPr lang="en-US" sz="2000" b="1" dirty="0" err="1">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  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 giảng dạy</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Huỳnh Thị Linh</a:t>
            </a:r>
            <a:endParaRPr lang="en-US" sz="2400" b="1" dirty="0">
              <a:latin typeface="Times New Roman" panose="02020603050405020304" pitchFamily="18" charset="0"/>
              <a:cs typeface="Times New Roman" panose="02020603050405020304" pitchFamily="18" charset="0"/>
            </a:endParaRPr>
          </a:p>
        </p:txBody>
      </p:sp>
      <p:sp>
        <p:nvSpPr>
          <p:cNvPr id="8" name="WordArt 393"/>
          <p:cNvSpPr>
            <a:spLocks noChangeArrowheads="1" noChangeShapeType="1" noTextEdit="1"/>
          </p:cNvSpPr>
          <p:nvPr/>
        </p:nvSpPr>
        <p:spPr bwMode="auto">
          <a:xfrm>
            <a:off x="2240280" y="2147570"/>
            <a:ext cx="7741285" cy="1442085"/>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42, 43:    Văn bản 1: VĨNH BIỆT CỬU TRÙNG ĐÀI (Tiết 43)</a:t>
            </a:r>
            <a:endParaRPr lang="en-US" sz="3600" b="1" kern="10" dirty="0">
              <a:ln w="9525">
                <a:solidFill>
                  <a:srgbClr val="FF0000"/>
                </a:solidFill>
                <a:round/>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kern="1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(Trích Vũ Như Tô)</a:t>
            </a:r>
            <a:endParaRPr lang="en-US" sz="3600" b="1" kern="1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b="1" kern="10" dirty="0">
                <a:ln w="9525">
                  <a:solidFill>
                    <a:srgbClr val="FF0000"/>
                  </a:solidFill>
                  <a:round/>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Nguyễn Huy Tưởng</a:t>
            </a:r>
            <a:endParaRPr lang="en-US" sz="2800" b="1" kern="10" dirty="0">
              <a:ln w="9525">
                <a:solidFill>
                  <a:srgbClr val="FF0000"/>
                </a:solidFill>
                <a:round/>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Content Placeholder 6"/>
          <p:cNvPicPr>
            <a:picLocks noChangeAspect="1"/>
          </p:cNvPicPr>
          <p:nvPr>
            <p:ph sz="half" idx="1"/>
          </p:nvPr>
        </p:nvPicPr>
        <p:blipFill>
          <a:blip r:embed="rId2"/>
          <a:stretch>
            <a:fillRect/>
          </a:stretch>
        </p:blipFill>
        <p:spPr>
          <a:xfrm>
            <a:off x="6397625" y="4486275"/>
            <a:ext cx="3094355" cy="2428875"/>
          </a:xfrm>
          <a:prstGeom prst="rect">
            <a:avLst/>
          </a:prstGeom>
        </p:spPr>
      </p:pic>
      <p:pic>
        <p:nvPicPr>
          <p:cNvPr id="10" name="Content Placeholder 9"/>
          <p:cNvPicPr>
            <a:picLocks noChangeAspect="1"/>
          </p:cNvPicPr>
          <p:nvPr>
            <p:ph sz="half" idx="2"/>
          </p:nvPr>
        </p:nvPicPr>
        <p:blipFill>
          <a:blip r:embed="rId3"/>
          <a:stretch>
            <a:fillRect/>
          </a:stretch>
        </p:blipFill>
        <p:spPr>
          <a:xfrm>
            <a:off x="9491980" y="4554855"/>
            <a:ext cx="2653665" cy="2236470"/>
          </a:xfrm>
          <a:prstGeom prst="rect">
            <a:avLst/>
          </a:prstGeom>
        </p:spPr>
      </p:pic>
      <p:pic>
        <p:nvPicPr>
          <p:cNvPr id="10247" name="Picture 21" descr="Bìa Vũ Như Tô"/>
          <p:cNvPicPr>
            <a:picLocks noChangeAspect="1"/>
          </p:cNvPicPr>
          <p:nvPr/>
        </p:nvPicPr>
        <p:blipFill>
          <a:blip r:embed="rId4"/>
          <a:stretch>
            <a:fillRect/>
          </a:stretch>
        </p:blipFill>
        <p:spPr>
          <a:xfrm>
            <a:off x="0" y="4554855"/>
            <a:ext cx="2941955" cy="2303145"/>
          </a:xfrm>
          <a:prstGeom prst="rect">
            <a:avLst/>
          </a:prstGeom>
          <a:noFill/>
          <a:ln w="9525">
            <a:noFill/>
          </a:ln>
        </p:spPr>
      </p:pic>
      <p:pic>
        <p:nvPicPr>
          <p:cNvPr id="2" name="Picture 1"/>
          <p:cNvPicPr>
            <a:picLocks noChangeAspect="1"/>
          </p:cNvPicPr>
          <p:nvPr/>
        </p:nvPicPr>
        <p:blipFill>
          <a:blip r:embed="rId5"/>
          <a:stretch>
            <a:fillRect/>
          </a:stretch>
        </p:blipFill>
        <p:spPr>
          <a:xfrm>
            <a:off x="2941320" y="4429125"/>
            <a:ext cx="3524885" cy="2486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down)">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2"/>
          <p:cNvSpPr/>
          <p:nvPr/>
        </p:nvSpPr>
        <p:spPr>
          <a:xfrm>
            <a:off x="749935" y="457200"/>
            <a:ext cx="10792460" cy="5785485"/>
          </a:xfrm>
          <a:prstGeom prst="rect">
            <a:avLst/>
          </a:prstGeom>
          <a:noFill/>
          <a:ln w="9525">
            <a:noFill/>
          </a:ln>
        </p:spPr>
        <p:txBody>
          <a:bodyPr wrap="square">
            <a:spAutoFit/>
          </a:bodyPr>
          <a:p>
            <a:pPr algn="ctr"/>
            <a:r>
              <a:rPr lang="en-US" sz="5400" b="1" u="sng"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 khi đọc - chia sẻ?</a:t>
            </a:r>
            <a:r>
              <a:rPr sz="5400" b="1" u="sng" dirty="0">
                <a:solidFill>
                  <a:srgbClr val="FF0000"/>
                </a:solidFill>
                <a:latin typeface="Times New Roman" panose="02020603050405020304" pitchFamily="18" charset="0"/>
                <a:cs typeface="Times New Roman" panose="02020603050405020304" pitchFamily="18" charset="0"/>
              </a:rPr>
              <a:t> </a:t>
            </a:r>
            <a:endParaRPr sz="5400" b="1" u="sng" dirty="0">
              <a:solidFill>
                <a:srgbClr val="FFFF00"/>
              </a:solidFill>
              <a:latin typeface="Times New Roman" panose="02020603050405020304" pitchFamily="18" charset="0"/>
              <a:cs typeface="Times New Roman" panose="02020603050405020304" pitchFamily="18" charset="0"/>
            </a:endParaRPr>
          </a:p>
          <a:p>
            <a:endParaRPr sz="4000" b="1" dirty="0">
              <a:latin typeface="Times New Roman" panose="02020603050405020304" pitchFamily="18" charset="0"/>
              <a:cs typeface="Times New Roman" panose="02020603050405020304" pitchFamily="18" charset="0"/>
            </a:endParaRPr>
          </a:p>
          <a:p>
            <a:pPr algn="just"/>
            <a:r>
              <a:rPr sz="4000" b="1" dirty="0">
                <a:latin typeface="Times New Roman" panose="02020603050405020304" pitchFamily="18" charset="0"/>
                <a:cs typeface="Times New Roman" panose="02020603050405020304" pitchFamily="18" charset="0"/>
              </a:rPr>
              <a:t>Đã bao giờ </a:t>
            </a:r>
            <a:r>
              <a:rPr lang="en-US" sz="4000" b="1" dirty="0">
                <a:latin typeface="Times New Roman" panose="02020603050405020304" pitchFamily="18" charset="0"/>
                <a:cs typeface="Times New Roman" panose="02020603050405020304" pitchFamily="18" charset="0"/>
              </a:rPr>
              <a:t>em</a:t>
            </a:r>
            <a:r>
              <a:rPr sz="4000" b="1" dirty="0">
                <a:latin typeface="Times New Roman" panose="02020603050405020304" pitchFamily="18" charset="0"/>
                <a:cs typeface="Times New Roman" panose="02020603050405020304" pitchFamily="18" charset="0"/>
              </a:rPr>
              <a:t> tự hỏi: </a:t>
            </a:r>
            <a:r>
              <a:rPr lang="vi-VN" altLang="x-none" sz="4000" b="1" dirty="0">
                <a:latin typeface="Times New Roman" panose="02020603050405020304" pitchFamily="18" charset="0"/>
                <a:cs typeface="Times New Roman" panose="02020603050405020304" pitchFamily="18" charset="0"/>
              </a:rPr>
              <a:t>“</a:t>
            </a:r>
            <a:r>
              <a:rPr lang="en-US" altLang="vi-VN" sz="4000" b="1" dirty="0">
                <a:latin typeface="Times New Roman" panose="02020603050405020304" pitchFamily="18" charset="0"/>
                <a:cs typeface="Times New Roman" panose="02020603050405020304" pitchFamily="18" charset="0"/>
              </a:rPr>
              <a:t>Em</a:t>
            </a:r>
            <a:r>
              <a:rPr sz="4000" b="1" dirty="0">
                <a:latin typeface="Times New Roman" panose="02020603050405020304" pitchFamily="18" charset="0"/>
                <a:cs typeface="Times New Roman" panose="02020603050405020304" pitchFamily="18" charset="0"/>
              </a:rPr>
              <a:t> l</a:t>
            </a:r>
            <a:r>
              <a:rPr sz="4000" b="1" dirty="0">
                <a:latin typeface="Times New Roman" panose="02020603050405020304" pitchFamily="18" charset="0"/>
                <a:ea typeface="Times New Roman" panose="02020603050405020304" pitchFamily="18" charset="0"/>
              </a:rPr>
              <a:t>à</a:t>
            </a:r>
            <a:r>
              <a:rPr sz="4000" b="1" dirty="0">
                <a:latin typeface="Times New Roman" panose="02020603050405020304" pitchFamily="18" charset="0"/>
                <a:cs typeface="Times New Roman" panose="02020603050405020304" pitchFamily="18" charset="0"/>
              </a:rPr>
              <a:t> ai? Ước mơ lớn nhất của </a:t>
            </a:r>
            <a:r>
              <a:rPr lang="en-US" sz="4000" b="1" dirty="0">
                <a:latin typeface="Times New Roman" panose="02020603050405020304" pitchFamily="18" charset="0"/>
                <a:cs typeface="Times New Roman" panose="02020603050405020304" pitchFamily="18" charset="0"/>
              </a:rPr>
              <a:t>em </a:t>
            </a:r>
            <a:r>
              <a:rPr sz="4000" b="1" dirty="0">
                <a:latin typeface="Times New Roman" panose="02020603050405020304" pitchFamily="18" charset="0"/>
                <a:cs typeface="Times New Roman" panose="02020603050405020304" pitchFamily="18" charset="0"/>
              </a:rPr>
              <a:t>l</a:t>
            </a:r>
            <a:r>
              <a:rPr sz="4000" b="1" dirty="0">
                <a:latin typeface="Times New Roman" panose="02020603050405020304" pitchFamily="18" charset="0"/>
                <a:ea typeface="Times New Roman" panose="02020603050405020304" pitchFamily="18" charset="0"/>
              </a:rPr>
              <a:t>à</a:t>
            </a:r>
            <a:r>
              <a:rPr sz="4000" b="1" dirty="0">
                <a:latin typeface="Times New Roman" panose="02020603050405020304" pitchFamily="18" charset="0"/>
                <a:cs typeface="Times New Roman" panose="02020603050405020304" pitchFamily="18" charset="0"/>
              </a:rPr>
              <a:t> gì? </a:t>
            </a:r>
            <a:r>
              <a:rPr lang="en-US" sz="4000" b="1" dirty="0">
                <a:latin typeface="Times New Roman" panose="02020603050405020304" pitchFamily="18" charset="0"/>
                <a:cs typeface="Times New Roman" panose="02020603050405020304" pitchFamily="18" charset="0"/>
              </a:rPr>
              <a:t>Em</a:t>
            </a:r>
            <a:r>
              <a:rPr sz="4000" b="1" dirty="0">
                <a:latin typeface="Times New Roman" panose="02020603050405020304" pitchFamily="18" charset="0"/>
                <a:cs typeface="Times New Roman" panose="02020603050405020304" pitchFamily="18" charset="0"/>
              </a:rPr>
              <a:t> có thể l</a:t>
            </a:r>
            <a:r>
              <a:rPr sz="4000" b="1" dirty="0">
                <a:latin typeface="Times New Roman" panose="02020603050405020304" pitchFamily="18" charset="0"/>
                <a:ea typeface="Times New Roman" panose="02020603050405020304" pitchFamily="18" charset="0"/>
              </a:rPr>
              <a:t>à</a:t>
            </a:r>
            <a:r>
              <a:rPr sz="4000" b="1" dirty="0">
                <a:latin typeface="Times New Roman" panose="02020603050405020304" pitchFamily="18" charset="0"/>
                <a:cs typeface="Times New Roman" panose="02020603050405020304" pitchFamily="18" charset="0"/>
              </a:rPr>
              <a:t>m gì để đạt được ước mơ ấy?</a:t>
            </a:r>
            <a:r>
              <a:rPr lang="vi-VN" altLang="x-none" sz="4000" b="1" dirty="0">
                <a:latin typeface="Times New Roman" panose="02020603050405020304" pitchFamily="18" charset="0"/>
                <a:cs typeface="Times New Roman" panose="02020603050405020304" pitchFamily="18" charset="0"/>
              </a:rPr>
              <a:t>”</a:t>
            </a:r>
            <a:r>
              <a:rPr sz="4000" b="1" dirty="0">
                <a:latin typeface="Times New Roman" panose="02020603050405020304" pitchFamily="18" charset="0"/>
                <a:cs typeface="Times New Roman" panose="02020603050405020304" pitchFamily="18" charset="0"/>
              </a:rPr>
              <a:t> Hãy chia sẻ với các bạn những suy nghĩ đó của mình</a:t>
            </a:r>
            <a:r>
              <a:rPr lang="en-US" sz="4000" b="1" dirty="0">
                <a:latin typeface="Times New Roman" panose="02020603050405020304" pitchFamily="18" charset="0"/>
                <a:cs typeface="Times New Roman" panose="02020603050405020304" pitchFamily="18" charset="0"/>
              </a:rPr>
              <a:t>?</a:t>
            </a:r>
            <a:endParaRPr sz="4000" b="1" dirty="0">
              <a:latin typeface="Times New Roman" panose="02020603050405020304" pitchFamily="18" charset="0"/>
              <a:cs typeface="Times New Roman" panose="02020603050405020304" pitchFamily="18" charset="0"/>
            </a:endParaRPr>
          </a:p>
          <a:p>
            <a:endParaRPr sz="4000" b="1" dirty="0">
              <a:solidFill>
                <a:schemeClr val="bg1"/>
              </a:solidFill>
              <a:latin typeface="Times New Roman" panose="02020603050405020304" pitchFamily="18" charset="0"/>
              <a:cs typeface="Times New Roman" panose="02020603050405020304" pitchFamily="18" charset="0"/>
            </a:endParaRPr>
          </a:p>
          <a:p>
            <a:endParaRPr sz="4000" b="1" dirty="0">
              <a:solidFill>
                <a:schemeClr val="bg1"/>
              </a:solidFill>
              <a:latin typeface="Times New Roman" panose="02020603050405020304" pitchFamily="18" charset="0"/>
              <a:cs typeface="Times New Roman" panose="02020603050405020304" pitchFamily="18" charset="0"/>
            </a:endParaRPr>
          </a:p>
          <a:p>
            <a:br>
              <a:rPr dirty="0">
                <a:solidFill>
                  <a:schemeClr val="bg1"/>
                </a:solidFill>
                <a:latin typeface="Times New Roman" panose="02020603050405020304" pitchFamily="18" charset="0"/>
                <a:cs typeface="Times New Roman" panose="02020603050405020304" pitchFamily="18" charset="0"/>
              </a:rPr>
            </a:br>
            <a:endParaRPr dirty="0">
              <a:latin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xEl>
                                              <p:charRg st="0" end="11"/>
                                            </p:txEl>
                                          </p:spTgt>
                                        </p:tgtEl>
                                        <p:attrNameLst>
                                          <p:attrName>style.visibility</p:attrName>
                                        </p:attrNameLst>
                                      </p:cBhvr>
                                      <p:to>
                                        <p:strVal val="visible"/>
                                      </p:to>
                                    </p:set>
                                    <p:animEffect transition="in" filter="dissolve">
                                      <p:cBhvr>
                                        <p:cTn id="7" dur="500"/>
                                        <p:tgtEl>
                                          <p:spTgt spid="4098">
                                            <p:txEl>
                                              <p:charRg st="0" end="1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98">
                                            <p:txEl>
                                              <p:charRg st="12" end="172"/>
                                            </p:txEl>
                                          </p:spTgt>
                                        </p:tgtEl>
                                        <p:attrNameLst>
                                          <p:attrName>style.visibility</p:attrName>
                                        </p:attrNameLst>
                                      </p:cBhvr>
                                      <p:to>
                                        <p:strVal val="visible"/>
                                      </p:to>
                                    </p:set>
                                    <p:animEffect transition="in" filter="dissolve">
                                      <p:cBhvr>
                                        <p:cTn id="10" dur="500"/>
                                        <p:tgtEl>
                                          <p:spTgt spid="4098">
                                            <p:txEl>
                                              <p:charRg st="12" end="17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r="1704" b="3843"/>
          <a:stretch>
            <a:fillRect/>
          </a:stretch>
        </p:blipFill>
        <p:spPr>
          <a:xfrm>
            <a:off x="-1" y="1"/>
            <a:ext cx="12192001" cy="6858000"/>
          </a:xfrm>
          <a:prstGeom prst="rect">
            <a:avLst/>
          </a:prstGeom>
        </p:spPr>
      </p:pic>
      <p:sp>
        <p:nvSpPr>
          <p:cNvPr id="5" name="Title 1"/>
          <p:cNvSpPr txBox="1"/>
          <p:nvPr/>
        </p:nvSpPr>
        <p:spPr>
          <a:xfrm>
            <a:off x="1596390" y="2873375"/>
            <a:ext cx="9530080" cy="25469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6000" b="1" i="0" u="none" strike="noStrike" kern="1200" cap="none" spc="0" normalizeH="0" baseline="0" noProof="0" dirty="0" smtClean="0">
                <a:ln>
                  <a:noFill/>
                </a:ln>
                <a:solidFill>
                  <a:srgbClr val="002060"/>
                </a:solidFill>
                <a:effectLst/>
                <a:uLnTx/>
                <a:uFillTx/>
                <a:latin typeface="Times New Roman" panose="02020603050405020304" pitchFamily="18" charset="0"/>
                <a:ea typeface="+mj-ea"/>
                <a:cs typeface="Times New Roman" panose="02020603050405020304" pitchFamily="18" charset="0"/>
              </a:rPr>
              <a:t>HĐII. HÌNH</a:t>
            </a:r>
            <a:r>
              <a:rPr kumimoji="0" lang="en-US" sz="6000" b="1" i="0" u="none" strike="noStrike" kern="1200" cap="none" spc="0" normalizeH="0" noProof="0" dirty="0" smtClean="0">
                <a:ln>
                  <a:noFill/>
                </a:ln>
                <a:solidFill>
                  <a:srgbClr val="002060"/>
                </a:solidFill>
                <a:effectLst/>
                <a:uLnTx/>
                <a:uFillTx/>
                <a:latin typeface="Times New Roman" panose="02020603050405020304" pitchFamily="18" charset="0"/>
                <a:ea typeface="+mj-ea"/>
                <a:cs typeface="Times New Roman" panose="02020603050405020304" pitchFamily="18" charset="0"/>
              </a:rPr>
              <a:t> THÀNH             KIẾN THỨC</a:t>
            </a:r>
            <a:endPar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357755" y="2140585"/>
            <a:ext cx="8465185" cy="1496060"/>
          </a:xfrm>
          <a:prstGeom prst="rect">
            <a:avLst/>
          </a:prstGeom>
          <a:noFill/>
        </p:spPr>
        <p:txBody>
          <a:bodyPr wrap="square" rtlCol="0">
            <a:noAutofit/>
          </a:bodyPr>
          <a:lstStyle/>
          <a:p>
            <a:pPr algn="just"/>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I.TRI THỨC NGỮ VĂN:</a:t>
            </a:r>
            <a:endPar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II.TÌM HIỂU CHUNG:</a:t>
            </a:r>
            <a:endPar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Tác giả</a:t>
            </a:r>
            <a:endPar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2.Tác phẩm</a:t>
            </a:r>
            <a:endPar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Đoạn trích</a:t>
            </a:r>
            <a:endPar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III. KHÁM PHÁ VĂN BẢN:</a:t>
            </a:r>
            <a:endPar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792605" y="2435225"/>
            <a:ext cx="9030335" cy="1459230"/>
          </a:xfrm>
          <a:prstGeom prst="rect">
            <a:avLst/>
          </a:prstGeom>
          <a:noFill/>
        </p:spPr>
        <p:txBody>
          <a:bodyPr wrap="square" rtlCol="0">
            <a:no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III. KHÁM PHÁ VĂN BẢN: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0955" y="1919113"/>
            <a:ext cx="6628234" cy="3314117"/>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rot="-106830">
            <a:off x="4555699" y="3247021"/>
            <a:ext cx="3864561" cy="984885"/>
          </a:xfrm>
          <a:prstGeom prst="rect">
            <a:avLst/>
          </a:prstGeom>
        </p:spPr>
        <p:txBody>
          <a:bodyPr lIns="0" tIns="0" rIns="0" bIns="0" rtlCol="0" anchor="t">
            <a:spAutoFit/>
          </a:bodyPr>
          <a:lstStyle/>
          <a:p>
            <a:pPr marL="0" lvl="0" indent="0" algn="l">
              <a:lnSpc>
                <a:spcPts val="7680"/>
              </a:lnSpc>
              <a:spcBef>
                <a:spcPct val="0"/>
              </a:spcBef>
            </a:pPr>
            <a:endParaRPr lang="en-US" sz="4265" spc="-63" dirty="0">
              <a:solidFill>
                <a:srgbClr val="FFFFFF"/>
              </a:solidFill>
              <a:latin typeface="Nunito Bold"/>
            </a:endParaRPr>
          </a:p>
        </p:txBody>
      </p:sp>
      <p:sp>
        <p:nvSpPr>
          <p:cNvPr id="4" name="Freeform 4"/>
          <p:cNvSpPr/>
          <p:nvPr/>
        </p:nvSpPr>
        <p:spPr>
          <a:xfrm flipH="1">
            <a:off x="10117929" y="402077"/>
            <a:ext cx="1659636" cy="2743200"/>
          </a:xfrm>
          <a:custGeom>
            <a:avLst/>
            <a:gdLst/>
            <a:ahLst/>
            <a:cxnLst/>
            <a:rect l="l" t="t" r="r" b="b"/>
            <a:pathLst>
              <a:path w="2489454" h="4114800">
                <a:moveTo>
                  <a:pt x="2489454" y="0"/>
                </a:moveTo>
                <a:lnTo>
                  <a:pt x="0" y="0"/>
                </a:lnTo>
                <a:lnTo>
                  <a:pt x="0" y="4114800"/>
                </a:lnTo>
                <a:lnTo>
                  <a:pt x="2489454" y="4114800"/>
                </a:lnTo>
                <a:lnTo>
                  <a:pt x="248945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35" y="19685"/>
            <a:ext cx="3575050" cy="2743200"/>
          </a:xfrm>
          <a:custGeom>
            <a:avLst/>
            <a:gdLst/>
            <a:ahLst/>
            <a:cxnLst/>
            <a:rect l="l" t="t" r="r" b="b"/>
            <a:pathLst>
              <a:path w="5184000" h="4114800">
                <a:moveTo>
                  <a:pt x="0" y="0"/>
                </a:moveTo>
                <a:lnTo>
                  <a:pt x="5184000" y="0"/>
                </a:lnTo>
                <a:lnTo>
                  <a:pt x="5184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6"/>
          <p:cNvSpPr txBox="1"/>
          <p:nvPr/>
        </p:nvSpPr>
        <p:spPr>
          <a:xfrm rot="20903164">
            <a:off x="3708400" y="3073400"/>
            <a:ext cx="5232400" cy="912495"/>
          </a:xfrm>
          <a:prstGeom prst="rect">
            <a:avLst/>
          </a:prstGeom>
          <a:noFill/>
        </p:spPr>
        <p:txBody>
          <a:bodyPr wrap="square" rtlCol="0">
            <a:spAutoFit/>
          </a:bodyPr>
          <a:lstStyle/>
          <a:p>
            <a:pPr algn="ctr"/>
            <a:r>
              <a:rPr lang="en-US" sz="5335" b="1" dirty="0">
                <a:solidFill>
                  <a:srgbClr val="FFFFFF"/>
                </a:solidFill>
                <a:latin typeface="Times New Roman" panose="02020603050405020304" pitchFamily="18" charset="0"/>
                <a:cs typeface="Times New Roman" panose="02020603050405020304" pitchFamily="18" charset="0"/>
              </a:rPr>
              <a:t>ĐỌC VĂN BẢN</a:t>
            </a:r>
            <a:endParaRPr lang="en-US" sz="5335"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135" y="1017905"/>
            <a:ext cx="5328285" cy="6896735"/>
          </a:xfrm>
          <a:prstGeom prst="rect">
            <a:avLst/>
          </a:prstGeom>
          <a:noFill/>
        </p:spPr>
        <p:txBody>
          <a:bodyPr wrap="square" rtlCol="0">
            <a:noAutofit/>
          </a:bodyPr>
          <a:lstStyle/>
          <a:p>
            <a:pPr marL="514350" indent="-514350" algn="just">
              <a:buNone/>
            </a:pPr>
            <a:r>
              <a:rPr lang="en-US" sz="2800" b="1" dirty="0">
                <a:solidFill>
                  <a:srgbClr val="FF0000"/>
                </a:solidFill>
                <a:latin typeface="Times New Roman" panose="02020603050405020304" pitchFamily="18" charset="0"/>
                <a:cs typeface="Times New Roman" panose="02020603050405020304" pitchFamily="18" charset="0"/>
              </a:rPr>
              <a:t>Nhóm 1</a:t>
            </a:r>
            <a:r>
              <a:rPr lang="en-US" sz="2800" b="1" dirty="0">
                <a:solidFill>
                  <a:schemeClr val="tx1"/>
                </a:solidFill>
                <a:latin typeface="Times New Roman" panose="02020603050405020304" pitchFamily="18" charset="0"/>
                <a:cs typeface="Times New Roman" panose="02020603050405020304" pitchFamily="18" charset="0"/>
              </a:rPr>
              <a:t>. </a:t>
            </a:r>
            <a:r>
              <a:rPr sz="2800" b="1" dirty="0">
                <a:solidFill>
                  <a:schemeClr val="tx1"/>
                </a:solidFill>
                <a:latin typeface="Times New Roman" panose="02020603050405020304" pitchFamily="18" charset="0"/>
                <a:cs typeface="Times New Roman" panose="02020603050405020304" pitchFamily="18" charset="0"/>
                <a:sym typeface="+mn-ea"/>
              </a:rPr>
              <a:t>Những xung đột cơ bản của tác phẩm</a:t>
            </a:r>
            <a:r>
              <a:rPr lang="en-US" sz="2800" b="1" dirty="0">
                <a:solidFill>
                  <a:schemeClr val="tx1"/>
                </a:solidFill>
                <a:latin typeface="Times New Roman" panose="02020603050405020304" pitchFamily="18" charset="0"/>
                <a:cs typeface="Times New Roman" panose="02020603050405020304" pitchFamily="18" charset="0"/>
                <a:sym typeface="+mn-ea"/>
              </a:rPr>
              <a:t>?</a:t>
            </a:r>
            <a:r>
              <a:rPr sz="2800" b="1" dirty="0">
                <a:solidFill>
                  <a:schemeClr val="tx1"/>
                </a:solidFill>
                <a:latin typeface="Times New Roman" panose="02020603050405020304" pitchFamily="18" charset="0"/>
                <a:cs typeface="Times New Roman" panose="02020603050405020304" pitchFamily="18" charset="0"/>
                <a:sym typeface="+mn-ea"/>
              </a:rPr>
              <a:t>Điểm tương đồng, khác biệt trong</a:t>
            </a:r>
            <a:r>
              <a:rPr lang="en-US" sz="2800" b="1" dirty="0">
                <a:solidFill>
                  <a:schemeClr val="tx1"/>
                </a:solidFill>
                <a:latin typeface="Times New Roman" panose="02020603050405020304" pitchFamily="18" charset="0"/>
                <a:cs typeface="Times New Roman" panose="02020603050405020304" pitchFamily="18" charset="0"/>
                <a:sym typeface="+mn-ea"/>
              </a:rPr>
              <a:t> </a:t>
            </a:r>
            <a:r>
              <a:rPr sz="2800" b="1" dirty="0">
                <a:solidFill>
                  <a:schemeClr val="tx1"/>
                </a:solidFill>
                <a:latin typeface="Times New Roman" panose="02020603050405020304" pitchFamily="18" charset="0"/>
                <a:cs typeface="Times New Roman" panose="02020603050405020304" pitchFamily="18" charset="0"/>
                <a:sym typeface="+mn-ea"/>
              </a:rPr>
              <a:t>tính cách của hai nhân vật Đan Thiềm, Vũ Như Tô trước tình</a:t>
            </a:r>
            <a:r>
              <a:rPr lang="en-US" sz="2800" b="1" dirty="0">
                <a:solidFill>
                  <a:schemeClr val="tx1"/>
                </a:solidFill>
                <a:latin typeface="Times New Roman" panose="02020603050405020304" pitchFamily="18" charset="0"/>
                <a:cs typeface="Times New Roman" panose="02020603050405020304" pitchFamily="18" charset="0"/>
                <a:sym typeface="+mn-ea"/>
              </a:rPr>
              <a:t> </a:t>
            </a:r>
            <a:r>
              <a:rPr sz="2800" b="1" dirty="0">
                <a:solidFill>
                  <a:schemeClr val="tx1"/>
                </a:solidFill>
                <a:latin typeface="Times New Roman" panose="02020603050405020304" pitchFamily="18" charset="0"/>
                <a:cs typeface="Times New Roman" panose="02020603050405020304" pitchFamily="18" charset="0"/>
                <a:sym typeface="+mn-ea"/>
              </a:rPr>
              <a:t>huống nguy hiểm</a:t>
            </a:r>
            <a:r>
              <a:rPr lang="en-US" sz="2800" b="1" dirty="0">
                <a:solidFill>
                  <a:schemeClr val="tx1"/>
                </a:solidFill>
                <a:latin typeface="Times New Roman" panose="02020603050405020304" pitchFamily="18" charset="0"/>
                <a:cs typeface="Times New Roman" panose="02020603050405020304" pitchFamily="18" charset="0"/>
                <a:sym typeface="+mn-ea"/>
              </a:rPr>
              <a:t>?</a:t>
            </a:r>
            <a:endParaRPr lang="en-US" sz="2800" b="1" dirty="0">
              <a:solidFill>
                <a:schemeClr val="tx1"/>
              </a:solidFill>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Nhóm 2</a:t>
            </a:r>
            <a:r>
              <a:rPr lang="en-US" sz="2800" b="1" dirty="0">
                <a:solidFill>
                  <a:schemeClr val="tx1"/>
                </a:solidFill>
                <a:latin typeface="Times New Roman" panose="02020603050405020304" pitchFamily="18" charset="0"/>
                <a:cs typeface="Times New Roman" panose="02020603050405020304" pitchFamily="18" charset="0"/>
              </a:rPr>
              <a:t>.</a:t>
            </a:r>
            <a:r>
              <a:rPr sz="2800" b="1" dirty="0">
                <a:solidFill>
                  <a:schemeClr val="tx1"/>
                </a:solidFill>
                <a:latin typeface="Times New Roman" panose="02020603050405020304" pitchFamily="18" charset="0"/>
                <a:cs typeface="Times New Roman" panose="02020603050405020304" pitchFamily="18" charset="0"/>
                <a:sym typeface="+mn-ea"/>
              </a:rPr>
              <a:t>Vũ Như Tô mang đặc điểm </a:t>
            </a:r>
            <a:r>
              <a:rPr lang="en-US" sz="2800" b="1" dirty="0">
                <a:solidFill>
                  <a:schemeClr val="tx1"/>
                </a:solidFill>
                <a:latin typeface="Times New Roman" panose="02020603050405020304" pitchFamily="18" charset="0"/>
                <a:cs typeface="Times New Roman" panose="02020603050405020304" pitchFamily="18" charset="0"/>
                <a:sym typeface="+mn-ea"/>
              </a:rPr>
              <a:t>nào của</a:t>
            </a:r>
            <a:r>
              <a:rPr sz="2800" b="1" dirty="0">
                <a:solidFill>
                  <a:schemeClr val="tx1"/>
                </a:solidFill>
                <a:latin typeface="Times New Roman" panose="02020603050405020304" pitchFamily="18" charset="0"/>
                <a:cs typeface="Times New Roman" panose="02020603050405020304" pitchFamily="18" charset="0"/>
                <a:sym typeface="+mn-ea"/>
              </a:rPr>
              <a:t> nhân vật chính </a:t>
            </a:r>
            <a:r>
              <a:rPr lang="en-US" sz="2800" b="1" dirty="0">
                <a:solidFill>
                  <a:schemeClr val="tx1"/>
                </a:solidFill>
                <a:latin typeface="Times New Roman" panose="02020603050405020304" pitchFamily="18" charset="0"/>
                <a:cs typeface="Times New Roman" panose="02020603050405020304" pitchFamily="18" charset="0"/>
                <a:sym typeface="+mn-ea"/>
              </a:rPr>
              <a:t> trong</a:t>
            </a:r>
            <a:r>
              <a:rPr sz="2800" b="1" dirty="0">
                <a:solidFill>
                  <a:schemeClr val="tx1"/>
                </a:solidFill>
                <a:latin typeface="Times New Roman" panose="02020603050405020304" pitchFamily="18" charset="0"/>
                <a:cs typeface="Times New Roman" panose="02020603050405020304" pitchFamily="18" charset="0"/>
                <a:sym typeface="+mn-ea"/>
              </a:rPr>
              <a:t> bi kịch</a:t>
            </a:r>
            <a:r>
              <a:rPr lang="en-US" sz="2800" b="1" dirty="0">
                <a:solidFill>
                  <a:schemeClr val="tx1"/>
                </a:solidFill>
                <a:latin typeface="Times New Roman" panose="02020603050405020304" pitchFamily="18" charset="0"/>
                <a:cs typeface="Times New Roman" panose="02020603050405020304" pitchFamily="18" charset="0"/>
                <a:sym typeface="+mn-ea"/>
              </a:rPr>
              <a:t>? </a:t>
            </a:r>
            <a:r>
              <a:rPr sz="2800" b="1" dirty="0">
                <a:latin typeface="Times New Roman" panose="02020603050405020304" pitchFamily="18" charset="0"/>
                <a:cs typeface="Times New Roman" panose="02020603050405020304" pitchFamily="18" charset="0"/>
                <a:sym typeface="+mn-ea"/>
              </a:rPr>
              <a:t>Ngôn ngữ đối thoại, độc thoại của hai nhân vật Vũ Như Tô v</a:t>
            </a:r>
            <a:r>
              <a:rPr sz="2800" b="1" dirty="0">
                <a:latin typeface="Times New Roman" panose="02020603050405020304" pitchFamily="18" charset="0"/>
                <a:ea typeface="Times New Roman" panose="02020603050405020304" pitchFamily="18" charset="0"/>
                <a:cs typeface="Times New Roman" panose="02020603050405020304" pitchFamily="18" charset="0"/>
                <a:sym typeface="+mn-ea"/>
              </a:rPr>
              <a:t>à</a:t>
            </a:r>
            <a:r>
              <a:rPr sz="2800" b="1" dirty="0">
                <a:latin typeface="Times New Roman" panose="02020603050405020304" pitchFamily="18" charset="0"/>
                <a:cs typeface="Times New Roman" panose="02020603050405020304" pitchFamily="18" charset="0"/>
                <a:sym typeface="+mn-ea"/>
              </a:rPr>
              <a:t> Đan Thiềm qua các lớp kịch</a:t>
            </a:r>
            <a:r>
              <a:rPr lang="en-US" sz="2800" b="1" dirty="0">
                <a:latin typeface="Times New Roman" panose="02020603050405020304" pitchFamily="18" charset="0"/>
                <a:cs typeface="Times New Roman" panose="02020603050405020304" pitchFamily="18" charset="0"/>
                <a:sym typeface="+mn-ea"/>
              </a:rPr>
              <a:t>?</a:t>
            </a:r>
            <a:endParaRPr sz="2800" b="1" dirty="0">
              <a:latin typeface="Times New Roman" panose="02020603050405020304" pitchFamily="18" charset="0"/>
              <a:cs typeface="Times New Roman" panose="02020603050405020304" pitchFamily="18" charset="0"/>
              <a:sym typeface="+mn-ea"/>
            </a:endParaRPr>
          </a:p>
          <a:p>
            <a:endParaRPr lang="en-US" sz="2800" b="1" i="1" dirty="0">
              <a:solidFill>
                <a:schemeClr val="tx1"/>
              </a:solidFill>
              <a:latin typeface="Times New Roman" panose="02020603050405020304" pitchFamily="18" charset="0"/>
              <a:cs typeface="Times New Roman" panose="02020603050405020304" pitchFamily="18" charset="0"/>
              <a:sym typeface="+mn-ea"/>
            </a:endParaRPr>
          </a:p>
          <a:p>
            <a:endParaRPr sz="2800" b="1" i="1" dirty="0">
              <a:solidFill>
                <a:schemeClr val="tx1"/>
              </a:solidFill>
              <a:latin typeface="Times New Roman" panose="02020603050405020304" pitchFamily="18" charset="0"/>
              <a:ea typeface="Times New Roman" panose="02020603050405020304" pitchFamily="18" charset="0"/>
            </a:endParaRPr>
          </a:p>
          <a:p>
            <a:endParaRPr lang="en-US" sz="2000" b="1" dirty="0">
              <a:solidFill>
                <a:schemeClr val="tx1"/>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6096000" y="912454"/>
            <a:ext cx="0" cy="4631305"/>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 name="Rectangle: Rounded Corners 24"/>
          <p:cNvSpPr/>
          <p:nvPr/>
        </p:nvSpPr>
        <p:spPr>
          <a:xfrm>
            <a:off x="3463530" y="85880"/>
            <a:ext cx="5657087"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17640" y="1090295"/>
            <a:ext cx="5257800" cy="5962650"/>
          </a:xfrm>
          <a:prstGeom prst="rect">
            <a:avLst/>
          </a:prstGeom>
          <a:noFill/>
        </p:spPr>
        <p:txBody>
          <a:bodyPr wrap="square" rtlCol="0">
            <a:noAutofit/>
          </a:bodyPr>
          <a:lstStyle/>
          <a:p>
            <a:pPr algn="just"/>
            <a:r>
              <a:rPr lang="en-US" sz="2800" b="1" dirty="0">
                <a:solidFill>
                  <a:srgbClr val="FF0000"/>
                </a:solidFill>
                <a:latin typeface="Times New Roman" panose="02020603050405020304" pitchFamily="18" charset="0"/>
                <a:cs typeface="Times New Roman" panose="02020603050405020304" pitchFamily="18" charset="0"/>
                <a:sym typeface="+mn-ea"/>
              </a:rPr>
              <a:t>Nhóm 3.</a:t>
            </a:r>
            <a:r>
              <a:rPr lang="en-US" sz="2800" b="1" dirty="0">
                <a:latin typeface="Times New Roman" panose="02020603050405020304" pitchFamily="18" charset="0"/>
                <a:cs typeface="Times New Roman" panose="02020603050405020304" pitchFamily="18" charset="0"/>
                <a:sym typeface="+mn-ea"/>
              </a:rPr>
              <a:t> Xác định “</a:t>
            </a:r>
            <a:r>
              <a:rPr sz="2800" b="1" dirty="0">
                <a:latin typeface="Times New Roman" panose="02020603050405020304" pitchFamily="18" charset="0"/>
                <a:cs typeface="Times New Roman" panose="02020603050405020304" pitchFamily="18" charset="0"/>
                <a:sym typeface="+mn-ea"/>
              </a:rPr>
              <a:t>Chủ đề trong bi kịch Vũ Như Tô</a:t>
            </a:r>
            <a:r>
              <a:rPr lang="en-US" sz="2800" b="1" dirty="0">
                <a:latin typeface="Times New Roman" panose="02020603050405020304" pitchFamily="18" charset="0"/>
                <a:cs typeface="Times New Roman" panose="02020603050405020304" pitchFamily="18" charset="0"/>
                <a:sym typeface="+mn-ea"/>
              </a:rPr>
              <a:t>”?</a:t>
            </a:r>
            <a:endParaRPr lang="en-US" sz="2800" b="1" dirty="0">
              <a:solidFill>
                <a:schemeClr val="tx1"/>
              </a:solidFill>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sym typeface="+mn-ea"/>
              </a:rPr>
              <a:t>Nhóm 4</a:t>
            </a:r>
            <a:r>
              <a:rPr lang="en-US" sz="2800" b="1" dirty="0">
                <a:latin typeface="Times New Roman" panose="02020603050405020304" pitchFamily="18" charset="0"/>
                <a:cs typeface="Times New Roman" panose="02020603050405020304" pitchFamily="18" charset="0"/>
                <a:sym typeface="+mn-ea"/>
              </a:rPr>
              <a:t>.</a:t>
            </a:r>
            <a:r>
              <a:rPr lang="en-US" altLang="en-US" sz="2800" b="1" dirty="0">
                <a:latin typeface="Times New Roman" panose="02020603050405020304" pitchFamily="18" charset="0"/>
                <a:cs typeface="Times New Roman" panose="02020603050405020304" pitchFamily="18" charset="0"/>
                <a:sym typeface="+mn-ea"/>
              </a:rPr>
              <a:t> Em  hình dung như thế nào về công trình “Cửu Trùng Đài” mà Vũ Như Tô đang xây dựng dở dang? Việc xây dựng công trình có phải là nguyên nhân chính gây nên bạo loạn và kết cuộc bi thảm ở cuối Hồi V hay không? Mất mát  nhân vật Vũ Như Tô phải gánh chịu là gì?</a:t>
            </a:r>
            <a:r>
              <a:rPr lang="en-US" sz="2800" b="1" dirty="0">
                <a:latin typeface="Times New Roman" panose="02020603050405020304" pitchFamily="18" charset="0"/>
                <a:cs typeface="Times New Roman" panose="02020603050405020304" pitchFamily="18" charset="0"/>
                <a:sym typeface="+mn-ea"/>
              </a:rPr>
              <a:t> </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884805" y="72390"/>
            <a:ext cx="6844030" cy="706755"/>
          </a:xfrm>
          <a:prstGeom prst="rect">
            <a:avLst/>
          </a:prstGeom>
          <a:noFill/>
        </p:spPr>
        <p:txBody>
          <a:bodyPr wrap="square" rtlCol="0">
            <a:spAutoFit/>
          </a:bodyPr>
          <a:lstStyle/>
          <a:p>
            <a:pPr algn="ct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THẢO LUẬN NHÓM- CHIA LỚP 4 NHÓM</a:t>
            </a:r>
            <a:endPar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Nhiệm</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vụ 4 nhóm</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Hoàn</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thiện</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phiếu</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học</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tập</a:t>
            </a:r>
            <a:r>
              <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GV giao</a:t>
            </a:r>
            <a:endParaRPr 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edge">
                                      <p:cBhvr>
                                        <p:cTn id="22" dur="20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 calcmode="lin" valueType="num">
                                      <p:cBhvr>
                                        <p:cTn id="2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 calcmode="lin" valueType="num">
                                      <p:cBhvr>
                                        <p:cTn id="33"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9">
                                            <p:txEl>
                                              <p:pRg st="1" end="1"/>
                                            </p:txEl>
                                          </p:spTgt>
                                        </p:tgtEl>
                                        <p:attrNameLst>
                                          <p:attrName>ppt_h</p:attrName>
                                        </p:attrNameLst>
                                      </p:cBhvr>
                                      <p:tavLst>
                                        <p:tav tm="0">
                                          <p:val>
                                            <p:fltVal val="0"/>
                                          </p:val>
                                        </p:tav>
                                        <p:tav tm="100000">
                                          <p:val>
                                            <p:strVal val="#ppt_h"/>
                                          </p:val>
                                        </p:tav>
                                      </p:tavLst>
                                    </p:anim>
                                    <p:anim calcmode="lin" valueType="num">
                                      <p:cBhvr>
                                        <p:cTn id="35" dur="500" fill="hold"/>
                                        <p:tgtEl>
                                          <p:spTgt spid="19">
                                            <p:txEl>
                                              <p:pRg st="1" end="1"/>
                                            </p:txEl>
                                          </p:spTgt>
                                        </p:tgtEl>
                                        <p:attrNameLst>
                                          <p:attrName>style.rotation</p:attrName>
                                        </p:attrNameLst>
                                      </p:cBhvr>
                                      <p:tavLst>
                                        <p:tav tm="0">
                                          <p:val>
                                            <p:fltVal val="360"/>
                                          </p:val>
                                        </p:tav>
                                        <p:tav tm="100000">
                                          <p:val>
                                            <p:fltVal val="0"/>
                                          </p:val>
                                        </p:tav>
                                      </p:tavLst>
                                    </p:anim>
                                    <p:animEffect transition="in" filter="fade">
                                      <p:cBhvr>
                                        <p:cTn id="3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993140" y="673100"/>
            <a:ext cx="4939030" cy="521970"/>
          </a:xfrm>
          <a:prstGeom prst="rect">
            <a:avLst/>
          </a:prstGeom>
          <a:noFill/>
          <a:ln w="9525">
            <a:noFill/>
          </a:ln>
        </p:spPr>
        <p:txBody>
          <a:bodyPr wrap="square">
            <a:spAutoFit/>
          </a:bodyPr>
          <a:p>
            <a:r>
              <a:rPr sz="2800" b="1" dirty="0">
                <a:latin typeface="Times New Roman" panose="02020603050405020304" pitchFamily="18" charset="0"/>
                <a:cs typeface="Times New Roman" panose="02020603050405020304" pitchFamily="18" charset="0"/>
              </a:rPr>
              <a:t>II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 K</a:t>
            </a:r>
            <a:r>
              <a:rPr lang="en-US" sz="2800" b="1" dirty="0">
                <a:latin typeface="Times New Roman" panose="02020603050405020304" pitchFamily="18" charset="0"/>
                <a:cs typeface="Times New Roman" panose="02020603050405020304" pitchFamily="18" charset="0"/>
              </a:rPr>
              <a:t>HÁM PHÁ VĂN BẢN:</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1221740" y="1295400"/>
            <a:ext cx="7162800" cy="583565"/>
          </a:xfrm>
          <a:prstGeom prst="rect">
            <a:avLst/>
          </a:prstGeom>
          <a:noFill/>
          <a:ln w="9525">
            <a:noFill/>
          </a:ln>
        </p:spPr>
        <p:txBody>
          <a:bodyPr>
            <a:spAutoFit/>
          </a:bodyPr>
          <a:p>
            <a:r>
              <a:rPr sz="3200" b="1" i="1" dirty="0">
                <a:solidFill>
                  <a:srgbClr val="00B0F0"/>
                </a:solidFill>
                <a:latin typeface="Times New Roman" panose="02020603050405020304" pitchFamily="18" charset="0"/>
                <a:cs typeface="Times New Roman" panose="02020603050405020304" pitchFamily="18" charset="0"/>
              </a:rPr>
              <a:t>1. Một số yếu tố của bi kịch</a:t>
            </a:r>
            <a:r>
              <a:rPr lang="en-US" sz="3200" b="1" i="1" dirty="0">
                <a:solidFill>
                  <a:srgbClr val="00B0F0"/>
                </a:solidFill>
                <a:latin typeface="Times New Roman" panose="02020603050405020304" pitchFamily="18" charset="0"/>
                <a:cs typeface="Times New Roman" panose="02020603050405020304" pitchFamily="18" charset="0"/>
              </a:rPr>
              <a:t>:</a:t>
            </a:r>
            <a:endParaRPr lang="en-US" sz="3200" b="1" i="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283970" y="1828800"/>
            <a:ext cx="9331325" cy="583565"/>
          </a:xfrm>
          <a:prstGeom prst="rect">
            <a:avLst/>
          </a:prstGeom>
          <a:noFill/>
          <a:ln w="9525">
            <a:noFill/>
          </a:ln>
        </p:spPr>
        <p:txBody>
          <a:bodyPr wrap="square">
            <a:spAutoFit/>
          </a:bodyPr>
          <a:p>
            <a:r>
              <a:rPr lang="en-US" sz="2400" b="1" i="1" dirty="0">
                <a:solidFill>
                  <a:schemeClr val="tx1"/>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1</a:t>
            </a:r>
            <a:r>
              <a:rPr sz="3200" b="1" i="1" dirty="0">
                <a:solidFill>
                  <a:srgbClr val="FF0000"/>
                </a:solidFill>
                <a:latin typeface="Times New Roman" panose="02020603050405020304" pitchFamily="18" charset="0"/>
                <a:cs typeface="Times New Roman" panose="02020603050405020304" pitchFamily="18" charset="0"/>
              </a:rPr>
              <a:t>.</a:t>
            </a:r>
            <a:r>
              <a:rPr lang="en-US" sz="3200" b="1" i="1" dirty="0">
                <a:solidFill>
                  <a:srgbClr val="FF0000"/>
                </a:solidFill>
                <a:latin typeface="Times New Roman" panose="02020603050405020304" pitchFamily="18" charset="0"/>
                <a:cs typeface="Times New Roman" panose="02020603050405020304" pitchFamily="18" charset="0"/>
              </a:rPr>
              <a:t>1</a:t>
            </a:r>
            <a:r>
              <a:rPr sz="3200" i="1" dirty="0">
                <a:solidFill>
                  <a:srgbClr val="FF0000"/>
                </a:solidFill>
                <a:latin typeface="Times New Roman" panose="02020603050405020304" pitchFamily="18" charset="0"/>
                <a:cs typeface="Times New Roman" panose="02020603050405020304" pitchFamily="18" charset="0"/>
              </a:rPr>
              <a:t> </a:t>
            </a:r>
            <a:r>
              <a:rPr sz="3200" b="1" i="1" dirty="0">
                <a:solidFill>
                  <a:srgbClr val="FF0000"/>
                </a:solidFill>
                <a:latin typeface="Times New Roman" panose="02020603050405020304" pitchFamily="18" charset="0"/>
                <a:cs typeface="Times New Roman" panose="02020603050405020304" pitchFamily="18" charset="0"/>
              </a:rPr>
              <a:t>Những xung đột cơ bản của tác phẩm</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 Box 1"/>
          <p:cNvSpPr txBox="1"/>
          <p:nvPr/>
        </p:nvSpPr>
        <p:spPr>
          <a:xfrm>
            <a:off x="1275080" y="2466975"/>
            <a:ext cx="10847705" cy="1568450"/>
          </a:xfrm>
          <a:prstGeom prst="rect">
            <a:avLst/>
          </a:prstGeom>
          <a:noFill/>
        </p:spPr>
        <p:txBody>
          <a:bodyPr wrap="square" rtlCol="0" anchor="t">
            <a:spAutoFit/>
          </a:bodyPr>
          <a:p>
            <a:pPr marL="514350" indent="-514350">
              <a:buNone/>
            </a:pPr>
            <a:r>
              <a:rPr lang="en-US" sz="2400" b="1" i="1" dirty="0">
                <a:solidFill>
                  <a:schemeClr val="tx1"/>
                </a:solidFill>
                <a:latin typeface="Times New Roman" panose="02020603050405020304" pitchFamily="18" charset="0"/>
                <a:cs typeface="Times New Roman" panose="02020603050405020304" pitchFamily="18" charset="0"/>
                <a:sym typeface="+mn-ea"/>
              </a:rPr>
              <a:t> </a:t>
            </a:r>
            <a:r>
              <a:rPr lang="en-US" sz="3200" b="1" i="1" dirty="0">
                <a:solidFill>
                  <a:srgbClr val="FF0000"/>
                </a:solidFill>
                <a:latin typeface="Times New Roman" panose="02020603050405020304" pitchFamily="18" charset="0"/>
                <a:cs typeface="Times New Roman" panose="02020603050405020304" pitchFamily="18" charset="0"/>
                <a:sym typeface="+mn-ea"/>
              </a:rPr>
              <a:t>1.2</a:t>
            </a:r>
            <a:r>
              <a:rPr sz="3200" b="1" i="1" dirty="0">
                <a:solidFill>
                  <a:srgbClr val="FF0000"/>
                </a:solidFill>
                <a:latin typeface="Times New Roman" panose="02020603050405020304" pitchFamily="18" charset="0"/>
                <a:cs typeface="Times New Roman" panose="02020603050405020304" pitchFamily="18" charset="0"/>
                <a:sym typeface="+mn-ea"/>
              </a:rPr>
              <a:t>. Điểm tương đồng, khác biệt trong tính cách của hai nhân vật</a:t>
            </a:r>
            <a:r>
              <a:rPr lang="en-US" sz="3200" b="1" i="1" dirty="0">
                <a:solidFill>
                  <a:srgbClr val="FF0000"/>
                </a:solidFill>
                <a:latin typeface="Times New Roman" panose="02020603050405020304" pitchFamily="18" charset="0"/>
                <a:cs typeface="Times New Roman" panose="02020603050405020304" pitchFamily="18" charset="0"/>
                <a:sym typeface="+mn-ea"/>
              </a:rPr>
              <a:t> </a:t>
            </a:r>
            <a:r>
              <a:rPr sz="3200" b="1" i="1" dirty="0">
                <a:solidFill>
                  <a:srgbClr val="FF0000"/>
                </a:solidFill>
                <a:latin typeface="Times New Roman" panose="02020603050405020304" pitchFamily="18" charset="0"/>
                <a:cs typeface="Times New Roman" panose="02020603050405020304" pitchFamily="18" charset="0"/>
                <a:sym typeface="+mn-ea"/>
              </a:rPr>
              <a:t>Đan Thiềm, Vũ Như Tô trước tình huống nguy hiểm</a:t>
            </a:r>
            <a:r>
              <a:rPr lang="en-US" sz="3200" b="1" i="1" dirty="0">
                <a:solidFill>
                  <a:srgbClr val="FF0000"/>
                </a:solidFill>
                <a:latin typeface="Times New Roman" panose="02020603050405020304" pitchFamily="18" charset="0"/>
                <a:cs typeface="Times New Roman" panose="02020603050405020304" pitchFamily="18" charset="0"/>
                <a:sym typeface="+mn-ea"/>
              </a:rPr>
              <a:t>: </a:t>
            </a:r>
            <a:r>
              <a:rPr lang="en-US" sz="3200" b="1"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(Nhóm 1)</a:t>
            </a:r>
            <a:endParaRPr lang="en-US" sz="3200" b="1"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p:txBody>
      </p:sp>
      <p:pic>
        <p:nvPicPr>
          <p:cNvPr id="3" name="Picture 2"/>
          <p:cNvPicPr>
            <a:picLocks noChangeAspect="1"/>
          </p:cNvPicPr>
          <p:nvPr/>
        </p:nvPicPr>
        <p:blipFill>
          <a:blip r:embed="rId1"/>
          <a:stretch>
            <a:fillRect/>
          </a:stretch>
        </p:blipFill>
        <p:spPr>
          <a:xfrm>
            <a:off x="4525645" y="4187825"/>
            <a:ext cx="3815715" cy="2729230"/>
          </a:xfrm>
          <a:prstGeom prst="rect">
            <a:avLst/>
          </a:prstGeom>
        </p:spPr>
      </p:pic>
      <p:pic>
        <p:nvPicPr>
          <p:cNvPr id="4" name="Picture 3"/>
          <p:cNvPicPr>
            <a:picLocks noChangeAspect="1"/>
          </p:cNvPicPr>
          <p:nvPr/>
        </p:nvPicPr>
        <p:blipFill>
          <a:blip r:embed="rId2"/>
          <a:stretch>
            <a:fillRect/>
          </a:stretch>
        </p:blipFill>
        <p:spPr>
          <a:xfrm>
            <a:off x="71755" y="4295140"/>
            <a:ext cx="4452620" cy="2562860"/>
          </a:xfrm>
          <a:prstGeom prst="rect">
            <a:avLst/>
          </a:prstGeom>
        </p:spPr>
      </p:pic>
      <p:pic>
        <p:nvPicPr>
          <p:cNvPr id="5" name="Picture 4"/>
          <p:cNvPicPr>
            <a:picLocks noChangeAspect="1"/>
          </p:cNvPicPr>
          <p:nvPr/>
        </p:nvPicPr>
        <p:blipFill>
          <a:blip r:embed="rId3"/>
          <a:stretch>
            <a:fillRect/>
          </a:stretch>
        </p:blipFill>
        <p:spPr>
          <a:xfrm>
            <a:off x="8342630" y="4294505"/>
            <a:ext cx="3849370" cy="24993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checkerboard(across)">
                                      <p:cBhvr>
                                        <p:cTn id="12" dur="500"/>
                                        <p:tgtEl>
                                          <p:spTgt spid="1434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147">
                                            <p:txEl>
                                              <p:pRg st="0" end="0"/>
                                            </p:txEl>
                                          </p:spTgt>
                                        </p:tgtEl>
                                        <p:attrNameLst>
                                          <p:attrName>style.visibility</p:attrName>
                                        </p:attrNameLst>
                                      </p:cBhvr>
                                      <p:to>
                                        <p:strVal val="visible"/>
                                      </p:to>
                                    </p:set>
                                    <p:anim calcmode="lin" valueType="num">
                                      <p:cBhvr>
                                        <p:cTn id="22"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24" dur="500" fill="hold"/>
                                        <p:tgtEl>
                                          <p:spTgt spid="6147">
                                            <p:txEl>
                                              <p:pRg st="0" end="0"/>
                                            </p:txEl>
                                          </p:spTgt>
                                        </p:tgtEl>
                                        <p:attrNameLst>
                                          <p:attrName>style.rotation</p:attrName>
                                        </p:attrNameLst>
                                      </p:cBhvr>
                                      <p:tavLst>
                                        <p:tav tm="0">
                                          <p:val>
                                            <p:fltVal val="360"/>
                                          </p:val>
                                        </p:tav>
                                        <p:tav tm="100000">
                                          <p:val>
                                            <p:fltVal val="0"/>
                                          </p:val>
                                        </p:tav>
                                      </p:tavLst>
                                    </p:anim>
                                    <p:animEffect transition="in" filter="fade">
                                      <p:cBhvr>
                                        <p:cTn id="25" dur="500"/>
                                        <p:tgtEl>
                                          <p:spTgt spid="614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14347">
                                            <p:txEl>
                                              <p:pRg st="0" end="0"/>
                                            </p:txEl>
                                          </p:spTgt>
                                        </p:tgtEl>
                                        <p:attrNameLst>
                                          <p:attrName>style.visibility</p:attrName>
                                        </p:attrNameLst>
                                      </p:cBhvr>
                                      <p:to>
                                        <p:strVal val="visible"/>
                                      </p:to>
                                    </p:set>
                                    <p:animEffect transition="in" filter="fade">
                                      <p:cBhvr>
                                        <p:cTn id="30" dur="1000"/>
                                        <p:tgtEl>
                                          <p:spTgt spid="14347">
                                            <p:txEl>
                                              <p:pRg st="0" end="0"/>
                                            </p:txEl>
                                          </p:spTgt>
                                        </p:tgtEl>
                                      </p:cBhvr>
                                    </p:animEffect>
                                    <p:anim calcmode="lin" valueType="num">
                                      <p:cBhvr>
                                        <p:cTn id="31" dur="1000" fill="hold"/>
                                        <p:tgtEl>
                                          <p:spTgt spid="14347">
                                            <p:txEl>
                                              <p:pRg st="0" end="0"/>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14347">
                                            <p:txEl>
                                              <p:pRg st="0" end="0"/>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434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wedge">
                                      <p:cBhvr>
                                        <p:cTn id="38" dur="20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 calcmode="lin" valueType="num">
                                      <p:cBhvr>
                                        <p:cTn id="4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434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1828800" y="762000"/>
            <a:ext cx="4939030" cy="521970"/>
          </a:xfrm>
          <a:prstGeom prst="rect">
            <a:avLst/>
          </a:prstGeom>
          <a:noFill/>
          <a:ln w="9525">
            <a:noFill/>
          </a:ln>
        </p:spPr>
        <p:txBody>
          <a:bodyPr wrap="square">
            <a:spAutoFit/>
          </a:bodyPr>
          <a:p>
            <a:r>
              <a:rPr sz="2800" b="1" dirty="0">
                <a:latin typeface="Times New Roman" panose="02020603050405020304" pitchFamily="18" charset="0"/>
                <a:cs typeface="Times New Roman" panose="02020603050405020304" pitchFamily="18" charset="0"/>
              </a:rPr>
              <a:t>II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 K</a:t>
            </a:r>
            <a:r>
              <a:rPr lang="en-US" sz="2800" b="1" dirty="0">
                <a:latin typeface="Times New Roman" panose="02020603050405020304" pitchFamily="18" charset="0"/>
                <a:cs typeface="Times New Roman" panose="02020603050405020304" pitchFamily="18" charset="0"/>
              </a:rPr>
              <a:t>HÁM PHÁ VĂN BẢN:</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2057400" y="1295400"/>
            <a:ext cx="7162800" cy="521970"/>
          </a:xfrm>
          <a:prstGeom prst="rect">
            <a:avLst/>
          </a:prstGeom>
          <a:noFill/>
          <a:ln w="9525">
            <a:noFill/>
          </a:ln>
        </p:spPr>
        <p:txBody>
          <a:bodyPr>
            <a:spAutoFit/>
          </a:bodyPr>
          <a:p>
            <a:r>
              <a:rPr sz="2800" b="1" i="1" dirty="0">
                <a:solidFill>
                  <a:srgbClr val="C00000"/>
                </a:solidFill>
                <a:latin typeface="Times New Roman" panose="02020603050405020304" pitchFamily="18" charset="0"/>
                <a:cs typeface="Times New Roman" panose="02020603050405020304" pitchFamily="18" charset="0"/>
              </a:rPr>
              <a:t>1. Một số yếu tố của bi kịch</a:t>
            </a:r>
            <a:r>
              <a:rPr lang="en-US" sz="2800" b="1" i="1" dirty="0">
                <a:solidFill>
                  <a:srgbClr val="C00000"/>
                </a:solidFill>
                <a:latin typeface="Times New Roman" panose="02020603050405020304" pitchFamily="18" charset="0"/>
                <a:cs typeface="Times New Roman" panose="02020603050405020304" pitchFamily="18" charset="0"/>
              </a:rPr>
              <a:t>:</a:t>
            </a:r>
            <a:endParaRPr lang="en-US" sz="28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2057400" y="1828800"/>
            <a:ext cx="8153400" cy="460375"/>
          </a:xfrm>
          <a:prstGeom prst="rect">
            <a:avLst/>
          </a:prstGeom>
          <a:noFill/>
          <a:ln w="9525">
            <a:noFill/>
          </a:ln>
        </p:spPr>
        <p:txBody>
          <a:bodyPr>
            <a:spAutoFit/>
          </a:bodyPr>
          <a:p>
            <a:r>
              <a:rPr lang="en-US" sz="2400" b="1" i="1" dirty="0">
                <a:solidFill>
                  <a:schemeClr val="tx1"/>
                </a:solidFill>
                <a:latin typeface="Times New Roman" panose="02020603050405020304" pitchFamily="18" charset="0"/>
                <a:cs typeface="Times New Roman" panose="02020603050405020304" pitchFamily="18" charset="0"/>
              </a:rPr>
              <a:t>1</a:t>
            </a:r>
            <a:r>
              <a:rPr sz="2400" b="1" i="1" dirty="0">
                <a:solidFill>
                  <a:schemeClr val="tx1"/>
                </a:solidFill>
                <a:latin typeface="Times New Roman" panose="02020603050405020304" pitchFamily="18" charset="0"/>
                <a:cs typeface="Times New Roman" panose="02020603050405020304" pitchFamily="18" charset="0"/>
              </a:rPr>
              <a:t>.</a:t>
            </a:r>
            <a:r>
              <a:rPr lang="en-US" sz="2400" b="1" i="1" dirty="0">
                <a:solidFill>
                  <a:schemeClr val="tx1"/>
                </a:solidFill>
                <a:latin typeface="Times New Roman" panose="02020603050405020304" pitchFamily="18" charset="0"/>
                <a:cs typeface="Times New Roman" panose="02020603050405020304" pitchFamily="18" charset="0"/>
              </a:rPr>
              <a:t>1</a:t>
            </a:r>
            <a:r>
              <a:rPr sz="2400" i="1" dirty="0">
                <a:solidFill>
                  <a:schemeClr val="tx1"/>
                </a:solidFill>
                <a:latin typeface="Times New Roman" panose="02020603050405020304" pitchFamily="18" charset="0"/>
                <a:cs typeface="Times New Roman" panose="02020603050405020304" pitchFamily="18" charset="0"/>
              </a:rPr>
              <a:t> </a:t>
            </a:r>
            <a:r>
              <a:rPr sz="2400" b="1" i="1" dirty="0">
                <a:solidFill>
                  <a:schemeClr val="tx1"/>
                </a:solidFill>
                <a:latin typeface="Times New Roman" panose="02020603050405020304" pitchFamily="18" charset="0"/>
                <a:cs typeface="Times New Roman" panose="02020603050405020304" pitchFamily="18" charset="0"/>
              </a:rPr>
              <a:t>Những xung đột cơ bản của tác phẩm.</a:t>
            </a:r>
            <a:r>
              <a:rPr lang="en-US" sz="2400" b="1"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 1)</a:t>
            </a:r>
            <a:endParaRPr lang="en-US" sz="2400" b="1"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1" name="Diagram 10"/>
          <p:cNvGraphicFramePr/>
          <p:nvPr/>
        </p:nvGraphicFramePr>
        <p:xfrm>
          <a:off x="1752600" y="2514600"/>
          <a:ext cx="8763000" cy="41148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checkerboard(across)">
                                      <p:cBhvr>
                                        <p:cTn id="12" dur="500"/>
                                        <p:tgtEl>
                                          <p:spTgt spid="1434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434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14" y="609599"/>
            <a:ext cx="9269269" cy="4474374"/>
          </a:xfrm>
          <a:prstGeom prst="rect">
            <a:avLst/>
          </a:prstGeom>
        </p:spPr>
      </p:pic>
      <p:sp>
        <p:nvSpPr>
          <p:cNvPr id="6" name="Title 1"/>
          <p:cNvSpPr txBox="1"/>
          <p:nvPr/>
        </p:nvSpPr>
        <p:spPr>
          <a:xfrm>
            <a:off x="3303418" y="2343203"/>
            <a:ext cx="595022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60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HOẠT ĐỘNG 1. KHỞI ĐỘNG</a:t>
            </a:r>
            <a:endPar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7" name="Text Box 11"/>
          <p:cNvSpPr txBox="1"/>
          <p:nvPr/>
        </p:nvSpPr>
        <p:spPr>
          <a:xfrm>
            <a:off x="436880" y="209550"/>
            <a:ext cx="11676380" cy="2276475"/>
          </a:xfrm>
          <a:prstGeom prst="rect">
            <a:avLst/>
          </a:prstGeom>
          <a:noFill/>
          <a:ln w="9525">
            <a:noFill/>
          </a:ln>
        </p:spPr>
        <p:txBody>
          <a:bodyPr wrap="square">
            <a:spAutoFit/>
          </a:bodyPr>
          <a:p>
            <a:pPr marL="514350" indent="-514350">
              <a:buAutoNum type="arabicPeriod"/>
            </a:pPr>
            <a:r>
              <a:rPr sz="2800" b="1" i="1" dirty="0">
                <a:solidFill>
                  <a:srgbClr val="00B0F0"/>
                </a:solidFill>
                <a:latin typeface="Times New Roman" panose="02020603050405020304" pitchFamily="18" charset="0"/>
                <a:cs typeface="Times New Roman" panose="02020603050405020304" pitchFamily="18" charset="0"/>
              </a:rPr>
              <a:t>Một số yếu tố của bi kịch</a:t>
            </a:r>
            <a:r>
              <a:rPr lang="en-US" sz="2800" b="1" i="1" dirty="0">
                <a:solidFill>
                  <a:srgbClr val="00B0F0"/>
                </a:solidFill>
                <a:latin typeface="Times New Roman" panose="02020603050405020304" pitchFamily="18" charset="0"/>
                <a:cs typeface="Times New Roman" panose="02020603050405020304" pitchFamily="18" charset="0"/>
              </a:rPr>
              <a:t>:</a:t>
            </a: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AutoNum type="arabicPeriod"/>
            </a:pPr>
            <a:endParaRPr sz="1000" b="1" i="1" dirty="0">
              <a:solidFill>
                <a:srgbClr val="00B0F0"/>
              </a:solidFill>
              <a:latin typeface="Times New Roman" panose="02020603050405020304" pitchFamily="18" charset="0"/>
              <a:cs typeface="Times New Roman" panose="02020603050405020304" pitchFamily="18" charset="0"/>
            </a:endParaRPr>
          </a:p>
          <a:p>
            <a:pPr marL="514350" indent="-514350">
              <a:buNone/>
            </a:pPr>
            <a:r>
              <a:rPr lang="en-US" sz="2400" b="1" i="1" dirty="0">
                <a:solidFill>
                  <a:srgbClr val="FF0000"/>
                </a:solidFill>
                <a:latin typeface="Times New Roman" panose="02020603050405020304" pitchFamily="18" charset="0"/>
                <a:cs typeface="Times New Roman" panose="02020603050405020304" pitchFamily="18" charset="0"/>
              </a:rPr>
              <a:t>1.2</a:t>
            </a:r>
            <a:r>
              <a:rPr sz="2400" b="1" i="1" dirty="0">
                <a:solidFill>
                  <a:srgbClr val="FF0000"/>
                </a:solidFill>
                <a:latin typeface="Times New Roman" panose="02020603050405020304" pitchFamily="18" charset="0"/>
                <a:cs typeface="Times New Roman" panose="02020603050405020304" pitchFamily="18" charset="0"/>
              </a:rPr>
              <a:t>. Điểm tương đồng, khác biệt trong tính cách của hai nhân vật</a:t>
            </a:r>
            <a:endParaRPr sz="2400" b="1" i="1" dirty="0">
              <a:solidFill>
                <a:srgbClr val="FF0000"/>
              </a:solidFill>
              <a:latin typeface="Times New Roman" panose="02020603050405020304" pitchFamily="18" charset="0"/>
              <a:cs typeface="Times New Roman" panose="02020603050405020304" pitchFamily="18" charset="0"/>
            </a:endParaRPr>
          </a:p>
          <a:p>
            <a:pPr marL="514350" indent="-514350">
              <a:buNone/>
            </a:pPr>
            <a:r>
              <a:rPr sz="2400" b="1" i="1" dirty="0">
                <a:solidFill>
                  <a:srgbClr val="FF0000"/>
                </a:solidFill>
                <a:latin typeface="Times New Roman" panose="02020603050405020304" pitchFamily="18" charset="0"/>
                <a:cs typeface="Times New Roman" panose="02020603050405020304" pitchFamily="18" charset="0"/>
              </a:rPr>
              <a:t> Đan Thiềm, Vũ Như Tô trước tình huống nguy hiểm</a:t>
            </a:r>
            <a:r>
              <a:rPr lang="en-US" sz="2400" b="1" i="1" dirty="0">
                <a:solidFill>
                  <a:schemeClr val="tx1"/>
                </a:solidFill>
                <a:latin typeface="Times New Roman" panose="02020603050405020304" pitchFamily="18" charset="0"/>
                <a:cs typeface="Times New Roman" panose="02020603050405020304" pitchFamily="18" charset="0"/>
              </a:rPr>
              <a:t> (Nhóm 1)</a:t>
            </a:r>
            <a:endParaRPr sz="2400" i="1" dirty="0">
              <a:solidFill>
                <a:srgbClr val="FF0000"/>
              </a:solidFill>
              <a:latin typeface="Times New Roman" panose="02020603050405020304" pitchFamily="18" charset="0"/>
              <a:cs typeface="Times New Roman" panose="02020603050405020304" pitchFamily="18" charset="0"/>
            </a:endParaRPr>
          </a:p>
          <a:p>
            <a:pPr marL="514350" indent="-514350">
              <a:buNone/>
            </a:pP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2800" b="1" i="1" dirty="0">
              <a:solidFill>
                <a:srgbClr val="00B0F0"/>
              </a:solidFill>
              <a:latin typeface="Times New Roman" panose="02020603050405020304" pitchFamily="18" charset="0"/>
              <a:ea typeface="Times New Roman" panose="02020603050405020304" pitchFamily="18" charset="0"/>
            </a:endParaRPr>
          </a:p>
        </p:txBody>
      </p:sp>
      <p:sp>
        <p:nvSpPr>
          <p:cNvPr id="9" name="Rectangle 8"/>
          <p:cNvSpPr/>
          <p:nvPr/>
        </p:nvSpPr>
        <p:spPr>
          <a:xfrm>
            <a:off x="2057400" y="1905000"/>
            <a:ext cx="8153400" cy="5539105"/>
          </a:xfrm>
          <a:prstGeom prst="rect">
            <a:avLst/>
          </a:prstGeom>
          <a:noFill/>
          <a:ln w="9525">
            <a:noFill/>
          </a:ln>
        </p:spPr>
        <p:txBody>
          <a:bodyPr>
            <a:spAutoFit/>
          </a:bodyPr>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endParaRPr sz="2400" b="1" dirty="0">
              <a:latin typeface="Times New Roman" panose="02020603050405020304" pitchFamily="18" charset="0"/>
              <a:cs typeface="Times New Roman" panose="02020603050405020304" pitchFamily="18" charset="0"/>
            </a:endParaRPr>
          </a:p>
          <a:p>
            <a:r>
              <a:rPr sz="2400" b="1"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a:buChar char="-"/>
            </a:pPr>
            <a:endParaRPr b="1" i="1" dirty="0">
              <a:solidFill>
                <a:schemeClr val="hlink"/>
              </a:solidFill>
              <a:latin typeface="Times New Roman" panose="02020603050405020304" pitchFamily="18" charset="0"/>
              <a:ea typeface="Times New Roman" panose="02020603050405020304" pitchFamily="18" charset="0"/>
            </a:endParaRPr>
          </a:p>
        </p:txBody>
      </p:sp>
      <p:graphicFrame>
        <p:nvGraphicFramePr>
          <p:cNvPr id="5" name="Diagram 4"/>
          <p:cNvGraphicFramePr/>
          <p:nvPr/>
        </p:nvGraphicFramePr>
        <p:xfrm>
          <a:off x="437515" y="1839595"/>
          <a:ext cx="11012805" cy="50184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box(in)">
                                      <p:cBhvr>
                                        <p:cTn id="7" dur="500"/>
                                        <p:tgtEl>
                                          <p:spTgt spid="143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442595" y="228600"/>
            <a:ext cx="5043805" cy="645160"/>
          </a:xfrm>
          <a:prstGeom prst="rect">
            <a:avLst/>
          </a:prstGeom>
          <a:noFill/>
          <a:ln w="9525">
            <a:noFill/>
          </a:ln>
        </p:spPr>
        <p:txBody>
          <a:bodyPr wrap="square">
            <a:spAutoFit/>
          </a:bodyPr>
          <a:p>
            <a:r>
              <a:rPr sz="3600" b="1" dirty="0">
                <a:latin typeface="Times New Roman" panose="02020603050405020304" pitchFamily="18" charset="0"/>
                <a:cs typeface="Times New Roman" panose="02020603050405020304" pitchFamily="18" charset="0"/>
              </a:rPr>
              <a:t>I</a:t>
            </a:r>
            <a:r>
              <a:rPr lang="en-US" sz="3600" b="1" dirty="0">
                <a:latin typeface="Times New Roman" panose="02020603050405020304" pitchFamily="18" charset="0"/>
                <a:cs typeface="Times New Roman" panose="02020603050405020304" pitchFamily="18" charset="0"/>
              </a:rPr>
              <a:t>I</a:t>
            </a:r>
            <a:r>
              <a:rPr sz="3600" b="1" dirty="0">
                <a:latin typeface="Times New Roman" panose="02020603050405020304" pitchFamily="18" charset="0"/>
                <a:cs typeface="Times New Roman" panose="02020603050405020304" pitchFamily="18" charset="0"/>
              </a:rPr>
              <a:t>I. Khám phá văn bản</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80010" y="914400"/>
            <a:ext cx="10587990" cy="1445260"/>
          </a:xfrm>
          <a:prstGeom prst="rect">
            <a:avLst/>
          </a:prstGeom>
          <a:noFill/>
          <a:ln w="9525">
            <a:noFill/>
          </a:ln>
        </p:spPr>
        <p:txBody>
          <a:bodyPr wrap="square">
            <a:spAutoFit/>
          </a:bodyPr>
          <a:p>
            <a:pPr marL="971550" lvl="1" indent="-514350">
              <a:buAutoNum type="arabicPeriod"/>
            </a:pPr>
            <a:r>
              <a:rPr sz="3200" b="1" i="1" dirty="0">
                <a:solidFill>
                  <a:srgbClr val="00B0F0"/>
                </a:solidFill>
                <a:latin typeface="Times New Roman" panose="02020603050405020304" pitchFamily="18" charset="0"/>
                <a:cs typeface="Times New Roman" panose="02020603050405020304" pitchFamily="18" charset="0"/>
              </a:rPr>
              <a:t>Một số yếu tố của bi kịch</a:t>
            </a:r>
            <a:r>
              <a:rPr lang="en-US" sz="3200" b="1" i="1" dirty="0">
                <a:solidFill>
                  <a:srgbClr val="00B0F0"/>
                </a:solidFill>
                <a:latin typeface="Times New Roman" panose="02020603050405020304" pitchFamily="18" charset="0"/>
                <a:cs typeface="Times New Roman" panose="02020603050405020304" pitchFamily="18" charset="0"/>
              </a:rPr>
              <a:t>:</a:t>
            </a:r>
            <a:endParaRPr sz="32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2800" i="1" dirty="0">
              <a:solidFill>
                <a:srgbClr val="00B0F0"/>
              </a:solidFill>
              <a:latin typeface="Times New Roman" panose="02020603050405020304" pitchFamily="18" charset="0"/>
              <a:ea typeface="Times New Roman" panose="02020603050405020304" pitchFamily="18" charset="0"/>
            </a:endParaRPr>
          </a:p>
        </p:txBody>
      </p:sp>
      <p:sp>
        <p:nvSpPr>
          <p:cNvPr id="9" name="Rectangle 8"/>
          <p:cNvSpPr/>
          <p:nvPr/>
        </p:nvSpPr>
        <p:spPr>
          <a:xfrm>
            <a:off x="581025" y="1639570"/>
            <a:ext cx="11207750" cy="521970"/>
          </a:xfrm>
          <a:prstGeom prst="rect">
            <a:avLst/>
          </a:prstGeom>
          <a:noFill/>
          <a:ln w="9525">
            <a:noFill/>
          </a:ln>
        </p:spPr>
        <p:txBody>
          <a:bodyPr wrap="square">
            <a:spAutoFit/>
          </a:bodyPr>
          <a:p>
            <a:r>
              <a:rPr lang="en-US" sz="2800" b="1" i="1" dirty="0">
                <a:solidFill>
                  <a:srgbClr val="FF0000"/>
                </a:solidFill>
                <a:latin typeface="Times New Roman" panose="02020603050405020304" pitchFamily="18" charset="0"/>
                <a:cs typeface="Times New Roman" panose="02020603050405020304" pitchFamily="18" charset="0"/>
              </a:rPr>
              <a:t>  1.3</a:t>
            </a:r>
            <a:r>
              <a:rPr sz="2800" b="1" i="1" dirty="0">
                <a:solidFill>
                  <a:srgbClr val="FF0000"/>
                </a:solidFill>
                <a:latin typeface="Times New Roman" panose="02020603050405020304" pitchFamily="18" charset="0"/>
                <a:cs typeface="Times New Roman" panose="02020603050405020304" pitchFamily="18" charset="0"/>
              </a:rPr>
              <a:t>. Vũ Như Tô mang đặc điểm của nhân vật chính của bi kịch</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414" name="Rectangle 9"/>
          <p:cNvSpPr/>
          <p:nvPr/>
        </p:nvSpPr>
        <p:spPr>
          <a:xfrm>
            <a:off x="2057400" y="2667000"/>
            <a:ext cx="8001000" cy="3969385"/>
          </a:xfrm>
          <a:prstGeom prst="rect">
            <a:avLst/>
          </a:prstGeom>
          <a:noFill/>
          <a:ln w="9525">
            <a:noFill/>
          </a:ln>
        </p:spPr>
        <p:txBody>
          <a:bodyPr>
            <a:spAutoFit/>
          </a:bodyPr>
          <a:p>
            <a:r>
              <a:rPr b="1" i="1" dirty="0">
                <a:solidFill>
                  <a:srgbClr val="FFC000"/>
                </a:solidFill>
                <a:latin typeface="Times New Roman" panose="02020603050405020304" pitchFamily="18" charset="0"/>
                <a:cs typeface="Times New Roman" panose="02020603050405020304" pitchFamily="18" charset="0"/>
              </a:rPr>
              <a:t> </a:t>
            </a:r>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ea typeface="Times New Roman" panose="02020603050405020304" pitchFamily="18" charset="0"/>
            </a:endParaRPr>
          </a:p>
        </p:txBody>
      </p:sp>
      <p:sp>
        <p:nvSpPr>
          <p:cNvPr id="2" name="Text Box 1"/>
          <p:cNvSpPr txBox="1"/>
          <p:nvPr/>
        </p:nvSpPr>
        <p:spPr>
          <a:xfrm>
            <a:off x="504825" y="2310130"/>
            <a:ext cx="11199495" cy="953135"/>
          </a:xfrm>
          <a:prstGeom prst="rect">
            <a:avLst/>
          </a:prstGeom>
          <a:noFill/>
        </p:spPr>
        <p:txBody>
          <a:bodyPr wrap="square" rtlCol="0" anchor="t">
            <a:spAutoFit/>
          </a:bodyPr>
          <a:p>
            <a:pPr marL="514350" indent="-514350">
              <a:buNone/>
            </a:pPr>
            <a:r>
              <a:rPr lang="en-US" sz="2800" b="1" i="1" dirty="0">
                <a:solidFill>
                  <a:srgbClr val="FF0000"/>
                </a:solidFill>
                <a:latin typeface="Times New Roman" panose="02020603050405020304" pitchFamily="18" charset="0"/>
                <a:cs typeface="Times New Roman" panose="02020603050405020304" pitchFamily="18" charset="0"/>
                <a:sym typeface="+mn-ea"/>
              </a:rPr>
              <a:t>  1.4</a:t>
            </a:r>
            <a:r>
              <a:rPr sz="2800" b="1" i="1" dirty="0">
                <a:solidFill>
                  <a:srgbClr val="FF0000"/>
                </a:solidFill>
                <a:latin typeface="Times New Roman" panose="02020603050405020304" pitchFamily="18" charset="0"/>
                <a:cs typeface="Times New Roman" panose="02020603050405020304" pitchFamily="18" charset="0"/>
                <a:sym typeface="+mn-ea"/>
              </a:rPr>
              <a:t>.</a:t>
            </a:r>
            <a:r>
              <a:rPr sz="2800" i="1" dirty="0">
                <a:solidFill>
                  <a:srgbClr val="FF0000"/>
                </a:solidFill>
                <a:latin typeface="Times New Roman" panose="02020603050405020304" pitchFamily="18" charset="0"/>
                <a:cs typeface="Times New Roman" panose="02020603050405020304" pitchFamily="18" charset="0"/>
                <a:sym typeface="+mn-ea"/>
              </a:rPr>
              <a:t> </a:t>
            </a:r>
            <a:r>
              <a:rPr sz="2800" b="1" i="1" dirty="0">
                <a:solidFill>
                  <a:srgbClr val="FF0000"/>
                </a:solidFill>
                <a:latin typeface="Times New Roman" panose="02020603050405020304" pitchFamily="18" charset="0"/>
                <a:cs typeface="Times New Roman" panose="02020603050405020304" pitchFamily="18" charset="0"/>
                <a:sym typeface="+mn-ea"/>
              </a:rPr>
              <a:t>Ngôn ngữ đối thoại, độc thoại của hai nhân vật Vũ Như Tô v</a:t>
            </a:r>
            <a:r>
              <a:rPr sz="2800" b="1" i="1" dirty="0">
                <a:solidFill>
                  <a:srgbClr val="FF0000"/>
                </a:solidFill>
                <a:latin typeface="Times New Roman" panose="02020603050405020304" pitchFamily="18" charset="0"/>
                <a:ea typeface="Times New Roman" panose="02020603050405020304" pitchFamily="18" charset="0"/>
                <a:sym typeface="+mn-ea"/>
              </a:rPr>
              <a:t>à</a:t>
            </a:r>
            <a:r>
              <a:rPr sz="2800" b="1" i="1" dirty="0">
                <a:solidFill>
                  <a:srgbClr val="FF0000"/>
                </a:solidFill>
                <a:latin typeface="Times New Roman" panose="02020603050405020304" pitchFamily="18" charset="0"/>
                <a:cs typeface="Times New Roman" panose="02020603050405020304" pitchFamily="18" charset="0"/>
                <a:sym typeface="+mn-ea"/>
              </a:rPr>
              <a:t> Đan Thiềm qua các lớp kịch</a:t>
            </a:r>
            <a:r>
              <a:rPr lang="en-US" sz="2800" b="1" i="1" dirty="0">
                <a:solidFill>
                  <a:srgbClr val="FF0000"/>
                </a:solidFill>
                <a:latin typeface="Times New Roman" panose="02020603050405020304" pitchFamily="18" charset="0"/>
                <a:cs typeface="Times New Roman" panose="02020603050405020304" pitchFamily="18" charset="0"/>
                <a:sym typeface="+mn-ea"/>
              </a:rPr>
              <a:t>:</a:t>
            </a:r>
            <a:r>
              <a:rPr lang="en-US" sz="2800" b="1" i="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(Nhóm 2)</a:t>
            </a:r>
            <a:endParaRPr lang="en-US" sz="2800" b="1" i="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pic>
        <p:nvPicPr>
          <p:cNvPr id="3" name="Picture 2"/>
          <p:cNvPicPr>
            <a:picLocks noChangeAspect="1"/>
          </p:cNvPicPr>
          <p:nvPr/>
        </p:nvPicPr>
        <p:blipFill>
          <a:blip r:embed="rId1"/>
          <a:stretch>
            <a:fillRect/>
          </a:stretch>
        </p:blipFill>
        <p:spPr>
          <a:xfrm>
            <a:off x="8526780" y="3756025"/>
            <a:ext cx="3528060" cy="3002280"/>
          </a:xfrm>
          <a:prstGeom prst="rect">
            <a:avLst/>
          </a:prstGeom>
        </p:spPr>
      </p:pic>
      <p:pic>
        <p:nvPicPr>
          <p:cNvPr id="4" name="Picture 3"/>
          <p:cNvPicPr>
            <a:picLocks noChangeAspect="1"/>
          </p:cNvPicPr>
          <p:nvPr/>
        </p:nvPicPr>
        <p:blipFill>
          <a:blip r:embed="rId2"/>
          <a:stretch>
            <a:fillRect/>
          </a:stretch>
        </p:blipFill>
        <p:spPr>
          <a:xfrm>
            <a:off x="4258310" y="3803015"/>
            <a:ext cx="4332605" cy="29552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p:cTn id="1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1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4347">
                                            <p:txEl>
                                              <p:pRg st="0" end="0"/>
                                            </p:txEl>
                                          </p:spTgt>
                                        </p:tgtEl>
                                        <p:attrNameLst>
                                          <p:attrName>style.visibility</p:attrName>
                                        </p:attrNameLst>
                                      </p:cBhvr>
                                      <p:to>
                                        <p:strVal val="visible"/>
                                      </p:to>
                                    </p:set>
                                    <p:animEffect transition="in" filter="wedge">
                                      <p:cBhvr>
                                        <p:cTn id="23" dur="2000"/>
                                        <p:tgtEl>
                                          <p:spTgt spid="1434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down)">
                                      <p:cBhvr>
                                        <p:cTn id="3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442595" y="228600"/>
            <a:ext cx="5043805" cy="521970"/>
          </a:xfrm>
          <a:prstGeom prst="rect">
            <a:avLst/>
          </a:prstGeom>
          <a:noFill/>
          <a:ln w="9525">
            <a:noFill/>
          </a:ln>
        </p:spPr>
        <p:txBody>
          <a:bodyPr wrap="square">
            <a:spAutoFit/>
          </a:bodyPr>
          <a:p>
            <a:r>
              <a:rPr sz="2800" b="1" dirty="0">
                <a:latin typeface="Times New Roman" panose="02020603050405020304" pitchFamily="18" charset="0"/>
                <a:cs typeface="Times New Roman" panose="02020603050405020304" pitchFamily="18" charset="0"/>
              </a:rPr>
              <a:t>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I. Khám phá văn bản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225425" y="914400"/>
            <a:ext cx="10442575" cy="1383665"/>
          </a:xfrm>
          <a:prstGeom prst="rect">
            <a:avLst/>
          </a:prstGeom>
          <a:noFill/>
          <a:ln w="9525">
            <a:noFill/>
          </a:ln>
        </p:spPr>
        <p:txBody>
          <a:bodyPr wrap="square">
            <a:spAutoFit/>
          </a:bodyPr>
          <a:p>
            <a:pPr marL="971550" lvl="1" indent="-514350">
              <a:buAutoNum type="arabicPeriod"/>
            </a:pPr>
            <a:r>
              <a:rPr sz="2800" b="1" i="1" dirty="0">
                <a:solidFill>
                  <a:srgbClr val="00B0F0"/>
                </a:solidFill>
                <a:latin typeface="Times New Roman" panose="02020603050405020304" pitchFamily="18" charset="0"/>
                <a:cs typeface="Times New Roman" panose="02020603050405020304" pitchFamily="18" charset="0"/>
              </a:rPr>
              <a:t>Một số yếu tố của bi kịch</a:t>
            </a:r>
            <a:r>
              <a:rPr lang="en-US" sz="2800" b="1" i="1" dirty="0">
                <a:solidFill>
                  <a:srgbClr val="00B0F0"/>
                </a:solidFill>
                <a:latin typeface="Times New Roman" panose="02020603050405020304" pitchFamily="18" charset="0"/>
                <a:cs typeface="Times New Roman" panose="02020603050405020304" pitchFamily="18" charset="0"/>
              </a:rPr>
              <a:t>:</a:t>
            </a: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2800" i="1" dirty="0">
              <a:solidFill>
                <a:srgbClr val="00B0F0"/>
              </a:solidFill>
              <a:latin typeface="Times New Roman" panose="02020603050405020304" pitchFamily="18" charset="0"/>
              <a:ea typeface="Times New Roman" panose="02020603050405020304" pitchFamily="18" charset="0"/>
            </a:endParaRPr>
          </a:p>
        </p:txBody>
      </p:sp>
      <p:sp>
        <p:nvSpPr>
          <p:cNvPr id="9" name="Rectangle 8"/>
          <p:cNvSpPr/>
          <p:nvPr/>
        </p:nvSpPr>
        <p:spPr>
          <a:xfrm>
            <a:off x="581025" y="1524000"/>
            <a:ext cx="11207750" cy="521970"/>
          </a:xfrm>
          <a:prstGeom prst="rect">
            <a:avLst/>
          </a:prstGeom>
          <a:noFill/>
          <a:ln w="9525">
            <a:noFill/>
          </a:ln>
        </p:spPr>
        <p:txBody>
          <a:bodyPr wrap="square">
            <a:spAutoFit/>
          </a:bodyPr>
          <a:p>
            <a:r>
              <a:rPr lang="en-US" sz="2800" b="1" i="1" dirty="0">
                <a:solidFill>
                  <a:srgbClr val="FF0000"/>
                </a:solidFill>
                <a:latin typeface="Times New Roman" panose="02020603050405020304" pitchFamily="18" charset="0"/>
                <a:cs typeface="Times New Roman" panose="02020603050405020304" pitchFamily="18" charset="0"/>
              </a:rPr>
              <a:t>1.3</a:t>
            </a:r>
            <a:r>
              <a:rPr sz="2800" b="1" i="1" dirty="0">
                <a:solidFill>
                  <a:srgbClr val="FF0000"/>
                </a:solidFill>
                <a:latin typeface="Times New Roman" panose="02020603050405020304" pitchFamily="18" charset="0"/>
                <a:cs typeface="Times New Roman" panose="02020603050405020304" pitchFamily="18" charset="0"/>
              </a:rPr>
              <a:t>. Vũ Như Tô mang đặc điểm của nhân vật chính của bi kịch.</a:t>
            </a:r>
            <a:r>
              <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 2)</a:t>
            </a:r>
            <a:endPar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Diagram 7"/>
          <p:cNvGraphicFramePr/>
          <p:nvPr/>
        </p:nvGraphicFramePr>
        <p:xfrm>
          <a:off x="2133600" y="2743200"/>
          <a:ext cx="7924800" cy="32766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7414" name="Rectangle 9"/>
          <p:cNvSpPr/>
          <p:nvPr/>
        </p:nvSpPr>
        <p:spPr>
          <a:xfrm>
            <a:off x="2057400" y="2667000"/>
            <a:ext cx="8001000" cy="3969385"/>
          </a:xfrm>
          <a:prstGeom prst="rect">
            <a:avLst/>
          </a:prstGeom>
          <a:noFill/>
          <a:ln w="9525">
            <a:noFill/>
          </a:ln>
        </p:spPr>
        <p:txBody>
          <a:bodyPr>
            <a:spAutoFit/>
          </a:bodyPr>
          <a:p>
            <a:r>
              <a:rPr b="1" i="1" dirty="0">
                <a:solidFill>
                  <a:srgbClr val="FFC000"/>
                </a:solidFill>
                <a:latin typeface="Times New Roman" panose="02020603050405020304" pitchFamily="18" charset="0"/>
                <a:cs typeface="Times New Roman" panose="02020603050405020304" pitchFamily="18" charset="0"/>
              </a:rPr>
              <a:t> </a:t>
            </a:r>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cs typeface="Times New Roman" panose="02020603050405020304" pitchFamily="18" charset="0"/>
            </a:endParaRPr>
          </a:p>
          <a:p>
            <a:endParaRPr b="1" i="1" dirty="0">
              <a:solidFill>
                <a:srgbClr val="FFC0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47">
                                            <p:txEl>
                                              <p:charRg st="0" end="26"/>
                                            </p:txEl>
                                          </p:spTgt>
                                        </p:tgtEl>
                                        <p:attrNameLst>
                                          <p:attrName>style.visibility</p:attrName>
                                        </p:attrNameLst>
                                      </p:cBhvr>
                                      <p:to>
                                        <p:strVal val="visible"/>
                                      </p:to>
                                    </p:set>
                                    <p:animEffect transition="in" filter="box(in)">
                                      <p:cBhvr>
                                        <p:cTn id="12" dur="500"/>
                                        <p:tgtEl>
                                          <p:spTgt spid="14347">
                                            <p:txEl>
                                              <p:charRg st="0" end="2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478790" y="228600"/>
            <a:ext cx="5007610" cy="521970"/>
          </a:xfrm>
          <a:prstGeom prst="rect">
            <a:avLst/>
          </a:prstGeom>
          <a:noFill/>
          <a:ln w="9525">
            <a:noFill/>
          </a:ln>
        </p:spPr>
        <p:txBody>
          <a:bodyPr wrap="square">
            <a:spAutoFit/>
          </a:bodyPr>
          <a:p>
            <a:r>
              <a:rPr sz="2800" b="1" dirty="0">
                <a:latin typeface="Times New Roman" panose="02020603050405020304" pitchFamily="18" charset="0"/>
                <a:cs typeface="Times New Roman" panose="02020603050405020304" pitchFamily="18" charset="0"/>
              </a:rPr>
              <a:t>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I. Khám phá văn bản</a:t>
            </a:r>
            <a:endParaRPr sz="2800" b="1" dirty="0">
              <a:latin typeface="Times New Roman" panose="02020603050405020304" pitchFamily="18" charset="0"/>
              <a:ea typeface="Times New Roman" panose="02020603050405020304" pitchFamily="18" charset="0"/>
            </a:endParaRPr>
          </a:p>
        </p:txBody>
      </p:sp>
      <p:sp>
        <p:nvSpPr>
          <p:cNvPr id="14347" name="Text Box 11"/>
          <p:cNvSpPr txBox="1"/>
          <p:nvPr/>
        </p:nvSpPr>
        <p:spPr>
          <a:xfrm>
            <a:off x="684530" y="838200"/>
            <a:ext cx="11116310" cy="2430145"/>
          </a:xfrm>
          <a:prstGeom prst="rect">
            <a:avLst/>
          </a:prstGeom>
          <a:noFill/>
          <a:ln w="9525">
            <a:noFill/>
          </a:ln>
        </p:spPr>
        <p:txBody>
          <a:bodyPr wrap="square">
            <a:spAutoFit/>
          </a:bodyPr>
          <a:p>
            <a:pPr marL="514350" indent="-514350">
              <a:buAutoNum type="arabicPeriod"/>
            </a:pPr>
            <a:r>
              <a:rPr sz="2800" b="1" i="1" dirty="0">
                <a:solidFill>
                  <a:srgbClr val="00B0F0"/>
                </a:solidFill>
                <a:latin typeface="Times New Roman" panose="02020603050405020304" pitchFamily="18" charset="0"/>
                <a:cs typeface="Times New Roman" panose="02020603050405020304" pitchFamily="18" charset="0"/>
              </a:rPr>
              <a:t>Một số yếu tố của bi kịch</a:t>
            </a: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AutoNum type="arabicPeriod"/>
            </a:pPr>
            <a:endParaRPr sz="8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400" b="1" i="1" dirty="0">
              <a:solidFill>
                <a:srgbClr val="00B0F0"/>
              </a:solidFill>
              <a:latin typeface="Times New Roman" panose="02020603050405020304" pitchFamily="18" charset="0"/>
              <a:cs typeface="Times New Roman" panose="02020603050405020304" pitchFamily="18" charset="0"/>
            </a:endParaRPr>
          </a:p>
          <a:p>
            <a:pPr marL="514350" indent="-514350">
              <a:buNone/>
            </a:pPr>
            <a:r>
              <a:rPr lang="en-US" sz="2800" b="1" i="1" dirty="0">
                <a:solidFill>
                  <a:srgbClr val="FF0000"/>
                </a:solidFill>
                <a:latin typeface="Times New Roman" panose="02020603050405020304" pitchFamily="18" charset="0"/>
                <a:cs typeface="Times New Roman" panose="02020603050405020304" pitchFamily="18" charset="0"/>
              </a:rPr>
              <a:t>1.4</a:t>
            </a:r>
            <a:r>
              <a:rPr sz="2800" b="1" i="1" dirty="0">
                <a:solidFill>
                  <a:srgbClr val="FF0000"/>
                </a:solidFill>
                <a:latin typeface="Times New Roman" panose="02020603050405020304" pitchFamily="18" charset="0"/>
                <a:cs typeface="Times New Roman" panose="02020603050405020304" pitchFamily="18" charset="0"/>
              </a:rPr>
              <a:t>.</a:t>
            </a:r>
            <a:r>
              <a:rPr sz="2800" i="1" dirty="0">
                <a:solidFill>
                  <a:srgbClr val="FF0000"/>
                </a:solidFill>
                <a:latin typeface="Times New Roman" panose="02020603050405020304" pitchFamily="18" charset="0"/>
                <a:cs typeface="Times New Roman" panose="02020603050405020304" pitchFamily="18" charset="0"/>
              </a:rPr>
              <a:t> </a:t>
            </a:r>
            <a:r>
              <a:rPr sz="2800" b="1" i="1" dirty="0">
                <a:solidFill>
                  <a:srgbClr val="FF0000"/>
                </a:solidFill>
                <a:latin typeface="Times New Roman" panose="02020603050405020304" pitchFamily="18" charset="0"/>
                <a:cs typeface="Times New Roman" panose="02020603050405020304" pitchFamily="18" charset="0"/>
              </a:rPr>
              <a:t>Ngôn ngữ đối thoại, độc thoại của hai nhân vật Vũ Như Tô v</a:t>
            </a:r>
            <a:r>
              <a:rPr sz="2800" b="1" i="1" dirty="0">
                <a:solidFill>
                  <a:srgbClr val="FF0000"/>
                </a:solidFill>
                <a:latin typeface="Times New Roman" panose="02020603050405020304" pitchFamily="18" charset="0"/>
                <a:ea typeface="Times New Roman" panose="02020603050405020304" pitchFamily="18" charset="0"/>
              </a:rPr>
              <a:t>à</a:t>
            </a:r>
            <a:r>
              <a:rPr sz="2800" b="1" i="1" dirty="0">
                <a:solidFill>
                  <a:srgbClr val="FF0000"/>
                </a:solidFill>
                <a:latin typeface="Times New Roman" panose="02020603050405020304" pitchFamily="18" charset="0"/>
                <a:cs typeface="Times New Roman" panose="02020603050405020304" pitchFamily="18" charset="0"/>
              </a:rPr>
              <a:t> Đan Thiềm qua các lớp kịch</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(Nhóm 2)</a:t>
            </a:r>
            <a:endPar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buNone/>
            </a:pP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None/>
            </a:pPr>
            <a:endParaRPr sz="2800" i="1" dirty="0">
              <a:solidFill>
                <a:srgbClr val="00B0F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247015" y="2602865"/>
          <a:ext cx="11770360" cy="41763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checkerboard(across)">
                                      <p:cBhvr>
                                        <p:cTn id="12" dur="500"/>
                                        <p:tgtEl>
                                          <p:spTgt spid="1434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43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4"/>
          <p:cNvSpPr/>
          <p:nvPr/>
        </p:nvSpPr>
        <p:spPr>
          <a:xfrm>
            <a:off x="1198245" y="381635"/>
            <a:ext cx="9469755" cy="1198880"/>
          </a:xfrm>
          <a:prstGeom prst="rect">
            <a:avLst/>
          </a:prstGeom>
        </p:spPr>
        <p:txBody>
          <a:bodyPr wrap="square">
            <a:spAutoFit/>
          </a:bodyPr>
          <a:p>
            <a:pPr eaLnBrk="1" hangingPunct="1">
              <a:buNone/>
            </a:pPr>
            <a:r>
              <a:rPr sz="2800" b="1" dirty="0">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 I</a:t>
            </a:r>
            <a:r>
              <a:rPr lang="en-US" sz="3600" b="1" dirty="0">
                <a:latin typeface="Times New Roman" panose="02020603050405020304" pitchFamily="18" charset="0"/>
                <a:cs typeface="Times New Roman" panose="02020603050405020304" pitchFamily="18" charset="0"/>
              </a:rPr>
              <a:t>I</a:t>
            </a:r>
            <a:r>
              <a:rPr sz="3600" b="1" dirty="0">
                <a:latin typeface="Times New Roman" panose="02020603050405020304" pitchFamily="18" charset="0"/>
                <a:cs typeface="Times New Roman" panose="02020603050405020304" pitchFamily="18" charset="0"/>
              </a:rPr>
              <a:t>I. Khám phá văn bản</a:t>
            </a:r>
            <a:r>
              <a:rPr lang="en-US" sz="3600" b="1" dirty="0">
                <a:latin typeface="Times New Roman" panose="02020603050405020304" pitchFamily="18" charset="0"/>
                <a:cs typeface="Times New Roman" panose="02020603050405020304" pitchFamily="18" charset="0"/>
              </a:rPr>
              <a:t>:</a:t>
            </a:r>
            <a:endParaRPr sz="3600" b="1" dirty="0">
              <a:latin typeface="Times New Roman" panose="02020603050405020304" pitchFamily="18" charset="0"/>
              <a:cs typeface="Times New Roman" panose="02020603050405020304" pitchFamily="18" charset="0"/>
            </a:endParaRPr>
          </a:p>
          <a:p>
            <a:pPr algn="ctr" eaLnBrk="1" hangingPunct="1">
              <a:buNone/>
            </a:pPr>
            <a:endParaRPr sz="3600" b="1" dirty="0">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167" name="Rounded Rectangle 16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02:00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ounded Rectangle 16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ounded Rectangle 16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ounded Rectangle 16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ounded Rectangle 17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ounded Rectangle 17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Rounded Rectangle 17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Rounded Rectangle 17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Rounded Rectangle 17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ed Rectangle 17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ounded Rectangle 17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ounded Rectangle 17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ed Rectangle 17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ounded Rectangle 17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ounded Rectangle 18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ounded Rectangle 18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ounded Rectangle 18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ounded Rectangle 18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ounded Rectangle 18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ounded Rectangle 18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ounded Rectangle 18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ounded Rectangle 18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ounded Rectangle 18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Rounded Rectangle 18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ounded Rectangle 19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ounded Rectangle 19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ounded Rectangle 19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ounded Rectangle 19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ounded Rectangle 19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ounded Rectangle 19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ounded Rectangle 19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ounded Rectangle 19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ounded Rectangle 19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ounded Rectangle 20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ounded Rectangle 20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ounded Rectangle 20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ounded Rectangle 20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Rounded Rectangle 20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ounded Rectangle 20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Rounded Rectangle 20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Rounded Rectangle 20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Rounded Rectangle 20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ounded Rectangle 20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ounded Rectangle 21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ounded Rectangle 21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ounded Rectangle 21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ounded Rectangle 21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ounded Rectangle 21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ounded Rectangle 21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ounded Rectangle 21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ounded Rectangle 21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ounded Rectangle 21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ounded Rectangle 21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Rounded Rectangle 22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ounded Rectangle 22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ounded Rectangle 22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Rounded Rectangle 22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Rounded Rectangle 22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Rounded Rectangle 22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Rounded Rectangle 22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Rounded Rectangle 22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Rounded Rectangle 22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ounded Rectangle 22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Rounded Rectangle 23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Rounded Rectangle 23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Rounded Rectangle 23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Rounded Rectangle 23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Rounded Rectangle 23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Rounded Rectangle 23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Rounded Rectangle 23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ounded Rectangle 23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Rounded Rectangle 23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Rounded Rectangle 23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Rounded Rectangle 24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Rounded Rectangle 24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ounded Rectangle 24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ounded Rectangle 24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ounded Rectangle 24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Rounded Rectangle 24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Rounded Rectangle 24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Rounded Rectangle 24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Rounded Rectangle 24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Rounded Rectangle 24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Rounded Rectangle 25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ounded Rectangle 25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ounded Rectangle 25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Rounded Rectangle 25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Rounded Rectangle 25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Rounded Rectangle 25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Rounded Rectangle 25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Rounded Rectangle 25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Rounded Rectangle 25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Rounded Rectangle 25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Rounded Rectangle 26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Rounded Rectangle 26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Rounded Rectangle 26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Rounded Rectangle 26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Rounded Rectangle 26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Rounded Rectangle 26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Rounded Rectangle 26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Rounded Rectangle 26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Rounded Rectangle 26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Rounded Rectangle 26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Rounded Rectangle 27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Rounded Rectangle 27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Rounded Rectangle 27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Rounded Rectangle 27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Rounded Rectangle 27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 name="Rounded Rectangle 27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7" name="Rounded Rectangle 27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75" name="Rectangle 295"/>
          <p:cNvSpPr/>
          <p:nvPr/>
        </p:nvSpPr>
        <p:spPr>
          <a:xfrm>
            <a:off x="1676400" y="965200"/>
            <a:ext cx="8534400" cy="1076325"/>
          </a:xfrm>
          <a:prstGeom prst="rect">
            <a:avLst/>
          </a:prstGeom>
          <a:noFill/>
          <a:ln w="9525">
            <a:noFill/>
          </a:ln>
        </p:spPr>
        <p:txBody>
          <a:bodyPr>
            <a:spAutoFit/>
          </a:bodyPr>
          <a:p>
            <a:pPr marL="514350" indent="-514350">
              <a:buAutoNum type="arabicPeriod"/>
            </a:pPr>
            <a:r>
              <a:rPr sz="3200" b="1" i="1" dirty="0">
                <a:solidFill>
                  <a:srgbClr val="00B0F0"/>
                </a:solidFill>
                <a:latin typeface="Times New Roman" panose="02020603050405020304" pitchFamily="18" charset="0"/>
                <a:cs typeface="Times New Roman" panose="02020603050405020304" pitchFamily="18" charset="0"/>
              </a:rPr>
              <a:t>Một số yếu tố của bi kịch</a:t>
            </a:r>
            <a:endParaRPr sz="3200" b="1" i="1" dirty="0">
              <a:solidFill>
                <a:srgbClr val="00B0F0"/>
              </a:solidFill>
              <a:latin typeface="Times New Roman" panose="02020603050405020304" pitchFamily="18" charset="0"/>
              <a:cs typeface="Times New Roman" panose="02020603050405020304" pitchFamily="18" charset="0"/>
            </a:endParaRPr>
          </a:p>
          <a:p>
            <a:pPr marL="514350" indent="-514350">
              <a:buNone/>
            </a:pPr>
            <a:r>
              <a:rPr lang="en-US" sz="28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1.5</a:t>
            </a:r>
            <a:r>
              <a:rPr sz="3200" b="1" i="1" dirty="0">
                <a:solidFill>
                  <a:srgbClr val="FF0000"/>
                </a:solidFill>
                <a:latin typeface="Times New Roman" panose="02020603050405020304" pitchFamily="18" charset="0"/>
                <a:cs typeface="Times New Roman" panose="02020603050405020304" pitchFamily="18" charset="0"/>
              </a:rPr>
              <a:t>.</a:t>
            </a:r>
            <a:r>
              <a:rPr sz="3200" i="1" dirty="0">
                <a:solidFill>
                  <a:srgbClr val="FF0000"/>
                </a:solidFill>
                <a:latin typeface="Times New Roman" panose="02020603050405020304" pitchFamily="18" charset="0"/>
                <a:cs typeface="Times New Roman" panose="02020603050405020304" pitchFamily="18" charset="0"/>
              </a:rPr>
              <a:t> </a:t>
            </a:r>
            <a:r>
              <a:rPr sz="3200" b="1" i="1" dirty="0">
                <a:solidFill>
                  <a:srgbClr val="FF0000"/>
                </a:solidFill>
                <a:latin typeface="Times New Roman" panose="02020603050405020304" pitchFamily="18" charset="0"/>
                <a:cs typeface="Times New Roman" panose="02020603050405020304" pitchFamily="18" charset="0"/>
              </a:rPr>
              <a:t>Chủ đề trong bi kịch Vũ Như Tô</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Nhóm 3)</a:t>
            </a:r>
            <a:endParaRPr lang="en-US" sz="32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78105" y="3549650"/>
            <a:ext cx="5935345" cy="330835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1" name="Cloud Callout 10"/>
          <p:cNvSpPr/>
          <p:nvPr/>
        </p:nvSpPr>
        <p:spPr>
          <a:xfrm>
            <a:off x="6096635" y="2193290"/>
            <a:ext cx="6094730" cy="3223895"/>
          </a:xfrm>
          <a:prstGeom prst="cloudCallout">
            <a:avLst/>
          </a:prstGeom>
        </p:spPr>
        <p:style>
          <a:lnRef idx="2">
            <a:schemeClr val="accent1"/>
          </a:lnRef>
          <a:fillRef idx="0">
            <a:srgbClr val="FFFFFF"/>
          </a:fillRef>
          <a:effectRef idx="0">
            <a:srgbClr val="FFFFFF"/>
          </a:effectRef>
          <a:fontRef idx="minor">
            <a:schemeClr val="tx1"/>
          </a:fontRef>
        </p:style>
        <p:txBody>
          <a:bodyPr rtlCol="0" anchor="ctr"/>
          <a:p>
            <a:pPr algn="ctr"/>
            <a:r>
              <a:rPr lang="en-US" sz="3200" b="1">
                <a:latin typeface="Times New Roman" panose="02020603050405020304" pitchFamily="18" charset="0"/>
                <a:cs typeface="Times New Roman" panose="02020603050405020304" pitchFamily="18" charset="0"/>
              </a:rPr>
              <a:t>Thể loại bi kịch thường gồm nhiều chủ đề:</a:t>
            </a:r>
            <a:endParaRPr lang="en-US" sz="3200" b="1">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Có 3 chủ đề cơ bản</a:t>
            </a:r>
            <a:endParaRPr lang="en-US" sz="3200" b="1">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6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7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7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7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7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7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7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7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80"/>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181"/>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182"/>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183"/>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184"/>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185"/>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186"/>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187"/>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188"/>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189"/>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90"/>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9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9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9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9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9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9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9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98"/>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99"/>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200"/>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201"/>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202"/>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203"/>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204"/>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205"/>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206"/>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207"/>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208"/>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209"/>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210"/>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211"/>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212"/>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213"/>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214"/>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215"/>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216"/>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217"/>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218"/>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219"/>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220"/>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221"/>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222"/>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223"/>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224"/>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225"/>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226"/>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227"/>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228"/>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229"/>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230"/>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231"/>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232"/>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233"/>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234"/>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235"/>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236"/>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237"/>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238"/>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239"/>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240"/>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241"/>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242"/>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243"/>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244"/>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245"/>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246"/>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247"/>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248"/>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249"/>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250"/>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251"/>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252"/>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253"/>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254"/>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255"/>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256"/>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257"/>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258"/>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259"/>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260"/>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261"/>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262"/>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263"/>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264"/>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265"/>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266"/>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267"/>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268"/>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269"/>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270"/>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271"/>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272"/>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273"/>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274"/>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275"/>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276"/>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277"/>
                                        </p:tgtEl>
                                        <p:attrNameLst>
                                          <p:attrName>style.visibility</p:attrName>
                                        </p:attrNameLst>
                                      </p:cBhvr>
                                      <p:to>
                                        <p:strVal val="visible"/>
                                      </p:to>
                                    </p:set>
                                  </p:childTnLst>
                                </p:cTn>
                              </p:par>
                              <p:par>
                                <p:cTn id="337" presetID="16" presetClass="entr" presetSubtype="21" fill="hold" nodeType="withEffect">
                                  <p:stCondLst>
                                    <p:cond delay="0"/>
                                  </p:stCondLst>
                                  <p:childTnLst>
                                    <p:set>
                                      <p:cBhvr>
                                        <p:cTn id="338" dur="1" fill="hold">
                                          <p:stCondLst>
                                            <p:cond delay="0"/>
                                          </p:stCondLst>
                                        </p:cTn>
                                        <p:tgtEl>
                                          <p:spTgt spid="3"/>
                                        </p:tgtEl>
                                        <p:attrNameLst>
                                          <p:attrName>style.visibility</p:attrName>
                                        </p:attrNameLst>
                                      </p:cBhvr>
                                      <p:to>
                                        <p:strVal val="visible"/>
                                      </p:to>
                                    </p:set>
                                    <p:animEffect transition="in" filter="barn(inVertical)">
                                      <p:cBhvr>
                                        <p:cTn id="339" dur="500"/>
                                        <p:tgtEl>
                                          <p:spTgt spid="3"/>
                                        </p:tgtEl>
                                      </p:cBhvr>
                                    </p:animEffect>
                                  </p:childTnLst>
                                </p:cTn>
                              </p:par>
                            </p:childTnLst>
                          </p:cTn>
                        </p:par>
                      </p:childTnLst>
                    </p:cTn>
                  </p:par>
                  <p:par>
                    <p:cTn id="340" fill="hold">
                      <p:stCondLst>
                        <p:cond delay="indefinite"/>
                      </p:stCondLst>
                      <p:childTnLst>
                        <p:par>
                          <p:cTn id="341" fill="hold">
                            <p:stCondLst>
                              <p:cond delay="0"/>
                            </p:stCondLst>
                            <p:childTnLst>
                              <p:par>
                                <p:cTn id="342" presetID="17" presetClass="entr" presetSubtype="10" fill="hold" nodeType="clickEffect">
                                  <p:stCondLst>
                                    <p:cond delay="0"/>
                                  </p:stCondLst>
                                  <p:childTnLst>
                                    <p:set>
                                      <p:cBhvr>
                                        <p:cTn id="343" dur="1" fill="hold">
                                          <p:stCondLst>
                                            <p:cond delay="0"/>
                                          </p:stCondLst>
                                        </p:cTn>
                                        <p:tgtEl>
                                          <p:spTgt spid="5">
                                            <p:txEl>
                                              <p:pRg st="0" end="0"/>
                                            </p:txEl>
                                          </p:spTgt>
                                        </p:tgtEl>
                                        <p:attrNameLst>
                                          <p:attrName>style.visibility</p:attrName>
                                        </p:attrNameLst>
                                      </p:cBhvr>
                                      <p:to>
                                        <p:strVal val="visible"/>
                                      </p:to>
                                    </p:set>
                                    <p:anim calcmode="lin" valueType="num">
                                      <p:cBhvr>
                                        <p:cTn id="34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45"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46" fill="hold">
                      <p:stCondLst>
                        <p:cond delay="indefinite"/>
                      </p:stCondLst>
                      <p:childTnLst>
                        <p:par>
                          <p:cTn id="347" fill="hold">
                            <p:stCondLst>
                              <p:cond delay="0"/>
                            </p:stCondLst>
                            <p:childTnLst>
                              <p:par>
                                <p:cTn id="348" presetID="49" presetClass="entr" presetSubtype="0" decel="100000" fill="hold" nodeType="clickEffect">
                                  <p:stCondLst>
                                    <p:cond delay="0"/>
                                  </p:stCondLst>
                                  <p:childTnLst>
                                    <p:set>
                                      <p:cBhvr>
                                        <p:cTn id="349" dur="1" fill="hold">
                                          <p:stCondLst>
                                            <p:cond delay="0"/>
                                          </p:stCondLst>
                                        </p:cTn>
                                        <p:tgtEl>
                                          <p:spTgt spid="19575">
                                            <p:txEl>
                                              <p:pRg st="0" end="0"/>
                                            </p:txEl>
                                          </p:spTgt>
                                        </p:tgtEl>
                                        <p:attrNameLst>
                                          <p:attrName>style.visibility</p:attrName>
                                        </p:attrNameLst>
                                      </p:cBhvr>
                                      <p:to>
                                        <p:strVal val="visible"/>
                                      </p:to>
                                    </p:set>
                                    <p:anim calcmode="lin" valueType="num">
                                      <p:cBhvr>
                                        <p:cTn id="350" dur="500" fill="hold"/>
                                        <p:tgtEl>
                                          <p:spTgt spid="19575">
                                            <p:txEl>
                                              <p:pRg st="0" end="0"/>
                                            </p:txEl>
                                          </p:spTgt>
                                        </p:tgtEl>
                                        <p:attrNameLst>
                                          <p:attrName>ppt_w</p:attrName>
                                        </p:attrNameLst>
                                      </p:cBhvr>
                                      <p:tavLst>
                                        <p:tav tm="0">
                                          <p:val>
                                            <p:fltVal val="0"/>
                                          </p:val>
                                        </p:tav>
                                        <p:tav tm="100000">
                                          <p:val>
                                            <p:strVal val="#ppt_w"/>
                                          </p:val>
                                        </p:tav>
                                      </p:tavLst>
                                    </p:anim>
                                    <p:anim calcmode="lin" valueType="num">
                                      <p:cBhvr>
                                        <p:cTn id="351" dur="500" fill="hold"/>
                                        <p:tgtEl>
                                          <p:spTgt spid="19575">
                                            <p:txEl>
                                              <p:pRg st="0" end="0"/>
                                            </p:txEl>
                                          </p:spTgt>
                                        </p:tgtEl>
                                        <p:attrNameLst>
                                          <p:attrName>ppt_h</p:attrName>
                                        </p:attrNameLst>
                                      </p:cBhvr>
                                      <p:tavLst>
                                        <p:tav tm="0">
                                          <p:val>
                                            <p:fltVal val="0"/>
                                          </p:val>
                                        </p:tav>
                                        <p:tav tm="100000">
                                          <p:val>
                                            <p:strVal val="#ppt_h"/>
                                          </p:val>
                                        </p:tav>
                                      </p:tavLst>
                                    </p:anim>
                                    <p:anim calcmode="lin" valueType="num">
                                      <p:cBhvr>
                                        <p:cTn id="352" dur="500" fill="hold"/>
                                        <p:tgtEl>
                                          <p:spTgt spid="19575">
                                            <p:txEl>
                                              <p:pRg st="0" end="0"/>
                                            </p:txEl>
                                          </p:spTgt>
                                        </p:tgtEl>
                                        <p:attrNameLst>
                                          <p:attrName>style.rotation</p:attrName>
                                        </p:attrNameLst>
                                      </p:cBhvr>
                                      <p:tavLst>
                                        <p:tav tm="0">
                                          <p:val>
                                            <p:fltVal val="360"/>
                                          </p:val>
                                        </p:tav>
                                        <p:tav tm="100000">
                                          <p:val>
                                            <p:fltVal val="0"/>
                                          </p:val>
                                        </p:tav>
                                      </p:tavLst>
                                    </p:anim>
                                    <p:animEffect transition="in" filter="fade">
                                      <p:cBhvr>
                                        <p:cTn id="353" dur="500"/>
                                        <p:tgtEl>
                                          <p:spTgt spid="19575">
                                            <p:txEl>
                                              <p:pRg st="0" end="0"/>
                                            </p:txEl>
                                          </p:spTgt>
                                        </p:tgtEl>
                                      </p:cBhvr>
                                    </p:animEffect>
                                  </p:childTnLst>
                                </p:cTn>
                              </p:par>
                            </p:childTnLst>
                          </p:cTn>
                        </p:par>
                      </p:childTnLst>
                    </p:cTn>
                  </p:par>
                  <p:par>
                    <p:cTn id="354" fill="hold">
                      <p:stCondLst>
                        <p:cond delay="indefinite"/>
                      </p:stCondLst>
                      <p:childTnLst>
                        <p:par>
                          <p:cTn id="355" fill="hold">
                            <p:stCondLst>
                              <p:cond delay="0"/>
                            </p:stCondLst>
                            <p:childTnLst>
                              <p:par>
                                <p:cTn id="356" presetID="22" presetClass="entr" presetSubtype="4" fill="hold" nodeType="clickEffect">
                                  <p:stCondLst>
                                    <p:cond delay="0"/>
                                  </p:stCondLst>
                                  <p:childTnLst>
                                    <p:set>
                                      <p:cBhvr>
                                        <p:cTn id="357" dur="1" fill="hold">
                                          <p:stCondLst>
                                            <p:cond delay="0"/>
                                          </p:stCondLst>
                                        </p:cTn>
                                        <p:tgtEl>
                                          <p:spTgt spid="19575">
                                            <p:txEl>
                                              <p:pRg st="1" end="1"/>
                                            </p:txEl>
                                          </p:spTgt>
                                        </p:tgtEl>
                                        <p:attrNameLst>
                                          <p:attrName>style.visibility</p:attrName>
                                        </p:attrNameLst>
                                      </p:cBhvr>
                                      <p:to>
                                        <p:strVal val="visible"/>
                                      </p:to>
                                    </p:set>
                                    <p:animEffect transition="in" filter="wipe(down)">
                                      <p:cBhvr>
                                        <p:cTn id="358" dur="500"/>
                                        <p:tgtEl>
                                          <p:spTgt spid="19575">
                                            <p:txEl>
                                              <p:pRg st="1" end="1"/>
                                            </p:txEl>
                                          </p:spTgt>
                                        </p:tgtEl>
                                      </p:cBhvr>
                                    </p:animEffect>
                                  </p:childTnLst>
                                </p:cTn>
                              </p:par>
                            </p:childTnLst>
                          </p:cTn>
                        </p:par>
                      </p:childTnLst>
                    </p:cTn>
                  </p:par>
                  <p:par>
                    <p:cTn id="359" fill="hold">
                      <p:stCondLst>
                        <p:cond delay="indefinite"/>
                      </p:stCondLst>
                      <p:childTnLst>
                        <p:par>
                          <p:cTn id="360" fill="hold">
                            <p:stCondLst>
                              <p:cond delay="0"/>
                            </p:stCondLst>
                            <p:childTnLst>
                              <p:par>
                                <p:cTn id="361" presetID="37" presetClass="entr" presetSubtype="0" fill="hold" nodeType="clickEffect">
                                  <p:stCondLst>
                                    <p:cond delay="0"/>
                                  </p:stCondLst>
                                  <p:childTnLst>
                                    <p:set>
                                      <p:cBhvr>
                                        <p:cTn id="362" dur="1" fill="hold">
                                          <p:stCondLst>
                                            <p:cond delay="0"/>
                                          </p:stCondLst>
                                        </p:cTn>
                                        <p:tgtEl>
                                          <p:spTgt spid="11">
                                            <p:txEl>
                                              <p:pRg st="0" end="0"/>
                                            </p:txEl>
                                          </p:spTgt>
                                        </p:tgtEl>
                                        <p:attrNameLst>
                                          <p:attrName>style.visibility</p:attrName>
                                        </p:attrNameLst>
                                      </p:cBhvr>
                                      <p:to>
                                        <p:strVal val="visible"/>
                                      </p:to>
                                    </p:set>
                                    <p:animEffect transition="in" filter="fade">
                                      <p:cBhvr>
                                        <p:cTn id="363" dur="1000"/>
                                        <p:tgtEl>
                                          <p:spTgt spid="11">
                                            <p:txEl>
                                              <p:pRg st="0" end="0"/>
                                            </p:txEl>
                                          </p:spTgt>
                                        </p:tgtEl>
                                      </p:cBhvr>
                                    </p:animEffect>
                                    <p:anim calcmode="lin" valueType="num">
                                      <p:cBhvr>
                                        <p:cTn id="36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65"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366"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367" presetID="37" presetClass="entr" presetSubtype="0" fill="hold" nodeType="withEffect">
                                  <p:stCondLst>
                                    <p:cond delay="0"/>
                                  </p:stCondLst>
                                  <p:childTnLst>
                                    <p:set>
                                      <p:cBhvr>
                                        <p:cTn id="368" dur="1" fill="hold">
                                          <p:stCondLst>
                                            <p:cond delay="0"/>
                                          </p:stCondLst>
                                        </p:cTn>
                                        <p:tgtEl>
                                          <p:spTgt spid="11">
                                            <p:txEl>
                                              <p:pRg st="1" end="1"/>
                                            </p:txEl>
                                          </p:spTgt>
                                        </p:tgtEl>
                                        <p:attrNameLst>
                                          <p:attrName>style.visibility</p:attrName>
                                        </p:attrNameLst>
                                      </p:cBhvr>
                                      <p:to>
                                        <p:strVal val="visible"/>
                                      </p:to>
                                    </p:set>
                                    <p:animEffect transition="in" filter="fade">
                                      <p:cBhvr>
                                        <p:cTn id="369" dur="1000"/>
                                        <p:tgtEl>
                                          <p:spTgt spid="11">
                                            <p:txEl>
                                              <p:pRg st="1" end="1"/>
                                            </p:txEl>
                                          </p:spTgt>
                                        </p:tgtEl>
                                      </p:cBhvr>
                                    </p:animEffect>
                                    <p:anim calcmode="lin" valueType="num">
                                      <p:cBhvr>
                                        <p:cTn id="37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71" dur="900" decel="100000" fill="hold"/>
                                        <p:tgtEl>
                                          <p:spTgt spid="11">
                                            <p:txEl>
                                              <p:pRg st="1" end="1"/>
                                            </p:txEl>
                                          </p:spTgt>
                                        </p:tgtEl>
                                        <p:attrNameLst>
                                          <p:attrName>ppt_y</p:attrName>
                                        </p:attrNameLst>
                                      </p:cBhvr>
                                      <p:tavLst>
                                        <p:tav tm="0">
                                          <p:val>
                                            <p:strVal val="#ppt_y+1"/>
                                          </p:val>
                                        </p:tav>
                                        <p:tav tm="100000">
                                          <p:val>
                                            <p:strVal val="#ppt_y-.03"/>
                                          </p:val>
                                        </p:tav>
                                      </p:tavLst>
                                    </p:anim>
                                    <p:anim calcmode="lin" valueType="num">
                                      <p:cBhvr>
                                        <p:cTn id="372" dur="100" accel="100000" fill="hold">
                                          <p:stCondLst>
                                            <p:cond delay="900"/>
                                          </p:stCondLst>
                                        </p:cTn>
                                        <p:tgtEl>
                                          <p:spTgt spid="11">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ldLvl="0" animBg="1"/>
      <p:bldP spid="168" grpId="0" bldLvl="0" animBg="1"/>
      <p:bldP spid="169" grpId="0" bldLvl="0" animBg="1"/>
      <p:bldP spid="170" grpId="0" bldLvl="0" animBg="1"/>
      <p:bldP spid="171" grpId="0" bldLvl="0" animBg="1"/>
      <p:bldP spid="172" grpId="0" bldLvl="0" animBg="1"/>
      <p:bldP spid="173" grpId="0" bldLvl="0" animBg="1"/>
      <p:bldP spid="174" grpId="0" bldLvl="0" animBg="1"/>
      <p:bldP spid="175" grpId="0" bldLvl="0" animBg="1"/>
      <p:bldP spid="176" grpId="0" bldLvl="0" animBg="1"/>
      <p:bldP spid="177" grpId="0" bldLvl="0" animBg="1"/>
      <p:bldP spid="178" grpId="0" bldLvl="0" animBg="1"/>
      <p:bldP spid="179" grpId="0" bldLvl="0" animBg="1"/>
      <p:bldP spid="180" grpId="0" bldLvl="0" animBg="1"/>
      <p:bldP spid="181" grpId="0" bldLvl="0" animBg="1"/>
      <p:bldP spid="182" grpId="0" bldLvl="0" animBg="1"/>
      <p:bldP spid="183" grpId="0" bldLvl="0" animBg="1"/>
      <p:bldP spid="184" grpId="0" bldLvl="0" animBg="1"/>
      <p:bldP spid="185" grpId="0" bldLvl="0" animBg="1"/>
      <p:bldP spid="186" grpId="0" bldLvl="0" animBg="1"/>
      <p:bldP spid="187" grpId="0" bldLvl="0" animBg="1"/>
      <p:bldP spid="188" grpId="0" bldLvl="0" animBg="1"/>
      <p:bldP spid="189" grpId="0" bldLvl="0" animBg="1"/>
      <p:bldP spid="190" grpId="0" bldLvl="0" animBg="1"/>
      <p:bldP spid="191" grpId="0" bldLvl="0" animBg="1"/>
      <p:bldP spid="192" grpId="0" bldLvl="0" animBg="1"/>
      <p:bldP spid="193" grpId="0" bldLvl="0" animBg="1"/>
      <p:bldP spid="194" grpId="0" bldLvl="0" animBg="1"/>
      <p:bldP spid="195" grpId="0" bldLvl="0" animBg="1"/>
      <p:bldP spid="196" grpId="0" bldLvl="0" animBg="1"/>
      <p:bldP spid="197" grpId="0" bldLvl="0" animBg="1"/>
      <p:bldP spid="198" grpId="0" bldLvl="0" animBg="1"/>
      <p:bldP spid="199" grpId="0" bldLvl="0" animBg="1"/>
      <p:bldP spid="200" grpId="0" bldLvl="0" animBg="1"/>
      <p:bldP spid="201" grpId="0" bldLvl="0" animBg="1"/>
      <p:bldP spid="202" grpId="0" bldLvl="0" animBg="1"/>
      <p:bldP spid="203" grpId="0" bldLvl="0" animBg="1"/>
      <p:bldP spid="204" grpId="0" bldLvl="0" animBg="1"/>
      <p:bldP spid="205" grpId="0" bldLvl="0" animBg="1"/>
      <p:bldP spid="206" grpId="0" bldLvl="0" animBg="1"/>
      <p:bldP spid="207" grpId="0" bldLvl="0" animBg="1"/>
      <p:bldP spid="208" grpId="0" bldLvl="0" animBg="1"/>
      <p:bldP spid="209" grpId="0" bldLvl="0" animBg="1"/>
      <p:bldP spid="210" grpId="0" bldLvl="0" animBg="1"/>
      <p:bldP spid="211" grpId="0" bldLvl="0" animBg="1"/>
      <p:bldP spid="212" grpId="0" bldLvl="0" animBg="1"/>
      <p:bldP spid="213" grpId="0" bldLvl="0" animBg="1"/>
      <p:bldP spid="214" grpId="0" bldLvl="0" animBg="1"/>
      <p:bldP spid="215" grpId="0" bldLvl="0" animBg="1"/>
      <p:bldP spid="216" grpId="0" bldLvl="0" animBg="1"/>
      <p:bldP spid="217" grpId="0" bldLvl="0" animBg="1"/>
      <p:bldP spid="218" grpId="0" bldLvl="0" animBg="1"/>
      <p:bldP spid="219" grpId="0" bldLvl="0" animBg="1"/>
      <p:bldP spid="220" grpId="0" bldLvl="0" animBg="1"/>
      <p:bldP spid="221" grpId="0" bldLvl="0" animBg="1"/>
      <p:bldP spid="222" grpId="0" bldLvl="0" animBg="1"/>
      <p:bldP spid="223" grpId="0" bldLvl="0" animBg="1"/>
      <p:bldP spid="224" grpId="0" bldLvl="0" animBg="1"/>
      <p:bldP spid="225" grpId="0" bldLvl="0" animBg="1"/>
      <p:bldP spid="226" grpId="0" bldLvl="0" animBg="1"/>
      <p:bldP spid="227" grpId="0" bldLvl="0" animBg="1"/>
      <p:bldP spid="228" grpId="0" bldLvl="0" animBg="1"/>
      <p:bldP spid="229" grpId="0" bldLvl="0" animBg="1"/>
      <p:bldP spid="230" grpId="0" bldLvl="0" animBg="1"/>
      <p:bldP spid="231" grpId="0" bldLvl="0" animBg="1"/>
      <p:bldP spid="232" grpId="0" bldLvl="0" animBg="1"/>
      <p:bldP spid="233" grpId="0" bldLvl="0" animBg="1"/>
      <p:bldP spid="234" grpId="0" bldLvl="0" animBg="1"/>
      <p:bldP spid="235" grpId="0" bldLvl="0" animBg="1"/>
      <p:bldP spid="236" grpId="0" bldLvl="0" animBg="1"/>
      <p:bldP spid="237" grpId="0" bldLvl="0" animBg="1"/>
      <p:bldP spid="238" grpId="0" bldLvl="0" animBg="1"/>
      <p:bldP spid="239" grpId="0" bldLvl="0" animBg="1"/>
      <p:bldP spid="240" grpId="0" bldLvl="0" animBg="1"/>
      <p:bldP spid="241" grpId="0" bldLvl="0" animBg="1"/>
      <p:bldP spid="242" grpId="0" bldLvl="0" animBg="1"/>
      <p:bldP spid="243" grpId="0" bldLvl="0" animBg="1"/>
      <p:bldP spid="244" grpId="0" bldLvl="0" animBg="1"/>
      <p:bldP spid="245" grpId="0" bldLvl="0" animBg="1"/>
      <p:bldP spid="246" grpId="0" bldLvl="0" animBg="1"/>
      <p:bldP spid="247" grpId="0" bldLvl="0" animBg="1"/>
      <p:bldP spid="248" grpId="0" bldLvl="0" animBg="1"/>
      <p:bldP spid="249" grpId="0" bldLvl="0" animBg="1"/>
      <p:bldP spid="250" grpId="0" bldLvl="0" animBg="1"/>
      <p:bldP spid="251" grpId="0" bldLvl="0" animBg="1"/>
      <p:bldP spid="252" grpId="0" bldLvl="0" animBg="1"/>
      <p:bldP spid="253" grpId="0" bldLvl="0" animBg="1"/>
      <p:bldP spid="254" grpId="0" bldLvl="0" animBg="1"/>
      <p:bldP spid="255" grpId="0" bldLvl="0" animBg="1"/>
      <p:bldP spid="256" grpId="0" bldLvl="0" animBg="1"/>
      <p:bldP spid="257" grpId="0" bldLvl="0" animBg="1"/>
      <p:bldP spid="258" grpId="0" bldLvl="0" animBg="1"/>
      <p:bldP spid="259" grpId="0" bldLvl="0" animBg="1"/>
      <p:bldP spid="260" grpId="0" bldLvl="0" animBg="1"/>
      <p:bldP spid="261" grpId="0" bldLvl="0" animBg="1"/>
      <p:bldP spid="262" grpId="0" bldLvl="0" animBg="1"/>
      <p:bldP spid="263" grpId="0" bldLvl="0" animBg="1"/>
      <p:bldP spid="264" grpId="0" bldLvl="0" animBg="1"/>
      <p:bldP spid="265" grpId="0" bldLvl="0" animBg="1"/>
      <p:bldP spid="266" grpId="0" bldLvl="0" animBg="1"/>
      <p:bldP spid="267" grpId="0" bldLvl="0" animBg="1"/>
      <p:bldP spid="268" grpId="0" bldLvl="0" animBg="1"/>
      <p:bldP spid="269" grpId="0" bldLvl="0" animBg="1"/>
      <p:bldP spid="270" grpId="0" bldLvl="0" animBg="1"/>
      <p:bldP spid="271" grpId="0" bldLvl="0" animBg="1"/>
      <p:bldP spid="272" grpId="0" bldLvl="0" animBg="1"/>
      <p:bldP spid="273" grpId="0" bldLvl="0" animBg="1"/>
      <p:bldP spid="274" grpId="0" bldLvl="0" animBg="1"/>
      <p:bldP spid="275" grpId="0" bldLvl="0" animBg="1"/>
      <p:bldP spid="276" grpId="0" bldLvl="0" animBg="1"/>
      <p:bldP spid="27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p:nvPr/>
        </p:nvSpPr>
        <p:spPr>
          <a:xfrm>
            <a:off x="5192713" y="3236913"/>
            <a:ext cx="100013" cy="30670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p:cNvSpPr/>
          <p:nvPr/>
        </p:nvSpPr>
        <p:spPr>
          <a:xfrm>
            <a:off x="1524000" y="52388"/>
            <a:ext cx="9144000" cy="953135"/>
          </a:xfrm>
          <a:prstGeom prst="rect">
            <a:avLst/>
          </a:prstGeom>
        </p:spPr>
        <p:txBody>
          <a:bodyPr wrap="square">
            <a:spAutoFit/>
          </a:bodyPr>
          <a:p>
            <a:pPr eaLnBrk="1" hangingPunct="1">
              <a:buNone/>
            </a:pPr>
            <a:r>
              <a:rPr sz="2800" b="1" dirty="0">
                <a:latin typeface="Times New Roman" panose="02020603050405020304" pitchFamily="18" charset="0"/>
                <a:cs typeface="Times New Roman" panose="02020603050405020304" pitchFamily="18" charset="0"/>
              </a:rPr>
              <a:t>   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I. Khám phá văn bản</a:t>
            </a:r>
            <a:endParaRPr sz="2800" b="1" dirty="0">
              <a:latin typeface="Times New Roman" panose="02020603050405020304" pitchFamily="18" charset="0"/>
              <a:cs typeface="Times New Roman" panose="02020603050405020304" pitchFamily="18" charset="0"/>
            </a:endParaRPr>
          </a:p>
          <a:p>
            <a:pPr algn="ctr" eaLnBrk="1" hangingPunct="1">
              <a:buNone/>
            </a:pPr>
            <a:endParaRPr sz="2800" b="1" dirty="0">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grpSp>
        <p:nvGrpSpPr>
          <p:cNvPr id="19460" name="Group 43"/>
          <p:cNvGrpSpPr/>
          <p:nvPr/>
        </p:nvGrpSpPr>
        <p:grpSpPr>
          <a:xfrm>
            <a:off x="1955165" y="1753342"/>
            <a:ext cx="8077200" cy="4876058"/>
            <a:chOff x="662410" y="1254690"/>
            <a:chExt cx="8560118" cy="4876800"/>
          </a:xfrm>
        </p:grpSpPr>
        <p:grpSp>
          <p:nvGrpSpPr>
            <p:cNvPr id="19581" name="Group 42"/>
            <p:cNvGrpSpPr/>
            <p:nvPr/>
          </p:nvGrpSpPr>
          <p:grpSpPr>
            <a:xfrm>
              <a:off x="770874" y="1254690"/>
              <a:ext cx="8451654" cy="4876800"/>
              <a:chOff x="770874" y="1254690"/>
              <a:chExt cx="8451654" cy="4876800"/>
            </a:xfrm>
          </p:grpSpPr>
          <p:sp>
            <p:nvSpPr>
              <p:cNvPr id="6" name="Rounded Rectangle 5"/>
              <p:cNvSpPr/>
              <p:nvPr/>
            </p:nvSpPr>
            <p:spPr>
              <a:xfrm>
                <a:off x="770874" y="1254690"/>
                <a:ext cx="2741033" cy="46907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779150" y="2016690"/>
                <a:ext cx="2741033" cy="392874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9" name="Rounded Rectangle 318"/>
              <p:cNvSpPr/>
              <p:nvPr/>
            </p:nvSpPr>
            <p:spPr>
              <a:xfrm>
                <a:off x="823922" y="1940490"/>
                <a:ext cx="2584187" cy="419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2" name="Rounded Rectangle 321"/>
              <p:cNvSpPr/>
              <p:nvPr/>
            </p:nvSpPr>
            <p:spPr>
              <a:xfrm>
                <a:off x="6880609" y="1940490"/>
                <a:ext cx="2341919" cy="408114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582" name="Group 41"/>
            <p:cNvGrpSpPr/>
            <p:nvPr/>
          </p:nvGrpSpPr>
          <p:grpSpPr>
            <a:xfrm>
              <a:off x="662410" y="1313966"/>
              <a:ext cx="2987966" cy="1453373"/>
              <a:chOff x="662410" y="1313966"/>
              <a:chExt cx="2987966" cy="1453373"/>
            </a:xfrm>
          </p:grpSpPr>
          <p:sp>
            <p:nvSpPr>
              <p:cNvPr id="10" name="Rectangle 9"/>
              <p:cNvSpPr/>
              <p:nvPr/>
            </p:nvSpPr>
            <p:spPr>
              <a:xfrm>
                <a:off x="934961" y="1313966"/>
                <a:ext cx="2407197" cy="512523"/>
              </a:xfrm>
              <a:prstGeom prst="rect">
                <a:avLst/>
              </a:prstGeom>
              <a:noFill/>
            </p:spPr>
            <p:txBody>
              <a:bodyPr wrap="square" lIns="91440" tIns="45720" rIns="91440" bIns="45720">
                <a:noAutofit/>
              </a:bodyPr>
              <a:p>
                <a:pPr algn="ctr">
                  <a:buNone/>
                </a:pPr>
                <a:r>
                  <a:rPr sz="2800" b="1" dirty="0">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Chủ đề 1</a:t>
                </a:r>
                <a:endParaRPr sz="2800" b="1" dirty="0">
                  <a:solidFill>
                    <a:srgbClr val="C00000"/>
                  </a:solidFill>
                  <a:effectLst>
                    <a:outerShdw blurRad="38100" dist="38100" dir="2700000">
                      <a:srgbClr val="FFFFFF"/>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p:cNvSpPr/>
              <p:nvPr/>
            </p:nvSpPr>
            <p:spPr>
              <a:xfrm>
                <a:off x="662410" y="2245290"/>
                <a:ext cx="2987966" cy="522049"/>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grpSp>
      </p:grpSp>
      <p:sp>
        <p:nvSpPr>
          <p:cNvPr id="167" name="Rounded Rectangle 16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02:00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ounded Rectangle 16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ounded Rectangle 16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ounded Rectangle 16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ounded Rectangle 17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ounded Rectangle 17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Rounded Rectangle 17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Rounded Rectangle 17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Rounded Rectangle 17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ed Rectangle 17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ounded Rectangle 17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01:50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ounded Rectangle 17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ed Rectangle 17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ounded Rectangle 17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ounded Rectangle 18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ounded Rectangle 18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ounded Rectangle 18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ounded Rectangle 18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ounded Rectangle 18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ounded Rectangle 18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ounded Rectangle 18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01:40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ounded Rectangle 18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ounded Rectangle 18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Rounded Rectangle 18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ounded Rectangle 19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ounded Rectangle 19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ounded Rectangle 19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ounded Rectangle 19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ounded Rectangle 19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ounded Rectangle 19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01:30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ounded Rectangle 19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ounded Rectangle 19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ounded Rectangle 19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ounded Rectangle 20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ounded Rectangle 20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ounded Rectangle 20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ounded Rectangle 20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Rounded Rectangle 20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ounded Rectangle 20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Rounded Rectangle 20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01:20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Rounded Rectangle 20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Rounded Rectangle 20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ounded Rectangle 20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ounded Rectangle 21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ounded Rectangle 21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ounded Rectangle 21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ounded Rectangle 21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ounded Rectangle 21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ounded Rectangle 21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ounded Rectangle 21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01:10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ounded Rectangle 21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ounded Rectangle 21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ounded Rectangle 21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Rounded Rectangle 22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ounded Rectangle 22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ounded Rectangle 22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Rounded Rectangle 22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Rounded Rectangle 22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Rounded Rectangle 22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Rounded Rectangle 22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01:00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Rounded Rectangle 22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Rounded Rectangle 22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ounded Rectangle 22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Rounded Rectangle 23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Rounded Rectangle 23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Rounded Rectangle 23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Rounded Rectangle 23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Rounded Rectangle 23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Rounded Rectangle 23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Rounded Rectangle 23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00:50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ounded Rectangle 23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Rounded Rectangle 23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Rounded Rectangle 23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Rounded Rectangle 24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Rounded Rectangle 24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ounded Rectangle 24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ounded Rectangle 24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ounded Rectangle 24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Rounded Rectangle 24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Rounded Rectangle 24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00:40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Rounded Rectangle 24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Rounded Rectangle 24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Rounded Rectangle 24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Rounded Rectangle 25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ounded Rectangle 25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ounded Rectangle 25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Rounded Rectangle 25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Rounded Rectangle 25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Rounded Rectangle 25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Rounded Rectangle 25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00:30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Rounded Rectangle 25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Rounded Rectangle 25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Rounded Rectangle 25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Rounded Rectangle 26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Rounded Rectangle 26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Rounded Rectangle 26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Rounded Rectangle 26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Rounded Rectangle 26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Rounded Rectangle 26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Rounded Rectangle 26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00:20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Rounded Rectangle 26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Rounded Rectangle 26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Rounded Rectangle 26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Rounded Rectangle 270"/>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00:16</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Rounded Rectangle 271"/>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00:15</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Rounded Rectangle 272"/>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00:14</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Rounded Rectangle 273"/>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00:13</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Rounded Rectangle 274"/>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00:12</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 name="Rounded Rectangle 275"/>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00:11</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7" name="Rounded Rectangle 276"/>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00:10</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Rounded Rectangle 277"/>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00:09</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Rounded Rectangle 278"/>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00:08</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Rounded Rectangle 279"/>
          <p:cNvSpPr/>
          <p:nvPr/>
        </p:nvSpPr>
        <p:spPr>
          <a:xfrm>
            <a:off x="9318625" y="207963"/>
            <a:ext cx="11303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00:07</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75" name="Rectangle 295"/>
          <p:cNvSpPr/>
          <p:nvPr/>
        </p:nvSpPr>
        <p:spPr>
          <a:xfrm>
            <a:off x="1676400" y="609600"/>
            <a:ext cx="8534400" cy="953135"/>
          </a:xfrm>
          <a:prstGeom prst="rect">
            <a:avLst/>
          </a:prstGeom>
          <a:noFill/>
          <a:ln w="9525">
            <a:noFill/>
          </a:ln>
        </p:spPr>
        <p:txBody>
          <a:bodyPr>
            <a:spAutoFit/>
          </a:bodyPr>
          <a:p>
            <a:pPr marL="514350" indent="-514350">
              <a:buAutoNum type="arabicPeriod"/>
            </a:pPr>
            <a:r>
              <a:rPr sz="2800" b="1" i="1" dirty="0">
                <a:solidFill>
                  <a:srgbClr val="00B0F0"/>
                </a:solidFill>
                <a:latin typeface="Times New Roman" panose="02020603050405020304" pitchFamily="18" charset="0"/>
                <a:cs typeface="Times New Roman" panose="02020603050405020304" pitchFamily="18" charset="0"/>
              </a:rPr>
              <a:t>Một số yếu tố của bi kịch</a:t>
            </a:r>
            <a:endParaRPr sz="2800" b="1" i="1" dirty="0">
              <a:solidFill>
                <a:srgbClr val="00B0F0"/>
              </a:solidFill>
              <a:latin typeface="Times New Roman" panose="02020603050405020304" pitchFamily="18" charset="0"/>
              <a:cs typeface="Times New Roman" panose="02020603050405020304" pitchFamily="18" charset="0"/>
            </a:endParaRPr>
          </a:p>
          <a:p>
            <a:pPr marL="514350" indent="-514350">
              <a:buNone/>
            </a:pPr>
            <a:r>
              <a:rPr lang="en-US" sz="2800" b="1" i="1" dirty="0">
                <a:solidFill>
                  <a:srgbClr val="FF0000"/>
                </a:solidFill>
                <a:latin typeface="Times New Roman" panose="02020603050405020304" pitchFamily="18" charset="0"/>
                <a:cs typeface="Times New Roman" panose="02020603050405020304" pitchFamily="18" charset="0"/>
              </a:rPr>
              <a:t>1.5</a:t>
            </a:r>
            <a:r>
              <a:rPr sz="2800" b="1" i="1" dirty="0">
                <a:solidFill>
                  <a:srgbClr val="FF0000"/>
                </a:solidFill>
                <a:latin typeface="Times New Roman" panose="02020603050405020304" pitchFamily="18" charset="0"/>
                <a:cs typeface="Times New Roman" panose="02020603050405020304" pitchFamily="18" charset="0"/>
              </a:rPr>
              <a:t>.</a:t>
            </a:r>
            <a:r>
              <a:rPr sz="2800" i="1" dirty="0">
                <a:solidFill>
                  <a:srgbClr val="FF0000"/>
                </a:solidFill>
                <a:latin typeface="Times New Roman" panose="02020603050405020304" pitchFamily="18" charset="0"/>
                <a:cs typeface="Times New Roman" panose="02020603050405020304" pitchFamily="18" charset="0"/>
              </a:rPr>
              <a:t> </a:t>
            </a:r>
            <a:r>
              <a:rPr sz="2800" b="1" i="1" dirty="0">
                <a:solidFill>
                  <a:srgbClr val="FF0000"/>
                </a:solidFill>
                <a:latin typeface="Times New Roman" panose="02020603050405020304" pitchFamily="18" charset="0"/>
                <a:cs typeface="Times New Roman" panose="02020603050405020304" pitchFamily="18" charset="0"/>
              </a:rPr>
              <a:t>Chủ đề trong bi kịch Vũ Như Tô</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Nhóm 3)</a:t>
            </a:r>
            <a:endPar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7" name="Rounded Rectangle 296"/>
          <p:cNvSpPr/>
          <p:nvPr/>
        </p:nvSpPr>
        <p:spPr>
          <a:xfrm>
            <a:off x="7696200" y="1752600"/>
            <a:ext cx="2590800" cy="47672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800" b="1" dirty="0">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Chủ đề 3</a:t>
            </a:r>
            <a:endParaRPr sz="2800" b="1" dirty="0">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1400" b="1" dirty="0">
              <a:solidFill>
                <a:srgbClr val="000000"/>
              </a:solidFill>
              <a:effectLst>
                <a:outerShdw blurRad="38100" dist="38100" dir="2700000">
                  <a:srgbClr val="FFFFFF"/>
                </a:outerShdw>
              </a:effectLst>
              <a:latin typeface="Times New Roman" panose="02020603050405020304" pitchFamily="18" charset="0"/>
              <a:ea typeface="Times New Roman" panose="02020603050405020304" pitchFamily="18" charset="0"/>
            </a:endParaRPr>
          </a:p>
        </p:txBody>
      </p:sp>
      <p:sp>
        <p:nvSpPr>
          <p:cNvPr id="318" name="Rounded Rectangle 317"/>
          <p:cNvSpPr/>
          <p:nvPr/>
        </p:nvSpPr>
        <p:spPr>
          <a:xfrm>
            <a:off x="4876800" y="1752600"/>
            <a:ext cx="2590800" cy="47672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800" b="1" dirty="0">
                <a:solidFill>
                  <a:srgbClr val="C00000"/>
                </a:solidFill>
                <a:effectLst>
                  <a:outerShdw blurRad="38100" dist="38100" dir="2700000">
                    <a:srgbClr val="FFFFFF"/>
                  </a:outerShdw>
                </a:effectLst>
                <a:latin typeface="Times New Roman" panose="02020603050405020304" pitchFamily="18" charset="0"/>
                <a:cs typeface="Times New Roman" panose="02020603050405020304" pitchFamily="18" charset="0"/>
              </a:rPr>
              <a:t>Chủ đề 2</a:t>
            </a: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2800" b="1" dirty="0">
              <a:solidFill>
                <a:srgbClr val="000000"/>
              </a:solidFill>
              <a:effectLst>
                <a:outerShdw blurRad="38100" dist="38100" dir="2700000">
                  <a:srgbClr val="FFFFFF"/>
                </a:outerShdw>
              </a:effectLst>
              <a:latin typeface="Times New Roman" panose="02020603050405020304" pitchFamily="18" charset="0"/>
              <a:cs typeface="Times New Roman" panose="02020603050405020304" pitchFamily="18" charset="0"/>
            </a:endParaRPr>
          </a:p>
          <a:p>
            <a:pPr lvl="0" algn="ctr">
              <a:buNone/>
            </a:pPr>
            <a:endParaRPr sz="1400" b="1" dirty="0">
              <a:solidFill>
                <a:srgbClr val="000000"/>
              </a:solidFill>
              <a:effectLst>
                <a:outerShdw blurRad="38100" dist="38100" dir="2700000">
                  <a:srgbClr val="FFFFFF"/>
                </a:outerShdw>
              </a:effectLst>
              <a:latin typeface="Times New Roman" panose="02020603050405020304" pitchFamily="18" charset="0"/>
              <a:ea typeface="Times New Roman" panose="02020603050405020304" pitchFamily="18" charset="0"/>
            </a:endParaRPr>
          </a:p>
        </p:txBody>
      </p:sp>
      <p:sp>
        <p:nvSpPr>
          <p:cNvPr id="323" name="Rounded Rectangle 322"/>
          <p:cNvSpPr/>
          <p:nvPr/>
        </p:nvSpPr>
        <p:spPr>
          <a:xfrm>
            <a:off x="4881245" y="2325370"/>
            <a:ext cx="2586355" cy="4038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800" b="1" dirty="0">
                <a:solidFill>
                  <a:schemeClr val="tx1"/>
                </a:solidFill>
                <a:latin typeface="Times New Roman" panose="02020603050405020304" pitchFamily="18" charset="0"/>
                <a:cs typeface="Times New Roman" panose="02020603050405020304" pitchFamily="18" charset="0"/>
              </a:rPr>
              <a:t>Thể hiện số phận bi thương của người nghệ sĩ t</a:t>
            </a:r>
            <a:r>
              <a:rPr sz="2800" b="1" dirty="0">
                <a:solidFill>
                  <a:schemeClr val="tx1"/>
                </a:solidFill>
                <a:latin typeface="Times New Roman" panose="02020603050405020304" pitchFamily="18" charset="0"/>
                <a:ea typeface="Times New Roman" panose="02020603050405020304" pitchFamily="18" charset="0"/>
              </a:rPr>
              <a:t>à</a:t>
            </a:r>
            <a:r>
              <a:rPr sz="2800" b="1" dirty="0">
                <a:solidFill>
                  <a:schemeClr val="tx1"/>
                </a:solidFill>
                <a:latin typeface="Times New Roman" panose="02020603050405020304" pitchFamily="18" charset="0"/>
                <a:cs typeface="Times New Roman" panose="02020603050405020304" pitchFamily="18" charset="0"/>
              </a:rPr>
              <a:t>i năng, khát vọng nhưng bị dân chúng</a:t>
            </a:r>
            <a:r>
              <a:rPr lang="en-US" sz="2800" b="1" dirty="0">
                <a:solidFill>
                  <a:schemeClr val="tx1"/>
                </a:solidFill>
                <a:latin typeface="Times New Roman" panose="02020603050405020304" pitchFamily="18" charset="0"/>
                <a:cs typeface="Times New Roman" panose="02020603050405020304" pitchFamily="18" charset="0"/>
              </a:rPr>
              <a:t> </a:t>
            </a:r>
            <a:r>
              <a:rPr sz="2800" b="1" dirty="0">
                <a:solidFill>
                  <a:schemeClr val="tx1"/>
                </a:solidFill>
                <a:latin typeface="Times New Roman" panose="02020603050405020304" pitchFamily="18" charset="0"/>
                <a:cs typeface="Times New Roman" panose="02020603050405020304" pitchFamily="18" charset="0"/>
              </a:rPr>
              <a:t>hiểu lầm, oán giận.</a:t>
            </a:r>
            <a:endParaRPr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5" name="Rounded Rectangle 324"/>
          <p:cNvSpPr/>
          <p:nvPr/>
        </p:nvSpPr>
        <p:spPr>
          <a:xfrm>
            <a:off x="7821930" y="2514600"/>
            <a:ext cx="2388870" cy="384937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800" b="1" dirty="0">
                <a:solidFill>
                  <a:schemeClr val="tx1"/>
                </a:solidFill>
                <a:latin typeface="Times New Roman" panose="02020603050405020304" pitchFamily="18" charset="0"/>
                <a:cs typeface="Times New Roman" panose="02020603050405020304" pitchFamily="18" charset="0"/>
              </a:rPr>
              <a:t>Ngợi ca những tâm hồn tri kỉ.</a:t>
            </a:r>
            <a:endParaRPr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580" name="Rectangle 325"/>
          <p:cNvSpPr/>
          <p:nvPr/>
        </p:nvSpPr>
        <p:spPr>
          <a:xfrm>
            <a:off x="2108200" y="2667000"/>
            <a:ext cx="2463800" cy="3510915"/>
          </a:xfrm>
          <a:prstGeom prst="rect">
            <a:avLst/>
          </a:prstGeom>
          <a:noFill/>
          <a:ln w="9525">
            <a:noFill/>
          </a:ln>
        </p:spPr>
        <p:txBody>
          <a:bodyPr wrap="square">
            <a:noAutofit/>
          </a:bodyPr>
          <a:p>
            <a:r>
              <a:rPr sz="2800" b="1" dirty="0">
                <a:latin typeface="Times New Roman" panose="02020603050405020304" pitchFamily="18" charset="0"/>
                <a:cs typeface="Times New Roman" panose="02020603050405020304" pitchFamily="18" charset="0"/>
              </a:rPr>
              <a:t>Phản ánh mâu thuẫn giữa triều đình với phe khởi loạn; giữa nhân dân với hôn quân bạo chúa Lê Tương Dực.</a:t>
            </a:r>
            <a:endParaRPr sz="2800" b="1" dirty="0">
              <a:latin typeface="Times New Roman" panose="02020603050405020304" pitchFamily="18" charset="0"/>
              <a:ea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6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7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7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7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7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7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7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7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80"/>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181"/>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182"/>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183"/>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184"/>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185"/>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186"/>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187"/>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188"/>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189"/>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90"/>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9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9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9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9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9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9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9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98"/>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99"/>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200"/>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201"/>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202"/>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203"/>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204"/>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205"/>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206"/>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207"/>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208"/>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209"/>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210"/>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211"/>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212"/>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213"/>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214"/>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215"/>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216"/>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217"/>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218"/>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219"/>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220"/>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221"/>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222"/>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223"/>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224"/>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225"/>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226"/>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227"/>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228"/>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229"/>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230"/>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231"/>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232"/>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233"/>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234"/>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235"/>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236"/>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237"/>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238"/>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239"/>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240"/>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241"/>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242"/>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243"/>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244"/>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245"/>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246"/>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247"/>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248"/>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249"/>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250"/>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251"/>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252"/>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253"/>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254"/>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255"/>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256"/>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257"/>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258"/>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259"/>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260"/>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261"/>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262"/>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263"/>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264"/>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265"/>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266"/>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267"/>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268"/>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269"/>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270"/>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271"/>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272"/>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273"/>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274"/>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275"/>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276"/>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277"/>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278"/>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279"/>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ldLvl="0" animBg="1"/>
      <p:bldP spid="168" grpId="0" bldLvl="0" animBg="1"/>
      <p:bldP spid="169" grpId="0" bldLvl="0" animBg="1"/>
      <p:bldP spid="170" grpId="0" bldLvl="0" animBg="1"/>
      <p:bldP spid="171" grpId="0" bldLvl="0" animBg="1"/>
      <p:bldP spid="172" grpId="0" bldLvl="0" animBg="1"/>
      <p:bldP spid="173" grpId="0" bldLvl="0" animBg="1"/>
      <p:bldP spid="174" grpId="0" bldLvl="0" animBg="1"/>
      <p:bldP spid="175" grpId="0" bldLvl="0" animBg="1"/>
      <p:bldP spid="176" grpId="0" bldLvl="0" animBg="1"/>
      <p:bldP spid="177" grpId="0" bldLvl="0" animBg="1"/>
      <p:bldP spid="178" grpId="0" bldLvl="0" animBg="1"/>
      <p:bldP spid="179" grpId="0" bldLvl="0" animBg="1"/>
      <p:bldP spid="180" grpId="0" bldLvl="0" animBg="1"/>
      <p:bldP spid="181" grpId="0" bldLvl="0" animBg="1"/>
      <p:bldP spid="182" grpId="0" bldLvl="0" animBg="1"/>
      <p:bldP spid="183" grpId="0" bldLvl="0" animBg="1"/>
      <p:bldP spid="184" grpId="0" bldLvl="0" animBg="1"/>
      <p:bldP spid="185" grpId="0" bldLvl="0" animBg="1"/>
      <p:bldP spid="186" grpId="0" bldLvl="0" animBg="1"/>
      <p:bldP spid="187" grpId="0" bldLvl="0" animBg="1"/>
      <p:bldP spid="188" grpId="0" bldLvl="0" animBg="1"/>
      <p:bldP spid="189" grpId="0" bldLvl="0" animBg="1"/>
      <p:bldP spid="190" grpId="0" bldLvl="0" animBg="1"/>
      <p:bldP spid="191" grpId="0" bldLvl="0" animBg="1"/>
      <p:bldP spid="192" grpId="0" bldLvl="0" animBg="1"/>
      <p:bldP spid="193" grpId="0" bldLvl="0" animBg="1"/>
      <p:bldP spid="194" grpId="0" bldLvl="0" animBg="1"/>
      <p:bldP spid="195" grpId="0" bldLvl="0" animBg="1"/>
      <p:bldP spid="196" grpId="0" bldLvl="0" animBg="1"/>
      <p:bldP spid="197" grpId="0" bldLvl="0" animBg="1"/>
      <p:bldP spid="198" grpId="0" bldLvl="0" animBg="1"/>
      <p:bldP spid="199" grpId="0" bldLvl="0" animBg="1"/>
      <p:bldP spid="200" grpId="0" bldLvl="0" animBg="1"/>
      <p:bldP spid="201" grpId="0" bldLvl="0" animBg="1"/>
      <p:bldP spid="202" grpId="0" bldLvl="0" animBg="1"/>
      <p:bldP spid="203" grpId="0" bldLvl="0" animBg="1"/>
      <p:bldP spid="204" grpId="0" bldLvl="0" animBg="1"/>
      <p:bldP spid="205" grpId="0" bldLvl="0" animBg="1"/>
      <p:bldP spid="206" grpId="0" bldLvl="0" animBg="1"/>
      <p:bldP spid="207" grpId="0" bldLvl="0" animBg="1"/>
      <p:bldP spid="208" grpId="0" bldLvl="0" animBg="1"/>
      <p:bldP spid="209" grpId="0" bldLvl="0" animBg="1"/>
      <p:bldP spid="210" grpId="0" bldLvl="0" animBg="1"/>
      <p:bldP spid="211" grpId="0" bldLvl="0" animBg="1"/>
      <p:bldP spid="212" grpId="0" bldLvl="0" animBg="1"/>
      <p:bldP spid="213" grpId="0" bldLvl="0" animBg="1"/>
      <p:bldP spid="214" grpId="0" bldLvl="0" animBg="1"/>
      <p:bldP spid="215" grpId="0" bldLvl="0" animBg="1"/>
      <p:bldP spid="216" grpId="0" bldLvl="0" animBg="1"/>
      <p:bldP spid="217" grpId="0" bldLvl="0" animBg="1"/>
      <p:bldP spid="218" grpId="0" bldLvl="0" animBg="1"/>
      <p:bldP spid="219" grpId="0" bldLvl="0" animBg="1"/>
      <p:bldP spid="220" grpId="0" bldLvl="0" animBg="1"/>
      <p:bldP spid="221" grpId="0" bldLvl="0" animBg="1"/>
      <p:bldP spid="222" grpId="0" bldLvl="0" animBg="1"/>
      <p:bldP spid="223" grpId="0" bldLvl="0" animBg="1"/>
      <p:bldP spid="224" grpId="0" bldLvl="0" animBg="1"/>
      <p:bldP spid="225" grpId="0" bldLvl="0" animBg="1"/>
      <p:bldP spid="226" grpId="0" bldLvl="0" animBg="1"/>
      <p:bldP spid="227" grpId="0" bldLvl="0" animBg="1"/>
      <p:bldP spid="228" grpId="0" bldLvl="0" animBg="1"/>
      <p:bldP spid="229" grpId="0" bldLvl="0" animBg="1"/>
      <p:bldP spid="230" grpId="0" bldLvl="0" animBg="1"/>
      <p:bldP spid="231" grpId="0" bldLvl="0" animBg="1"/>
      <p:bldP spid="232" grpId="0" bldLvl="0" animBg="1"/>
      <p:bldP spid="233" grpId="0" bldLvl="0" animBg="1"/>
      <p:bldP spid="234" grpId="0" bldLvl="0" animBg="1"/>
      <p:bldP spid="235" grpId="0" bldLvl="0" animBg="1"/>
      <p:bldP spid="236" grpId="0" bldLvl="0" animBg="1"/>
      <p:bldP spid="237" grpId="0" bldLvl="0" animBg="1"/>
      <p:bldP spid="238" grpId="0" bldLvl="0" animBg="1"/>
      <p:bldP spid="239" grpId="0" bldLvl="0" animBg="1"/>
      <p:bldP spid="240" grpId="0" bldLvl="0" animBg="1"/>
      <p:bldP spid="241" grpId="0" bldLvl="0" animBg="1"/>
      <p:bldP spid="242" grpId="0" bldLvl="0" animBg="1"/>
      <p:bldP spid="243" grpId="0" bldLvl="0" animBg="1"/>
      <p:bldP spid="244" grpId="0" bldLvl="0" animBg="1"/>
      <p:bldP spid="245" grpId="0" bldLvl="0" animBg="1"/>
      <p:bldP spid="246" grpId="0" bldLvl="0" animBg="1"/>
      <p:bldP spid="247" grpId="0" bldLvl="0" animBg="1"/>
      <p:bldP spid="248" grpId="0" bldLvl="0" animBg="1"/>
      <p:bldP spid="249" grpId="0" bldLvl="0" animBg="1"/>
      <p:bldP spid="250" grpId="0" bldLvl="0" animBg="1"/>
      <p:bldP spid="251" grpId="0" bldLvl="0" animBg="1"/>
      <p:bldP spid="252" grpId="0" bldLvl="0" animBg="1"/>
      <p:bldP spid="253" grpId="0" bldLvl="0" animBg="1"/>
      <p:bldP spid="254" grpId="0" bldLvl="0" animBg="1"/>
      <p:bldP spid="255" grpId="0" bldLvl="0" animBg="1"/>
      <p:bldP spid="256" grpId="0" bldLvl="0" animBg="1"/>
      <p:bldP spid="257" grpId="0" bldLvl="0" animBg="1"/>
      <p:bldP spid="258" grpId="0" bldLvl="0" animBg="1"/>
      <p:bldP spid="259" grpId="0" bldLvl="0" animBg="1"/>
      <p:bldP spid="260" grpId="0" bldLvl="0" animBg="1"/>
      <p:bldP spid="261" grpId="0" bldLvl="0" animBg="1"/>
      <p:bldP spid="262" grpId="0" bldLvl="0" animBg="1"/>
      <p:bldP spid="263" grpId="0" bldLvl="0" animBg="1"/>
      <p:bldP spid="264" grpId="0" bldLvl="0" animBg="1"/>
      <p:bldP spid="265" grpId="0" bldLvl="0" animBg="1"/>
      <p:bldP spid="266" grpId="0" bldLvl="0" animBg="1"/>
      <p:bldP spid="267" grpId="0" bldLvl="0" animBg="1"/>
      <p:bldP spid="268" grpId="0" bldLvl="0" animBg="1"/>
      <p:bldP spid="269" grpId="0" bldLvl="0" animBg="1"/>
      <p:bldP spid="270" grpId="0" bldLvl="0" animBg="1"/>
      <p:bldP spid="271" grpId="0" bldLvl="0" animBg="1"/>
      <p:bldP spid="272" grpId="0" bldLvl="0" animBg="1"/>
      <p:bldP spid="273" grpId="0" bldLvl="0" animBg="1"/>
      <p:bldP spid="274" grpId="0" bldLvl="0" animBg="1"/>
      <p:bldP spid="275" grpId="0" bldLvl="0" animBg="1"/>
      <p:bldP spid="276" grpId="0" bldLvl="0" animBg="1"/>
      <p:bldP spid="277" grpId="0" bldLvl="0" animBg="1"/>
      <p:bldP spid="278" grpId="0" bldLvl="0" animBg="1"/>
      <p:bldP spid="279" grpId="0" bldLvl="0" animBg="1"/>
      <p:bldP spid="28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495300" y="237490"/>
            <a:ext cx="4648200" cy="583565"/>
          </a:xfrm>
          <a:prstGeom prst="rect">
            <a:avLst/>
          </a:prstGeom>
          <a:noFill/>
          <a:ln w="9525">
            <a:noFill/>
          </a:ln>
        </p:spPr>
        <p:txBody>
          <a:bodyPr wrap="square">
            <a:spAutoFit/>
          </a:bodyPr>
          <a:p>
            <a:r>
              <a:rPr sz="3200" b="1" dirty="0">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I</a:t>
            </a:r>
            <a:r>
              <a:rPr sz="3200" b="1" dirty="0">
                <a:latin typeface="Times New Roman" panose="02020603050405020304" pitchFamily="18" charset="0"/>
                <a:cs typeface="Times New Roman" panose="02020603050405020304" pitchFamily="18" charset="0"/>
              </a:rPr>
              <a:t>I. Khám phá văn bản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586740" y="838200"/>
            <a:ext cx="7282180" cy="583565"/>
          </a:xfrm>
          <a:prstGeom prst="rect">
            <a:avLst/>
          </a:prstGeom>
          <a:noFill/>
          <a:ln w="9525">
            <a:noFill/>
          </a:ln>
        </p:spPr>
        <p:txBody>
          <a:bodyPr wrap="square">
            <a:spAutoFit/>
          </a:bodyPr>
          <a:p>
            <a:r>
              <a:rPr sz="3200" b="1" i="1" dirty="0">
                <a:solidFill>
                  <a:srgbClr val="00B0F0"/>
                </a:solidFill>
                <a:latin typeface="Times New Roman" panose="02020603050405020304" pitchFamily="18" charset="0"/>
                <a:cs typeface="Times New Roman" panose="02020603050405020304" pitchFamily="18" charset="0"/>
              </a:rPr>
              <a:t>1. Một số yếu tố của bi kịch</a:t>
            </a:r>
            <a:r>
              <a:rPr lang="en-US" sz="3200" b="1" i="1" dirty="0">
                <a:solidFill>
                  <a:srgbClr val="00B0F0"/>
                </a:solidFill>
                <a:latin typeface="Times New Roman" panose="02020603050405020304" pitchFamily="18" charset="0"/>
                <a:cs typeface="Times New Roman" panose="02020603050405020304" pitchFamily="18" charset="0"/>
              </a:rPr>
              <a:t>:</a:t>
            </a:r>
            <a:endParaRPr lang="en-US" sz="3200" b="1" i="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487680" y="1412240"/>
            <a:ext cx="7076440" cy="1076325"/>
          </a:xfrm>
          <a:prstGeom prst="rect">
            <a:avLst/>
          </a:prstGeom>
          <a:noFill/>
          <a:ln w="9525">
            <a:noFill/>
          </a:ln>
        </p:spPr>
        <p:txBody>
          <a:bodyPr wrap="square">
            <a:spAutoFit/>
          </a:bodyPr>
          <a:p>
            <a:r>
              <a:rPr sz="3200" b="1" i="1" dirty="0">
                <a:solidFill>
                  <a:srgbClr val="00B0F0"/>
                </a:solidFill>
                <a:latin typeface="Times New Roman" panose="02020603050405020304" pitchFamily="18" charset="0"/>
                <a:cs typeface="Times New Roman" panose="02020603050405020304" pitchFamily="18" charset="0"/>
              </a:rPr>
              <a:t>2. Chi tiết tiêu biểu, đề t</a:t>
            </a:r>
            <a:r>
              <a:rPr sz="3200" b="1" i="1" dirty="0">
                <a:solidFill>
                  <a:srgbClr val="00B0F0"/>
                </a:solidFill>
                <a:latin typeface="Times New Roman" panose="02020603050405020304" pitchFamily="18" charset="0"/>
                <a:ea typeface="Times New Roman" panose="02020603050405020304" pitchFamily="18" charset="0"/>
              </a:rPr>
              <a:t>à</a:t>
            </a:r>
            <a:r>
              <a:rPr sz="3200" b="1" i="1" dirty="0">
                <a:solidFill>
                  <a:srgbClr val="00B0F0"/>
                </a:solidFill>
                <a:latin typeface="Times New Roman" panose="02020603050405020304" pitchFamily="18" charset="0"/>
                <a:cs typeface="Times New Roman" panose="02020603050405020304" pitchFamily="18" charset="0"/>
              </a:rPr>
              <a:t>i, sự kiện</a:t>
            </a:r>
            <a:r>
              <a:rPr lang="en-US" sz="3200" b="1" i="1" dirty="0">
                <a:solidFill>
                  <a:srgbClr val="00B0F0"/>
                </a:solidFill>
                <a:latin typeface="Times New Roman" panose="02020603050405020304" pitchFamily="18" charset="0"/>
                <a:cs typeface="Times New Roman" panose="02020603050405020304" pitchFamily="18" charset="0"/>
              </a:rPr>
              <a:t>:</a:t>
            </a:r>
            <a:endParaRPr sz="3200" b="1" i="1" dirty="0">
              <a:solidFill>
                <a:srgbClr val="00B0F0"/>
              </a:solidFill>
              <a:latin typeface="Times New Roman" panose="02020603050405020304" pitchFamily="18" charset="0"/>
              <a:cs typeface="Times New Roman" panose="02020603050405020304" pitchFamily="18" charset="0"/>
            </a:endParaRPr>
          </a:p>
          <a:p>
            <a:endParaRPr sz="3200" b="1" i="1" dirty="0">
              <a:solidFill>
                <a:schemeClr val="hlink"/>
              </a:solidFill>
              <a:latin typeface="Times New Roman" panose="02020603050405020304" pitchFamily="18" charset="0"/>
              <a:ea typeface="Times New Roman" panose="02020603050405020304" pitchFamily="18" charset="0"/>
            </a:endParaRPr>
          </a:p>
        </p:txBody>
      </p:sp>
      <p:sp>
        <p:nvSpPr>
          <p:cNvPr id="20486" name="Rectangle 5"/>
          <p:cNvSpPr/>
          <p:nvPr/>
        </p:nvSpPr>
        <p:spPr>
          <a:xfrm>
            <a:off x="6705600" y="2743200"/>
            <a:ext cx="3733800" cy="368300"/>
          </a:xfrm>
          <a:prstGeom prst="rect">
            <a:avLst/>
          </a:prstGeom>
          <a:noFill/>
          <a:ln w="9525">
            <a:noFill/>
          </a:ln>
        </p:spPr>
        <p:txBody>
          <a:bodyPr>
            <a:spAutoFit/>
          </a:bodyPr>
          <a:p>
            <a:endParaRPr dirty="0">
              <a:latin typeface="Arial" panose="020B0604020202020204" pitchFamily="34" charset="0"/>
            </a:endParaRPr>
          </a:p>
        </p:txBody>
      </p:sp>
      <p:sp>
        <p:nvSpPr>
          <p:cNvPr id="2" name="Rectangle 6"/>
          <p:cNvSpPr/>
          <p:nvPr/>
        </p:nvSpPr>
        <p:spPr>
          <a:xfrm>
            <a:off x="355600" y="1821180"/>
            <a:ext cx="7129780" cy="3603625"/>
          </a:xfrm>
          <a:prstGeom prst="rect">
            <a:avLst/>
          </a:prstGeom>
          <a:noFill/>
          <a:ln w="12700">
            <a:noFill/>
          </a:ln>
        </p:spPr>
        <p:txBody>
          <a:bodyPr anchor="ctr" anchorCtr="0">
            <a:noAutofit/>
          </a:bodyPr>
          <a:p>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2</a:t>
            </a:r>
            <a:r>
              <a:rPr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1</a:t>
            </a:r>
            <a:r>
              <a:rPr sz="2800" b="1" dirty="0">
                <a:solidFill>
                  <a:srgbClr val="FF0000"/>
                </a:solidFill>
                <a:latin typeface="Times New Roman" panose="02020603050405020304" pitchFamily="18" charset="0"/>
                <a:cs typeface="Times New Roman" panose="02020603050405020304" pitchFamily="18" charset="0"/>
              </a:rPr>
              <a:t> Công trình “Cửu Trùng Đ</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i” m</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Vũ Như Tô đang xây dựng dở dang</a:t>
            </a:r>
            <a:r>
              <a:rPr lang="en-US" sz="2800" b="1" dirty="0">
                <a:solidFill>
                  <a:srgbClr val="FF0000"/>
                </a:solidFill>
                <a:latin typeface="Times New Roman" panose="02020603050405020304" pitchFamily="18" charset="0"/>
                <a:cs typeface="Times New Roman" panose="02020603050405020304" pitchFamily="18" charset="0"/>
              </a:rPr>
              <a:t>: </a:t>
            </a:r>
            <a:endParaRPr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sym typeface="+mn-ea"/>
              </a:rPr>
              <a:t>  2.2</a:t>
            </a:r>
            <a:r>
              <a:rPr sz="2800" b="1" dirty="0">
                <a:solidFill>
                  <a:srgbClr val="FF0000"/>
                </a:solidFill>
                <a:latin typeface="Times New Roman" panose="02020603050405020304" pitchFamily="18" charset="0"/>
                <a:cs typeface="Times New Roman" panose="02020603050405020304" pitchFamily="18" charset="0"/>
                <a:sym typeface="+mn-ea"/>
              </a:rPr>
              <a:t>. Cửu Trùng Đ</a:t>
            </a:r>
            <a:r>
              <a:rPr sz="2800" b="1" dirty="0">
                <a:solidFill>
                  <a:srgbClr val="FF0000"/>
                </a:solidFill>
                <a:latin typeface="Times New Roman" panose="02020603050405020304" pitchFamily="18" charset="0"/>
                <a:ea typeface="Times New Roman" panose="02020603050405020304" pitchFamily="18" charset="0"/>
                <a:sym typeface="+mn-ea"/>
              </a:rPr>
              <a:t>à</a:t>
            </a:r>
            <a:r>
              <a:rPr sz="2800" b="1" dirty="0">
                <a:solidFill>
                  <a:srgbClr val="FF0000"/>
                </a:solidFill>
                <a:latin typeface="Times New Roman" panose="02020603050405020304" pitchFamily="18" charset="0"/>
                <a:cs typeface="Times New Roman" panose="02020603050405020304" pitchFamily="18" charset="0"/>
                <a:sym typeface="+mn-ea"/>
              </a:rPr>
              <a:t>i có phải “l</a:t>
            </a:r>
            <a:r>
              <a:rPr sz="2800" b="1" dirty="0">
                <a:solidFill>
                  <a:srgbClr val="FF0000"/>
                </a:solidFill>
                <a:latin typeface="Times New Roman" panose="02020603050405020304" pitchFamily="18" charset="0"/>
                <a:ea typeface="Times New Roman" panose="02020603050405020304" pitchFamily="18" charset="0"/>
                <a:sym typeface="+mn-ea"/>
              </a:rPr>
              <a:t>à</a:t>
            </a:r>
            <a:r>
              <a:rPr sz="2800" b="1" dirty="0">
                <a:solidFill>
                  <a:srgbClr val="FF0000"/>
                </a:solidFill>
                <a:latin typeface="Times New Roman" panose="02020603050405020304" pitchFamily="18" charset="0"/>
                <a:cs typeface="Times New Roman" panose="02020603050405020304" pitchFamily="18" charset="0"/>
                <a:sym typeface="+mn-ea"/>
              </a:rPr>
              <a:t> nguyên nhân gây nên bạo loạn v</a:t>
            </a:r>
            <a:r>
              <a:rPr sz="2800" b="1" dirty="0">
                <a:solidFill>
                  <a:srgbClr val="FF0000"/>
                </a:solidFill>
                <a:latin typeface="Times New Roman" panose="02020603050405020304" pitchFamily="18" charset="0"/>
                <a:ea typeface="Times New Roman" panose="02020603050405020304" pitchFamily="18" charset="0"/>
                <a:sym typeface="+mn-ea"/>
              </a:rPr>
              <a:t>à</a:t>
            </a:r>
            <a:r>
              <a:rPr sz="2800" b="1" dirty="0">
                <a:solidFill>
                  <a:srgbClr val="FF0000"/>
                </a:solidFill>
                <a:latin typeface="Times New Roman" panose="02020603050405020304" pitchFamily="18" charset="0"/>
                <a:cs typeface="Times New Roman" panose="02020603050405020304" pitchFamily="18" charset="0"/>
                <a:sym typeface="+mn-ea"/>
              </a:rPr>
              <a:t> kết cuộc bi thảm ở cuối Hồi V</a:t>
            </a:r>
            <a:r>
              <a:rPr lang="en-US" sz="2800" b="1" dirty="0">
                <a:solidFill>
                  <a:srgbClr val="FF0000"/>
                </a:solidFill>
                <a:latin typeface="Times New Roman" panose="02020603050405020304" pitchFamily="18" charset="0"/>
                <a:cs typeface="Times New Roman" panose="02020603050405020304" pitchFamily="18" charset="0"/>
                <a:sym typeface="+mn-ea"/>
              </a:rPr>
              <a:t>:</a:t>
            </a:r>
            <a:endParaRPr sz="2800" b="1" dirty="0">
              <a:solidFill>
                <a:srgbClr val="FF0000"/>
              </a:solidFill>
              <a:latin typeface="Times New Roman" panose="02020603050405020304" pitchFamily="18" charset="0"/>
              <a:cs typeface="Times New Roman" panose="02020603050405020304" pitchFamily="18" charset="0"/>
            </a:endParaRPr>
          </a:p>
          <a:p>
            <a:r>
              <a:rPr lang="en-US" sz="2800" b="1" i="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2.3</a:t>
            </a:r>
            <a:r>
              <a:rPr sz="2800" b="1" i="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Mất mát  nhân vật Vũ Như Tô phải gánh chịu</a:t>
            </a:r>
            <a:r>
              <a:rPr lang="en-US" sz="2800" b="1" i="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(Nhóm 4)</a:t>
            </a:r>
            <a:endParaRPr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488" name="AutoShape 8" descr="Vĩnh biệt Cửu Trùng Đài” – Bi kịch về cái đẹp bị bức tử – Tôi để lại dấu  chân mình trên trảng cỏ xanh"/>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89" name="AutoShape 10" descr="Vĩnh biệt Cửu Trùng Đài” – Bi kịch về cái đẹp bị bức tử – Tôi để lại dấu  chân mình trên trảng cỏ xanh"/>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90" name="AutoShape 12" descr="Vĩnh biệt Cửu Trùng Đài” – Bi kịch về cái đẹp bị bức tử – Tôi để lại dấu  chân mình trên trảng cỏ xanh"/>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91" name="AutoShape 14" descr="Top 8 Bài văn phân tích đoạn trích &quot;Vĩnh biệt Cửu Trùng Đài&quot; của Nguyễn Huy  Tưởng - toplist.vn"/>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92" name="AutoShape 16" descr="Top 8 Bài văn phân tích đoạn trích &quot;Vĩnh biệt Cửu Trùng Đài&quot; của Nguyễn Huy  Tưởng - toplist.vn"/>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pic>
        <p:nvPicPr>
          <p:cNvPr id="13" name="Picture 12" descr="h.ảnh CTĐài.jpg"/>
          <p:cNvPicPr>
            <a:picLocks noChangeAspect="1"/>
          </p:cNvPicPr>
          <p:nvPr/>
        </p:nvPicPr>
        <p:blipFill>
          <a:blip r:embed="rId1"/>
          <a:stretch>
            <a:fillRect/>
          </a:stretch>
        </p:blipFill>
        <p:spPr>
          <a:xfrm>
            <a:off x="7547610" y="417830"/>
            <a:ext cx="4474210" cy="50888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checkerboard(across)">
                                      <p:cBhvr>
                                        <p:cTn id="12" dur="500"/>
                                        <p:tgtEl>
                                          <p:spTgt spid="1434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6147">
                                            <p:txEl>
                                              <p:pRg st="0" end="0"/>
                                            </p:txEl>
                                          </p:spTgt>
                                        </p:tgtEl>
                                        <p:attrNameLst>
                                          <p:attrName>style.visibility</p:attrName>
                                        </p:attrNameLst>
                                      </p:cBhvr>
                                      <p:to>
                                        <p:strVal val="visible"/>
                                      </p:to>
                                    </p:set>
                                    <p:animEffect transition="in" filter="wedge">
                                      <p:cBhvr>
                                        <p:cTn id="33" dur="2000"/>
                                        <p:tgtEl>
                                          <p:spTgt spid="614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347">
                                            <p:txEl>
                                              <p:pRg st="0" end="0"/>
                                            </p:txEl>
                                          </p:spTgt>
                                        </p:tgtEl>
                                        <p:attrNameLst>
                                          <p:attrName>style.visibility</p:attrName>
                                        </p:attrNameLst>
                                      </p:cBhvr>
                                      <p:to>
                                        <p:strVal val="visible"/>
                                      </p:to>
                                    </p:set>
                                    <p:animEffect transition="in" filter="wipe(down)">
                                      <p:cBhvr>
                                        <p:cTn id="38" dur="500"/>
                                        <p:tgtEl>
                                          <p:spTgt spid="1434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p:cTn id="4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5"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46" dur="5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 calcmode="lin" valueType="num">
                                      <p:cBhvr>
                                        <p:cTn id="5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0" end="0"/>
                                            </p:txEl>
                                          </p:spTgt>
                                        </p:tgtEl>
                                        <p:attrNameLst>
                                          <p:attrName>ppt_h</p:attrName>
                                        </p:attrNameLst>
                                      </p:cBhvr>
                                      <p:tavLst>
                                        <p:tav tm="0">
                                          <p:val>
                                            <p:strVal val="#ppt_h"/>
                                          </p:val>
                                        </p:tav>
                                        <p:tav tm="100000">
                                          <p:val>
                                            <p:strVal val="#ppt_h"/>
                                          </p:val>
                                        </p:tav>
                                      </p:tavLst>
                                    </p:anim>
                                  </p:childTnLst>
                                </p:cTn>
                              </p:par>
                              <p:par>
                                <p:cTn id="53" presetID="17" presetClass="entr" presetSubtype="10" fill="hold" nodeType="with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 calcmode="lin" valueType="num">
                                      <p:cBhvr>
                                        <p:cTn id="5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2">
                                            <p:txEl>
                                              <p:pRg st="1" end="1"/>
                                            </p:txEl>
                                          </p:spTgt>
                                        </p:tgtEl>
                                        <p:attrNameLst>
                                          <p:attrName>ppt_h</p:attrName>
                                        </p:attrNameLst>
                                      </p:cBhvr>
                                      <p:tavLst>
                                        <p:tav tm="0">
                                          <p:val>
                                            <p:strVal val="#ppt_h"/>
                                          </p:val>
                                        </p:tav>
                                        <p:tav tm="100000">
                                          <p:val>
                                            <p:strVal val="#ppt_h"/>
                                          </p:val>
                                        </p:tav>
                                      </p:tavLst>
                                    </p:anim>
                                  </p:childTnLst>
                                </p:cTn>
                              </p:par>
                              <p:par>
                                <p:cTn id="57" presetID="17" presetClass="entr" presetSubtype="10" fill="hold" nodeType="withEffect">
                                  <p:stCondLst>
                                    <p:cond delay="0"/>
                                  </p:stCondLst>
                                  <p:childTnLst>
                                    <p:set>
                                      <p:cBhvr>
                                        <p:cTn id="58" dur="1" fill="hold">
                                          <p:stCondLst>
                                            <p:cond delay="0"/>
                                          </p:stCondLst>
                                        </p:cTn>
                                        <p:tgtEl>
                                          <p:spTgt spid="2">
                                            <p:txEl>
                                              <p:pRg st="2" end="2"/>
                                            </p:txEl>
                                          </p:spTgt>
                                        </p:tgtEl>
                                        <p:attrNameLst>
                                          <p:attrName>style.visibility</p:attrName>
                                        </p:attrNameLst>
                                      </p:cBhvr>
                                      <p:to>
                                        <p:strVal val="visible"/>
                                      </p:to>
                                    </p:set>
                                    <p:anim calcmode="lin" valueType="num">
                                      <p:cBhvr>
                                        <p:cTn id="5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60" dur="5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4347" grpId="0"/>
      <p:bldP spid="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495300" y="326390"/>
            <a:ext cx="4648200" cy="521970"/>
          </a:xfrm>
          <a:prstGeom prst="rect">
            <a:avLst/>
          </a:prstGeom>
          <a:noFill/>
          <a:ln w="9525">
            <a:noFill/>
          </a:ln>
        </p:spPr>
        <p:txBody>
          <a:bodyPr wrap="square">
            <a:spAutoFit/>
          </a:bodyPr>
          <a:p>
            <a:r>
              <a:rPr sz="2800" b="1" dirty="0">
                <a:latin typeface="Times New Roman" panose="02020603050405020304" pitchFamily="18" charset="0"/>
                <a:cs typeface="Times New Roman" panose="02020603050405020304" pitchFamily="18" charset="0"/>
              </a:rPr>
              <a:t>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I. Khám phá văn bản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355600" y="864870"/>
            <a:ext cx="7282180" cy="521970"/>
          </a:xfrm>
          <a:prstGeom prst="rect">
            <a:avLst/>
          </a:prstGeom>
          <a:noFill/>
          <a:ln w="9525">
            <a:noFill/>
          </a:ln>
        </p:spPr>
        <p:txBody>
          <a:bodyPr wrap="square">
            <a:spAutoFit/>
          </a:bodyPr>
          <a:p>
            <a:r>
              <a:rPr sz="2800" b="1" i="1" dirty="0">
                <a:solidFill>
                  <a:srgbClr val="00B0F0"/>
                </a:solidFill>
                <a:latin typeface="Times New Roman" panose="02020603050405020304" pitchFamily="18" charset="0"/>
                <a:cs typeface="Times New Roman" panose="02020603050405020304" pitchFamily="18" charset="0"/>
              </a:rPr>
              <a:t>1. Một số yếu tố của bi kịch</a:t>
            </a:r>
            <a:r>
              <a:rPr lang="en-US" sz="2800" b="1" i="1" dirty="0">
                <a:solidFill>
                  <a:srgbClr val="00B0F0"/>
                </a:solidFill>
                <a:latin typeface="Times New Roman" panose="02020603050405020304" pitchFamily="18" charset="0"/>
                <a:cs typeface="Times New Roman" panose="02020603050405020304" pitchFamily="18" charset="0"/>
              </a:rPr>
              <a:t>:</a:t>
            </a:r>
            <a:endParaRPr lang="en-US" sz="2800" b="1" i="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300990" y="1447800"/>
            <a:ext cx="7076440" cy="798830"/>
          </a:xfrm>
          <a:prstGeom prst="rect">
            <a:avLst/>
          </a:prstGeom>
          <a:noFill/>
          <a:ln w="9525">
            <a:noFill/>
          </a:ln>
        </p:spPr>
        <p:txBody>
          <a:bodyPr wrap="square">
            <a:spAutoFit/>
          </a:bodyPr>
          <a:p>
            <a:r>
              <a:rPr sz="2800" b="1" i="1" dirty="0">
                <a:solidFill>
                  <a:srgbClr val="00B0F0"/>
                </a:solidFill>
                <a:latin typeface="Times New Roman" panose="02020603050405020304" pitchFamily="18" charset="0"/>
                <a:cs typeface="Times New Roman" panose="02020603050405020304" pitchFamily="18" charset="0"/>
              </a:rPr>
              <a:t>2. Chi tiết tiêu biểu, đề t</a:t>
            </a:r>
            <a:r>
              <a:rPr sz="2800" b="1" i="1" dirty="0">
                <a:solidFill>
                  <a:srgbClr val="00B0F0"/>
                </a:solidFill>
                <a:latin typeface="Times New Roman" panose="02020603050405020304" pitchFamily="18" charset="0"/>
                <a:ea typeface="Times New Roman" panose="02020603050405020304" pitchFamily="18" charset="0"/>
              </a:rPr>
              <a:t>à</a:t>
            </a:r>
            <a:r>
              <a:rPr sz="2800" b="1" i="1" dirty="0">
                <a:solidFill>
                  <a:srgbClr val="00B0F0"/>
                </a:solidFill>
                <a:latin typeface="Times New Roman" panose="02020603050405020304" pitchFamily="18" charset="0"/>
                <a:cs typeface="Times New Roman" panose="02020603050405020304" pitchFamily="18" charset="0"/>
              </a:rPr>
              <a:t>i, sự kiện</a:t>
            </a:r>
            <a:r>
              <a:rPr lang="en-US" sz="2800" b="1" i="1" dirty="0">
                <a:solidFill>
                  <a:srgbClr val="00B0F0"/>
                </a:solidFill>
                <a:latin typeface="Times New Roman" panose="02020603050405020304" pitchFamily="18" charset="0"/>
                <a:cs typeface="Times New Roman" panose="02020603050405020304" pitchFamily="18" charset="0"/>
              </a:rPr>
              <a:t>:</a:t>
            </a:r>
            <a:endParaRPr sz="2800" b="1" i="1" dirty="0">
              <a:solidFill>
                <a:srgbClr val="00B0F0"/>
              </a:solidFill>
              <a:latin typeface="Times New Roman" panose="02020603050405020304" pitchFamily="18" charset="0"/>
              <a:cs typeface="Times New Roman" panose="02020603050405020304" pitchFamily="18" charset="0"/>
            </a:endParaRPr>
          </a:p>
          <a:p>
            <a:endParaRPr b="1" i="1" dirty="0">
              <a:solidFill>
                <a:schemeClr val="hlink"/>
              </a:solidFill>
              <a:latin typeface="Times New Roman" panose="02020603050405020304" pitchFamily="18" charset="0"/>
              <a:ea typeface="Times New Roman" panose="02020603050405020304" pitchFamily="18" charset="0"/>
            </a:endParaRPr>
          </a:p>
        </p:txBody>
      </p:sp>
      <p:sp>
        <p:nvSpPr>
          <p:cNvPr id="20486" name="Rectangle 5"/>
          <p:cNvSpPr/>
          <p:nvPr/>
        </p:nvSpPr>
        <p:spPr>
          <a:xfrm>
            <a:off x="6705600" y="2743200"/>
            <a:ext cx="3733800" cy="368300"/>
          </a:xfrm>
          <a:prstGeom prst="rect">
            <a:avLst/>
          </a:prstGeom>
          <a:noFill/>
          <a:ln w="9525">
            <a:noFill/>
          </a:ln>
        </p:spPr>
        <p:txBody>
          <a:bodyPr>
            <a:spAutoFit/>
          </a:bodyPr>
          <a:p>
            <a:endParaRPr dirty="0">
              <a:latin typeface="Arial" panose="020B0604020202020204" pitchFamily="34" charset="0"/>
            </a:endParaRPr>
          </a:p>
        </p:txBody>
      </p:sp>
      <p:sp>
        <p:nvSpPr>
          <p:cNvPr id="2" name="Rectangle 6"/>
          <p:cNvSpPr/>
          <p:nvPr/>
        </p:nvSpPr>
        <p:spPr>
          <a:xfrm>
            <a:off x="355600" y="1341120"/>
            <a:ext cx="7129780" cy="3603625"/>
          </a:xfrm>
          <a:prstGeom prst="rect">
            <a:avLst/>
          </a:prstGeom>
          <a:noFill/>
          <a:ln w="12700">
            <a:noFill/>
          </a:ln>
        </p:spPr>
        <p:txBody>
          <a:bodyPr anchor="ctr" anchorCtr="0">
            <a:noAutofit/>
          </a:bodyPr>
          <a:p>
            <a:r>
              <a:rPr lang="en-US" sz="2800" b="1" i="1" dirty="0">
                <a:solidFill>
                  <a:srgbClr val="FF0000"/>
                </a:solidFill>
                <a:latin typeface="Times New Roman" panose="02020603050405020304" pitchFamily="18" charset="0"/>
                <a:cs typeface="Times New Roman" panose="02020603050405020304" pitchFamily="18" charset="0"/>
              </a:rPr>
              <a:t>2</a:t>
            </a:r>
            <a:r>
              <a:rPr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rgbClr val="FF0000"/>
                </a:solidFill>
                <a:latin typeface="Times New Roman" panose="02020603050405020304" pitchFamily="18" charset="0"/>
                <a:cs typeface="Times New Roman" panose="02020603050405020304" pitchFamily="18" charset="0"/>
              </a:rPr>
              <a:t>1</a:t>
            </a:r>
            <a:r>
              <a:rPr sz="2800" b="1" i="1" dirty="0">
                <a:solidFill>
                  <a:srgbClr val="FF0000"/>
                </a:solidFill>
                <a:latin typeface="Times New Roman" panose="02020603050405020304" pitchFamily="18" charset="0"/>
                <a:cs typeface="Times New Roman" panose="02020603050405020304" pitchFamily="18" charset="0"/>
              </a:rPr>
              <a:t> Công trình “Cửu Trùng Đ</a:t>
            </a:r>
            <a:r>
              <a:rPr sz="2800" b="1" i="1" dirty="0">
                <a:solidFill>
                  <a:srgbClr val="FF0000"/>
                </a:solidFill>
                <a:latin typeface="Times New Roman" panose="02020603050405020304" pitchFamily="18" charset="0"/>
                <a:ea typeface="Times New Roman" panose="02020603050405020304" pitchFamily="18" charset="0"/>
              </a:rPr>
              <a:t>à</a:t>
            </a:r>
            <a:r>
              <a:rPr sz="2800" b="1" i="1" dirty="0">
                <a:solidFill>
                  <a:srgbClr val="FF0000"/>
                </a:solidFill>
                <a:latin typeface="Times New Roman" panose="02020603050405020304" pitchFamily="18" charset="0"/>
                <a:cs typeface="Times New Roman" panose="02020603050405020304" pitchFamily="18" charset="0"/>
              </a:rPr>
              <a:t>i” m</a:t>
            </a:r>
            <a:r>
              <a:rPr sz="2800" b="1" i="1" dirty="0">
                <a:solidFill>
                  <a:srgbClr val="FF0000"/>
                </a:solidFill>
                <a:latin typeface="Times New Roman" panose="02020603050405020304" pitchFamily="18" charset="0"/>
                <a:ea typeface="Times New Roman" panose="02020603050405020304" pitchFamily="18" charset="0"/>
              </a:rPr>
              <a:t>à</a:t>
            </a:r>
            <a:r>
              <a:rPr sz="2800" b="1" i="1" dirty="0">
                <a:solidFill>
                  <a:srgbClr val="FF0000"/>
                </a:solidFill>
                <a:latin typeface="Times New Roman" panose="02020603050405020304" pitchFamily="18" charset="0"/>
                <a:cs typeface="Times New Roman" panose="02020603050405020304" pitchFamily="18" charset="0"/>
              </a:rPr>
              <a:t> Vũ Như Tô đang xây dựng dở dang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(Nhóm 4)</a:t>
            </a:r>
            <a:endParaRPr sz="2800"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r>
              <a:rPr sz="2400" b="1" dirty="0">
                <a:latin typeface="Times New Roman" panose="02020603050405020304" pitchFamily="18" charset="0"/>
                <a:cs typeface="Times New Roman" panose="02020603050405020304" pitchFamily="18" charset="0"/>
              </a:rPr>
              <a:t>- L</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 một công trình kiến trúc kì vĩ, siêu đẳng.</a:t>
            </a:r>
            <a:endParaRPr sz="2400" b="1" dirty="0">
              <a:latin typeface="Times New Roman" panose="02020603050405020304" pitchFamily="18" charset="0"/>
              <a:cs typeface="Times New Roman" panose="02020603050405020304" pitchFamily="18" charset="0"/>
            </a:endParaRPr>
          </a:p>
          <a:p>
            <a:r>
              <a:rPr sz="2400" b="1" dirty="0">
                <a:latin typeface="Times New Roman" panose="02020603050405020304" pitchFamily="18" charset="0"/>
                <a:cs typeface="Times New Roman" panose="02020603050405020304" pitchFamily="18" charset="0"/>
              </a:rPr>
              <a:t>- Để ho</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n th</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nh công trình đó phải có kiến trúc sư kì t</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i, những người thợ giỏi v</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 sẽ phải huy động rất nhiều tiền bạc, nhân công, vật lực,...</a:t>
            </a:r>
            <a:endParaRPr sz="2400" b="1" dirty="0">
              <a:latin typeface="Times New Roman" panose="02020603050405020304" pitchFamily="18" charset="0"/>
              <a:ea typeface="Times New Roman" panose="02020603050405020304" pitchFamily="18" charset="0"/>
            </a:endParaRPr>
          </a:p>
        </p:txBody>
      </p:sp>
      <p:sp>
        <p:nvSpPr>
          <p:cNvPr id="20488" name="AutoShape 8" descr="Vĩnh biệt Cửu Trùng Đài” – Bi kịch về cái đẹp bị bức tử – Tôi để lại dấu  chân mình trên trảng cỏ xanh"/>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89" name="AutoShape 10" descr="Vĩnh biệt Cửu Trùng Đài” – Bi kịch về cái đẹp bị bức tử – Tôi để lại dấu  chân mình trên trảng cỏ xanh"/>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90" name="AutoShape 12" descr="Vĩnh biệt Cửu Trùng Đài” – Bi kịch về cái đẹp bị bức tử – Tôi để lại dấu  chân mình trên trảng cỏ xanh"/>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91" name="AutoShape 14" descr="Top 8 Bài văn phân tích đoạn trích &quot;Vĩnh biệt Cửu Trùng Đài&quot; của Nguyễn Huy  Tưởng - toplist.vn"/>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sp>
        <p:nvSpPr>
          <p:cNvPr id="20492" name="AutoShape 16" descr="Top 8 Bài văn phân tích đoạn trích &quot;Vĩnh biệt Cửu Trùng Đài&quot; của Nguyễn Huy  Tưởng - toplist.vn"/>
          <p:cNvSpPr>
            <a:spLocks noChangeAspect="1"/>
          </p:cNvSpPr>
          <p:nvPr/>
        </p:nvSpPr>
        <p:spPr>
          <a:xfrm>
            <a:off x="1679575" y="-144462"/>
            <a:ext cx="304800" cy="304800"/>
          </a:xfrm>
          <a:prstGeom prst="rect">
            <a:avLst/>
          </a:prstGeom>
          <a:noFill/>
          <a:ln w="9525">
            <a:noFill/>
          </a:ln>
        </p:spPr>
        <p:txBody>
          <a:bodyPr/>
          <a:p>
            <a:endParaRPr dirty="0">
              <a:latin typeface="Arial" panose="020B0604020202020204" pitchFamily="34" charset="0"/>
            </a:endParaRPr>
          </a:p>
        </p:txBody>
      </p:sp>
      <p:pic>
        <p:nvPicPr>
          <p:cNvPr id="13" name="Picture 12" descr="h.ảnh CTĐài.jpg"/>
          <p:cNvPicPr>
            <a:picLocks noChangeAspect="1"/>
          </p:cNvPicPr>
          <p:nvPr/>
        </p:nvPicPr>
        <p:blipFill>
          <a:blip r:embed="rId1"/>
          <a:stretch>
            <a:fillRect/>
          </a:stretch>
        </p:blipFill>
        <p:spPr>
          <a:xfrm>
            <a:off x="7547610" y="417830"/>
            <a:ext cx="4474210" cy="50888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checkerboard(across)">
                                      <p:cBhvr>
                                        <p:cTn id="12" dur="500"/>
                                        <p:tgtEl>
                                          <p:spTgt spid="1434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4347" grpId="0"/>
      <p:bldP spid="9"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7" name="Text Box 11"/>
          <p:cNvSpPr txBox="1"/>
          <p:nvPr/>
        </p:nvSpPr>
        <p:spPr>
          <a:xfrm>
            <a:off x="242570" y="274320"/>
            <a:ext cx="6488430" cy="768985"/>
          </a:xfrm>
          <a:prstGeom prst="rect">
            <a:avLst/>
          </a:prstGeom>
          <a:noFill/>
          <a:ln w="9525">
            <a:noFill/>
          </a:ln>
        </p:spPr>
        <p:txBody>
          <a:bodyPr>
            <a:noAutofit/>
          </a:bodyPr>
          <a:p>
            <a:r>
              <a:rPr sz="2800" b="1" i="1" dirty="0">
                <a:solidFill>
                  <a:srgbClr val="00B0F0"/>
                </a:solidFill>
                <a:latin typeface="Times New Roman" panose="02020603050405020304" pitchFamily="18" charset="0"/>
                <a:cs typeface="Times New Roman" panose="02020603050405020304" pitchFamily="18" charset="0"/>
              </a:rPr>
              <a:t>2. Chi tiết tiêu biểu, đề t</a:t>
            </a:r>
            <a:r>
              <a:rPr sz="2800" b="1" i="1" dirty="0">
                <a:solidFill>
                  <a:srgbClr val="00B0F0"/>
                </a:solidFill>
                <a:latin typeface="Times New Roman" panose="02020603050405020304" pitchFamily="18" charset="0"/>
                <a:ea typeface="Times New Roman" panose="02020603050405020304" pitchFamily="18" charset="0"/>
              </a:rPr>
              <a:t>à</a:t>
            </a:r>
            <a:r>
              <a:rPr sz="2800" b="1" i="1" dirty="0">
                <a:solidFill>
                  <a:srgbClr val="00B0F0"/>
                </a:solidFill>
                <a:latin typeface="Times New Roman" panose="02020603050405020304" pitchFamily="18" charset="0"/>
                <a:cs typeface="Times New Roman" panose="02020603050405020304" pitchFamily="18" charset="0"/>
              </a:rPr>
              <a:t>i, sự kiện</a:t>
            </a:r>
            <a:r>
              <a:rPr lang="en-US" sz="2800" b="1" i="1" dirty="0">
                <a:solidFill>
                  <a:srgbClr val="00B0F0"/>
                </a:solidFill>
                <a:latin typeface="Times New Roman" panose="02020603050405020304" pitchFamily="18" charset="0"/>
                <a:cs typeface="Times New Roman" panose="02020603050405020304" pitchFamily="18" charset="0"/>
              </a:rPr>
              <a:t>:</a:t>
            </a:r>
            <a:endParaRPr lang="en-US" sz="2800" b="1" i="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242570" y="821055"/>
            <a:ext cx="10044430" cy="1085850"/>
          </a:xfrm>
          <a:prstGeom prst="rect">
            <a:avLst/>
          </a:prstGeom>
          <a:noFill/>
          <a:ln w="9525">
            <a:noFill/>
          </a:ln>
        </p:spPr>
        <p:txBody>
          <a:bodyPr>
            <a:noAutofit/>
          </a:bodyPr>
          <a:p>
            <a:r>
              <a:rPr lang="en-US" sz="2800" b="1" i="1" dirty="0">
                <a:solidFill>
                  <a:srgbClr val="FF0000"/>
                </a:solidFill>
                <a:latin typeface="Times New Roman" panose="02020603050405020304" pitchFamily="18" charset="0"/>
                <a:cs typeface="Times New Roman" panose="02020603050405020304" pitchFamily="18" charset="0"/>
              </a:rPr>
              <a:t>2</a:t>
            </a:r>
            <a:r>
              <a:rPr lang="en-US" sz="2800" b="1" dirty="0">
                <a:solidFill>
                  <a:srgbClr val="FF0000"/>
                </a:solidFill>
                <a:latin typeface="Times New Roman" panose="02020603050405020304" pitchFamily="18" charset="0"/>
                <a:cs typeface="Times New Roman" panose="02020603050405020304" pitchFamily="18" charset="0"/>
              </a:rPr>
              <a:t>.2</a:t>
            </a:r>
            <a:r>
              <a:rPr sz="2800" b="1" dirty="0">
                <a:solidFill>
                  <a:srgbClr val="FF0000"/>
                </a:solidFill>
                <a:latin typeface="Times New Roman" panose="02020603050405020304" pitchFamily="18" charset="0"/>
                <a:cs typeface="Times New Roman" panose="02020603050405020304" pitchFamily="18" charset="0"/>
              </a:rPr>
              <a:t>. Cửu Trùng Đ</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i có phải “l</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nguyên nhân gây nên bạo loạn v</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kết cuộc bi thảm ở cuối Hồi V</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(Nhóm 4)</a:t>
            </a:r>
            <a:endParaRPr sz="2800" b="1" dirty="0">
              <a:solidFill>
                <a:srgbClr val="FF0000"/>
              </a:solidFill>
              <a:latin typeface="Times New Roman" panose="02020603050405020304" pitchFamily="18" charset="0"/>
              <a:cs typeface="Times New Roman" panose="02020603050405020304" pitchFamily="18" charset="0"/>
            </a:endParaRPr>
          </a:p>
          <a:p>
            <a:endParaRP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7" name="Diagram 16"/>
          <p:cNvGraphicFramePr/>
          <p:nvPr/>
        </p:nvGraphicFramePr>
        <p:xfrm>
          <a:off x="146050" y="1779270"/>
          <a:ext cx="12198350" cy="46323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checkerboard(across)">
                                      <p:cBhvr>
                                        <p:cTn id="7" dur="500"/>
                                        <p:tgtEl>
                                          <p:spTgt spid="1434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643255" y="302260"/>
            <a:ext cx="6511925" cy="521970"/>
          </a:xfrm>
          <a:prstGeom prst="rect">
            <a:avLst/>
          </a:prstGeom>
          <a:noFill/>
          <a:ln w="9525">
            <a:noFill/>
          </a:ln>
        </p:spPr>
        <p:txBody>
          <a:bodyPr wrap="square">
            <a:spAutoFit/>
          </a:bodyPr>
          <a:p>
            <a:r>
              <a:rPr sz="2800" b="1" dirty="0">
                <a:latin typeface="Times New Roman" panose="02020603050405020304" pitchFamily="18" charset="0"/>
                <a:cs typeface="Times New Roman" panose="02020603050405020304" pitchFamily="18" charset="0"/>
              </a:rPr>
              <a:t>I</a:t>
            </a:r>
            <a:r>
              <a:rPr lang="en-US" sz="2800" b="1" dirty="0">
                <a:latin typeface="Times New Roman" panose="02020603050405020304" pitchFamily="18" charset="0"/>
                <a:cs typeface="Times New Roman" panose="02020603050405020304" pitchFamily="18" charset="0"/>
              </a:rPr>
              <a:t>I</a:t>
            </a:r>
            <a:r>
              <a:rPr sz="2800" b="1" dirty="0">
                <a:latin typeface="Times New Roman" panose="02020603050405020304" pitchFamily="18" charset="0"/>
                <a:cs typeface="Times New Roman" panose="02020603050405020304" pitchFamily="18" charset="0"/>
              </a:rPr>
              <a:t>I. Khám phá văn bản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347" name="Text Box 11"/>
          <p:cNvSpPr txBox="1"/>
          <p:nvPr/>
        </p:nvSpPr>
        <p:spPr>
          <a:xfrm>
            <a:off x="826770" y="817880"/>
            <a:ext cx="8393430" cy="521970"/>
          </a:xfrm>
          <a:prstGeom prst="rect">
            <a:avLst/>
          </a:prstGeom>
          <a:noFill/>
          <a:ln w="9525">
            <a:noFill/>
          </a:ln>
        </p:spPr>
        <p:txBody>
          <a:bodyPr wrap="square">
            <a:spAutoFit/>
          </a:bodyPr>
          <a:p>
            <a:r>
              <a:rPr sz="2800" b="1" i="1" dirty="0">
                <a:solidFill>
                  <a:srgbClr val="00B0F0"/>
                </a:solidFill>
                <a:latin typeface="Times New Roman" panose="02020603050405020304" pitchFamily="18" charset="0"/>
                <a:cs typeface="Times New Roman" panose="02020603050405020304" pitchFamily="18" charset="0"/>
              </a:rPr>
              <a:t>2. Chi tiết tiêu biểu, đề t</a:t>
            </a:r>
            <a:r>
              <a:rPr sz="2800" b="1" i="1" dirty="0">
                <a:solidFill>
                  <a:srgbClr val="00B0F0"/>
                </a:solidFill>
                <a:latin typeface="Times New Roman" panose="02020603050405020304" pitchFamily="18" charset="0"/>
                <a:ea typeface="Times New Roman" panose="02020603050405020304" pitchFamily="18" charset="0"/>
              </a:rPr>
              <a:t>à</a:t>
            </a:r>
            <a:r>
              <a:rPr sz="2800" b="1" i="1" dirty="0">
                <a:solidFill>
                  <a:srgbClr val="00B0F0"/>
                </a:solidFill>
                <a:latin typeface="Times New Roman" panose="02020603050405020304" pitchFamily="18" charset="0"/>
                <a:cs typeface="Times New Roman" panose="02020603050405020304" pitchFamily="18" charset="0"/>
              </a:rPr>
              <a:t>i, sự kiện</a:t>
            </a:r>
            <a:r>
              <a:rPr lang="en-US" sz="2800" b="1" i="1" dirty="0">
                <a:solidFill>
                  <a:srgbClr val="00B0F0"/>
                </a:solidFill>
                <a:latin typeface="Times New Roman" panose="02020603050405020304" pitchFamily="18" charset="0"/>
                <a:cs typeface="Times New Roman" panose="02020603050405020304" pitchFamily="18" charset="0"/>
              </a:rPr>
              <a:t>:</a:t>
            </a:r>
            <a:r>
              <a:rPr sz="2800" b="1" i="1" dirty="0">
                <a:solidFill>
                  <a:srgbClr val="00B0F0"/>
                </a:solidFill>
                <a:latin typeface="Times New Roman" panose="02020603050405020304" pitchFamily="18" charset="0"/>
                <a:cs typeface="Times New Roman" panose="02020603050405020304" pitchFamily="18" charset="0"/>
              </a:rPr>
              <a:t> </a:t>
            </a:r>
            <a:endParaRPr sz="2800" i="1" dirty="0">
              <a:solidFill>
                <a:srgbClr val="00B0F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1524000" y="0"/>
            <a:ext cx="9144000" cy="521970"/>
          </a:xfrm>
          <a:prstGeom prst="rect">
            <a:avLst/>
          </a:prstGeom>
          <a:noFill/>
          <a:ln w="9525">
            <a:noFill/>
          </a:ln>
        </p:spPr>
        <p:txBody>
          <a:bodyPr>
            <a:spAutoFit/>
          </a:bodyPr>
          <a:p>
            <a:pPr algn="ctr"/>
            <a:endParaRPr sz="2800" b="1" u="sng" dirty="0">
              <a:latin typeface="Times New Roman" panose="02020603050405020304" pitchFamily="18" charset="0"/>
              <a:ea typeface="Times New Roman" panose="02020603050405020304" pitchFamily="18" charset="0"/>
            </a:endParaRPr>
          </a:p>
        </p:txBody>
      </p:sp>
      <p:sp>
        <p:nvSpPr>
          <p:cNvPr id="9" name="Rectangle 8"/>
          <p:cNvSpPr/>
          <p:nvPr/>
        </p:nvSpPr>
        <p:spPr>
          <a:xfrm>
            <a:off x="826770" y="1351280"/>
            <a:ext cx="9460230" cy="953135"/>
          </a:xfrm>
          <a:prstGeom prst="rect">
            <a:avLst/>
          </a:prstGeom>
          <a:noFill/>
          <a:ln w="9525">
            <a:noFill/>
          </a:ln>
        </p:spPr>
        <p:txBody>
          <a:bodyPr wrap="square">
            <a:spAutoFit/>
          </a:bodyPr>
          <a:p>
            <a:r>
              <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2.3</a:t>
            </a:r>
            <a:r>
              <a:rPr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Mất mát  nhân vật Vũ Như Tô phải gánh chịu</a:t>
            </a:r>
            <a:r>
              <a:rPr lang="en-US" sz="2800" b="1" i="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sz="28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sz="2800" dirty="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Diagram 7"/>
          <p:cNvGraphicFramePr/>
          <p:nvPr/>
        </p:nvGraphicFramePr>
        <p:xfrm>
          <a:off x="1746250" y="1974850"/>
          <a:ext cx="9823450" cy="39687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Rectangle 10"/>
          <p:cNvSpPr/>
          <p:nvPr/>
        </p:nvSpPr>
        <p:spPr>
          <a:xfrm>
            <a:off x="1821815" y="6019800"/>
            <a:ext cx="10370185" cy="836930"/>
          </a:xfrm>
          <a:prstGeom prst="rect">
            <a:avLst/>
          </a:prstGeom>
        </p:spPr>
        <p:style>
          <a:lnRef idx="3">
            <a:schemeClr val="lt1"/>
          </a:lnRef>
          <a:fillRef idx="1">
            <a:schemeClr val="accent2"/>
          </a:fillRef>
          <a:effectRef idx="1">
            <a:schemeClr val="accent2"/>
          </a:effectRef>
          <a:fontRef idx="minor">
            <a:schemeClr val="lt1"/>
          </a:fontRef>
        </p:style>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lt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Ông</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rơi</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cảnh</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bi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đát</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tột</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cùng</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tất</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cả, Cửu Trùng Đài bị đốt</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=&gt;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thúc quen</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thuộc</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thể</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loại</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bi </a:t>
            </a:r>
            <a:r>
              <a:rPr kumimoji="0" lang="en-US" sz="2400" b="1" i="0" u="none" strike="noStrike" kern="1200" cap="none" spc="0" normalizeH="0" baseline="0" noProof="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kịch</a:t>
            </a:r>
            <a:r>
              <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15" name="Mũi tên: Cong Phải 1"/>
          <p:cNvSpPr/>
          <p:nvPr/>
        </p:nvSpPr>
        <p:spPr>
          <a:xfrm>
            <a:off x="831850" y="5715000"/>
            <a:ext cx="914400" cy="761999"/>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7" name="Picture 6"/>
          <p:cNvPicPr>
            <a:picLocks noChangeAspect="1"/>
          </p:cNvPicPr>
          <p:nvPr/>
        </p:nvPicPr>
        <p:blipFill>
          <a:blip r:embed="rId6"/>
          <a:stretch>
            <a:fillRect/>
          </a:stretch>
        </p:blipFill>
        <p:spPr>
          <a:xfrm rot="480000">
            <a:off x="9194165" y="2417445"/>
            <a:ext cx="2760345" cy="342709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7"/>
          <a:srcRect r="36043" b="5845"/>
          <a:stretch>
            <a:fillRect/>
          </a:stretch>
        </p:blipFill>
        <p:spPr>
          <a:xfrm>
            <a:off x="107950" y="2315845"/>
            <a:ext cx="3922395" cy="32550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ox(in)">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47"/>
                                        </p:tgtEl>
                                        <p:attrNameLst>
                                          <p:attrName>style.visibility</p:attrName>
                                        </p:attrNameLst>
                                      </p:cBhvr>
                                      <p:to>
                                        <p:strVal val="visible"/>
                                      </p:to>
                                    </p:set>
                                    <p:animEffect transition="in" filter="checkerboard(across)">
                                      <p:cBhvr>
                                        <p:cTn id="17" dur="500"/>
                                        <p:tgtEl>
                                          <p:spTgt spid="1434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4347" grpId="0"/>
      <p:bldP spid="10"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alaxy in sp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057"/>
            <a:ext cx="12192000" cy="6864056"/>
          </a:xfrm>
          <a:prstGeom prst="rect">
            <a:avLst/>
          </a:prstGeom>
        </p:spPr>
      </p:pic>
      <p:sp>
        <p:nvSpPr>
          <p:cNvPr id="29" name="TextBox 28"/>
          <p:cNvSpPr txBox="1"/>
          <p:nvPr/>
        </p:nvSpPr>
        <p:spPr>
          <a:xfrm>
            <a:off x="2381758" y="502920"/>
            <a:ext cx="340150" cy="461663"/>
          </a:xfrm>
          <a:prstGeom prst="rect">
            <a:avLst/>
          </a:prstGeom>
          <a:noFill/>
        </p:spPr>
        <p:txBody>
          <a:bodyPr wrap="none" lIns="91436" tIns="45719" rIns="91436" bIns="45719" rtlCol="0">
            <a:spAutoFit/>
          </a:bodyPr>
          <a:lstStyle/>
          <a:p>
            <a:pPr defTabSz="685800">
              <a:defRPr/>
            </a:pPr>
            <a:r>
              <a:rPr lang="en-US" sz="2400" b="1" dirty="0">
                <a:solidFill>
                  <a:prstClr val="white"/>
                </a:solidFill>
                <a:latin typeface="Calibri" panose="020F0502020204030204"/>
                <a:cs typeface="Arial" panose="020B0604020202020204"/>
                <a:sym typeface="Arial" panose="020B0604020202020204"/>
              </a:rPr>
              <a:t>1</a:t>
            </a:r>
            <a:endParaRPr lang="en-US" sz="2400" b="1" dirty="0">
              <a:solidFill>
                <a:prstClr val="white"/>
              </a:solidFill>
              <a:latin typeface="Calibri" panose="020F0502020204030204"/>
              <a:cs typeface="Arial" panose="020B0604020202020204"/>
              <a:sym typeface="Arial" panose="020B0604020202020204"/>
            </a:endParaRPr>
          </a:p>
        </p:txBody>
      </p:sp>
      <p:sp>
        <p:nvSpPr>
          <p:cNvPr id="51" name="5-Point Star 50">
            <a:hlinkClick r:id="" action="ppaction://noaction"/>
          </p:cNvPr>
          <p:cNvSpPr/>
          <p:nvPr/>
        </p:nvSpPr>
        <p:spPr>
          <a:xfrm>
            <a:off x="2381757" y="792998"/>
            <a:ext cx="918531" cy="624323"/>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52" name="TextBox 51"/>
          <p:cNvSpPr txBox="1"/>
          <p:nvPr/>
        </p:nvSpPr>
        <p:spPr>
          <a:xfrm>
            <a:off x="3533335" y="1897021"/>
            <a:ext cx="340150" cy="461663"/>
          </a:xfrm>
          <a:prstGeom prst="rect">
            <a:avLst/>
          </a:prstGeom>
          <a:noFill/>
        </p:spPr>
        <p:txBody>
          <a:bodyPr wrap="none" lIns="91436" tIns="45719" rIns="91436" bIns="45719" rtlCol="0">
            <a:spAutoFit/>
          </a:bodyPr>
          <a:lstStyle/>
          <a:p>
            <a:pPr defTabSz="685800">
              <a:defRPr/>
            </a:pPr>
            <a:r>
              <a:rPr lang="en-US" sz="2400" b="1">
                <a:solidFill>
                  <a:prstClr val="white"/>
                </a:solidFill>
                <a:latin typeface="Calibri" panose="020F0502020204030204"/>
                <a:cs typeface="Arial" panose="020B0604020202020204"/>
                <a:sym typeface="Arial" panose="020B0604020202020204"/>
              </a:rPr>
              <a:t>2</a:t>
            </a:r>
            <a:endParaRPr lang="en-US" sz="2400" b="1">
              <a:solidFill>
                <a:prstClr val="white"/>
              </a:solidFill>
              <a:latin typeface="Calibri" panose="020F0502020204030204"/>
              <a:cs typeface="Arial" panose="020B0604020202020204"/>
              <a:sym typeface="Arial" panose="020B0604020202020204"/>
            </a:endParaRPr>
          </a:p>
        </p:txBody>
      </p:sp>
      <p:sp>
        <p:nvSpPr>
          <p:cNvPr id="53" name="5-Point Star 52">
            <a:hlinkClick r:id="" action="ppaction://noaction"/>
          </p:cNvPr>
          <p:cNvSpPr/>
          <p:nvPr/>
        </p:nvSpPr>
        <p:spPr>
          <a:xfrm>
            <a:off x="3300288" y="2222681"/>
            <a:ext cx="1047425" cy="94600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54" name="TextBox 53"/>
          <p:cNvSpPr txBox="1"/>
          <p:nvPr/>
        </p:nvSpPr>
        <p:spPr>
          <a:xfrm>
            <a:off x="6346090" y="1249135"/>
            <a:ext cx="340150" cy="461663"/>
          </a:xfrm>
          <a:prstGeom prst="rect">
            <a:avLst/>
          </a:prstGeom>
          <a:noFill/>
        </p:spPr>
        <p:txBody>
          <a:bodyPr wrap="none" lIns="91436" tIns="45719" rIns="91436" bIns="45719" rtlCol="0">
            <a:spAutoFit/>
          </a:bodyPr>
          <a:lstStyle/>
          <a:p>
            <a:pPr defTabSz="685800">
              <a:defRPr/>
            </a:pPr>
            <a:r>
              <a:rPr lang="en-US" sz="2400" b="1">
                <a:solidFill>
                  <a:prstClr val="white"/>
                </a:solidFill>
                <a:latin typeface="Calibri" panose="020F0502020204030204"/>
                <a:cs typeface="Arial" panose="020B0604020202020204"/>
                <a:sym typeface="Arial" panose="020B0604020202020204"/>
              </a:rPr>
              <a:t>5</a:t>
            </a:r>
            <a:endParaRPr lang="en-US" sz="2400" b="1">
              <a:solidFill>
                <a:prstClr val="white"/>
              </a:solidFill>
              <a:latin typeface="Calibri" panose="020F0502020204030204"/>
              <a:cs typeface="Arial" panose="020B0604020202020204"/>
              <a:sym typeface="Arial" panose="020B0604020202020204"/>
            </a:endParaRPr>
          </a:p>
        </p:txBody>
      </p:sp>
      <p:sp>
        <p:nvSpPr>
          <p:cNvPr id="55" name="5-Point Star 54">
            <a:hlinkClick r:id="" action="ppaction://noaction"/>
          </p:cNvPr>
          <p:cNvSpPr/>
          <p:nvPr/>
        </p:nvSpPr>
        <p:spPr>
          <a:xfrm>
            <a:off x="6113044" y="1574796"/>
            <a:ext cx="1150398" cy="1106064"/>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56" name="TextBox 55"/>
          <p:cNvSpPr txBox="1"/>
          <p:nvPr/>
        </p:nvSpPr>
        <p:spPr>
          <a:xfrm>
            <a:off x="10208057" y="1989597"/>
            <a:ext cx="340150" cy="461663"/>
          </a:xfrm>
          <a:prstGeom prst="rect">
            <a:avLst/>
          </a:prstGeom>
          <a:noFill/>
        </p:spPr>
        <p:txBody>
          <a:bodyPr wrap="none" lIns="91436" tIns="45719" rIns="91436" bIns="45719" rtlCol="0">
            <a:spAutoFit/>
          </a:bodyPr>
          <a:lstStyle/>
          <a:p>
            <a:pPr defTabSz="685800">
              <a:defRPr/>
            </a:pPr>
            <a:r>
              <a:rPr lang="en-US" sz="2400" b="1" dirty="0">
                <a:solidFill>
                  <a:prstClr val="white"/>
                </a:solidFill>
                <a:latin typeface="Calibri" panose="020F0502020204030204"/>
                <a:cs typeface="Arial" panose="020B0604020202020204"/>
                <a:sym typeface="Arial" panose="020B0604020202020204"/>
              </a:rPr>
              <a:t>6</a:t>
            </a:r>
            <a:endParaRPr lang="en-US" sz="2400" b="1" dirty="0">
              <a:solidFill>
                <a:prstClr val="white"/>
              </a:solidFill>
              <a:latin typeface="Calibri" panose="020F0502020204030204"/>
              <a:cs typeface="Arial" panose="020B0604020202020204"/>
              <a:sym typeface="Arial" panose="020B0604020202020204"/>
            </a:endParaRPr>
          </a:p>
        </p:txBody>
      </p:sp>
      <p:sp>
        <p:nvSpPr>
          <p:cNvPr id="57" name="5-Point Star 56">
            <a:hlinkClick r:id="" action="ppaction://noaction"/>
          </p:cNvPr>
          <p:cNvSpPr/>
          <p:nvPr/>
        </p:nvSpPr>
        <p:spPr>
          <a:xfrm>
            <a:off x="9956800" y="1417320"/>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58" name="TextBox 57"/>
          <p:cNvSpPr txBox="1"/>
          <p:nvPr/>
        </p:nvSpPr>
        <p:spPr>
          <a:xfrm>
            <a:off x="8489170" y="3887300"/>
            <a:ext cx="340150" cy="461663"/>
          </a:xfrm>
          <a:prstGeom prst="rect">
            <a:avLst/>
          </a:prstGeom>
          <a:noFill/>
        </p:spPr>
        <p:txBody>
          <a:bodyPr wrap="none" lIns="91436" tIns="45719" rIns="91436" bIns="45719" rtlCol="0">
            <a:spAutoFit/>
          </a:bodyPr>
          <a:lstStyle/>
          <a:p>
            <a:pPr defTabSz="685800">
              <a:defRPr/>
            </a:pPr>
            <a:r>
              <a:rPr lang="en-US" sz="2400" b="1">
                <a:solidFill>
                  <a:prstClr val="white"/>
                </a:solidFill>
                <a:latin typeface="Calibri" panose="020F0502020204030204"/>
                <a:cs typeface="Arial" panose="020B0604020202020204"/>
                <a:sym typeface="Arial" panose="020B0604020202020204"/>
              </a:rPr>
              <a:t>4</a:t>
            </a:r>
            <a:endParaRPr lang="en-US" sz="2400" b="1">
              <a:solidFill>
                <a:prstClr val="white"/>
              </a:solidFill>
              <a:latin typeface="Calibri" panose="020F0502020204030204"/>
              <a:cs typeface="Arial" panose="020B0604020202020204"/>
              <a:sym typeface="Arial" panose="020B0604020202020204"/>
            </a:endParaRPr>
          </a:p>
        </p:txBody>
      </p:sp>
      <p:sp>
        <p:nvSpPr>
          <p:cNvPr id="59" name="5-Point Star 58">
            <a:hlinkClick r:id="" action="ppaction://noaction"/>
          </p:cNvPr>
          <p:cNvSpPr/>
          <p:nvPr/>
        </p:nvSpPr>
        <p:spPr>
          <a:xfrm>
            <a:off x="8845797" y="3611881"/>
            <a:ext cx="907803" cy="7056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62" name="TextBox 61"/>
          <p:cNvSpPr txBox="1"/>
          <p:nvPr/>
        </p:nvSpPr>
        <p:spPr>
          <a:xfrm>
            <a:off x="750959" y="2219197"/>
            <a:ext cx="340150" cy="461663"/>
          </a:xfrm>
          <a:prstGeom prst="rect">
            <a:avLst/>
          </a:prstGeom>
          <a:noFill/>
        </p:spPr>
        <p:txBody>
          <a:bodyPr wrap="none" lIns="91436" tIns="45719" rIns="91436" bIns="45719" rtlCol="0">
            <a:spAutoFit/>
          </a:bodyPr>
          <a:lstStyle/>
          <a:p>
            <a:pPr defTabSz="685800">
              <a:defRPr/>
            </a:pPr>
            <a:r>
              <a:rPr lang="en-US" sz="2400" b="1">
                <a:solidFill>
                  <a:prstClr val="white"/>
                </a:solidFill>
                <a:latin typeface="Calibri" panose="020F0502020204030204"/>
                <a:cs typeface="Arial" panose="020B0604020202020204"/>
                <a:sym typeface="Arial" panose="020B0604020202020204"/>
              </a:rPr>
              <a:t>3</a:t>
            </a:r>
            <a:endParaRPr lang="en-US" sz="2400" b="1">
              <a:solidFill>
                <a:prstClr val="white"/>
              </a:solidFill>
              <a:latin typeface="Calibri" panose="020F0502020204030204"/>
              <a:cs typeface="Arial" panose="020B0604020202020204"/>
              <a:sym typeface="Arial" panose="020B0604020202020204"/>
            </a:endParaRPr>
          </a:p>
        </p:txBody>
      </p:sp>
      <p:sp>
        <p:nvSpPr>
          <p:cNvPr id="63" name="5-Point Star 62">
            <a:hlinkClick r:id="" action="ppaction://noaction"/>
          </p:cNvPr>
          <p:cNvSpPr/>
          <p:nvPr/>
        </p:nvSpPr>
        <p:spPr>
          <a:xfrm>
            <a:off x="732696" y="2544860"/>
            <a:ext cx="977861" cy="6735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68" name="TextBox 67"/>
          <p:cNvSpPr txBox="1"/>
          <p:nvPr/>
        </p:nvSpPr>
        <p:spPr>
          <a:xfrm>
            <a:off x="5231373" y="4272639"/>
            <a:ext cx="340150" cy="461663"/>
          </a:xfrm>
          <a:prstGeom prst="rect">
            <a:avLst/>
          </a:prstGeom>
          <a:noFill/>
        </p:spPr>
        <p:txBody>
          <a:bodyPr wrap="none" lIns="91436" tIns="45719" rIns="91436" bIns="45719" rtlCol="0">
            <a:spAutoFit/>
          </a:bodyPr>
          <a:lstStyle/>
          <a:p>
            <a:pPr defTabSz="685800">
              <a:defRPr/>
            </a:pPr>
            <a:r>
              <a:rPr lang="en-US" sz="2400" b="1" dirty="0">
                <a:solidFill>
                  <a:prstClr val="white"/>
                </a:solidFill>
                <a:latin typeface="Calibri" panose="020F0502020204030204"/>
                <a:cs typeface="Arial" panose="020B0604020202020204"/>
                <a:sym typeface="Arial" panose="020B0604020202020204"/>
              </a:rPr>
              <a:t>7</a:t>
            </a:r>
            <a:endParaRPr lang="en-US" sz="2400" b="1" dirty="0">
              <a:solidFill>
                <a:prstClr val="white"/>
              </a:solidFill>
              <a:latin typeface="Calibri" panose="020F0502020204030204"/>
              <a:cs typeface="Arial" panose="020B0604020202020204"/>
              <a:sym typeface="Arial" panose="020B0604020202020204"/>
            </a:endParaRPr>
          </a:p>
        </p:txBody>
      </p:sp>
      <p:sp>
        <p:nvSpPr>
          <p:cNvPr id="69" name="5-Point Star 68">
            <a:hlinkClick r:id="" action="ppaction://noaction"/>
          </p:cNvPr>
          <p:cNvSpPr/>
          <p:nvPr/>
        </p:nvSpPr>
        <p:spPr>
          <a:xfrm>
            <a:off x="4554747" y="4118131"/>
            <a:ext cx="1033254" cy="45077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endParaRPr lang="en-US" sz="1400">
              <a:solidFill>
                <a:prstClr val="white"/>
              </a:solidFill>
              <a:latin typeface="Calibri" panose="020F0502020204030204"/>
              <a:sym typeface="Arial" panose="020B0604020202020204"/>
            </a:endParaRPr>
          </a:p>
        </p:txBody>
      </p:sp>
      <p:sp>
        <p:nvSpPr>
          <p:cNvPr id="71" name="Rectangle 70"/>
          <p:cNvSpPr/>
          <p:nvPr/>
        </p:nvSpPr>
        <p:spPr>
          <a:xfrm>
            <a:off x="3626682" y="5422593"/>
            <a:ext cx="6496836" cy="1069520"/>
          </a:xfrm>
          <a:prstGeom prst="rect">
            <a:avLst/>
          </a:prstGeom>
          <a:noFill/>
        </p:spPr>
        <p:txBody>
          <a:bodyPr wrap="none" lIns="68577" tIns="34288" rIns="68577" bIns="34288">
            <a:spAutoFit/>
          </a:bodyPr>
          <a:lstStyle/>
          <a:p>
            <a:pPr algn="ctr" defTabSz="685800">
              <a:defRPr/>
            </a:pP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panose="020B0604020202020204"/>
                <a:sym typeface="Arial" panose="020B0604020202020204"/>
              </a:rPr>
              <a:t>Ngôi</a:t>
            </a:r>
            <a:r>
              <a:rPr lang="en-US" sz="65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panose="020B0604020202020204"/>
                <a:sym typeface="Arial" panose="020B0604020202020204"/>
              </a:rPr>
              <a:t> </a:t>
            </a: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panose="020B0604020202020204"/>
                <a:sym typeface="Arial" panose="020B0604020202020204"/>
              </a:rPr>
              <a:t>sao</a:t>
            </a:r>
            <a:r>
              <a:rPr lang="en-US" sz="65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panose="020B0604020202020204"/>
                <a:sym typeface="Arial" panose="020B0604020202020204"/>
              </a:rPr>
              <a:t> may </a:t>
            </a: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panose="020B0604020202020204"/>
                <a:sym typeface="Arial" panose="020B0604020202020204"/>
              </a:rPr>
              <a:t>mắn</a:t>
            </a:r>
            <a:endParaRPr lang="en-US" sz="65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panose="020B0604020202020204"/>
              <a:sym typeface="Arial" panose="020B0604020202020204"/>
            </a:endParaRPr>
          </a:p>
        </p:txBody>
      </p:sp>
      <p:pic>
        <p:nvPicPr>
          <p:cNvPr id="73" name="Picture 72"/>
          <p:cNvPicPr>
            <a:picLocks noChangeAspect="1"/>
          </p:cNvPicPr>
          <p:nvPr/>
        </p:nvPicPr>
        <p:blipFill>
          <a:blip r:embed="rId2"/>
          <a:stretch>
            <a:fillRect/>
          </a:stretch>
        </p:blipFill>
        <p:spPr>
          <a:xfrm>
            <a:off x="2173511" y="3168687"/>
            <a:ext cx="149975" cy="99502"/>
          </a:xfrm>
          <a:prstGeom prst="rect">
            <a:avLst/>
          </a:prstGeom>
        </p:spPr>
      </p:pic>
      <p:pic>
        <p:nvPicPr>
          <p:cNvPr id="76" name="Picture 75"/>
          <p:cNvPicPr>
            <a:picLocks noChangeAspect="1"/>
          </p:cNvPicPr>
          <p:nvPr/>
        </p:nvPicPr>
        <p:blipFill>
          <a:blip r:embed="rId2"/>
          <a:stretch>
            <a:fillRect/>
          </a:stretch>
        </p:blipFill>
        <p:spPr>
          <a:xfrm>
            <a:off x="4817129" y="1859268"/>
            <a:ext cx="247651" cy="164306"/>
          </a:xfrm>
          <a:prstGeom prst="rect">
            <a:avLst/>
          </a:prstGeom>
        </p:spPr>
      </p:pic>
      <p:pic>
        <p:nvPicPr>
          <p:cNvPr id="77" name="Picture 76"/>
          <p:cNvPicPr>
            <a:picLocks noChangeAspect="1"/>
          </p:cNvPicPr>
          <p:nvPr/>
        </p:nvPicPr>
        <p:blipFill>
          <a:blip r:embed="rId2"/>
          <a:stretch>
            <a:fillRect/>
          </a:stretch>
        </p:blipFill>
        <p:spPr>
          <a:xfrm>
            <a:off x="11077168" y="2256886"/>
            <a:ext cx="206475" cy="136988"/>
          </a:xfrm>
          <a:prstGeom prst="rect">
            <a:avLst/>
          </a:prstGeom>
        </p:spPr>
      </p:pic>
      <p:pic>
        <p:nvPicPr>
          <p:cNvPr id="79" name="Picture 78"/>
          <p:cNvPicPr>
            <a:picLocks noChangeAspect="1"/>
          </p:cNvPicPr>
          <p:nvPr/>
        </p:nvPicPr>
        <p:blipFill>
          <a:blip r:embed="rId2"/>
          <a:stretch>
            <a:fillRect/>
          </a:stretch>
        </p:blipFill>
        <p:spPr>
          <a:xfrm>
            <a:off x="7708518" y="2274135"/>
            <a:ext cx="174279" cy="115628"/>
          </a:xfrm>
          <a:prstGeom prst="rect">
            <a:avLst/>
          </a:prstGeom>
        </p:spPr>
      </p:pic>
      <p:sp>
        <p:nvSpPr>
          <p:cNvPr id="2" name="Rectangle: Rounded Corners 1">
            <a:hlinkClick r:id="" action="ppaction://noaction"/>
          </p:cNvPr>
          <p:cNvSpPr/>
          <p:nvPr/>
        </p:nvSpPr>
        <p:spPr>
          <a:xfrm>
            <a:off x="100890" y="5488104"/>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lIns="91436" tIns="45719" rIns="91436" bIns="45719" rtlCol="0" anchor="ctr"/>
          <a:lstStyle/>
          <a:p>
            <a:pPr algn="ctr" defTabSz="914400">
              <a:buClr>
                <a:srgbClr val="000000"/>
              </a:buClr>
              <a:defRPr/>
            </a:pPr>
            <a:r>
              <a:rPr lang="en-US" sz="2400" b="1" kern="0" dirty="0">
                <a:solidFill>
                  <a:prstClr val="black"/>
                </a:solidFill>
                <a:latin typeface="Calibri" panose="020F0502020204030204"/>
                <a:sym typeface="Arial" panose="020B0604020202020204"/>
              </a:rPr>
              <a:t>TRÒ CHƠI</a:t>
            </a:r>
            <a:endParaRPr lang="en-US" sz="2400" b="1" kern="0" dirty="0">
              <a:solidFill>
                <a:prstClr val="black"/>
              </a:solidFill>
              <a:latin typeface="Calibri" panose="020F0502020204030204"/>
              <a:sym typeface="Arial" panose="020B0604020202020204"/>
            </a:endParaRPr>
          </a:p>
        </p:txBody>
      </p:sp>
      <p:pic>
        <p:nvPicPr>
          <p:cNvPr id="4" name="Victory-Bond_zh8.mp3">
            <a:hlinkClick r:id="" action="ppaction://media"/>
          </p:cNvPr>
          <p:cNvPicPr>
            <a:picLocks noChangeAspect="1"/>
          </p:cNvPicPr>
          <p:nvPr>
            <a:audioFile r:link="rId3"/>
            <p:extLst>
              <p:ext uri="{DAA4B4D4-6D71-4841-9C94-3DE7FCFB9230}">
                <p14:media xmlns:p14="http://schemas.microsoft.com/office/powerpoint/2010/main" r:embed="rId4">
                  <p14:trim st="12176,000000" end="183294,000000"/>
                </p14:media>
              </p:ext>
            </p:extLst>
          </p:nvPr>
        </p:nvPicPr>
        <p:blipFill>
          <a:blip r:embed="rId5"/>
          <a:stretch>
            <a:fillRect/>
          </a:stretch>
        </p:blipFill>
        <p:spPr>
          <a:xfrm>
            <a:off x="-943735" y="354315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2500" fill="hold"/>
                                        <p:tgtEl>
                                          <p:spTgt spid="53"/>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3250" fill="hold"/>
                                        <p:tgtEl>
                                          <p:spTgt spid="55"/>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000" fill="hold"/>
                                        <p:tgtEl>
                                          <p:spTgt spid="57"/>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3000" fill="hold"/>
                                        <p:tgtEl>
                                          <p:spTgt spid="51"/>
                                        </p:tgtEl>
                                        <p:attrNameLst>
                                          <p:attrName>r</p:attrName>
                                        </p:attrNameLst>
                                      </p:cBhvr>
                                    </p:animRo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23" presetClass="exit" presetSubtype="544" fill="hold" grpId="0" nodeType="clickEffect">
                                  <p:stCondLst>
                                    <p:cond delay="0"/>
                                  </p:stCondLst>
                                  <p:childTnLst>
                                    <p:anim calcmode="lin" valueType="num">
                                      <p:cBhvr>
                                        <p:cTn id="32" dur="500"/>
                                        <p:tgtEl>
                                          <p:spTgt spid="51"/>
                                        </p:tgtEl>
                                        <p:attrNameLst>
                                          <p:attrName>ppt_w</p:attrName>
                                        </p:attrNameLst>
                                      </p:cBhvr>
                                      <p:tavLst>
                                        <p:tav tm="0">
                                          <p:val>
                                            <p:strVal val="ppt_w"/>
                                          </p:val>
                                        </p:tav>
                                        <p:tav tm="100000">
                                          <p:val>
                                            <p:fltVal val="0"/>
                                          </p:val>
                                        </p:tav>
                                      </p:tavLst>
                                    </p:anim>
                                    <p:anim calcmode="lin" valueType="num">
                                      <p:cBhvr>
                                        <p:cTn id="33" dur="500"/>
                                        <p:tgtEl>
                                          <p:spTgt spid="51"/>
                                        </p:tgtEl>
                                        <p:attrNameLst>
                                          <p:attrName>ppt_h</p:attrName>
                                        </p:attrNameLst>
                                      </p:cBhvr>
                                      <p:tavLst>
                                        <p:tav tm="0">
                                          <p:val>
                                            <p:strVal val="ppt_h"/>
                                          </p:val>
                                        </p:tav>
                                        <p:tav tm="100000">
                                          <p:val>
                                            <p:fltVal val="0"/>
                                          </p:val>
                                        </p:tav>
                                      </p:tavLst>
                                    </p:anim>
                                    <p:anim calcmode="lin" valueType="num">
                                      <p:cBhvr>
                                        <p:cTn id="34" dur="500"/>
                                        <p:tgtEl>
                                          <p:spTgt spid="51"/>
                                        </p:tgtEl>
                                        <p:attrNameLst>
                                          <p:attrName>ppt_x</p:attrName>
                                        </p:attrNameLst>
                                      </p:cBhvr>
                                      <p:tavLst>
                                        <p:tav tm="0">
                                          <p:val>
                                            <p:strVal val="ppt_x"/>
                                          </p:val>
                                        </p:tav>
                                        <p:tav tm="100000">
                                          <p:val>
                                            <p:fltVal val="0.5"/>
                                          </p:val>
                                        </p:tav>
                                      </p:tavLst>
                                    </p:anim>
                                    <p:anim calcmode="lin" valueType="num">
                                      <p:cBhvr>
                                        <p:cTn id="35" dur="500"/>
                                        <p:tgtEl>
                                          <p:spTgt spid="51"/>
                                        </p:tgtEl>
                                        <p:attrNameLst>
                                          <p:attrName>ppt_y</p:attrName>
                                        </p:attrNameLst>
                                      </p:cBhvr>
                                      <p:tavLst>
                                        <p:tav tm="0">
                                          <p:val>
                                            <p:strVal val="ppt_y"/>
                                          </p:val>
                                        </p:tav>
                                        <p:tav tm="100000">
                                          <p:val>
                                            <p:fltVal val="0.5"/>
                                          </p:val>
                                        </p:tav>
                                      </p:tavLst>
                                    </p:anim>
                                    <p:set>
                                      <p:cBhvr>
                                        <p:cTn id="36" dur="1" fill="hold">
                                          <p:stCondLst>
                                            <p:cond delay="499"/>
                                          </p:stCondLst>
                                        </p:cTn>
                                        <p:tgtEl>
                                          <p:spTgt spid="5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
                                        <p:tgtEl>
                                          <p:spTgt spid="29"/>
                                        </p:tgtEl>
                                      </p:cBhvr>
                                    </p:animEffect>
                                    <p:set>
                                      <p:cBhvr>
                                        <p:cTn id="39"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23" presetClass="exit" presetSubtype="544" fill="hold" grpId="0" nodeType="clickEffect">
                                  <p:stCondLst>
                                    <p:cond delay="0"/>
                                  </p:stCondLst>
                                  <p:childTnLst>
                                    <p:anim calcmode="lin" valueType="num">
                                      <p:cBhvr>
                                        <p:cTn id="44" dur="500"/>
                                        <p:tgtEl>
                                          <p:spTgt spid="53"/>
                                        </p:tgtEl>
                                        <p:attrNameLst>
                                          <p:attrName>ppt_w</p:attrName>
                                        </p:attrNameLst>
                                      </p:cBhvr>
                                      <p:tavLst>
                                        <p:tav tm="0">
                                          <p:val>
                                            <p:strVal val="ppt_w"/>
                                          </p:val>
                                        </p:tav>
                                        <p:tav tm="100000">
                                          <p:val>
                                            <p:fltVal val="0"/>
                                          </p:val>
                                        </p:tav>
                                      </p:tavLst>
                                    </p:anim>
                                    <p:anim calcmode="lin" valueType="num">
                                      <p:cBhvr>
                                        <p:cTn id="45" dur="500"/>
                                        <p:tgtEl>
                                          <p:spTgt spid="53"/>
                                        </p:tgtEl>
                                        <p:attrNameLst>
                                          <p:attrName>ppt_h</p:attrName>
                                        </p:attrNameLst>
                                      </p:cBhvr>
                                      <p:tavLst>
                                        <p:tav tm="0">
                                          <p:val>
                                            <p:strVal val="ppt_h"/>
                                          </p:val>
                                        </p:tav>
                                        <p:tav tm="100000">
                                          <p:val>
                                            <p:fltVal val="0"/>
                                          </p:val>
                                        </p:tav>
                                      </p:tavLst>
                                    </p:anim>
                                    <p:anim calcmode="lin" valueType="num">
                                      <p:cBhvr>
                                        <p:cTn id="46" dur="500"/>
                                        <p:tgtEl>
                                          <p:spTgt spid="53"/>
                                        </p:tgtEl>
                                        <p:attrNameLst>
                                          <p:attrName>ppt_x</p:attrName>
                                        </p:attrNameLst>
                                      </p:cBhvr>
                                      <p:tavLst>
                                        <p:tav tm="0">
                                          <p:val>
                                            <p:strVal val="ppt_x"/>
                                          </p:val>
                                        </p:tav>
                                        <p:tav tm="100000">
                                          <p:val>
                                            <p:fltVal val="0.5"/>
                                          </p:val>
                                        </p:tav>
                                      </p:tavLst>
                                    </p:anim>
                                    <p:anim calcmode="lin" valueType="num">
                                      <p:cBhvr>
                                        <p:cTn id="47" dur="500"/>
                                        <p:tgtEl>
                                          <p:spTgt spid="53"/>
                                        </p:tgtEl>
                                        <p:attrNameLst>
                                          <p:attrName>ppt_y</p:attrName>
                                        </p:attrNameLst>
                                      </p:cBhvr>
                                      <p:tavLst>
                                        <p:tav tm="0">
                                          <p:val>
                                            <p:strVal val="ppt_y"/>
                                          </p:val>
                                        </p:tav>
                                        <p:tav tm="100000">
                                          <p:val>
                                            <p:fltVal val="0.5"/>
                                          </p:val>
                                        </p:tav>
                                      </p:tavLst>
                                    </p:anim>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
                                        <p:tgtEl>
                                          <p:spTgt spid="52"/>
                                        </p:tgtEl>
                                      </p:cBhvr>
                                    </p:animEffect>
                                    <p:set>
                                      <p:cBhvr>
                                        <p:cTn id="51"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5"/>
                    </p:tgtEl>
                  </p:cond>
                </p:stCondLst>
                <p:endSync evt="end" delay="0">
                  <p:rtn val="all"/>
                </p:endSync>
                <p:childTnLst>
                  <p:par>
                    <p:cTn id="53" fill="hold">
                      <p:stCondLst>
                        <p:cond delay="0"/>
                      </p:stCondLst>
                      <p:childTnLst>
                        <p:par>
                          <p:cTn id="54" fill="hold">
                            <p:stCondLst>
                              <p:cond delay="0"/>
                            </p:stCondLst>
                            <p:childTnLst>
                              <p:par>
                                <p:cTn id="55" presetID="23" presetClass="exit" presetSubtype="544" fill="hold" grpId="0" nodeType="clickEffect">
                                  <p:stCondLst>
                                    <p:cond delay="0"/>
                                  </p:stCondLst>
                                  <p:childTnLst>
                                    <p:anim calcmode="lin" valueType="num">
                                      <p:cBhvr>
                                        <p:cTn id="56" dur="500"/>
                                        <p:tgtEl>
                                          <p:spTgt spid="55"/>
                                        </p:tgtEl>
                                        <p:attrNameLst>
                                          <p:attrName>ppt_w</p:attrName>
                                        </p:attrNameLst>
                                      </p:cBhvr>
                                      <p:tavLst>
                                        <p:tav tm="0">
                                          <p:val>
                                            <p:strVal val="ppt_w"/>
                                          </p:val>
                                        </p:tav>
                                        <p:tav tm="100000">
                                          <p:val>
                                            <p:fltVal val="0"/>
                                          </p:val>
                                        </p:tav>
                                      </p:tavLst>
                                    </p:anim>
                                    <p:anim calcmode="lin" valueType="num">
                                      <p:cBhvr>
                                        <p:cTn id="57" dur="500"/>
                                        <p:tgtEl>
                                          <p:spTgt spid="55"/>
                                        </p:tgtEl>
                                        <p:attrNameLst>
                                          <p:attrName>ppt_h</p:attrName>
                                        </p:attrNameLst>
                                      </p:cBhvr>
                                      <p:tavLst>
                                        <p:tav tm="0">
                                          <p:val>
                                            <p:strVal val="ppt_h"/>
                                          </p:val>
                                        </p:tav>
                                        <p:tav tm="100000">
                                          <p:val>
                                            <p:fltVal val="0"/>
                                          </p:val>
                                        </p:tav>
                                      </p:tavLst>
                                    </p:anim>
                                    <p:anim calcmode="lin" valueType="num">
                                      <p:cBhvr>
                                        <p:cTn id="58" dur="500"/>
                                        <p:tgtEl>
                                          <p:spTgt spid="55"/>
                                        </p:tgtEl>
                                        <p:attrNameLst>
                                          <p:attrName>ppt_x</p:attrName>
                                        </p:attrNameLst>
                                      </p:cBhvr>
                                      <p:tavLst>
                                        <p:tav tm="0">
                                          <p:val>
                                            <p:strVal val="ppt_x"/>
                                          </p:val>
                                        </p:tav>
                                        <p:tav tm="100000">
                                          <p:val>
                                            <p:fltVal val="0.5"/>
                                          </p:val>
                                        </p:tav>
                                      </p:tavLst>
                                    </p:anim>
                                    <p:anim calcmode="lin" valueType="num">
                                      <p:cBhvr>
                                        <p:cTn id="59" dur="500"/>
                                        <p:tgtEl>
                                          <p:spTgt spid="55"/>
                                        </p:tgtEl>
                                        <p:attrNameLst>
                                          <p:attrName>ppt_y</p:attrName>
                                        </p:attrNameLst>
                                      </p:cBhvr>
                                      <p:tavLst>
                                        <p:tav tm="0">
                                          <p:val>
                                            <p:strVal val="ppt_y"/>
                                          </p:val>
                                        </p:tav>
                                        <p:tav tm="100000">
                                          <p:val>
                                            <p:fltVal val="0.5"/>
                                          </p:val>
                                        </p:tav>
                                      </p:tavLst>
                                    </p:anim>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3" presetClass="exit" presetSubtype="544" fill="hold" grpId="0" nodeType="clickEffect">
                                  <p:stCondLst>
                                    <p:cond delay="0"/>
                                  </p:stCondLst>
                                  <p:childTnLst>
                                    <p:anim calcmode="lin" valueType="num">
                                      <p:cBhvr>
                                        <p:cTn id="68" dur="500"/>
                                        <p:tgtEl>
                                          <p:spTgt spid="57"/>
                                        </p:tgtEl>
                                        <p:attrNameLst>
                                          <p:attrName>ppt_w</p:attrName>
                                        </p:attrNameLst>
                                      </p:cBhvr>
                                      <p:tavLst>
                                        <p:tav tm="0">
                                          <p:val>
                                            <p:strVal val="ppt_w"/>
                                          </p:val>
                                        </p:tav>
                                        <p:tav tm="100000">
                                          <p:val>
                                            <p:fltVal val="0"/>
                                          </p:val>
                                        </p:tav>
                                      </p:tavLst>
                                    </p:anim>
                                    <p:anim calcmode="lin" valueType="num">
                                      <p:cBhvr>
                                        <p:cTn id="69" dur="500"/>
                                        <p:tgtEl>
                                          <p:spTgt spid="57"/>
                                        </p:tgtEl>
                                        <p:attrNameLst>
                                          <p:attrName>ppt_h</p:attrName>
                                        </p:attrNameLst>
                                      </p:cBhvr>
                                      <p:tavLst>
                                        <p:tav tm="0">
                                          <p:val>
                                            <p:strVal val="ppt_h"/>
                                          </p:val>
                                        </p:tav>
                                        <p:tav tm="100000">
                                          <p:val>
                                            <p:fltVal val="0"/>
                                          </p:val>
                                        </p:tav>
                                      </p:tavLst>
                                    </p:anim>
                                    <p:anim calcmode="lin" valueType="num">
                                      <p:cBhvr>
                                        <p:cTn id="70" dur="500"/>
                                        <p:tgtEl>
                                          <p:spTgt spid="57"/>
                                        </p:tgtEl>
                                        <p:attrNameLst>
                                          <p:attrName>ppt_x</p:attrName>
                                        </p:attrNameLst>
                                      </p:cBhvr>
                                      <p:tavLst>
                                        <p:tav tm="0">
                                          <p:val>
                                            <p:strVal val="ppt_x"/>
                                          </p:val>
                                        </p:tav>
                                        <p:tav tm="100000">
                                          <p:val>
                                            <p:fltVal val="0.5"/>
                                          </p:val>
                                        </p:tav>
                                      </p:tavLst>
                                    </p:anim>
                                    <p:anim calcmode="lin" valueType="num">
                                      <p:cBhvr>
                                        <p:cTn id="71" dur="500"/>
                                        <p:tgtEl>
                                          <p:spTgt spid="57"/>
                                        </p:tgtEl>
                                        <p:attrNameLst>
                                          <p:attrName>ppt_y</p:attrName>
                                        </p:attrNameLst>
                                      </p:cBhvr>
                                      <p:tavLst>
                                        <p:tav tm="0">
                                          <p:val>
                                            <p:strVal val="ppt_y"/>
                                          </p:val>
                                        </p:tav>
                                        <p:tav tm="100000">
                                          <p:val>
                                            <p:fltVal val="0.5"/>
                                          </p:val>
                                        </p:tav>
                                      </p:tavLst>
                                    </p:anim>
                                    <p:set>
                                      <p:cBhvr>
                                        <p:cTn id="72" dur="1" fill="hold">
                                          <p:stCondLst>
                                            <p:cond delay="499"/>
                                          </p:stCondLst>
                                        </p:cTn>
                                        <p:tgtEl>
                                          <p:spTgt spid="57"/>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
                                        <p:tgtEl>
                                          <p:spTgt spid="56"/>
                                        </p:tgtEl>
                                      </p:cBhvr>
                                    </p:animEffect>
                                    <p:set>
                                      <p:cBhvr>
                                        <p:cTn id="75"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3"/>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3"/>
                                        </p:tgtEl>
                                        <p:attrNameLst>
                                          <p:attrName>ppt_w</p:attrName>
                                        </p:attrNameLst>
                                      </p:cBhvr>
                                      <p:tavLst>
                                        <p:tav tm="0">
                                          <p:val>
                                            <p:strVal val="ppt_w"/>
                                          </p:val>
                                        </p:tav>
                                        <p:tav tm="100000">
                                          <p:val>
                                            <p:fltVal val="0"/>
                                          </p:val>
                                        </p:tav>
                                      </p:tavLst>
                                    </p:anim>
                                    <p:anim calcmode="lin" valueType="num">
                                      <p:cBhvr>
                                        <p:cTn id="93" dur="500"/>
                                        <p:tgtEl>
                                          <p:spTgt spid="63"/>
                                        </p:tgtEl>
                                        <p:attrNameLst>
                                          <p:attrName>ppt_h</p:attrName>
                                        </p:attrNameLst>
                                      </p:cBhvr>
                                      <p:tavLst>
                                        <p:tav tm="0">
                                          <p:val>
                                            <p:strVal val="ppt_h"/>
                                          </p:val>
                                        </p:tav>
                                        <p:tav tm="100000">
                                          <p:val>
                                            <p:fltVal val="0"/>
                                          </p:val>
                                        </p:tav>
                                      </p:tavLst>
                                    </p:anim>
                                    <p:anim calcmode="lin" valueType="num">
                                      <p:cBhvr>
                                        <p:cTn id="94" dur="500"/>
                                        <p:tgtEl>
                                          <p:spTgt spid="63"/>
                                        </p:tgtEl>
                                        <p:attrNameLst>
                                          <p:attrName>ppt_x</p:attrName>
                                        </p:attrNameLst>
                                      </p:cBhvr>
                                      <p:tavLst>
                                        <p:tav tm="0">
                                          <p:val>
                                            <p:strVal val="ppt_x"/>
                                          </p:val>
                                        </p:tav>
                                        <p:tav tm="100000">
                                          <p:val>
                                            <p:fltVal val="0.5"/>
                                          </p:val>
                                        </p:tav>
                                      </p:tavLst>
                                    </p:anim>
                                    <p:anim calcmode="lin" valueType="num">
                                      <p:cBhvr>
                                        <p:cTn id="95" dur="500"/>
                                        <p:tgtEl>
                                          <p:spTgt spid="63"/>
                                        </p:tgtEl>
                                        <p:attrNameLst>
                                          <p:attrName>ppt_y</p:attrName>
                                        </p:attrNameLst>
                                      </p:cBhvr>
                                      <p:tavLst>
                                        <p:tav tm="0">
                                          <p:val>
                                            <p:strVal val="ppt_y"/>
                                          </p:val>
                                        </p:tav>
                                        <p:tav tm="100000">
                                          <p:val>
                                            <p:fltVal val="0.5"/>
                                          </p:val>
                                        </p:tav>
                                      </p:tavLst>
                                    </p:anim>
                                    <p:set>
                                      <p:cBhvr>
                                        <p:cTn id="96" dur="1" fill="hold">
                                          <p:stCondLst>
                                            <p:cond delay="499"/>
                                          </p:stCondLst>
                                        </p:cTn>
                                        <p:tgtEl>
                                          <p:spTgt spid="6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62"/>
                                        </p:tgtEl>
                                      </p:cBhvr>
                                    </p:animEffect>
                                    <p:set>
                                      <p:cBhvr>
                                        <p:cTn id="99"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0" restart="whenNotActive" fill="hold" evtFilter="cancelBubble" nodeType="interactiveSeq">
                <p:stCondLst>
                  <p:cond evt="onClick" delay="0">
                    <p:tgtEl>
                      <p:spTgt spid="69"/>
                    </p:tgtEl>
                  </p:cond>
                </p:stCondLst>
                <p:endSync evt="end" delay="0">
                  <p:rtn val="all"/>
                </p:endSync>
                <p:childTnLst>
                  <p:par>
                    <p:cTn id="101" fill="hold">
                      <p:stCondLst>
                        <p:cond delay="0"/>
                      </p:stCondLst>
                      <p:childTnLst>
                        <p:par>
                          <p:cTn id="102" fill="hold">
                            <p:stCondLst>
                              <p:cond delay="0"/>
                            </p:stCondLst>
                            <p:childTnLst>
                              <p:par>
                                <p:cTn id="103" presetID="23" presetClass="exit" presetSubtype="544" fill="hold" grpId="0" nodeType="click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 calcmode="lin" valueType="num">
                                      <p:cBhvr>
                                        <p:cTn id="106" dur="500"/>
                                        <p:tgtEl>
                                          <p:spTgt spid="69"/>
                                        </p:tgtEl>
                                        <p:attrNameLst>
                                          <p:attrName>ppt_x</p:attrName>
                                        </p:attrNameLst>
                                      </p:cBhvr>
                                      <p:tavLst>
                                        <p:tav tm="0">
                                          <p:val>
                                            <p:strVal val="ppt_x"/>
                                          </p:val>
                                        </p:tav>
                                        <p:tav tm="100000">
                                          <p:val>
                                            <p:fltVal val="0.5"/>
                                          </p:val>
                                        </p:tav>
                                      </p:tavLst>
                                    </p:anim>
                                    <p:anim calcmode="lin" valueType="num">
                                      <p:cBhvr>
                                        <p:cTn id="107" dur="500"/>
                                        <p:tgtEl>
                                          <p:spTgt spid="69"/>
                                        </p:tgtEl>
                                        <p:attrNameLst>
                                          <p:attrName>ppt_y</p:attrName>
                                        </p:attrNameLst>
                                      </p:cBhvr>
                                      <p:tavLst>
                                        <p:tav tm="0">
                                          <p:val>
                                            <p:strVal val="ppt_y"/>
                                          </p:val>
                                        </p:tav>
                                        <p:tav tm="100000">
                                          <p:val>
                                            <p:fltVal val="0.5"/>
                                          </p:val>
                                        </p:tav>
                                      </p:tavLst>
                                    </p:anim>
                                    <p:set>
                                      <p:cBhvr>
                                        <p:cTn id="108" dur="1" fill="hold">
                                          <p:stCondLst>
                                            <p:cond delay="499"/>
                                          </p:stCondLst>
                                        </p:cTn>
                                        <p:tgtEl>
                                          <p:spTgt spid="69"/>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68"/>
                                        </p:tgtEl>
                                      </p:cBhvr>
                                    </p:animEffect>
                                    <p:set>
                                      <p:cBhvr>
                                        <p:cTn id="111"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29" grpId="0"/>
      <p:bldP spid="51" grpId="0" bldLvl="0" animBg="1"/>
      <p:bldP spid="51" grpId="1" bldLvl="0" animBg="1"/>
      <p:bldP spid="52" grpId="0"/>
      <p:bldP spid="53" grpId="0" bldLvl="0" animBg="1"/>
      <p:bldP spid="53" grpId="1" bldLvl="0" animBg="1"/>
      <p:bldP spid="54" grpId="0"/>
      <p:bldP spid="55" grpId="0" bldLvl="0" animBg="1"/>
      <p:bldP spid="55" grpId="1" bldLvl="0" animBg="1"/>
      <p:bldP spid="56" grpId="0"/>
      <p:bldP spid="57" grpId="0" bldLvl="0" animBg="1"/>
      <p:bldP spid="57" grpId="1" bldLvl="0" animBg="1"/>
      <p:bldP spid="58" grpId="0"/>
      <p:bldP spid="59" grpId="0" bldLvl="0" animBg="1"/>
      <p:bldP spid="59" grpId="1" bldLvl="0" animBg="1"/>
      <p:bldP spid="62" grpId="0"/>
      <p:bldP spid="63" grpId="0" bldLvl="0" animBg="1"/>
      <p:bldP spid="63" grpId="1" bldLvl="0" animBg="1"/>
      <p:bldP spid="68" grpId="0"/>
      <p:bldP spid="69" grpId="0" bldLvl="0" animBg="1"/>
      <p:bldP spid="69" grpId="1" bldLvl="0"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Text Box 7"/>
          <p:cNvSpPr txBox="1"/>
          <p:nvPr/>
        </p:nvSpPr>
        <p:spPr>
          <a:xfrm>
            <a:off x="66675" y="228600"/>
            <a:ext cx="5419725" cy="645160"/>
          </a:xfrm>
          <a:prstGeom prst="rect">
            <a:avLst/>
          </a:prstGeom>
          <a:noFill/>
          <a:ln w="9525">
            <a:noFill/>
          </a:ln>
        </p:spPr>
        <p:txBody>
          <a:bodyPr wrap="square">
            <a:spAutoFit/>
          </a:bodyPr>
          <a:p>
            <a:r>
              <a:rPr sz="3600" b="1" dirty="0">
                <a:solidFill>
                  <a:srgbClr val="FF0000"/>
                </a:solidFill>
                <a:latin typeface="Times New Roman" panose="02020603050405020304" pitchFamily="18" charset="0"/>
                <a:cs typeface="Times New Roman" panose="02020603050405020304" pitchFamily="18" charset="0"/>
              </a:rPr>
              <a:t>I</a:t>
            </a:r>
            <a:r>
              <a:rPr lang="en-US" sz="3600" b="1" dirty="0">
                <a:solidFill>
                  <a:srgbClr val="FF0000"/>
                </a:solidFill>
                <a:latin typeface="Times New Roman" panose="02020603050405020304" pitchFamily="18" charset="0"/>
                <a:cs typeface="Times New Roman" panose="02020603050405020304" pitchFamily="18" charset="0"/>
              </a:rPr>
              <a:t>V</a:t>
            </a:r>
            <a:r>
              <a:rPr sz="3600" b="1" dirty="0">
                <a:solidFill>
                  <a:srgbClr val="FF0000"/>
                </a:solidFill>
                <a:latin typeface="Times New Roman" panose="02020603050405020304" pitchFamily="18" charset="0"/>
                <a:cs typeface="Times New Roman" panose="02020603050405020304" pitchFamily="18" charset="0"/>
              </a:rPr>
              <a:t>. Tổng kết</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0" y="750570"/>
            <a:ext cx="4300855" cy="762000"/>
          </a:xfrm>
          <a:prstGeom prst="rect">
            <a:avLst/>
          </a:prstGeom>
          <a:noFill/>
          <a:ln w="9525">
            <a:noFill/>
          </a:ln>
        </p:spPr>
        <p:txBody>
          <a:bodyPr wrap="square">
            <a:noAutofit/>
          </a:bodyPr>
          <a:p>
            <a:pPr marL="971550" lvl="1" indent="-514350">
              <a:buNone/>
            </a:pPr>
            <a:r>
              <a:rPr sz="3200" b="1" i="1" dirty="0">
                <a:solidFill>
                  <a:srgbClr val="C00000"/>
                </a:solidFill>
                <a:latin typeface="Times New Roman" panose="02020603050405020304" pitchFamily="18" charset="0"/>
                <a:cs typeface="Times New Roman" panose="02020603050405020304" pitchFamily="18" charset="0"/>
              </a:rPr>
              <a:t>1. </a:t>
            </a:r>
            <a:r>
              <a:rPr lang="en-US" sz="3200" b="1" i="1" dirty="0">
                <a:solidFill>
                  <a:srgbClr val="C00000"/>
                </a:solidFill>
                <a:latin typeface="Times New Roman" panose="02020603050405020304" pitchFamily="18" charset="0"/>
                <a:cs typeface="Times New Roman" panose="02020603050405020304" pitchFamily="18" charset="0"/>
              </a:rPr>
              <a:t>Giá trị  n</a:t>
            </a:r>
            <a:r>
              <a:rPr sz="3200" b="1" i="1" dirty="0">
                <a:solidFill>
                  <a:srgbClr val="C00000"/>
                </a:solidFill>
                <a:latin typeface="Times New Roman" panose="02020603050405020304" pitchFamily="18" charset="0"/>
                <a:cs typeface="Times New Roman" panose="02020603050405020304" pitchFamily="18" charset="0"/>
              </a:rPr>
              <a:t>ội dung</a:t>
            </a:r>
            <a:r>
              <a:rPr lang="en-US" sz="3200" b="1" i="1" dirty="0">
                <a:solidFill>
                  <a:srgbClr val="C00000"/>
                </a:solidFill>
                <a:latin typeface="Times New Roman" panose="02020603050405020304" pitchFamily="18" charset="0"/>
                <a:cs typeface="Times New Roman" panose="02020603050405020304" pitchFamily="18" charset="0"/>
              </a:rPr>
              <a:t>:</a:t>
            </a:r>
            <a:endPar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81000" y="3255010"/>
            <a:ext cx="5107940" cy="819150"/>
          </a:xfrm>
          <a:prstGeom prst="rect">
            <a:avLst/>
          </a:prstGeom>
          <a:noFill/>
          <a:ln w="9525">
            <a:noFill/>
          </a:ln>
        </p:spPr>
        <p:txBody>
          <a:bodyPr wrap="square">
            <a:noAutofit/>
          </a:bodyPr>
          <a:p>
            <a:pPr marL="971550" lvl="1" indent="-514350">
              <a:buNone/>
            </a:pPr>
            <a:r>
              <a:rPr sz="2800" b="1" i="1" dirty="0">
                <a:solidFill>
                  <a:srgbClr val="00B0F0"/>
                </a:solidFill>
                <a:latin typeface="Times New Roman" panose="02020603050405020304" pitchFamily="18" charset="0"/>
                <a:cs typeface="Times New Roman" panose="02020603050405020304" pitchFamily="18" charset="0"/>
              </a:rPr>
              <a:t>    </a:t>
            </a:r>
            <a:r>
              <a:rPr sz="3200" b="1" i="1" dirty="0">
                <a:solidFill>
                  <a:srgbClr val="C00000"/>
                </a:solidFill>
                <a:latin typeface="Times New Roman" panose="02020603050405020304" pitchFamily="18" charset="0"/>
                <a:cs typeface="Times New Roman" panose="02020603050405020304" pitchFamily="18" charset="0"/>
              </a:rPr>
              <a:t>2. </a:t>
            </a:r>
            <a:r>
              <a:rPr lang="en-US" sz="3200" b="1" i="1" dirty="0">
                <a:solidFill>
                  <a:srgbClr val="C00000"/>
                </a:solidFill>
                <a:latin typeface="Times New Roman" panose="02020603050405020304" pitchFamily="18" charset="0"/>
                <a:cs typeface="Times New Roman" panose="02020603050405020304" pitchFamily="18" charset="0"/>
              </a:rPr>
              <a:t>Giá trị n</a:t>
            </a:r>
            <a:r>
              <a:rPr sz="3200" b="1" i="1" dirty="0">
                <a:solidFill>
                  <a:srgbClr val="C00000"/>
                </a:solidFill>
                <a:latin typeface="Times New Roman" panose="02020603050405020304" pitchFamily="18" charset="0"/>
                <a:cs typeface="Times New Roman" panose="02020603050405020304" pitchFamily="18" charset="0"/>
              </a:rPr>
              <a:t>ghệ thuật</a:t>
            </a:r>
            <a:r>
              <a:rPr lang="en-US" sz="3200" b="1" i="1" dirty="0">
                <a:solidFill>
                  <a:srgbClr val="C00000"/>
                </a:solidFill>
                <a:latin typeface="Times New Roman" panose="02020603050405020304" pitchFamily="18" charset="0"/>
                <a:cs typeface="Times New Roman" panose="02020603050405020304" pitchFamily="18" charset="0"/>
              </a:rPr>
              <a:t>:</a:t>
            </a:r>
            <a:endPar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1530985" y="1176020"/>
            <a:ext cx="10569575" cy="2227580"/>
          </a:xfrm>
          <a:prstGeom prst="rect">
            <a:avLst/>
          </a:prstGeom>
          <a:noFill/>
          <a:ln w="9525">
            <a:noFill/>
          </a:ln>
        </p:spPr>
        <p:txBody>
          <a:bodyPr wrap="square">
            <a:noAutofit/>
          </a:bodyPr>
          <a:p>
            <a:pPr marL="971550" lvl="1" indent="-514350"/>
            <a:r>
              <a:rPr sz="2800" dirty="0">
                <a:latin typeface="Arial" panose="020B0604020202020204" pitchFamily="34" charset="0"/>
              </a:rPr>
              <a:t>     </a:t>
            </a:r>
            <a:r>
              <a:rPr lang="en-US" sz="2800" dirty="0">
                <a:latin typeface="Arial" panose="020B0604020202020204" pitchFamily="34" charset="0"/>
              </a:rPr>
              <a:t>- </a:t>
            </a:r>
            <a:r>
              <a:rPr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 tấn bi kịch của Vũ Như Tô, tác giả đã đặt ra vấn đề sâu sắc, có ý nghĩa muôn thuở về mối quan hệ giữa nghệ thuật với cuộc sống, giữa lí tưởng nghệ thuật thuần túy cao siêu muôn đời với lợi ích thiết th</a:t>
            </a:r>
            <a:r>
              <a:rPr lang="en-US"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ực</a:t>
            </a:r>
            <a:r>
              <a:rPr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a:t>
            </a:r>
            <a:r>
              <a:rPr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trực tiếp của nhân dân.</a:t>
            </a:r>
            <a:endParaRPr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3489" name="Rectangle 1"/>
          <p:cNvSpPr/>
          <p:nvPr/>
        </p:nvSpPr>
        <p:spPr>
          <a:xfrm>
            <a:off x="3286125" y="3451225"/>
            <a:ext cx="8755380" cy="2335530"/>
          </a:xfrm>
          <a:prstGeom prst="rect">
            <a:avLst/>
          </a:prstGeom>
          <a:noFill/>
          <a:ln w="12700">
            <a:noFill/>
          </a:ln>
        </p:spPr>
        <p:txBody>
          <a:bodyPr anchor="ctr" anchorCtr="0">
            <a:noAutofit/>
          </a:bodyPr>
          <a:p>
            <a:pPr algn="just"/>
            <a:r>
              <a:rPr lang="vi-VN" altLang="x-none" sz="2800" b="1" dirty="0">
                <a:latin typeface="Times New Roman" panose="02020603050405020304" pitchFamily="18" charset="0"/>
                <a:cs typeface="Times New Roman" panose="02020603050405020304" pitchFamily="18" charset="0"/>
              </a:rPr>
              <a:t>- Ngôn ngữ </a:t>
            </a:r>
            <a:r>
              <a:rPr sz="2800" b="1" dirty="0">
                <a:latin typeface="Times New Roman" panose="02020603050405020304" pitchFamily="18" charset="0"/>
                <a:cs typeface="Times New Roman" panose="02020603050405020304" pitchFamily="18" charset="0"/>
              </a:rPr>
              <a:t>kịch điêu luyện, gi</a:t>
            </a:r>
            <a:r>
              <a:rPr sz="2800" b="1" dirty="0">
                <a:latin typeface="Times New Roman" panose="02020603050405020304" pitchFamily="18" charset="0"/>
                <a:ea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u m</a:t>
            </a:r>
            <a:r>
              <a:rPr sz="2800" b="1" dirty="0">
                <a:latin typeface="Times New Roman" panose="02020603050405020304" pitchFamily="18" charset="0"/>
                <a:ea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u sắc cổ điển,</a:t>
            </a:r>
            <a:endParaRPr sz="2800" b="1" dirty="0">
              <a:latin typeface="Times New Roman" panose="02020603050405020304" pitchFamily="18" charset="0"/>
              <a:cs typeface="Times New Roman" panose="02020603050405020304" pitchFamily="18" charset="0"/>
            </a:endParaRPr>
          </a:p>
          <a:p>
            <a:pPr algn="just"/>
            <a:r>
              <a:rPr sz="2800" b="1" dirty="0">
                <a:latin typeface="Times New Roman" panose="02020603050405020304" pitchFamily="18" charset="0"/>
                <a:cs typeface="Times New Roman" panose="02020603050405020304" pitchFamily="18" charset="0"/>
              </a:rPr>
              <a:t> thể hiện cảm xúc cao độ.</a:t>
            </a:r>
            <a:endParaRPr sz="2800" b="1" dirty="0">
              <a:latin typeface="Times New Roman" panose="02020603050405020304" pitchFamily="18" charset="0"/>
              <a:cs typeface="Times New Roman" panose="02020603050405020304" pitchFamily="18" charset="0"/>
            </a:endParaRPr>
          </a:p>
          <a:p>
            <a:pPr algn="just"/>
            <a:r>
              <a:rPr lang="fr-FR" altLang="x-none" sz="2800" b="1" dirty="0">
                <a:latin typeface="Times New Roman" panose="02020603050405020304" pitchFamily="18" charset="0"/>
                <a:cs typeface="Times New Roman" panose="02020603050405020304" pitchFamily="18" charset="0"/>
              </a:rPr>
              <a:t>- Khắc họa th</a:t>
            </a:r>
            <a:r>
              <a:rPr lang="fr-FR" altLang="x-none" sz="2800" b="1" dirty="0">
                <a:latin typeface="Times New Roman" panose="02020603050405020304" pitchFamily="18" charset="0"/>
                <a:ea typeface="Times New Roman" panose="02020603050405020304" pitchFamily="18" charset="0"/>
              </a:rPr>
              <a:t>à</a:t>
            </a:r>
            <a:r>
              <a:rPr lang="fr-FR" altLang="x-none" sz="2800" b="1" dirty="0">
                <a:latin typeface="Times New Roman" panose="02020603050405020304" pitchFamily="18" charset="0"/>
                <a:cs typeface="Times New Roman" panose="02020603050405020304" pitchFamily="18" charset="0"/>
              </a:rPr>
              <a:t>nh công tính cách tâm trạng nhân vật.</a:t>
            </a:r>
            <a:endParaRPr lang="fr-FR" altLang="x-none" sz="2800" b="1" dirty="0">
              <a:latin typeface="Times New Roman" panose="02020603050405020304" pitchFamily="18" charset="0"/>
              <a:cs typeface="Times New Roman" panose="02020603050405020304" pitchFamily="18" charset="0"/>
            </a:endParaRPr>
          </a:p>
          <a:p>
            <a:pPr algn="just"/>
            <a:r>
              <a:rPr lang="fr-FR" altLang="x-none" sz="2800" b="1" dirty="0">
                <a:latin typeface="Times New Roman" panose="02020603050405020304" pitchFamily="18" charset="0"/>
                <a:cs typeface="Times New Roman" panose="02020603050405020304" pitchFamily="18" charset="0"/>
              </a:rPr>
              <a:t>- Xây dựng xung đột kịch có </a:t>
            </a:r>
            <a:r>
              <a:rPr lang="en-US" altLang="fr-FR" sz="2800" b="1" dirty="0">
                <a:latin typeface="Times New Roman" panose="02020603050405020304" pitchFamily="18" charset="0"/>
                <a:cs typeface="Times New Roman" panose="02020603050405020304" pitchFamily="18" charset="0"/>
              </a:rPr>
              <a:t>tính </a:t>
            </a:r>
            <a:r>
              <a:rPr lang="fr-FR" altLang="x-none" sz="2800" b="1" dirty="0">
                <a:latin typeface="Times New Roman" panose="02020603050405020304" pitchFamily="18" charset="0"/>
                <a:cs typeface="Times New Roman" panose="02020603050405020304" pitchFamily="18" charset="0"/>
              </a:rPr>
              <a:t>cao tr</a:t>
            </a:r>
            <a:r>
              <a:rPr lang="fr-FR" altLang="x-none" sz="2800" b="1" dirty="0">
                <a:latin typeface="Times New Roman" panose="02020603050405020304" pitchFamily="18" charset="0"/>
                <a:ea typeface="Times New Roman" panose="02020603050405020304" pitchFamily="18" charset="0"/>
              </a:rPr>
              <a:t>à</a:t>
            </a:r>
            <a:r>
              <a:rPr lang="fr-FR" altLang="x-none" sz="2800" b="1" dirty="0">
                <a:latin typeface="Times New Roman" panose="02020603050405020304" pitchFamily="18" charset="0"/>
                <a:cs typeface="Times New Roman" panose="02020603050405020304" pitchFamily="18" charset="0"/>
              </a:rPr>
              <a:t>o, thắt nút.</a:t>
            </a:r>
            <a:r>
              <a:rPr sz="2800" b="1" dirty="0">
                <a:latin typeface="Times New Roman" panose="02020603050405020304" pitchFamily="18" charset="0"/>
                <a:cs typeface="Times New Roman" panose="02020603050405020304" pitchFamily="18" charset="0"/>
              </a:rPr>
              <a:t> </a:t>
            </a:r>
            <a:endParaRPr sz="2800" b="1" dirty="0">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63489"/>
                                        </p:tgtEl>
                                        <p:attrNameLst>
                                          <p:attrName>style.visibility</p:attrName>
                                        </p:attrNameLst>
                                      </p:cBhvr>
                                      <p:to>
                                        <p:strVal val="visible"/>
                                      </p:to>
                                    </p:set>
                                    <p:anim to="" calcmode="lin" valueType="num">
                                      <p:cBhvr>
                                        <p:cTn id="28" dur="1" fill="hold"/>
                                        <p:tgtEl>
                                          <p:spTgt spid="63489"/>
                                        </p:tgtEl>
                                        <p:attrNameLst>
                                          <p:attrName>style.visibility</p:attrName>
                                        </p:attrNameLst>
                                      </p:cBhvr>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6147">
                                            <p:txEl>
                                              <p:pRg st="0" end="0"/>
                                            </p:txEl>
                                          </p:spTgt>
                                        </p:tgtEl>
                                        <p:attrNameLst>
                                          <p:attrName>style.visibility</p:attrName>
                                        </p:attrNameLst>
                                      </p:cBhvr>
                                      <p:to>
                                        <p:strVal val="visible"/>
                                      </p:to>
                                    </p:set>
                                    <p:anim calcmode="lin" valueType="num">
                                      <p:cBhvr>
                                        <p:cTn id="33"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35" dur="500" fill="hold"/>
                                        <p:tgtEl>
                                          <p:spTgt spid="6147">
                                            <p:txEl>
                                              <p:pRg st="0" end="0"/>
                                            </p:txEl>
                                          </p:spTgt>
                                        </p:tgtEl>
                                        <p:attrNameLst>
                                          <p:attrName>style.rotation</p:attrName>
                                        </p:attrNameLst>
                                      </p:cBhvr>
                                      <p:tavLst>
                                        <p:tav tm="0">
                                          <p:val>
                                            <p:fltVal val="360"/>
                                          </p:val>
                                        </p:tav>
                                        <p:tav tm="100000">
                                          <p:val>
                                            <p:fltVal val="0"/>
                                          </p:val>
                                        </p:tav>
                                      </p:tavLst>
                                    </p:anim>
                                    <p:animEffect transition="in" filter="fade">
                                      <p:cBhvr>
                                        <p:cTn id="36" dur="500"/>
                                        <p:tgtEl>
                                          <p:spTgt spid="614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calcmode="lin" valueType="num">
                                      <p:cBhvr>
                                        <p:cTn id="4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edge">
                                      <p:cBhvr>
                                        <p:cTn id="47" dur="20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down)">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63489">
                                            <p:txEl>
                                              <p:pRg st="0" end="0"/>
                                            </p:txEl>
                                          </p:spTgt>
                                        </p:tgtEl>
                                        <p:attrNameLst>
                                          <p:attrName>style.visibility</p:attrName>
                                        </p:attrNameLst>
                                      </p:cBhvr>
                                      <p:to>
                                        <p:strVal val="visible"/>
                                      </p:to>
                                    </p:set>
                                    <p:anim calcmode="lin" valueType="num">
                                      <p:cBhvr>
                                        <p:cTn id="57" dur="500" fill="hold"/>
                                        <p:tgtEl>
                                          <p:spTgt spid="6348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63489">
                                            <p:txEl>
                                              <p:pRg st="0" end="0"/>
                                            </p:txEl>
                                          </p:spTgt>
                                        </p:tgtEl>
                                        <p:attrNameLst>
                                          <p:attrName>ppt_h</p:attrName>
                                        </p:attrNameLst>
                                      </p:cBhvr>
                                      <p:tavLst>
                                        <p:tav tm="0">
                                          <p:val>
                                            <p:fltVal val="0"/>
                                          </p:val>
                                        </p:tav>
                                        <p:tav tm="100000">
                                          <p:val>
                                            <p:strVal val="#ppt_h"/>
                                          </p:val>
                                        </p:tav>
                                      </p:tavLst>
                                    </p:anim>
                                    <p:anim calcmode="lin" valueType="num">
                                      <p:cBhvr>
                                        <p:cTn id="59" dur="500" fill="hold"/>
                                        <p:tgtEl>
                                          <p:spTgt spid="63489">
                                            <p:txEl>
                                              <p:pRg st="0" end="0"/>
                                            </p:txEl>
                                          </p:spTgt>
                                        </p:tgtEl>
                                        <p:attrNameLst>
                                          <p:attrName>style.rotation</p:attrName>
                                        </p:attrNameLst>
                                      </p:cBhvr>
                                      <p:tavLst>
                                        <p:tav tm="0">
                                          <p:val>
                                            <p:fltVal val="360"/>
                                          </p:val>
                                        </p:tav>
                                        <p:tav tm="100000">
                                          <p:val>
                                            <p:fltVal val="0"/>
                                          </p:val>
                                        </p:tav>
                                      </p:tavLst>
                                    </p:anim>
                                    <p:animEffect transition="in" filter="fade">
                                      <p:cBhvr>
                                        <p:cTn id="60" dur="500"/>
                                        <p:tgtEl>
                                          <p:spTgt spid="63489">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63489">
                                            <p:txEl>
                                              <p:pRg st="1" end="1"/>
                                            </p:txEl>
                                          </p:spTgt>
                                        </p:tgtEl>
                                        <p:attrNameLst>
                                          <p:attrName>style.visibility</p:attrName>
                                        </p:attrNameLst>
                                      </p:cBhvr>
                                      <p:to>
                                        <p:strVal val="visible"/>
                                      </p:to>
                                    </p:set>
                                    <p:anim calcmode="lin" valueType="num">
                                      <p:cBhvr>
                                        <p:cTn id="65" dur="500" fill="hold"/>
                                        <p:tgtEl>
                                          <p:spTgt spid="63489">
                                            <p:txEl>
                                              <p:pRg st="1" end="1"/>
                                            </p:txEl>
                                          </p:spTgt>
                                        </p:tgtEl>
                                        <p:attrNameLst>
                                          <p:attrName>ppt_w</p:attrName>
                                        </p:attrNameLst>
                                      </p:cBhvr>
                                      <p:tavLst>
                                        <p:tav tm="0">
                                          <p:val>
                                            <p:fltVal val="0"/>
                                          </p:val>
                                        </p:tav>
                                        <p:tav tm="100000">
                                          <p:val>
                                            <p:strVal val="#ppt_w"/>
                                          </p:val>
                                        </p:tav>
                                      </p:tavLst>
                                    </p:anim>
                                    <p:anim calcmode="lin" valueType="num">
                                      <p:cBhvr>
                                        <p:cTn id="66" dur="500" fill="hold"/>
                                        <p:tgtEl>
                                          <p:spTgt spid="63489">
                                            <p:txEl>
                                              <p:pRg st="1" end="1"/>
                                            </p:txEl>
                                          </p:spTgt>
                                        </p:tgtEl>
                                        <p:attrNameLst>
                                          <p:attrName>ppt_h</p:attrName>
                                        </p:attrNameLst>
                                      </p:cBhvr>
                                      <p:tavLst>
                                        <p:tav tm="0">
                                          <p:val>
                                            <p:fltVal val="0"/>
                                          </p:val>
                                        </p:tav>
                                        <p:tav tm="100000">
                                          <p:val>
                                            <p:strVal val="#ppt_h"/>
                                          </p:val>
                                        </p:tav>
                                      </p:tavLst>
                                    </p:anim>
                                    <p:anim calcmode="lin" valueType="num">
                                      <p:cBhvr>
                                        <p:cTn id="67" dur="500" fill="hold"/>
                                        <p:tgtEl>
                                          <p:spTgt spid="63489">
                                            <p:txEl>
                                              <p:pRg st="1" end="1"/>
                                            </p:txEl>
                                          </p:spTgt>
                                        </p:tgtEl>
                                        <p:attrNameLst>
                                          <p:attrName>style.rotation</p:attrName>
                                        </p:attrNameLst>
                                      </p:cBhvr>
                                      <p:tavLst>
                                        <p:tav tm="0">
                                          <p:val>
                                            <p:fltVal val="360"/>
                                          </p:val>
                                        </p:tav>
                                        <p:tav tm="100000">
                                          <p:val>
                                            <p:fltVal val="0"/>
                                          </p:val>
                                        </p:tav>
                                      </p:tavLst>
                                    </p:anim>
                                    <p:animEffect transition="in" filter="fade">
                                      <p:cBhvr>
                                        <p:cTn id="68" dur="500"/>
                                        <p:tgtEl>
                                          <p:spTgt spid="6348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nodeType="clickEffect">
                                  <p:stCondLst>
                                    <p:cond delay="0"/>
                                  </p:stCondLst>
                                  <p:childTnLst>
                                    <p:set>
                                      <p:cBhvr>
                                        <p:cTn id="72" dur="1" fill="hold">
                                          <p:stCondLst>
                                            <p:cond delay="0"/>
                                          </p:stCondLst>
                                        </p:cTn>
                                        <p:tgtEl>
                                          <p:spTgt spid="63489">
                                            <p:txEl>
                                              <p:pRg st="2" end="2"/>
                                            </p:txEl>
                                          </p:spTgt>
                                        </p:tgtEl>
                                        <p:attrNameLst>
                                          <p:attrName>style.visibility</p:attrName>
                                        </p:attrNameLst>
                                      </p:cBhvr>
                                      <p:to>
                                        <p:strVal val="visible"/>
                                      </p:to>
                                    </p:set>
                                    <p:anim calcmode="lin" valueType="num">
                                      <p:cBhvr>
                                        <p:cTn id="73" dur="500" fill="hold"/>
                                        <p:tgtEl>
                                          <p:spTgt spid="63489">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6348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63489">
                                            <p:txEl>
                                              <p:pRg st="3" end="3"/>
                                            </p:txEl>
                                          </p:spTgt>
                                        </p:tgtEl>
                                        <p:attrNameLst>
                                          <p:attrName>style.visibility</p:attrName>
                                        </p:attrNameLst>
                                      </p:cBhvr>
                                      <p:to>
                                        <p:strVal val="visible"/>
                                      </p:to>
                                    </p:set>
                                    <p:anim calcmode="lin" valueType="num">
                                      <p:cBhvr>
                                        <p:cTn id="79" dur="500" fill="hold"/>
                                        <p:tgtEl>
                                          <p:spTgt spid="63489">
                                            <p:txEl>
                                              <p:pRg st="3" end="3"/>
                                            </p:txEl>
                                          </p:spTgt>
                                        </p:tgtEl>
                                        <p:attrNameLst>
                                          <p:attrName>ppt_w</p:attrName>
                                        </p:attrNameLst>
                                      </p:cBhvr>
                                      <p:tavLst>
                                        <p:tav tm="0">
                                          <p:val>
                                            <p:fltVal val="0"/>
                                          </p:val>
                                        </p:tav>
                                        <p:tav tm="100000">
                                          <p:val>
                                            <p:strVal val="#ppt_w"/>
                                          </p:val>
                                        </p:tav>
                                      </p:tavLst>
                                    </p:anim>
                                    <p:anim calcmode="lin" valueType="num">
                                      <p:cBhvr>
                                        <p:cTn id="80" dur="500" fill="hold"/>
                                        <p:tgtEl>
                                          <p:spTgt spid="63489">
                                            <p:txEl>
                                              <p:pRg st="3" end="3"/>
                                            </p:txEl>
                                          </p:spTgt>
                                        </p:tgtEl>
                                        <p:attrNameLst>
                                          <p:attrName>ppt_h</p:attrName>
                                        </p:attrNameLst>
                                      </p:cBhvr>
                                      <p:tavLst>
                                        <p:tav tm="0">
                                          <p:val>
                                            <p:fltVal val="0"/>
                                          </p:val>
                                        </p:tav>
                                        <p:tav tm="100000">
                                          <p:val>
                                            <p:strVal val="#ppt_h"/>
                                          </p:val>
                                        </p:tav>
                                      </p:tavLst>
                                    </p:anim>
                                    <p:anim calcmode="lin" valueType="num">
                                      <p:cBhvr>
                                        <p:cTn id="81" dur="500" fill="hold"/>
                                        <p:tgtEl>
                                          <p:spTgt spid="63489">
                                            <p:txEl>
                                              <p:pRg st="3" end="3"/>
                                            </p:txEl>
                                          </p:spTgt>
                                        </p:tgtEl>
                                        <p:attrNameLst>
                                          <p:attrName>style.rotation</p:attrName>
                                        </p:attrNameLst>
                                      </p:cBhvr>
                                      <p:tavLst>
                                        <p:tav tm="0">
                                          <p:val>
                                            <p:fltVal val="360"/>
                                          </p:val>
                                        </p:tav>
                                        <p:tav tm="100000">
                                          <p:val>
                                            <p:fltVal val="0"/>
                                          </p:val>
                                        </p:tav>
                                      </p:tavLst>
                                    </p:anim>
                                    <p:animEffect transition="in" filter="fade">
                                      <p:cBhvr>
                                        <p:cTn id="82" dur="500"/>
                                        <p:tgtEl>
                                          <p:spTgt spid="634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7" grpId="0"/>
      <p:bldP spid="10" grpId="0"/>
      <p:bldP spid="11" grpId="0"/>
      <p:bldP spid="6348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5043" y="238539"/>
            <a:ext cx="11569148" cy="6347791"/>
          </a:xfrm>
          <a:prstGeom prst="rect">
            <a:avLst/>
          </a:prstGeom>
        </p:spPr>
      </p:pic>
      <p:pic>
        <p:nvPicPr>
          <p:cNvPr id="7"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513" y="1073426"/>
            <a:ext cx="10323444" cy="3722669"/>
          </a:xfrm>
          <a:prstGeom prst="rect">
            <a:avLst/>
          </a:prstGeom>
        </p:spPr>
      </p:pic>
      <p:sp>
        <p:nvSpPr>
          <p:cNvPr id="6" name="Title 1"/>
          <p:cNvSpPr txBox="1"/>
          <p:nvPr/>
        </p:nvSpPr>
        <p:spPr>
          <a:xfrm>
            <a:off x="2060575" y="1724660"/>
            <a:ext cx="5641975" cy="24834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3. </a:t>
            </a:r>
            <a:endPar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TẬP</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743443" y="489768"/>
            <a:ext cx="1393391" cy="706783"/>
          </a:xfrm>
          <a:prstGeom prst="rect">
            <a:avLst/>
          </a:prstGeom>
        </p:spPr>
      </p:pic>
      <p:sp>
        <p:nvSpPr>
          <p:cNvPr id="5" name="Title 1"/>
          <p:cNvSpPr txBox="1"/>
          <p:nvPr/>
        </p:nvSpPr>
        <p:spPr>
          <a:xfrm>
            <a:off x="309880" y="327025"/>
            <a:ext cx="5102225" cy="65151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j-ea"/>
                <a:cs typeface="Times New Roman" panose="02020603050405020304" pitchFamily="18" charset="0"/>
              </a:rPr>
              <a:t>HOẠT ĐỘNG 3. LUYỆN TẬP</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431620" y="5751289"/>
            <a:ext cx="2672581" cy="1015663"/>
          </a:xfrm>
          <a:prstGeom prst="rect">
            <a:avLst/>
          </a:prstGeom>
        </p:spPr>
      </p:pic>
      <p:pic>
        <p:nvPicPr>
          <p:cNvPr id="11"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154" y="5143061"/>
            <a:ext cx="1363760" cy="1216456"/>
          </a:xfrm>
          <a:prstGeom prst="rect">
            <a:avLst/>
          </a:prstGeom>
        </p:spPr>
      </p:pic>
      <p:sp>
        <p:nvSpPr>
          <p:cNvPr id="2" name="Text Box 1"/>
          <p:cNvSpPr txBox="1"/>
          <p:nvPr/>
        </p:nvSpPr>
        <p:spPr>
          <a:xfrm>
            <a:off x="6569710" y="1200785"/>
            <a:ext cx="5091430" cy="2442210"/>
          </a:xfrm>
          <a:prstGeom prst="rect">
            <a:avLst/>
          </a:prstGeom>
          <a:noFill/>
        </p:spPr>
        <p:txBody>
          <a:bodyPr wrap="square" rtlCol="0" anchor="t">
            <a:noAutofit/>
          </a:bodyPr>
          <a:p>
            <a:pPr indent="0" algn="just" fontAlgn="auto"/>
            <a:r>
              <a:rPr lang="en-US" sz="3200" b="1">
                <a:latin typeface="Times New Roman" panose="02020603050405020304" pitchFamily="18" charset="0"/>
                <a:cs typeface="Times New Roman" panose="02020603050405020304" pitchFamily="18" charset="0"/>
                <a:sym typeface="+mn-ea"/>
              </a:rPr>
              <a:t>    Từ ước mơ, khát vọng, hoài bão của nhân vật Vũ Như Tô trong đoạn trích. Em hãy viết đoạn văn khoảng 200 chữ bàn về khát vọng và tham vọng của con người trong cuộc sống?</a:t>
            </a:r>
            <a:endParaRPr lang="en-US" altLang="vi-VN" sz="3200" b="1" dirty="0">
              <a:latin typeface="Times New Roman" panose="02020603050405020304" pitchFamily="18" charset="0"/>
              <a:cs typeface="Times New Roman" panose="02020603050405020304" pitchFamily="18" charset="0"/>
              <a:sym typeface="+mn-ea"/>
            </a:endParaRPr>
          </a:p>
        </p:txBody>
      </p:sp>
      <p:sp>
        <p:nvSpPr>
          <p:cNvPr id="6" name="Cloud Callout 5"/>
          <p:cNvSpPr/>
          <p:nvPr/>
        </p:nvSpPr>
        <p:spPr>
          <a:xfrm rot="21240000">
            <a:off x="588645" y="1864995"/>
            <a:ext cx="4185920" cy="2061210"/>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600" b="1">
                <a:solidFill>
                  <a:srgbClr val="FF0000"/>
                </a:solidFill>
                <a:latin typeface="Times New Roman" panose="02020603050405020304" pitchFamily="18" charset="0"/>
                <a:cs typeface="Times New Roman" panose="02020603050405020304" pitchFamily="18" charset="0"/>
              </a:rPr>
              <a:t>VIẾT </a:t>
            </a:r>
            <a:endParaRPr lang="en-US" sz="3600" b="1">
              <a:solidFill>
                <a:srgbClr val="FF0000"/>
              </a:solidFill>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SÁNG TẠO</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4"/>
          <a:stretch>
            <a:fillRect/>
          </a:stretch>
        </p:blipFill>
        <p:spPr>
          <a:xfrm>
            <a:off x="4124960" y="5022215"/>
            <a:ext cx="3017520" cy="1835785"/>
          </a:xfrm>
          <a:prstGeom prst="rect">
            <a:avLst/>
          </a:prstGeom>
        </p:spPr>
      </p:pic>
      <p:pic>
        <p:nvPicPr>
          <p:cNvPr id="10" name="Picture 9"/>
          <p:cNvPicPr>
            <a:picLocks noChangeAspect="1"/>
          </p:cNvPicPr>
          <p:nvPr/>
        </p:nvPicPr>
        <p:blipFill>
          <a:blip r:embed="rId5"/>
          <a:srcRect r="36043" b="5845"/>
          <a:stretch>
            <a:fillRect/>
          </a:stretch>
        </p:blipFill>
        <p:spPr>
          <a:xfrm>
            <a:off x="7143115" y="4977130"/>
            <a:ext cx="2837180" cy="1880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 presetClass="entr" presetSubtype="2" decel="10000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6">
                                            <p:txEl>
                                              <p:pRg st="0" end="0"/>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p:cTn id="2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9"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 calcmode="lin" valueType="num">
                                      <p:cBhvr>
                                        <p:cTn id="3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791" y="225287"/>
            <a:ext cx="11582400" cy="6374296"/>
          </a:xfrm>
          <a:prstGeom prst="rect">
            <a:avLst/>
          </a:prstGeom>
        </p:spPr>
      </p:pic>
      <p:grpSp>
        <p:nvGrpSpPr>
          <p:cNvPr id="5" name="组合 17"/>
          <p:cNvGrpSpPr/>
          <p:nvPr/>
        </p:nvGrpSpPr>
        <p:grpSpPr>
          <a:xfrm>
            <a:off x="-361355" y="225287"/>
            <a:ext cx="12804540" cy="7980381"/>
            <a:chOff x="-361355" y="690699"/>
            <a:chExt cx="12804540" cy="7514969"/>
          </a:xfrm>
        </p:grpSpPr>
        <p:pic>
          <p:nvPicPr>
            <p:cNvPr id="6" name="图片 6"/>
            <p:cNvPicPr>
              <a:picLocks noChangeAspect="1"/>
            </p:cNvPicPr>
            <p:nvPr/>
          </p:nvPicPr>
          <p:blipFill>
            <a:blip r:embed="rId2" cstate="screen"/>
            <a:stretch>
              <a:fillRect/>
            </a:stretch>
          </p:blipFill>
          <p:spPr>
            <a:xfrm flipH="1">
              <a:off x="-361355" y="690699"/>
              <a:ext cx="5312749" cy="7514969"/>
            </a:xfrm>
            <a:prstGeom prst="rect">
              <a:avLst/>
            </a:prstGeom>
          </p:spPr>
        </p:pic>
        <p:pic>
          <p:nvPicPr>
            <p:cNvPr id="7" name="图片 7"/>
            <p:cNvPicPr>
              <a:picLocks noChangeAspect="1"/>
            </p:cNvPicPr>
            <p:nvPr/>
          </p:nvPicPr>
          <p:blipFill>
            <a:blip r:embed="rId3" cstate="screen"/>
            <a:stretch>
              <a:fillRect/>
            </a:stretch>
          </p:blipFill>
          <p:spPr>
            <a:xfrm flipH="1">
              <a:off x="7594884" y="694078"/>
              <a:ext cx="4848301" cy="6858000"/>
            </a:xfrm>
            <a:prstGeom prst="rect">
              <a:avLst/>
            </a:prstGeom>
          </p:spPr>
        </p:pic>
      </p:grpSp>
      <p:pic>
        <p:nvPicPr>
          <p:cNvPr id="8"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835" y="93345"/>
            <a:ext cx="6151880" cy="5193665"/>
          </a:xfrm>
          <a:prstGeom prst="rect">
            <a:avLst/>
          </a:prstGeom>
        </p:spPr>
      </p:pic>
      <p:sp>
        <p:nvSpPr>
          <p:cNvPr id="10" name="矩形 12"/>
          <p:cNvSpPr/>
          <p:nvPr/>
        </p:nvSpPr>
        <p:spPr>
          <a:xfrm>
            <a:off x="3411220" y="2023110"/>
            <a:ext cx="4521835" cy="2540000"/>
          </a:xfrm>
          <a:prstGeom prst="rect">
            <a:avLst/>
          </a:prstGeom>
        </p:spPr>
        <p:txBody>
          <a:bodyPr wrap="none">
            <a:noAutofit/>
          </a:bodyPr>
          <a:lstStyle/>
          <a:p>
            <a:pPr marL="0" marR="0" lvl="0" indent="0" algn="ctr" defTabSz="914400" rtl="0" eaLnBrk="1" fontAlgn="auto" latinLnBrk="0" hangingPunct="1">
              <a:lnSpc>
                <a:spcPts val="3000"/>
              </a:lnSpc>
              <a:spcBef>
                <a:spcPts val="0"/>
              </a:spcBef>
              <a:spcAft>
                <a:spcPts val="0"/>
              </a:spcAft>
              <a:buClrTx/>
              <a:buSzTx/>
              <a:buFontTx/>
              <a:buNone/>
              <a:defRPr/>
            </a:pPr>
            <a:endParaRPr kumimoji="0" lang="en-US" altLang="zh-CN"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defRPr/>
            </a:pPr>
            <a:r>
              <a:rPr lang="en-US" altLang="zh-CN" sz="4400" b="1" dirty="0" smtClean="0">
                <a:solidFill>
                  <a:srgbClr val="FF0000"/>
                </a:solidFill>
                <a:latin typeface="Times New Roman" panose="02020603050405020304" pitchFamily="18" charset="0"/>
                <a:ea typeface="inpin heiti" charset="-122"/>
                <a:cs typeface="Times New Roman" panose="02020603050405020304" pitchFamily="18" charset="0"/>
              </a:rPr>
              <a:t>HOẠT ĐỘNG 4.</a:t>
            </a:r>
            <a:endParaRPr lang="en-US" altLang="zh-CN" sz="4400" b="1" dirty="0" smtClean="0">
              <a:solidFill>
                <a:srgbClr val="FF0000"/>
              </a:solidFill>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defRPr/>
            </a:pPr>
            <a:endParaRPr lang="en-US" altLang="zh-CN" sz="4400" b="1" dirty="0" smtClean="0">
              <a:solidFill>
                <a:srgbClr val="FF0000"/>
              </a:solidFill>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defRPr/>
            </a:pPr>
            <a:r>
              <a:rPr kumimoji="0" lang="en-US" altLang="zh-CN"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VẬN</a:t>
            </a:r>
            <a:r>
              <a:rPr kumimoji="0" lang="en-US" altLang="zh-CN" sz="4400" b="1" i="0" u="none" strike="noStrike" kern="1200" cap="none" spc="0" normalizeH="0" noProof="0" dirty="0" smtClean="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DỤNG</a:t>
            </a:r>
            <a:endParaRPr kumimoji="0" lang="en-US" altLang="zh-CN" sz="4400" b="1" i="0" u="none" strike="noStrike" kern="1200" cap="none" spc="0" normalizeH="0" noProof="0" dirty="0" smtClean="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defRPr/>
            </a:pPr>
            <a:endParaRPr kumimoji="0" lang="en-US" altLang="zh-CN" sz="4800" b="1" i="0" u="none" strike="noStrike" kern="1200" cap="none" spc="0" normalizeH="0" noProof="0" dirty="0" smtClean="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defRPr/>
            </a:pPr>
            <a:endParaRPr kumimoji="0" lang="en-US" altLang="zh-CN" sz="4800" b="1" i="0" u="none" strike="noStrike" kern="1200" cap="none" spc="0" normalizeH="0" baseline="0" noProof="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743443" y="489768"/>
            <a:ext cx="1393391" cy="706783"/>
          </a:xfrm>
          <a:prstGeom prst="rect">
            <a:avLst/>
          </a:prstGeom>
        </p:spPr>
      </p:pic>
      <p:sp>
        <p:nvSpPr>
          <p:cNvPr id="5" name="Title 1"/>
          <p:cNvSpPr txBox="1"/>
          <p:nvPr/>
        </p:nvSpPr>
        <p:spPr>
          <a:xfrm>
            <a:off x="-90170" y="327025"/>
            <a:ext cx="6023610" cy="77025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HOẠT ĐỘNG 4. VẬN</a:t>
            </a:r>
            <a:r>
              <a:rPr kumimoji="0" lang="en-US" sz="3200" b="1"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DỤNG</a:t>
            </a:r>
            <a:endPar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431620" y="5751289"/>
            <a:ext cx="2672581" cy="1015663"/>
          </a:xfrm>
          <a:prstGeom prst="rect">
            <a:avLst/>
          </a:prstGeom>
        </p:spPr>
      </p:pic>
      <p:pic>
        <p:nvPicPr>
          <p:cNvPr id="11"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154" y="5143061"/>
            <a:ext cx="1363760" cy="1216456"/>
          </a:xfrm>
          <a:prstGeom prst="rect">
            <a:avLst/>
          </a:prstGeom>
        </p:spPr>
      </p:pic>
      <p:sp>
        <p:nvSpPr>
          <p:cNvPr id="2" name="Text Box 1"/>
          <p:cNvSpPr txBox="1"/>
          <p:nvPr/>
        </p:nvSpPr>
        <p:spPr>
          <a:xfrm>
            <a:off x="6813550" y="1467485"/>
            <a:ext cx="4847590" cy="2468880"/>
          </a:xfrm>
          <a:prstGeom prst="rect">
            <a:avLst/>
          </a:prstGeom>
          <a:noFill/>
        </p:spPr>
        <p:txBody>
          <a:bodyPr wrap="square" rtlCol="0" anchor="t">
            <a:noAutofit/>
          </a:bodyPr>
          <a:p>
            <a:r>
              <a:rPr lang="en-US" sz="3600" b="1">
                <a:latin typeface="Times New Roman" panose="02020603050405020304" pitchFamily="18" charset="0"/>
                <a:cs typeface="Times New Roman" panose="02020603050405020304" pitchFamily="18" charset="0"/>
                <a:sym typeface="+mn-ea"/>
              </a:rPr>
              <a:t>Đóng  một đoạn tiểu phẩm ở hồi I, VII, IX trong đoạn trích?</a:t>
            </a:r>
            <a:endParaRPr lang="en-US" altLang="vi-VN" sz="3600" b="1" dirty="0">
              <a:latin typeface="Times New Roman" panose="02020603050405020304" pitchFamily="18" charset="0"/>
              <a:cs typeface="Times New Roman" panose="02020603050405020304" pitchFamily="18" charset="0"/>
              <a:sym typeface="+mn-ea"/>
            </a:endParaRPr>
          </a:p>
        </p:txBody>
      </p:sp>
      <p:pic>
        <p:nvPicPr>
          <p:cNvPr id="12" name="Picture 11"/>
          <p:cNvPicPr/>
          <p:nvPr/>
        </p:nvPicPr>
        <p:blipFill>
          <a:blip r:embed="rId4"/>
          <a:stretch>
            <a:fillRect/>
          </a:stretch>
        </p:blipFill>
        <p:spPr>
          <a:xfrm>
            <a:off x="6670675" y="4037330"/>
            <a:ext cx="3627755" cy="2543175"/>
          </a:xfrm>
          <a:prstGeom prst="rect">
            <a:avLst/>
          </a:prstGeom>
        </p:spPr>
      </p:pic>
      <p:sp>
        <p:nvSpPr>
          <p:cNvPr id="13" name="Smiley Face 12"/>
          <p:cNvSpPr/>
          <p:nvPr/>
        </p:nvSpPr>
        <p:spPr>
          <a:xfrm>
            <a:off x="419100" y="1165860"/>
            <a:ext cx="5312410" cy="3364865"/>
          </a:xfrm>
          <a:prstGeom prst="smileyFac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600" b="1">
                <a:solidFill>
                  <a:srgbClr val="FF0000"/>
                </a:solidFill>
                <a:latin typeface="Times New Roman" panose="02020603050405020304" pitchFamily="18" charset="0"/>
                <a:cs typeface="Times New Roman" panose="02020603050405020304" pitchFamily="18" charset="0"/>
              </a:rPr>
              <a:t>SÂN KHẤU HÓA TÁC PHẨM</a:t>
            </a:r>
            <a:endParaRPr lang="en-US"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 presetClass="entr" presetSubtype="2" decel="10000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down)">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p:cTn id="2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8" dur="500" fill="hold"/>
                                        <p:tgtEl>
                                          <p:spTgt spid="2">
                                            <p:txEl>
                                              <p:pRg st="0" end="0"/>
                                            </p:txEl>
                                          </p:spTgt>
                                        </p:tgtEl>
                                        <p:attrNameLst>
                                          <p:attrName>style.rotation</p:attrName>
                                        </p:attrNameLst>
                                      </p:cBhvr>
                                      <p:tavLst>
                                        <p:tav tm="0">
                                          <p:val>
                                            <p:fltVal val="360"/>
                                          </p:val>
                                        </p:tav>
                                        <p:tav tm="100000">
                                          <p:val>
                                            <p:fltVal val="0"/>
                                          </p:val>
                                        </p:tav>
                                      </p:tavLst>
                                    </p:anim>
                                    <p:animEffect transition="in" filter="fade">
                                      <p:cBhvr>
                                        <p:cTn id="2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189258-885076116_medium (online-video-cutter.com)">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4872990"/>
            <a:ext cx="12192000" cy="166039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96"/>
        <p:cNvGrpSpPr/>
        <p:nvPr/>
      </p:nvGrpSpPr>
      <p:grpSpPr>
        <a:xfrm>
          <a:off x="0" y="0"/>
          <a:ext cx="0" cy="0"/>
          <a:chOff x="0" y="0"/>
          <a:chExt cx="0" cy="0"/>
        </a:xfrm>
      </p:grpSpPr>
      <p:sp>
        <p:nvSpPr>
          <p:cNvPr id="7809" name="Google Shape;7809;p47"/>
          <p:cNvSpPr txBox="1">
            <a:spLocks noGrp="1"/>
          </p:cNvSpPr>
          <p:nvPr>
            <p:ph type="title" idx="8"/>
          </p:nvPr>
        </p:nvSpPr>
        <p:spPr>
          <a:xfrm>
            <a:off x="3218180" y="63500"/>
            <a:ext cx="7573010" cy="213106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5335" b="1">
                <a:solidFill>
                  <a:srgbClr val="FF0000"/>
                </a:solidFill>
                <a:latin typeface="Times New Roman" panose="02020603050405020304" pitchFamily="18" charset="0"/>
                <a:cs typeface="Times New Roman" panose="02020603050405020304" pitchFamily="18" charset="0"/>
              </a:rPr>
              <a:t>Dặn dò:</a:t>
            </a:r>
            <a:endParaRPr lang="en-US" sz="5335" b="1">
              <a:solidFill>
                <a:srgbClr val="FF0000"/>
              </a:solidFill>
              <a:latin typeface="Times New Roman" panose="02020603050405020304" pitchFamily="18" charset="0"/>
              <a:cs typeface="Times New Roman" panose="02020603050405020304" pitchFamily="18" charset="0"/>
            </a:endParaRPr>
          </a:p>
        </p:txBody>
      </p:sp>
      <p:pic>
        <p:nvPicPr>
          <p:cNvPr id="2" name="图片 9" descr="0c5d450a7306911101ae9ac82e2f0242"/>
          <p:cNvPicPr>
            <a:picLocks noChangeAspect="1"/>
          </p:cNvPicPr>
          <p:nvPr/>
        </p:nvPicPr>
        <p:blipFill>
          <a:blip r:embed="rId1"/>
          <a:stretch>
            <a:fillRect/>
          </a:stretch>
        </p:blipFill>
        <p:spPr>
          <a:xfrm>
            <a:off x="-184785" y="961390"/>
            <a:ext cx="12222480" cy="5628005"/>
          </a:xfrm>
          <a:prstGeom prst="rect">
            <a:avLst/>
          </a:prstGeom>
        </p:spPr>
      </p:pic>
      <p:sp>
        <p:nvSpPr>
          <p:cNvPr id="3" name="文本框 15"/>
          <p:cNvSpPr txBox="1"/>
          <p:nvPr/>
        </p:nvSpPr>
        <p:spPr>
          <a:xfrm>
            <a:off x="707390" y="1447165"/>
            <a:ext cx="10174605" cy="1325880"/>
          </a:xfrm>
          <a:prstGeom prst="rect">
            <a:avLst/>
          </a:prstGeom>
          <a:noFill/>
        </p:spPr>
        <p:txBody>
          <a:bodyPr wrap="square" rtlCol="0">
            <a:noAutofit/>
          </a:bodyPr>
          <a:lstStyle/>
          <a:p>
            <a:pPr algn="ctr"/>
            <a:r>
              <a:rPr lang="en-US" sz="2665" i="1">
                <a:latin typeface="Times New Roman" panose="02020603050405020304" pitchFamily="18" charset="0"/>
                <a:cs typeface="Times New Roman" panose="02020603050405020304" pitchFamily="18" charset="0"/>
              </a:rPr>
              <a:t>   </a:t>
            </a:r>
            <a:endParaRPr lang="en-US" sz="2665" i="1">
              <a:latin typeface="Times New Roman" panose="02020603050405020304" pitchFamily="18" charset="0"/>
              <a:cs typeface="Times New Roman" panose="02020603050405020304" pitchFamily="18" charset="0"/>
            </a:endParaRPr>
          </a:p>
          <a:p>
            <a:pPr algn="ctr"/>
            <a:endParaRPr lang="en-US" sz="2665" i="1">
              <a:latin typeface="Times New Roman" panose="02020603050405020304" pitchFamily="18" charset="0"/>
              <a:cs typeface="Times New Roman" panose="02020603050405020304" pitchFamily="18" charset="0"/>
            </a:endParaRPr>
          </a:p>
          <a:p>
            <a:pPr algn="ctr"/>
            <a:r>
              <a:rPr lang="en-US" sz="3600" i="1">
                <a:latin typeface="Times New Roman" panose="02020603050405020304" pitchFamily="18" charset="0"/>
                <a:cs typeface="Times New Roman" panose="02020603050405020304" pitchFamily="18" charset="0"/>
              </a:rPr>
              <a:t>  </a:t>
            </a:r>
            <a:r>
              <a:rPr lang="en-US" sz="3600" b="1" i="1">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 </a:t>
            </a:r>
            <a:r>
              <a:rPr lang="en-US" sz="36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 nhà</a:t>
            </a:r>
            <a:endParaRPr lang="en-US" sz="36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3600" b="1">
                <a:latin typeface="Times New Roman" panose="02020603050405020304" pitchFamily="18" charset="0"/>
                <a:cs typeface="Times New Roman" panose="02020603050405020304" pitchFamily="18" charset="0"/>
                <a:sym typeface="+mn-ea"/>
              </a:rPr>
              <a:t> Học bài và soạn bài:</a:t>
            </a:r>
            <a:endParaRPr lang="en-US" sz="3600" b="1">
              <a:latin typeface="Times New Roman" panose="02020603050405020304" pitchFamily="18" charset="0"/>
              <a:cs typeface="Times New Roman" panose="02020603050405020304" pitchFamily="18" charset="0"/>
              <a:sym typeface="+mn-ea"/>
            </a:endParaRPr>
          </a:p>
          <a:p>
            <a:pPr algn="ctr"/>
            <a:r>
              <a:rPr lang="en-US" sz="3600" b="1">
                <a:latin typeface="Times New Roman" panose="02020603050405020304" pitchFamily="18" charset="0"/>
                <a:cs typeface="Times New Roman" panose="02020603050405020304" pitchFamily="18" charset="0"/>
                <a:sym typeface="+mn-ea"/>
              </a:rPr>
              <a:t>Văn bản 2. Sống hay không sống- đó là vấn đề </a:t>
            </a:r>
            <a:endParaRPr lang="en-US" sz="3600" b="1">
              <a:latin typeface="Times New Roman" panose="02020603050405020304" pitchFamily="18" charset="0"/>
              <a:cs typeface="Times New Roman" panose="02020603050405020304" pitchFamily="18" charset="0"/>
              <a:sym typeface="+mn-ea"/>
            </a:endParaRPr>
          </a:p>
          <a:p>
            <a:pPr algn="ctr"/>
            <a:r>
              <a:rPr lang="en-US" sz="3600" b="1">
                <a:latin typeface="Times New Roman" panose="02020603050405020304" pitchFamily="18" charset="0"/>
                <a:cs typeface="Times New Roman" panose="02020603050405020304" pitchFamily="18" charset="0"/>
                <a:sym typeface="+mn-ea"/>
              </a:rPr>
              <a:t>của Sếch -xpia.(Tiết 44, 45)</a:t>
            </a:r>
            <a:endParaRPr lang="en-US" sz="3600" b="1">
              <a:latin typeface="Times New Roman" panose="02020603050405020304" pitchFamily="18" charset="0"/>
              <a:cs typeface="Times New Roman" panose="02020603050405020304" pitchFamily="18" charset="0"/>
            </a:endParaRPr>
          </a:p>
          <a:p>
            <a:pPr algn="ctr"/>
            <a:endParaRPr lang="en-US" sz="2400" b="1">
              <a:latin typeface="Times New Roman" panose="02020603050405020304" pitchFamily="18" charset="0"/>
              <a:cs typeface="Times New Roman" panose="02020603050405020304" pitchFamily="18" charset="0"/>
            </a:endParaRPr>
          </a:p>
          <a:p>
            <a:pPr algn="ctr"/>
            <a:endParaRPr lang="en-US" sz="5335"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809"/>
                                        </p:tgtEl>
                                        <p:attrNameLst>
                                          <p:attrName>style.visibility</p:attrName>
                                        </p:attrNameLst>
                                      </p:cBhvr>
                                      <p:to>
                                        <p:strVal val="visible"/>
                                      </p:to>
                                    </p:set>
                                    <p:animEffect transition="in" filter="circle(in)">
                                      <p:cBhvr>
                                        <p:cTn id="13" dur="2000"/>
                                        <p:tgtEl>
                                          <p:spTgt spid="780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2" nodeType="clickEffect">
                                  <p:stCondLst>
                                    <p:cond delay="0"/>
                                  </p:stCondLst>
                                  <p:childTnLst>
                                    <p:set>
                                      <p:cBhvr>
                                        <p:cTn id="17" dur="1" fill="hold">
                                          <p:stCondLst>
                                            <p:cond delay="0"/>
                                          </p:stCondLst>
                                        </p:cTn>
                                        <p:tgtEl>
                                          <p:spTgt spid="7809"/>
                                        </p:tgtEl>
                                        <p:attrNameLst>
                                          <p:attrName>style.visibility</p:attrName>
                                        </p:attrNameLst>
                                      </p:cBhvr>
                                      <p:to>
                                        <p:strVal val="visible"/>
                                      </p:to>
                                    </p:set>
                                    <p:anim calcmode="lin" valueType="num">
                                      <p:cBhvr additive="base">
                                        <p:cTn id="18" dur="500"/>
                                        <p:tgtEl>
                                          <p:spTgt spid="7809"/>
                                        </p:tgtEl>
                                        <p:attrNameLst>
                                          <p:attrName>ppt_y</p:attrName>
                                        </p:attrNameLst>
                                      </p:cBhvr>
                                      <p:tavLst>
                                        <p:tav tm="0">
                                          <p:val>
                                            <p:strVal val="#ppt_y+#ppt_h*1.125000"/>
                                          </p:val>
                                        </p:tav>
                                        <p:tav tm="100000">
                                          <p:val>
                                            <p:strVal val="#ppt_y"/>
                                          </p:val>
                                        </p:tav>
                                      </p:tavLst>
                                    </p:anim>
                                    <p:animEffect transition="in" filter="wipe(up)">
                                      <p:cBhvr>
                                        <p:cTn id="19" dur="500"/>
                                        <p:tgtEl>
                                          <p:spTgt spid="7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809" grpId="0" bldLvl="0" animBg="1"/>
      <p:bldP spid="7809" grpId="1" animBg="1"/>
      <p:bldP spid="7809" grpId="2" bldLvl="0" animBg="1"/>
      <p:bldP spid="7809" grpId="3"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endParaRPr lang="en-US"/>
          </a:p>
        </p:txBody>
      </p:sp>
      <p:pic>
        <p:nvPicPr>
          <p:cNvPr id="10246" name="Picture 157" descr="Image result for hÌNH ĐỘNG"/>
          <p:cNvPicPr>
            <a:picLocks noChangeAspect="1"/>
          </p:cNvPicPr>
          <p:nvPr/>
        </p:nvPicPr>
        <p:blipFill>
          <a:blip r:embed="rId1"/>
          <a:stretch>
            <a:fillRect/>
          </a:stretch>
        </p:blipFill>
        <p:spPr>
          <a:xfrm>
            <a:off x="1855470" y="5702300"/>
            <a:ext cx="7363460" cy="1151890"/>
          </a:xfrm>
          <a:prstGeom prst="rect">
            <a:avLst/>
          </a:prstGeom>
          <a:noFill/>
          <a:ln w="9525">
            <a:noFill/>
          </a:ln>
        </p:spPr>
      </p:pic>
      <p:sp>
        <p:nvSpPr>
          <p:cNvPr id="2" name="Text Box 1"/>
          <p:cNvSpPr txBox="1"/>
          <p:nvPr/>
        </p:nvSpPr>
        <p:spPr>
          <a:xfrm>
            <a:off x="346710" y="181610"/>
            <a:ext cx="11365230" cy="5094605"/>
          </a:xfrm>
          <a:prstGeom prst="rect">
            <a:avLst/>
          </a:prstGeom>
          <a:noFill/>
        </p:spPr>
        <p:txBody>
          <a:bodyPr wrap="square" rtlCol="0" anchor="t">
            <a:noAutofit/>
          </a:bodyPr>
          <a:p>
            <a:pPr algn="ctr">
              <a:defRPr/>
            </a:pPr>
            <a:r>
              <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TIẾT HỌC ĐẾN ĐÂY KẾT THÚC!</a:t>
            </a:r>
            <a:endPar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ctr">
              <a:defRPr/>
            </a:pPr>
            <a:r>
              <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CẢM ƠN QUÝ THẦY, CÔ VÀ CÁC EM ĐÃ THEO DÕI!</a:t>
            </a:r>
            <a:endPar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ctr">
              <a:defRPr/>
            </a:pPr>
            <a:r>
              <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chúc các em một tuần học tốt,</a:t>
            </a:r>
            <a:endPar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ctr">
              <a:defRPr/>
            </a:pPr>
            <a:r>
              <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chúc quý thầy cô vui khỏe, HẠNH PHÚC VÀ THÀNH ĐẠT.</a:t>
            </a:r>
            <a:endParaRPr lang="en-US" sz="2400" b="1" cap="all"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9320530" y="5761990"/>
            <a:ext cx="2871470" cy="821055"/>
          </a:xfrm>
          <a:prstGeom prst="rect">
            <a:avLst/>
          </a:prstGeom>
          <a:noFill/>
        </p:spPr>
        <p:txBody>
          <a:bodyPr wrap="square" rtlCol="0" anchor="t">
            <a:noAutofit/>
          </a:bodyPr>
          <a:p>
            <a:pPr algn="ctr">
              <a:defRPr/>
            </a:pPr>
            <a:r>
              <a:rPr lang="en-US" sz="44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LỚP 11A7</a:t>
            </a:r>
            <a:endParaRPr lang="en-US" sz="44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p:txBody>
      </p:sp>
      <p:sp>
        <p:nvSpPr>
          <p:cNvPr id="6" name="Content Placeholder 5"/>
          <p:cNvSpPr/>
          <p:nvPr>
            <p:ph sz="half" idx="1"/>
          </p:nvPr>
        </p:nvSpPr>
        <p:spPr/>
        <p:txBody>
          <a:bodyPr/>
          <a:p>
            <a:endParaRPr lang="en-US"/>
          </a:p>
          <a:p>
            <a:pPr marL="0" indent="0">
              <a:buNone/>
            </a:pPr>
            <a:endParaRPr lang="en-US"/>
          </a:p>
          <a:p>
            <a:endParaRPr lang="en-US"/>
          </a:p>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8093" b="5215"/>
          <a:stretch>
            <a:fillRect/>
          </a:stretch>
        </p:blipFill>
        <p:spPr>
          <a:xfrm>
            <a:off x="0" y="2122805"/>
            <a:ext cx="4878070" cy="2971800"/>
          </a:xfrm>
          <a:prstGeom prst="ellipse">
            <a:avLst/>
          </a:prstGeom>
          <a:ln>
            <a:noFill/>
          </a:ln>
          <a:effectLst>
            <a:softEdge rad="112500"/>
          </a:effectLst>
        </p:spPr>
      </p:pic>
      <p:pic>
        <p:nvPicPr>
          <p:cNvPr id="4" name="Content Placeholder 3"/>
          <p:cNvPicPr>
            <a:picLocks noChangeAspect="1"/>
          </p:cNvPicPr>
          <p:nvPr>
            <p:ph sz="half" idx="2"/>
          </p:nvPr>
        </p:nvPicPr>
        <p:blipFill>
          <a:blip r:embed="rId3"/>
          <a:stretch>
            <a:fillRect/>
          </a:stretch>
        </p:blipFill>
        <p:spPr>
          <a:xfrm>
            <a:off x="4796790" y="1920240"/>
            <a:ext cx="7327900" cy="3841115"/>
          </a:xfrm>
          <a:prstGeom prst="rect">
            <a:avLst/>
          </a:prstGeom>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266700"/>
            <a:ext cx="12192000" cy="7213600"/>
          </a:xfrm>
          <a:prstGeom prst="rect">
            <a:avLst/>
          </a:prstGeom>
          <a:noFill/>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42" y="4757097"/>
            <a:ext cx="1320033" cy="990025"/>
          </a:xfrm>
          <a:prstGeom prst="rect">
            <a:avLst/>
          </a:prstGeom>
        </p:spPr>
      </p:pic>
      <p:pic>
        <p:nvPicPr>
          <p:cNvPr id="18" name="Picture 17"/>
          <p:cNvPicPr>
            <a:picLocks noChangeAspect="1"/>
          </p:cNvPicPr>
          <p:nvPr/>
        </p:nvPicPr>
        <p:blipFill>
          <a:blip r:embed="rId3"/>
          <a:stretch>
            <a:fillRect/>
          </a:stretch>
        </p:blipFill>
        <p:spPr>
          <a:xfrm>
            <a:off x="2286000" y="1285878"/>
            <a:ext cx="7620000" cy="4286251"/>
          </a:xfrm>
          <a:prstGeom prst="rect">
            <a:avLst/>
          </a:prstGeom>
        </p:spPr>
      </p:pic>
      <p:sp>
        <p:nvSpPr>
          <p:cNvPr id="12" name="Snip Diagonal Corner Rectangle 11"/>
          <p:cNvSpPr/>
          <p:nvPr/>
        </p:nvSpPr>
        <p:spPr>
          <a:xfrm>
            <a:off x="997585" y="767715"/>
            <a:ext cx="9786620" cy="1924050"/>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200" b="1" dirty="0" err="1">
                <a:solidFill>
                  <a:schemeClr val="tx1"/>
                </a:solidFill>
                <a:latin typeface="Times New Roman" panose="02020603050405020304" pitchFamily="18" charset="0"/>
                <a:cs typeface="Times New Roman" panose="02020603050405020304" pitchFamily="18" charset="0"/>
              </a:rPr>
              <a:t>Câu</a:t>
            </a:r>
            <a:r>
              <a:rPr lang="en-US" altLang="en-US" sz="3200" b="1" dirty="0">
                <a:solidFill>
                  <a:schemeClr val="tx1"/>
                </a:solidFill>
                <a:latin typeface="Times New Roman" panose="02020603050405020304" pitchFamily="18" charset="0"/>
                <a:cs typeface="Times New Roman" panose="02020603050405020304" pitchFamily="18" charset="0"/>
              </a:rPr>
              <a:t> 1. </a:t>
            </a:r>
            <a:r>
              <a:rPr lang="en-US" altLang="en-US" sz="3200" b="1" dirty="0" smtClean="0">
                <a:solidFill>
                  <a:schemeClr val="tx1"/>
                </a:solidFill>
                <a:latin typeface="Times New Roman" panose="02020603050405020304" pitchFamily="18" charset="0"/>
                <a:cs typeface="Times New Roman" panose="02020603050405020304" pitchFamily="18" charset="0"/>
              </a:rPr>
              <a:t>Hình ảnh bên biểu tượng</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algn="ctr" eaLnBrk="1" hangingPunct="1">
              <a:lnSpc>
                <a:spcPct val="107000"/>
              </a:lnSpc>
            </a:pPr>
            <a:r>
              <a:rPr lang="en-US" altLang="en-US" sz="3200" b="1" dirty="0" smtClean="0">
                <a:solidFill>
                  <a:schemeClr val="tx1"/>
                </a:solidFill>
                <a:latin typeface="Times New Roman" panose="02020603050405020304" pitchFamily="18" charset="0"/>
                <a:cs typeface="Times New Roman" panose="02020603050405020304" pitchFamily="18" charset="0"/>
              </a:rPr>
              <a:t> cho nội dung gì? </a:t>
            </a:r>
            <a:endParaRPr lang="en-US" alt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845310" y="4944110"/>
            <a:ext cx="8718550" cy="18599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defRPr/>
            </a:pPr>
            <a:r>
              <a:rPr lang="en-US" altLang="vi-VN" sz="3200" b="1" dirty="0">
                <a:solidFill>
                  <a:schemeClr val="tx1"/>
                </a:solidFill>
                <a:latin typeface="Times New Roman" panose="02020603050405020304" pitchFamily="18" charset="0"/>
                <a:cs typeface="Times New Roman" panose="02020603050405020304" pitchFamily="18" charset="0"/>
                <a:sym typeface="+mn-ea"/>
              </a:rPr>
              <a:t>Hình ảnh biểu tượng cho mặt nạ</a:t>
            </a:r>
            <a:endParaRPr lang="en-US" altLang="vi-VN" sz="3200" b="1" dirty="0">
              <a:solidFill>
                <a:schemeClr val="tx1"/>
              </a:solidFill>
              <a:latin typeface="Times New Roman" panose="02020603050405020304" pitchFamily="18" charset="0"/>
              <a:cs typeface="Times New Roman" panose="02020603050405020304" pitchFamily="18" charset="0"/>
              <a:sym typeface="+mn-ea"/>
            </a:endParaRPr>
          </a:p>
          <a:p>
            <a:pPr algn="ctr" eaLnBrk="1" hangingPunct="1">
              <a:lnSpc>
                <a:spcPct val="107000"/>
              </a:lnSpc>
              <a:defRPr/>
            </a:pPr>
            <a:r>
              <a:rPr lang="en-US" altLang="vi-VN" sz="3200" b="1" dirty="0">
                <a:solidFill>
                  <a:schemeClr val="tx1"/>
                </a:solidFill>
                <a:latin typeface="Times New Roman" panose="02020603050405020304" pitchFamily="18" charset="0"/>
                <a:cs typeface="Times New Roman" panose="02020603050405020304" pitchFamily="18" charset="0"/>
                <a:sym typeface="+mn-ea"/>
              </a:rPr>
              <a:t> bi kịch và hài kịch.</a:t>
            </a:r>
            <a:r>
              <a:rPr lang="en-US" altLang="vi-VN" sz="3200" b="1" dirty="0">
                <a:solidFill>
                  <a:schemeClr val="tx1"/>
                </a:solidFill>
                <a:latin typeface="Times New Roman" panose="02020603050405020304" pitchFamily="18" charset="0"/>
                <a:cs typeface="Times New Roman" panose="02020603050405020304" pitchFamily="18" charset="0"/>
                <a:sym typeface="+mn-ea"/>
              </a:rPr>
              <a:t> </a:t>
            </a:r>
            <a:endParaRPr lang="en-US" altLang="vi-VN" sz="3200" b="1" dirty="0">
              <a:solidFill>
                <a:schemeClr val="tx1"/>
              </a:solidFill>
              <a:latin typeface="Times New Roman" panose="02020603050405020304" pitchFamily="18" charset="0"/>
              <a:cs typeface="Times New Roman" panose="02020603050405020304" pitchFamily="18" charset="0"/>
              <a:sym typeface="+mn-ea"/>
            </a:endParaRPr>
          </a:p>
        </p:txBody>
      </p:sp>
      <p:sp>
        <p:nvSpPr>
          <p:cNvPr id="15" name="Rectangle 14"/>
          <p:cNvSpPr/>
          <p:nvPr/>
        </p:nvSpPr>
        <p:spPr>
          <a:xfrm>
            <a:off x="2594960" y="3117377"/>
            <a:ext cx="7002145" cy="622300"/>
          </a:xfrm>
          <a:prstGeom prst="rect">
            <a:avLst/>
          </a:prstGeom>
          <a:noFill/>
        </p:spPr>
        <p:txBody>
          <a:bodyPr wrap="none" lIns="68577" tIns="34290" rIns="68577" bIns="34290">
            <a:spAutoFit/>
          </a:bodyPr>
          <a:lstStyle/>
          <a:p>
            <a:pPr algn="ctr" defTabSz="685800">
              <a:defRPr/>
            </a:pPr>
            <a:r>
              <a:rPr lang="en-US" sz="3600" b="1" dirty="0" err="1">
                <a:solidFill>
                  <a:srgbClr val="FF0000"/>
                </a:solidFill>
                <a:latin typeface="Calibri" panose="020F0502020204030204" pitchFamily="34" charset="0"/>
                <a:cs typeface="Calibri" panose="020F0502020204030204" pitchFamily="34" charset="0"/>
                <a:sym typeface="Arial" panose="020B0604020202020204"/>
              </a:rPr>
              <a:t>Chúc</a:t>
            </a:r>
            <a:r>
              <a:rPr lang="en-US" sz="3600" b="1" dirty="0">
                <a:solidFill>
                  <a:srgbClr val="FF0000"/>
                </a:solidFill>
                <a:latin typeface="Calibri" panose="020F0502020204030204" pitchFamily="34" charset="0"/>
                <a:cs typeface="Calibri" panose="020F0502020204030204" pitchFamily="34" charset="0"/>
                <a:sym typeface="Arial" panose="020B0604020202020204"/>
              </a:rPr>
              <a:t> </a:t>
            </a:r>
            <a:r>
              <a:rPr lang="en-US" sz="3600" b="1" dirty="0" err="1">
                <a:solidFill>
                  <a:srgbClr val="FF0000"/>
                </a:solidFill>
                <a:latin typeface="Calibri" panose="020F0502020204030204" pitchFamily="34" charset="0"/>
                <a:cs typeface="Calibri" panose="020F0502020204030204" pitchFamily="34" charset="0"/>
                <a:sym typeface="Arial" panose="020B0604020202020204"/>
              </a:rPr>
              <a:t>mừng</a:t>
            </a:r>
            <a:r>
              <a:rPr lang="en-US" sz="3600" b="1" dirty="0">
                <a:solidFill>
                  <a:srgbClr val="FF0000"/>
                </a:solidFill>
                <a:latin typeface="Calibri" panose="020F0502020204030204" pitchFamily="34" charset="0"/>
                <a:cs typeface="Calibri" panose="020F0502020204030204" pitchFamily="34" charset="0"/>
                <a:sym typeface="Arial" panose="020B0604020202020204"/>
              </a:rPr>
              <a:t> em được tặng 1 bì oishi.</a:t>
            </a:r>
            <a:endParaRPr lang="en-US" sz="3600" b="1" dirty="0">
              <a:solidFill>
                <a:srgbClr val="FF0000"/>
              </a:solidFill>
              <a:latin typeface="Calibri" panose="020F0502020204030204" pitchFamily="34" charset="0"/>
              <a:cs typeface="Calibri" panose="020F0502020204030204" pitchFamily="34" charset="0"/>
              <a:sym typeface="Arial" panose="020B0604020202020204"/>
            </a:endParaRPr>
          </a:p>
        </p:txBody>
      </p:sp>
      <p:sp>
        <p:nvSpPr>
          <p:cNvPr id="9" name="Pentagon 8">
            <a:hlinkClick r:id="rId5" action="ppaction://hlinksldjump"/>
          </p:cNvPr>
          <p:cNvSpPr/>
          <p:nvPr/>
        </p:nvSpPr>
        <p:spPr>
          <a:xfrm flipH="1">
            <a:off x="10563860" y="5930265"/>
            <a:ext cx="1627505" cy="48958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100" b="1" dirty="0">
                <a:solidFill>
                  <a:prstClr val="black"/>
                </a:solidFill>
                <a:latin typeface="Calibri" panose="020F0502020204030204" pitchFamily="34" charset="0"/>
                <a:cs typeface="Calibri" panose="020F0502020204030204" pitchFamily="34" charset="0"/>
                <a:sym typeface="Arial" panose="020B0604020202020204"/>
              </a:rPr>
              <a:t>GO HOME</a:t>
            </a:r>
            <a:endParaRPr lang="en-US" sz="2100" b="1" dirty="0">
              <a:solidFill>
                <a:prstClr val="black"/>
              </a:solidFill>
              <a:latin typeface="Calibri" panose="020F0502020204030204" pitchFamily="34" charset="0"/>
              <a:cs typeface="Calibri" panose="020F0502020204030204" pitchFamily="34" charset="0"/>
              <a:sym typeface="Arial" panose="020B0604020202020204"/>
            </a:endParaRPr>
          </a:p>
        </p:txBody>
      </p:sp>
      <p:pic>
        <p:nvPicPr>
          <p:cNvPr id="3" name="Picture 1" descr="THỂ VĂN HỌC KỊCH | VĂN HỌC VIỆT NAM"/>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8610600" y="892810"/>
            <a:ext cx="2172970" cy="17945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50" y="4757113"/>
            <a:ext cx="1320033" cy="990025"/>
          </a:xfrm>
          <a:prstGeom prst="rect">
            <a:avLst/>
          </a:prstGeom>
        </p:spPr>
      </p:pic>
      <p:pic>
        <p:nvPicPr>
          <p:cNvPr id="18" name="Picture 17"/>
          <p:cNvPicPr>
            <a:picLocks noChangeAspect="1"/>
          </p:cNvPicPr>
          <p:nvPr/>
        </p:nvPicPr>
        <p:blipFill>
          <a:blip r:embed="rId3"/>
          <a:stretch>
            <a:fillRect/>
          </a:stretch>
        </p:blipFill>
        <p:spPr>
          <a:xfrm>
            <a:off x="2286000" y="1285876"/>
            <a:ext cx="7620000" cy="4286250"/>
          </a:xfrm>
          <a:prstGeom prst="rect">
            <a:avLst/>
          </a:prstGeom>
        </p:spPr>
      </p:pic>
      <p:sp>
        <p:nvSpPr>
          <p:cNvPr id="12" name="Snip Diagonal Corner Rectangle 11"/>
          <p:cNvSpPr/>
          <p:nvPr/>
        </p:nvSpPr>
        <p:spPr>
          <a:xfrm>
            <a:off x="365760" y="433705"/>
            <a:ext cx="10224135" cy="2155825"/>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eaLnBrk="1" hangingPunct="1">
              <a:lnSpc>
                <a:spcPct val="107000"/>
              </a:lnSpc>
            </a:pPr>
            <a:r>
              <a:rPr lang="en-US" altLang="en-US" sz="3600" b="1" dirty="0" err="1">
                <a:solidFill>
                  <a:schemeClr val="tx1"/>
                </a:solidFill>
                <a:latin typeface="Times New Roman" panose="02020603050405020304" pitchFamily="18" charset="0"/>
                <a:cs typeface="Times New Roman" panose="02020603050405020304" pitchFamily="18" charset="0"/>
              </a:rPr>
              <a:t>Câu</a:t>
            </a:r>
            <a:r>
              <a:rPr lang="en-US" altLang="en-US" sz="3600" b="1" dirty="0">
                <a:solidFill>
                  <a:schemeClr val="tx1"/>
                </a:solidFill>
                <a:latin typeface="Times New Roman" panose="02020603050405020304" pitchFamily="18" charset="0"/>
                <a:cs typeface="Times New Roman" panose="02020603050405020304" pitchFamily="18" charset="0"/>
              </a:rPr>
              <a:t> 2. Bi kịch</a:t>
            </a:r>
            <a:r>
              <a:rPr lang="en-US" altLang="vi-VN" sz="3600" b="1" dirty="0">
                <a:solidFill>
                  <a:schemeClr val="tx1"/>
                </a:solidFill>
                <a:latin typeface="Times New Roman" panose="02020603050405020304" pitchFamily="18" charset="0"/>
                <a:cs typeface="Times New Roman" panose="02020603050405020304" pitchFamily="18" charset="0"/>
                <a:sym typeface="+mn-ea"/>
              </a:rPr>
              <a:t> là gì?</a:t>
            </a:r>
            <a:endParaRPr lang="en-US" altLang="vi-VN" sz="3600" b="1" dirty="0">
              <a:solidFill>
                <a:schemeClr val="tx1"/>
              </a:solidFill>
              <a:latin typeface="Times New Roman" panose="02020603050405020304" pitchFamily="18" charset="0"/>
              <a:cs typeface="Times New Roman" panose="02020603050405020304" pitchFamily="18" charset="0"/>
            </a:endParaRPr>
          </a:p>
          <a:p>
            <a:pPr eaLnBrk="1" hangingPunct="1">
              <a:lnSpc>
                <a:spcPct val="107000"/>
              </a:lnSpc>
            </a:pPr>
            <a:endParaRPr lang="en-US" alt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762125" y="4045585"/>
            <a:ext cx="8674100" cy="229108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2800" b="1" dirty="0">
                <a:solidFill>
                  <a:schemeClr val="tx1"/>
                </a:solidFill>
                <a:latin typeface="Times New Roman" panose="02020603050405020304" pitchFamily="18" charset="0"/>
                <a:cs typeface="Times New Roman" panose="02020603050405020304" pitchFamily="18" charset="0"/>
                <a:sym typeface="+mn-ea"/>
              </a:rPr>
              <a:t> </a:t>
            </a:r>
            <a:r>
              <a:rPr lang="en-US" altLang="en-US" sz="2800" b="1" dirty="0">
                <a:solidFill>
                  <a:schemeClr val="tx1"/>
                </a:solidFill>
                <a:latin typeface="Times New Roman" panose="02020603050405020304" pitchFamily="18" charset="0"/>
                <a:cs typeface="Times New Roman" panose="02020603050405020304" pitchFamily="18" charset="0"/>
                <a:sym typeface="+mn-ea"/>
              </a:rPr>
              <a:t>T</a:t>
            </a:r>
            <a:r>
              <a:rPr lang="en-US" altLang="vi-VN" sz="2800" b="1" dirty="0">
                <a:solidFill>
                  <a:schemeClr val="tx1"/>
                </a:solidFill>
                <a:latin typeface="Times New Roman" panose="02020603050405020304" pitchFamily="18" charset="0"/>
                <a:cs typeface="Times New Roman" panose="02020603050405020304" pitchFamily="18" charset="0"/>
                <a:sym typeface="+mn-ea"/>
              </a:rPr>
              <a:t>hể loại khai thác những xung đột gay gắt giữa những khát vọng cao đẹp của con người với tình thế bi đát của thực tại, dẫn tới sự thảm bại hay cái chết của nhân vật.</a:t>
            </a:r>
            <a:endParaRPr lang="en-US" altLang="vi-VN" sz="28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346863" y="3304288"/>
            <a:ext cx="7783195" cy="682625"/>
          </a:xfrm>
          <a:prstGeom prst="rect">
            <a:avLst/>
          </a:prstGeom>
          <a:noFill/>
        </p:spPr>
        <p:txBody>
          <a:bodyPr wrap="none" lIns="68577" tIns="34288" rIns="68577" bIns="34288">
            <a:spAutoFit/>
          </a:bodyPr>
          <a:lstStyle/>
          <a:p>
            <a:pPr algn="ctr" defTabSz="685800">
              <a:defRPr/>
            </a:pPr>
            <a:r>
              <a:rPr lang="en-US" sz="4000" b="1" dirty="0" err="1">
                <a:solidFill>
                  <a:srgbClr val="FF0000"/>
                </a:solidFill>
                <a:latin typeface="Calibri" panose="020F0502020204030204" pitchFamily="34" charset="0"/>
                <a:cs typeface="Calibri" panose="020F0502020204030204" pitchFamily="34" charset="0"/>
                <a:sym typeface="Arial" panose="020B0604020202020204"/>
              </a:rPr>
              <a:t>Chúc</a:t>
            </a:r>
            <a:r>
              <a:rPr lang="en-US" sz="4000" b="1" dirty="0">
                <a:solidFill>
                  <a:srgbClr val="FF0000"/>
                </a:solidFill>
                <a:latin typeface="Calibri" panose="020F0502020204030204" pitchFamily="34" charset="0"/>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cs typeface="Calibri" panose="020F0502020204030204" pitchFamily="34" charset="0"/>
                <a:sym typeface="Arial" panose="020B0604020202020204"/>
              </a:rPr>
              <a:t>mừng</a:t>
            </a:r>
            <a:r>
              <a:rPr lang="en-US" sz="4000" b="1" dirty="0">
                <a:solidFill>
                  <a:srgbClr val="FF0000"/>
                </a:solidFill>
                <a:latin typeface="Calibri" panose="020F0502020204030204" pitchFamily="34" charset="0"/>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cs typeface="Calibri" panose="020F0502020204030204" pitchFamily="34" charset="0"/>
                <a:sym typeface="Arial" panose="020B0604020202020204"/>
              </a:rPr>
              <a:t>em</a:t>
            </a:r>
            <a:r>
              <a:rPr lang="en-US" sz="4000" b="1" dirty="0">
                <a:solidFill>
                  <a:srgbClr val="FF0000"/>
                </a:solidFill>
                <a:latin typeface="Calibri" panose="020F0502020204030204" pitchFamily="34" charset="0"/>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cs typeface="Calibri" panose="020F0502020204030204" pitchFamily="34" charset="0"/>
                <a:sym typeface="Arial" panose="020B0604020202020204"/>
              </a:rPr>
              <a:t>được</a:t>
            </a:r>
            <a:r>
              <a:rPr lang="en-US" sz="4000" b="1" dirty="0">
                <a:solidFill>
                  <a:srgbClr val="FF0000"/>
                </a:solidFill>
                <a:latin typeface="Calibri" panose="020F0502020204030204" pitchFamily="34" charset="0"/>
                <a:cs typeface="Calibri" panose="020F0502020204030204" pitchFamily="34" charset="0"/>
                <a:sym typeface="Arial" panose="020B0604020202020204"/>
              </a:rPr>
              <a:t> tặng 1 cây bút.</a:t>
            </a:r>
            <a:endParaRPr lang="en-US" sz="4000" b="1" dirty="0">
              <a:solidFill>
                <a:srgbClr val="FF0000"/>
              </a:solidFill>
              <a:latin typeface="Calibri" panose="020F0502020204030204" pitchFamily="34" charset="0"/>
              <a:cs typeface="Calibri" panose="020F0502020204030204" pitchFamily="34" charset="0"/>
              <a:sym typeface="Arial" panose="020B0604020202020204"/>
            </a:endParaRPr>
          </a:p>
        </p:txBody>
      </p:sp>
      <p:sp>
        <p:nvSpPr>
          <p:cNvPr id="8" name="Pentagon 7">
            <a:hlinkClick r:id="rId5" action="ppaction://hlinksldjump"/>
          </p:cNvPr>
          <p:cNvSpPr/>
          <p:nvPr/>
        </p:nvSpPr>
        <p:spPr>
          <a:xfrm flipH="1">
            <a:off x="10436225" y="5747385"/>
            <a:ext cx="1691640" cy="48958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400" dirty="0">
                <a:solidFill>
                  <a:prstClr val="black"/>
                </a:solidFill>
                <a:latin typeface="Calibri" panose="020F0502020204030204" pitchFamily="34" charset="0"/>
                <a:cs typeface="Calibri" panose="020F0502020204030204" pitchFamily="34" charset="0"/>
                <a:sym typeface="Arial" panose="020B0604020202020204"/>
              </a:rPr>
              <a:t>GO </a:t>
            </a:r>
            <a:r>
              <a:rPr lang="en-US" sz="2400" dirty="0">
                <a:solidFill>
                  <a:prstClr val="black"/>
                </a:solidFill>
                <a:latin typeface="Calibri" panose="020F0502020204030204" pitchFamily="34" charset="0"/>
                <a:cs typeface="Calibri" panose="020F0502020204030204" pitchFamily="34" charset="0"/>
                <a:sym typeface="Arial" panose="020B0604020202020204"/>
                <a:hlinkClick r:id="" action="ppaction://noaction"/>
              </a:rPr>
              <a:t>HOME</a:t>
            </a:r>
            <a:endParaRPr lang="en-US" sz="2400" dirty="0">
              <a:solidFill>
                <a:prstClr val="black"/>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50" y="4757109"/>
            <a:ext cx="1320033" cy="990025"/>
          </a:xfrm>
          <a:prstGeom prst="rect">
            <a:avLst/>
          </a:prstGeom>
        </p:spPr>
      </p:pic>
      <p:pic>
        <p:nvPicPr>
          <p:cNvPr id="18" name="Picture 17"/>
          <p:cNvPicPr>
            <a:picLocks noChangeAspect="1"/>
          </p:cNvPicPr>
          <p:nvPr/>
        </p:nvPicPr>
        <p:blipFill>
          <a:blip r:embed="rId3"/>
          <a:stretch>
            <a:fillRect/>
          </a:stretch>
        </p:blipFill>
        <p:spPr>
          <a:xfrm>
            <a:off x="2286000" y="1285878"/>
            <a:ext cx="7620000" cy="4286251"/>
          </a:xfrm>
          <a:prstGeom prst="rect">
            <a:avLst/>
          </a:prstGeom>
        </p:spPr>
      </p:pic>
      <p:sp>
        <p:nvSpPr>
          <p:cNvPr id="12" name="Snip Diagonal Corner Rectangle 11"/>
          <p:cNvSpPr/>
          <p:nvPr/>
        </p:nvSpPr>
        <p:spPr>
          <a:xfrm>
            <a:off x="1493553" y="586596"/>
            <a:ext cx="9375819" cy="2105647"/>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100" b="1" dirty="0" err="1">
                <a:solidFill>
                  <a:schemeClr val="tx1"/>
                </a:solidFill>
                <a:cs typeface="Times New Roman" panose="02020603050405020304" pitchFamily="18" charset="0"/>
              </a:rPr>
              <a:t>Câu</a:t>
            </a:r>
            <a:r>
              <a:rPr lang="en-US" altLang="en-US" sz="4100" b="1" dirty="0">
                <a:solidFill>
                  <a:schemeClr val="tx1"/>
                </a:solidFill>
                <a:cs typeface="Times New Roman" panose="02020603050405020304" pitchFamily="18" charset="0"/>
              </a:rPr>
              <a:t> 3. Hành động trong bi kịch là gì</a:t>
            </a:r>
            <a:r>
              <a:rPr lang="en-US" altLang="en-US" sz="4100" b="1" dirty="0" smtClean="0">
                <a:solidFill>
                  <a:schemeClr val="tx1"/>
                </a:solidFill>
                <a:cs typeface="Times New Roman" panose="02020603050405020304" pitchFamily="18" charset="0"/>
              </a:rPr>
              <a:t>?</a:t>
            </a:r>
            <a:endParaRPr lang="en-US" altLang="en-US" sz="4100" b="1" dirty="0">
              <a:solidFill>
                <a:schemeClr val="tx1"/>
              </a:solidFill>
              <a:ea typeface="Calibri" panose="020F0502020204030204" pitchFamily="34" charset="0"/>
              <a:cs typeface="Times New Roman" panose="02020603050405020304" pitchFamily="18" charset="0"/>
            </a:endParaRPr>
          </a:p>
        </p:txBody>
      </p:sp>
      <p:sp>
        <p:nvSpPr>
          <p:cNvPr id="5" name="Rectangle 4"/>
          <p:cNvSpPr/>
          <p:nvPr/>
        </p:nvSpPr>
        <p:spPr>
          <a:xfrm>
            <a:off x="1821180" y="4172585"/>
            <a:ext cx="8420100" cy="21037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en-US" altLang="vi-VN" sz="3600" b="1" dirty="0">
                <a:solidFill>
                  <a:schemeClr val="tx1"/>
                </a:solidFill>
                <a:latin typeface="Times New Roman" panose="02020603050405020304" pitchFamily="18" charset="0"/>
                <a:cs typeface="Times New Roman" panose="02020603050405020304" pitchFamily="18" charset="0"/>
              </a:rPr>
              <a:t>Là hành động của các nhân vật được tổ chức và kết nối lại, tạo nên sự phát triển của cốt truyện bi kịch.</a:t>
            </a:r>
            <a:endParaRPr lang="en-US" altLang="vi-VN" sz="36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631801" y="3075812"/>
            <a:ext cx="6928485" cy="622300"/>
          </a:xfrm>
          <a:prstGeom prst="rect">
            <a:avLst/>
          </a:prstGeom>
          <a:noFill/>
        </p:spPr>
        <p:txBody>
          <a:bodyPr wrap="none" lIns="68577" tIns="34290" rIns="68577" bIns="34290">
            <a:spAutoFit/>
          </a:bodyPr>
          <a:lstStyle/>
          <a:p>
            <a:pPr algn="ctr" defTabSz="685800">
              <a:defRPr/>
            </a:pPr>
            <a:r>
              <a:rPr lang="en-US" sz="3600" b="1" dirty="0" err="1">
                <a:solidFill>
                  <a:srgbClr val="FF0000"/>
                </a:solidFill>
                <a:latin typeface="Calibri" panose="020F0502020204030204" pitchFamily="34" charset="0"/>
                <a:cs typeface="Calibri" panose="020F0502020204030204" pitchFamily="34" charset="0"/>
                <a:sym typeface="Arial" panose="020B0604020202020204"/>
              </a:rPr>
              <a:t>Chúc</a:t>
            </a:r>
            <a:r>
              <a:rPr lang="en-US" sz="3600" b="1" dirty="0">
                <a:solidFill>
                  <a:srgbClr val="FF0000"/>
                </a:solidFill>
                <a:latin typeface="Calibri" panose="020F0502020204030204" pitchFamily="34" charset="0"/>
                <a:cs typeface="Calibri" panose="020F0502020204030204" pitchFamily="34" charset="0"/>
                <a:sym typeface="Arial" panose="020B0604020202020204"/>
              </a:rPr>
              <a:t> </a:t>
            </a:r>
            <a:r>
              <a:rPr lang="en-US" sz="3600" b="1" dirty="0" err="1">
                <a:solidFill>
                  <a:srgbClr val="FF0000"/>
                </a:solidFill>
                <a:latin typeface="Calibri" panose="020F0502020204030204" pitchFamily="34" charset="0"/>
                <a:cs typeface="Calibri" panose="020F0502020204030204" pitchFamily="34" charset="0"/>
                <a:sym typeface="Arial" panose="020B0604020202020204"/>
              </a:rPr>
              <a:t>mừng</a:t>
            </a:r>
            <a:r>
              <a:rPr lang="en-US" sz="3600" b="1" dirty="0">
                <a:solidFill>
                  <a:srgbClr val="FF0000"/>
                </a:solidFill>
                <a:latin typeface="Calibri" panose="020F0502020204030204" pitchFamily="34" charset="0"/>
                <a:cs typeface="Calibri" panose="020F0502020204030204" pitchFamily="34" charset="0"/>
                <a:sym typeface="Arial" panose="020B0604020202020204"/>
              </a:rPr>
              <a:t> em được tặng 1 cây kẹo</a:t>
            </a:r>
            <a:endParaRPr lang="en-US" sz="3600" b="1" dirty="0">
              <a:solidFill>
                <a:srgbClr val="FF0000"/>
              </a:solidFill>
              <a:latin typeface="Calibri" panose="020F0502020204030204" pitchFamily="34" charset="0"/>
              <a:cs typeface="Calibri" panose="020F0502020204030204" pitchFamily="34" charset="0"/>
              <a:sym typeface="Arial" panose="020B0604020202020204"/>
            </a:endParaRPr>
          </a:p>
        </p:txBody>
      </p:sp>
      <p:sp>
        <p:nvSpPr>
          <p:cNvPr id="9" name="Pentagon 8">
            <a:hlinkClick r:id="" action="ppaction://noaction"/>
          </p:cNvPr>
          <p:cNvSpPr/>
          <p:nvPr/>
        </p:nvSpPr>
        <p:spPr>
          <a:xfrm flipH="1">
            <a:off x="10062595" y="607370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100" b="1" dirty="0">
                <a:solidFill>
                  <a:prstClr val="black"/>
                </a:solidFill>
                <a:latin typeface="Calibri" panose="020F0502020204030204" pitchFamily="34" charset="0"/>
                <a:cs typeface="Calibri" panose="020F0502020204030204" pitchFamily="34" charset="0"/>
                <a:sym typeface="Arial" panose="020B0604020202020204"/>
              </a:rPr>
              <a:t>GO HOME</a:t>
            </a:r>
            <a:endParaRPr lang="en-US" sz="2100" b="1" dirty="0">
              <a:solidFill>
                <a:prstClr val="black"/>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tile tx="0" ty="0" sx="100000" sy="100000" flip="none" algn="tl"/>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980" y="1570355"/>
            <a:ext cx="12192000" cy="6858000"/>
          </a:xfrm>
          <a:prstGeom prst="rect">
            <a:avLst/>
          </a:prstGeom>
          <a:noFill/>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48" y="4757104"/>
            <a:ext cx="1320033" cy="990025"/>
          </a:xfrm>
          <a:prstGeom prst="rect">
            <a:avLst/>
          </a:prstGeom>
        </p:spPr>
      </p:pic>
      <p:pic>
        <p:nvPicPr>
          <p:cNvPr id="18" name="Picture 17"/>
          <p:cNvPicPr>
            <a:picLocks noChangeAspect="1"/>
          </p:cNvPicPr>
          <p:nvPr/>
        </p:nvPicPr>
        <p:blipFill>
          <a:blip r:embed="rId4"/>
          <a:stretch>
            <a:fillRect/>
          </a:stretch>
        </p:blipFill>
        <p:spPr>
          <a:xfrm>
            <a:off x="2286000" y="792839"/>
            <a:ext cx="7620000" cy="4286251"/>
          </a:xfrm>
          <a:prstGeom prst="rect">
            <a:avLst/>
          </a:prstGeom>
        </p:spPr>
      </p:pic>
      <p:sp>
        <p:nvSpPr>
          <p:cNvPr id="12" name="Snip Diagonal Corner Rectangle 11"/>
          <p:cNvSpPr/>
          <p:nvPr/>
        </p:nvSpPr>
        <p:spPr>
          <a:xfrm>
            <a:off x="394335" y="586740"/>
            <a:ext cx="11395075" cy="1867535"/>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100" b="1" dirty="0" err="1">
                <a:solidFill>
                  <a:schemeClr val="tx1"/>
                </a:solidFill>
                <a:cs typeface="Times New Roman" panose="02020603050405020304" pitchFamily="18" charset="0"/>
              </a:rPr>
              <a:t>Câu</a:t>
            </a:r>
            <a:r>
              <a:rPr lang="en-US" altLang="en-US" sz="4100" b="1" dirty="0">
                <a:solidFill>
                  <a:schemeClr val="tx1"/>
                </a:solidFill>
                <a:cs typeface="Times New Roman" panose="02020603050405020304" pitchFamily="18" charset="0"/>
              </a:rPr>
              <a:t> 4.Hành động trong bi kịch có mấy dạng chính</a:t>
            </a:r>
            <a:r>
              <a:rPr lang="en-US" altLang="en-US" sz="4100" b="1" dirty="0" smtClean="0">
                <a:solidFill>
                  <a:schemeClr val="tx1"/>
                </a:solidFill>
                <a:cs typeface="Times New Roman" panose="02020603050405020304" pitchFamily="18" charset="0"/>
              </a:rPr>
              <a:t>?</a:t>
            </a:r>
            <a:endParaRPr lang="en-US" altLang="en-US" sz="4100" b="1" dirty="0">
              <a:solidFill>
                <a:schemeClr val="tx1"/>
              </a:solidFill>
              <a:ea typeface="Calibri" panose="020F0502020204030204" pitchFamily="34" charset="0"/>
              <a:cs typeface="Times New Roman" panose="02020603050405020304" pitchFamily="18" charset="0"/>
            </a:endParaRPr>
          </a:p>
        </p:txBody>
      </p:sp>
      <p:sp>
        <p:nvSpPr>
          <p:cNvPr id="5" name="Rectangle 4"/>
          <p:cNvSpPr/>
          <p:nvPr/>
        </p:nvSpPr>
        <p:spPr>
          <a:xfrm>
            <a:off x="1623695" y="4293235"/>
            <a:ext cx="8512810" cy="234188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sz="4000" b="1" dirty="0">
                <a:solidFill>
                  <a:schemeClr val="tx1"/>
                </a:solidFill>
                <a:ea typeface="Times New Roman" panose="02020603050405020304" pitchFamily="18" charset="0"/>
              </a:rPr>
              <a:t>Có 2 dạng chính: hành động bên ngoài và hành động bên trong.</a:t>
            </a:r>
            <a:endParaRPr lang="en-US" sz="4000" b="1" dirty="0">
              <a:solidFill>
                <a:schemeClr val="tx1"/>
              </a:solidFill>
              <a:ea typeface="Times New Roman" panose="02020603050405020304" pitchFamily="18" charset="0"/>
            </a:endParaRPr>
          </a:p>
        </p:txBody>
      </p:sp>
      <p:sp>
        <p:nvSpPr>
          <p:cNvPr id="15" name="Rectangle 14"/>
          <p:cNvSpPr/>
          <p:nvPr/>
        </p:nvSpPr>
        <p:spPr>
          <a:xfrm>
            <a:off x="1187504" y="2624340"/>
            <a:ext cx="9987915" cy="622300"/>
          </a:xfrm>
          <a:prstGeom prst="rect">
            <a:avLst/>
          </a:prstGeom>
          <a:noFill/>
        </p:spPr>
        <p:txBody>
          <a:bodyPr wrap="none" lIns="68577" tIns="34290" rIns="68577" bIns="34290">
            <a:spAutoFit/>
          </a:bodyPr>
          <a:lstStyle/>
          <a:p>
            <a:pPr algn="ctr" defTabSz="685800">
              <a:defRPr/>
            </a:pPr>
            <a:r>
              <a:rPr lang="en-US" sz="3600" b="1" dirty="0" err="1">
                <a:solidFill>
                  <a:srgbClr val="FF0000"/>
                </a:solidFill>
                <a:latin typeface="Calibri" panose="020F0502020204030204" pitchFamily="34" charset="0"/>
                <a:cs typeface="Calibri" panose="020F0502020204030204" pitchFamily="34" charset="0"/>
                <a:sym typeface="Arial" panose="020B0604020202020204"/>
              </a:rPr>
              <a:t>Chúc</a:t>
            </a:r>
            <a:r>
              <a:rPr lang="en-US" sz="3600" b="1" dirty="0">
                <a:solidFill>
                  <a:srgbClr val="FF0000"/>
                </a:solidFill>
                <a:latin typeface="Calibri" panose="020F0502020204030204" pitchFamily="34" charset="0"/>
                <a:cs typeface="Calibri" panose="020F0502020204030204" pitchFamily="34" charset="0"/>
                <a:sym typeface="Arial" panose="020B0604020202020204"/>
              </a:rPr>
              <a:t> </a:t>
            </a:r>
            <a:r>
              <a:rPr lang="en-US" sz="3600" b="1" dirty="0" err="1">
                <a:solidFill>
                  <a:srgbClr val="FF0000"/>
                </a:solidFill>
                <a:latin typeface="Calibri" panose="020F0502020204030204" pitchFamily="34" charset="0"/>
                <a:cs typeface="Calibri" panose="020F0502020204030204" pitchFamily="34" charset="0"/>
                <a:sym typeface="Arial" panose="020B0604020202020204"/>
              </a:rPr>
              <a:t>mừng</a:t>
            </a:r>
            <a:r>
              <a:rPr lang="en-US" sz="3600" b="1" dirty="0">
                <a:solidFill>
                  <a:srgbClr val="FF0000"/>
                </a:solidFill>
                <a:latin typeface="Calibri" panose="020F0502020204030204" pitchFamily="34" charset="0"/>
                <a:cs typeface="Calibri" panose="020F0502020204030204" pitchFamily="34" charset="0"/>
                <a:sym typeface="Arial" panose="020B0604020202020204"/>
              </a:rPr>
              <a:t> em </a:t>
            </a:r>
            <a:r>
              <a:rPr lang="en-US" sz="3600" b="1" dirty="0" err="1">
                <a:solidFill>
                  <a:srgbClr val="FF0000"/>
                </a:solidFill>
                <a:latin typeface="Calibri" panose="020F0502020204030204" pitchFamily="34" charset="0"/>
                <a:cs typeface="Calibri" panose="020F0502020204030204" pitchFamily="34" charset="0"/>
                <a:sym typeface="Arial" panose="020B0604020202020204"/>
              </a:rPr>
              <a:t>được</a:t>
            </a:r>
            <a:r>
              <a:rPr lang="en-US" sz="3600" b="1" dirty="0">
                <a:solidFill>
                  <a:srgbClr val="FF0000"/>
                </a:solidFill>
                <a:latin typeface="Calibri" panose="020F0502020204030204" pitchFamily="34" charset="0"/>
                <a:cs typeface="Calibri" panose="020F0502020204030204" pitchFamily="34" charset="0"/>
                <a:sym typeface="Arial" panose="020B0604020202020204"/>
              </a:rPr>
              <a:t> khuyến khích một tràng vỗ tay</a:t>
            </a:r>
            <a:endParaRPr lang="en-US" sz="3600" b="1" dirty="0">
              <a:solidFill>
                <a:srgbClr val="FF0000"/>
              </a:solidFill>
              <a:latin typeface="Calibri" panose="020F0502020204030204" pitchFamily="34" charset="0"/>
              <a:cs typeface="Calibri" panose="020F0502020204030204" pitchFamily="34" charset="0"/>
              <a:sym typeface="Arial" panose="020B0604020202020204"/>
            </a:endParaRPr>
          </a:p>
        </p:txBody>
      </p:sp>
      <p:sp>
        <p:nvSpPr>
          <p:cNvPr id="9" name="Pentagon 8">
            <a:hlinkClick r:id="rId6" action="ppaction://hlinksldjump"/>
          </p:cNvPr>
          <p:cNvSpPr/>
          <p:nvPr/>
        </p:nvSpPr>
        <p:spPr>
          <a:xfrm flipH="1">
            <a:off x="10036467" y="6034517"/>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100" dirty="0">
                <a:solidFill>
                  <a:prstClr val="black"/>
                </a:solidFill>
                <a:latin typeface="Calibri" panose="020F0502020204030204" pitchFamily="34" charset="0"/>
                <a:cs typeface="Calibri" panose="020F0502020204030204" pitchFamily="34" charset="0"/>
                <a:sym typeface="Arial" panose="020B0604020202020204"/>
              </a:rPr>
              <a:t>GO </a:t>
            </a:r>
            <a:r>
              <a:rPr lang="en-US" sz="2100" dirty="0">
                <a:solidFill>
                  <a:prstClr val="black"/>
                </a:solidFill>
                <a:latin typeface="Calibri" panose="020F0502020204030204" pitchFamily="34" charset="0"/>
                <a:cs typeface="Calibri" panose="020F0502020204030204" pitchFamily="34" charset="0"/>
                <a:sym typeface="Arial" panose="020B0604020202020204"/>
                <a:hlinkClick r:id="rId6" action="ppaction://hlinksldjump"/>
              </a:rPr>
              <a:t>HOME</a:t>
            </a:r>
            <a:endParaRPr lang="en-US" sz="2100" dirty="0">
              <a:solidFill>
                <a:prstClr val="black"/>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36" y="4757085"/>
            <a:ext cx="1320033" cy="990025"/>
          </a:xfrm>
          <a:prstGeom prst="rect">
            <a:avLst/>
          </a:prstGeom>
        </p:spPr>
      </p:pic>
      <p:pic>
        <p:nvPicPr>
          <p:cNvPr id="18" name="Picture 17"/>
          <p:cNvPicPr>
            <a:picLocks noChangeAspect="1"/>
          </p:cNvPicPr>
          <p:nvPr/>
        </p:nvPicPr>
        <p:blipFill>
          <a:blip r:embed="rId3"/>
          <a:stretch>
            <a:fillRect/>
          </a:stretch>
        </p:blipFill>
        <p:spPr>
          <a:xfrm>
            <a:off x="2286000" y="1285878"/>
            <a:ext cx="7620000" cy="4286251"/>
          </a:xfrm>
          <a:prstGeom prst="rect">
            <a:avLst/>
          </a:prstGeom>
        </p:spPr>
      </p:pic>
      <p:sp>
        <p:nvSpPr>
          <p:cNvPr id="12" name="Snip Diagonal Corner Rectangle 11"/>
          <p:cNvSpPr/>
          <p:nvPr/>
        </p:nvSpPr>
        <p:spPr>
          <a:xfrm>
            <a:off x="1408104" y="777240"/>
            <a:ext cx="9375819" cy="1693015"/>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000" b="1" dirty="0" err="1">
                <a:solidFill>
                  <a:schemeClr val="tx1"/>
                </a:solidFill>
                <a:cs typeface="Times New Roman" panose="02020603050405020304" pitchFamily="18" charset="0"/>
              </a:rPr>
              <a:t>Câu</a:t>
            </a:r>
            <a:r>
              <a:rPr lang="en-US" altLang="en-US" sz="4000" b="1" dirty="0">
                <a:solidFill>
                  <a:schemeClr val="tx1"/>
                </a:solidFill>
                <a:cs typeface="Times New Roman" panose="02020603050405020304" pitchFamily="18" charset="0"/>
              </a:rPr>
              <a:t> 5. Đoạn trích “Vĩnh biệt cửu Trùng Đài” trích ở hồi mấy của tác phẩm</a:t>
            </a:r>
            <a:r>
              <a:rPr lang="en-US" altLang="en-US" sz="4000" b="1" dirty="0" smtClean="0">
                <a:solidFill>
                  <a:schemeClr val="tx1"/>
                </a:solidFill>
                <a:cs typeface="Times New Roman" panose="02020603050405020304" pitchFamily="18" charset="0"/>
              </a:rPr>
              <a:t>?</a:t>
            </a:r>
            <a:endParaRPr lang="en-US" altLang="en-US" sz="4000" b="1" dirty="0">
              <a:solidFill>
                <a:schemeClr val="tx1"/>
              </a:solidFill>
              <a:ea typeface="Calibri" panose="020F0502020204030204" pitchFamily="34" charset="0"/>
              <a:cs typeface="Times New Roman" panose="02020603050405020304" pitchFamily="18" charset="0"/>
            </a:endParaRPr>
          </a:p>
        </p:txBody>
      </p:sp>
      <p:sp>
        <p:nvSpPr>
          <p:cNvPr id="5" name="Rectangle 4"/>
          <p:cNvSpPr/>
          <p:nvPr/>
        </p:nvSpPr>
        <p:spPr>
          <a:xfrm>
            <a:off x="1935514" y="4172290"/>
            <a:ext cx="8640472" cy="157482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sz="4000" b="1" dirty="0">
                <a:solidFill>
                  <a:schemeClr val="tx1"/>
                </a:solidFill>
                <a:ea typeface="Calibri" panose="020F0502020204030204" pitchFamily="34" charset="0"/>
                <a:cs typeface="Times New Roman" panose="02020603050405020304" pitchFamily="18" charset="0"/>
              </a:rPr>
              <a:t>Hồi V của tác phẩm.</a:t>
            </a:r>
            <a:endParaRPr lang="en-US" sz="4000" b="1" dirty="0">
              <a:solidFill>
                <a:schemeClr val="tx1"/>
              </a:solidFill>
              <a:ea typeface="Calibri" panose="020F0502020204030204" pitchFamily="34" charset="0"/>
              <a:cs typeface="Times New Roman" panose="02020603050405020304" pitchFamily="18" charset="0"/>
            </a:endParaRPr>
          </a:p>
        </p:txBody>
      </p:sp>
      <p:sp>
        <p:nvSpPr>
          <p:cNvPr id="15" name="Rectangle 14"/>
          <p:cNvSpPr/>
          <p:nvPr/>
        </p:nvSpPr>
        <p:spPr>
          <a:xfrm>
            <a:off x="2587639" y="3117377"/>
            <a:ext cx="7016750" cy="622300"/>
          </a:xfrm>
          <a:prstGeom prst="rect">
            <a:avLst/>
          </a:prstGeom>
          <a:noFill/>
        </p:spPr>
        <p:txBody>
          <a:bodyPr wrap="none" lIns="68577" tIns="34290" rIns="68577" bIns="34290">
            <a:spAutoFit/>
          </a:bodyPr>
          <a:lstStyle/>
          <a:p>
            <a:pPr algn="ctr" defTabSz="685800">
              <a:defRPr/>
            </a:pPr>
            <a:r>
              <a:rPr lang="en-US" sz="3600" b="1" dirty="0" err="1">
                <a:solidFill>
                  <a:srgbClr val="FF0000"/>
                </a:solidFill>
                <a:latin typeface="Calibri" panose="020F0502020204030204" pitchFamily="34" charset="0"/>
                <a:cs typeface="Calibri" panose="020F0502020204030204" pitchFamily="34" charset="0"/>
                <a:sym typeface="Arial" panose="020B0604020202020204"/>
              </a:rPr>
              <a:t>Chúc</a:t>
            </a:r>
            <a:r>
              <a:rPr lang="en-US" sz="3600" b="1" dirty="0">
                <a:solidFill>
                  <a:srgbClr val="FF0000"/>
                </a:solidFill>
                <a:latin typeface="Calibri" panose="020F0502020204030204" pitchFamily="34" charset="0"/>
                <a:cs typeface="Calibri" panose="020F0502020204030204" pitchFamily="34" charset="0"/>
                <a:sym typeface="Arial" panose="020B0604020202020204"/>
              </a:rPr>
              <a:t> </a:t>
            </a:r>
            <a:r>
              <a:rPr lang="en-US" sz="3600" b="1" dirty="0" err="1">
                <a:solidFill>
                  <a:srgbClr val="FF0000"/>
                </a:solidFill>
                <a:latin typeface="Calibri" panose="020F0502020204030204" pitchFamily="34" charset="0"/>
                <a:cs typeface="Calibri" panose="020F0502020204030204" pitchFamily="34" charset="0"/>
                <a:sym typeface="Arial" panose="020B0604020202020204"/>
              </a:rPr>
              <a:t>mừng</a:t>
            </a:r>
            <a:r>
              <a:rPr lang="en-US" sz="3600" b="1" dirty="0">
                <a:solidFill>
                  <a:srgbClr val="FF0000"/>
                </a:solidFill>
                <a:latin typeface="Calibri" panose="020F0502020204030204" pitchFamily="34" charset="0"/>
                <a:cs typeface="Calibri" panose="020F0502020204030204" pitchFamily="34" charset="0"/>
                <a:sym typeface="Arial" panose="020B0604020202020204"/>
              </a:rPr>
              <a:t> em </a:t>
            </a:r>
            <a:r>
              <a:rPr lang="en-US" sz="3600" b="1" dirty="0" err="1">
                <a:solidFill>
                  <a:srgbClr val="FF0000"/>
                </a:solidFill>
                <a:latin typeface="Calibri" panose="020F0502020204030204" pitchFamily="34" charset="0"/>
                <a:cs typeface="Calibri" panose="020F0502020204030204" pitchFamily="34" charset="0"/>
                <a:sym typeface="Arial" panose="020B0604020202020204"/>
              </a:rPr>
              <a:t>được</a:t>
            </a:r>
            <a:r>
              <a:rPr lang="en-US" sz="3600" b="1" dirty="0">
                <a:solidFill>
                  <a:srgbClr val="FF0000"/>
                </a:solidFill>
                <a:latin typeface="Calibri" panose="020F0502020204030204" pitchFamily="34" charset="0"/>
                <a:cs typeface="Calibri" panose="020F0502020204030204" pitchFamily="34" charset="0"/>
                <a:sym typeface="Arial" panose="020B0604020202020204"/>
              </a:rPr>
              <a:t> tặng 1 cây bút.</a:t>
            </a:r>
            <a:endParaRPr lang="en-US" sz="3600" b="1" dirty="0">
              <a:solidFill>
                <a:srgbClr val="FF0000"/>
              </a:solidFill>
              <a:latin typeface="Calibri" panose="020F0502020204030204" pitchFamily="34" charset="0"/>
              <a:cs typeface="Calibri" panose="020F0502020204030204" pitchFamily="34" charset="0"/>
              <a:sym typeface="Arial" panose="020B0604020202020204"/>
            </a:endParaRPr>
          </a:p>
        </p:txBody>
      </p:sp>
      <p:sp>
        <p:nvSpPr>
          <p:cNvPr id="9" name="Pentagon 8">
            <a:hlinkClick r:id="rId5" action="ppaction://hlinksldjump"/>
          </p:cNvPr>
          <p:cNvSpPr/>
          <p:nvPr/>
        </p:nvSpPr>
        <p:spPr>
          <a:xfrm flipH="1">
            <a:off x="10049531" y="5943077"/>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100" b="1" dirty="0">
                <a:solidFill>
                  <a:prstClr val="black"/>
                </a:solidFill>
                <a:latin typeface="Calibri" panose="020F0502020204030204" pitchFamily="34" charset="0"/>
                <a:cs typeface="Calibri" panose="020F0502020204030204" pitchFamily="34" charset="0"/>
                <a:sym typeface="Arial" panose="020B0604020202020204"/>
              </a:rPr>
              <a:t>GO HOME</a:t>
            </a:r>
            <a:endParaRPr lang="en-US" sz="2100" b="1" dirty="0">
              <a:solidFill>
                <a:prstClr val="black"/>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26" y="4757073"/>
            <a:ext cx="1320033" cy="990025"/>
          </a:xfrm>
          <a:prstGeom prst="rect">
            <a:avLst/>
          </a:prstGeom>
        </p:spPr>
      </p:pic>
      <p:pic>
        <p:nvPicPr>
          <p:cNvPr id="18" name="Picture 17"/>
          <p:cNvPicPr>
            <a:picLocks noChangeAspect="1"/>
          </p:cNvPicPr>
          <p:nvPr/>
        </p:nvPicPr>
        <p:blipFill>
          <a:blip r:embed="rId3"/>
          <a:stretch>
            <a:fillRect/>
          </a:stretch>
        </p:blipFill>
        <p:spPr>
          <a:xfrm>
            <a:off x="2286000" y="1285878"/>
            <a:ext cx="7620000" cy="4286251"/>
          </a:xfrm>
          <a:prstGeom prst="rect">
            <a:avLst/>
          </a:prstGeom>
        </p:spPr>
      </p:pic>
      <p:sp>
        <p:nvSpPr>
          <p:cNvPr id="12" name="Snip Diagonal Corner Rectangle 11"/>
          <p:cNvSpPr/>
          <p:nvPr/>
        </p:nvSpPr>
        <p:spPr>
          <a:xfrm>
            <a:off x="1320810" y="960121"/>
            <a:ext cx="10088847" cy="1712231"/>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a:solidFill>
                  <a:schemeClr val="tx1"/>
                </a:solidFill>
                <a:cs typeface="Times New Roman" panose="02020603050405020304" pitchFamily="18" charset="0"/>
              </a:rPr>
              <a:t>Câu</a:t>
            </a:r>
            <a:r>
              <a:rPr lang="en-US" altLang="en-US" sz="3600" b="1" dirty="0">
                <a:solidFill>
                  <a:schemeClr val="tx1"/>
                </a:solidFill>
                <a:cs typeface="Times New Roman" panose="02020603050405020304" pitchFamily="18" charset="0"/>
              </a:rPr>
              <a:t> 6. Nhân vật chính trong tác phẩm</a:t>
            </a:r>
            <a:endParaRPr lang="en-US" altLang="en-US" sz="3600" b="1" dirty="0">
              <a:solidFill>
                <a:schemeClr val="tx1"/>
              </a:solidFill>
              <a:cs typeface="Times New Roman" panose="02020603050405020304" pitchFamily="18" charset="0"/>
            </a:endParaRPr>
          </a:p>
          <a:p>
            <a:pPr algn="ctr" eaLnBrk="1" hangingPunct="1">
              <a:lnSpc>
                <a:spcPct val="107000"/>
              </a:lnSpc>
            </a:pPr>
            <a:r>
              <a:rPr lang="en-US" altLang="en-US" sz="3600" b="1" dirty="0">
                <a:solidFill>
                  <a:schemeClr val="tx1"/>
                </a:solidFill>
                <a:cs typeface="Times New Roman" panose="02020603050405020304" pitchFamily="18" charset="0"/>
              </a:rPr>
              <a:t> </a:t>
            </a:r>
            <a:r>
              <a:rPr lang="en-US" altLang="en-US" sz="3600" b="1" dirty="0">
                <a:solidFill>
                  <a:schemeClr val="tx1"/>
                </a:solidFill>
                <a:cs typeface="Times New Roman" panose="02020603050405020304" pitchFamily="18" charset="0"/>
                <a:sym typeface="+mn-ea"/>
              </a:rPr>
              <a:t>“Vĩnh biệt cửu Trùng Đài” là ai</a:t>
            </a:r>
            <a:r>
              <a:rPr lang="en-US" altLang="en-US" sz="3600" b="1" dirty="0" smtClean="0">
                <a:solidFill>
                  <a:schemeClr val="tx1"/>
                </a:solidFill>
                <a:cs typeface="Times New Roman" panose="02020603050405020304" pitchFamily="18" charset="0"/>
              </a:rPr>
              <a:t>?</a:t>
            </a:r>
            <a:endParaRPr lang="en-US" altLang="en-US" sz="3600" b="1" dirty="0">
              <a:solidFill>
                <a:schemeClr val="tx1"/>
              </a:solidFill>
              <a:ea typeface="Calibri" panose="020F0502020204030204" pitchFamily="34" charset="0"/>
              <a:cs typeface="Times New Roman" panose="02020603050405020304" pitchFamily="18" charset="0"/>
            </a:endParaRPr>
          </a:p>
        </p:txBody>
      </p:sp>
      <p:sp>
        <p:nvSpPr>
          <p:cNvPr id="5" name="Rectangle 4"/>
          <p:cNvSpPr/>
          <p:nvPr/>
        </p:nvSpPr>
        <p:spPr>
          <a:xfrm>
            <a:off x="2203823" y="4888340"/>
            <a:ext cx="7955280" cy="98795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sz="3600"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smtClean="0">
                <a:solidFill>
                  <a:schemeClr val="tx1"/>
                </a:solidFill>
                <a:latin typeface="Times New Roman" panose="02020603050405020304" pitchFamily="18" charset="0"/>
                <a:cs typeface="Times New Roman" panose="02020603050405020304" pitchFamily="18" charset="0"/>
                <a:sym typeface="+mn-ea"/>
              </a:rPr>
              <a:t>Vũ Như Tô</a:t>
            </a:r>
            <a:r>
              <a:rPr lang="en-US" sz="3600" b="1" i="1" dirty="0" err="1">
                <a:solidFill>
                  <a:schemeClr val="tx1"/>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endParaRPr lang="en-US" altLang="en-US" sz="3600" b="1" dirty="0">
              <a:solidFill>
                <a:schemeClr val="tx1"/>
              </a:solidFill>
              <a:ea typeface="Calibri" panose="020F0502020204030204" pitchFamily="34" charset="0"/>
              <a:cs typeface="Times New Roman" panose="02020603050405020304" pitchFamily="18" charset="0"/>
            </a:endParaRPr>
          </a:p>
        </p:txBody>
      </p:sp>
      <p:sp>
        <p:nvSpPr>
          <p:cNvPr id="15" name="Rectangle 14"/>
          <p:cNvSpPr/>
          <p:nvPr/>
        </p:nvSpPr>
        <p:spPr>
          <a:xfrm>
            <a:off x="798830" y="3117215"/>
            <a:ext cx="10686415" cy="560705"/>
          </a:xfrm>
          <a:prstGeom prst="rect">
            <a:avLst/>
          </a:prstGeom>
          <a:noFill/>
        </p:spPr>
        <p:txBody>
          <a:bodyPr wrap="square" lIns="68577" tIns="34290" rIns="68577" bIns="34290">
            <a:spAutoFit/>
          </a:bodyPr>
          <a:lstStyle/>
          <a:p>
            <a:pPr algn="ctr" defTabSz="685800">
              <a:defRPr/>
            </a:pPr>
            <a:r>
              <a:rPr lang="en-US" sz="3200" b="1" dirty="0" err="1">
                <a:solidFill>
                  <a:srgbClr val="FF0000"/>
                </a:solidFill>
                <a:latin typeface="Calibri" panose="020F0502020204030204" pitchFamily="34" charset="0"/>
                <a:cs typeface="Calibri" panose="020F0502020204030204" pitchFamily="34" charset="0"/>
                <a:sym typeface="Arial" panose="020B0604020202020204"/>
              </a:rPr>
              <a:t>Chúc</a:t>
            </a:r>
            <a:r>
              <a:rPr lang="en-US" sz="3200" b="1" dirty="0">
                <a:solidFill>
                  <a:srgbClr val="FF0000"/>
                </a:solidFill>
                <a:latin typeface="Calibri" panose="020F0502020204030204" pitchFamily="34" charset="0"/>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cs typeface="Calibri" panose="020F0502020204030204" pitchFamily="34" charset="0"/>
                <a:sym typeface="Arial" panose="020B0604020202020204"/>
              </a:rPr>
              <a:t>mừng</a:t>
            </a:r>
            <a:r>
              <a:rPr lang="en-US" sz="3200" b="1" dirty="0">
                <a:solidFill>
                  <a:srgbClr val="FF0000"/>
                </a:solidFill>
                <a:latin typeface="Calibri" panose="020F0502020204030204" pitchFamily="34" charset="0"/>
                <a:cs typeface="Calibri" panose="020F0502020204030204" pitchFamily="34" charset="0"/>
                <a:sym typeface="Arial" panose="020B0604020202020204"/>
              </a:rPr>
              <a:t> em được tặng 1 bì oishi.</a:t>
            </a:r>
            <a:endParaRPr lang="en-US" sz="3200" b="1" dirty="0">
              <a:solidFill>
                <a:srgbClr val="FF0000"/>
              </a:solidFill>
              <a:latin typeface="Calibri" panose="020F0502020204030204" pitchFamily="34" charset="0"/>
              <a:cs typeface="Calibri" panose="020F0502020204030204" pitchFamily="34" charset="0"/>
              <a:sym typeface="Arial" panose="020B0604020202020204"/>
            </a:endParaRPr>
          </a:p>
        </p:txBody>
      </p:sp>
      <p:sp>
        <p:nvSpPr>
          <p:cNvPr id="8" name="Pentagon 7">
            <a:hlinkClick r:id="rId5" action="ppaction://hlinksldjump"/>
          </p:cNvPr>
          <p:cNvSpPr/>
          <p:nvPr/>
        </p:nvSpPr>
        <p:spPr>
          <a:xfrm flipH="1">
            <a:off x="10159110" y="6047579"/>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800">
              <a:defRPr/>
            </a:pPr>
            <a:r>
              <a:rPr lang="en-US" sz="2100" b="1" dirty="0">
                <a:solidFill>
                  <a:prstClr val="black"/>
                </a:solidFill>
                <a:latin typeface="Calibri" panose="020F0502020204030204" pitchFamily="34" charset="0"/>
                <a:cs typeface="Calibri" panose="020F0502020204030204" pitchFamily="34" charset="0"/>
                <a:sym typeface="Arial" panose="020B0604020202020204"/>
              </a:rPr>
              <a:t>GO HOME</a:t>
            </a:r>
            <a:endParaRPr lang="en-US" sz="2100" b="1" dirty="0">
              <a:solidFill>
                <a:prstClr val="black"/>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7354</Words>
  <Application>WPS Presentation</Application>
  <PresentationFormat>Widescreen</PresentationFormat>
  <Paragraphs>823</Paragraphs>
  <Slides>37</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37</vt:i4>
      </vt:variant>
    </vt:vector>
  </HeadingPairs>
  <TitlesOfParts>
    <vt:vector size="52" baseType="lpstr">
      <vt:lpstr>Arial</vt:lpstr>
      <vt:lpstr>SimSun</vt:lpstr>
      <vt:lpstr>Wingdings</vt:lpstr>
      <vt:lpstr>Montserrat</vt:lpstr>
      <vt:lpstr>Segoe Print</vt:lpstr>
      <vt:lpstr>Times New Roman</vt:lpstr>
      <vt:lpstr>Calibri</vt:lpstr>
      <vt:lpstr>Arial</vt:lpstr>
      <vt:lpstr>Calibri</vt:lpstr>
      <vt:lpstr>Microsoft YaHei</vt:lpstr>
      <vt:lpstr>Arial Unicode MS</vt:lpstr>
      <vt:lpstr>Calibri Light</vt:lpstr>
      <vt:lpstr>Nunito Bold</vt:lpstr>
      <vt:lpstr>inpin heiti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LVB</dc:creator>
  <cp:lastModifiedBy>linh huynh</cp:lastModifiedBy>
  <cp:revision>279</cp:revision>
  <dcterms:created xsi:type="dcterms:W3CDTF">2021-12-19T15:46:00Z</dcterms:created>
  <dcterms:modified xsi:type="dcterms:W3CDTF">2024-12-07T04:59:31Z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D13DDCDF9F074E74A831159483460AF4_12</vt:lpwstr>
  </property>
  <property fmtid="{D5CDD505-2E9C-101B-9397-08002B2CF9AE}" pid="3" name="KSOProductBuildVer">
    <vt:lpwstr>1033-12.2.0.18911</vt:lpwstr>
  </property>
</Properties>
</file>