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gif" ContentType="image/gi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2" r:id="rId4"/>
    <p:sldMasterId id="2147483674" r:id="rId5"/>
  </p:sldMasterIdLst>
  <p:notesMasterIdLst>
    <p:notesMasterId r:id="rId9"/>
  </p:notesMasterIdLst>
  <p:sldIdLst>
    <p:sldId id="436" r:id="rId6"/>
    <p:sldId id="256" r:id="rId7"/>
    <p:sldId id="260" r:id="rId8"/>
    <p:sldId id="376" r:id="rId10"/>
    <p:sldId id="306" r:id="rId11"/>
    <p:sldId id="377" r:id="rId12"/>
    <p:sldId id="378" r:id="rId13"/>
    <p:sldId id="380" r:id="rId14"/>
    <p:sldId id="379" r:id="rId15"/>
    <p:sldId id="381" r:id="rId16"/>
    <p:sldId id="383" r:id="rId17"/>
    <p:sldId id="384" r:id="rId18"/>
    <p:sldId id="385" r:id="rId19"/>
    <p:sldId id="386" r:id="rId20"/>
    <p:sldId id="387" r:id="rId21"/>
    <p:sldId id="388" r:id="rId22"/>
    <p:sldId id="389" r:id="rId23"/>
    <p:sldId id="390" r:id="rId24"/>
    <p:sldId id="426" r:id="rId25"/>
    <p:sldId id="428" r:id="rId26"/>
    <p:sldId id="429" r:id="rId27"/>
    <p:sldId id="427" r:id="rId28"/>
    <p:sldId id="430" r:id="rId29"/>
    <p:sldId id="434" r:id="rId30"/>
    <p:sldId id="435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416" userDrawn="1">
          <p15:clr>
            <a:srgbClr val="A4A3A4"/>
          </p15:clr>
        </p15:guide>
        <p15:guide id="2" pos="7272" userDrawn="1">
          <p15:clr>
            <a:srgbClr val="A4A3A4"/>
          </p15:clr>
        </p15:guide>
        <p15:guide id="3" orient="horz" pos="672" userDrawn="1">
          <p15:clr>
            <a:srgbClr val="A4A3A4"/>
          </p15:clr>
        </p15:guide>
        <p15:guide id="4" orient="horz" pos="712" userDrawn="1">
          <p15:clr>
            <a:srgbClr val="A4A3A4"/>
          </p15:clr>
        </p15:guide>
        <p15:guide id="5" orient="horz" pos="3912" userDrawn="1">
          <p15:clr>
            <a:srgbClr val="A4A3A4"/>
          </p15:clr>
        </p15:guide>
        <p15:guide id="6" orient="horz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SUS" initials="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D083AE6-46FA-4A59-8FB0-9F97EB10719F}" styleName="浅色样式 3 - 强调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 showGuides="1">
      <p:cViewPr>
        <p:scale>
          <a:sx n="44" d="100"/>
          <a:sy n="44" d="100"/>
        </p:scale>
        <p:origin x="1656" y="594"/>
      </p:cViewPr>
      <p:guideLst>
        <p:guide pos="416"/>
        <p:guide pos="7272"/>
        <p:guide orient="horz" pos="672"/>
        <p:guide orient="horz" pos="712"/>
        <p:guide orient="horz" pos="3912"/>
        <p:guide orient="horz"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notesMaster" Target="notesMasters/notesMaster1.xml"/><Relationship Id="rId8" Type="http://schemas.openxmlformats.org/officeDocument/2006/relationships/slide" Target="slides/slide3.xml"/><Relationship Id="rId7" Type="http://schemas.openxmlformats.org/officeDocument/2006/relationships/slide" Target="slides/slide2.xml"/><Relationship Id="rId6" Type="http://schemas.openxmlformats.org/officeDocument/2006/relationships/slide" Target="slides/slide1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5" Type="http://schemas.openxmlformats.org/officeDocument/2006/relationships/commentAuthors" Target="commentAuthors.xml"/><Relationship Id="rId34" Type="http://schemas.openxmlformats.org/officeDocument/2006/relationships/tableStyles" Target="tableStyles.xml"/><Relationship Id="rId33" Type="http://schemas.openxmlformats.org/officeDocument/2006/relationships/viewProps" Target="viewProps.xml"/><Relationship Id="rId32" Type="http://schemas.openxmlformats.org/officeDocument/2006/relationships/presProps" Target="presProps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3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0" Type="http://schemas.openxmlformats.org/officeDocument/2006/relationships/slide" Target="slides/slide14.xml"/><Relationship Id="rId2" Type="http://schemas.openxmlformats.org/officeDocument/2006/relationships/theme" Target="theme/theme1.xml"/><Relationship Id="rId19" Type="http://schemas.openxmlformats.org/officeDocument/2006/relationships/slide" Target="slides/slide13.xml"/><Relationship Id="rId18" Type="http://schemas.openxmlformats.org/officeDocument/2006/relationships/slide" Target="slides/slide1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51F617-6679-42D2-AA63-622D7AE48FEE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8D57BD-23A9-4A64-B580-2B2E6AFF4423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2E7B0F5-640D-4F47-891C-39E6B8805B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2E7B0F5-640D-4F47-891C-39E6B8805B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2E7B0F5-640D-4F47-891C-39E6B8805B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2E7B0F5-640D-4F47-891C-39E6B8805B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D55F9-11A3-4523-8F38-6BA37933791A}" type="datetime1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E757A-3EC2-4683-9080-1A460C37C843}" type="datetime1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23539" y="6324600"/>
            <a:ext cx="2560220" cy="365125"/>
          </a:xfrm>
        </p:spPr>
        <p:txBody>
          <a:bodyPr/>
          <a:lstStyle/>
          <a:p>
            <a:fld id="{5CC8096C-64ED-4153-A483-5C02E44AD5C3}" type="datetime1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267200" y="6319838"/>
            <a:ext cx="3982781" cy="365125"/>
          </a:xfrm>
        </p:spPr>
        <p:txBody>
          <a:bodyPr/>
          <a:lstStyle/>
          <a:p>
            <a:r>
              <a:rPr lang="en-US"/>
              <a:t>Sample Footer Text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686D2-28E5-4F2A-82BC-3BB14B6F7C1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AB799-54E2-4317-BBB7-573FC2CE59C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686D2-28E5-4F2A-82BC-3BB14B6F7C1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AB799-54E2-4317-BBB7-573FC2CE59C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686D2-28E5-4F2A-82BC-3BB14B6F7C1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AB799-54E2-4317-BBB7-573FC2CE59C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686D2-28E5-4F2A-82BC-3BB14B6F7C1F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AB799-54E2-4317-BBB7-573FC2CE59C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686D2-28E5-4F2A-82BC-3BB14B6F7C1F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AB799-54E2-4317-BBB7-573FC2CE59C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686D2-28E5-4F2A-82BC-3BB14B6F7C1F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AB799-54E2-4317-BBB7-573FC2CE59C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686D2-28E5-4F2A-82BC-3BB14B6F7C1F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AB799-54E2-4317-BBB7-573FC2CE59C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686D2-28E5-4F2A-82BC-3BB14B6F7C1F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AB799-54E2-4317-BBB7-573FC2CE59C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28600" indent="-228600">
              <a:buFont typeface="Arial" panose="020B0604020202020204" pitchFamily="34" charset="0"/>
              <a:buChar char="•"/>
              <a:defRPr/>
            </a:lvl1pPr>
            <a:lvl2pPr marL="228600" indent="-228600">
              <a:buFont typeface="Arial" panose="020B0604020202020204" pitchFamily="34" charset="0"/>
              <a:buChar char="•"/>
              <a:defRPr/>
            </a:lvl2pPr>
            <a:lvl3pPr marL="228600" indent="-228600">
              <a:buFont typeface="Arial" panose="020B0604020202020204" pitchFamily="34" charset="0"/>
              <a:buChar char="•"/>
              <a:defRPr/>
            </a:lvl3pPr>
            <a:lvl4pPr marL="228600" indent="-228600">
              <a:buFont typeface="Arial" panose="020B0604020202020204" pitchFamily="34" charset="0"/>
              <a:buChar char="•"/>
              <a:defRPr/>
            </a:lvl4pPr>
            <a:lvl5pPr marL="228600" indent="-2286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9D56B-6EBE-4E5F-99D9-2A3DBDF37D0A}" type="datetime1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686D2-28E5-4F2A-82BC-3BB14B6F7C1F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AB799-54E2-4317-BBB7-573FC2CE59C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686D2-28E5-4F2A-82BC-3BB14B6F7C1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AB799-54E2-4317-BBB7-573FC2CE59C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686D2-28E5-4F2A-82BC-3BB14B6F7C1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AB799-54E2-4317-BBB7-573FC2CE59C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69DA6-046C-4967-B34A-255AEAE7B22A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59F2-314E-4E8F-8214-23318764381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Tm="3000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21E9EA4-8D87-437C-BEFC-C29E1E69893E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17A71D0-5045-49DC-AA69-EF36E0781F2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21E9EA4-8D87-437C-BEFC-C29E1E69893E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17A71D0-5045-49DC-AA69-EF36E0781F2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21E9EA4-8D87-437C-BEFC-C29E1E69893E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17A71D0-5045-49DC-AA69-EF36E0781F2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21E9EA4-8D87-437C-BEFC-C29E1E69893E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17A71D0-5045-49DC-AA69-EF36E0781F2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21E9EA4-8D87-437C-BEFC-C29E1E69893E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17A71D0-5045-49DC-AA69-EF36E0781F2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21E9EA4-8D87-437C-BEFC-C29E1E69893E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17A71D0-5045-49DC-AA69-EF36E0781F2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09738"/>
            <a:ext cx="10890250" cy="2852737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4589463"/>
            <a:ext cx="1089025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FFFFFF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3F3CA-C7E3-432D-9282-18F13836509A}" type="datetime1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21E9EA4-8D87-437C-BEFC-C29E1E69893E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17A71D0-5045-49DC-AA69-EF36E0781F2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21E9EA4-8D87-437C-BEFC-C29E1E69893E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17A71D0-5045-49DC-AA69-EF36E0781F2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21E9EA4-8D87-437C-BEFC-C29E1E69893E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17A71D0-5045-49DC-AA69-EF36E0781F2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21E9EA4-8D87-437C-BEFC-C29E1E69893E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17A71D0-5045-49DC-AA69-EF36E0781F2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21E9EA4-8D87-437C-BEFC-C29E1E69893E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17A71D0-5045-49DC-AA69-EF36E0781F2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25625"/>
            <a:ext cx="5562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E9C62-1337-40B8-BA50-E9F4861DB4BC}" type="datetime1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820863"/>
            <a:ext cx="5157787" cy="1150937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3101975"/>
            <a:ext cx="5157787" cy="30876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820863"/>
            <a:ext cx="5183188" cy="1150937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01975"/>
            <a:ext cx="5183188" cy="30876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195EB-2DA3-4B24-8725-19BC22A7BE50}" type="datetime1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237E6-0076-4915-A5A8-B7C11FA4F374}" type="datetime1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5F58F-C0B5-422A-8E5A-6B99E5D80F0A}" type="datetime1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685800"/>
            <a:ext cx="3932237" cy="1981200"/>
          </a:xfrm>
        </p:spPr>
        <p:txBody>
          <a:bodyPr anchor="b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685801"/>
            <a:ext cx="6172200" cy="51752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971800"/>
            <a:ext cx="3932237" cy="28971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5E655-9687-48DF-A33F-F8824CCCB5D1}" type="datetime1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685800"/>
            <a:ext cx="3932237" cy="2209799"/>
          </a:xfrm>
        </p:spPr>
        <p:txBody>
          <a:bodyPr anchor="b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685801"/>
            <a:ext cx="6172200" cy="51752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971800"/>
            <a:ext cx="3932237" cy="28971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FD56A-AAB8-4544-A495-D0645413C9E3}" type="datetime1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0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3" Type="http://schemas.openxmlformats.org/officeDocument/2006/relationships/theme" Target="../theme/theme4.xml"/><Relationship Id="rId12" Type="http://schemas.openxmlformats.org/officeDocument/2006/relationships/image" Target="../media/image2.jpeg"/><Relationship Id="rId1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Rectangle 114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80" name="Group 79"/>
          <p:cNvGrpSpPr/>
          <p:nvPr/>
        </p:nvGrpSpPr>
        <p:grpSpPr>
          <a:xfrm>
            <a:off x="-11413" y="0"/>
            <a:ext cx="12214827" cy="6858000"/>
            <a:chOff x="-6214" y="-1"/>
            <a:chExt cx="12214827" cy="6858000"/>
          </a:xfrm>
        </p:grpSpPr>
        <p:cxnSp>
          <p:nvCxnSpPr>
            <p:cNvPr id="81" name="Straight Connector 80"/>
            <p:cNvCxnSpPr/>
            <p:nvPr/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/>
            <p:nvPr/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/>
            <p:cNvCxnSpPr/>
            <p:nvPr/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/>
            <p:cNvCxnSpPr/>
            <p:nvPr/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/>
            <p:cNvCxnSpPr/>
            <p:nvPr/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/>
            <p:cNvCxnSpPr/>
            <p:nvPr/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/>
            <p:cNvCxnSpPr/>
            <p:nvPr/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/>
            <p:nvPr/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/>
            <p:nvPr/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/>
            <p:cNvCxnSpPr/>
            <p:nvPr/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/>
            <p:cNvCxnSpPr/>
            <p:nvPr/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/>
            <p:nvPr/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/>
            <p:cNvCxnSpPr/>
            <p:nvPr/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/>
            <p:cNvCxnSpPr/>
            <p:nvPr/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/>
            <p:cNvCxnSpPr/>
            <p:nvPr/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/>
            <p:cNvCxnSpPr/>
            <p:nvPr/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/>
            <p:cNvCxnSpPr/>
            <p:nvPr/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/>
            <p:cNvCxnSpPr/>
            <p:nvPr/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/>
            <p:cNvCxnSpPr/>
            <p:nvPr/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9" name="Freeform: Shape 148"/>
          <p:cNvSpPr/>
          <p:nvPr/>
        </p:nvSpPr>
        <p:spPr>
          <a:xfrm>
            <a:off x="-6214" y="5014716"/>
            <a:ext cx="2800124" cy="1843284"/>
          </a:xfrm>
          <a:custGeom>
            <a:avLst/>
            <a:gdLst>
              <a:gd name="connsiteX0" fmla="*/ 375358 w 2800124"/>
              <a:gd name="connsiteY0" fmla="*/ 0 h 1843284"/>
              <a:gd name="connsiteX1" fmla="*/ 2781298 w 2800124"/>
              <a:gd name="connsiteY1" fmla="*/ 1770066 h 1843284"/>
              <a:gd name="connsiteX2" fmla="*/ 2800124 w 2800124"/>
              <a:gd name="connsiteY2" fmla="*/ 1843284 h 1843284"/>
              <a:gd name="connsiteX3" fmla="*/ 1987869 w 2800124"/>
              <a:gd name="connsiteY3" fmla="*/ 1843284 h 1843284"/>
              <a:gd name="connsiteX4" fmla="*/ 1986195 w 2800124"/>
              <a:gd name="connsiteY4" fmla="*/ 1838711 h 1843284"/>
              <a:gd name="connsiteX5" fmla="*/ 375357 w 2800124"/>
              <a:gd name="connsiteY5" fmla="*/ 770976 h 1843284"/>
              <a:gd name="connsiteX6" fmla="*/ 23030 w 2800124"/>
              <a:gd name="connsiteY6" fmla="*/ 806494 h 1843284"/>
              <a:gd name="connsiteX7" fmla="*/ 0 w 2800124"/>
              <a:gd name="connsiteY7" fmla="*/ 812415 h 1843284"/>
              <a:gd name="connsiteX8" fmla="*/ 0 w 2800124"/>
              <a:gd name="connsiteY8" fmla="*/ 30983 h 1843284"/>
              <a:gd name="connsiteX9" fmla="*/ 117785 w 2800124"/>
              <a:gd name="connsiteY9" fmla="*/ 13007 h 1843284"/>
              <a:gd name="connsiteX10" fmla="*/ 375358 w 2800124"/>
              <a:gd name="connsiteY10" fmla="*/ 0 h 1843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800124" h="1843284">
                <a:moveTo>
                  <a:pt x="375358" y="0"/>
                </a:moveTo>
                <a:cubicBezTo>
                  <a:pt x="1505802" y="0"/>
                  <a:pt x="2462339" y="744579"/>
                  <a:pt x="2781298" y="1770066"/>
                </a:cubicBezTo>
                <a:lnTo>
                  <a:pt x="2800124" y="1843284"/>
                </a:lnTo>
                <a:lnTo>
                  <a:pt x="1987869" y="1843284"/>
                </a:lnTo>
                <a:lnTo>
                  <a:pt x="1986195" y="1838711"/>
                </a:lnTo>
                <a:cubicBezTo>
                  <a:pt x="1720801" y="1211248"/>
                  <a:pt x="1099494" y="770976"/>
                  <a:pt x="375357" y="770976"/>
                </a:cubicBezTo>
                <a:cubicBezTo>
                  <a:pt x="254668" y="770976"/>
                  <a:pt x="136835" y="783206"/>
                  <a:pt x="23030" y="806494"/>
                </a:cubicBezTo>
                <a:lnTo>
                  <a:pt x="0" y="812415"/>
                </a:lnTo>
                <a:lnTo>
                  <a:pt x="0" y="30983"/>
                </a:lnTo>
                <a:lnTo>
                  <a:pt x="117785" y="13007"/>
                </a:lnTo>
                <a:cubicBezTo>
                  <a:pt x="202473" y="4406"/>
                  <a:pt x="288401" y="0"/>
                  <a:pt x="375358" y="0"/>
                </a:cubicBezTo>
                <a:close/>
              </a:path>
            </a:pathLst>
          </a:custGeom>
          <a:solidFill>
            <a:schemeClr val="accent5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65125"/>
            <a:ext cx="1072293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25625"/>
            <a:ext cx="1072293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24600"/>
            <a:ext cx="25602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spc="150" baseline="0">
                <a:solidFill>
                  <a:srgbClr val="FFFFFF"/>
                </a:solidFill>
              </a:defRPr>
            </a:lvl1pPr>
          </a:lstStyle>
          <a:p>
            <a:fld id="{193BAB95-8DA7-460B-B00A-7037C8394FB0}" type="datetime1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200861" y="6319838"/>
            <a:ext cx="398278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15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90806" y="6324600"/>
            <a:ext cx="7990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150" baseline="0">
                <a:solidFill>
                  <a:srgbClr val="FFFFFF"/>
                </a:solidFill>
              </a:defRPr>
            </a:lvl1pPr>
          </a:lstStyle>
          <a:p>
            <a:fld id="{11A71338-8BA2-4C79-A6C5-5A8E30081D0C}" type="slidenum">
              <a:rPr lang="en-US" smtClean="0"/>
            </a:fld>
            <a:endParaRPr lang="en-US" dirty="0"/>
          </a:p>
        </p:txBody>
      </p:sp>
      <p:sp>
        <p:nvSpPr>
          <p:cNvPr id="77" name="Freeform: Shape 76"/>
          <p:cNvSpPr/>
          <p:nvPr/>
        </p:nvSpPr>
        <p:spPr>
          <a:xfrm>
            <a:off x="7979728" y="0"/>
            <a:ext cx="4209224" cy="1650549"/>
          </a:xfrm>
          <a:custGeom>
            <a:avLst/>
            <a:gdLst>
              <a:gd name="connsiteX0" fmla="*/ 0 w 4209224"/>
              <a:gd name="connsiteY0" fmla="*/ 0 h 1650549"/>
              <a:gd name="connsiteX1" fmla="*/ 846445 w 4209224"/>
              <a:gd name="connsiteY1" fmla="*/ 0 h 1650549"/>
              <a:gd name="connsiteX2" fmla="*/ 912542 w 4209224"/>
              <a:gd name="connsiteY2" fmla="*/ 108799 h 1650549"/>
              <a:gd name="connsiteX3" fmla="*/ 2362195 w 4209224"/>
              <a:gd name="connsiteY3" fmla="*/ 879573 h 1650549"/>
              <a:gd name="connsiteX4" fmla="*/ 3811848 w 4209224"/>
              <a:gd name="connsiteY4" fmla="*/ 108799 h 1650549"/>
              <a:gd name="connsiteX5" fmla="*/ 3877945 w 4209224"/>
              <a:gd name="connsiteY5" fmla="*/ 0 h 1650549"/>
              <a:gd name="connsiteX6" fmla="*/ 4209224 w 4209224"/>
              <a:gd name="connsiteY6" fmla="*/ 0 h 1650549"/>
              <a:gd name="connsiteX7" fmla="*/ 4209224 w 4209224"/>
              <a:gd name="connsiteY7" fmla="*/ 840421 h 1650549"/>
              <a:gd name="connsiteX8" fmla="*/ 4143538 w 4209224"/>
              <a:gd name="connsiteY8" fmla="*/ 912693 h 1650549"/>
              <a:gd name="connsiteX9" fmla="*/ 2362196 w 4209224"/>
              <a:gd name="connsiteY9" fmla="*/ 1650549 h 1650549"/>
              <a:gd name="connsiteX10" fmla="*/ 40969 w 4209224"/>
              <a:gd name="connsiteY10" fmla="*/ 111937 h 1650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209224" h="1650549">
                <a:moveTo>
                  <a:pt x="0" y="0"/>
                </a:moveTo>
                <a:lnTo>
                  <a:pt x="846445" y="0"/>
                </a:lnTo>
                <a:lnTo>
                  <a:pt x="912542" y="108799"/>
                </a:lnTo>
                <a:cubicBezTo>
                  <a:pt x="1226710" y="573829"/>
                  <a:pt x="1758748" y="879573"/>
                  <a:pt x="2362195" y="879573"/>
                </a:cubicBezTo>
                <a:cubicBezTo>
                  <a:pt x="2965642" y="879573"/>
                  <a:pt x="3497680" y="573829"/>
                  <a:pt x="3811848" y="108799"/>
                </a:cubicBezTo>
                <a:lnTo>
                  <a:pt x="3877945" y="0"/>
                </a:lnTo>
                <a:lnTo>
                  <a:pt x="4209224" y="0"/>
                </a:lnTo>
                <a:lnTo>
                  <a:pt x="4209224" y="840421"/>
                </a:lnTo>
                <a:lnTo>
                  <a:pt x="4143538" y="912693"/>
                </a:lnTo>
                <a:cubicBezTo>
                  <a:pt x="3687653" y="1368578"/>
                  <a:pt x="3057854" y="1650549"/>
                  <a:pt x="2362196" y="1650549"/>
                </a:cubicBezTo>
                <a:cubicBezTo>
                  <a:pt x="1318710" y="1650549"/>
                  <a:pt x="423404" y="1016115"/>
                  <a:pt x="40969" y="111937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tx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Clr>
          <a:schemeClr val="bg1"/>
        </a:buClr>
        <a:buSzPct val="75000"/>
        <a:buFont typeface="Arial" panose="020B0604020202020204" pitchFamily="34" charset="0"/>
        <a:buChar char="•"/>
        <a:defRPr sz="2800" kern="1200">
          <a:solidFill>
            <a:srgbClr val="FFFFFF"/>
          </a:solidFill>
          <a:latin typeface="+mn-lt"/>
          <a:ea typeface="+mn-ea"/>
          <a:cs typeface="+mn-cs"/>
        </a:defRPr>
      </a:lvl1pPr>
      <a:lvl2pPr marL="2286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bg1"/>
        </a:buClr>
        <a:buSzPct val="75000"/>
        <a:buFont typeface="Arial" panose="020B0604020202020204" pitchFamily="34" charset="0"/>
        <a:buChar char="•"/>
        <a:defRPr sz="2400" kern="1200">
          <a:solidFill>
            <a:srgbClr val="FFFFFF"/>
          </a:solidFill>
          <a:latin typeface="+mn-lt"/>
          <a:ea typeface="+mn-ea"/>
          <a:cs typeface="+mn-cs"/>
        </a:defRPr>
      </a:lvl2pPr>
      <a:lvl3pPr marL="2286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bg1"/>
        </a:buClr>
        <a:buSzPct val="75000"/>
        <a:buFont typeface="Arial" panose="020B0604020202020204" pitchFamily="34" charset="0"/>
        <a:buChar char="•"/>
        <a:defRPr sz="2000" kern="1200">
          <a:solidFill>
            <a:srgbClr val="FFFFFF"/>
          </a:solidFill>
          <a:latin typeface="+mn-lt"/>
          <a:ea typeface="+mn-ea"/>
          <a:cs typeface="+mn-cs"/>
        </a:defRPr>
      </a:lvl3pPr>
      <a:lvl4pPr marL="2286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bg1"/>
        </a:buClr>
        <a:buSzPct val="75000"/>
        <a:buFont typeface="Arial" panose="020B0604020202020204" pitchFamily="34" charset="0"/>
        <a:buChar char="•"/>
        <a:defRPr sz="1800" kern="1200">
          <a:solidFill>
            <a:srgbClr val="FFFFFF"/>
          </a:solidFill>
          <a:latin typeface="+mn-lt"/>
          <a:ea typeface="+mn-ea"/>
          <a:cs typeface="+mn-cs"/>
        </a:defRPr>
      </a:lvl4pPr>
      <a:lvl5pPr marL="2286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bg1"/>
        </a:buClr>
        <a:buSzPct val="75000"/>
        <a:buFont typeface="Arial" panose="020B0604020202020204" pitchFamily="34" charset="0"/>
        <a:buChar char="•"/>
        <a:defRPr sz="1800" kern="1200">
          <a:solidFill>
            <a:srgbClr val="FFFFFF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D686D2-28E5-4F2A-82BC-3BB14B6F7C1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AAB799-54E2-4317-BBB7-573FC2CE59C3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169DA6-046C-4967-B34A-255AEAE7B22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7559F2-314E-4E8F-8214-233187643811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470" y="0"/>
            <a:ext cx="12249469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transition spd="slow" advTm="3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alphaModFix amt="50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21E9EA4-8D87-437C-BEFC-C29E1E69893E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17A71D0-5045-49DC-AA69-EF36E0781F2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6.GIF"/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8.xml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8.xml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8.xml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0.xml"/><Relationship Id="rId8" Type="http://schemas.openxmlformats.org/officeDocument/2006/relationships/image" Target="../media/image17.png"/><Relationship Id="rId7" Type="http://schemas.openxmlformats.org/officeDocument/2006/relationships/image" Target="../media/image16.png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0" Type="http://schemas.openxmlformats.org/officeDocument/2006/relationships/notesSlide" Target="../notesSlides/notesSlide3.xml"/><Relationship Id="rId1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microsoft.com/office/2007/relationships/hdphoto" Target="../media/image28.wdp"/><Relationship Id="rId1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0.xml"/><Relationship Id="rId8" Type="http://schemas.openxmlformats.org/officeDocument/2006/relationships/image" Target="../media/image17.png"/><Relationship Id="rId7" Type="http://schemas.openxmlformats.org/officeDocument/2006/relationships/image" Target="../media/image16.png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0" Type="http://schemas.openxmlformats.org/officeDocument/2006/relationships/notesSlide" Target="../notesSlides/notesSlide4.xml"/><Relationship Id="rId1" Type="http://schemas.openxmlformats.org/officeDocument/2006/relationships/image" Target="../media/image1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3.xml"/><Relationship Id="rId8" Type="http://schemas.openxmlformats.org/officeDocument/2006/relationships/image" Target="../media/image17.png"/><Relationship Id="rId7" Type="http://schemas.openxmlformats.org/officeDocument/2006/relationships/image" Target="../media/image16.png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0" Type="http://schemas.openxmlformats.org/officeDocument/2006/relationships/notesSlide" Target="../notesSlides/notesSlide1.xml"/><Relationship Id="rId1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8.xml"/><Relationship Id="rId3" Type="http://schemas.openxmlformats.org/officeDocument/2006/relationships/image" Target="../media/image18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0.xml"/><Relationship Id="rId8" Type="http://schemas.openxmlformats.org/officeDocument/2006/relationships/image" Target="../media/image17.png"/><Relationship Id="rId7" Type="http://schemas.openxmlformats.org/officeDocument/2006/relationships/image" Target="../media/image16.png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0" Type="http://schemas.openxmlformats.org/officeDocument/2006/relationships/notesSlide" Target="../notesSlides/notesSlide2.xml"/><Relationship Id="rId1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246" name="Picture 157" descr="Image result for hÌNH ĐỘ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747" y="5702300"/>
            <a:ext cx="11511280" cy="11523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 Box 1"/>
          <p:cNvSpPr txBox="1"/>
          <p:nvPr/>
        </p:nvSpPr>
        <p:spPr>
          <a:xfrm>
            <a:off x="5980430" y="269875"/>
            <a:ext cx="6211570" cy="616902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>
              <a:defRPr/>
            </a:pPr>
            <a:r>
              <a:rPr lang="en-US" sz="3200" b="1" cap="all" dirty="0"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SỞ GD &amp; ĐT bình định</a:t>
            </a:r>
            <a:endParaRPr lang="en-US" sz="3200" b="1" cap="all" dirty="0"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ctr">
              <a:defRPr/>
            </a:pPr>
            <a:r>
              <a:rPr lang="en-US" sz="3200" b="1" cap="all" dirty="0"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TRƯỜNG Thpt ngô lê tân</a:t>
            </a:r>
            <a:endParaRPr lang="en-US" sz="3200" b="1" cap="all" dirty="0"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endParaRPr lang="en-US" sz="3200" b="1" cap="all" dirty="0">
              <a:solidFill>
                <a:srgbClr val="FFFF0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ctr">
              <a:defRPr/>
            </a:pPr>
            <a:endParaRPr lang="en-US" sz="3735" b="1" cap="all" dirty="0">
              <a:solidFill>
                <a:srgbClr val="FF000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ctr">
              <a:defRPr/>
            </a:pPr>
            <a:r>
              <a:rPr lang="en-US" sz="3735" b="1" cap="all" dirty="0"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CHÀO MỪNG </a:t>
            </a:r>
            <a:endParaRPr lang="en-US" sz="3735" b="1" cap="all" dirty="0">
              <a:solidFill>
                <a:srgbClr val="FF000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ctr">
              <a:defRPr/>
            </a:pPr>
            <a:r>
              <a:rPr lang="en-US" sz="3735" b="1" cap="all" dirty="0"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CÁC EM ĐẾN VỚI TIẾT HỌC hôm nay.</a:t>
            </a:r>
            <a:endParaRPr lang="en-US" sz="3735" b="1" cap="all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7378700" y="5035550"/>
            <a:ext cx="4490720" cy="7531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>
              <a:defRPr/>
            </a:pPr>
            <a:r>
              <a:rPr lang="en-US" sz="2000" b="1" cap="all" dirty="0" smtClean="0"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GV giảng dạy: huỳnh thị LINH</a:t>
            </a:r>
            <a:endParaRPr lang="en-US" sz="2000" b="1" cap="all" dirty="0" smtClean="0"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6" name="Content Placeholder 5"/>
          <p:cNvSpPr/>
          <p:nvPr>
            <p:ph sz="half" idx="1"/>
          </p:nvPr>
        </p:nvSpPr>
        <p:spPr/>
        <p:txBody>
          <a:bodyPr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96351710_3811856628884807_7490366743102095360_n"/>
          <p:cNvPicPr>
            <a:picLocks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9535" y="1691005"/>
            <a:ext cx="5658485" cy="3907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-2147482619" descr="14650459_1205457879524708_1341078056795790178_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7970" y="-12065"/>
            <a:ext cx="2441575" cy="17246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Picture 12" descr="attachmentf73478a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94055">
            <a:off x="4364355" y="24765"/>
            <a:ext cx="912495" cy="16059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Picture 12" descr="attachmentf73478a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94055">
            <a:off x="-81915" y="38735"/>
            <a:ext cx="969010" cy="169100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Picture 12" descr="attachmentf73478a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94055">
            <a:off x="5126990" y="-80645"/>
            <a:ext cx="969010" cy="17329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Picture 12" descr="attachmentf73478a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94055">
            <a:off x="681990" y="142240"/>
            <a:ext cx="969010" cy="158686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9"/>
          <p:cNvSpPr/>
          <p:nvPr/>
        </p:nvSpPr>
        <p:spPr>
          <a:xfrm>
            <a:off x="0" y="-19770"/>
            <a:ext cx="12192000" cy="717831"/>
          </a:xfrm>
          <a:custGeom>
            <a:avLst/>
            <a:gdLst>
              <a:gd name="connsiteX0" fmla="*/ 0 w 12192000"/>
              <a:gd name="connsiteY0" fmla="*/ 0 h 717831"/>
              <a:gd name="connsiteX1" fmla="*/ 12192000 w 12192000"/>
              <a:gd name="connsiteY1" fmla="*/ 0 h 717831"/>
              <a:gd name="connsiteX2" fmla="*/ 12192000 w 12192000"/>
              <a:gd name="connsiteY2" fmla="*/ 717831 h 717831"/>
              <a:gd name="connsiteX3" fmla="*/ 11511351 w 12192000"/>
              <a:gd name="connsiteY3" fmla="*/ 717831 h 717831"/>
              <a:gd name="connsiteX4" fmla="*/ 11518490 w 12192000"/>
              <a:gd name="connsiteY4" fmla="*/ 682468 h 717831"/>
              <a:gd name="connsiteX5" fmla="*/ 11518490 w 12192000"/>
              <a:gd name="connsiteY5" fmla="*/ 177649 h 717831"/>
              <a:gd name="connsiteX6" fmla="*/ 11392281 w 12192000"/>
              <a:gd name="connsiteY6" fmla="*/ 51440 h 717831"/>
              <a:gd name="connsiteX7" fmla="*/ 1645293 w 12192000"/>
              <a:gd name="connsiteY7" fmla="*/ 51440 h 717831"/>
              <a:gd name="connsiteX8" fmla="*/ 1519084 w 12192000"/>
              <a:gd name="connsiteY8" fmla="*/ 177649 h 717831"/>
              <a:gd name="connsiteX9" fmla="*/ 1519084 w 12192000"/>
              <a:gd name="connsiteY9" fmla="*/ 682468 h 717831"/>
              <a:gd name="connsiteX10" fmla="*/ 1526223 w 12192000"/>
              <a:gd name="connsiteY10" fmla="*/ 717831 h 717831"/>
              <a:gd name="connsiteX11" fmla="*/ 0 w 12192000"/>
              <a:gd name="connsiteY11" fmla="*/ 717831 h 717831"/>
              <a:gd name="connsiteX12" fmla="*/ 0 w 12192000"/>
              <a:gd name="connsiteY12" fmla="*/ 0 h 71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717831">
                <a:moveTo>
                  <a:pt x="0" y="0"/>
                </a:moveTo>
                <a:lnTo>
                  <a:pt x="12192000" y="0"/>
                </a:lnTo>
                <a:lnTo>
                  <a:pt x="12192000" y="717831"/>
                </a:lnTo>
                <a:lnTo>
                  <a:pt x="11511351" y="717831"/>
                </a:lnTo>
                <a:lnTo>
                  <a:pt x="11518490" y="682468"/>
                </a:lnTo>
                <a:lnTo>
                  <a:pt x="11518490" y="177649"/>
                </a:lnTo>
                <a:cubicBezTo>
                  <a:pt x="11518490" y="107946"/>
                  <a:pt x="11461984" y="51440"/>
                  <a:pt x="11392281" y="51440"/>
                </a:cubicBezTo>
                <a:lnTo>
                  <a:pt x="1645293" y="51440"/>
                </a:lnTo>
                <a:cubicBezTo>
                  <a:pt x="1575590" y="51440"/>
                  <a:pt x="1519084" y="107946"/>
                  <a:pt x="1519084" y="177649"/>
                </a:cubicBezTo>
                <a:lnTo>
                  <a:pt x="1519084" y="682468"/>
                </a:lnTo>
                <a:lnTo>
                  <a:pt x="1526223" y="717831"/>
                </a:lnTo>
                <a:lnTo>
                  <a:pt x="0" y="717831"/>
                </a:lnTo>
                <a:lnTo>
                  <a:pt x="0" y="0"/>
                </a:lnTo>
                <a:close/>
              </a:path>
            </a:pathLst>
          </a:custGeom>
          <a:solidFill>
            <a:srgbClr val="FFC000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reeform 21"/>
          <p:cNvSpPr/>
          <p:nvPr/>
        </p:nvSpPr>
        <p:spPr>
          <a:xfrm>
            <a:off x="1511475" y="609728"/>
            <a:ext cx="9985128" cy="90846"/>
          </a:xfrm>
          <a:custGeom>
            <a:avLst/>
            <a:gdLst>
              <a:gd name="connsiteX0" fmla="*/ 0 w 9985128"/>
              <a:gd name="connsiteY0" fmla="*/ 0 h 90846"/>
              <a:gd name="connsiteX1" fmla="*/ 9985128 w 9985128"/>
              <a:gd name="connsiteY1" fmla="*/ 0 h 90846"/>
              <a:gd name="connsiteX2" fmla="*/ 9982349 w 9985128"/>
              <a:gd name="connsiteY2" fmla="*/ 13763 h 90846"/>
              <a:gd name="connsiteX3" fmla="*/ 9866058 w 9985128"/>
              <a:gd name="connsiteY3" fmla="*/ 90846 h 90846"/>
              <a:gd name="connsiteX4" fmla="*/ 119070 w 9985128"/>
              <a:gd name="connsiteY4" fmla="*/ 90846 h 90846"/>
              <a:gd name="connsiteX5" fmla="*/ 2779 w 9985128"/>
              <a:gd name="connsiteY5" fmla="*/ 13763 h 90846"/>
              <a:gd name="connsiteX6" fmla="*/ 0 w 9985128"/>
              <a:gd name="connsiteY6" fmla="*/ 0 h 90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985128" h="90846">
                <a:moveTo>
                  <a:pt x="0" y="0"/>
                </a:moveTo>
                <a:lnTo>
                  <a:pt x="9985128" y="0"/>
                </a:lnTo>
                <a:lnTo>
                  <a:pt x="9982349" y="13763"/>
                </a:lnTo>
                <a:cubicBezTo>
                  <a:pt x="9963189" y="59061"/>
                  <a:pt x="9918335" y="90846"/>
                  <a:pt x="9866058" y="90846"/>
                </a:cubicBezTo>
                <a:lnTo>
                  <a:pt x="119070" y="90846"/>
                </a:lnTo>
                <a:cubicBezTo>
                  <a:pt x="66793" y="90846"/>
                  <a:pt x="21939" y="59061"/>
                  <a:pt x="2779" y="13763"/>
                </a:cubicBez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ounded Rectangle 13"/>
          <p:cNvSpPr/>
          <p:nvPr/>
        </p:nvSpPr>
        <p:spPr>
          <a:xfrm>
            <a:off x="613096" y="-93721"/>
            <a:ext cx="841432" cy="819762"/>
          </a:xfrm>
          <a:prstGeom prst="roundRect">
            <a:avLst>
              <a:gd name="adj" fmla="val 50000"/>
            </a:avLst>
          </a:prstGeom>
          <a:solidFill>
            <a:srgbClr val="FFC000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46636" y="46757"/>
            <a:ext cx="609361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KHÁM PHÁ VĂN BẢN</a:t>
            </a:r>
            <a:endParaRPr lang="en-US" sz="3200" dirty="0"/>
          </a:p>
        </p:txBody>
      </p:sp>
      <p:sp>
        <p:nvSpPr>
          <p:cNvPr id="13" name="TextBox 12"/>
          <p:cNvSpPr txBox="1"/>
          <p:nvPr/>
        </p:nvSpPr>
        <p:spPr>
          <a:xfrm>
            <a:off x="660400" y="882506"/>
            <a:ext cx="108585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1. </a:t>
            </a:r>
            <a:r>
              <a:rPr lang="en-US" sz="32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Hệ</a:t>
            </a:r>
            <a:r>
              <a:rPr lang="en-US" sz="32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thống</a:t>
            </a:r>
            <a:r>
              <a:rPr lang="en-US" sz="32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luận</a:t>
            </a:r>
            <a:r>
              <a:rPr lang="en-US" sz="32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điểm</a:t>
            </a:r>
            <a:r>
              <a:rPr lang="en-US" sz="32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lí</a:t>
            </a:r>
            <a:r>
              <a:rPr lang="en-US" sz="32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lẽ</a:t>
            </a:r>
            <a:r>
              <a:rPr lang="en-US" sz="32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bằng</a:t>
            </a:r>
            <a:r>
              <a:rPr lang="en-US" sz="32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chứng</a:t>
            </a:r>
            <a:r>
              <a:rPr lang="en-US" sz="32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32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bản</a:t>
            </a:r>
            <a:endParaRPr lang="en-US" sz="3200" dirty="0"/>
          </a:p>
        </p:txBody>
      </p:sp>
      <p:graphicFrame>
        <p:nvGraphicFramePr>
          <p:cNvPr id="15" name="Table 14"/>
          <p:cNvGraphicFramePr>
            <a:graphicFrameLocks noGrp="1"/>
          </p:cNvGraphicFramePr>
          <p:nvPr/>
        </p:nvGraphicFramePr>
        <p:xfrm>
          <a:off x="666750" y="1614221"/>
          <a:ext cx="10858500" cy="4673600"/>
        </p:xfrm>
        <a:graphic>
          <a:graphicData uri="http://schemas.openxmlformats.org/drawingml/2006/table">
            <a:tbl>
              <a:tblPr firstRow="1" firstCol="1" bandRow="1"/>
              <a:tblGrid>
                <a:gridCol w="10858500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1000"/>
                        </a:spcAft>
                        <a:tabLst>
                          <a:tab pos="1386840" algn="l"/>
                        </a:tabLst>
                      </a:pPr>
                      <a:r>
                        <a:rPr lang="en-US" sz="1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PHIẾU HỌC TẬP 02: </a:t>
                      </a:r>
                      <a:r>
                        <a:rPr lang="en-US" sz="18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Khám</a:t>
                      </a:r>
                      <a:r>
                        <a:rPr lang="en-US" sz="18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phá</a:t>
                      </a:r>
                      <a:r>
                        <a:rPr lang="en-US" sz="18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văn</a:t>
                      </a:r>
                      <a:r>
                        <a:rPr lang="en-US" sz="18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bản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pPr>
                        <a:lnSpc>
                          <a:spcPct val="130000"/>
                        </a:lnSpc>
                        <a:spcAft>
                          <a:spcPts val="1000"/>
                        </a:spcAft>
                        <a:tabLst>
                          <a:tab pos="1386840" algn="l"/>
                        </a:tabLst>
                      </a:pPr>
                      <a:r>
                        <a:rPr lang="en-US" sz="1800" b="1" dirty="0">
                          <a:solidFill>
                            <a:srgbClr val="1D1B1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1. </a:t>
                      </a:r>
                      <a:r>
                        <a:rPr lang="en-US" sz="1800" b="1" dirty="0" err="1">
                          <a:solidFill>
                            <a:srgbClr val="1D1B1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Xác</a:t>
                      </a:r>
                      <a:r>
                        <a:rPr lang="en-US" sz="1800" b="1" dirty="0">
                          <a:solidFill>
                            <a:srgbClr val="1D1B1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1D1B1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định</a:t>
                      </a:r>
                      <a:r>
                        <a:rPr lang="en-US" sz="1800" b="1" dirty="0">
                          <a:solidFill>
                            <a:srgbClr val="1D1B1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1D1B1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hệ</a:t>
                      </a:r>
                      <a:r>
                        <a:rPr lang="en-US" sz="1800" b="1" dirty="0">
                          <a:solidFill>
                            <a:srgbClr val="1D1B1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1D1B1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thống</a:t>
                      </a:r>
                      <a:r>
                        <a:rPr lang="en-US" sz="1800" b="1" dirty="0">
                          <a:solidFill>
                            <a:srgbClr val="1D1B1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1D1B1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luận</a:t>
                      </a:r>
                      <a:r>
                        <a:rPr lang="en-US" sz="1800" b="1" dirty="0">
                          <a:solidFill>
                            <a:srgbClr val="1D1B1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1D1B1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điểm</a:t>
                      </a:r>
                      <a:r>
                        <a:rPr lang="en-US" sz="1800" b="1" dirty="0">
                          <a:solidFill>
                            <a:srgbClr val="1D1B1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, </a:t>
                      </a:r>
                      <a:r>
                        <a:rPr lang="en-US" sz="1800" b="1" dirty="0" err="1">
                          <a:solidFill>
                            <a:srgbClr val="1D1B1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lí</a:t>
                      </a:r>
                      <a:r>
                        <a:rPr lang="en-US" sz="1800" b="1" dirty="0">
                          <a:solidFill>
                            <a:srgbClr val="1D1B1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1D1B1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lẽ</a:t>
                      </a:r>
                      <a:r>
                        <a:rPr lang="en-US" sz="1800" b="1" dirty="0">
                          <a:solidFill>
                            <a:srgbClr val="1D1B1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1D1B1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và</a:t>
                      </a:r>
                      <a:r>
                        <a:rPr lang="en-US" sz="1800" b="1" dirty="0">
                          <a:solidFill>
                            <a:srgbClr val="1D1B1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1D1B1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bằng</a:t>
                      </a:r>
                      <a:r>
                        <a:rPr lang="en-US" sz="1800" b="1" dirty="0">
                          <a:solidFill>
                            <a:srgbClr val="1D1B1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1D1B1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chứng</a:t>
                      </a:r>
                      <a:r>
                        <a:rPr lang="en-US" sz="1800" b="1" dirty="0">
                          <a:solidFill>
                            <a:srgbClr val="1D1B1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1D1B1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của</a:t>
                      </a:r>
                      <a:r>
                        <a:rPr lang="en-US" sz="1800" b="1" dirty="0">
                          <a:solidFill>
                            <a:srgbClr val="1D1B1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1D1B1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văn</a:t>
                      </a:r>
                      <a:r>
                        <a:rPr lang="en-US" sz="1800" b="1" dirty="0">
                          <a:solidFill>
                            <a:srgbClr val="1D1B1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1D1B1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bản</a:t>
                      </a:r>
                      <a:r>
                        <a:rPr lang="en-US" sz="1800" b="1" dirty="0">
                          <a:solidFill>
                            <a:srgbClr val="1D1B1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: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pPr>
                        <a:lnSpc>
                          <a:spcPct val="130000"/>
                        </a:lnSpc>
                        <a:spcAft>
                          <a:spcPts val="1000"/>
                        </a:spcAft>
                        <a:tabLst>
                          <a:tab pos="1386840" algn="l"/>
                        </a:tabLst>
                      </a:pPr>
                      <a:r>
                        <a:rPr lang="en-US" sz="1800" b="1" dirty="0">
                          <a:solidFill>
                            <a:srgbClr val="1D1B1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 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pPr>
                        <a:lnSpc>
                          <a:spcPct val="130000"/>
                        </a:lnSpc>
                        <a:spcAft>
                          <a:spcPts val="1000"/>
                        </a:spcAft>
                        <a:tabLst>
                          <a:tab pos="1386840" algn="l"/>
                        </a:tabLst>
                      </a:pPr>
                      <a:r>
                        <a:rPr lang="en-US" sz="1800" b="1" dirty="0">
                          <a:solidFill>
                            <a:srgbClr val="1D1B1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 </a:t>
                      </a:r>
                      <a:endParaRPr lang="en-US" sz="1800" b="1" dirty="0">
                        <a:solidFill>
                          <a:srgbClr val="1D1B1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pPr>
                        <a:lnSpc>
                          <a:spcPct val="130000"/>
                        </a:lnSpc>
                        <a:spcAft>
                          <a:spcPts val="1000"/>
                        </a:spcAft>
                        <a:tabLst>
                          <a:tab pos="1386840" algn="l"/>
                        </a:tabLst>
                      </a:pP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pPr>
                        <a:lnSpc>
                          <a:spcPct val="130000"/>
                        </a:lnSpc>
                        <a:spcAft>
                          <a:spcPts val="1000"/>
                        </a:spcAft>
                        <a:tabLst>
                          <a:tab pos="1386840" algn="l"/>
                        </a:tabLst>
                      </a:pPr>
                      <a:r>
                        <a:rPr lang="en-US" sz="1800" b="1" dirty="0">
                          <a:solidFill>
                            <a:srgbClr val="1D1B1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2. </a:t>
                      </a:r>
                      <a:r>
                        <a:rPr lang="en-US" sz="1800" b="1" dirty="0" err="1">
                          <a:solidFill>
                            <a:srgbClr val="1D1B1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Nêu</a:t>
                      </a:r>
                      <a:r>
                        <a:rPr lang="en-US" sz="1800" b="1" dirty="0">
                          <a:solidFill>
                            <a:srgbClr val="1D1B1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1D1B1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mục</a:t>
                      </a:r>
                      <a:r>
                        <a:rPr lang="en-US" sz="1800" b="1" dirty="0">
                          <a:solidFill>
                            <a:srgbClr val="1D1B1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1D1B1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đích</a:t>
                      </a:r>
                      <a:r>
                        <a:rPr lang="en-US" sz="1800" b="1" dirty="0">
                          <a:solidFill>
                            <a:srgbClr val="1D1B1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1D1B1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và</a:t>
                      </a:r>
                      <a:r>
                        <a:rPr lang="en-US" sz="1800" b="1" dirty="0">
                          <a:solidFill>
                            <a:srgbClr val="1D1B1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1D1B1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quan</a:t>
                      </a:r>
                      <a:r>
                        <a:rPr lang="en-US" sz="1800" b="1" dirty="0">
                          <a:solidFill>
                            <a:srgbClr val="1D1B1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1D1B1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điểm</a:t>
                      </a:r>
                      <a:r>
                        <a:rPr lang="en-US" sz="1800" b="1" dirty="0">
                          <a:solidFill>
                            <a:srgbClr val="1D1B1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 </a:t>
                      </a:r>
                      <a:r>
                        <a:rPr lang="en-US" sz="1800" b="1" dirty="0" err="1">
                          <a:solidFill>
                            <a:srgbClr val="1D1B1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của</a:t>
                      </a:r>
                      <a:r>
                        <a:rPr lang="en-US" sz="1800" b="1" dirty="0">
                          <a:solidFill>
                            <a:srgbClr val="1D1B1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1D1B1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tác</a:t>
                      </a:r>
                      <a:r>
                        <a:rPr lang="en-US" sz="1800" b="1" dirty="0">
                          <a:solidFill>
                            <a:srgbClr val="1D1B1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1D1B1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giả</a:t>
                      </a:r>
                      <a:r>
                        <a:rPr lang="en-US" sz="1800" b="1" dirty="0">
                          <a:solidFill>
                            <a:srgbClr val="1D1B1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1D1B1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thể</a:t>
                      </a:r>
                      <a:r>
                        <a:rPr lang="en-US" sz="1800" b="1" dirty="0">
                          <a:solidFill>
                            <a:srgbClr val="1D1B1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1D1B1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hiện</a:t>
                      </a:r>
                      <a:r>
                        <a:rPr lang="en-US" sz="1800" b="1" dirty="0">
                          <a:solidFill>
                            <a:srgbClr val="1D1B1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qua </a:t>
                      </a:r>
                      <a:r>
                        <a:rPr lang="en-US" sz="1800" b="1" dirty="0" err="1">
                          <a:solidFill>
                            <a:srgbClr val="1D1B1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bài</a:t>
                      </a:r>
                      <a:r>
                        <a:rPr lang="en-US" sz="1800" b="1" dirty="0">
                          <a:solidFill>
                            <a:srgbClr val="1D1B1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1D1B1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viết</a:t>
                      </a:r>
                      <a:r>
                        <a:rPr lang="en-US" sz="1800" b="1" dirty="0">
                          <a:solidFill>
                            <a:srgbClr val="1D1B1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.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pPr>
                        <a:lnSpc>
                          <a:spcPct val="130000"/>
                        </a:lnSpc>
                        <a:spcAft>
                          <a:spcPts val="1000"/>
                        </a:spcAft>
                        <a:tabLst>
                          <a:tab pos="1386840" algn="l"/>
                        </a:tabLst>
                      </a:pPr>
                      <a:r>
                        <a:rPr lang="en-US" sz="1800" dirty="0">
                          <a:solidFill>
                            <a:srgbClr val="1D1B1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- </a:t>
                      </a:r>
                      <a:r>
                        <a:rPr lang="en-US" sz="1800" dirty="0" err="1">
                          <a:solidFill>
                            <a:srgbClr val="1D1B1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Mục</a:t>
                      </a:r>
                      <a:r>
                        <a:rPr lang="en-US" sz="1800" dirty="0">
                          <a:solidFill>
                            <a:srgbClr val="1D1B1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1D1B1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đích</a:t>
                      </a:r>
                      <a:r>
                        <a:rPr lang="en-US" sz="1800" dirty="0">
                          <a:solidFill>
                            <a:srgbClr val="1D1B1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1D1B1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viết</a:t>
                      </a:r>
                      <a:r>
                        <a:rPr lang="en-US" sz="1800" dirty="0">
                          <a:solidFill>
                            <a:srgbClr val="1D1B1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:……………………………………………….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pPr>
                        <a:lnSpc>
                          <a:spcPct val="130000"/>
                        </a:lnSpc>
                        <a:spcAft>
                          <a:spcPts val="1000"/>
                        </a:spcAft>
                        <a:tabLst>
                          <a:tab pos="1386840" algn="l"/>
                        </a:tabLst>
                      </a:pPr>
                      <a:r>
                        <a:rPr lang="en-US" sz="1800" dirty="0">
                          <a:solidFill>
                            <a:srgbClr val="1D1B1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- Quan </a:t>
                      </a:r>
                      <a:r>
                        <a:rPr lang="en-US" sz="1800" dirty="0" err="1">
                          <a:solidFill>
                            <a:srgbClr val="1D1B1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điểm</a:t>
                      </a:r>
                      <a:r>
                        <a:rPr lang="en-US" sz="1800" dirty="0">
                          <a:solidFill>
                            <a:srgbClr val="1D1B1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1D1B1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viết</a:t>
                      </a:r>
                      <a:r>
                        <a:rPr lang="en-US" sz="1800" dirty="0">
                          <a:solidFill>
                            <a:srgbClr val="1D1B1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:……………………………………………..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pPr>
                        <a:lnSpc>
                          <a:spcPct val="130000"/>
                        </a:lnSpc>
                        <a:spcAft>
                          <a:spcPts val="1000"/>
                        </a:spcAft>
                        <a:tabLst>
                          <a:tab pos="1386840" algn="l"/>
                        </a:tabLst>
                      </a:pPr>
                      <a:r>
                        <a:rPr lang="en-US" sz="1800" b="1" dirty="0">
                          <a:solidFill>
                            <a:srgbClr val="1D1B1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3. </a:t>
                      </a:r>
                      <a:r>
                        <a:rPr lang="en-US" sz="1800" b="1" dirty="0" err="1">
                          <a:solidFill>
                            <a:srgbClr val="1D1B1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</a:t>
                      </a:r>
                      <a:r>
                        <a:rPr lang="en-US" sz="1800" b="1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ác</a:t>
                      </a:r>
                      <a:r>
                        <a:rPr lang="en-US" sz="1800" b="1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luận</a:t>
                      </a:r>
                      <a:r>
                        <a:rPr lang="en-US" sz="1800" b="1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điểm</a:t>
                      </a:r>
                      <a:r>
                        <a:rPr lang="en-US" sz="1800" b="1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trong</a:t>
                      </a:r>
                      <a:r>
                        <a:rPr lang="en-US" sz="1800" b="1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văn</a:t>
                      </a:r>
                      <a:r>
                        <a:rPr lang="en-US" sz="1800" b="1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bản</a:t>
                      </a:r>
                      <a:r>
                        <a:rPr lang="en-US" sz="1800" b="1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được</a:t>
                      </a:r>
                      <a:r>
                        <a:rPr lang="en-US" sz="1800" b="1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sắp</a:t>
                      </a:r>
                      <a:r>
                        <a:rPr lang="en-US" sz="1800" b="1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xếp</a:t>
                      </a:r>
                      <a:r>
                        <a:rPr lang="en-US" sz="1800" b="1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theo</a:t>
                      </a:r>
                      <a:r>
                        <a:rPr lang="en-US" sz="1800" b="1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trình</a:t>
                      </a:r>
                      <a:r>
                        <a:rPr lang="en-US" sz="1800" b="1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tự</a:t>
                      </a:r>
                      <a:r>
                        <a:rPr lang="en-US" sz="1800" b="1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nào</a:t>
                      </a:r>
                      <a:r>
                        <a:rPr lang="en-US" sz="1800" b="1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? </a:t>
                      </a:r>
                      <a:r>
                        <a:rPr lang="en-US" sz="1800" b="1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Cách</a:t>
                      </a:r>
                      <a:r>
                        <a:rPr lang="en-US" sz="1800" b="1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sắp</a:t>
                      </a:r>
                      <a:r>
                        <a:rPr lang="en-US" sz="1800" b="1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xếp</a:t>
                      </a:r>
                      <a:r>
                        <a:rPr lang="en-US" sz="1800" b="1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ấy</a:t>
                      </a:r>
                      <a:r>
                        <a:rPr lang="en-US" sz="1800" b="1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có</a:t>
                      </a:r>
                      <a:r>
                        <a:rPr lang="en-US" sz="1800" b="1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tác</a:t>
                      </a:r>
                      <a:r>
                        <a:rPr lang="en-US" sz="1800" b="1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dụng</a:t>
                      </a:r>
                      <a:r>
                        <a:rPr lang="en-US" sz="1800" b="1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gì</a:t>
                      </a:r>
                      <a:r>
                        <a:rPr lang="en-US" sz="1800" b="1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?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pPr>
                        <a:lnSpc>
                          <a:spcPct val="130000"/>
                        </a:lnSpc>
                        <a:spcAft>
                          <a:spcPts val="1000"/>
                        </a:spcAft>
                        <a:tabLst>
                          <a:tab pos="1386840" algn="l"/>
                        </a:tabLst>
                      </a:pPr>
                      <a:r>
                        <a:rPr lang="en-US" sz="1800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……………………………………………………………………………………….</a:t>
                      </a:r>
                      <a:r>
                        <a:rPr lang="en-US" sz="1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 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6" name="Table 15"/>
          <p:cNvGraphicFramePr>
            <a:graphicFrameLocks noGrp="1"/>
          </p:cNvGraphicFramePr>
          <p:nvPr/>
        </p:nvGraphicFramePr>
        <p:xfrm>
          <a:off x="924718" y="2524301"/>
          <a:ext cx="10329863" cy="1426720"/>
        </p:xfrm>
        <a:graphic>
          <a:graphicData uri="http://schemas.openxmlformats.org/drawingml/2006/table">
            <a:tbl>
              <a:tblPr firstRow="1" firstCol="1" bandRow="1">
                <a:tableStyleId>{ED083AE6-46FA-4A59-8FB0-9F97EB10719F}</a:tableStyleId>
              </a:tblPr>
              <a:tblGrid>
                <a:gridCol w="3525809"/>
                <a:gridCol w="6804054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1000"/>
                        </a:spcAft>
                        <a:tabLst>
                          <a:tab pos="1386840" algn="l"/>
                        </a:tabLst>
                      </a:pPr>
                      <a:r>
                        <a:rPr lang="en-US" sz="2000">
                          <a:solidFill>
                            <a:srgbClr val="1D1B1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Luận điểm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1000"/>
                        </a:spcAft>
                        <a:tabLst>
                          <a:tab pos="1386840" algn="l"/>
                        </a:tabLst>
                      </a:pPr>
                      <a:r>
                        <a:rPr lang="en-US" sz="2000" dirty="0" err="1">
                          <a:solidFill>
                            <a:srgbClr val="1D1B1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Lí</a:t>
                      </a:r>
                      <a:r>
                        <a:rPr lang="en-US" sz="2000" dirty="0">
                          <a:solidFill>
                            <a:srgbClr val="1D1B1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1D1B1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lẽ</a:t>
                      </a:r>
                      <a:r>
                        <a:rPr lang="en-US" sz="2000" dirty="0">
                          <a:solidFill>
                            <a:srgbClr val="1D1B1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1D1B1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dirty="0">
                          <a:solidFill>
                            <a:srgbClr val="1D1B1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1D1B1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2000" dirty="0">
                          <a:solidFill>
                            <a:srgbClr val="1D1B1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1D1B1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chứng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1000"/>
                        </a:spcAft>
                        <a:tabLst>
                          <a:tab pos="1386840" algn="l"/>
                        </a:tabLst>
                      </a:pPr>
                      <a:r>
                        <a:rPr lang="en-US" sz="2000" dirty="0" err="1">
                          <a:solidFill>
                            <a:srgbClr val="1D1B1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Luận</a:t>
                      </a:r>
                      <a:r>
                        <a:rPr lang="en-US" sz="2000" dirty="0">
                          <a:solidFill>
                            <a:srgbClr val="1D1B1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1D1B1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000" dirty="0">
                          <a:solidFill>
                            <a:srgbClr val="1D1B1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1:………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1000"/>
                        </a:spcAft>
                        <a:tabLst>
                          <a:tab pos="1386840" algn="l"/>
                        </a:tabLst>
                      </a:pPr>
                      <a:r>
                        <a:rPr lang="en-US" sz="2000">
                          <a:solidFill>
                            <a:srgbClr val="1D1B1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……………………….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1000"/>
                        </a:spcAft>
                        <a:tabLst>
                          <a:tab pos="1386840" algn="l"/>
                        </a:tabLst>
                      </a:pPr>
                      <a:r>
                        <a:rPr lang="en-US" sz="2000">
                          <a:solidFill>
                            <a:srgbClr val="1D1B1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Luận điểm 2:………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2000">
                          <a:solidFill>
                            <a:srgbClr val="1D1B1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……………………….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1000"/>
                        </a:spcAft>
                        <a:tabLst>
                          <a:tab pos="1386840" algn="l"/>
                        </a:tabLst>
                      </a:pPr>
                      <a:r>
                        <a:rPr lang="en-US" sz="2000">
                          <a:solidFill>
                            <a:srgbClr val="1D1B1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Luận điểm …:………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2000" dirty="0">
                          <a:solidFill>
                            <a:srgbClr val="1D1B1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……………………….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honeycomb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9"/>
          <p:cNvSpPr/>
          <p:nvPr/>
        </p:nvSpPr>
        <p:spPr>
          <a:xfrm>
            <a:off x="0" y="-19770"/>
            <a:ext cx="12192000" cy="717831"/>
          </a:xfrm>
          <a:custGeom>
            <a:avLst/>
            <a:gdLst>
              <a:gd name="connsiteX0" fmla="*/ 0 w 12192000"/>
              <a:gd name="connsiteY0" fmla="*/ 0 h 717831"/>
              <a:gd name="connsiteX1" fmla="*/ 12192000 w 12192000"/>
              <a:gd name="connsiteY1" fmla="*/ 0 h 717831"/>
              <a:gd name="connsiteX2" fmla="*/ 12192000 w 12192000"/>
              <a:gd name="connsiteY2" fmla="*/ 717831 h 717831"/>
              <a:gd name="connsiteX3" fmla="*/ 11511351 w 12192000"/>
              <a:gd name="connsiteY3" fmla="*/ 717831 h 717831"/>
              <a:gd name="connsiteX4" fmla="*/ 11518490 w 12192000"/>
              <a:gd name="connsiteY4" fmla="*/ 682468 h 717831"/>
              <a:gd name="connsiteX5" fmla="*/ 11518490 w 12192000"/>
              <a:gd name="connsiteY5" fmla="*/ 177649 h 717831"/>
              <a:gd name="connsiteX6" fmla="*/ 11392281 w 12192000"/>
              <a:gd name="connsiteY6" fmla="*/ 51440 h 717831"/>
              <a:gd name="connsiteX7" fmla="*/ 1645293 w 12192000"/>
              <a:gd name="connsiteY7" fmla="*/ 51440 h 717831"/>
              <a:gd name="connsiteX8" fmla="*/ 1519084 w 12192000"/>
              <a:gd name="connsiteY8" fmla="*/ 177649 h 717831"/>
              <a:gd name="connsiteX9" fmla="*/ 1519084 w 12192000"/>
              <a:gd name="connsiteY9" fmla="*/ 682468 h 717831"/>
              <a:gd name="connsiteX10" fmla="*/ 1526223 w 12192000"/>
              <a:gd name="connsiteY10" fmla="*/ 717831 h 717831"/>
              <a:gd name="connsiteX11" fmla="*/ 0 w 12192000"/>
              <a:gd name="connsiteY11" fmla="*/ 717831 h 717831"/>
              <a:gd name="connsiteX12" fmla="*/ 0 w 12192000"/>
              <a:gd name="connsiteY12" fmla="*/ 0 h 71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717831">
                <a:moveTo>
                  <a:pt x="0" y="0"/>
                </a:moveTo>
                <a:lnTo>
                  <a:pt x="12192000" y="0"/>
                </a:lnTo>
                <a:lnTo>
                  <a:pt x="12192000" y="717831"/>
                </a:lnTo>
                <a:lnTo>
                  <a:pt x="11511351" y="717831"/>
                </a:lnTo>
                <a:lnTo>
                  <a:pt x="11518490" y="682468"/>
                </a:lnTo>
                <a:lnTo>
                  <a:pt x="11518490" y="177649"/>
                </a:lnTo>
                <a:cubicBezTo>
                  <a:pt x="11518490" y="107946"/>
                  <a:pt x="11461984" y="51440"/>
                  <a:pt x="11392281" y="51440"/>
                </a:cubicBezTo>
                <a:lnTo>
                  <a:pt x="1645293" y="51440"/>
                </a:lnTo>
                <a:cubicBezTo>
                  <a:pt x="1575590" y="51440"/>
                  <a:pt x="1519084" y="107946"/>
                  <a:pt x="1519084" y="177649"/>
                </a:cubicBezTo>
                <a:lnTo>
                  <a:pt x="1519084" y="682468"/>
                </a:lnTo>
                <a:lnTo>
                  <a:pt x="1526223" y="717831"/>
                </a:lnTo>
                <a:lnTo>
                  <a:pt x="0" y="717831"/>
                </a:lnTo>
                <a:lnTo>
                  <a:pt x="0" y="0"/>
                </a:lnTo>
                <a:close/>
              </a:path>
            </a:pathLst>
          </a:custGeom>
          <a:solidFill>
            <a:srgbClr val="FFC000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reeform 21"/>
          <p:cNvSpPr/>
          <p:nvPr/>
        </p:nvSpPr>
        <p:spPr>
          <a:xfrm>
            <a:off x="1511475" y="609728"/>
            <a:ext cx="9985128" cy="90846"/>
          </a:xfrm>
          <a:custGeom>
            <a:avLst/>
            <a:gdLst>
              <a:gd name="connsiteX0" fmla="*/ 0 w 9985128"/>
              <a:gd name="connsiteY0" fmla="*/ 0 h 90846"/>
              <a:gd name="connsiteX1" fmla="*/ 9985128 w 9985128"/>
              <a:gd name="connsiteY1" fmla="*/ 0 h 90846"/>
              <a:gd name="connsiteX2" fmla="*/ 9982349 w 9985128"/>
              <a:gd name="connsiteY2" fmla="*/ 13763 h 90846"/>
              <a:gd name="connsiteX3" fmla="*/ 9866058 w 9985128"/>
              <a:gd name="connsiteY3" fmla="*/ 90846 h 90846"/>
              <a:gd name="connsiteX4" fmla="*/ 119070 w 9985128"/>
              <a:gd name="connsiteY4" fmla="*/ 90846 h 90846"/>
              <a:gd name="connsiteX5" fmla="*/ 2779 w 9985128"/>
              <a:gd name="connsiteY5" fmla="*/ 13763 h 90846"/>
              <a:gd name="connsiteX6" fmla="*/ 0 w 9985128"/>
              <a:gd name="connsiteY6" fmla="*/ 0 h 90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985128" h="90846">
                <a:moveTo>
                  <a:pt x="0" y="0"/>
                </a:moveTo>
                <a:lnTo>
                  <a:pt x="9985128" y="0"/>
                </a:lnTo>
                <a:lnTo>
                  <a:pt x="9982349" y="13763"/>
                </a:lnTo>
                <a:cubicBezTo>
                  <a:pt x="9963189" y="59061"/>
                  <a:pt x="9918335" y="90846"/>
                  <a:pt x="9866058" y="90846"/>
                </a:cubicBezTo>
                <a:lnTo>
                  <a:pt x="119070" y="90846"/>
                </a:lnTo>
                <a:cubicBezTo>
                  <a:pt x="66793" y="90846"/>
                  <a:pt x="21939" y="59061"/>
                  <a:pt x="2779" y="13763"/>
                </a:cubicBez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ounded Rectangle 13"/>
          <p:cNvSpPr/>
          <p:nvPr/>
        </p:nvSpPr>
        <p:spPr>
          <a:xfrm>
            <a:off x="613096" y="-93721"/>
            <a:ext cx="841432" cy="819762"/>
          </a:xfrm>
          <a:prstGeom prst="roundRect">
            <a:avLst>
              <a:gd name="adj" fmla="val 50000"/>
            </a:avLst>
          </a:prstGeom>
          <a:solidFill>
            <a:srgbClr val="FFC000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46636" y="46757"/>
            <a:ext cx="609361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KHÁM PHÁ VĂN BẢN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60400" y="882506"/>
            <a:ext cx="108585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1.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Hệ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thống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luận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điểm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lí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lẽ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bằng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chứng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văn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bản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339355" y="1583393"/>
            <a:ext cx="3858715" cy="4666819"/>
            <a:chOff x="339355" y="1467281"/>
            <a:chExt cx="3858715" cy="4666819"/>
          </a:xfrm>
        </p:grpSpPr>
        <p:grpSp>
          <p:nvGrpSpPr>
            <p:cNvPr id="7" name="Group 6"/>
            <p:cNvGrpSpPr/>
            <p:nvPr/>
          </p:nvGrpSpPr>
          <p:grpSpPr>
            <a:xfrm>
              <a:off x="524595" y="1467281"/>
              <a:ext cx="3673475" cy="4666819"/>
              <a:chOff x="660400" y="1467281"/>
              <a:chExt cx="3673475" cy="4666819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1"/>
              <a:stretch>
                <a:fillRect/>
              </a:stretch>
            </p:blipFill>
            <p:spPr>
              <a:xfrm>
                <a:off x="660400" y="1632693"/>
                <a:ext cx="3673475" cy="4501407"/>
              </a:xfrm>
              <a:prstGeom prst="rect">
                <a:avLst/>
              </a:prstGeom>
            </p:spPr>
          </p:pic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42975" y="1467281"/>
                <a:ext cx="3143250" cy="842962"/>
              </a:xfrm>
              <a:prstGeom prst="rect">
                <a:avLst/>
              </a:prstGeom>
            </p:spPr>
          </p:pic>
        </p:grpSp>
        <p:sp>
          <p:nvSpPr>
            <p:cNvPr id="10" name="TextBox 9"/>
            <p:cNvSpPr txBox="1"/>
            <p:nvPr/>
          </p:nvSpPr>
          <p:spPr>
            <a:xfrm>
              <a:off x="1175658" y="1627152"/>
              <a:ext cx="248730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Luận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điểm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1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39355" y="2346065"/>
              <a:ext cx="3851116" cy="322934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7200" marR="197485" algn="ctr">
                <a:lnSpc>
                  <a:spcPct val="130000"/>
                </a:lnSpc>
                <a:spcAft>
                  <a:spcPts val="0"/>
                </a:spcAft>
                <a:tabLst>
                  <a:tab pos="485140" algn="l"/>
                </a:tabLst>
              </a:pPr>
              <a:r>
                <a:rPr lang="en-US" sz="3200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Chân</a:t>
              </a:r>
              <a:r>
                <a:rPr lang="en-US" sz="320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lí </a:t>
              </a:r>
              <a:r>
                <a:rPr lang="en-US" sz="3200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độc</a:t>
              </a:r>
              <a:r>
                <a:rPr lang="en-US" sz="320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lập</a:t>
              </a:r>
              <a:r>
                <a:rPr lang="en-US" sz="320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chủ</a:t>
              </a:r>
              <a:r>
                <a:rPr lang="en-US" sz="320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quyền</a:t>
              </a:r>
              <a:r>
                <a:rPr lang="en-US" sz="320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của</a:t>
              </a:r>
              <a:r>
                <a:rPr lang="en-US" sz="320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đất</a:t>
              </a:r>
              <a:r>
                <a:rPr lang="en-US" sz="320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nước</a:t>
              </a:r>
              <a:r>
                <a:rPr lang="en-US" sz="320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đã</a:t>
              </a:r>
              <a:r>
                <a:rPr lang="en-US" sz="320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được</a:t>
              </a:r>
              <a:r>
                <a:rPr lang="en-US" sz="320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tác</a:t>
              </a:r>
              <a:r>
                <a:rPr lang="en-US" sz="320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gia</a:t>
              </a:r>
              <a:r>
                <a:rPr lang="en-US" sz="320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̉ </a:t>
              </a:r>
              <a:r>
                <a:rPr lang="en-US" sz="3200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khẳng</a:t>
              </a:r>
              <a:r>
                <a:rPr lang="en-US" sz="3200" spc="40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định</a:t>
              </a:r>
              <a:r>
                <a:rPr lang="en-US" sz="320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tư</a:t>
              </a:r>
              <a:r>
                <a:rPr lang="en-US" sz="320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̀ </a:t>
              </a:r>
              <a:r>
                <a:rPr lang="en-US" sz="3200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đầu</a:t>
              </a:r>
              <a:r>
                <a:rPr lang="en-US" sz="320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bài</a:t>
              </a:r>
              <a:r>
                <a:rPr lang="en-US" sz="320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tho</a:t>
              </a:r>
              <a:r>
                <a:rPr lang="en-US" sz="320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̛.</a:t>
              </a:r>
              <a:endPara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4252913" y="1583393"/>
            <a:ext cx="3673475" cy="4666819"/>
            <a:chOff x="4252913" y="1467281"/>
            <a:chExt cx="3673475" cy="4666819"/>
          </a:xfrm>
        </p:grpSpPr>
        <p:grpSp>
          <p:nvGrpSpPr>
            <p:cNvPr id="14" name="Group 13"/>
            <p:cNvGrpSpPr/>
            <p:nvPr/>
          </p:nvGrpSpPr>
          <p:grpSpPr>
            <a:xfrm>
              <a:off x="4252913" y="1467281"/>
              <a:ext cx="3673475" cy="4666819"/>
              <a:chOff x="660400" y="1467281"/>
              <a:chExt cx="3673475" cy="4666819"/>
            </a:xfrm>
          </p:grpSpPr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1"/>
              <a:stretch>
                <a:fillRect/>
              </a:stretch>
            </p:blipFill>
            <p:spPr>
              <a:xfrm>
                <a:off x="660400" y="1632693"/>
                <a:ext cx="3673475" cy="4501407"/>
              </a:xfrm>
              <a:prstGeom prst="rect">
                <a:avLst/>
              </a:prstGeom>
            </p:spPr>
          </p:pic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42975" y="1467281"/>
                <a:ext cx="3143250" cy="842962"/>
              </a:xfrm>
              <a:prstGeom prst="rect">
                <a:avLst/>
              </a:prstGeom>
            </p:spPr>
          </p:pic>
        </p:grpSp>
        <p:sp>
          <p:nvSpPr>
            <p:cNvPr id="27" name="TextBox 26"/>
            <p:cNvSpPr txBox="1"/>
            <p:nvPr/>
          </p:nvSpPr>
          <p:spPr>
            <a:xfrm>
              <a:off x="5421529" y="1565597"/>
              <a:ext cx="1336241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Lí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lẽ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473972" y="2346065"/>
              <a:ext cx="3204766" cy="35335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 algn="just">
                <a:lnSpc>
                  <a:spcPct val="130000"/>
                </a:lnSpc>
                <a:spcAft>
                  <a:spcPts val="1000"/>
                </a:spcAft>
                <a:buFont typeface="Wingdings" panose="05000000000000000000" pitchFamily="2" charset="2"/>
                <a:buChar char="ü"/>
              </a:pPr>
              <a:r>
                <a:rPr lang="en-US" sz="2400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Sự</a:t>
              </a:r>
              <a:r>
                <a:rPr lang="en-US" sz="240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phân</a:t>
              </a:r>
              <a:r>
                <a:rPr lang="en-US" sz="240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biệt</a:t>
              </a:r>
              <a:r>
                <a:rPr lang="en-US" sz="240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chữ</a:t>
              </a:r>
              <a:r>
                <a:rPr lang="en-US" sz="240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“</a:t>
              </a:r>
              <a:r>
                <a:rPr lang="en-US" sz="2400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đế</a:t>
              </a:r>
              <a:r>
                <a:rPr lang="en-US" sz="240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” </a:t>
              </a:r>
              <a:r>
                <a:rPr lang="en-US" sz="2400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và</a:t>
              </a:r>
              <a:r>
                <a:rPr lang="en-US" sz="240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chữ</a:t>
              </a:r>
              <a:r>
                <a:rPr lang="en-US" sz="240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“</a:t>
              </a:r>
              <a:r>
                <a:rPr lang="en-US" sz="2400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vương</a:t>
              </a:r>
              <a:r>
                <a:rPr lang="en-US" sz="240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” </a:t>
              </a:r>
              <a:r>
                <a:rPr lang="en-US" sz="2400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trong</a:t>
              </a:r>
              <a:r>
                <a:rPr lang="en-US" sz="240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xã</a:t>
              </a:r>
              <a:r>
                <a:rPr lang="en-US" sz="240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hội</a:t>
              </a:r>
              <a:r>
                <a:rPr lang="en-US" sz="240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phong</a:t>
              </a:r>
              <a:r>
                <a:rPr lang="en-US" sz="240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kiến</a:t>
              </a:r>
              <a:r>
                <a:rPr lang="en-US" sz="240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.</a:t>
              </a:r>
              <a:endPara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endParaRPr>
            </a:p>
            <a:p>
              <a:pPr marL="285750" indent="-285750" algn="just">
                <a:lnSpc>
                  <a:spcPct val="130000"/>
                </a:lnSpc>
                <a:spcAft>
                  <a:spcPts val="1000"/>
                </a:spcAft>
                <a:buFont typeface="Wingdings" panose="05000000000000000000" pitchFamily="2" charset="2"/>
                <a:buChar char="ü"/>
              </a:pPr>
              <a:r>
                <a:rPr lang="en-US" sz="2400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Tác</a:t>
              </a:r>
              <a:r>
                <a:rPr lang="en-US" sz="240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dụng</a:t>
              </a:r>
              <a:r>
                <a:rPr lang="en-US" sz="240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của</a:t>
              </a:r>
              <a:r>
                <a:rPr lang="en-US" sz="240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việc</a:t>
              </a:r>
              <a:r>
                <a:rPr lang="en-US" sz="240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dùng</a:t>
              </a:r>
              <a:r>
                <a:rPr lang="en-US" sz="240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chừ</a:t>
              </a:r>
              <a:r>
                <a:rPr lang="en-US" sz="240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“</a:t>
              </a:r>
              <a:r>
                <a:rPr lang="en-US" sz="2400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đế</a:t>
              </a:r>
              <a:r>
                <a:rPr lang="en-US" sz="240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” </a:t>
              </a:r>
              <a:r>
                <a:rPr lang="en-US" sz="2400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trong</a:t>
              </a:r>
              <a:r>
                <a:rPr lang="en-US" sz="240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bài</a:t>
              </a:r>
              <a:r>
                <a:rPr lang="en-US" sz="240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thơ</a:t>
              </a:r>
              <a:r>
                <a:rPr lang="en-US" sz="240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“Nam </a:t>
              </a:r>
              <a:r>
                <a:rPr lang="en-US" sz="2400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quốc</a:t>
              </a:r>
              <a:r>
                <a:rPr lang="en-US" sz="240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sơn</a:t>
              </a:r>
              <a:r>
                <a:rPr lang="en-US" sz="240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hà</a:t>
              </a:r>
              <a:r>
                <a:rPr lang="en-US" sz="240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”.</a:t>
              </a:r>
              <a:endPara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7981229" y="1583393"/>
            <a:ext cx="3673475" cy="4666819"/>
            <a:chOff x="7981229" y="1467281"/>
            <a:chExt cx="3673475" cy="4666819"/>
          </a:xfrm>
        </p:grpSpPr>
        <p:grpSp>
          <p:nvGrpSpPr>
            <p:cNvPr id="22" name="Group 21"/>
            <p:cNvGrpSpPr/>
            <p:nvPr/>
          </p:nvGrpSpPr>
          <p:grpSpPr>
            <a:xfrm>
              <a:off x="7981229" y="1467281"/>
              <a:ext cx="3673475" cy="4666819"/>
              <a:chOff x="660400" y="1467281"/>
              <a:chExt cx="3673475" cy="4666819"/>
            </a:xfrm>
          </p:grpSpPr>
          <p:pic>
            <p:nvPicPr>
              <p:cNvPr id="23" name="Picture 22"/>
              <p:cNvPicPr>
                <a:picLocks noChangeAspect="1"/>
              </p:cNvPicPr>
              <p:nvPr/>
            </p:nvPicPr>
            <p:blipFill>
              <a:blip r:embed="rId1"/>
              <a:stretch>
                <a:fillRect/>
              </a:stretch>
            </p:blipFill>
            <p:spPr>
              <a:xfrm>
                <a:off x="660400" y="1632693"/>
                <a:ext cx="3673475" cy="4501407"/>
              </a:xfrm>
              <a:prstGeom prst="rect">
                <a:avLst/>
              </a:prstGeom>
            </p:spPr>
          </p:pic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42975" y="1467281"/>
                <a:ext cx="3143250" cy="842962"/>
              </a:xfrm>
              <a:prstGeom prst="rect">
                <a:avLst/>
              </a:prstGeom>
            </p:spPr>
          </p:pic>
        </p:grpSp>
        <p:sp>
          <p:nvSpPr>
            <p:cNvPr id="31" name="TextBox 30"/>
            <p:cNvSpPr txBox="1"/>
            <p:nvPr/>
          </p:nvSpPr>
          <p:spPr>
            <a:xfrm>
              <a:off x="8686424" y="1596374"/>
              <a:ext cx="2451563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B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ằng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chứng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8263804" y="2475655"/>
              <a:ext cx="3143250" cy="329320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600" i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Tại</a:t>
              </a:r>
              <a:r>
                <a:rPr lang="en-US" sz="2600" i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600" i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Việt</a:t>
              </a:r>
              <a:r>
                <a:rPr lang="en-US" sz="2600" i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Nam, </a:t>
              </a:r>
              <a:r>
                <a:rPr lang="en-US" sz="2600" i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dưới</a:t>
              </a:r>
              <a:r>
                <a:rPr lang="en-US" sz="2600" i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600" i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thời</a:t>
              </a:r>
              <a:r>
                <a:rPr lang="en-US" sz="2600" i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600" i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Bắc</a:t>
              </a:r>
              <a:r>
                <a:rPr lang="en-US" sz="2600" i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600" i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thuộc</a:t>
              </a:r>
              <a:r>
                <a:rPr lang="en-US" sz="2600" i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, </a:t>
              </a:r>
              <a:r>
                <a:rPr lang="en-US" sz="2600" i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ngay</a:t>
              </a:r>
              <a:r>
                <a:rPr lang="en-US" sz="2600" i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600" i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cả</a:t>
              </a:r>
              <a:r>
                <a:rPr lang="en-US" sz="2600" i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600" i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thủ</a:t>
              </a:r>
              <a:r>
                <a:rPr lang="en-US" sz="2600" i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600" i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lĩnh</a:t>
              </a:r>
              <a:r>
                <a:rPr lang="en-US" sz="2600" i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600" i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các</a:t>
              </a:r>
              <a:r>
                <a:rPr lang="en-US" sz="2600" i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600" i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cuộc</a:t>
              </a:r>
              <a:r>
                <a:rPr lang="en-US" sz="2600" i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600" i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khởi</a:t>
              </a:r>
              <a:r>
                <a:rPr lang="en-US" sz="2600" i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600" i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nghĩa</a:t>
              </a:r>
              <a:r>
                <a:rPr lang="en-US" sz="2600" i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600" i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cũng</a:t>
              </a:r>
              <a:r>
                <a:rPr lang="en-US" sz="2600" i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600" i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chỉ</a:t>
              </a:r>
              <a:r>
                <a:rPr lang="en-US" sz="2600" i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600" i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gắn</a:t>
              </a:r>
              <a:r>
                <a:rPr lang="en-US" sz="2600" i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600" i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với</a:t>
              </a:r>
              <a:r>
                <a:rPr lang="en-US" sz="2600" i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600" i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chữ</a:t>
              </a:r>
              <a:r>
                <a:rPr lang="en-US" sz="2600" i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“</a:t>
              </a:r>
              <a:r>
                <a:rPr lang="en-US" sz="2600" i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vương</a:t>
              </a:r>
              <a:r>
                <a:rPr lang="en-US" sz="2600" i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” </a:t>
              </a:r>
              <a:r>
                <a:rPr lang="en-US" sz="2600" i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như</a:t>
              </a:r>
              <a:r>
                <a:rPr lang="en-US" sz="2600" i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600" i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Trưng</a:t>
              </a:r>
              <a:r>
                <a:rPr lang="en-US" sz="2600" i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600" i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Nữ</a:t>
              </a:r>
              <a:r>
                <a:rPr lang="en-US" sz="2600" i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600" i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Vương</a:t>
              </a:r>
              <a:r>
                <a:rPr lang="en-US" sz="2600" i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,… “</a:t>
              </a:r>
              <a:r>
                <a:rPr lang="en-US" sz="2600" i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Tiền</a:t>
              </a:r>
              <a:r>
                <a:rPr lang="en-US" sz="2600" i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600" i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Ngô</a:t>
              </a:r>
              <a:r>
                <a:rPr lang="en-US" sz="2600" i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600" i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Vương</a:t>
              </a:r>
              <a:r>
                <a:rPr lang="en-US" sz="2600" i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” (</a:t>
              </a:r>
              <a:r>
                <a:rPr lang="en-US" sz="2600" i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Ngô</a:t>
              </a:r>
              <a:r>
                <a:rPr lang="en-US" sz="2600" i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600" i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Quyền</a:t>
              </a:r>
              <a:r>
                <a:rPr lang="en-US" sz="2600" i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).</a:t>
              </a:r>
              <a:r>
                <a:rPr lang="en-US" sz="260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endParaRPr lang="en-US" sz="2600" dirty="0">
                <a:solidFill>
                  <a:srgbClr val="002060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9"/>
          <p:cNvSpPr/>
          <p:nvPr/>
        </p:nvSpPr>
        <p:spPr>
          <a:xfrm>
            <a:off x="0" y="-19770"/>
            <a:ext cx="12192000" cy="717831"/>
          </a:xfrm>
          <a:custGeom>
            <a:avLst/>
            <a:gdLst>
              <a:gd name="connsiteX0" fmla="*/ 0 w 12192000"/>
              <a:gd name="connsiteY0" fmla="*/ 0 h 717831"/>
              <a:gd name="connsiteX1" fmla="*/ 12192000 w 12192000"/>
              <a:gd name="connsiteY1" fmla="*/ 0 h 717831"/>
              <a:gd name="connsiteX2" fmla="*/ 12192000 w 12192000"/>
              <a:gd name="connsiteY2" fmla="*/ 717831 h 717831"/>
              <a:gd name="connsiteX3" fmla="*/ 11511351 w 12192000"/>
              <a:gd name="connsiteY3" fmla="*/ 717831 h 717831"/>
              <a:gd name="connsiteX4" fmla="*/ 11518490 w 12192000"/>
              <a:gd name="connsiteY4" fmla="*/ 682468 h 717831"/>
              <a:gd name="connsiteX5" fmla="*/ 11518490 w 12192000"/>
              <a:gd name="connsiteY5" fmla="*/ 177649 h 717831"/>
              <a:gd name="connsiteX6" fmla="*/ 11392281 w 12192000"/>
              <a:gd name="connsiteY6" fmla="*/ 51440 h 717831"/>
              <a:gd name="connsiteX7" fmla="*/ 1645293 w 12192000"/>
              <a:gd name="connsiteY7" fmla="*/ 51440 h 717831"/>
              <a:gd name="connsiteX8" fmla="*/ 1519084 w 12192000"/>
              <a:gd name="connsiteY8" fmla="*/ 177649 h 717831"/>
              <a:gd name="connsiteX9" fmla="*/ 1519084 w 12192000"/>
              <a:gd name="connsiteY9" fmla="*/ 682468 h 717831"/>
              <a:gd name="connsiteX10" fmla="*/ 1526223 w 12192000"/>
              <a:gd name="connsiteY10" fmla="*/ 717831 h 717831"/>
              <a:gd name="connsiteX11" fmla="*/ 0 w 12192000"/>
              <a:gd name="connsiteY11" fmla="*/ 717831 h 717831"/>
              <a:gd name="connsiteX12" fmla="*/ 0 w 12192000"/>
              <a:gd name="connsiteY12" fmla="*/ 0 h 71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717831">
                <a:moveTo>
                  <a:pt x="0" y="0"/>
                </a:moveTo>
                <a:lnTo>
                  <a:pt x="12192000" y="0"/>
                </a:lnTo>
                <a:lnTo>
                  <a:pt x="12192000" y="717831"/>
                </a:lnTo>
                <a:lnTo>
                  <a:pt x="11511351" y="717831"/>
                </a:lnTo>
                <a:lnTo>
                  <a:pt x="11518490" y="682468"/>
                </a:lnTo>
                <a:lnTo>
                  <a:pt x="11518490" y="177649"/>
                </a:lnTo>
                <a:cubicBezTo>
                  <a:pt x="11518490" y="107946"/>
                  <a:pt x="11461984" y="51440"/>
                  <a:pt x="11392281" y="51440"/>
                </a:cubicBezTo>
                <a:lnTo>
                  <a:pt x="1645293" y="51440"/>
                </a:lnTo>
                <a:cubicBezTo>
                  <a:pt x="1575590" y="51440"/>
                  <a:pt x="1519084" y="107946"/>
                  <a:pt x="1519084" y="177649"/>
                </a:cubicBezTo>
                <a:lnTo>
                  <a:pt x="1519084" y="682468"/>
                </a:lnTo>
                <a:lnTo>
                  <a:pt x="1526223" y="717831"/>
                </a:lnTo>
                <a:lnTo>
                  <a:pt x="0" y="717831"/>
                </a:lnTo>
                <a:lnTo>
                  <a:pt x="0" y="0"/>
                </a:lnTo>
                <a:close/>
              </a:path>
            </a:pathLst>
          </a:custGeom>
          <a:solidFill>
            <a:srgbClr val="FFC000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reeform 21"/>
          <p:cNvSpPr/>
          <p:nvPr/>
        </p:nvSpPr>
        <p:spPr>
          <a:xfrm>
            <a:off x="1511475" y="609728"/>
            <a:ext cx="9985128" cy="90846"/>
          </a:xfrm>
          <a:custGeom>
            <a:avLst/>
            <a:gdLst>
              <a:gd name="connsiteX0" fmla="*/ 0 w 9985128"/>
              <a:gd name="connsiteY0" fmla="*/ 0 h 90846"/>
              <a:gd name="connsiteX1" fmla="*/ 9985128 w 9985128"/>
              <a:gd name="connsiteY1" fmla="*/ 0 h 90846"/>
              <a:gd name="connsiteX2" fmla="*/ 9982349 w 9985128"/>
              <a:gd name="connsiteY2" fmla="*/ 13763 h 90846"/>
              <a:gd name="connsiteX3" fmla="*/ 9866058 w 9985128"/>
              <a:gd name="connsiteY3" fmla="*/ 90846 h 90846"/>
              <a:gd name="connsiteX4" fmla="*/ 119070 w 9985128"/>
              <a:gd name="connsiteY4" fmla="*/ 90846 h 90846"/>
              <a:gd name="connsiteX5" fmla="*/ 2779 w 9985128"/>
              <a:gd name="connsiteY5" fmla="*/ 13763 h 90846"/>
              <a:gd name="connsiteX6" fmla="*/ 0 w 9985128"/>
              <a:gd name="connsiteY6" fmla="*/ 0 h 90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985128" h="90846">
                <a:moveTo>
                  <a:pt x="0" y="0"/>
                </a:moveTo>
                <a:lnTo>
                  <a:pt x="9985128" y="0"/>
                </a:lnTo>
                <a:lnTo>
                  <a:pt x="9982349" y="13763"/>
                </a:lnTo>
                <a:cubicBezTo>
                  <a:pt x="9963189" y="59061"/>
                  <a:pt x="9918335" y="90846"/>
                  <a:pt x="9866058" y="90846"/>
                </a:cubicBezTo>
                <a:lnTo>
                  <a:pt x="119070" y="90846"/>
                </a:lnTo>
                <a:cubicBezTo>
                  <a:pt x="66793" y="90846"/>
                  <a:pt x="21939" y="59061"/>
                  <a:pt x="2779" y="13763"/>
                </a:cubicBez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ounded Rectangle 13"/>
          <p:cNvSpPr/>
          <p:nvPr/>
        </p:nvSpPr>
        <p:spPr>
          <a:xfrm>
            <a:off x="613096" y="-93721"/>
            <a:ext cx="841432" cy="819762"/>
          </a:xfrm>
          <a:prstGeom prst="roundRect">
            <a:avLst>
              <a:gd name="adj" fmla="val 50000"/>
            </a:avLst>
          </a:prstGeom>
          <a:solidFill>
            <a:srgbClr val="FFC000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46636" y="46757"/>
            <a:ext cx="609361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KHÁM PHÁ VĂN BẢN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60400" y="882506"/>
            <a:ext cx="108585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1.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Hệ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thống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luận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điểm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lí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lẽ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bằng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chứng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văn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bản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483191" y="1583393"/>
            <a:ext cx="3872234" cy="4666819"/>
            <a:chOff x="483191" y="1583393"/>
            <a:chExt cx="3872234" cy="4666819"/>
          </a:xfrm>
        </p:grpSpPr>
        <p:grpSp>
          <p:nvGrpSpPr>
            <p:cNvPr id="25" name="Group 24"/>
            <p:cNvGrpSpPr/>
            <p:nvPr/>
          </p:nvGrpSpPr>
          <p:grpSpPr>
            <a:xfrm>
              <a:off x="524595" y="1583393"/>
              <a:ext cx="3673475" cy="4666819"/>
              <a:chOff x="524595" y="1467281"/>
              <a:chExt cx="3673475" cy="4666819"/>
            </a:xfrm>
          </p:grpSpPr>
          <p:grpSp>
            <p:nvGrpSpPr>
              <p:cNvPr id="7" name="Group 6"/>
              <p:cNvGrpSpPr/>
              <p:nvPr/>
            </p:nvGrpSpPr>
            <p:grpSpPr>
              <a:xfrm>
                <a:off x="524595" y="1467281"/>
                <a:ext cx="3673475" cy="4666819"/>
                <a:chOff x="660400" y="1467281"/>
                <a:chExt cx="3673475" cy="4666819"/>
              </a:xfrm>
            </p:grpSpPr>
            <p:pic>
              <p:nvPicPr>
                <p:cNvPr id="5" name="Picture 4"/>
                <p:cNvPicPr>
                  <a:picLocks noChangeAspect="1"/>
                </p:cNvPicPr>
                <p:nvPr/>
              </p:nvPicPr>
              <p:blipFill>
                <a:blip r:embed="rId1"/>
                <a:stretch>
                  <a:fillRect/>
                </a:stretch>
              </p:blipFill>
              <p:spPr>
                <a:xfrm>
                  <a:off x="660400" y="1632693"/>
                  <a:ext cx="3673475" cy="4501407"/>
                </a:xfrm>
                <a:prstGeom prst="rect">
                  <a:avLst/>
                </a:prstGeom>
              </p:spPr>
            </p:pic>
            <p:pic>
              <p:nvPicPr>
                <p:cNvPr id="6" name="Picture 5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942975" y="1467281"/>
                  <a:ext cx="3143250" cy="842962"/>
                </a:xfrm>
                <a:prstGeom prst="rect">
                  <a:avLst/>
                </a:prstGeom>
              </p:spPr>
            </p:pic>
          </p:grpSp>
          <p:sp>
            <p:nvSpPr>
              <p:cNvPr id="10" name="TextBox 9"/>
              <p:cNvSpPr txBox="1"/>
              <p:nvPr/>
            </p:nvSpPr>
            <p:spPr>
              <a:xfrm>
                <a:off x="1175658" y="1627152"/>
                <a:ext cx="2487300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+mn-cs"/>
                  </a:rPr>
                  <a:t>Luận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+mn-cs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+mn-cs"/>
                  </a:rPr>
                  <a:t>điểm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+mn-cs"/>
                  </a:rPr>
                  <a:t> 2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483191" y="2487910"/>
              <a:ext cx="3872234" cy="339734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7200" marR="197485" algn="ctr">
                <a:lnSpc>
                  <a:spcPct val="130000"/>
                </a:lnSpc>
                <a:spcAft>
                  <a:spcPts val="0"/>
                </a:spcAft>
                <a:tabLst>
                  <a:tab pos="484505" algn="l"/>
                </a:tabLst>
              </a:pPr>
              <a:r>
                <a:rPr lang="en-US" sz="2800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Câu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tho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̛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thư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́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hai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tiếp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tục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khẳng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định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quyền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độc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lập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và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tính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chất</a:t>
              </a:r>
              <a:r>
                <a:rPr lang="en-US" sz="2800" spc="20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chính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nghĩa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của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việc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phân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chia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lãnh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thổ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.</a:t>
              </a:r>
              <a:endPara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4275621" y="2064299"/>
            <a:ext cx="3309504" cy="3945467"/>
            <a:chOff x="4728800" y="1623746"/>
            <a:chExt cx="3309504" cy="3945467"/>
          </a:xfrm>
        </p:grpSpPr>
        <p:grpSp>
          <p:nvGrpSpPr>
            <p:cNvPr id="35" name="Group 34"/>
            <p:cNvGrpSpPr/>
            <p:nvPr/>
          </p:nvGrpSpPr>
          <p:grpSpPr>
            <a:xfrm>
              <a:off x="4728800" y="1623746"/>
              <a:ext cx="3309504" cy="3945467"/>
              <a:chOff x="4415155" y="1467281"/>
              <a:chExt cx="3309504" cy="3945467"/>
            </a:xfrm>
          </p:grpSpPr>
          <p:grpSp>
            <p:nvGrpSpPr>
              <p:cNvPr id="14" name="Group 13"/>
              <p:cNvGrpSpPr/>
              <p:nvPr/>
            </p:nvGrpSpPr>
            <p:grpSpPr>
              <a:xfrm>
                <a:off x="4415155" y="1467281"/>
                <a:ext cx="3309504" cy="3945467"/>
                <a:chOff x="822642" y="1467281"/>
                <a:chExt cx="3309504" cy="3945467"/>
              </a:xfrm>
            </p:grpSpPr>
            <p:pic>
              <p:nvPicPr>
                <p:cNvPr id="17" name="Picture 16"/>
                <p:cNvPicPr>
                  <a:picLocks noChangeAspect="1"/>
                </p:cNvPicPr>
                <p:nvPr/>
              </p:nvPicPr>
              <p:blipFill>
                <a:blip r:embed="rId1"/>
                <a:stretch>
                  <a:fillRect/>
                </a:stretch>
              </p:blipFill>
              <p:spPr>
                <a:xfrm>
                  <a:off x="822642" y="1785675"/>
                  <a:ext cx="3309504" cy="3627073"/>
                </a:xfrm>
                <a:prstGeom prst="rect">
                  <a:avLst/>
                </a:prstGeom>
              </p:spPr>
            </p:pic>
            <p:pic>
              <p:nvPicPr>
                <p:cNvPr id="18" name="Picture 17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942975" y="1467281"/>
                  <a:ext cx="3143250" cy="842962"/>
                </a:xfrm>
                <a:prstGeom prst="rect">
                  <a:avLst/>
                </a:prstGeom>
              </p:spPr>
            </p:pic>
          </p:grpSp>
          <p:sp>
            <p:nvSpPr>
              <p:cNvPr id="27" name="TextBox 26"/>
              <p:cNvSpPr txBox="1"/>
              <p:nvPr/>
            </p:nvSpPr>
            <p:spPr>
              <a:xfrm>
                <a:off x="4454641" y="1627152"/>
                <a:ext cx="3270018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+mn-cs"/>
                  </a:rPr>
                  <a:t>Lí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+mn-cs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+mn-cs"/>
                  </a:rPr>
                  <a:t>lẽ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+mn-cs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+mn-cs"/>
                  </a:rPr>
                  <a:t>và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+mn-cs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+mn-cs"/>
                  </a:rPr>
                  <a:t>bằng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+mn-cs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+mn-cs"/>
                  </a:rPr>
                  <a:t>chứng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+mn-cs"/>
                  </a:rPr>
                  <a:t> 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9" name="TextBox 18"/>
            <p:cNvSpPr txBox="1"/>
            <p:nvPr/>
          </p:nvSpPr>
          <p:spPr>
            <a:xfrm>
              <a:off x="4860258" y="2794313"/>
              <a:ext cx="2955926" cy="206210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Phân</a:t>
              </a:r>
              <a:r>
                <a:rPr lang="en-US" sz="320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tích</a:t>
              </a:r>
              <a:r>
                <a:rPr lang="en-US" sz="320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ý </a:t>
              </a:r>
              <a:r>
                <a:rPr lang="en-US" sz="3200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nghĩa</a:t>
              </a:r>
              <a:r>
                <a:rPr lang="en-US" sz="320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của</a:t>
              </a:r>
              <a:r>
                <a:rPr lang="en-US" sz="320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cách</a:t>
              </a:r>
              <a:r>
                <a:rPr lang="en-US" sz="320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nói</a:t>
              </a:r>
              <a:r>
                <a:rPr lang="en-US" sz="320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"</a:t>
              </a:r>
              <a:r>
                <a:rPr lang="en-US" sz="3200" i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định</a:t>
              </a:r>
              <a:r>
                <a:rPr lang="en-US" sz="3200" i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i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phận</a:t>
              </a:r>
              <a:r>
                <a:rPr lang="en-US" sz="3200" i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i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tại</a:t>
              </a:r>
              <a:r>
                <a:rPr lang="en-US" sz="3200" i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i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thiên</a:t>
              </a:r>
              <a:r>
                <a:rPr lang="en-US" sz="3200" i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i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thư</a:t>
              </a:r>
              <a:r>
                <a:rPr lang="en-US" sz="3200" i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".</a:t>
              </a:r>
              <a:endParaRPr lang="en-US" sz="3200" dirty="0">
                <a:solidFill>
                  <a:srgbClr val="002060"/>
                </a:solidFill>
              </a:endParaRPr>
            </a:p>
          </p:txBody>
        </p: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4355" y="2597306"/>
            <a:ext cx="3944454" cy="2804403"/>
          </a:xfrm>
          <a:prstGeom prst="rect">
            <a:avLst/>
          </a:prstGeom>
        </p:spPr>
      </p:pic>
      <p:sp>
        <p:nvSpPr>
          <p:cNvPr id="28" name="Oval 27"/>
          <p:cNvSpPr/>
          <p:nvPr/>
        </p:nvSpPr>
        <p:spPr>
          <a:xfrm>
            <a:off x="8358188" y="3757613"/>
            <a:ext cx="2871787" cy="371475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9"/>
          <p:cNvSpPr/>
          <p:nvPr/>
        </p:nvSpPr>
        <p:spPr>
          <a:xfrm>
            <a:off x="0" y="-19770"/>
            <a:ext cx="12192000" cy="717831"/>
          </a:xfrm>
          <a:custGeom>
            <a:avLst/>
            <a:gdLst>
              <a:gd name="connsiteX0" fmla="*/ 0 w 12192000"/>
              <a:gd name="connsiteY0" fmla="*/ 0 h 717831"/>
              <a:gd name="connsiteX1" fmla="*/ 12192000 w 12192000"/>
              <a:gd name="connsiteY1" fmla="*/ 0 h 717831"/>
              <a:gd name="connsiteX2" fmla="*/ 12192000 w 12192000"/>
              <a:gd name="connsiteY2" fmla="*/ 717831 h 717831"/>
              <a:gd name="connsiteX3" fmla="*/ 11511351 w 12192000"/>
              <a:gd name="connsiteY3" fmla="*/ 717831 h 717831"/>
              <a:gd name="connsiteX4" fmla="*/ 11518490 w 12192000"/>
              <a:gd name="connsiteY4" fmla="*/ 682468 h 717831"/>
              <a:gd name="connsiteX5" fmla="*/ 11518490 w 12192000"/>
              <a:gd name="connsiteY5" fmla="*/ 177649 h 717831"/>
              <a:gd name="connsiteX6" fmla="*/ 11392281 w 12192000"/>
              <a:gd name="connsiteY6" fmla="*/ 51440 h 717831"/>
              <a:gd name="connsiteX7" fmla="*/ 1645293 w 12192000"/>
              <a:gd name="connsiteY7" fmla="*/ 51440 h 717831"/>
              <a:gd name="connsiteX8" fmla="*/ 1519084 w 12192000"/>
              <a:gd name="connsiteY8" fmla="*/ 177649 h 717831"/>
              <a:gd name="connsiteX9" fmla="*/ 1519084 w 12192000"/>
              <a:gd name="connsiteY9" fmla="*/ 682468 h 717831"/>
              <a:gd name="connsiteX10" fmla="*/ 1526223 w 12192000"/>
              <a:gd name="connsiteY10" fmla="*/ 717831 h 717831"/>
              <a:gd name="connsiteX11" fmla="*/ 0 w 12192000"/>
              <a:gd name="connsiteY11" fmla="*/ 717831 h 717831"/>
              <a:gd name="connsiteX12" fmla="*/ 0 w 12192000"/>
              <a:gd name="connsiteY12" fmla="*/ 0 h 71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717831">
                <a:moveTo>
                  <a:pt x="0" y="0"/>
                </a:moveTo>
                <a:lnTo>
                  <a:pt x="12192000" y="0"/>
                </a:lnTo>
                <a:lnTo>
                  <a:pt x="12192000" y="717831"/>
                </a:lnTo>
                <a:lnTo>
                  <a:pt x="11511351" y="717831"/>
                </a:lnTo>
                <a:lnTo>
                  <a:pt x="11518490" y="682468"/>
                </a:lnTo>
                <a:lnTo>
                  <a:pt x="11518490" y="177649"/>
                </a:lnTo>
                <a:cubicBezTo>
                  <a:pt x="11518490" y="107946"/>
                  <a:pt x="11461984" y="51440"/>
                  <a:pt x="11392281" y="51440"/>
                </a:cubicBezTo>
                <a:lnTo>
                  <a:pt x="1645293" y="51440"/>
                </a:lnTo>
                <a:cubicBezTo>
                  <a:pt x="1575590" y="51440"/>
                  <a:pt x="1519084" y="107946"/>
                  <a:pt x="1519084" y="177649"/>
                </a:cubicBezTo>
                <a:lnTo>
                  <a:pt x="1519084" y="682468"/>
                </a:lnTo>
                <a:lnTo>
                  <a:pt x="1526223" y="717831"/>
                </a:lnTo>
                <a:lnTo>
                  <a:pt x="0" y="717831"/>
                </a:lnTo>
                <a:lnTo>
                  <a:pt x="0" y="0"/>
                </a:lnTo>
                <a:close/>
              </a:path>
            </a:pathLst>
          </a:custGeom>
          <a:solidFill>
            <a:srgbClr val="FFC000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reeform 21"/>
          <p:cNvSpPr/>
          <p:nvPr/>
        </p:nvSpPr>
        <p:spPr>
          <a:xfrm>
            <a:off x="1511475" y="609728"/>
            <a:ext cx="9985128" cy="90846"/>
          </a:xfrm>
          <a:custGeom>
            <a:avLst/>
            <a:gdLst>
              <a:gd name="connsiteX0" fmla="*/ 0 w 9985128"/>
              <a:gd name="connsiteY0" fmla="*/ 0 h 90846"/>
              <a:gd name="connsiteX1" fmla="*/ 9985128 w 9985128"/>
              <a:gd name="connsiteY1" fmla="*/ 0 h 90846"/>
              <a:gd name="connsiteX2" fmla="*/ 9982349 w 9985128"/>
              <a:gd name="connsiteY2" fmla="*/ 13763 h 90846"/>
              <a:gd name="connsiteX3" fmla="*/ 9866058 w 9985128"/>
              <a:gd name="connsiteY3" fmla="*/ 90846 h 90846"/>
              <a:gd name="connsiteX4" fmla="*/ 119070 w 9985128"/>
              <a:gd name="connsiteY4" fmla="*/ 90846 h 90846"/>
              <a:gd name="connsiteX5" fmla="*/ 2779 w 9985128"/>
              <a:gd name="connsiteY5" fmla="*/ 13763 h 90846"/>
              <a:gd name="connsiteX6" fmla="*/ 0 w 9985128"/>
              <a:gd name="connsiteY6" fmla="*/ 0 h 90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985128" h="90846">
                <a:moveTo>
                  <a:pt x="0" y="0"/>
                </a:moveTo>
                <a:lnTo>
                  <a:pt x="9985128" y="0"/>
                </a:lnTo>
                <a:lnTo>
                  <a:pt x="9982349" y="13763"/>
                </a:lnTo>
                <a:cubicBezTo>
                  <a:pt x="9963189" y="59061"/>
                  <a:pt x="9918335" y="90846"/>
                  <a:pt x="9866058" y="90846"/>
                </a:cubicBezTo>
                <a:lnTo>
                  <a:pt x="119070" y="90846"/>
                </a:lnTo>
                <a:cubicBezTo>
                  <a:pt x="66793" y="90846"/>
                  <a:pt x="21939" y="59061"/>
                  <a:pt x="2779" y="13763"/>
                </a:cubicBez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ounded Rectangle 13"/>
          <p:cNvSpPr/>
          <p:nvPr/>
        </p:nvSpPr>
        <p:spPr>
          <a:xfrm>
            <a:off x="613096" y="-93721"/>
            <a:ext cx="841432" cy="819762"/>
          </a:xfrm>
          <a:prstGeom prst="roundRect">
            <a:avLst>
              <a:gd name="adj" fmla="val 50000"/>
            </a:avLst>
          </a:prstGeom>
          <a:solidFill>
            <a:srgbClr val="FFC000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46636" y="46757"/>
            <a:ext cx="609361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KHÁM PHÁ VĂN BẢN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60400" y="882506"/>
            <a:ext cx="108585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1.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Hệ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thống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luận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điểm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lí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lẽ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bằng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chứng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văn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bản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764355" y="2597306"/>
            <a:ext cx="3944454" cy="2804403"/>
          </a:xfrm>
          <a:prstGeom prst="rect">
            <a:avLst/>
          </a:prstGeom>
        </p:spPr>
      </p:pic>
      <p:sp>
        <p:nvSpPr>
          <p:cNvPr id="28" name="Oval 27"/>
          <p:cNvSpPr/>
          <p:nvPr/>
        </p:nvSpPr>
        <p:spPr>
          <a:xfrm>
            <a:off x="8286748" y="4014793"/>
            <a:ext cx="2871787" cy="371475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452960" y="1583393"/>
            <a:ext cx="3745110" cy="4666819"/>
            <a:chOff x="452960" y="1583393"/>
            <a:chExt cx="3745110" cy="4666819"/>
          </a:xfrm>
        </p:grpSpPr>
        <p:grpSp>
          <p:nvGrpSpPr>
            <p:cNvPr id="25" name="Group 24"/>
            <p:cNvGrpSpPr/>
            <p:nvPr/>
          </p:nvGrpSpPr>
          <p:grpSpPr>
            <a:xfrm>
              <a:off x="524595" y="1583393"/>
              <a:ext cx="3673475" cy="4666819"/>
              <a:chOff x="524595" y="1467281"/>
              <a:chExt cx="3673475" cy="4666819"/>
            </a:xfrm>
          </p:grpSpPr>
          <p:grpSp>
            <p:nvGrpSpPr>
              <p:cNvPr id="7" name="Group 6"/>
              <p:cNvGrpSpPr/>
              <p:nvPr/>
            </p:nvGrpSpPr>
            <p:grpSpPr>
              <a:xfrm>
                <a:off x="524595" y="1467281"/>
                <a:ext cx="3673475" cy="4666819"/>
                <a:chOff x="660400" y="1467281"/>
                <a:chExt cx="3673475" cy="4666819"/>
              </a:xfrm>
            </p:grpSpPr>
            <p:pic>
              <p:nvPicPr>
                <p:cNvPr id="5" name="Picture 4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660400" y="1632693"/>
                  <a:ext cx="3673475" cy="4501407"/>
                </a:xfrm>
                <a:prstGeom prst="rect">
                  <a:avLst/>
                </a:prstGeom>
              </p:spPr>
            </p:pic>
            <p:pic>
              <p:nvPicPr>
                <p:cNvPr id="6" name="Picture 5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942975" y="1467281"/>
                  <a:ext cx="3143250" cy="842962"/>
                </a:xfrm>
                <a:prstGeom prst="rect">
                  <a:avLst/>
                </a:prstGeom>
              </p:spPr>
            </p:pic>
          </p:grpSp>
          <p:sp>
            <p:nvSpPr>
              <p:cNvPr id="10" name="TextBox 9"/>
              <p:cNvSpPr txBox="1"/>
              <p:nvPr/>
            </p:nvSpPr>
            <p:spPr>
              <a:xfrm>
                <a:off x="1175658" y="1627152"/>
                <a:ext cx="2487300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+mn-cs"/>
                  </a:rPr>
                  <a:t>Luận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+mn-cs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+mn-cs"/>
                  </a:rPr>
                  <a:t>điểm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+mn-cs"/>
                  </a:rPr>
                  <a:t> </a:t>
                </a:r>
                <a:r>
                  <a:rPr lang="en-US" sz="32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3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>
              <a:off x="452960" y="2793738"/>
              <a:ext cx="3745109" cy="28371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7200" marR="197485">
                <a:lnSpc>
                  <a:spcPct val="130000"/>
                </a:lnSpc>
                <a:spcAft>
                  <a:spcPts val="0"/>
                </a:spcAft>
                <a:tabLst>
                  <a:tab pos="480695" algn="l"/>
                </a:tabLst>
              </a:pPr>
              <a:r>
                <a:rPr lang="en-US" sz="2800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Câu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tho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̛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thư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́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ba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nêu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sư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̣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việc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“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nghịch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lô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̃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lai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xâm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phạm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”,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chỉ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rõ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sư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̣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ngang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ngược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của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giặc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ngoại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xâm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.</a:t>
              </a:r>
              <a:endPara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4295363" y="1650011"/>
            <a:ext cx="3468991" cy="4585689"/>
            <a:chOff x="4295363" y="1650011"/>
            <a:chExt cx="3468991" cy="4585689"/>
          </a:xfrm>
        </p:grpSpPr>
        <p:grpSp>
          <p:nvGrpSpPr>
            <p:cNvPr id="35" name="Group 34"/>
            <p:cNvGrpSpPr/>
            <p:nvPr/>
          </p:nvGrpSpPr>
          <p:grpSpPr>
            <a:xfrm>
              <a:off x="4295363" y="1650011"/>
              <a:ext cx="3468991" cy="4585689"/>
              <a:chOff x="4434897" y="1490907"/>
              <a:chExt cx="3468991" cy="4125081"/>
            </a:xfrm>
          </p:grpSpPr>
          <p:grpSp>
            <p:nvGrpSpPr>
              <p:cNvPr id="14" name="Group 13"/>
              <p:cNvGrpSpPr/>
              <p:nvPr/>
            </p:nvGrpSpPr>
            <p:grpSpPr>
              <a:xfrm>
                <a:off x="4434897" y="1490907"/>
                <a:ext cx="3468991" cy="4125081"/>
                <a:chOff x="842384" y="1490907"/>
                <a:chExt cx="3468991" cy="4125081"/>
              </a:xfrm>
            </p:grpSpPr>
            <p:pic>
              <p:nvPicPr>
                <p:cNvPr id="17" name="Picture 16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842384" y="1662863"/>
                  <a:ext cx="3468991" cy="3953125"/>
                </a:xfrm>
                <a:prstGeom prst="rect">
                  <a:avLst/>
                </a:prstGeom>
              </p:spPr>
            </p:pic>
            <p:pic>
              <p:nvPicPr>
                <p:cNvPr id="18" name="Picture 17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000668" y="1490907"/>
                  <a:ext cx="3143250" cy="721990"/>
                </a:xfrm>
                <a:prstGeom prst="rect">
                  <a:avLst/>
                </a:prstGeom>
              </p:spPr>
            </p:pic>
          </p:grpSp>
          <p:sp>
            <p:nvSpPr>
              <p:cNvPr id="27" name="TextBox 26"/>
              <p:cNvSpPr txBox="1"/>
              <p:nvPr/>
            </p:nvSpPr>
            <p:spPr>
              <a:xfrm>
                <a:off x="4571678" y="1590292"/>
                <a:ext cx="3270018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+mn-cs"/>
                  </a:rPr>
                  <a:t>Lí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+mn-cs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+mn-cs"/>
                  </a:rPr>
                  <a:t>lẽ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+mn-cs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+mn-cs"/>
                  </a:rPr>
                  <a:t>và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+mn-cs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+mn-cs"/>
                  </a:rPr>
                  <a:t>bằng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+mn-cs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+mn-cs"/>
                  </a:rPr>
                  <a:t>chứng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+mn-cs"/>
                  </a:rPr>
                  <a:t> 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2" name="TextBox 21"/>
            <p:cNvSpPr txBox="1"/>
            <p:nvPr/>
          </p:nvSpPr>
          <p:spPr>
            <a:xfrm>
              <a:off x="4791189" y="3016948"/>
              <a:ext cx="2468165" cy="206210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Phân</a:t>
              </a:r>
              <a:r>
                <a:rPr lang="en-US" sz="320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tích</a:t>
              </a:r>
              <a:r>
                <a:rPr lang="en-US" sz="320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các</a:t>
              </a:r>
              <a:r>
                <a:rPr lang="en-US" sz="320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từ</a:t>
              </a:r>
              <a:r>
                <a:rPr lang="en-US" sz="320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ngữ</a:t>
              </a:r>
              <a:r>
                <a:rPr lang="en-US" sz="320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như</a:t>
              </a:r>
              <a:r>
                <a:rPr lang="en-US" sz="320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"</a:t>
              </a:r>
              <a:r>
                <a:rPr lang="en-US" sz="3200" i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nghịch</a:t>
              </a:r>
              <a:r>
                <a:rPr lang="en-US" sz="3200" i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i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lỗ</a:t>
              </a:r>
              <a:r>
                <a:rPr lang="en-US" sz="3200" i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", "</a:t>
              </a:r>
              <a:r>
                <a:rPr lang="en-US" sz="3200" i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Như</a:t>
              </a:r>
              <a:r>
                <a:rPr lang="en-US" sz="3200" i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i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hà</a:t>
              </a:r>
              <a:r>
                <a:rPr lang="en-US" sz="320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".</a:t>
              </a:r>
              <a:endParaRPr lang="en-US" sz="3200" dirty="0">
                <a:solidFill>
                  <a:srgbClr val="002060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9"/>
          <p:cNvSpPr/>
          <p:nvPr/>
        </p:nvSpPr>
        <p:spPr>
          <a:xfrm>
            <a:off x="0" y="-19770"/>
            <a:ext cx="12192000" cy="717831"/>
          </a:xfrm>
          <a:custGeom>
            <a:avLst/>
            <a:gdLst>
              <a:gd name="connsiteX0" fmla="*/ 0 w 12192000"/>
              <a:gd name="connsiteY0" fmla="*/ 0 h 717831"/>
              <a:gd name="connsiteX1" fmla="*/ 12192000 w 12192000"/>
              <a:gd name="connsiteY1" fmla="*/ 0 h 717831"/>
              <a:gd name="connsiteX2" fmla="*/ 12192000 w 12192000"/>
              <a:gd name="connsiteY2" fmla="*/ 717831 h 717831"/>
              <a:gd name="connsiteX3" fmla="*/ 11511351 w 12192000"/>
              <a:gd name="connsiteY3" fmla="*/ 717831 h 717831"/>
              <a:gd name="connsiteX4" fmla="*/ 11518490 w 12192000"/>
              <a:gd name="connsiteY4" fmla="*/ 682468 h 717831"/>
              <a:gd name="connsiteX5" fmla="*/ 11518490 w 12192000"/>
              <a:gd name="connsiteY5" fmla="*/ 177649 h 717831"/>
              <a:gd name="connsiteX6" fmla="*/ 11392281 w 12192000"/>
              <a:gd name="connsiteY6" fmla="*/ 51440 h 717831"/>
              <a:gd name="connsiteX7" fmla="*/ 1645293 w 12192000"/>
              <a:gd name="connsiteY7" fmla="*/ 51440 h 717831"/>
              <a:gd name="connsiteX8" fmla="*/ 1519084 w 12192000"/>
              <a:gd name="connsiteY8" fmla="*/ 177649 h 717831"/>
              <a:gd name="connsiteX9" fmla="*/ 1519084 w 12192000"/>
              <a:gd name="connsiteY9" fmla="*/ 682468 h 717831"/>
              <a:gd name="connsiteX10" fmla="*/ 1526223 w 12192000"/>
              <a:gd name="connsiteY10" fmla="*/ 717831 h 717831"/>
              <a:gd name="connsiteX11" fmla="*/ 0 w 12192000"/>
              <a:gd name="connsiteY11" fmla="*/ 717831 h 717831"/>
              <a:gd name="connsiteX12" fmla="*/ 0 w 12192000"/>
              <a:gd name="connsiteY12" fmla="*/ 0 h 71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717831">
                <a:moveTo>
                  <a:pt x="0" y="0"/>
                </a:moveTo>
                <a:lnTo>
                  <a:pt x="12192000" y="0"/>
                </a:lnTo>
                <a:lnTo>
                  <a:pt x="12192000" y="717831"/>
                </a:lnTo>
                <a:lnTo>
                  <a:pt x="11511351" y="717831"/>
                </a:lnTo>
                <a:lnTo>
                  <a:pt x="11518490" y="682468"/>
                </a:lnTo>
                <a:lnTo>
                  <a:pt x="11518490" y="177649"/>
                </a:lnTo>
                <a:cubicBezTo>
                  <a:pt x="11518490" y="107946"/>
                  <a:pt x="11461984" y="51440"/>
                  <a:pt x="11392281" y="51440"/>
                </a:cubicBezTo>
                <a:lnTo>
                  <a:pt x="1645293" y="51440"/>
                </a:lnTo>
                <a:cubicBezTo>
                  <a:pt x="1575590" y="51440"/>
                  <a:pt x="1519084" y="107946"/>
                  <a:pt x="1519084" y="177649"/>
                </a:cubicBezTo>
                <a:lnTo>
                  <a:pt x="1519084" y="682468"/>
                </a:lnTo>
                <a:lnTo>
                  <a:pt x="1526223" y="717831"/>
                </a:lnTo>
                <a:lnTo>
                  <a:pt x="0" y="717831"/>
                </a:lnTo>
                <a:lnTo>
                  <a:pt x="0" y="0"/>
                </a:lnTo>
                <a:close/>
              </a:path>
            </a:pathLst>
          </a:custGeom>
          <a:solidFill>
            <a:srgbClr val="FFC000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reeform 21"/>
          <p:cNvSpPr/>
          <p:nvPr/>
        </p:nvSpPr>
        <p:spPr>
          <a:xfrm>
            <a:off x="1511475" y="609728"/>
            <a:ext cx="9985128" cy="90846"/>
          </a:xfrm>
          <a:custGeom>
            <a:avLst/>
            <a:gdLst>
              <a:gd name="connsiteX0" fmla="*/ 0 w 9985128"/>
              <a:gd name="connsiteY0" fmla="*/ 0 h 90846"/>
              <a:gd name="connsiteX1" fmla="*/ 9985128 w 9985128"/>
              <a:gd name="connsiteY1" fmla="*/ 0 h 90846"/>
              <a:gd name="connsiteX2" fmla="*/ 9982349 w 9985128"/>
              <a:gd name="connsiteY2" fmla="*/ 13763 h 90846"/>
              <a:gd name="connsiteX3" fmla="*/ 9866058 w 9985128"/>
              <a:gd name="connsiteY3" fmla="*/ 90846 h 90846"/>
              <a:gd name="connsiteX4" fmla="*/ 119070 w 9985128"/>
              <a:gd name="connsiteY4" fmla="*/ 90846 h 90846"/>
              <a:gd name="connsiteX5" fmla="*/ 2779 w 9985128"/>
              <a:gd name="connsiteY5" fmla="*/ 13763 h 90846"/>
              <a:gd name="connsiteX6" fmla="*/ 0 w 9985128"/>
              <a:gd name="connsiteY6" fmla="*/ 0 h 90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985128" h="90846">
                <a:moveTo>
                  <a:pt x="0" y="0"/>
                </a:moveTo>
                <a:lnTo>
                  <a:pt x="9985128" y="0"/>
                </a:lnTo>
                <a:lnTo>
                  <a:pt x="9982349" y="13763"/>
                </a:lnTo>
                <a:cubicBezTo>
                  <a:pt x="9963189" y="59061"/>
                  <a:pt x="9918335" y="90846"/>
                  <a:pt x="9866058" y="90846"/>
                </a:cubicBezTo>
                <a:lnTo>
                  <a:pt x="119070" y="90846"/>
                </a:lnTo>
                <a:cubicBezTo>
                  <a:pt x="66793" y="90846"/>
                  <a:pt x="21939" y="59061"/>
                  <a:pt x="2779" y="13763"/>
                </a:cubicBez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ounded Rectangle 13"/>
          <p:cNvSpPr/>
          <p:nvPr/>
        </p:nvSpPr>
        <p:spPr>
          <a:xfrm>
            <a:off x="613096" y="-93721"/>
            <a:ext cx="841432" cy="819762"/>
          </a:xfrm>
          <a:prstGeom prst="roundRect">
            <a:avLst>
              <a:gd name="adj" fmla="val 50000"/>
            </a:avLst>
          </a:prstGeom>
          <a:solidFill>
            <a:srgbClr val="FFC000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46636" y="46757"/>
            <a:ext cx="609361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KHÁM PHÁ VĂN BẢN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60400" y="882506"/>
            <a:ext cx="108585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1.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Hệ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thống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luận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điểm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lí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lẽ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bằng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chứng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văn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bản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764355" y="2597306"/>
            <a:ext cx="3944454" cy="2804403"/>
          </a:xfrm>
          <a:prstGeom prst="rect">
            <a:avLst/>
          </a:prstGeom>
        </p:spPr>
      </p:pic>
      <p:sp>
        <p:nvSpPr>
          <p:cNvPr id="28" name="Oval 27"/>
          <p:cNvSpPr/>
          <p:nvPr/>
        </p:nvSpPr>
        <p:spPr>
          <a:xfrm>
            <a:off x="8286748" y="4300548"/>
            <a:ext cx="2871787" cy="371475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483191" y="1583393"/>
            <a:ext cx="3714879" cy="4666819"/>
            <a:chOff x="483191" y="1583393"/>
            <a:chExt cx="3714879" cy="4666819"/>
          </a:xfrm>
        </p:grpSpPr>
        <p:grpSp>
          <p:nvGrpSpPr>
            <p:cNvPr id="25" name="Group 24"/>
            <p:cNvGrpSpPr/>
            <p:nvPr/>
          </p:nvGrpSpPr>
          <p:grpSpPr>
            <a:xfrm>
              <a:off x="524595" y="1583393"/>
              <a:ext cx="3673475" cy="4666819"/>
              <a:chOff x="524595" y="1467281"/>
              <a:chExt cx="3673475" cy="4666819"/>
            </a:xfrm>
          </p:grpSpPr>
          <p:grpSp>
            <p:nvGrpSpPr>
              <p:cNvPr id="7" name="Group 6"/>
              <p:cNvGrpSpPr/>
              <p:nvPr/>
            </p:nvGrpSpPr>
            <p:grpSpPr>
              <a:xfrm>
                <a:off x="524595" y="1467281"/>
                <a:ext cx="3673475" cy="4666819"/>
                <a:chOff x="660400" y="1467281"/>
                <a:chExt cx="3673475" cy="4666819"/>
              </a:xfrm>
            </p:grpSpPr>
            <p:pic>
              <p:nvPicPr>
                <p:cNvPr id="5" name="Picture 4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660400" y="1632693"/>
                  <a:ext cx="3673475" cy="4501407"/>
                </a:xfrm>
                <a:prstGeom prst="rect">
                  <a:avLst/>
                </a:prstGeom>
              </p:spPr>
            </p:pic>
            <p:pic>
              <p:nvPicPr>
                <p:cNvPr id="6" name="Picture 5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942975" y="1467281"/>
                  <a:ext cx="3143250" cy="842962"/>
                </a:xfrm>
                <a:prstGeom prst="rect">
                  <a:avLst/>
                </a:prstGeom>
              </p:spPr>
            </p:pic>
          </p:grpSp>
          <p:sp>
            <p:nvSpPr>
              <p:cNvPr id="10" name="TextBox 9"/>
              <p:cNvSpPr txBox="1"/>
              <p:nvPr/>
            </p:nvSpPr>
            <p:spPr>
              <a:xfrm>
                <a:off x="1175658" y="1627152"/>
                <a:ext cx="2487300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+mn-cs"/>
                  </a:rPr>
                  <a:t>Luận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+mn-cs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+mn-cs"/>
                  </a:rPr>
                  <a:t>điểm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+mn-cs"/>
                  </a:rPr>
                  <a:t> 4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483191" y="2542467"/>
              <a:ext cx="3714879" cy="340535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7200" marR="197485" algn="ctr">
                <a:lnSpc>
                  <a:spcPct val="130000"/>
                </a:lnSpc>
                <a:spcAft>
                  <a:spcPts val="0"/>
                </a:spcAft>
                <a:tabLst>
                  <a:tab pos="476250" algn="l"/>
                </a:tabLst>
              </a:pPr>
              <a:r>
                <a:rPr lang="en-US" sz="2400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Câu</a:t>
              </a:r>
              <a:r>
                <a:rPr lang="en-US" sz="240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kết</a:t>
              </a:r>
              <a:r>
                <a:rPr lang="en-US" sz="240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bài</a:t>
              </a:r>
              <a:r>
                <a:rPr lang="en-US" sz="240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tho</a:t>
              </a:r>
              <a:r>
                <a:rPr lang="en-US" sz="240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̛ vang </a:t>
              </a:r>
              <a:r>
                <a:rPr lang="en-US" sz="2400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lên</a:t>
              </a:r>
              <a:r>
                <a:rPr lang="en-US" sz="240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nhu</a:t>
              </a:r>
              <a:r>
                <a:rPr lang="en-US" sz="240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̛ </a:t>
              </a:r>
              <a:r>
                <a:rPr lang="en-US" sz="2400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một</a:t>
              </a:r>
              <a:r>
                <a:rPr lang="en-US" sz="240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lời</a:t>
              </a:r>
              <a:r>
                <a:rPr lang="en-US" sz="240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cảnh</a:t>
              </a:r>
              <a:r>
                <a:rPr lang="en-US" sz="240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báo</a:t>
              </a:r>
              <a:r>
                <a:rPr lang="en-US" sz="240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, </a:t>
              </a:r>
              <a:r>
                <a:rPr lang="en-US" sz="2400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lời</a:t>
              </a:r>
              <a:r>
                <a:rPr lang="en-US" sz="240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hiệu</a:t>
              </a:r>
              <a:r>
                <a:rPr lang="en-US" sz="240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triệu</a:t>
              </a:r>
              <a:r>
                <a:rPr lang="en-US" sz="240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, </a:t>
              </a:r>
              <a:r>
                <a:rPr lang="en-US" sz="2400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lời</a:t>
              </a:r>
              <a:r>
                <a:rPr lang="en-US" sz="240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tiên</a:t>
              </a:r>
              <a:r>
                <a:rPr lang="en-US" sz="240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tri </a:t>
              </a:r>
              <a:r>
                <a:rPr lang="en-US" sz="2400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khẳng</a:t>
              </a:r>
              <a:r>
                <a:rPr lang="en-US" sz="240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định</a:t>
              </a:r>
              <a:r>
                <a:rPr lang="en-US" sz="240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quân</a:t>
              </a:r>
              <a:r>
                <a:rPr lang="en-US" sz="240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ta </a:t>
              </a:r>
              <a:r>
                <a:rPr lang="en-US" sz="2400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nhất</a:t>
              </a:r>
              <a:r>
                <a:rPr lang="en-US" sz="240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định</a:t>
              </a:r>
              <a:r>
                <a:rPr lang="en-US" sz="240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thắng</a:t>
              </a:r>
              <a:r>
                <a:rPr lang="en-US" sz="240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, </a:t>
              </a:r>
              <a:r>
                <a:rPr lang="en-US" sz="2400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quân</a:t>
              </a:r>
              <a:r>
                <a:rPr lang="en-US" sz="240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giặc</a:t>
              </a:r>
              <a:r>
                <a:rPr lang="en-US" sz="240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nhất</a:t>
              </a:r>
              <a:r>
                <a:rPr lang="en-US" sz="240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định</a:t>
              </a:r>
              <a:r>
                <a:rPr lang="en-US" sz="240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thua</a:t>
              </a:r>
              <a:r>
                <a:rPr lang="en-US" sz="240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.</a:t>
              </a:r>
              <a:endPara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4295363" y="1650011"/>
            <a:ext cx="3468991" cy="4585689"/>
            <a:chOff x="4295363" y="1650011"/>
            <a:chExt cx="3468991" cy="4585689"/>
          </a:xfrm>
        </p:grpSpPr>
        <p:grpSp>
          <p:nvGrpSpPr>
            <p:cNvPr id="35" name="Group 34"/>
            <p:cNvGrpSpPr/>
            <p:nvPr/>
          </p:nvGrpSpPr>
          <p:grpSpPr>
            <a:xfrm>
              <a:off x="4295363" y="1650011"/>
              <a:ext cx="3468991" cy="4585689"/>
              <a:chOff x="4434897" y="1490907"/>
              <a:chExt cx="3468991" cy="4125081"/>
            </a:xfrm>
          </p:grpSpPr>
          <p:grpSp>
            <p:nvGrpSpPr>
              <p:cNvPr id="14" name="Group 13"/>
              <p:cNvGrpSpPr/>
              <p:nvPr/>
            </p:nvGrpSpPr>
            <p:grpSpPr>
              <a:xfrm>
                <a:off x="4434897" y="1490907"/>
                <a:ext cx="3468991" cy="4125081"/>
                <a:chOff x="842384" y="1490907"/>
                <a:chExt cx="3468991" cy="4125081"/>
              </a:xfrm>
            </p:grpSpPr>
            <p:pic>
              <p:nvPicPr>
                <p:cNvPr id="17" name="Picture 16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842384" y="1662863"/>
                  <a:ext cx="3468991" cy="3953125"/>
                </a:xfrm>
                <a:prstGeom prst="rect">
                  <a:avLst/>
                </a:prstGeom>
              </p:spPr>
            </p:pic>
            <p:pic>
              <p:nvPicPr>
                <p:cNvPr id="18" name="Picture 17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000668" y="1490907"/>
                  <a:ext cx="3143250" cy="721990"/>
                </a:xfrm>
                <a:prstGeom prst="rect">
                  <a:avLst/>
                </a:prstGeom>
              </p:spPr>
            </p:pic>
          </p:grpSp>
          <p:sp>
            <p:nvSpPr>
              <p:cNvPr id="27" name="TextBox 26"/>
              <p:cNvSpPr txBox="1"/>
              <p:nvPr/>
            </p:nvSpPr>
            <p:spPr>
              <a:xfrm>
                <a:off x="4571678" y="1590292"/>
                <a:ext cx="3270018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+mn-cs"/>
                  </a:rPr>
                  <a:t>Lí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+mn-cs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+mn-cs"/>
                  </a:rPr>
                  <a:t>lẽ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+mn-cs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+mn-cs"/>
                  </a:rPr>
                  <a:t>và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+mn-cs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+mn-cs"/>
                  </a:rPr>
                  <a:t>bằng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+mn-cs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+mn-cs"/>
                  </a:rPr>
                  <a:t>chứng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+mn-cs"/>
                  </a:rPr>
                  <a:t> 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4575573" y="2675398"/>
              <a:ext cx="2896790" cy="22293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200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Phân</a:t>
              </a:r>
              <a:r>
                <a:rPr lang="en-US" sz="320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tích</a:t>
              </a:r>
              <a:r>
                <a:rPr lang="en-US" sz="320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các</a:t>
              </a:r>
              <a:r>
                <a:rPr lang="en-US" sz="320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từ</a:t>
              </a:r>
              <a:r>
                <a:rPr lang="en-US" sz="320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ngữ</a:t>
              </a:r>
              <a:r>
                <a:rPr lang="en-US" sz="320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"</a:t>
              </a:r>
              <a:r>
                <a:rPr lang="en-US" sz="3200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nhữ</a:t>
              </a:r>
              <a:r>
                <a:rPr lang="en-US" sz="320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đẳng</a:t>
              </a:r>
              <a:r>
                <a:rPr lang="en-US" sz="320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", "</a:t>
              </a:r>
              <a:r>
                <a:rPr lang="en-US" sz="3200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thủ</a:t>
              </a:r>
              <a:r>
                <a:rPr lang="en-US" sz="320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bại</a:t>
              </a:r>
              <a:r>
                <a:rPr lang="en-US" sz="320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hư</a:t>
              </a:r>
              <a:r>
                <a:rPr lang="en-US" sz="320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".</a:t>
              </a:r>
              <a:endParaRPr lang="en-US" sz="3200" dirty="0">
                <a:solidFill>
                  <a:srgbClr val="002060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9"/>
          <p:cNvSpPr/>
          <p:nvPr/>
        </p:nvSpPr>
        <p:spPr>
          <a:xfrm>
            <a:off x="0" y="-19770"/>
            <a:ext cx="12192000" cy="717831"/>
          </a:xfrm>
          <a:custGeom>
            <a:avLst/>
            <a:gdLst>
              <a:gd name="connsiteX0" fmla="*/ 0 w 12192000"/>
              <a:gd name="connsiteY0" fmla="*/ 0 h 717831"/>
              <a:gd name="connsiteX1" fmla="*/ 12192000 w 12192000"/>
              <a:gd name="connsiteY1" fmla="*/ 0 h 717831"/>
              <a:gd name="connsiteX2" fmla="*/ 12192000 w 12192000"/>
              <a:gd name="connsiteY2" fmla="*/ 717831 h 717831"/>
              <a:gd name="connsiteX3" fmla="*/ 11511351 w 12192000"/>
              <a:gd name="connsiteY3" fmla="*/ 717831 h 717831"/>
              <a:gd name="connsiteX4" fmla="*/ 11518490 w 12192000"/>
              <a:gd name="connsiteY4" fmla="*/ 682468 h 717831"/>
              <a:gd name="connsiteX5" fmla="*/ 11518490 w 12192000"/>
              <a:gd name="connsiteY5" fmla="*/ 177649 h 717831"/>
              <a:gd name="connsiteX6" fmla="*/ 11392281 w 12192000"/>
              <a:gd name="connsiteY6" fmla="*/ 51440 h 717831"/>
              <a:gd name="connsiteX7" fmla="*/ 1645293 w 12192000"/>
              <a:gd name="connsiteY7" fmla="*/ 51440 h 717831"/>
              <a:gd name="connsiteX8" fmla="*/ 1519084 w 12192000"/>
              <a:gd name="connsiteY8" fmla="*/ 177649 h 717831"/>
              <a:gd name="connsiteX9" fmla="*/ 1519084 w 12192000"/>
              <a:gd name="connsiteY9" fmla="*/ 682468 h 717831"/>
              <a:gd name="connsiteX10" fmla="*/ 1526223 w 12192000"/>
              <a:gd name="connsiteY10" fmla="*/ 717831 h 717831"/>
              <a:gd name="connsiteX11" fmla="*/ 0 w 12192000"/>
              <a:gd name="connsiteY11" fmla="*/ 717831 h 717831"/>
              <a:gd name="connsiteX12" fmla="*/ 0 w 12192000"/>
              <a:gd name="connsiteY12" fmla="*/ 0 h 71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717831">
                <a:moveTo>
                  <a:pt x="0" y="0"/>
                </a:moveTo>
                <a:lnTo>
                  <a:pt x="12192000" y="0"/>
                </a:lnTo>
                <a:lnTo>
                  <a:pt x="12192000" y="717831"/>
                </a:lnTo>
                <a:lnTo>
                  <a:pt x="11511351" y="717831"/>
                </a:lnTo>
                <a:lnTo>
                  <a:pt x="11518490" y="682468"/>
                </a:lnTo>
                <a:lnTo>
                  <a:pt x="11518490" y="177649"/>
                </a:lnTo>
                <a:cubicBezTo>
                  <a:pt x="11518490" y="107946"/>
                  <a:pt x="11461984" y="51440"/>
                  <a:pt x="11392281" y="51440"/>
                </a:cubicBezTo>
                <a:lnTo>
                  <a:pt x="1645293" y="51440"/>
                </a:lnTo>
                <a:cubicBezTo>
                  <a:pt x="1575590" y="51440"/>
                  <a:pt x="1519084" y="107946"/>
                  <a:pt x="1519084" y="177649"/>
                </a:cubicBezTo>
                <a:lnTo>
                  <a:pt x="1519084" y="682468"/>
                </a:lnTo>
                <a:lnTo>
                  <a:pt x="1526223" y="717831"/>
                </a:lnTo>
                <a:lnTo>
                  <a:pt x="0" y="717831"/>
                </a:lnTo>
                <a:lnTo>
                  <a:pt x="0" y="0"/>
                </a:lnTo>
                <a:close/>
              </a:path>
            </a:pathLst>
          </a:custGeom>
          <a:solidFill>
            <a:srgbClr val="FFC000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reeform 21"/>
          <p:cNvSpPr/>
          <p:nvPr/>
        </p:nvSpPr>
        <p:spPr>
          <a:xfrm>
            <a:off x="1511475" y="609728"/>
            <a:ext cx="9985128" cy="90846"/>
          </a:xfrm>
          <a:custGeom>
            <a:avLst/>
            <a:gdLst>
              <a:gd name="connsiteX0" fmla="*/ 0 w 9985128"/>
              <a:gd name="connsiteY0" fmla="*/ 0 h 90846"/>
              <a:gd name="connsiteX1" fmla="*/ 9985128 w 9985128"/>
              <a:gd name="connsiteY1" fmla="*/ 0 h 90846"/>
              <a:gd name="connsiteX2" fmla="*/ 9982349 w 9985128"/>
              <a:gd name="connsiteY2" fmla="*/ 13763 h 90846"/>
              <a:gd name="connsiteX3" fmla="*/ 9866058 w 9985128"/>
              <a:gd name="connsiteY3" fmla="*/ 90846 h 90846"/>
              <a:gd name="connsiteX4" fmla="*/ 119070 w 9985128"/>
              <a:gd name="connsiteY4" fmla="*/ 90846 h 90846"/>
              <a:gd name="connsiteX5" fmla="*/ 2779 w 9985128"/>
              <a:gd name="connsiteY5" fmla="*/ 13763 h 90846"/>
              <a:gd name="connsiteX6" fmla="*/ 0 w 9985128"/>
              <a:gd name="connsiteY6" fmla="*/ 0 h 90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985128" h="90846">
                <a:moveTo>
                  <a:pt x="0" y="0"/>
                </a:moveTo>
                <a:lnTo>
                  <a:pt x="9985128" y="0"/>
                </a:lnTo>
                <a:lnTo>
                  <a:pt x="9982349" y="13763"/>
                </a:lnTo>
                <a:cubicBezTo>
                  <a:pt x="9963189" y="59061"/>
                  <a:pt x="9918335" y="90846"/>
                  <a:pt x="9866058" y="90846"/>
                </a:cubicBezTo>
                <a:lnTo>
                  <a:pt x="119070" y="90846"/>
                </a:lnTo>
                <a:cubicBezTo>
                  <a:pt x="66793" y="90846"/>
                  <a:pt x="21939" y="59061"/>
                  <a:pt x="2779" y="13763"/>
                </a:cubicBez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ounded Rectangle 13"/>
          <p:cNvSpPr/>
          <p:nvPr/>
        </p:nvSpPr>
        <p:spPr>
          <a:xfrm>
            <a:off x="613096" y="-93721"/>
            <a:ext cx="841432" cy="819762"/>
          </a:xfrm>
          <a:prstGeom prst="roundRect">
            <a:avLst>
              <a:gd name="adj" fmla="val 50000"/>
            </a:avLst>
          </a:prstGeom>
          <a:solidFill>
            <a:srgbClr val="FFC000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46636" y="46757"/>
            <a:ext cx="609361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KHÁM PHÁ VĂN BẢN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60400" y="799992"/>
            <a:ext cx="10858500" cy="5965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Aft>
                <a:spcPts val="1000"/>
              </a:spcAft>
            </a:pP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2.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Mục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đích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quan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điểm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tác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giả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6703823" y="2647419"/>
            <a:ext cx="2376132" cy="2251587"/>
            <a:chOff x="4283643" y="2663851"/>
            <a:chExt cx="2376132" cy="2251587"/>
          </a:xfrm>
        </p:grpSpPr>
        <p:grpSp>
          <p:nvGrpSpPr>
            <p:cNvPr id="29" name="组合 8"/>
            <p:cNvGrpSpPr/>
            <p:nvPr/>
          </p:nvGrpSpPr>
          <p:grpSpPr>
            <a:xfrm>
              <a:off x="4283643" y="2663851"/>
              <a:ext cx="2376132" cy="2251587"/>
              <a:chOff x="1919654" y="1301262"/>
              <a:chExt cx="1459523" cy="1459523"/>
            </a:xfrm>
          </p:grpSpPr>
          <p:sp>
            <p:nvSpPr>
              <p:cNvPr id="31" name="椭圆 9"/>
              <p:cNvSpPr/>
              <p:nvPr/>
            </p:nvSpPr>
            <p:spPr>
              <a:xfrm>
                <a:off x="1919654" y="1301262"/>
                <a:ext cx="1459523" cy="1459523"/>
              </a:xfrm>
              <a:prstGeom prst="ellipse">
                <a:avLst/>
              </a:prstGeom>
              <a:solidFill>
                <a:srgbClr val="000000">
                  <a:lumMod val="50000"/>
                  <a:lumOff val="5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1240B29-F687-4F45-9708-019B960494DF}">
                  <a14:hiddenLine xmlns:a14="http://schemas.microsoft.com/office/drawing/2010/main" w="0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icrosoft YaHei" panose="020B0503020204020204" charset="-122"/>
                  <a:ea typeface="Microsoft YaHei" panose="020B0503020204020204" charset="-122"/>
                  <a:cs typeface="+mn-cs"/>
                  <a:sym typeface="Microsoft YaHei" panose="020B0503020204020204" charset="-122"/>
                </a:endParaRPr>
              </a:p>
            </p:txBody>
          </p:sp>
          <p:sp>
            <p:nvSpPr>
              <p:cNvPr id="32" name="椭圆 10"/>
              <p:cNvSpPr/>
              <p:nvPr/>
            </p:nvSpPr>
            <p:spPr>
              <a:xfrm>
                <a:off x="1966546" y="1348153"/>
                <a:ext cx="1365737" cy="1365737"/>
              </a:xfrm>
              <a:prstGeom prst="ellipse">
                <a:avLst/>
              </a:prstGeom>
              <a:solidFill>
                <a:srgbClr val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icrosoft YaHei" panose="020B0503020204020204" charset="-122"/>
                  <a:ea typeface="Microsoft YaHei" panose="020B0503020204020204" charset="-122"/>
                  <a:cs typeface="+mn-cs"/>
                  <a:sym typeface="Microsoft YaHei" panose="020B0503020204020204" charset="-122"/>
                </a:endParaRPr>
              </a:p>
            </p:txBody>
          </p:sp>
          <p:sp>
            <p:nvSpPr>
              <p:cNvPr id="33" name="椭圆 11"/>
              <p:cNvSpPr/>
              <p:nvPr/>
            </p:nvSpPr>
            <p:spPr>
              <a:xfrm>
                <a:off x="2031023" y="1412631"/>
                <a:ext cx="1230922" cy="1230922"/>
              </a:xfrm>
              <a:prstGeom prst="ellipse">
                <a:avLst/>
              </a:prstGeom>
              <a:noFill/>
              <a:ln w="19050" cap="flat" cmpd="sng" algn="ctr">
                <a:solidFill>
                  <a:srgbClr val="000000">
                    <a:lumMod val="50000"/>
                    <a:lumOff val="50000"/>
                  </a:srgbClr>
                </a:solidFill>
                <a:prstDash val="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icrosoft YaHei" panose="020B0503020204020204" charset="-122"/>
                  <a:ea typeface="Microsoft YaHei" panose="020B0503020204020204" charset="-122"/>
                  <a:cs typeface="+mn-cs"/>
                  <a:sym typeface="Microsoft YaHei" panose="020B0503020204020204" charset="-122"/>
                </a:endParaRPr>
              </a:p>
            </p:txBody>
          </p:sp>
        </p:grpSp>
        <p:sp>
          <p:nvSpPr>
            <p:cNvPr id="34" name="TextBox 33"/>
            <p:cNvSpPr txBox="1"/>
            <p:nvPr/>
          </p:nvSpPr>
          <p:spPr>
            <a:xfrm>
              <a:off x="4567742" y="2960241"/>
              <a:ext cx="1798388" cy="17168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30000"/>
                </a:lnSpc>
                <a:spcAft>
                  <a:spcPts val="1000"/>
                </a:spcAft>
              </a:pPr>
              <a:r>
                <a:rPr lang="en-US" sz="2800" b="1" dirty="0" err="1">
                  <a:solidFill>
                    <a:srgbClr val="7030A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Mục</a:t>
              </a:r>
              <a:r>
                <a:rPr lang="en-US" sz="2800" b="1" dirty="0">
                  <a:solidFill>
                    <a:srgbClr val="7030A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7030A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đích</a:t>
              </a:r>
              <a:r>
                <a:rPr lang="en-US" sz="2800" b="1" dirty="0">
                  <a:solidFill>
                    <a:srgbClr val="7030A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7030A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và</a:t>
              </a:r>
              <a:r>
                <a:rPr lang="en-US" sz="2800" b="1" dirty="0">
                  <a:solidFill>
                    <a:srgbClr val="7030A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7030A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quan</a:t>
              </a:r>
              <a:r>
                <a:rPr lang="en-US" sz="2800" b="1" dirty="0">
                  <a:solidFill>
                    <a:srgbClr val="7030A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7030A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điểm</a:t>
              </a:r>
              <a:endPara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4188523" y="2098068"/>
            <a:ext cx="2716623" cy="3596418"/>
            <a:chOff x="1460942" y="1749986"/>
            <a:chExt cx="2716623" cy="3596418"/>
          </a:xfrm>
        </p:grpSpPr>
        <p:sp>
          <p:nvSpPr>
            <p:cNvPr id="23" name="Freeform 330"/>
            <p:cNvSpPr/>
            <p:nvPr/>
          </p:nvSpPr>
          <p:spPr bwMode="auto">
            <a:xfrm rot="15881595" flipV="1">
              <a:off x="1021045" y="2189883"/>
              <a:ext cx="3596418" cy="2716623"/>
            </a:xfrm>
            <a:custGeom>
              <a:avLst/>
              <a:gdLst>
                <a:gd name="T0" fmla="*/ 0 w 462"/>
                <a:gd name="T1" fmla="*/ 245 h 347"/>
                <a:gd name="T2" fmla="*/ 239 w 462"/>
                <a:gd name="T3" fmla="*/ 66 h 347"/>
                <a:gd name="T4" fmla="*/ 401 w 462"/>
                <a:gd name="T5" fmla="*/ 261 h 347"/>
                <a:gd name="T6" fmla="*/ 0 w 462"/>
                <a:gd name="T7" fmla="*/ 245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347">
                  <a:moveTo>
                    <a:pt x="0" y="245"/>
                  </a:moveTo>
                  <a:cubicBezTo>
                    <a:pt x="99" y="242"/>
                    <a:pt x="138" y="129"/>
                    <a:pt x="239" y="66"/>
                  </a:cubicBezTo>
                  <a:cubicBezTo>
                    <a:pt x="345" y="0"/>
                    <a:pt x="462" y="177"/>
                    <a:pt x="401" y="261"/>
                  </a:cubicBezTo>
                  <a:cubicBezTo>
                    <a:pt x="339" y="347"/>
                    <a:pt x="57" y="326"/>
                    <a:pt x="0" y="245"/>
                  </a:cubicBezTo>
                  <a:close/>
                </a:path>
              </a:pathLst>
            </a:custGeom>
            <a:solidFill>
              <a:srgbClr val="1AA60F"/>
            </a:solidFill>
            <a:ln w="47625" cap="flat">
              <a:solidFill>
                <a:srgbClr val="FFFFFF"/>
              </a:solidFill>
              <a:prstDash val="solid"/>
              <a:rou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YaHei" panose="020B0503020204020204" charset="-122"/>
                <a:ea typeface="Microsoft YaHei" panose="020B0503020204020204" charset="-122"/>
                <a:sym typeface="Microsoft YaHei" panose="020B0503020204020204" charset="-122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1858950" y="2640253"/>
              <a:ext cx="1298354" cy="18158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T</a:t>
              </a:r>
              <a:r>
                <a:rPr lang="en-US" sz="2800" b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huyết</a:t>
              </a:r>
              <a:r>
                <a:rPr lang="en-US" sz="2800" b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phục</a:t>
              </a:r>
              <a:r>
                <a:rPr lang="en-US" sz="2800" b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người</a:t>
              </a:r>
              <a:r>
                <a:rPr lang="en-US" sz="2800" b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đọc</a:t>
              </a:r>
              <a:r>
                <a:rPr lang="en-US" sz="2800" b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endParaRPr lang="en-US" sz="28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7394211" y="822644"/>
            <a:ext cx="4279357" cy="2528472"/>
            <a:chOff x="5371462" y="1314312"/>
            <a:chExt cx="4279357" cy="2528472"/>
          </a:xfrm>
        </p:grpSpPr>
        <p:sp>
          <p:nvSpPr>
            <p:cNvPr id="19" name="Freeform 330"/>
            <p:cNvSpPr/>
            <p:nvPr/>
          </p:nvSpPr>
          <p:spPr bwMode="auto">
            <a:xfrm rot="21281595" flipV="1">
              <a:off x="5371462" y="1314312"/>
              <a:ext cx="4279357" cy="2528472"/>
            </a:xfrm>
            <a:custGeom>
              <a:avLst/>
              <a:gdLst>
                <a:gd name="T0" fmla="*/ 0 w 462"/>
                <a:gd name="T1" fmla="*/ 245 h 347"/>
                <a:gd name="T2" fmla="*/ 239 w 462"/>
                <a:gd name="T3" fmla="*/ 66 h 347"/>
                <a:gd name="T4" fmla="*/ 401 w 462"/>
                <a:gd name="T5" fmla="*/ 261 h 347"/>
                <a:gd name="T6" fmla="*/ 0 w 462"/>
                <a:gd name="T7" fmla="*/ 245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347">
                  <a:moveTo>
                    <a:pt x="0" y="245"/>
                  </a:moveTo>
                  <a:cubicBezTo>
                    <a:pt x="99" y="242"/>
                    <a:pt x="138" y="129"/>
                    <a:pt x="239" y="66"/>
                  </a:cubicBezTo>
                  <a:cubicBezTo>
                    <a:pt x="345" y="0"/>
                    <a:pt x="462" y="177"/>
                    <a:pt x="401" y="261"/>
                  </a:cubicBezTo>
                  <a:cubicBezTo>
                    <a:pt x="339" y="347"/>
                    <a:pt x="57" y="326"/>
                    <a:pt x="0" y="245"/>
                  </a:cubicBezTo>
                  <a:close/>
                </a:path>
              </a:pathLst>
            </a:custGeom>
            <a:solidFill>
              <a:srgbClr val="2277DC"/>
            </a:solidFill>
            <a:ln w="47625" cap="flat">
              <a:solidFill>
                <a:srgbClr val="FFFFFF"/>
              </a:solidFill>
              <a:prstDash val="solid"/>
              <a:rou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YaHei" panose="020B0503020204020204" charset="-122"/>
                <a:ea typeface="Microsoft YaHei" panose="020B0503020204020204" charset="-122"/>
                <a:sym typeface="Microsoft YaHei" panose="020B0503020204020204" charset="-122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6733535" y="1589583"/>
              <a:ext cx="2510971" cy="13849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D</a:t>
              </a:r>
              <a:r>
                <a:rPr lang="en-US" sz="2800" b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ễ</a:t>
              </a:r>
              <a:r>
                <a:rPr lang="en-US" sz="2800" b="1" spc="-45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dàng</a:t>
              </a:r>
              <a:r>
                <a:rPr lang="en-US" sz="2800" b="1" spc="-45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hình</a:t>
              </a:r>
              <a:r>
                <a:rPr lang="en-US" sz="2800" b="1" spc="-45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dung</a:t>
              </a:r>
              <a:r>
                <a:rPr lang="en-US" sz="2800" b="1" spc="-45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được</a:t>
              </a:r>
              <a:r>
                <a:rPr lang="en-US" sz="2800" b="1" spc="-45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mạch</a:t>
              </a:r>
              <a:r>
                <a:rPr lang="en-US" sz="2800" b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lập</a:t>
              </a:r>
              <a:r>
                <a:rPr lang="en-US" sz="2800" b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luận</a:t>
              </a:r>
              <a:r>
                <a:rPr lang="en-US" sz="2800" b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endParaRPr lang="en-US" sz="28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7317675" y="4328782"/>
            <a:ext cx="4068347" cy="2249495"/>
            <a:chOff x="4625601" y="4440773"/>
            <a:chExt cx="4068347" cy="2249495"/>
          </a:xfrm>
        </p:grpSpPr>
        <p:sp>
          <p:nvSpPr>
            <p:cNvPr id="22" name="Freeform 330"/>
            <p:cNvSpPr/>
            <p:nvPr/>
          </p:nvSpPr>
          <p:spPr bwMode="auto">
            <a:xfrm rot="20029331" flipH="1">
              <a:off x="4625601" y="4440773"/>
              <a:ext cx="4068347" cy="2249495"/>
            </a:xfrm>
            <a:custGeom>
              <a:avLst/>
              <a:gdLst>
                <a:gd name="T0" fmla="*/ 0 w 462"/>
                <a:gd name="T1" fmla="*/ 245 h 347"/>
                <a:gd name="T2" fmla="*/ 239 w 462"/>
                <a:gd name="T3" fmla="*/ 66 h 347"/>
                <a:gd name="T4" fmla="*/ 401 w 462"/>
                <a:gd name="T5" fmla="*/ 261 h 347"/>
                <a:gd name="T6" fmla="*/ 0 w 462"/>
                <a:gd name="T7" fmla="*/ 245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347">
                  <a:moveTo>
                    <a:pt x="0" y="245"/>
                  </a:moveTo>
                  <a:cubicBezTo>
                    <a:pt x="99" y="242"/>
                    <a:pt x="138" y="129"/>
                    <a:pt x="239" y="66"/>
                  </a:cubicBezTo>
                  <a:cubicBezTo>
                    <a:pt x="345" y="0"/>
                    <a:pt x="462" y="177"/>
                    <a:pt x="401" y="261"/>
                  </a:cubicBezTo>
                  <a:cubicBezTo>
                    <a:pt x="339" y="347"/>
                    <a:pt x="57" y="326"/>
                    <a:pt x="0" y="245"/>
                  </a:cubicBezTo>
                  <a:close/>
                </a:path>
              </a:pathLst>
            </a:custGeom>
            <a:solidFill>
              <a:srgbClr val="002060"/>
            </a:solidFill>
            <a:ln w="47625" cap="flat">
              <a:solidFill>
                <a:srgbClr val="FFFFFF"/>
              </a:solidFill>
              <a:prstDash val="solid"/>
              <a:rou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YaHei" panose="020B0503020204020204" charset="-122"/>
                <a:ea typeface="Microsoft YaHei" panose="020B0503020204020204" charset="-122"/>
                <a:sym typeface="Microsoft YaHei" panose="020B0503020204020204" charset="-122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 rot="20401923">
              <a:off x="5565990" y="5265659"/>
              <a:ext cx="2003964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T</a:t>
              </a:r>
              <a:r>
                <a:rPr lang="en-US" sz="2800" b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ăng</a:t>
              </a:r>
              <a:r>
                <a:rPr lang="en-US" sz="2800" b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tính</a:t>
              </a:r>
              <a:r>
                <a:rPr lang="en-US" sz="2800" b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thuyết</a:t>
              </a:r>
              <a:r>
                <a:rPr lang="en-US" sz="2800" b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phục</a:t>
              </a:r>
              <a:r>
                <a:rPr lang="en-US" sz="2800" b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endParaRPr lang="en-US" sz="28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814352" y="1450035"/>
            <a:ext cx="3258110" cy="4971233"/>
            <a:chOff x="837740" y="1625600"/>
            <a:chExt cx="3258110" cy="4971233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837740" y="4345246"/>
              <a:ext cx="3258110" cy="2251587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01600" cap="sq">
              <a:solidFill>
                <a:srgbClr val="FDFDFD"/>
              </a:solidFill>
              <a:miter lim="800000"/>
              <a:headEnd/>
              <a:tailEnd/>
            </a:ln>
            <a:effectLst>
              <a:outerShdw blurRad="57150" dist="37500" dir="7560000" sy="98000" kx="110000" ky="200000" algn="tl" rotWithShape="0">
                <a:srgbClr val="000000">
                  <a:alpha val="20000"/>
                </a:srgbClr>
              </a:outerShdw>
            </a:effectLst>
            <a:scene3d>
              <a:camera prst="perspectiveRelaxed">
                <a:rot lat="18960000" lon="0" rev="0"/>
              </a:camera>
              <a:lightRig rig="twoPt" dir="t">
                <a:rot lat="0" lon="0" rev="7200000"/>
              </a:lightRig>
            </a:scene3d>
            <a:sp3d prstMaterial="matte">
              <a:bevelT w="22860" h="12700"/>
              <a:contourClr>
                <a:srgbClr val="FFFFFF"/>
              </a:contourClr>
            </a:sp3d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 rotWithShape="1">
            <a:blip r:embed="rId2"/>
            <a:srcRect r="39024"/>
            <a:stretch>
              <a:fillRect/>
            </a:stretch>
          </p:blipFill>
          <p:spPr>
            <a:xfrm>
              <a:off x="860474" y="1625600"/>
              <a:ext cx="3200446" cy="271964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01600" cap="sq">
              <a:solidFill>
                <a:srgbClr val="FDFDFD"/>
              </a:solidFill>
              <a:miter lim="800000"/>
              <a:headEnd/>
              <a:tailEnd/>
            </a:ln>
            <a:effectLst>
              <a:outerShdw blurRad="57150" dist="37500" dir="7560000" sy="98000" kx="110000" ky="200000" algn="tl" rotWithShape="0">
                <a:srgbClr val="000000">
                  <a:alpha val="20000"/>
                </a:srgbClr>
              </a:outerShdw>
            </a:effectLst>
            <a:scene3d>
              <a:camera prst="perspectiveRelaxed">
                <a:rot lat="18960000" lon="0" rev="0"/>
              </a:camera>
              <a:lightRig rig="twoPt" dir="t">
                <a:rot lat="0" lon="0" rev="7200000"/>
              </a:lightRig>
            </a:scene3d>
            <a:sp3d prstMaterial="matte">
              <a:bevelT w="22860" h="12700"/>
              <a:contourClr>
                <a:srgbClr val="FFFFFF"/>
              </a:contourClr>
            </a:sp3d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9"/>
          <p:cNvSpPr/>
          <p:nvPr/>
        </p:nvSpPr>
        <p:spPr>
          <a:xfrm>
            <a:off x="0" y="-19770"/>
            <a:ext cx="12192000" cy="717831"/>
          </a:xfrm>
          <a:custGeom>
            <a:avLst/>
            <a:gdLst>
              <a:gd name="connsiteX0" fmla="*/ 0 w 12192000"/>
              <a:gd name="connsiteY0" fmla="*/ 0 h 717831"/>
              <a:gd name="connsiteX1" fmla="*/ 12192000 w 12192000"/>
              <a:gd name="connsiteY1" fmla="*/ 0 h 717831"/>
              <a:gd name="connsiteX2" fmla="*/ 12192000 w 12192000"/>
              <a:gd name="connsiteY2" fmla="*/ 717831 h 717831"/>
              <a:gd name="connsiteX3" fmla="*/ 11511351 w 12192000"/>
              <a:gd name="connsiteY3" fmla="*/ 717831 h 717831"/>
              <a:gd name="connsiteX4" fmla="*/ 11518490 w 12192000"/>
              <a:gd name="connsiteY4" fmla="*/ 682468 h 717831"/>
              <a:gd name="connsiteX5" fmla="*/ 11518490 w 12192000"/>
              <a:gd name="connsiteY5" fmla="*/ 177649 h 717831"/>
              <a:gd name="connsiteX6" fmla="*/ 11392281 w 12192000"/>
              <a:gd name="connsiteY6" fmla="*/ 51440 h 717831"/>
              <a:gd name="connsiteX7" fmla="*/ 1645293 w 12192000"/>
              <a:gd name="connsiteY7" fmla="*/ 51440 h 717831"/>
              <a:gd name="connsiteX8" fmla="*/ 1519084 w 12192000"/>
              <a:gd name="connsiteY8" fmla="*/ 177649 h 717831"/>
              <a:gd name="connsiteX9" fmla="*/ 1519084 w 12192000"/>
              <a:gd name="connsiteY9" fmla="*/ 682468 h 717831"/>
              <a:gd name="connsiteX10" fmla="*/ 1526223 w 12192000"/>
              <a:gd name="connsiteY10" fmla="*/ 717831 h 717831"/>
              <a:gd name="connsiteX11" fmla="*/ 0 w 12192000"/>
              <a:gd name="connsiteY11" fmla="*/ 717831 h 717831"/>
              <a:gd name="connsiteX12" fmla="*/ 0 w 12192000"/>
              <a:gd name="connsiteY12" fmla="*/ 0 h 71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717831">
                <a:moveTo>
                  <a:pt x="0" y="0"/>
                </a:moveTo>
                <a:lnTo>
                  <a:pt x="12192000" y="0"/>
                </a:lnTo>
                <a:lnTo>
                  <a:pt x="12192000" y="717831"/>
                </a:lnTo>
                <a:lnTo>
                  <a:pt x="11511351" y="717831"/>
                </a:lnTo>
                <a:lnTo>
                  <a:pt x="11518490" y="682468"/>
                </a:lnTo>
                <a:lnTo>
                  <a:pt x="11518490" y="177649"/>
                </a:lnTo>
                <a:cubicBezTo>
                  <a:pt x="11518490" y="107946"/>
                  <a:pt x="11461984" y="51440"/>
                  <a:pt x="11392281" y="51440"/>
                </a:cubicBezTo>
                <a:lnTo>
                  <a:pt x="1645293" y="51440"/>
                </a:lnTo>
                <a:cubicBezTo>
                  <a:pt x="1575590" y="51440"/>
                  <a:pt x="1519084" y="107946"/>
                  <a:pt x="1519084" y="177649"/>
                </a:cubicBezTo>
                <a:lnTo>
                  <a:pt x="1519084" y="682468"/>
                </a:lnTo>
                <a:lnTo>
                  <a:pt x="1526223" y="717831"/>
                </a:lnTo>
                <a:lnTo>
                  <a:pt x="0" y="717831"/>
                </a:lnTo>
                <a:lnTo>
                  <a:pt x="0" y="0"/>
                </a:lnTo>
                <a:close/>
              </a:path>
            </a:pathLst>
          </a:custGeom>
          <a:solidFill>
            <a:srgbClr val="FFC000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reeform 21"/>
          <p:cNvSpPr/>
          <p:nvPr/>
        </p:nvSpPr>
        <p:spPr>
          <a:xfrm>
            <a:off x="1511475" y="609728"/>
            <a:ext cx="9985128" cy="90846"/>
          </a:xfrm>
          <a:custGeom>
            <a:avLst/>
            <a:gdLst>
              <a:gd name="connsiteX0" fmla="*/ 0 w 9985128"/>
              <a:gd name="connsiteY0" fmla="*/ 0 h 90846"/>
              <a:gd name="connsiteX1" fmla="*/ 9985128 w 9985128"/>
              <a:gd name="connsiteY1" fmla="*/ 0 h 90846"/>
              <a:gd name="connsiteX2" fmla="*/ 9982349 w 9985128"/>
              <a:gd name="connsiteY2" fmla="*/ 13763 h 90846"/>
              <a:gd name="connsiteX3" fmla="*/ 9866058 w 9985128"/>
              <a:gd name="connsiteY3" fmla="*/ 90846 h 90846"/>
              <a:gd name="connsiteX4" fmla="*/ 119070 w 9985128"/>
              <a:gd name="connsiteY4" fmla="*/ 90846 h 90846"/>
              <a:gd name="connsiteX5" fmla="*/ 2779 w 9985128"/>
              <a:gd name="connsiteY5" fmla="*/ 13763 h 90846"/>
              <a:gd name="connsiteX6" fmla="*/ 0 w 9985128"/>
              <a:gd name="connsiteY6" fmla="*/ 0 h 90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985128" h="90846">
                <a:moveTo>
                  <a:pt x="0" y="0"/>
                </a:moveTo>
                <a:lnTo>
                  <a:pt x="9985128" y="0"/>
                </a:lnTo>
                <a:lnTo>
                  <a:pt x="9982349" y="13763"/>
                </a:lnTo>
                <a:cubicBezTo>
                  <a:pt x="9963189" y="59061"/>
                  <a:pt x="9918335" y="90846"/>
                  <a:pt x="9866058" y="90846"/>
                </a:cubicBezTo>
                <a:lnTo>
                  <a:pt x="119070" y="90846"/>
                </a:lnTo>
                <a:cubicBezTo>
                  <a:pt x="66793" y="90846"/>
                  <a:pt x="21939" y="59061"/>
                  <a:pt x="2779" y="13763"/>
                </a:cubicBez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ounded Rectangle 13"/>
          <p:cNvSpPr/>
          <p:nvPr/>
        </p:nvSpPr>
        <p:spPr>
          <a:xfrm>
            <a:off x="613096" y="-93721"/>
            <a:ext cx="841432" cy="819762"/>
          </a:xfrm>
          <a:prstGeom prst="roundRect">
            <a:avLst>
              <a:gd name="adj" fmla="val 50000"/>
            </a:avLst>
          </a:prstGeom>
          <a:solidFill>
            <a:srgbClr val="FFC000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III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46636" y="46757"/>
            <a:ext cx="609361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KẾT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Freeform: Shape 7"/>
          <p:cNvSpPr/>
          <p:nvPr/>
        </p:nvSpPr>
        <p:spPr>
          <a:xfrm>
            <a:off x="2000250" y="1569869"/>
            <a:ext cx="3467676" cy="3718261"/>
          </a:xfrm>
          <a:custGeom>
            <a:avLst/>
            <a:gdLst>
              <a:gd name="connsiteX0" fmla="*/ 0 w 2539007"/>
              <a:gd name="connsiteY0" fmla="*/ 0 h 1693518"/>
              <a:gd name="connsiteX1" fmla="*/ 2539007 w 2539007"/>
              <a:gd name="connsiteY1" fmla="*/ 0 h 1693518"/>
              <a:gd name="connsiteX2" fmla="*/ 2539007 w 2539007"/>
              <a:gd name="connsiteY2" fmla="*/ 1693518 h 1693518"/>
              <a:gd name="connsiteX3" fmla="*/ 0 w 2539007"/>
              <a:gd name="connsiteY3" fmla="*/ 1693518 h 1693518"/>
              <a:gd name="connsiteX4" fmla="*/ 0 w 2539007"/>
              <a:gd name="connsiteY4" fmla="*/ 0 h 1693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39007" h="1693518">
                <a:moveTo>
                  <a:pt x="0" y="0"/>
                </a:moveTo>
                <a:lnTo>
                  <a:pt x="2539007" y="0"/>
                </a:lnTo>
                <a:lnTo>
                  <a:pt x="2539007" y="1693518"/>
                </a:lnTo>
                <a:lnTo>
                  <a:pt x="0" y="1693518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06241" tIns="106680" rIns="106680" bIns="106680" numCol="1" spcCol="1270" anchor="ctr" anchorCtr="0">
            <a:noAutofit/>
          </a:bodyPr>
          <a:lstStyle/>
          <a:p>
            <a:pPr lvl="0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giả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Nguyễn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Hữu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Nam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quốc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sơn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hà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khẳng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giá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trị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to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lớn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Nam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quốc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sơn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hà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b="1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Freeform: Shape 11"/>
          <p:cNvSpPr/>
          <p:nvPr/>
        </p:nvSpPr>
        <p:spPr>
          <a:xfrm>
            <a:off x="660400" y="1028700"/>
            <a:ext cx="1692671" cy="1692671"/>
          </a:xfrm>
          <a:custGeom>
            <a:avLst/>
            <a:gdLst>
              <a:gd name="connsiteX0" fmla="*/ 0 w 1692671"/>
              <a:gd name="connsiteY0" fmla="*/ 846336 h 1692671"/>
              <a:gd name="connsiteX1" fmla="*/ 846336 w 1692671"/>
              <a:gd name="connsiteY1" fmla="*/ 0 h 1692671"/>
              <a:gd name="connsiteX2" fmla="*/ 1692672 w 1692671"/>
              <a:gd name="connsiteY2" fmla="*/ 846336 h 1692671"/>
              <a:gd name="connsiteX3" fmla="*/ 846336 w 1692671"/>
              <a:gd name="connsiteY3" fmla="*/ 1692672 h 1692671"/>
              <a:gd name="connsiteX4" fmla="*/ 0 w 1692671"/>
              <a:gd name="connsiteY4" fmla="*/ 846336 h 1692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92671" h="1692671">
                <a:moveTo>
                  <a:pt x="0" y="846336"/>
                </a:moveTo>
                <a:cubicBezTo>
                  <a:pt x="0" y="378918"/>
                  <a:pt x="378918" y="0"/>
                  <a:pt x="846336" y="0"/>
                </a:cubicBezTo>
                <a:cubicBezTo>
                  <a:pt x="1313754" y="0"/>
                  <a:pt x="1692672" y="378918"/>
                  <a:pt x="1692672" y="846336"/>
                </a:cubicBezTo>
                <a:cubicBezTo>
                  <a:pt x="1692672" y="1313754"/>
                  <a:pt x="1313754" y="1692672"/>
                  <a:pt x="846336" y="1692672"/>
                </a:cubicBezTo>
                <a:cubicBezTo>
                  <a:pt x="378918" y="1692672"/>
                  <a:pt x="0" y="1313754"/>
                  <a:pt x="0" y="846336"/>
                </a:cubicBezTo>
                <a:close/>
              </a:path>
            </a:pathLst>
          </a:cu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7886" tIns="247886" rIns="247886" bIns="247886" numCol="1" spcCol="1270" anchor="ctr" anchorCtr="0">
            <a:noAutofit/>
          </a:bodyPr>
          <a:lstStyle/>
          <a:p>
            <a:pPr marL="0" lvl="0" indent="0" algn="ctr" defTabSz="1822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4100" b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100" b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</a:t>
            </a:r>
            <a:endParaRPr lang="en-US" sz="41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"/>
          <a:srcRect r="8361"/>
          <a:stretch>
            <a:fillRect/>
          </a:stretch>
        </p:blipFill>
        <p:spPr>
          <a:xfrm>
            <a:off x="5686424" y="1569869"/>
            <a:ext cx="5672139" cy="3718261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9"/>
          <p:cNvSpPr/>
          <p:nvPr/>
        </p:nvSpPr>
        <p:spPr>
          <a:xfrm>
            <a:off x="0" y="-19770"/>
            <a:ext cx="12192000" cy="717831"/>
          </a:xfrm>
          <a:custGeom>
            <a:avLst/>
            <a:gdLst>
              <a:gd name="connsiteX0" fmla="*/ 0 w 12192000"/>
              <a:gd name="connsiteY0" fmla="*/ 0 h 717831"/>
              <a:gd name="connsiteX1" fmla="*/ 12192000 w 12192000"/>
              <a:gd name="connsiteY1" fmla="*/ 0 h 717831"/>
              <a:gd name="connsiteX2" fmla="*/ 12192000 w 12192000"/>
              <a:gd name="connsiteY2" fmla="*/ 717831 h 717831"/>
              <a:gd name="connsiteX3" fmla="*/ 11511351 w 12192000"/>
              <a:gd name="connsiteY3" fmla="*/ 717831 h 717831"/>
              <a:gd name="connsiteX4" fmla="*/ 11518490 w 12192000"/>
              <a:gd name="connsiteY4" fmla="*/ 682468 h 717831"/>
              <a:gd name="connsiteX5" fmla="*/ 11518490 w 12192000"/>
              <a:gd name="connsiteY5" fmla="*/ 177649 h 717831"/>
              <a:gd name="connsiteX6" fmla="*/ 11392281 w 12192000"/>
              <a:gd name="connsiteY6" fmla="*/ 51440 h 717831"/>
              <a:gd name="connsiteX7" fmla="*/ 1645293 w 12192000"/>
              <a:gd name="connsiteY7" fmla="*/ 51440 h 717831"/>
              <a:gd name="connsiteX8" fmla="*/ 1519084 w 12192000"/>
              <a:gd name="connsiteY8" fmla="*/ 177649 h 717831"/>
              <a:gd name="connsiteX9" fmla="*/ 1519084 w 12192000"/>
              <a:gd name="connsiteY9" fmla="*/ 682468 h 717831"/>
              <a:gd name="connsiteX10" fmla="*/ 1526223 w 12192000"/>
              <a:gd name="connsiteY10" fmla="*/ 717831 h 717831"/>
              <a:gd name="connsiteX11" fmla="*/ 0 w 12192000"/>
              <a:gd name="connsiteY11" fmla="*/ 717831 h 717831"/>
              <a:gd name="connsiteX12" fmla="*/ 0 w 12192000"/>
              <a:gd name="connsiteY12" fmla="*/ 0 h 71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717831">
                <a:moveTo>
                  <a:pt x="0" y="0"/>
                </a:moveTo>
                <a:lnTo>
                  <a:pt x="12192000" y="0"/>
                </a:lnTo>
                <a:lnTo>
                  <a:pt x="12192000" y="717831"/>
                </a:lnTo>
                <a:lnTo>
                  <a:pt x="11511351" y="717831"/>
                </a:lnTo>
                <a:lnTo>
                  <a:pt x="11518490" y="682468"/>
                </a:lnTo>
                <a:lnTo>
                  <a:pt x="11518490" y="177649"/>
                </a:lnTo>
                <a:cubicBezTo>
                  <a:pt x="11518490" y="107946"/>
                  <a:pt x="11461984" y="51440"/>
                  <a:pt x="11392281" y="51440"/>
                </a:cubicBezTo>
                <a:lnTo>
                  <a:pt x="1645293" y="51440"/>
                </a:lnTo>
                <a:cubicBezTo>
                  <a:pt x="1575590" y="51440"/>
                  <a:pt x="1519084" y="107946"/>
                  <a:pt x="1519084" y="177649"/>
                </a:cubicBezTo>
                <a:lnTo>
                  <a:pt x="1519084" y="682468"/>
                </a:lnTo>
                <a:lnTo>
                  <a:pt x="1526223" y="717831"/>
                </a:lnTo>
                <a:lnTo>
                  <a:pt x="0" y="717831"/>
                </a:lnTo>
                <a:lnTo>
                  <a:pt x="0" y="0"/>
                </a:lnTo>
                <a:close/>
              </a:path>
            </a:pathLst>
          </a:custGeom>
          <a:solidFill>
            <a:srgbClr val="FFC000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reeform 21"/>
          <p:cNvSpPr/>
          <p:nvPr/>
        </p:nvSpPr>
        <p:spPr>
          <a:xfrm>
            <a:off x="1511475" y="609728"/>
            <a:ext cx="9985128" cy="90846"/>
          </a:xfrm>
          <a:custGeom>
            <a:avLst/>
            <a:gdLst>
              <a:gd name="connsiteX0" fmla="*/ 0 w 9985128"/>
              <a:gd name="connsiteY0" fmla="*/ 0 h 90846"/>
              <a:gd name="connsiteX1" fmla="*/ 9985128 w 9985128"/>
              <a:gd name="connsiteY1" fmla="*/ 0 h 90846"/>
              <a:gd name="connsiteX2" fmla="*/ 9982349 w 9985128"/>
              <a:gd name="connsiteY2" fmla="*/ 13763 h 90846"/>
              <a:gd name="connsiteX3" fmla="*/ 9866058 w 9985128"/>
              <a:gd name="connsiteY3" fmla="*/ 90846 h 90846"/>
              <a:gd name="connsiteX4" fmla="*/ 119070 w 9985128"/>
              <a:gd name="connsiteY4" fmla="*/ 90846 h 90846"/>
              <a:gd name="connsiteX5" fmla="*/ 2779 w 9985128"/>
              <a:gd name="connsiteY5" fmla="*/ 13763 h 90846"/>
              <a:gd name="connsiteX6" fmla="*/ 0 w 9985128"/>
              <a:gd name="connsiteY6" fmla="*/ 0 h 90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985128" h="90846">
                <a:moveTo>
                  <a:pt x="0" y="0"/>
                </a:moveTo>
                <a:lnTo>
                  <a:pt x="9985128" y="0"/>
                </a:lnTo>
                <a:lnTo>
                  <a:pt x="9982349" y="13763"/>
                </a:lnTo>
                <a:cubicBezTo>
                  <a:pt x="9963189" y="59061"/>
                  <a:pt x="9918335" y="90846"/>
                  <a:pt x="9866058" y="90846"/>
                </a:cubicBezTo>
                <a:lnTo>
                  <a:pt x="119070" y="90846"/>
                </a:lnTo>
                <a:cubicBezTo>
                  <a:pt x="66793" y="90846"/>
                  <a:pt x="21939" y="59061"/>
                  <a:pt x="2779" y="13763"/>
                </a:cubicBez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ounded Rectangle 13"/>
          <p:cNvSpPr/>
          <p:nvPr/>
        </p:nvSpPr>
        <p:spPr>
          <a:xfrm>
            <a:off x="613096" y="-93721"/>
            <a:ext cx="841432" cy="819762"/>
          </a:xfrm>
          <a:prstGeom prst="roundRect">
            <a:avLst>
              <a:gd name="adj" fmla="val 50000"/>
            </a:avLst>
          </a:prstGeom>
          <a:solidFill>
            <a:srgbClr val="FFC000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III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46636" y="46757"/>
            <a:ext cx="609361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TỔNG KẾT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Freeform: Shape 14"/>
          <p:cNvSpPr/>
          <p:nvPr/>
        </p:nvSpPr>
        <p:spPr>
          <a:xfrm>
            <a:off x="613096" y="2181838"/>
            <a:ext cx="2881916" cy="2733061"/>
          </a:xfrm>
          <a:custGeom>
            <a:avLst/>
            <a:gdLst>
              <a:gd name="connsiteX0" fmla="*/ 0 w 1692671"/>
              <a:gd name="connsiteY0" fmla="*/ 846336 h 1692671"/>
              <a:gd name="connsiteX1" fmla="*/ 846336 w 1692671"/>
              <a:gd name="connsiteY1" fmla="*/ 0 h 1692671"/>
              <a:gd name="connsiteX2" fmla="*/ 1692672 w 1692671"/>
              <a:gd name="connsiteY2" fmla="*/ 846336 h 1692671"/>
              <a:gd name="connsiteX3" fmla="*/ 846336 w 1692671"/>
              <a:gd name="connsiteY3" fmla="*/ 1692672 h 1692671"/>
              <a:gd name="connsiteX4" fmla="*/ 0 w 1692671"/>
              <a:gd name="connsiteY4" fmla="*/ 846336 h 1692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92671" h="1692671">
                <a:moveTo>
                  <a:pt x="0" y="846336"/>
                </a:moveTo>
                <a:cubicBezTo>
                  <a:pt x="0" y="378918"/>
                  <a:pt x="378918" y="0"/>
                  <a:pt x="846336" y="0"/>
                </a:cubicBezTo>
                <a:cubicBezTo>
                  <a:pt x="1313754" y="0"/>
                  <a:pt x="1692672" y="378918"/>
                  <a:pt x="1692672" y="846336"/>
                </a:cubicBezTo>
                <a:cubicBezTo>
                  <a:pt x="1692672" y="1313754"/>
                  <a:pt x="1313754" y="1692672"/>
                  <a:pt x="846336" y="1692672"/>
                </a:cubicBezTo>
                <a:cubicBezTo>
                  <a:pt x="378918" y="1692672"/>
                  <a:pt x="0" y="1313754"/>
                  <a:pt x="0" y="846336"/>
                </a:cubicBezTo>
                <a:close/>
              </a:path>
            </a:pathLst>
          </a:cu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7886" tIns="247886" rIns="247886" bIns="247886" numCol="1" spcCol="1270" anchor="ctr" anchorCtr="0">
            <a:noAutofit/>
          </a:bodyPr>
          <a:lstStyle/>
          <a:p>
            <a:pPr marL="0" marR="0" lvl="0" indent="0" algn="ctr" defTabSz="18224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defRPr/>
            </a:pPr>
            <a:r>
              <a:rPr kumimoji="0" lang="en-US" sz="41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4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endParaRPr kumimoji="0" lang="en-US" sz="4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3754546" y="1115712"/>
            <a:ext cx="7318267" cy="1357324"/>
            <a:chOff x="3754546" y="1115712"/>
            <a:chExt cx="7318267" cy="1357324"/>
          </a:xfrm>
        </p:grpSpPr>
        <p:grpSp>
          <p:nvGrpSpPr>
            <p:cNvPr id="28" name="Group 27"/>
            <p:cNvGrpSpPr/>
            <p:nvPr/>
          </p:nvGrpSpPr>
          <p:grpSpPr>
            <a:xfrm>
              <a:off x="3873040" y="1236822"/>
              <a:ext cx="7199773" cy="1236214"/>
              <a:chOff x="3873040" y="1236822"/>
              <a:chExt cx="7199773" cy="1236214"/>
            </a:xfrm>
          </p:grpSpPr>
          <p:sp>
            <p:nvSpPr>
              <p:cNvPr id="19" name="Freeform: Shape 18"/>
              <p:cNvSpPr/>
              <p:nvPr/>
            </p:nvSpPr>
            <p:spPr>
              <a:xfrm>
                <a:off x="3873040" y="1236822"/>
                <a:ext cx="7199773" cy="1236214"/>
              </a:xfrm>
              <a:custGeom>
                <a:avLst/>
                <a:gdLst>
                  <a:gd name="connsiteX0" fmla="*/ 0 w 6662168"/>
                  <a:gd name="connsiteY0" fmla="*/ 0 h 1274618"/>
                  <a:gd name="connsiteX1" fmla="*/ 6662168 w 6662168"/>
                  <a:gd name="connsiteY1" fmla="*/ 0 h 1274618"/>
                  <a:gd name="connsiteX2" fmla="*/ 6662168 w 6662168"/>
                  <a:gd name="connsiteY2" fmla="*/ 1274618 h 1274618"/>
                  <a:gd name="connsiteX3" fmla="*/ 0 w 6662168"/>
                  <a:gd name="connsiteY3" fmla="*/ 1274618 h 1274618"/>
                  <a:gd name="connsiteX4" fmla="*/ 0 w 6662168"/>
                  <a:gd name="connsiteY4" fmla="*/ 0 h 1274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2168" h="1274618">
                    <a:moveTo>
                      <a:pt x="0" y="0"/>
                    </a:moveTo>
                    <a:lnTo>
                      <a:pt x="6662168" y="0"/>
                    </a:lnTo>
                    <a:lnTo>
                      <a:pt x="6662168" y="1274618"/>
                    </a:lnTo>
                    <a:lnTo>
                      <a:pt x="0" y="127461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2D050"/>
              </a:solidFill>
              <a:ln w="12700" cap="flat" cmpd="sng" algn="ctr">
                <a:solidFill>
                  <a:srgbClr val="FFFFFF">
                    <a:hueOff val="0"/>
                    <a:satOff val="0"/>
                    <a:lumOff val="0"/>
                    <a:alphaOff val="0"/>
                  </a:srgbClr>
                </a:solidFill>
                <a:prstDash val="solid"/>
                <a:miter lim="800000"/>
              </a:ln>
              <a:effectLst/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011728" tIns="91440" rIns="91440" bIns="91440" numCol="1" spcCol="1270" anchor="ctr" anchorCtr="0">
                <a:noAutofit/>
              </a:bodyPr>
              <a:lstStyle/>
              <a:p>
                <a:pPr marL="0" marR="0" lvl="0" indent="0" algn="l" defTabSz="16002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defRPr/>
                </a:pPr>
                <a:endPara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icrosoft YaHei" panose="020B0503020204020204" charset="-122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4117150" y="1377875"/>
                <a:ext cx="6711552" cy="9541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 b="1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Hệ</a:t>
                </a:r>
                <a:r>
                  <a:rPr lang="en-US" sz="2800" b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b="1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thống</a:t>
                </a:r>
                <a:r>
                  <a:rPr lang="en-US" sz="2800" b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b="1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luận</a:t>
                </a:r>
                <a:r>
                  <a:rPr lang="en-US" sz="2800" b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b="1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điểm</a:t>
                </a:r>
                <a:r>
                  <a:rPr lang="en-US" sz="2800" b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, </a:t>
                </a:r>
                <a:r>
                  <a:rPr lang="en-US" sz="2800" b="1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lí</a:t>
                </a:r>
                <a:r>
                  <a:rPr lang="en-US" sz="2800" b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b="1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lẽ</a:t>
                </a:r>
                <a:r>
                  <a:rPr lang="en-US" sz="2800" b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b="1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và</a:t>
                </a:r>
                <a:r>
                  <a:rPr lang="en-US" sz="2800" b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b="1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dẫn</a:t>
                </a:r>
                <a:r>
                  <a:rPr lang="en-US" sz="2800" b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b="1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chứng</a:t>
                </a:r>
                <a:r>
                  <a:rPr lang="en-US" sz="2800" b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b="1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được</a:t>
                </a:r>
                <a:r>
                  <a:rPr lang="en-US" sz="2800" b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b="1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sắp</a:t>
                </a:r>
                <a:r>
                  <a:rPr lang="en-US" sz="2800" b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b="1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xếp</a:t>
                </a:r>
                <a:r>
                  <a:rPr lang="en-US" sz="2800" b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b="1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theo</a:t>
                </a:r>
                <a:r>
                  <a:rPr lang="en-US" sz="2800" b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b="1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trình</a:t>
                </a:r>
                <a:r>
                  <a:rPr lang="en-US" sz="2800" b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b="1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tự</a:t>
                </a:r>
                <a:r>
                  <a:rPr lang="en-US" sz="2800" b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b="1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hợp</a:t>
                </a:r>
                <a:r>
                  <a:rPr lang="en-US" sz="2800" b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b="1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lí</a:t>
                </a:r>
                <a:r>
                  <a:rPr lang="en-US" sz="2800" b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, </a:t>
                </a:r>
                <a:r>
                  <a:rPr lang="en-US" sz="2800" b="1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chặt</a:t>
                </a:r>
                <a:r>
                  <a:rPr lang="en-US" sz="2800" b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b="1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chẽ</a:t>
                </a:r>
                <a:endParaRPr lang="en-US" sz="280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31" name="Hexagon 30"/>
            <p:cNvSpPr/>
            <p:nvPr/>
          </p:nvSpPr>
          <p:spPr>
            <a:xfrm>
              <a:off x="3754546" y="1115712"/>
              <a:ext cx="462620" cy="459076"/>
            </a:xfrm>
            <a:prstGeom prst="hexagon">
              <a:avLst/>
            </a:prstGeom>
            <a:solidFill>
              <a:srgbClr val="FFFFFF"/>
            </a:solidFill>
            <a:ln w="76200" cap="flat" cmpd="sng" algn="ctr">
              <a:solidFill>
                <a:schemeClr val="accent6">
                  <a:lumMod val="75000"/>
                </a:scheme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lvl="0" algn="ctr"/>
              <a:endParaRPr kumimoji="0" lang="en-SG" sz="36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3783121" y="2676721"/>
            <a:ext cx="7289692" cy="1422557"/>
            <a:chOff x="3783121" y="2676721"/>
            <a:chExt cx="7289692" cy="1422557"/>
          </a:xfrm>
        </p:grpSpPr>
        <p:grpSp>
          <p:nvGrpSpPr>
            <p:cNvPr id="29" name="Group 28"/>
            <p:cNvGrpSpPr/>
            <p:nvPr/>
          </p:nvGrpSpPr>
          <p:grpSpPr>
            <a:xfrm>
              <a:off x="3873041" y="2790458"/>
              <a:ext cx="7199772" cy="1308820"/>
              <a:chOff x="3873041" y="2790458"/>
              <a:chExt cx="7199772" cy="1308820"/>
            </a:xfrm>
          </p:grpSpPr>
          <p:sp>
            <p:nvSpPr>
              <p:cNvPr id="22" name="Freeform: Shape 21"/>
              <p:cNvSpPr/>
              <p:nvPr/>
            </p:nvSpPr>
            <p:spPr>
              <a:xfrm>
                <a:off x="3873041" y="2807559"/>
                <a:ext cx="7199772" cy="1274618"/>
              </a:xfrm>
              <a:custGeom>
                <a:avLst/>
                <a:gdLst>
                  <a:gd name="connsiteX0" fmla="*/ 0 w 6198844"/>
                  <a:gd name="connsiteY0" fmla="*/ 0 h 1274618"/>
                  <a:gd name="connsiteX1" fmla="*/ 6198844 w 6198844"/>
                  <a:gd name="connsiteY1" fmla="*/ 0 h 1274618"/>
                  <a:gd name="connsiteX2" fmla="*/ 6198844 w 6198844"/>
                  <a:gd name="connsiteY2" fmla="*/ 1274618 h 1274618"/>
                  <a:gd name="connsiteX3" fmla="*/ 0 w 6198844"/>
                  <a:gd name="connsiteY3" fmla="*/ 1274618 h 1274618"/>
                  <a:gd name="connsiteX4" fmla="*/ 0 w 6198844"/>
                  <a:gd name="connsiteY4" fmla="*/ 0 h 1274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98844" h="1274618">
                    <a:moveTo>
                      <a:pt x="0" y="0"/>
                    </a:moveTo>
                    <a:lnTo>
                      <a:pt x="6198844" y="0"/>
                    </a:lnTo>
                    <a:lnTo>
                      <a:pt x="6198844" y="1274618"/>
                    </a:lnTo>
                    <a:lnTo>
                      <a:pt x="0" y="127461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12700" cap="flat" cmpd="sng" algn="ctr">
                <a:solidFill>
                  <a:srgbClr val="FFFFFF">
                    <a:hueOff val="0"/>
                    <a:satOff val="0"/>
                    <a:lumOff val="0"/>
                    <a:alphaOff val="0"/>
                  </a:srgbClr>
                </a:solidFill>
                <a:prstDash val="solid"/>
                <a:miter lim="800000"/>
              </a:ln>
              <a:effectLst/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011728" tIns="91440" rIns="91440" bIns="91440" numCol="1" spcCol="1270" anchor="ctr" anchorCtr="0">
                <a:noAutofit/>
              </a:bodyPr>
              <a:lstStyle/>
              <a:p>
                <a:pPr marL="0" marR="0" lvl="0" indent="0" algn="l" defTabSz="16002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defRPr/>
                </a:pPr>
                <a:endPara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icrosoft YaHei" panose="020B0503020204020204" charset="-122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4117150" y="2790458"/>
                <a:ext cx="6643686" cy="13088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1590" algn="just">
                  <a:lnSpc>
                    <a:spcPct val="130000"/>
                  </a:lnSpc>
                  <a:tabLst>
                    <a:tab pos="180340" algn="l"/>
                  </a:tabLst>
                </a:pPr>
                <a:r>
                  <a:rPr lang="en-US" sz="3200" b="1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Kết</a:t>
                </a:r>
                <a:r>
                  <a:rPr lang="en-US" sz="3200" b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hợp</a:t>
                </a:r>
                <a:r>
                  <a:rPr lang="en-US" sz="3200" b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các</a:t>
                </a:r>
                <a:r>
                  <a:rPr lang="en-US" sz="3200" b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thao</a:t>
                </a:r>
                <a:r>
                  <a:rPr lang="en-US" sz="3200" b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tác</a:t>
                </a:r>
                <a:r>
                  <a:rPr lang="en-US" sz="3200" b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nghị</a:t>
                </a:r>
                <a:r>
                  <a:rPr lang="en-US" sz="3200" b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luận</a:t>
                </a:r>
                <a:r>
                  <a:rPr lang="en-US" sz="3200" b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một</a:t>
                </a:r>
                <a:r>
                  <a:rPr lang="en-US" sz="3200" b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cách</a:t>
                </a:r>
                <a:r>
                  <a:rPr lang="en-US" sz="3200" b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khéo</a:t>
                </a:r>
                <a:r>
                  <a:rPr lang="en-US" sz="3200" b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léo</a:t>
                </a:r>
                <a:r>
                  <a:rPr lang="en-US" sz="3200" b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.</a:t>
                </a:r>
                <a:endParaRPr lang="en-US" sz="3200" b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p:grpSp>
        <p:sp>
          <p:nvSpPr>
            <p:cNvPr id="32" name="Hexagon 31"/>
            <p:cNvSpPr/>
            <p:nvPr/>
          </p:nvSpPr>
          <p:spPr>
            <a:xfrm>
              <a:off x="3783121" y="2676721"/>
              <a:ext cx="462620" cy="459076"/>
            </a:xfrm>
            <a:prstGeom prst="hexagon">
              <a:avLst/>
            </a:prstGeom>
            <a:solidFill>
              <a:srgbClr val="FFFFFF"/>
            </a:solidFill>
            <a:ln w="7620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lvl="0" algn="ctr"/>
              <a:endParaRPr kumimoji="0" lang="en-SG" sz="36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3774803" y="4285862"/>
            <a:ext cx="7298010" cy="1405456"/>
            <a:chOff x="3774803" y="4285862"/>
            <a:chExt cx="7298010" cy="1405456"/>
          </a:xfrm>
        </p:grpSpPr>
        <p:grpSp>
          <p:nvGrpSpPr>
            <p:cNvPr id="30" name="Group 29"/>
            <p:cNvGrpSpPr/>
            <p:nvPr/>
          </p:nvGrpSpPr>
          <p:grpSpPr>
            <a:xfrm>
              <a:off x="3873040" y="4416700"/>
              <a:ext cx="7199773" cy="1274618"/>
              <a:chOff x="3873040" y="4416700"/>
              <a:chExt cx="7199773" cy="1274618"/>
            </a:xfrm>
          </p:grpSpPr>
          <p:sp>
            <p:nvSpPr>
              <p:cNvPr id="23" name="Freeform: Shape 22"/>
              <p:cNvSpPr/>
              <p:nvPr/>
            </p:nvSpPr>
            <p:spPr>
              <a:xfrm>
                <a:off x="3873040" y="4416700"/>
                <a:ext cx="7199773" cy="1274618"/>
              </a:xfrm>
              <a:custGeom>
                <a:avLst/>
                <a:gdLst>
                  <a:gd name="connsiteX0" fmla="*/ 0 w 6662168"/>
                  <a:gd name="connsiteY0" fmla="*/ 0 h 1274618"/>
                  <a:gd name="connsiteX1" fmla="*/ 6662168 w 6662168"/>
                  <a:gd name="connsiteY1" fmla="*/ 0 h 1274618"/>
                  <a:gd name="connsiteX2" fmla="*/ 6662168 w 6662168"/>
                  <a:gd name="connsiteY2" fmla="*/ 1274618 h 1274618"/>
                  <a:gd name="connsiteX3" fmla="*/ 0 w 6662168"/>
                  <a:gd name="connsiteY3" fmla="*/ 1274618 h 1274618"/>
                  <a:gd name="connsiteX4" fmla="*/ 0 w 6662168"/>
                  <a:gd name="connsiteY4" fmla="*/ 0 h 1274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2168" h="1274618">
                    <a:moveTo>
                      <a:pt x="0" y="0"/>
                    </a:moveTo>
                    <a:lnTo>
                      <a:pt x="6662168" y="0"/>
                    </a:lnTo>
                    <a:lnTo>
                      <a:pt x="6662168" y="1274618"/>
                    </a:lnTo>
                    <a:lnTo>
                      <a:pt x="0" y="127461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C000"/>
              </a:solidFill>
              <a:ln w="12700" cap="flat" cmpd="sng" algn="ctr">
                <a:solidFill>
                  <a:srgbClr val="FFFFFF">
                    <a:hueOff val="0"/>
                    <a:satOff val="0"/>
                    <a:lumOff val="0"/>
                    <a:alphaOff val="0"/>
                  </a:srgbClr>
                </a:solidFill>
                <a:prstDash val="solid"/>
                <a:miter lim="800000"/>
              </a:ln>
              <a:effectLst/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011728" tIns="101600" rIns="101600" bIns="101600" numCol="1" spcCol="1270" anchor="ctr" anchorCtr="0">
                <a:noAutofit/>
              </a:bodyPr>
              <a:lstStyle/>
              <a:p>
                <a:pPr marL="0" marR="0" lvl="0" indent="0" algn="l" defTabSz="17780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defRPr/>
                </a:pPr>
                <a:endParaRPr kumimoji="0" lang="en-US" sz="4000" b="1" i="1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icrosoft YaHei" panose="020B0503020204020204" charset="-122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4066532" y="4515400"/>
                <a:ext cx="6812788" cy="10772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200" b="1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Ngôn</a:t>
                </a:r>
                <a:r>
                  <a:rPr lang="en-US" sz="3200" b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3200" b="1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ngữ</a:t>
                </a:r>
                <a:r>
                  <a:rPr lang="en-US" sz="3200" b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3200" b="1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giàu</a:t>
                </a:r>
                <a:r>
                  <a:rPr lang="en-US" sz="3200" b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3200" b="1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hình</a:t>
                </a:r>
                <a:r>
                  <a:rPr lang="en-US" sz="3200" b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3200" b="1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ảnh</a:t>
                </a:r>
                <a:r>
                  <a:rPr lang="en-US" sz="3200" b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, </a:t>
                </a:r>
                <a:r>
                  <a:rPr lang="en-US" sz="3200" b="1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giàu</a:t>
                </a:r>
                <a:r>
                  <a:rPr lang="en-US" sz="3200" b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3200" b="1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sắc</a:t>
                </a:r>
                <a:r>
                  <a:rPr lang="en-US" sz="3200" b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3200" b="1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thái</a:t>
                </a:r>
                <a:r>
                  <a:rPr lang="en-US" sz="3200" b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3200" b="1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biểu</a:t>
                </a:r>
                <a:r>
                  <a:rPr lang="en-US" sz="3200" b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3200" b="1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cảm</a:t>
                </a:r>
                <a:r>
                  <a:rPr lang="en-US" sz="3200" b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.</a:t>
                </a:r>
                <a:endParaRPr lang="en-US" sz="320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33" name="Hexagon 32"/>
            <p:cNvSpPr/>
            <p:nvPr/>
          </p:nvSpPr>
          <p:spPr>
            <a:xfrm>
              <a:off x="3774803" y="4285862"/>
              <a:ext cx="462620" cy="459076"/>
            </a:xfrm>
            <a:prstGeom prst="hexagon">
              <a:avLst/>
            </a:prstGeom>
            <a:solidFill>
              <a:srgbClr val="FFFFFF"/>
            </a:solidFill>
            <a:ln w="76200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lvl="0" algn="ctr"/>
              <a:endParaRPr kumimoji="0" lang="en-SG" sz="36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9"/>
          <p:cNvSpPr/>
          <p:nvPr/>
        </p:nvSpPr>
        <p:spPr>
          <a:xfrm>
            <a:off x="0" y="-19770"/>
            <a:ext cx="12192000" cy="717831"/>
          </a:xfrm>
          <a:custGeom>
            <a:avLst/>
            <a:gdLst>
              <a:gd name="connsiteX0" fmla="*/ 0 w 12192000"/>
              <a:gd name="connsiteY0" fmla="*/ 0 h 717831"/>
              <a:gd name="connsiteX1" fmla="*/ 12192000 w 12192000"/>
              <a:gd name="connsiteY1" fmla="*/ 0 h 717831"/>
              <a:gd name="connsiteX2" fmla="*/ 12192000 w 12192000"/>
              <a:gd name="connsiteY2" fmla="*/ 717831 h 717831"/>
              <a:gd name="connsiteX3" fmla="*/ 11511351 w 12192000"/>
              <a:gd name="connsiteY3" fmla="*/ 717831 h 717831"/>
              <a:gd name="connsiteX4" fmla="*/ 11518490 w 12192000"/>
              <a:gd name="connsiteY4" fmla="*/ 682468 h 717831"/>
              <a:gd name="connsiteX5" fmla="*/ 11518490 w 12192000"/>
              <a:gd name="connsiteY5" fmla="*/ 177649 h 717831"/>
              <a:gd name="connsiteX6" fmla="*/ 11392281 w 12192000"/>
              <a:gd name="connsiteY6" fmla="*/ 51440 h 717831"/>
              <a:gd name="connsiteX7" fmla="*/ 1645293 w 12192000"/>
              <a:gd name="connsiteY7" fmla="*/ 51440 h 717831"/>
              <a:gd name="connsiteX8" fmla="*/ 1519084 w 12192000"/>
              <a:gd name="connsiteY8" fmla="*/ 177649 h 717831"/>
              <a:gd name="connsiteX9" fmla="*/ 1519084 w 12192000"/>
              <a:gd name="connsiteY9" fmla="*/ 682468 h 717831"/>
              <a:gd name="connsiteX10" fmla="*/ 1526223 w 12192000"/>
              <a:gd name="connsiteY10" fmla="*/ 717831 h 717831"/>
              <a:gd name="connsiteX11" fmla="*/ 0 w 12192000"/>
              <a:gd name="connsiteY11" fmla="*/ 717831 h 717831"/>
              <a:gd name="connsiteX12" fmla="*/ 0 w 12192000"/>
              <a:gd name="connsiteY12" fmla="*/ 0 h 71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717831">
                <a:moveTo>
                  <a:pt x="0" y="0"/>
                </a:moveTo>
                <a:lnTo>
                  <a:pt x="12192000" y="0"/>
                </a:lnTo>
                <a:lnTo>
                  <a:pt x="12192000" y="717831"/>
                </a:lnTo>
                <a:lnTo>
                  <a:pt x="11511351" y="717831"/>
                </a:lnTo>
                <a:lnTo>
                  <a:pt x="11518490" y="682468"/>
                </a:lnTo>
                <a:lnTo>
                  <a:pt x="11518490" y="177649"/>
                </a:lnTo>
                <a:cubicBezTo>
                  <a:pt x="11518490" y="107946"/>
                  <a:pt x="11461984" y="51440"/>
                  <a:pt x="11392281" y="51440"/>
                </a:cubicBezTo>
                <a:lnTo>
                  <a:pt x="1645293" y="51440"/>
                </a:lnTo>
                <a:cubicBezTo>
                  <a:pt x="1575590" y="51440"/>
                  <a:pt x="1519084" y="107946"/>
                  <a:pt x="1519084" y="177649"/>
                </a:cubicBezTo>
                <a:lnTo>
                  <a:pt x="1519084" y="682468"/>
                </a:lnTo>
                <a:lnTo>
                  <a:pt x="1526223" y="717831"/>
                </a:lnTo>
                <a:lnTo>
                  <a:pt x="0" y="717831"/>
                </a:lnTo>
                <a:lnTo>
                  <a:pt x="0" y="0"/>
                </a:lnTo>
                <a:close/>
              </a:path>
            </a:pathLst>
          </a:custGeom>
          <a:solidFill>
            <a:srgbClr val="FFC000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reeform 21"/>
          <p:cNvSpPr/>
          <p:nvPr/>
        </p:nvSpPr>
        <p:spPr>
          <a:xfrm>
            <a:off x="1511475" y="609728"/>
            <a:ext cx="9985128" cy="90846"/>
          </a:xfrm>
          <a:custGeom>
            <a:avLst/>
            <a:gdLst>
              <a:gd name="connsiteX0" fmla="*/ 0 w 9985128"/>
              <a:gd name="connsiteY0" fmla="*/ 0 h 90846"/>
              <a:gd name="connsiteX1" fmla="*/ 9985128 w 9985128"/>
              <a:gd name="connsiteY1" fmla="*/ 0 h 90846"/>
              <a:gd name="connsiteX2" fmla="*/ 9982349 w 9985128"/>
              <a:gd name="connsiteY2" fmla="*/ 13763 h 90846"/>
              <a:gd name="connsiteX3" fmla="*/ 9866058 w 9985128"/>
              <a:gd name="connsiteY3" fmla="*/ 90846 h 90846"/>
              <a:gd name="connsiteX4" fmla="*/ 119070 w 9985128"/>
              <a:gd name="connsiteY4" fmla="*/ 90846 h 90846"/>
              <a:gd name="connsiteX5" fmla="*/ 2779 w 9985128"/>
              <a:gd name="connsiteY5" fmla="*/ 13763 h 90846"/>
              <a:gd name="connsiteX6" fmla="*/ 0 w 9985128"/>
              <a:gd name="connsiteY6" fmla="*/ 0 h 90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985128" h="90846">
                <a:moveTo>
                  <a:pt x="0" y="0"/>
                </a:moveTo>
                <a:lnTo>
                  <a:pt x="9985128" y="0"/>
                </a:lnTo>
                <a:lnTo>
                  <a:pt x="9982349" y="13763"/>
                </a:lnTo>
                <a:cubicBezTo>
                  <a:pt x="9963189" y="59061"/>
                  <a:pt x="9918335" y="90846"/>
                  <a:pt x="9866058" y="90846"/>
                </a:cubicBezTo>
                <a:lnTo>
                  <a:pt x="119070" y="90846"/>
                </a:lnTo>
                <a:cubicBezTo>
                  <a:pt x="66793" y="90846"/>
                  <a:pt x="21939" y="59061"/>
                  <a:pt x="2779" y="13763"/>
                </a:cubicBez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ounded Rectangle 13"/>
          <p:cNvSpPr/>
          <p:nvPr/>
        </p:nvSpPr>
        <p:spPr>
          <a:xfrm>
            <a:off x="613096" y="-93721"/>
            <a:ext cx="841432" cy="819762"/>
          </a:xfrm>
          <a:prstGeom prst="roundRect">
            <a:avLst>
              <a:gd name="adj" fmla="val 50000"/>
            </a:avLst>
          </a:prstGeom>
          <a:solidFill>
            <a:srgbClr val="FFC000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III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46636" y="46757"/>
            <a:ext cx="609361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TỔNG KẾT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308623" y="772012"/>
            <a:ext cx="8597502" cy="735600"/>
            <a:chOff x="1794273" y="764588"/>
            <a:chExt cx="8597502" cy="735600"/>
          </a:xfrm>
        </p:grpSpPr>
        <p:sp>
          <p:nvSpPr>
            <p:cNvPr id="5" name="Freeform: Shape 4"/>
            <p:cNvSpPr/>
            <p:nvPr/>
          </p:nvSpPr>
          <p:spPr>
            <a:xfrm>
              <a:off x="1800225" y="772012"/>
              <a:ext cx="7895661" cy="728176"/>
            </a:xfrm>
            <a:custGeom>
              <a:avLst/>
              <a:gdLst>
                <a:gd name="connsiteX0" fmla="*/ 0 w 6198844"/>
                <a:gd name="connsiteY0" fmla="*/ 0 h 1274618"/>
                <a:gd name="connsiteX1" fmla="*/ 6198844 w 6198844"/>
                <a:gd name="connsiteY1" fmla="*/ 0 h 1274618"/>
                <a:gd name="connsiteX2" fmla="*/ 6198844 w 6198844"/>
                <a:gd name="connsiteY2" fmla="*/ 1274618 h 1274618"/>
                <a:gd name="connsiteX3" fmla="*/ 0 w 6198844"/>
                <a:gd name="connsiteY3" fmla="*/ 1274618 h 1274618"/>
                <a:gd name="connsiteX4" fmla="*/ 0 w 6198844"/>
                <a:gd name="connsiteY4" fmla="*/ 0 h 1274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98844" h="1274618">
                  <a:moveTo>
                    <a:pt x="0" y="0"/>
                  </a:moveTo>
                  <a:lnTo>
                    <a:pt x="6198844" y="0"/>
                  </a:lnTo>
                  <a:lnTo>
                    <a:pt x="6198844" y="1274618"/>
                  </a:lnTo>
                  <a:lnTo>
                    <a:pt x="0" y="12746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12700" cap="flat" cmpd="sng" algn="ctr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11728" tIns="91440" rIns="91440" bIns="91440" numCol="1" spcCol="1270" anchor="ctr" anchorCtr="0">
              <a:noAutofit/>
            </a:bodyPr>
            <a:lstStyle/>
            <a:p>
              <a:pPr marL="457200">
                <a:lnSpc>
                  <a:spcPct val="130000"/>
                </a:lnSpc>
                <a:tabLst>
                  <a:tab pos="200025" algn="l"/>
                </a:tabLst>
              </a:pPr>
              <a:endPara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794273" y="764588"/>
              <a:ext cx="8597502" cy="5965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7200" algn="just">
                <a:lnSpc>
                  <a:spcPct val="130000"/>
                </a:lnSpc>
                <a:tabLst>
                  <a:tab pos="200025" algn="l"/>
                </a:tabLst>
              </a:pPr>
              <a:r>
                <a:rPr lang="en-US" sz="2800" b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Cách</a:t>
              </a:r>
              <a:r>
                <a:rPr lang="en-US" sz="2800" b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đọc</a:t>
              </a:r>
              <a:r>
                <a:rPr lang="en-US" sz="2800" b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hiểu</a:t>
              </a:r>
              <a:r>
                <a:rPr lang="en-US" sz="2800" b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một</a:t>
              </a:r>
              <a:r>
                <a:rPr lang="en-US" sz="2800" b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văn</a:t>
              </a:r>
              <a:r>
                <a:rPr lang="en-US" sz="2800" b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bản</a:t>
              </a:r>
              <a:r>
                <a:rPr lang="en-US" sz="2800" b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nghị</a:t>
              </a:r>
              <a:r>
                <a:rPr lang="en-US" sz="2800" b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luận</a:t>
              </a:r>
              <a:r>
                <a:rPr lang="en-US" sz="2800" b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văn</a:t>
              </a:r>
              <a:r>
                <a:rPr lang="en-US" sz="2800" b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học</a:t>
              </a:r>
              <a:endPara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sp>
        <p:nvSpPr>
          <p:cNvPr id="10" name="Freeform: Shape 9"/>
          <p:cNvSpPr/>
          <p:nvPr/>
        </p:nvSpPr>
        <p:spPr>
          <a:xfrm>
            <a:off x="683693" y="2208957"/>
            <a:ext cx="1925886" cy="3191718"/>
          </a:xfrm>
          <a:custGeom>
            <a:avLst/>
            <a:gdLst>
              <a:gd name="connsiteX0" fmla="*/ 0 w 1323930"/>
              <a:gd name="connsiteY0" fmla="*/ 132393 h 2078049"/>
              <a:gd name="connsiteX1" fmla="*/ 132393 w 1323930"/>
              <a:gd name="connsiteY1" fmla="*/ 0 h 2078049"/>
              <a:gd name="connsiteX2" fmla="*/ 1191537 w 1323930"/>
              <a:gd name="connsiteY2" fmla="*/ 0 h 2078049"/>
              <a:gd name="connsiteX3" fmla="*/ 1323930 w 1323930"/>
              <a:gd name="connsiteY3" fmla="*/ 132393 h 2078049"/>
              <a:gd name="connsiteX4" fmla="*/ 1323930 w 1323930"/>
              <a:gd name="connsiteY4" fmla="*/ 1945656 h 2078049"/>
              <a:gd name="connsiteX5" fmla="*/ 1191537 w 1323930"/>
              <a:gd name="connsiteY5" fmla="*/ 2078049 h 2078049"/>
              <a:gd name="connsiteX6" fmla="*/ 132393 w 1323930"/>
              <a:gd name="connsiteY6" fmla="*/ 2078049 h 2078049"/>
              <a:gd name="connsiteX7" fmla="*/ 0 w 1323930"/>
              <a:gd name="connsiteY7" fmla="*/ 1945656 h 2078049"/>
              <a:gd name="connsiteX8" fmla="*/ 0 w 1323930"/>
              <a:gd name="connsiteY8" fmla="*/ 132393 h 2078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23930" h="2078049">
                <a:moveTo>
                  <a:pt x="0" y="132393"/>
                </a:moveTo>
                <a:cubicBezTo>
                  <a:pt x="0" y="59274"/>
                  <a:pt x="59274" y="0"/>
                  <a:pt x="132393" y="0"/>
                </a:cubicBezTo>
                <a:lnTo>
                  <a:pt x="1191537" y="0"/>
                </a:lnTo>
                <a:cubicBezTo>
                  <a:pt x="1264656" y="0"/>
                  <a:pt x="1323930" y="59274"/>
                  <a:pt x="1323930" y="132393"/>
                </a:cubicBezTo>
                <a:lnTo>
                  <a:pt x="1323930" y="1945656"/>
                </a:lnTo>
                <a:cubicBezTo>
                  <a:pt x="1323930" y="2018775"/>
                  <a:pt x="1264656" y="2078049"/>
                  <a:pt x="1191537" y="2078049"/>
                </a:cubicBezTo>
                <a:lnTo>
                  <a:pt x="132393" y="2078049"/>
                </a:lnTo>
                <a:cubicBezTo>
                  <a:pt x="59274" y="2078049"/>
                  <a:pt x="0" y="2018775"/>
                  <a:pt x="0" y="1945656"/>
                </a:cubicBezTo>
                <a:lnTo>
                  <a:pt x="0" y="132393"/>
                </a:lnTo>
                <a:close/>
              </a:path>
            </a:pathLst>
          </a:custGeom>
          <a:solidFill>
            <a:srgbClr val="0867CB">
              <a:hueOff val="0"/>
              <a:satOff val="0"/>
              <a:lumOff val="0"/>
              <a:alphaOff val="0"/>
            </a:srgbClr>
          </a:solidFill>
          <a:ln w="12700" cap="flat" cmpd="sng" algn="ctr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53077" tIns="153077" rIns="153077" bIns="153077" numCol="1" spcCol="1270" anchor="ctr" anchorCtr="0">
            <a:noAutofit/>
          </a:bodyPr>
          <a:lstStyle/>
          <a:p>
            <a:pPr lvl="0" algn="ctr" defTabSz="1333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Đọc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nhan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đề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suy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đoán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vấn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đề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nghị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luận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đưa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bàn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luận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2800" i="1" kern="1200" dirty="0">
              <a:solidFill>
                <a:srgbClr val="FFFFFF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1" name="Freeform: Shape 10"/>
          <p:cNvSpPr/>
          <p:nvPr/>
        </p:nvSpPr>
        <p:spPr>
          <a:xfrm>
            <a:off x="2923219" y="2208957"/>
            <a:ext cx="1925886" cy="3191718"/>
          </a:xfrm>
          <a:custGeom>
            <a:avLst/>
            <a:gdLst>
              <a:gd name="connsiteX0" fmla="*/ 0 w 1323930"/>
              <a:gd name="connsiteY0" fmla="*/ 132393 h 2078049"/>
              <a:gd name="connsiteX1" fmla="*/ 132393 w 1323930"/>
              <a:gd name="connsiteY1" fmla="*/ 0 h 2078049"/>
              <a:gd name="connsiteX2" fmla="*/ 1191537 w 1323930"/>
              <a:gd name="connsiteY2" fmla="*/ 0 h 2078049"/>
              <a:gd name="connsiteX3" fmla="*/ 1323930 w 1323930"/>
              <a:gd name="connsiteY3" fmla="*/ 132393 h 2078049"/>
              <a:gd name="connsiteX4" fmla="*/ 1323930 w 1323930"/>
              <a:gd name="connsiteY4" fmla="*/ 1945656 h 2078049"/>
              <a:gd name="connsiteX5" fmla="*/ 1191537 w 1323930"/>
              <a:gd name="connsiteY5" fmla="*/ 2078049 h 2078049"/>
              <a:gd name="connsiteX6" fmla="*/ 132393 w 1323930"/>
              <a:gd name="connsiteY6" fmla="*/ 2078049 h 2078049"/>
              <a:gd name="connsiteX7" fmla="*/ 0 w 1323930"/>
              <a:gd name="connsiteY7" fmla="*/ 1945656 h 2078049"/>
              <a:gd name="connsiteX8" fmla="*/ 0 w 1323930"/>
              <a:gd name="connsiteY8" fmla="*/ 132393 h 2078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23930" h="2078049">
                <a:moveTo>
                  <a:pt x="0" y="132393"/>
                </a:moveTo>
                <a:cubicBezTo>
                  <a:pt x="0" y="59274"/>
                  <a:pt x="59274" y="0"/>
                  <a:pt x="132393" y="0"/>
                </a:cubicBezTo>
                <a:lnTo>
                  <a:pt x="1191537" y="0"/>
                </a:lnTo>
                <a:cubicBezTo>
                  <a:pt x="1264656" y="0"/>
                  <a:pt x="1323930" y="59274"/>
                  <a:pt x="1323930" y="132393"/>
                </a:cubicBezTo>
                <a:lnTo>
                  <a:pt x="1323930" y="1945656"/>
                </a:lnTo>
                <a:cubicBezTo>
                  <a:pt x="1323930" y="2018775"/>
                  <a:pt x="1264656" y="2078049"/>
                  <a:pt x="1191537" y="2078049"/>
                </a:cubicBezTo>
                <a:lnTo>
                  <a:pt x="132393" y="2078049"/>
                </a:lnTo>
                <a:cubicBezTo>
                  <a:pt x="59274" y="2078049"/>
                  <a:pt x="0" y="2018775"/>
                  <a:pt x="0" y="1945656"/>
                </a:cubicBezTo>
                <a:lnTo>
                  <a:pt x="0" y="132393"/>
                </a:lnTo>
                <a:close/>
              </a:path>
            </a:pathLst>
          </a:custGeom>
          <a:solidFill>
            <a:srgbClr val="0867CB">
              <a:hueOff val="-2213102"/>
              <a:satOff val="-1910"/>
              <a:lumOff val="-1046"/>
              <a:alphaOff val="0"/>
            </a:srgbClr>
          </a:solidFill>
          <a:ln w="12700" cap="flat" cmpd="sng" algn="ctr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53077" tIns="153077" rIns="153077" bIns="153077" numCol="1" spcCol="1270" anchor="ctr" anchorCtr="0">
            <a:noAutofit/>
          </a:bodyPr>
          <a:lstStyle/>
          <a:p>
            <a:pPr lvl="0" algn="ctr" defTabSz="1333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>
                <a:latin typeface="Times New Roman" panose="02020603050405020304" pitchFamily="18" charset="0"/>
                <a:ea typeface="Calibri" panose="020F0502020204030204" pitchFamily="34" charset="0"/>
              </a:rPr>
              <a:t>Đọc kĩ văn bản, nhận diện hệ thống luận điểm của bài viết</a:t>
            </a:r>
            <a:endParaRPr lang="en-US" sz="3000" i="1" kern="1200" dirty="0">
              <a:solidFill>
                <a:srgbClr val="FFFFFF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2" name="Freeform: Shape 11"/>
          <p:cNvSpPr/>
          <p:nvPr/>
        </p:nvSpPr>
        <p:spPr>
          <a:xfrm>
            <a:off x="5162745" y="2208957"/>
            <a:ext cx="1925886" cy="3191718"/>
          </a:xfrm>
          <a:custGeom>
            <a:avLst/>
            <a:gdLst>
              <a:gd name="connsiteX0" fmla="*/ 0 w 1323930"/>
              <a:gd name="connsiteY0" fmla="*/ 132393 h 2078049"/>
              <a:gd name="connsiteX1" fmla="*/ 132393 w 1323930"/>
              <a:gd name="connsiteY1" fmla="*/ 0 h 2078049"/>
              <a:gd name="connsiteX2" fmla="*/ 1191537 w 1323930"/>
              <a:gd name="connsiteY2" fmla="*/ 0 h 2078049"/>
              <a:gd name="connsiteX3" fmla="*/ 1323930 w 1323930"/>
              <a:gd name="connsiteY3" fmla="*/ 132393 h 2078049"/>
              <a:gd name="connsiteX4" fmla="*/ 1323930 w 1323930"/>
              <a:gd name="connsiteY4" fmla="*/ 1945656 h 2078049"/>
              <a:gd name="connsiteX5" fmla="*/ 1191537 w 1323930"/>
              <a:gd name="connsiteY5" fmla="*/ 2078049 h 2078049"/>
              <a:gd name="connsiteX6" fmla="*/ 132393 w 1323930"/>
              <a:gd name="connsiteY6" fmla="*/ 2078049 h 2078049"/>
              <a:gd name="connsiteX7" fmla="*/ 0 w 1323930"/>
              <a:gd name="connsiteY7" fmla="*/ 1945656 h 2078049"/>
              <a:gd name="connsiteX8" fmla="*/ 0 w 1323930"/>
              <a:gd name="connsiteY8" fmla="*/ 132393 h 2078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23930" h="2078049">
                <a:moveTo>
                  <a:pt x="0" y="132393"/>
                </a:moveTo>
                <a:cubicBezTo>
                  <a:pt x="0" y="59274"/>
                  <a:pt x="59274" y="0"/>
                  <a:pt x="132393" y="0"/>
                </a:cubicBezTo>
                <a:lnTo>
                  <a:pt x="1191537" y="0"/>
                </a:lnTo>
                <a:cubicBezTo>
                  <a:pt x="1264656" y="0"/>
                  <a:pt x="1323930" y="59274"/>
                  <a:pt x="1323930" y="132393"/>
                </a:cubicBezTo>
                <a:lnTo>
                  <a:pt x="1323930" y="1945656"/>
                </a:lnTo>
                <a:cubicBezTo>
                  <a:pt x="1323930" y="2018775"/>
                  <a:pt x="1264656" y="2078049"/>
                  <a:pt x="1191537" y="2078049"/>
                </a:cubicBezTo>
                <a:lnTo>
                  <a:pt x="132393" y="2078049"/>
                </a:lnTo>
                <a:cubicBezTo>
                  <a:pt x="59274" y="2078049"/>
                  <a:pt x="0" y="2018775"/>
                  <a:pt x="0" y="1945656"/>
                </a:cubicBezTo>
                <a:lnTo>
                  <a:pt x="0" y="132393"/>
                </a:lnTo>
                <a:close/>
              </a:path>
            </a:pathLst>
          </a:custGeom>
          <a:solidFill>
            <a:srgbClr val="0867CB">
              <a:hueOff val="-4426204"/>
              <a:satOff val="-3821"/>
              <a:lumOff val="-2093"/>
              <a:alphaOff val="0"/>
            </a:srgbClr>
          </a:solidFill>
          <a:ln w="12700" cap="flat" cmpd="sng" algn="ctr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53077" tIns="153077" rIns="153077" bIns="153077" numCol="1" spcCol="1270" anchor="ctr" anchorCtr="0">
            <a:noAutofit/>
          </a:bodyPr>
          <a:lstStyle/>
          <a:p>
            <a:pPr lvl="0" algn="ctr" defTabSz="1333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>
                <a:latin typeface="Times New Roman" panose="02020603050405020304" pitchFamily="18" charset="0"/>
                <a:ea typeface="Calibri" panose="020F0502020204030204" pitchFamily="34" charset="0"/>
              </a:rPr>
              <a:t>Ở mỗi luận điểm, tìm hiểu lí lẽ, dẫn chứng và cách lập luận</a:t>
            </a:r>
            <a:endParaRPr lang="en-US" sz="2800" i="1" kern="1200" dirty="0">
              <a:solidFill>
                <a:srgbClr val="FFFFFF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4" name="Freeform: Shape 13"/>
          <p:cNvSpPr/>
          <p:nvPr/>
        </p:nvSpPr>
        <p:spPr>
          <a:xfrm>
            <a:off x="7402271" y="2208957"/>
            <a:ext cx="1925886" cy="3191718"/>
          </a:xfrm>
          <a:custGeom>
            <a:avLst/>
            <a:gdLst>
              <a:gd name="connsiteX0" fmla="*/ 0 w 1323930"/>
              <a:gd name="connsiteY0" fmla="*/ 132393 h 2078049"/>
              <a:gd name="connsiteX1" fmla="*/ 132393 w 1323930"/>
              <a:gd name="connsiteY1" fmla="*/ 0 h 2078049"/>
              <a:gd name="connsiteX2" fmla="*/ 1191537 w 1323930"/>
              <a:gd name="connsiteY2" fmla="*/ 0 h 2078049"/>
              <a:gd name="connsiteX3" fmla="*/ 1323930 w 1323930"/>
              <a:gd name="connsiteY3" fmla="*/ 132393 h 2078049"/>
              <a:gd name="connsiteX4" fmla="*/ 1323930 w 1323930"/>
              <a:gd name="connsiteY4" fmla="*/ 1945656 h 2078049"/>
              <a:gd name="connsiteX5" fmla="*/ 1191537 w 1323930"/>
              <a:gd name="connsiteY5" fmla="*/ 2078049 h 2078049"/>
              <a:gd name="connsiteX6" fmla="*/ 132393 w 1323930"/>
              <a:gd name="connsiteY6" fmla="*/ 2078049 h 2078049"/>
              <a:gd name="connsiteX7" fmla="*/ 0 w 1323930"/>
              <a:gd name="connsiteY7" fmla="*/ 1945656 h 2078049"/>
              <a:gd name="connsiteX8" fmla="*/ 0 w 1323930"/>
              <a:gd name="connsiteY8" fmla="*/ 132393 h 2078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23930" h="2078049">
                <a:moveTo>
                  <a:pt x="0" y="132393"/>
                </a:moveTo>
                <a:cubicBezTo>
                  <a:pt x="0" y="59274"/>
                  <a:pt x="59274" y="0"/>
                  <a:pt x="132393" y="0"/>
                </a:cubicBezTo>
                <a:lnTo>
                  <a:pt x="1191537" y="0"/>
                </a:lnTo>
                <a:cubicBezTo>
                  <a:pt x="1264656" y="0"/>
                  <a:pt x="1323930" y="59274"/>
                  <a:pt x="1323930" y="132393"/>
                </a:cubicBezTo>
                <a:lnTo>
                  <a:pt x="1323930" y="1945656"/>
                </a:lnTo>
                <a:cubicBezTo>
                  <a:pt x="1323930" y="2018775"/>
                  <a:pt x="1264656" y="2078049"/>
                  <a:pt x="1191537" y="2078049"/>
                </a:cubicBezTo>
                <a:lnTo>
                  <a:pt x="132393" y="2078049"/>
                </a:lnTo>
                <a:cubicBezTo>
                  <a:pt x="59274" y="2078049"/>
                  <a:pt x="0" y="2018775"/>
                  <a:pt x="0" y="1945656"/>
                </a:cubicBezTo>
                <a:lnTo>
                  <a:pt x="0" y="132393"/>
                </a:lnTo>
                <a:close/>
              </a:path>
            </a:pathLst>
          </a:custGeom>
          <a:solidFill>
            <a:srgbClr val="0867CB">
              <a:hueOff val="-6639306"/>
              <a:satOff val="-5732"/>
              <a:lumOff val="-3140"/>
              <a:alphaOff val="0"/>
            </a:srgbClr>
          </a:solidFill>
          <a:ln w="12700" cap="flat" cmpd="sng" algn="ctr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53077" tIns="153077" rIns="153077" bIns="153077" numCol="1" spcCol="1270" anchor="ctr" anchorCtr="0">
            <a:noAutofit/>
          </a:bodyPr>
          <a:lstStyle/>
          <a:p>
            <a:pPr lvl="0" algn="ctr" defTabSz="1333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Rút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mục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đích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quan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điểm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;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tác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yếu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tố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biểu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2800" i="1" kern="1200" dirty="0">
              <a:solidFill>
                <a:srgbClr val="FFFFFF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6" name="Freeform: Shape 15"/>
          <p:cNvSpPr/>
          <p:nvPr/>
        </p:nvSpPr>
        <p:spPr>
          <a:xfrm>
            <a:off x="9641798" y="2208957"/>
            <a:ext cx="1925886" cy="3191718"/>
          </a:xfrm>
          <a:custGeom>
            <a:avLst/>
            <a:gdLst>
              <a:gd name="connsiteX0" fmla="*/ 0 w 1323930"/>
              <a:gd name="connsiteY0" fmla="*/ 132393 h 1959006"/>
              <a:gd name="connsiteX1" fmla="*/ 132393 w 1323930"/>
              <a:gd name="connsiteY1" fmla="*/ 0 h 1959006"/>
              <a:gd name="connsiteX2" fmla="*/ 1191537 w 1323930"/>
              <a:gd name="connsiteY2" fmla="*/ 0 h 1959006"/>
              <a:gd name="connsiteX3" fmla="*/ 1323930 w 1323930"/>
              <a:gd name="connsiteY3" fmla="*/ 132393 h 1959006"/>
              <a:gd name="connsiteX4" fmla="*/ 1323930 w 1323930"/>
              <a:gd name="connsiteY4" fmla="*/ 1826613 h 1959006"/>
              <a:gd name="connsiteX5" fmla="*/ 1191537 w 1323930"/>
              <a:gd name="connsiteY5" fmla="*/ 1959006 h 1959006"/>
              <a:gd name="connsiteX6" fmla="*/ 132393 w 1323930"/>
              <a:gd name="connsiteY6" fmla="*/ 1959006 h 1959006"/>
              <a:gd name="connsiteX7" fmla="*/ 0 w 1323930"/>
              <a:gd name="connsiteY7" fmla="*/ 1826613 h 1959006"/>
              <a:gd name="connsiteX8" fmla="*/ 0 w 1323930"/>
              <a:gd name="connsiteY8" fmla="*/ 132393 h 1959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23930" h="1959006">
                <a:moveTo>
                  <a:pt x="0" y="132393"/>
                </a:moveTo>
                <a:cubicBezTo>
                  <a:pt x="0" y="59274"/>
                  <a:pt x="59274" y="0"/>
                  <a:pt x="132393" y="0"/>
                </a:cubicBezTo>
                <a:lnTo>
                  <a:pt x="1191537" y="0"/>
                </a:lnTo>
                <a:cubicBezTo>
                  <a:pt x="1264656" y="0"/>
                  <a:pt x="1323930" y="59274"/>
                  <a:pt x="1323930" y="132393"/>
                </a:cubicBezTo>
                <a:lnTo>
                  <a:pt x="1323930" y="1826613"/>
                </a:lnTo>
                <a:cubicBezTo>
                  <a:pt x="1323930" y="1899732"/>
                  <a:pt x="1264656" y="1959006"/>
                  <a:pt x="1191537" y="1959006"/>
                </a:cubicBezTo>
                <a:lnTo>
                  <a:pt x="132393" y="1959006"/>
                </a:lnTo>
                <a:cubicBezTo>
                  <a:pt x="59274" y="1959006"/>
                  <a:pt x="0" y="1899732"/>
                  <a:pt x="0" y="1826613"/>
                </a:cubicBezTo>
                <a:lnTo>
                  <a:pt x="0" y="132393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12700" cap="flat" cmpd="sng" algn="ctr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53077" tIns="153077" rIns="153077" bIns="153077" numCol="1" spcCol="1270" anchor="ctr" anchorCtr="0">
            <a:noAutofit/>
          </a:bodyPr>
          <a:lstStyle/>
          <a:p>
            <a:pPr lvl="0" algn="ctr" defTabSz="1333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>
                <a:latin typeface="Times New Roman" panose="02020603050405020304" pitchFamily="18" charset="0"/>
                <a:ea typeface="Calibri" panose="020F0502020204030204" pitchFamily="34" charset="0"/>
              </a:rPr>
              <a:t>Chú ý liên hệ với bối cảnh lịch sử, văn hoá, xã hội để hiểu sâu sắc văn bản.</a:t>
            </a:r>
            <a:endParaRPr lang="en-US" sz="2800" i="1" kern="1200" dirty="0">
              <a:solidFill>
                <a:srgbClr val="FFFFFF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43" name="Freeform: Shape 42"/>
          <p:cNvSpPr/>
          <p:nvPr/>
        </p:nvSpPr>
        <p:spPr>
          <a:xfrm>
            <a:off x="1467000" y="1735238"/>
            <a:ext cx="9208366" cy="286688"/>
          </a:xfrm>
          <a:custGeom>
            <a:avLst/>
            <a:gdLst>
              <a:gd name="connsiteX0" fmla="*/ 84868 w 9208366"/>
              <a:gd name="connsiteY0" fmla="*/ 0 h 286688"/>
              <a:gd name="connsiteX1" fmla="*/ 9160431 w 9208366"/>
              <a:gd name="connsiteY1" fmla="*/ 0 h 286688"/>
              <a:gd name="connsiteX2" fmla="*/ 9160431 w 9208366"/>
              <a:gd name="connsiteY2" fmla="*/ 45719 h 286688"/>
              <a:gd name="connsiteX3" fmla="*/ 9156983 w 9208366"/>
              <a:gd name="connsiteY3" fmla="*/ 45719 h 286688"/>
              <a:gd name="connsiteX4" fmla="*/ 9156983 w 9208366"/>
              <a:gd name="connsiteY4" fmla="*/ 183922 h 286688"/>
              <a:gd name="connsiteX5" fmla="*/ 9208366 w 9208366"/>
              <a:gd name="connsiteY5" fmla="*/ 183922 h 286688"/>
              <a:gd name="connsiteX6" fmla="*/ 9105600 w 9208366"/>
              <a:gd name="connsiteY6" fmla="*/ 286688 h 286688"/>
              <a:gd name="connsiteX7" fmla="*/ 9002834 w 9208366"/>
              <a:gd name="connsiteY7" fmla="*/ 183922 h 286688"/>
              <a:gd name="connsiteX8" fmla="*/ 9054217 w 9208366"/>
              <a:gd name="connsiteY8" fmla="*/ 183922 h 286688"/>
              <a:gd name="connsiteX9" fmla="*/ 9054217 w 9208366"/>
              <a:gd name="connsiteY9" fmla="*/ 45719 h 286688"/>
              <a:gd name="connsiteX10" fmla="*/ 6906275 w 9208366"/>
              <a:gd name="connsiteY10" fmla="*/ 45719 h 286688"/>
              <a:gd name="connsiteX11" fmla="*/ 6906275 w 9208366"/>
              <a:gd name="connsiteY11" fmla="*/ 183922 h 286688"/>
              <a:gd name="connsiteX12" fmla="*/ 6957658 w 9208366"/>
              <a:gd name="connsiteY12" fmla="*/ 183922 h 286688"/>
              <a:gd name="connsiteX13" fmla="*/ 6854892 w 9208366"/>
              <a:gd name="connsiteY13" fmla="*/ 286688 h 286688"/>
              <a:gd name="connsiteX14" fmla="*/ 6752126 w 9208366"/>
              <a:gd name="connsiteY14" fmla="*/ 183922 h 286688"/>
              <a:gd name="connsiteX15" fmla="*/ 6803509 w 9208366"/>
              <a:gd name="connsiteY15" fmla="*/ 183922 h 286688"/>
              <a:gd name="connsiteX16" fmla="*/ 6803509 w 9208366"/>
              <a:gd name="connsiteY16" fmla="*/ 45719 h 286688"/>
              <a:gd name="connsiteX17" fmla="*/ 4655567 w 9208366"/>
              <a:gd name="connsiteY17" fmla="*/ 45719 h 286688"/>
              <a:gd name="connsiteX18" fmla="*/ 4655567 w 9208366"/>
              <a:gd name="connsiteY18" fmla="*/ 183922 h 286688"/>
              <a:gd name="connsiteX19" fmla="*/ 4706950 w 9208366"/>
              <a:gd name="connsiteY19" fmla="*/ 183922 h 286688"/>
              <a:gd name="connsiteX20" fmla="*/ 4604184 w 9208366"/>
              <a:gd name="connsiteY20" fmla="*/ 286688 h 286688"/>
              <a:gd name="connsiteX21" fmla="*/ 4501418 w 9208366"/>
              <a:gd name="connsiteY21" fmla="*/ 183922 h 286688"/>
              <a:gd name="connsiteX22" fmla="*/ 4552801 w 9208366"/>
              <a:gd name="connsiteY22" fmla="*/ 183922 h 286688"/>
              <a:gd name="connsiteX23" fmla="*/ 4552801 w 9208366"/>
              <a:gd name="connsiteY23" fmla="*/ 45719 h 286688"/>
              <a:gd name="connsiteX24" fmla="*/ 2404859 w 9208366"/>
              <a:gd name="connsiteY24" fmla="*/ 45719 h 286688"/>
              <a:gd name="connsiteX25" fmla="*/ 2404859 w 9208366"/>
              <a:gd name="connsiteY25" fmla="*/ 183922 h 286688"/>
              <a:gd name="connsiteX26" fmla="*/ 2456242 w 9208366"/>
              <a:gd name="connsiteY26" fmla="*/ 183922 h 286688"/>
              <a:gd name="connsiteX27" fmla="*/ 2353476 w 9208366"/>
              <a:gd name="connsiteY27" fmla="*/ 286688 h 286688"/>
              <a:gd name="connsiteX28" fmla="*/ 2250709 w 9208366"/>
              <a:gd name="connsiteY28" fmla="*/ 183922 h 286688"/>
              <a:gd name="connsiteX29" fmla="*/ 2302093 w 9208366"/>
              <a:gd name="connsiteY29" fmla="*/ 183922 h 286688"/>
              <a:gd name="connsiteX30" fmla="*/ 2302093 w 9208366"/>
              <a:gd name="connsiteY30" fmla="*/ 45719 h 286688"/>
              <a:gd name="connsiteX31" fmla="*/ 154150 w 9208366"/>
              <a:gd name="connsiteY31" fmla="*/ 45719 h 286688"/>
              <a:gd name="connsiteX32" fmla="*/ 154150 w 9208366"/>
              <a:gd name="connsiteY32" fmla="*/ 183922 h 286688"/>
              <a:gd name="connsiteX33" fmla="*/ 205533 w 9208366"/>
              <a:gd name="connsiteY33" fmla="*/ 183922 h 286688"/>
              <a:gd name="connsiteX34" fmla="*/ 102767 w 9208366"/>
              <a:gd name="connsiteY34" fmla="*/ 286688 h 286688"/>
              <a:gd name="connsiteX35" fmla="*/ 0 w 9208366"/>
              <a:gd name="connsiteY35" fmla="*/ 183922 h 286688"/>
              <a:gd name="connsiteX36" fmla="*/ 51383 w 9208366"/>
              <a:gd name="connsiteY36" fmla="*/ 183922 h 286688"/>
              <a:gd name="connsiteX37" fmla="*/ 51383 w 9208366"/>
              <a:gd name="connsiteY37" fmla="*/ 11672 h 286688"/>
              <a:gd name="connsiteX38" fmla="*/ 84868 w 9208366"/>
              <a:gd name="connsiteY38" fmla="*/ 11672 h 286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9208366" h="286688">
                <a:moveTo>
                  <a:pt x="84868" y="0"/>
                </a:moveTo>
                <a:lnTo>
                  <a:pt x="9160431" y="0"/>
                </a:lnTo>
                <a:lnTo>
                  <a:pt x="9160431" y="45719"/>
                </a:lnTo>
                <a:lnTo>
                  <a:pt x="9156983" y="45719"/>
                </a:lnTo>
                <a:lnTo>
                  <a:pt x="9156983" y="183922"/>
                </a:lnTo>
                <a:lnTo>
                  <a:pt x="9208366" y="183922"/>
                </a:lnTo>
                <a:lnTo>
                  <a:pt x="9105600" y="286688"/>
                </a:lnTo>
                <a:lnTo>
                  <a:pt x="9002834" y="183922"/>
                </a:lnTo>
                <a:lnTo>
                  <a:pt x="9054217" y="183922"/>
                </a:lnTo>
                <a:lnTo>
                  <a:pt x="9054217" y="45719"/>
                </a:lnTo>
                <a:lnTo>
                  <a:pt x="6906275" y="45719"/>
                </a:lnTo>
                <a:lnTo>
                  <a:pt x="6906275" y="183922"/>
                </a:lnTo>
                <a:lnTo>
                  <a:pt x="6957658" y="183922"/>
                </a:lnTo>
                <a:lnTo>
                  <a:pt x="6854892" y="286688"/>
                </a:lnTo>
                <a:lnTo>
                  <a:pt x="6752126" y="183922"/>
                </a:lnTo>
                <a:lnTo>
                  <a:pt x="6803509" y="183922"/>
                </a:lnTo>
                <a:lnTo>
                  <a:pt x="6803509" y="45719"/>
                </a:lnTo>
                <a:lnTo>
                  <a:pt x="4655567" y="45719"/>
                </a:lnTo>
                <a:lnTo>
                  <a:pt x="4655567" y="183922"/>
                </a:lnTo>
                <a:lnTo>
                  <a:pt x="4706950" y="183922"/>
                </a:lnTo>
                <a:lnTo>
                  <a:pt x="4604184" y="286688"/>
                </a:lnTo>
                <a:lnTo>
                  <a:pt x="4501418" y="183922"/>
                </a:lnTo>
                <a:lnTo>
                  <a:pt x="4552801" y="183922"/>
                </a:lnTo>
                <a:lnTo>
                  <a:pt x="4552801" y="45719"/>
                </a:lnTo>
                <a:lnTo>
                  <a:pt x="2404859" y="45719"/>
                </a:lnTo>
                <a:lnTo>
                  <a:pt x="2404859" y="183922"/>
                </a:lnTo>
                <a:lnTo>
                  <a:pt x="2456242" y="183922"/>
                </a:lnTo>
                <a:lnTo>
                  <a:pt x="2353476" y="286688"/>
                </a:lnTo>
                <a:lnTo>
                  <a:pt x="2250709" y="183922"/>
                </a:lnTo>
                <a:lnTo>
                  <a:pt x="2302093" y="183922"/>
                </a:lnTo>
                <a:lnTo>
                  <a:pt x="2302093" y="45719"/>
                </a:lnTo>
                <a:lnTo>
                  <a:pt x="154150" y="45719"/>
                </a:lnTo>
                <a:lnTo>
                  <a:pt x="154150" y="183922"/>
                </a:lnTo>
                <a:lnTo>
                  <a:pt x="205533" y="183922"/>
                </a:lnTo>
                <a:lnTo>
                  <a:pt x="102767" y="286688"/>
                </a:lnTo>
                <a:lnTo>
                  <a:pt x="0" y="183922"/>
                </a:lnTo>
                <a:lnTo>
                  <a:pt x="51383" y="183922"/>
                </a:lnTo>
                <a:lnTo>
                  <a:pt x="51383" y="11672"/>
                </a:lnTo>
                <a:lnTo>
                  <a:pt x="84868" y="11672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4" name="Heart 43"/>
          <p:cNvSpPr/>
          <p:nvPr/>
        </p:nvSpPr>
        <p:spPr>
          <a:xfrm>
            <a:off x="5838954" y="1515036"/>
            <a:ext cx="464457" cy="227626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4" grpId="0" animBg="1"/>
      <p:bldP spid="1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401"/>
          <a:stretch>
            <a:fillRect/>
          </a:stretch>
        </p:blipFill>
        <p:spPr>
          <a:xfrm flipV="1">
            <a:off x="0" y="-1499074"/>
            <a:ext cx="12192000" cy="381410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401"/>
          <a:stretch>
            <a:fillRect/>
          </a:stretch>
        </p:blipFill>
        <p:spPr>
          <a:xfrm>
            <a:off x="0" y="4537530"/>
            <a:ext cx="12192000" cy="381410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19573">
            <a:off x="5570734" y="5485993"/>
            <a:ext cx="1050530" cy="122316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2615" y="5594211"/>
            <a:ext cx="872706" cy="90560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12" y="4950948"/>
            <a:ext cx="1011525" cy="109606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0523" y="-216588"/>
            <a:ext cx="1328172" cy="12294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192" y="956919"/>
            <a:ext cx="768690" cy="77929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89968">
            <a:off x="-785731" y="26263"/>
            <a:ext cx="1384521" cy="76342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7490" y="-935402"/>
            <a:ext cx="6858000" cy="685800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3036190" y="2963033"/>
            <a:ext cx="659832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5000" b="1" i="0" u="none" strike="noStrike" kern="1200" cap="none" spc="0" normalizeH="0" baseline="0" noProof="0">
                <a:ln>
                  <a:noFill/>
                </a:ln>
                <a:solidFill>
                  <a:srgbClr val="0670EB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LUYỆN TẬP</a:t>
            </a:r>
            <a:endParaRPr kumimoji="0" lang="zh-CN" altLang="en-US" sz="5000" b="1" i="0" u="none" strike="noStrike" kern="1200" cap="none" spc="0" normalizeH="0" baseline="0" noProof="0" dirty="0">
              <a:ln>
                <a:noFill/>
              </a:ln>
              <a:solidFill>
                <a:srgbClr val="0670EB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3" name="Freeform: Shape 1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5400000">
            <a:off x="-53661" y="63892"/>
            <a:ext cx="2222198" cy="2133710"/>
          </a:xfrm>
          <a:custGeom>
            <a:avLst/>
            <a:gdLst>
              <a:gd name="connsiteX0" fmla="*/ 0 w 2222198"/>
              <a:gd name="connsiteY0" fmla="*/ 0 h 2133710"/>
              <a:gd name="connsiteX1" fmla="*/ 44227 w 2222198"/>
              <a:gd name="connsiteY1" fmla="*/ 2234 h 2133710"/>
              <a:gd name="connsiteX2" fmla="*/ 2193454 w 2222198"/>
              <a:gd name="connsiteY2" fmla="*/ 1945372 h 2133710"/>
              <a:gd name="connsiteX3" fmla="*/ 2222198 w 2222198"/>
              <a:gd name="connsiteY3" fmla="*/ 2133710 h 2133710"/>
              <a:gd name="connsiteX4" fmla="*/ 1394653 w 2222198"/>
              <a:gd name="connsiteY4" fmla="*/ 2133710 h 2133710"/>
              <a:gd name="connsiteX5" fmla="*/ 1391100 w 2222198"/>
              <a:gd name="connsiteY5" fmla="*/ 2110427 h 2133710"/>
              <a:gd name="connsiteX6" fmla="*/ 122376 w 2222198"/>
              <a:gd name="connsiteY6" fmla="*/ 841704 h 2133710"/>
              <a:gd name="connsiteX7" fmla="*/ 0 w 2222198"/>
              <a:gd name="connsiteY7" fmla="*/ 823027 h 2133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22198" h="2133710">
                <a:moveTo>
                  <a:pt x="0" y="0"/>
                </a:moveTo>
                <a:lnTo>
                  <a:pt x="44227" y="2234"/>
                </a:lnTo>
                <a:cubicBezTo>
                  <a:pt x="1114682" y="110944"/>
                  <a:pt x="1981368" y="908934"/>
                  <a:pt x="2193454" y="1945372"/>
                </a:cubicBezTo>
                <a:lnTo>
                  <a:pt x="2222198" y="2133710"/>
                </a:lnTo>
                <a:lnTo>
                  <a:pt x="1394653" y="2133710"/>
                </a:lnTo>
                <a:lnTo>
                  <a:pt x="1391100" y="2110427"/>
                </a:lnTo>
                <a:cubicBezTo>
                  <a:pt x="1260786" y="1473602"/>
                  <a:pt x="759202" y="972017"/>
                  <a:pt x="122376" y="841704"/>
                </a:cubicBezTo>
                <a:lnTo>
                  <a:pt x="0" y="823027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9195" y="44087"/>
            <a:ext cx="1753015" cy="191663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5" name="Right Triangle 14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3500000">
            <a:off x="-265271" y="2673521"/>
            <a:ext cx="568289" cy="568289"/>
          </a:xfrm>
          <a:prstGeom prst="rtTriangle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>
            <a:grpSpLocks noGrp="1" noRot="1" noChangeAspect="1" noMove="1" noResize="1" noUngrp="1"/>
          </p:cNvGrpSpPr>
          <p:nvPr/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8" name="Straight Connector 17"/>
            <p:cNvCxnSpPr/>
            <p:nvPr/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Picture 3" descr="Colored pencils inside a pencil holder which is on top of a wood table"/>
          <p:cNvPicPr>
            <a:picLocks noChangeAspect="1"/>
          </p:cNvPicPr>
          <p:nvPr/>
        </p:nvPicPr>
        <p:blipFill rotWithShape="1">
          <a:blip r:embed="rId2"/>
          <a:srcRect l="41477" r="-1" b="-1"/>
          <a:stretch>
            <a:fillRect/>
          </a:stretch>
        </p:blipFill>
        <p:spPr>
          <a:xfrm>
            <a:off x="6189156" y="-3440"/>
            <a:ext cx="6015813" cy="6861439"/>
          </a:xfrm>
          <a:prstGeom prst="rect">
            <a:avLst/>
          </a:prstGeom>
        </p:spPr>
      </p:pic>
      <p:sp>
        <p:nvSpPr>
          <p:cNvPr id="5" name="Title 1"/>
          <p:cNvSpPr txBox="1"/>
          <p:nvPr/>
        </p:nvSpPr>
        <p:spPr>
          <a:xfrm>
            <a:off x="808691" y="519638"/>
            <a:ext cx="10561918" cy="2498597"/>
          </a:xfrm>
          <a:prstGeom prst="rect">
            <a:avLst/>
          </a:prstGeom>
        </p:spPr>
        <p:txBody>
          <a:bodyPr lIns="109728" tIns="109728" rIns="109728" bIns="91440" anchor="ctr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8800" kern="1200" spc="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sz="5400" dirty="0">
                <a:solidFill>
                  <a:schemeClr val="accent6">
                    <a:lumMod val="50000"/>
                  </a:schemeClr>
                </a:solidFill>
                <a:latin typeface="Modern Love"/>
              </a:rPr>
              <a:t>NAM QUỐC SƠN HÀ</a:t>
            </a:r>
            <a:endParaRPr lang="en-US" sz="5400" dirty="0">
              <a:solidFill>
                <a:schemeClr val="accent6">
                  <a:lumMod val="50000"/>
                </a:schemeClr>
              </a:solidFill>
              <a:latin typeface="Modern Love"/>
            </a:endParaRPr>
          </a:p>
          <a:p>
            <a:pPr algn="ctr">
              <a:defRPr/>
            </a:pPr>
            <a:r>
              <a:rPr lang="en-US" sz="5400" dirty="0" err="1">
                <a:solidFill>
                  <a:srgbClr val="002060"/>
                </a:solidFill>
                <a:latin typeface="Modern Love"/>
              </a:rPr>
              <a:t>Bài</a:t>
            </a:r>
            <a:r>
              <a:rPr lang="en-US" sz="5400" dirty="0">
                <a:solidFill>
                  <a:srgbClr val="002060"/>
                </a:solidFill>
                <a:latin typeface="Modern Love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Modern Love"/>
              </a:rPr>
              <a:t>thơ</a:t>
            </a:r>
            <a:r>
              <a:rPr lang="en-US" sz="5400" dirty="0">
                <a:solidFill>
                  <a:srgbClr val="002060"/>
                </a:solidFill>
                <a:latin typeface="Modern Love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Modern Love"/>
              </a:rPr>
              <a:t>thần</a:t>
            </a:r>
            <a:r>
              <a:rPr lang="en-US" sz="5400" dirty="0">
                <a:solidFill>
                  <a:srgbClr val="002060"/>
                </a:solidFill>
                <a:latin typeface="Modern Love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Modern Love"/>
              </a:rPr>
              <a:t>khẳng</a:t>
            </a:r>
            <a:r>
              <a:rPr lang="en-US" sz="5400" dirty="0">
                <a:solidFill>
                  <a:srgbClr val="002060"/>
                </a:solidFill>
                <a:latin typeface="Modern Love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Modern Love"/>
              </a:rPr>
              <a:t>định</a:t>
            </a:r>
            <a:r>
              <a:rPr lang="en-US" sz="5400" dirty="0">
                <a:solidFill>
                  <a:srgbClr val="002060"/>
                </a:solidFill>
                <a:latin typeface="Modern Love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Modern Love"/>
              </a:rPr>
              <a:t>chân</a:t>
            </a:r>
            <a:r>
              <a:rPr lang="en-US" sz="5400" dirty="0">
                <a:solidFill>
                  <a:srgbClr val="002060"/>
                </a:solidFill>
                <a:latin typeface="Modern Love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Modern Love"/>
              </a:rPr>
              <a:t>lí</a:t>
            </a:r>
            <a:r>
              <a:rPr lang="en-US" sz="5400" dirty="0">
                <a:solidFill>
                  <a:srgbClr val="002060"/>
                </a:solidFill>
                <a:latin typeface="Modern Love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Modern Love"/>
              </a:rPr>
              <a:t>độc</a:t>
            </a:r>
            <a:r>
              <a:rPr lang="en-US" sz="5400" dirty="0">
                <a:solidFill>
                  <a:srgbClr val="002060"/>
                </a:solidFill>
                <a:latin typeface="Modern Love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Modern Love"/>
              </a:rPr>
              <a:t>lập</a:t>
            </a:r>
            <a:r>
              <a:rPr lang="en-US" sz="5400" dirty="0">
                <a:solidFill>
                  <a:srgbClr val="002060"/>
                </a:solidFill>
                <a:latin typeface="Modern Love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Modern Love"/>
              </a:rPr>
              <a:t>của</a:t>
            </a:r>
            <a:r>
              <a:rPr lang="en-US" sz="5400" dirty="0">
                <a:solidFill>
                  <a:srgbClr val="002060"/>
                </a:solidFill>
                <a:latin typeface="Modern Love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Modern Love"/>
              </a:rPr>
              <a:t>đất</a:t>
            </a:r>
            <a:r>
              <a:rPr lang="en-US" sz="5400" dirty="0">
                <a:solidFill>
                  <a:srgbClr val="002060"/>
                </a:solidFill>
                <a:latin typeface="Modern Love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Modern Love"/>
              </a:rPr>
              <a:t>nước</a:t>
            </a:r>
            <a:endParaRPr lang="en-US" sz="5400" dirty="0">
              <a:solidFill>
                <a:srgbClr val="002060"/>
              </a:solidFill>
              <a:latin typeface="Modern Love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77977" y="3036341"/>
            <a:ext cx="52186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Theo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Nguyễn</a:t>
            </a:r>
            <a:r>
              <a:rPr lang="en-US" sz="3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Hữu</a:t>
            </a:r>
            <a:r>
              <a:rPr lang="en-US" sz="3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Sơn</a:t>
            </a:r>
            <a:r>
              <a:rPr lang="en-US" sz="3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-</a:t>
            </a:r>
            <a:endParaRPr lang="en-US" sz="36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7598" y="3779559"/>
            <a:ext cx="3948752" cy="28059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honeycomb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 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11118533" y="918266"/>
            <a:ext cx="706127" cy="5863534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Freeform 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11117879" y="643467"/>
            <a:ext cx="420307" cy="5668919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638387" y="643467"/>
            <a:ext cx="10933503" cy="5391944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1"/>
            </a:solidFill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reeform 29"/>
          <p:cNvSpPr/>
          <p:nvPr/>
        </p:nvSpPr>
        <p:spPr>
          <a:xfrm>
            <a:off x="0" y="-19770"/>
            <a:ext cx="12192000" cy="717831"/>
          </a:xfrm>
          <a:custGeom>
            <a:avLst/>
            <a:gdLst>
              <a:gd name="connsiteX0" fmla="*/ 0 w 12192000"/>
              <a:gd name="connsiteY0" fmla="*/ 0 h 717831"/>
              <a:gd name="connsiteX1" fmla="*/ 12192000 w 12192000"/>
              <a:gd name="connsiteY1" fmla="*/ 0 h 717831"/>
              <a:gd name="connsiteX2" fmla="*/ 12192000 w 12192000"/>
              <a:gd name="connsiteY2" fmla="*/ 717831 h 717831"/>
              <a:gd name="connsiteX3" fmla="*/ 11511351 w 12192000"/>
              <a:gd name="connsiteY3" fmla="*/ 717831 h 717831"/>
              <a:gd name="connsiteX4" fmla="*/ 11518490 w 12192000"/>
              <a:gd name="connsiteY4" fmla="*/ 682468 h 717831"/>
              <a:gd name="connsiteX5" fmla="*/ 11518490 w 12192000"/>
              <a:gd name="connsiteY5" fmla="*/ 177649 h 717831"/>
              <a:gd name="connsiteX6" fmla="*/ 11392281 w 12192000"/>
              <a:gd name="connsiteY6" fmla="*/ 51440 h 717831"/>
              <a:gd name="connsiteX7" fmla="*/ 1645293 w 12192000"/>
              <a:gd name="connsiteY7" fmla="*/ 51440 h 717831"/>
              <a:gd name="connsiteX8" fmla="*/ 1519084 w 12192000"/>
              <a:gd name="connsiteY8" fmla="*/ 177649 h 717831"/>
              <a:gd name="connsiteX9" fmla="*/ 1519084 w 12192000"/>
              <a:gd name="connsiteY9" fmla="*/ 682468 h 717831"/>
              <a:gd name="connsiteX10" fmla="*/ 1526223 w 12192000"/>
              <a:gd name="connsiteY10" fmla="*/ 717831 h 717831"/>
              <a:gd name="connsiteX11" fmla="*/ 0 w 12192000"/>
              <a:gd name="connsiteY11" fmla="*/ 717831 h 717831"/>
              <a:gd name="connsiteX12" fmla="*/ 0 w 12192000"/>
              <a:gd name="connsiteY12" fmla="*/ 0 h 71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717831">
                <a:moveTo>
                  <a:pt x="0" y="0"/>
                </a:moveTo>
                <a:lnTo>
                  <a:pt x="12192000" y="0"/>
                </a:lnTo>
                <a:lnTo>
                  <a:pt x="12192000" y="717831"/>
                </a:lnTo>
                <a:lnTo>
                  <a:pt x="11511351" y="717831"/>
                </a:lnTo>
                <a:lnTo>
                  <a:pt x="11518490" y="682468"/>
                </a:lnTo>
                <a:lnTo>
                  <a:pt x="11518490" y="177649"/>
                </a:lnTo>
                <a:cubicBezTo>
                  <a:pt x="11518490" y="107946"/>
                  <a:pt x="11461984" y="51440"/>
                  <a:pt x="11392281" y="51440"/>
                </a:cubicBezTo>
                <a:lnTo>
                  <a:pt x="1645293" y="51440"/>
                </a:lnTo>
                <a:cubicBezTo>
                  <a:pt x="1575590" y="51440"/>
                  <a:pt x="1519084" y="107946"/>
                  <a:pt x="1519084" y="177649"/>
                </a:cubicBezTo>
                <a:lnTo>
                  <a:pt x="1519084" y="682468"/>
                </a:lnTo>
                <a:lnTo>
                  <a:pt x="1526223" y="717831"/>
                </a:lnTo>
                <a:lnTo>
                  <a:pt x="0" y="717831"/>
                </a:lnTo>
                <a:lnTo>
                  <a:pt x="0" y="0"/>
                </a:lnTo>
                <a:close/>
              </a:path>
            </a:pathLst>
          </a:custGeom>
          <a:solidFill>
            <a:srgbClr val="FFC000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reeform 21"/>
          <p:cNvSpPr/>
          <p:nvPr/>
        </p:nvSpPr>
        <p:spPr>
          <a:xfrm>
            <a:off x="1511475" y="609728"/>
            <a:ext cx="9985128" cy="90846"/>
          </a:xfrm>
          <a:custGeom>
            <a:avLst/>
            <a:gdLst>
              <a:gd name="connsiteX0" fmla="*/ 0 w 9985128"/>
              <a:gd name="connsiteY0" fmla="*/ 0 h 90846"/>
              <a:gd name="connsiteX1" fmla="*/ 9985128 w 9985128"/>
              <a:gd name="connsiteY1" fmla="*/ 0 h 90846"/>
              <a:gd name="connsiteX2" fmla="*/ 9982349 w 9985128"/>
              <a:gd name="connsiteY2" fmla="*/ 13763 h 90846"/>
              <a:gd name="connsiteX3" fmla="*/ 9866058 w 9985128"/>
              <a:gd name="connsiteY3" fmla="*/ 90846 h 90846"/>
              <a:gd name="connsiteX4" fmla="*/ 119070 w 9985128"/>
              <a:gd name="connsiteY4" fmla="*/ 90846 h 90846"/>
              <a:gd name="connsiteX5" fmla="*/ 2779 w 9985128"/>
              <a:gd name="connsiteY5" fmla="*/ 13763 h 90846"/>
              <a:gd name="connsiteX6" fmla="*/ 0 w 9985128"/>
              <a:gd name="connsiteY6" fmla="*/ 0 h 90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985128" h="90846">
                <a:moveTo>
                  <a:pt x="0" y="0"/>
                </a:moveTo>
                <a:lnTo>
                  <a:pt x="9985128" y="0"/>
                </a:lnTo>
                <a:lnTo>
                  <a:pt x="9982349" y="13763"/>
                </a:lnTo>
                <a:cubicBezTo>
                  <a:pt x="9963189" y="59061"/>
                  <a:pt x="9918335" y="90846"/>
                  <a:pt x="9866058" y="90846"/>
                </a:cubicBezTo>
                <a:lnTo>
                  <a:pt x="119070" y="90846"/>
                </a:lnTo>
                <a:cubicBezTo>
                  <a:pt x="66793" y="90846"/>
                  <a:pt x="21939" y="59061"/>
                  <a:pt x="2779" y="13763"/>
                </a:cubicBez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ounded Rectangle 13"/>
          <p:cNvSpPr/>
          <p:nvPr/>
        </p:nvSpPr>
        <p:spPr>
          <a:xfrm>
            <a:off x="613096" y="-93721"/>
            <a:ext cx="841432" cy="819762"/>
          </a:xfrm>
          <a:prstGeom prst="roundRect">
            <a:avLst>
              <a:gd name="adj" fmla="val 50000"/>
            </a:avLst>
          </a:prstGeom>
          <a:solidFill>
            <a:srgbClr val="FFC000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46648" y="24953"/>
            <a:ext cx="609361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LUYỆN TẬP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60400" y="837912"/>
            <a:ext cx="10845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1.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tập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1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Oval 32"/>
          <p:cNvSpPr/>
          <p:nvPr/>
        </p:nvSpPr>
        <p:spPr>
          <a:xfrm>
            <a:off x="1378522" y="1813202"/>
            <a:ext cx="10118081" cy="3135048"/>
          </a:xfrm>
          <a:prstGeom prst="ellipse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19069" y="2405053"/>
            <a:ext cx="8307906" cy="22770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Ở</a:t>
            </a:r>
            <a:r>
              <a:rPr kumimoji="0" lang="en-US" sz="2800" b="0" i="0" u="none" strike="noStrike" kern="1200" cap="none" spc="-1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đoạn</a:t>
            </a:r>
            <a:r>
              <a:rPr kumimoji="0" lang="en-US" sz="2800" b="0" i="0" u="none" strike="noStrike" kern="1200" cap="none" spc="-1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văn</a:t>
            </a:r>
            <a:r>
              <a:rPr kumimoji="0" lang="en-US" sz="2800" b="0" i="0" u="none" strike="noStrike" kern="1200" cap="none" spc="-1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đầu</a:t>
            </a:r>
            <a:r>
              <a:rPr kumimoji="0" lang="en-US" sz="2800" b="0" i="0" u="none" strike="noStrike" kern="1200" cap="none" spc="-1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tiên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,</a:t>
            </a:r>
            <a:r>
              <a:rPr kumimoji="0" lang="en-US" sz="2800" b="0" i="0" u="none" strike="noStrike" kern="1200" cap="none" spc="-1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tác</a:t>
            </a:r>
            <a:r>
              <a:rPr kumimoji="0" lang="en-US" sz="2800" b="0" i="0" u="none" strike="noStrike" kern="1200" cap="none" spc="-1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gia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̉</a:t>
            </a:r>
            <a:r>
              <a:rPr kumimoji="0" lang="en-US" sz="2800" b="0" i="0" u="none" strike="noStrike" kern="1200" cap="none" spc="-1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đê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̀</a:t>
            </a:r>
            <a:r>
              <a:rPr kumimoji="0" lang="en-US" sz="2800" b="0" i="0" u="none" strike="noStrike" kern="1200" cap="none" spc="-1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cập</a:t>
            </a:r>
            <a:r>
              <a:rPr kumimoji="0" lang="en-US" sz="2800" b="0" i="0" u="none" strike="noStrike" kern="1200" cap="none" spc="-1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đến</a:t>
            </a:r>
            <a:r>
              <a:rPr kumimoji="0" lang="en-US" sz="2800" b="0" i="0" u="none" strike="noStrike" kern="1200" cap="none" spc="-1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sư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̣</a:t>
            </a:r>
            <a:r>
              <a:rPr kumimoji="0" lang="en-US" sz="2800" b="0" i="0" u="none" strike="noStrike" kern="1200" cap="none" spc="-1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phân</a:t>
            </a:r>
            <a:r>
              <a:rPr kumimoji="0" lang="en-US" sz="2800" b="0" i="0" u="none" strike="noStrike" kern="1200" cap="none" spc="-1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biệt</a:t>
            </a:r>
            <a:r>
              <a:rPr kumimoji="0" lang="en-US" sz="2800" b="0" i="0" u="none" strike="noStrike" kern="1200" cap="none" spc="-1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“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đế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”</a:t>
            </a:r>
            <a:r>
              <a:rPr kumimoji="0" lang="en-US" sz="2800" b="0" i="0" u="none" strike="noStrike" kern="1200" cap="none" spc="-1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“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vương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”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xã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phong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kiến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Trung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Hoa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nhằm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mục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đích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gi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̀? Qua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đó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rút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ra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kinh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nghiệm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gì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khi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đọc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hiểu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văn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bản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nghị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luận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honeycomb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 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11118533" y="918266"/>
            <a:ext cx="706127" cy="5863534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Freeform 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11117879" y="643467"/>
            <a:ext cx="420307" cy="5668919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638387" y="643467"/>
            <a:ext cx="10933503" cy="5391944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1"/>
            </a:solidFill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reeform 29"/>
          <p:cNvSpPr/>
          <p:nvPr/>
        </p:nvSpPr>
        <p:spPr>
          <a:xfrm>
            <a:off x="0" y="-19770"/>
            <a:ext cx="12192000" cy="717831"/>
          </a:xfrm>
          <a:custGeom>
            <a:avLst/>
            <a:gdLst>
              <a:gd name="connsiteX0" fmla="*/ 0 w 12192000"/>
              <a:gd name="connsiteY0" fmla="*/ 0 h 717831"/>
              <a:gd name="connsiteX1" fmla="*/ 12192000 w 12192000"/>
              <a:gd name="connsiteY1" fmla="*/ 0 h 717831"/>
              <a:gd name="connsiteX2" fmla="*/ 12192000 w 12192000"/>
              <a:gd name="connsiteY2" fmla="*/ 717831 h 717831"/>
              <a:gd name="connsiteX3" fmla="*/ 11511351 w 12192000"/>
              <a:gd name="connsiteY3" fmla="*/ 717831 h 717831"/>
              <a:gd name="connsiteX4" fmla="*/ 11518490 w 12192000"/>
              <a:gd name="connsiteY4" fmla="*/ 682468 h 717831"/>
              <a:gd name="connsiteX5" fmla="*/ 11518490 w 12192000"/>
              <a:gd name="connsiteY5" fmla="*/ 177649 h 717831"/>
              <a:gd name="connsiteX6" fmla="*/ 11392281 w 12192000"/>
              <a:gd name="connsiteY6" fmla="*/ 51440 h 717831"/>
              <a:gd name="connsiteX7" fmla="*/ 1645293 w 12192000"/>
              <a:gd name="connsiteY7" fmla="*/ 51440 h 717831"/>
              <a:gd name="connsiteX8" fmla="*/ 1519084 w 12192000"/>
              <a:gd name="connsiteY8" fmla="*/ 177649 h 717831"/>
              <a:gd name="connsiteX9" fmla="*/ 1519084 w 12192000"/>
              <a:gd name="connsiteY9" fmla="*/ 682468 h 717831"/>
              <a:gd name="connsiteX10" fmla="*/ 1526223 w 12192000"/>
              <a:gd name="connsiteY10" fmla="*/ 717831 h 717831"/>
              <a:gd name="connsiteX11" fmla="*/ 0 w 12192000"/>
              <a:gd name="connsiteY11" fmla="*/ 717831 h 717831"/>
              <a:gd name="connsiteX12" fmla="*/ 0 w 12192000"/>
              <a:gd name="connsiteY12" fmla="*/ 0 h 71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717831">
                <a:moveTo>
                  <a:pt x="0" y="0"/>
                </a:moveTo>
                <a:lnTo>
                  <a:pt x="12192000" y="0"/>
                </a:lnTo>
                <a:lnTo>
                  <a:pt x="12192000" y="717831"/>
                </a:lnTo>
                <a:lnTo>
                  <a:pt x="11511351" y="717831"/>
                </a:lnTo>
                <a:lnTo>
                  <a:pt x="11518490" y="682468"/>
                </a:lnTo>
                <a:lnTo>
                  <a:pt x="11518490" y="177649"/>
                </a:lnTo>
                <a:cubicBezTo>
                  <a:pt x="11518490" y="107946"/>
                  <a:pt x="11461984" y="51440"/>
                  <a:pt x="11392281" y="51440"/>
                </a:cubicBezTo>
                <a:lnTo>
                  <a:pt x="1645293" y="51440"/>
                </a:lnTo>
                <a:cubicBezTo>
                  <a:pt x="1575590" y="51440"/>
                  <a:pt x="1519084" y="107946"/>
                  <a:pt x="1519084" y="177649"/>
                </a:cubicBezTo>
                <a:lnTo>
                  <a:pt x="1519084" y="682468"/>
                </a:lnTo>
                <a:lnTo>
                  <a:pt x="1526223" y="717831"/>
                </a:lnTo>
                <a:lnTo>
                  <a:pt x="0" y="717831"/>
                </a:lnTo>
                <a:lnTo>
                  <a:pt x="0" y="0"/>
                </a:lnTo>
                <a:close/>
              </a:path>
            </a:pathLst>
          </a:custGeom>
          <a:solidFill>
            <a:srgbClr val="FFC000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reeform 21"/>
          <p:cNvSpPr/>
          <p:nvPr/>
        </p:nvSpPr>
        <p:spPr>
          <a:xfrm>
            <a:off x="1511475" y="609728"/>
            <a:ext cx="9985128" cy="90846"/>
          </a:xfrm>
          <a:custGeom>
            <a:avLst/>
            <a:gdLst>
              <a:gd name="connsiteX0" fmla="*/ 0 w 9985128"/>
              <a:gd name="connsiteY0" fmla="*/ 0 h 90846"/>
              <a:gd name="connsiteX1" fmla="*/ 9985128 w 9985128"/>
              <a:gd name="connsiteY1" fmla="*/ 0 h 90846"/>
              <a:gd name="connsiteX2" fmla="*/ 9982349 w 9985128"/>
              <a:gd name="connsiteY2" fmla="*/ 13763 h 90846"/>
              <a:gd name="connsiteX3" fmla="*/ 9866058 w 9985128"/>
              <a:gd name="connsiteY3" fmla="*/ 90846 h 90846"/>
              <a:gd name="connsiteX4" fmla="*/ 119070 w 9985128"/>
              <a:gd name="connsiteY4" fmla="*/ 90846 h 90846"/>
              <a:gd name="connsiteX5" fmla="*/ 2779 w 9985128"/>
              <a:gd name="connsiteY5" fmla="*/ 13763 h 90846"/>
              <a:gd name="connsiteX6" fmla="*/ 0 w 9985128"/>
              <a:gd name="connsiteY6" fmla="*/ 0 h 90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985128" h="90846">
                <a:moveTo>
                  <a:pt x="0" y="0"/>
                </a:moveTo>
                <a:lnTo>
                  <a:pt x="9985128" y="0"/>
                </a:lnTo>
                <a:lnTo>
                  <a:pt x="9982349" y="13763"/>
                </a:lnTo>
                <a:cubicBezTo>
                  <a:pt x="9963189" y="59061"/>
                  <a:pt x="9918335" y="90846"/>
                  <a:pt x="9866058" y="90846"/>
                </a:cubicBezTo>
                <a:lnTo>
                  <a:pt x="119070" y="90846"/>
                </a:lnTo>
                <a:cubicBezTo>
                  <a:pt x="66793" y="90846"/>
                  <a:pt x="21939" y="59061"/>
                  <a:pt x="2779" y="13763"/>
                </a:cubicBez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ounded Rectangle 13"/>
          <p:cNvSpPr/>
          <p:nvPr/>
        </p:nvSpPr>
        <p:spPr>
          <a:xfrm>
            <a:off x="613096" y="-93721"/>
            <a:ext cx="841432" cy="819762"/>
          </a:xfrm>
          <a:prstGeom prst="roundRect">
            <a:avLst>
              <a:gd name="adj" fmla="val 50000"/>
            </a:avLst>
          </a:prstGeom>
          <a:solidFill>
            <a:srgbClr val="FFC000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46648" y="24953"/>
            <a:ext cx="609361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LUYỆN TẬP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60400" y="837912"/>
            <a:ext cx="10845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1.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tập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1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0400" y="1422687"/>
            <a:ext cx="10858500" cy="45096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00050" marR="125730" indent="-285750" algn="just">
              <a:lnSpc>
                <a:spcPct val="130000"/>
              </a:lnSpc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Ở</a:t>
            </a:r>
            <a:r>
              <a:rPr lang="vi-VN" sz="3200" spc="-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vi-VN" sz="3200" spc="-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văn</a:t>
            </a:r>
            <a:r>
              <a:rPr lang="vi-VN" sz="3200" spc="-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đầu</a:t>
            </a:r>
            <a:r>
              <a:rPr lang="vi-VN" sz="3200" spc="-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tiên,</a:t>
            </a:r>
            <a:r>
              <a:rPr lang="vi-VN" sz="3200" spc="-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tác</a:t>
            </a:r>
            <a:r>
              <a:rPr lang="vi-VN" sz="3200" spc="-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giả</a:t>
            </a:r>
            <a:r>
              <a:rPr lang="vi-VN" sz="3200" spc="-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đề</a:t>
            </a:r>
            <a:r>
              <a:rPr lang="vi-VN" sz="3200" spc="-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cập</a:t>
            </a:r>
            <a:r>
              <a:rPr lang="vi-VN" sz="3200" spc="-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vi-VN" sz="3200" spc="-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sự</a:t>
            </a:r>
            <a:r>
              <a:rPr lang="vi-VN" sz="3200" spc="-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phân</a:t>
            </a:r>
            <a:r>
              <a:rPr lang="vi-VN" sz="3200" spc="-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biệt</a:t>
            </a:r>
            <a:r>
              <a:rPr lang="vi-VN" sz="3200" spc="-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“đế”</a:t>
            </a:r>
            <a:r>
              <a:rPr lang="vi-VN" sz="3200" spc="-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vi-VN" sz="3200" spc="-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“vương”</a:t>
            </a:r>
            <a:r>
              <a:rPr lang="vi-VN" sz="3200" spc="-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 xã hội phong kiến Trung Hoa nhằm mục đích khẳng định tinh thần dân tộc, ý thức</a:t>
            </a:r>
            <a:r>
              <a:rPr lang="vi-VN" sz="3200" spc="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tự chủ được thể hiện</a:t>
            </a:r>
            <a:r>
              <a:rPr lang="vi-VN" sz="32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 bài</a:t>
            </a:r>
            <a:r>
              <a:rPr lang="vi-VN" sz="32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thơ</a:t>
            </a:r>
            <a:r>
              <a:rPr lang="vi-VN" sz="32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Nam quốc sơn</a:t>
            </a:r>
            <a:r>
              <a:rPr lang="vi-VN" sz="3200" i="1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hà 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00050" marR="125730" indent="-285750" algn="just">
              <a:lnSpc>
                <a:spcPct val="130000"/>
              </a:lnSpc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Rút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kinh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nghiệm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nghị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luận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spc="-2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phân</a:t>
            </a:r>
            <a:r>
              <a:rPr lang="vi-VN" sz="3200" spc="-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tích</a:t>
            </a:r>
            <a:r>
              <a:rPr lang="vi-VN" sz="3200" spc="-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bối</a:t>
            </a:r>
            <a:r>
              <a:rPr lang="vi-VN" sz="3200" spc="-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cảnh</a:t>
            </a:r>
            <a:r>
              <a:rPr lang="vi-VN" sz="3200" spc="-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văn</a:t>
            </a:r>
            <a:r>
              <a:rPr lang="vi-VN" sz="3200" spc="-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hoá</a:t>
            </a:r>
            <a:r>
              <a:rPr lang="vi-VN" sz="3200" spc="-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xã</a:t>
            </a:r>
            <a:r>
              <a:rPr lang="vi-VN" sz="3200" spc="-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r>
              <a:rPr lang="vi-VN" sz="3200" spc="-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vi-VN" sz="3200" spc="-7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VB</a:t>
            </a:r>
            <a:r>
              <a:rPr lang="vi-VN" sz="3200" spc="-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vi-VN" sz="3200" spc="-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vi-VN" sz="3200" spc="-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thêm</a:t>
            </a:r>
            <a:r>
              <a:rPr lang="vi-VN" sz="3200" spc="-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về</a:t>
            </a:r>
            <a:r>
              <a:rPr lang="vi-VN" sz="3200" spc="-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về</a:t>
            </a:r>
            <a:r>
              <a:rPr lang="vi-VN" sz="3200" spc="-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vi-VN" sz="3200" spc="-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dung,</a:t>
            </a:r>
            <a:r>
              <a:rPr lang="vi-VN" sz="3200" spc="-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ý</a:t>
            </a:r>
            <a:r>
              <a:rPr lang="vi-VN" sz="3200" spc="-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nghĩa của VB nghị luận.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 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11118533" y="918266"/>
            <a:ext cx="706127" cy="5863534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Freeform 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11117879" y="643467"/>
            <a:ext cx="420307" cy="5668919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638387" y="643467"/>
            <a:ext cx="10933503" cy="5391944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1"/>
            </a:solidFill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reeform 29"/>
          <p:cNvSpPr/>
          <p:nvPr/>
        </p:nvSpPr>
        <p:spPr>
          <a:xfrm>
            <a:off x="0" y="-19770"/>
            <a:ext cx="12192000" cy="717831"/>
          </a:xfrm>
          <a:custGeom>
            <a:avLst/>
            <a:gdLst>
              <a:gd name="connsiteX0" fmla="*/ 0 w 12192000"/>
              <a:gd name="connsiteY0" fmla="*/ 0 h 717831"/>
              <a:gd name="connsiteX1" fmla="*/ 12192000 w 12192000"/>
              <a:gd name="connsiteY1" fmla="*/ 0 h 717831"/>
              <a:gd name="connsiteX2" fmla="*/ 12192000 w 12192000"/>
              <a:gd name="connsiteY2" fmla="*/ 717831 h 717831"/>
              <a:gd name="connsiteX3" fmla="*/ 11511351 w 12192000"/>
              <a:gd name="connsiteY3" fmla="*/ 717831 h 717831"/>
              <a:gd name="connsiteX4" fmla="*/ 11518490 w 12192000"/>
              <a:gd name="connsiteY4" fmla="*/ 682468 h 717831"/>
              <a:gd name="connsiteX5" fmla="*/ 11518490 w 12192000"/>
              <a:gd name="connsiteY5" fmla="*/ 177649 h 717831"/>
              <a:gd name="connsiteX6" fmla="*/ 11392281 w 12192000"/>
              <a:gd name="connsiteY6" fmla="*/ 51440 h 717831"/>
              <a:gd name="connsiteX7" fmla="*/ 1645293 w 12192000"/>
              <a:gd name="connsiteY7" fmla="*/ 51440 h 717831"/>
              <a:gd name="connsiteX8" fmla="*/ 1519084 w 12192000"/>
              <a:gd name="connsiteY8" fmla="*/ 177649 h 717831"/>
              <a:gd name="connsiteX9" fmla="*/ 1519084 w 12192000"/>
              <a:gd name="connsiteY9" fmla="*/ 682468 h 717831"/>
              <a:gd name="connsiteX10" fmla="*/ 1526223 w 12192000"/>
              <a:gd name="connsiteY10" fmla="*/ 717831 h 717831"/>
              <a:gd name="connsiteX11" fmla="*/ 0 w 12192000"/>
              <a:gd name="connsiteY11" fmla="*/ 717831 h 717831"/>
              <a:gd name="connsiteX12" fmla="*/ 0 w 12192000"/>
              <a:gd name="connsiteY12" fmla="*/ 0 h 71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717831">
                <a:moveTo>
                  <a:pt x="0" y="0"/>
                </a:moveTo>
                <a:lnTo>
                  <a:pt x="12192000" y="0"/>
                </a:lnTo>
                <a:lnTo>
                  <a:pt x="12192000" y="717831"/>
                </a:lnTo>
                <a:lnTo>
                  <a:pt x="11511351" y="717831"/>
                </a:lnTo>
                <a:lnTo>
                  <a:pt x="11518490" y="682468"/>
                </a:lnTo>
                <a:lnTo>
                  <a:pt x="11518490" y="177649"/>
                </a:lnTo>
                <a:cubicBezTo>
                  <a:pt x="11518490" y="107946"/>
                  <a:pt x="11461984" y="51440"/>
                  <a:pt x="11392281" y="51440"/>
                </a:cubicBezTo>
                <a:lnTo>
                  <a:pt x="1645293" y="51440"/>
                </a:lnTo>
                <a:cubicBezTo>
                  <a:pt x="1575590" y="51440"/>
                  <a:pt x="1519084" y="107946"/>
                  <a:pt x="1519084" y="177649"/>
                </a:cubicBezTo>
                <a:lnTo>
                  <a:pt x="1519084" y="682468"/>
                </a:lnTo>
                <a:lnTo>
                  <a:pt x="1526223" y="717831"/>
                </a:lnTo>
                <a:lnTo>
                  <a:pt x="0" y="717831"/>
                </a:lnTo>
                <a:lnTo>
                  <a:pt x="0" y="0"/>
                </a:lnTo>
                <a:close/>
              </a:path>
            </a:pathLst>
          </a:custGeom>
          <a:solidFill>
            <a:srgbClr val="FFC000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reeform 21"/>
          <p:cNvSpPr/>
          <p:nvPr/>
        </p:nvSpPr>
        <p:spPr>
          <a:xfrm>
            <a:off x="1511475" y="609728"/>
            <a:ext cx="9985128" cy="90846"/>
          </a:xfrm>
          <a:custGeom>
            <a:avLst/>
            <a:gdLst>
              <a:gd name="connsiteX0" fmla="*/ 0 w 9985128"/>
              <a:gd name="connsiteY0" fmla="*/ 0 h 90846"/>
              <a:gd name="connsiteX1" fmla="*/ 9985128 w 9985128"/>
              <a:gd name="connsiteY1" fmla="*/ 0 h 90846"/>
              <a:gd name="connsiteX2" fmla="*/ 9982349 w 9985128"/>
              <a:gd name="connsiteY2" fmla="*/ 13763 h 90846"/>
              <a:gd name="connsiteX3" fmla="*/ 9866058 w 9985128"/>
              <a:gd name="connsiteY3" fmla="*/ 90846 h 90846"/>
              <a:gd name="connsiteX4" fmla="*/ 119070 w 9985128"/>
              <a:gd name="connsiteY4" fmla="*/ 90846 h 90846"/>
              <a:gd name="connsiteX5" fmla="*/ 2779 w 9985128"/>
              <a:gd name="connsiteY5" fmla="*/ 13763 h 90846"/>
              <a:gd name="connsiteX6" fmla="*/ 0 w 9985128"/>
              <a:gd name="connsiteY6" fmla="*/ 0 h 90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985128" h="90846">
                <a:moveTo>
                  <a:pt x="0" y="0"/>
                </a:moveTo>
                <a:lnTo>
                  <a:pt x="9985128" y="0"/>
                </a:lnTo>
                <a:lnTo>
                  <a:pt x="9982349" y="13763"/>
                </a:lnTo>
                <a:cubicBezTo>
                  <a:pt x="9963189" y="59061"/>
                  <a:pt x="9918335" y="90846"/>
                  <a:pt x="9866058" y="90846"/>
                </a:cubicBezTo>
                <a:lnTo>
                  <a:pt x="119070" y="90846"/>
                </a:lnTo>
                <a:cubicBezTo>
                  <a:pt x="66793" y="90846"/>
                  <a:pt x="21939" y="59061"/>
                  <a:pt x="2779" y="13763"/>
                </a:cubicBez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ounded Rectangle 13"/>
          <p:cNvSpPr/>
          <p:nvPr/>
        </p:nvSpPr>
        <p:spPr>
          <a:xfrm>
            <a:off x="613096" y="-93721"/>
            <a:ext cx="841432" cy="819762"/>
          </a:xfrm>
          <a:prstGeom prst="roundRect">
            <a:avLst>
              <a:gd name="adj" fmla="val 50000"/>
            </a:avLst>
          </a:prstGeom>
          <a:solidFill>
            <a:srgbClr val="FFC000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46648" y="24953"/>
            <a:ext cx="609361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LUYỆN TẬP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60400" y="837912"/>
            <a:ext cx="10845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2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tập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2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7914" b="94245" l="2210" r="97238">
                        <a14:foregroundMark x1="14917" y1="35252" x2="14917" y2="35252"/>
                        <a14:foregroundMark x1="9392" y1="34532" x2="9392" y2="34532"/>
                        <a14:foregroundMark x1="7735" y1="35252" x2="7735" y2="35252"/>
                        <a14:foregroundMark x1="6906" y1="40288" x2="6906" y2="40288"/>
                        <a14:foregroundMark x1="6906" y1="40288" x2="6906" y2="40288"/>
                        <a14:foregroundMark x1="2486" y1="47482" x2="2486" y2="47482"/>
                        <a14:foregroundMark x1="8287" y1="77698" x2="8287" y2="77698"/>
                        <a14:foregroundMark x1="20442" y1="14388" x2="20442" y2="14388"/>
                        <a14:foregroundMark x1="81492" y1="38849" x2="81492" y2="38849"/>
                        <a14:foregroundMark x1="97238" y1="51799" x2="97238" y2="51799"/>
                        <a14:foregroundMark x1="38950" y1="33813" x2="38950" y2="33813"/>
                        <a14:foregroundMark x1="50000" y1="39568" x2="50000" y2="39568"/>
                        <a14:foregroundMark x1="55801" y1="12230" x2="55801" y2="12230"/>
                        <a14:foregroundMark x1="80939" y1="94245" x2="80939" y2="94245"/>
                        <a14:foregroundMark x1="82597" y1="7914" x2="82597" y2="7914"/>
                        <a14:foregroundMark x1="21823" y1="11511" x2="21823" y2="1151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83245" y="569738"/>
            <a:ext cx="6400111" cy="2457501"/>
          </a:xfrm>
          <a:prstGeom prst="rect">
            <a:avLst/>
          </a:prstGeom>
        </p:spPr>
      </p:pic>
      <p:sp>
        <p:nvSpPr>
          <p:cNvPr id="33" name="Oval 32"/>
          <p:cNvSpPr/>
          <p:nvPr/>
        </p:nvSpPr>
        <p:spPr>
          <a:xfrm>
            <a:off x="1024260" y="2900363"/>
            <a:ext cx="10118081" cy="3135048"/>
          </a:xfrm>
          <a:prstGeom prst="ellipse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42468" y="3429000"/>
            <a:ext cx="8058150" cy="22770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35" indent="-1905" algn="ctr">
              <a:lnSpc>
                <a:spcPct val="130000"/>
              </a:lnSpc>
              <a:spcAft>
                <a:spcPts val="1000"/>
              </a:spcAft>
            </a:pP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Liên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hệ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Nam </a:t>
            </a:r>
            <a:r>
              <a:rPr lang="en-US" sz="28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quốc</a:t>
            </a:r>
            <a:r>
              <a:rPr lang="en-US" sz="2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sơn</a:t>
            </a:r>
            <a:r>
              <a:rPr lang="en-US" sz="2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hà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Bình</a:t>
            </a:r>
            <a:r>
              <a:rPr lang="en-US" sz="2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Ngô</a:t>
            </a:r>
            <a:r>
              <a:rPr lang="en-US" sz="2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đại</a:t>
            </a:r>
            <a:r>
              <a:rPr lang="en-US" sz="2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cáo</a:t>
            </a:r>
            <a:r>
              <a:rPr lang="en-US" sz="2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(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Nguyễn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Trãi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</a:t>
            </a:r>
            <a:r>
              <a:rPr lang="en-US" sz="2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đã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ở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7,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hãy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đề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xuất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luận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điểm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(1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hoặc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2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câu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nêu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rõ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giá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trị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áng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yêu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này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endParaRPr lang="en-US" sz="28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honeycomb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 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11118533" y="918266"/>
            <a:ext cx="706127" cy="5863534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Freeform 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11117879" y="643467"/>
            <a:ext cx="420307" cy="5668919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638387" y="643467"/>
            <a:ext cx="10933503" cy="5391944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1"/>
            </a:solidFill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reeform 29"/>
          <p:cNvSpPr/>
          <p:nvPr/>
        </p:nvSpPr>
        <p:spPr>
          <a:xfrm>
            <a:off x="0" y="-19770"/>
            <a:ext cx="12192000" cy="717831"/>
          </a:xfrm>
          <a:custGeom>
            <a:avLst/>
            <a:gdLst>
              <a:gd name="connsiteX0" fmla="*/ 0 w 12192000"/>
              <a:gd name="connsiteY0" fmla="*/ 0 h 717831"/>
              <a:gd name="connsiteX1" fmla="*/ 12192000 w 12192000"/>
              <a:gd name="connsiteY1" fmla="*/ 0 h 717831"/>
              <a:gd name="connsiteX2" fmla="*/ 12192000 w 12192000"/>
              <a:gd name="connsiteY2" fmla="*/ 717831 h 717831"/>
              <a:gd name="connsiteX3" fmla="*/ 11511351 w 12192000"/>
              <a:gd name="connsiteY3" fmla="*/ 717831 h 717831"/>
              <a:gd name="connsiteX4" fmla="*/ 11518490 w 12192000"/>
              <a:gd name="connsiteY4" fmla="*/ 682468 h 717831"/>
              <a:gd name="connsiteX5" fmla="*/ 11518490 w 12192000"/>
              <a:gd name="connsiteY5" fmla="*/ 177649 h 717831"/>
              <a:gd name="connsiteX6" fmla="*/ 11392281 w 12192000"/>
              <a:gd name="connsiteY6" fmla="*/ 51440 h 717831"/>
              <a:gd name="connsiteX7" fmla="*/ 1645293 w 12192000"/>
              <a:gd name="connsiteY7" fmla="*/ 51440 h 717831"/>
              <a:gd name="connsiteX8" fmla="*/ 1519084 w 12192000"/>
              <a:gd name="connsiteY8" fmla="*/ 177649 h 717831"/>
              <a:gd name="connsiteX9" fmla="*/ 1519084 w 12192000"/>
              <a:gd name="connsiteY9" fmla="*/ 682468 h 717831"/>
              <a:gd name="connsiteX10" fmla="*/ 1526223 w 12192000"/>
              <a:gd name="connsiteY10" fmla="*/ 717831 h 717831"/>
              <a:gd name="connsiteX11" fmla="*/ 0 w 12192000"/>
              <a:gd name="connsiteY11" fmla="*/ 717831 h 717831"/>
              <a:gd name="connsiteX12" fmla="*/ 0 w 12192000"/>
              <a:gd name="connsiteY12" fmla="*/ 0 h 71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717831">
                <a:moveTo>
                  <a:pt x="0" y="0"/>
                </a:moveTo>
                <a:lnTo>
                  <a:pt x="12192000" y="0"/>
                </a:lnTo>
                <a:lnTo>
                  <a:pt x="12192000" y="717831"/>
                </a:lnTo>
                <a:lnTo>
                  <a:pt x="11511351" y="717831"/>
                </a:lnTo>
                <a:lnTo>
                  <a:pt x="11518490" y="682468"/>
                </a:lnTo>
                <a:lnTo>
                  <a:pt x="11518490" y="177649"/>
                </a:lnTo>
                <a:cubicBezTo>
                  <a:pt x="11518490" y="107946"/>
                  <a:pt x="11461984" y="51440"/>
                  <a:pt x="11392281" y="51440"/>
                </a:cubicBezTo>
                <a:lnTo>
                  <a:pt x="1645293" y="51440"/>
                </a:lnTo>
                <a:cubicBezTo>
                  <a:pt x="1575590" y="51440"/>
                  <a:pt x="1519084" y="107946"/>
                  <a:pt x="1519084" y="177649"/>
                </a:cubicBezTo>
                <a:lnTo>
                  <a:pt x="1519084" y="682468"/>
                </a:lnTo>
                <a:lnTo>
                  <a:pt x="1526223" y="717831"/>
                </a:lnTo>
                <a:lnTo>
                  <a:pt x="0" y="717831"/>
                </a:lnTo>
                <a:lnTo>
                  <a:pt x="0" y="0"/>
                </a:lnTo>
                <a:close/>
              </a:path>
            </a:pathLst>
          </a:custGeom>
          <a:solidFill>
            <a:srgbClr val="FFC000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reeform 21"/>
          <p:cNvSpPr/>
          <p:nvPr/>
        </p:nvSpPr>
        <p:spPr>
          <a:xfrm>
            <a:off x="1511475" y="609728"/>
            <a:ext cx="9985128" cy="90846"/>
          </a:xfrm>
          <a:custGeom>
            <a:avLst/>
            <a:gdLst>
              <a:gd name="connsiteX0" fmla="*/ 0 w 9985128"/>
              <a:gd name="connsiteY0" fmla="*/ 0 h 90846"/>
              <a:gd name="connsiteX1" fmla="*/ 9985128 w 9985128"/>
              <a:gd name="connsiteY1" fmla="*/ 0 h 90846"/>
              <a:gd name="connsiteX2" fmla="*/ 9982349 w 9985128"/>
              <a:gd name="connsiteY2" fmla="*/ 13763 h 90846"/>
              <a:gd name="connsiteX3" fmla="*/ 9866058 w 9985128"/>
              <a:gd name="connsiteY3" fmla="*/ 90846 h 90846"/>
              <a:gd name="connsiteX4" fmla="*/ 119070 w 9985128"/>
              <a:gd name="connsiteY4" fmla="*/ 90846 h 90846"/>
              <a:gd name="connsiteX5" fmla="*/ 2779 w 9985128"/>
              <a:gd name="connsiteY5" fmla="*/ 13763 h 90846"/>
              <a:gd name="connsiteX6" fmla="*/ 0 w 9985128"/>
              <a:gd name="connsiteY6" fmla="*/ 0 h 90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985128" h="90846">
                <a:moveTo>
                  <a:pt x="0" y="0"/>
                </a:moveTo>
                <a:lnTo>
                  <a:pt x="9985128" y="0"/>
                </a:lnTo>
                <a:lnTo>
                  <a:pt x="9982349" y="13763"/>
                </a:lnTo>
                <a:cubicBezTo>
                  <a:pt x="9963189" y="59061"/>
                  <a:pt x="9918335" y="90846"/>
                  <a:pt x="9866058" y="90846"/>
                </a:cubicBezTo>
                <a:lnTo>
                  <a:pt x="119070" y="90846"/>
                </a:lnTo>
                <a:cubicBezTo>
                  <a:pt x="66793" y="90846"/>
                  <a:pt x="21939" y="59061"/>
                  <a:pt x="2779" y="13763"/>
                </a:cubicBez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ounded Rectangle 13"/>
          <p:cNvSpPr/>
          <p:nvPr/>
        </p:nvSpPr>
        <p:spPr>
          <a:xfrm>
            <a:off x="613096" y="-93721"/>
            <a:ext cx="841432" cy="819762"/>
          </a:xfrm>
          <a:prstGeom prst="roundRect">
            <a:avLst>
              <a:gd name="adj" fmla="val 50000"/>
            </a:avLst>
          </a:prstGeom>
          <a:solidFill>
            <a:srgbClr val="FFC000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46648" y="24953"/>
            <a:ext cx="609361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LUYỆN TẬP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60400" y="837912"/>
            <a:ext cx="10845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2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tập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2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68450" y="1624566"/>
            <a:ext cx="9029700" cy="37067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Ví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dụ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Nam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quốc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sơn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hà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ở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thế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kì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XI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Bình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Ngô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đại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cáo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(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Nguyễn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Trãi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 ở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thế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kỉ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XV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đều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xứng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đáng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bản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tuyên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ngôn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độc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lập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bất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hủ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dân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tộc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chói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ngời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tinh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thần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yêu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niềm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tự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hào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dân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tộc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sâu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sắc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32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honeycomb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401"/>
          <a:stretch>
            <a:fillRect/>
          </a:stretch>
        </p:blipFill>
        <p:spPr>
          <a:xfrm flipV="1">
            <a:off x="0" y="-1499074"/>
            <a:ext cx="12192000" cy="381410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401"/>
          <a:stretch>
            <a:fillRect/>
          </a:stretch>
        </p:blipFill>
        <p:spPr>
          <a:xfrm>
            <a:off x="0" y="4537530"/>
            <a:ext cx="12192000" cy="381410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19573">
            <a:off x="5570734" y="5485993"/>
            <a:ext cx="1050530" cy="122316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2615" y="5594211"/>
            <a:ext cx="872706" cy="90560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12" y="4950948"/>
            <a:ext cx="1011525" cy="109606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0523" y="-216588"/>
            <a:ext cx="1328172" cy="12294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192" y="956919"/>
            <a:ext cx="768690" cy="77929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89968">
            <a:off x="-785731" y="26263"/>
            <a:ext cx="1384521" cy="76342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7490" y="-935402"/>
            <a:ext cx="6858000" cy="685800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3036190" y="2963033"/>
            <a:ext cx="659832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5000" b="1" i="0" u="none" strike="noStrike" kern="1200" cap="none" spc="0" normalizeH="0" baseline="0" noProof="0" dirty="0">
                <a:ln>
                  <a:noFill/>
                </a:ln>
                <a:solidFill>
                  <a:srgbClr val="0670EB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VẬN DỤNG</a:t>
            </a:r>
            <a:endParaRPr kumimoji="0" lang="zh-CN" altLang="en-US" sz="5000" b="1" i="0" u="none" strike="noStrike" kern="1200" cap="none" spc="0" normalizeH="0" baseline="0" noProof="0" dirty="0">
              <a:ln>
                <a:noFill/>
              </a:ln>
              <a:solidFill>
                <a:srgbClr val="0670EB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 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11118533" y="918266"/>
            <a:ext cx="706127" cy="5863534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Freeform 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11117879" y="643467"/>
            <a:ext cx="420307" cy="5668919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638387" y="643467"/>
            <a:ext cx="10933503" cy="5391944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1"/>
            </a:solidFill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reeform 29"/>
          <p:cNvSpPr/>
          <p:nvPr/>
        </p:nvSpPr>
        <p:spPr>
          <a:xfrm>
            <a:off x="0" y="-19770"/>
            <a:ext cx="12192000" cy="717831"/>
          </a:xfrm>
          <a:custGeom>
            <a:avLst/>
            <a:gdLst>
              <a:gd name="connsiteX0" fmla="*/ 0 w 12192000"/>
              <a:gd name="connsiteY0" fmla="*/ 0 h 717831"/>
              <a:gd name="connsiteX1" fmla="*/ 12192000 w 12192000"/>
              <a:gd name="connsiteY1" fmla="*/ 0 h 717831"/>
              <a:gd name="connsiteX2" fmla="*/ 12192000 w 12192000"/>
              <a:gd name="connsiteY2" fmla="*/ 717831 h 717831"/>
              <a:gd name="connsiteX3" fmla="*/ 11511351 w 12192000"/>
              <a:gd name="connsiteY3" fmla="*/ 717831 h 717831"/>
              <a:gd name="connsiteX4" fmla="*/ 11518490 w 12192000"/>
              <a:gd name="connsiteY4" fmla="*/ 682468 h 717831"/>
              <a:gd name="connsiteX5" fmla="*/ 11518490 w 12192000"/>
              <a:gd name="connsiteY5" fmla="*/ 177649 h 717831"/>
              <a:gd name="connsiteX6" fmla="*/ 11392281 w 12192000"/>
              <a:gd name="connsiteY6" fmla="*/ 51440 h 717831"/>
              <a:gd name="connsiteX7" fmla="*/ 1645293 w 12192000"/>
              <a:gd name="connsiteY7" fmla="*/ 51440 h 717831"/>
              <a:gd name="connsiteX8" fmla="*/ 1519084 w 12192000"/>
              <a:gd name="connsiteY8" fmla="*/ 177649 h 717831"/>
              <a:gd name="connsiteX9" fmla="*/ 1519084 w 12192000"/>
              <a:gd name="connsiteY9" fmla="*/ 682468 h 717831"/>
              <a:gd name="connsiteX10" fmla="*/ 1526223 w 12192000"/>
              <a:gd name="connsiteY10" fmla="*/ 717831 h 717831"/>
              <a:gd name="connsiteX11" fmla="*/ 0 w 12192000"/>
              <a:gd name="connsiteY11" fmla="*/ 717831 h 717831"/>
              <a:gd name="connsiteX12" fmla="*/ 0 w 12192000"/>
              <a:gd name="connsiteY12" fmla="*/ 0 h 71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717831">
                <a:moveTo>
                  <a:pt x="0" y="0"/>
                </a:moveTo>
                <a:lnTo>
                  <a:pt x="12192000" y="0"/>
                </a:lnTo>
                <a:lnTo>
                  <a:pt x="12192000" y="717831"/>
                </a:lnTo>
                <a:lnTo>
                  <a:pt x="11511351" y="717831"/>
                </a:lnTo>
                <a:lnTo>
                  <a:pt x="11518490" y="682468"/>
                </a:lnTo>
                <a:lnTo>
                  <a:pt x="11518490" y="177649"/>
                </a:lnTo>
                <a:cubicBezTo>
                  <a:pt x="11518490" y="107946"/>
                  <a:pt x="11461984" y="51440"/>
                  <a:pt x="11392281" y="51440"/>
                </a:cubicBezTo>
                <a:lnTo>
                  <a:pt x="1645293" y="51440"/>
                </a:lnTo>
                <a:cubicBezTo>
                  <a:pt x="1575590" y="51440"/>
                  <a:pt x="1519084" y="107946"/>
                  <a:pt x="1519084" y="177649"/>
                </a:cubicBezTo>
                <a:lnTo>
                  <a:pt x="1519084" y="682468"/>
                </a:lnTo>
                <a:lnTo>
                  <a:pt x="1526223" y="717831"/>
                </a:lnTo>
                <a:lnTo>
                  <a:pt x="0" y="717831"/>
                </a:lnTo>
                <a:lnTo>
                  <a:pt x="0" y="0"/>
                </a:lnTo>
                <a:close/>
              </a:path>
            </a:pathLst>
          </a:custGeom>
          <a:solidFill>
            <a:srgbClr val="FFC000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reeform 21"/>
          <p:cNvSpPr/>
          <p:nvPr/>
        </p:nvSpPr>
        <p:spPr>
          <a:xfrm>
            <a:off x="1511475" y="609728"/>
            <a:ext cx="9985128" cy="90846"/>
          </a:xfrm>
          <a:custGeom>
            <a:avLst/>
            <a:gdLst>
              <a:gd name="connsiteX0" fmla="*/ 0 w 9985128"/>
              <a:gd name="connsiteY0" fmla="*/ 0 h 90846"/>
              <a:gd name="connsiteX1" fmla="*/ 9985128 w 9985128"/>
              <a:gd name="connsiteY1" fmla="*/ 0 h 90846"/>
              <a:gd name="connsiteX2" fmla="*/ 9982349 w 9985128"/>
              <a:gd name="connsiteY2" fmla="*/ 13763 h 90846"/>
              <a:gd name="connsiteX3" fmla="*/ 9866058 w 9985128"/>
              <a:gd name="connsiteY3" fmla="*/ 90846 h 90846"/>
              <a:gd name="connsiteX4" fmla="*/ 119070 w 9985128"/>
              <a:gd name="connsiteY4" fmla="*/ 90846 h 90846"/>
              <a:gd name="connsiteX5" fmla="*/ 2779 w 9985128"/>
              <a:gd name="connsiteY5" fmla="*/ 13763 h 90846"/>
              <a:gd name="connsiteX6" fmla="*/ 0 w 9985128"/>
              <a:gd name="connsiteY6" fmla="*/ 0 h 90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985128" h="90846">
                <a:moveTo>
                  <a:pt x="0" y="0"/>
                </a:moveTo>
                <a:lnTo>
                  <a:pt x="9985128" y="0"/>
                </a:lnTo>
                <a:lnTo>
                  <a:pt x="9982349" y="13763"/>
                </a:lnTo>
                <a:cubicBezTo>
                  <a:pt x="9963189" y="59061"/>
                  <a:pt x="9918335" y="90846"/>
                  <a:pt x="9866058" y="90846"/>
                </a:cubicBezTo>
                <a:lnTo>
                  <a:pt x="119070" y="90846"/>
                </a:lnTo>
                <a:cubicBezTo>
                  <a:pt x="66793" y="90846"/>
                  <a:pt x="21939" y="59061"/>
                  <a:pt x="2779" y="13763"/>
                </a:cubicBez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ounded Rectangle 13"/>
          <p:cNvSpPr/>
          <p:nvPr/>
        </p:nvSpPr>
        <p:spPr>
          <a:xfrm>
            <a:off x="613096" y="-93721"/>
            <a:ext cx="841432" cy="819762"/>
          </a:xfrm>
          <a:prstGeom prst="roundRect">
            <a:avLst>
              <a:gd name="adj" fmla="val 50000"/>
            </a:avLst>
          </a:prstGeom>
          <a:solidFill>
            <a:srgbClr val="FFC000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46648" y="24953"/>
            <a:ext cx="609361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 DỤNG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71550" y="1130300"/>
            <a:ext cx="9859855" cy="44660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12160" y="1466426"/>
            <a:ext cx="8185955" cy="3621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Aft>
                <a:spcPts val="1000"/>
              </a:spcAft>
            </a:pPr>
            <a:r>
              <a:rPr lang="en-US" sz="36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Tác</a:t>
            </a:r>
            <a:r>
              <a:rPr lang="en-US" sz="3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giả</a:t>
            </a:r>
            <a:r>
              <a:rPr lang="en-US" sz="3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Nguyễn</a:t>
            </a:r>
            <a:r>
              <a:rPr lang="en-US" sz="3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Hữu</a:t>
            </a:r>
            <a:r>
              <a:rPr lang="en-US" sz="3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Sơn</a:t>
            </a:r>
            <a:r>
              <a:rPr lang="en-US" sz="3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3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rằng</a:t>
            </a:r>
            <a:r>
              <a:rPr lang="en-US" sz="3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3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sz="3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Nam </a:t>
            </a:r>
            <a:r>
              <a:rPr lang="en-US" sz="3600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quốc</a:t>
            </a:r>
            <a:r>
              <a:rPr lang="en-US" sz="3600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sơn</a:t>
            </a:r>
            <a:r>
              <a:rPr lang="en-US" sz="3600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hà</a:t>
            </a:r>
            <a:r>
              <a:rPr lang="en-US" sz="3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“</a:t>
            </a:r>
            <a:r>
              <a:rPr lang="en-US" sz="36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xứng</a:t>
            </a:r>
            <a:r>
              <a:rPr lang="en-US" sz="3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đáng</a:t>
            </a:r>
            <a:r>
              <a:rPr lang="en-US" sz="3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3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coi</a:t>
            </a:r>
            <a:r>
              <a:rPr lang="en-US" sz="3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3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bản</a:t>
            </a:r>
            <a:r>
              <a:rPr lang="en-US" sz="3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tuyên</a:t>
            </a:r>
            <a:r>
              <a:rPr lang="en-US" sz="3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ngôn</a:t>
            </a:r>
            <a:r>
              <a:rPr lang="en-US" sz="3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độc</a:t>
            </a:r>
            <a:r>
              <a:rPr lang="en-US" sz="3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lập</a:t>
            </a:r>
            <a:r>
              <a:rPr lang="en-US" sz="3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đầu</a:t>
            </a:r>
            <a:r>
              <a:rPr lang="en-US" sz="3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tiên</a:t>
            </a:r>
            <a:r>
              <a:rPr lang="en-US" sz="3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3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dân</a:t>
            </a:r>
            <a:r>
              <a:rPr lang="en-US" sz="3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tộc</a:t>
            </a:r>
            <a:r>
              <a:rPr lang="en-US" sz="3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”. </a:t>
            </a:r>
            <a:r>
              <a:rPr lang="en-US" sz="36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3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3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đồng</a:t>
            </a:r>
            <a:r>
              <a:rPr lang="en-US" sz="3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ý </a:t>
            </a:r>
            <a:r>
              <a:rPr lang="en-US" sz="36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3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ý </a:t>
            </a:r>
            <a:r>
              <a:rPr lang="en-US" sz="36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kiến</a:t>
            </a:r>
            <a:r>
              <a:rPr lang="en-US" sz="3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này</a:t>
            </a:r>
            <a:r>
              <a:rPr lang="en-US" sz="3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hay </a:t>
            </a:r>
            <a:r>
              <a:rPr lang="en-US" sz="36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3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 </a:t>
            </a:r>
            <a:r>
              <a:rPr lang="en-US" sz="36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Vì</a:t>
            </a:r>
            <a:r>
              <a:rPr lang="en-US" sz="3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sao</a:t>
            </a:r>
            <a:r>
              <a:rPr lang="en-US" sz="3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3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honeycomb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401"/>
          <a:stretch>
            <a:fillRect/>
          </a:stretch>
        </p:blipFill>
        <p:spPr>
          <a:xfrm flipV="1">
            <a:off x="0" y="-1499074"/>
            <a:ext cx="12192000" cy="381410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401"/>
          <a:stretch>
            <a:fillRect/>
          </a:stretch>
        </p:blipFill>
        <p:spPr>
          <a:xfrm>
            <a:off x="0" y="4537530"/>
            <a:ext cx="12192000" cy="381410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19573">
            <a:off x="5570734" y="5485993"/>
            <a:ext cx="1050530" cy="122316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2615" y="5594211"/>
            <a:ext cx="872706" cy="90560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12" y="4950948"/>
            <a:ext cx="1011525" cy="109606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0523" y="-216588"/>
            <a:ext cx="1328172" cy="12294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192" y="956919"/>
            <a:ext cx="768690" cy="77929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89968">
            <a:off x="-785731" y="26263"/>
            <a:ext cx="1384521" cy="76342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7490" y="-935402"/>
            <a:ext cx="6858000" cy="685800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3820733" y="3098658"/>
            <a:ext cx="659832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5000" b="1" i="0" u="none" strike="noStrike" kern="1200" cap="none" spc="0" normalizeH="0" baseline="0" noProof="0">
                <a:ln>
                  <a:noFill/>
                </a:ln>
                <a:solidFill>
                  <a:srgbClr val="0670E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KHỞI ĐỘNG</a:t>
            </a:r>
            <a:endParaRPr kumimoji="0" lang="zh-CN" altLang="en-US" sz="5000" b="1" i="0" u="none" strike="noStrike" kern="1200" cap="none" spc="0" normalizeH="0" baseline="0" noProof="0" dirty="0">
              <a:ln>
                <a:noFill/>
              </a:ln>
              <a:solidFill>
                <a:srgbClr val="0670EB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am Quốc Sơn Hà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33112" y="11341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401"/>
          <a:stretch>
            <a:fillRect/>
          </a:stretch>
        </p:blipFill>
        <p:spPr>
          <a:xfrm flipV="1">
            <a:off x="0" y="-1499074"/>
            <a:ext cx="12192000" cy="381410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401"/>
          <a:stretch>
            <a:fillRect/>
          </a:stretch>
        </p:blipFill>
        <p:spPr>
          <a:xfrm>
            <a:off x="0" y="4537530"/>
            <a:ext cx="12192000" cy="381410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19573">
            <a:off x="5570734" y="5485993"/>
            <a:ext cx="1050530" cy="122316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2615" y="5594211"/>
            <a:ext cx="872706" cy="90560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12" y="4950948"/>
            <a:ext cx="1011525" cy="109606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0523" y="-216588"/>
            <a:ext cx="1328172" cy="12294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192" y="956919"/>
            <a:ext cx="768690" cy="77929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89968">
            <a:off x="-785731" y="26263"/>
            <a:ext cx="1384521" cy="76342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7490" y="-935402"/>
            <a:ext cx="6858000" cy="685800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3266955" y="2624478"/>
            <a:ext cx="543907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5000" b="1" i="0" u="none" strike="noStrike" kern="1200" cap="none" spc="0" normalizeH="0" baseline="0" noProof="0">
                <a:ln>
                  <a:noFill/>
                </a:ln>
                <a:solidFill>
                  <a:srgbClr val="0670EB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HÌNH THÀNH KIẾN THỨC</a:t>
            </a:r>
            <a:endParaRPr kumimoji="0" lang="zh-CN" altLang="en-US" sz="5000" b="1" i="0" u="none" strike="noStrike" kern="1200" cap="none" spc="0" normalizeH="0" baseline="0" noProof="0" dirty="0">
              <a:ln>
                <a:noFill/>
              </a:ln>
              <a:solidFill>
                <a:srgbClr val="0670EB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9"/>
          <p:cNvSpPr/>
          <p:nvPr/>
        </p:nvSpPr>
        <p:spPr>
          <a:xfrm>
            <a:off x="0" y="-19770"/>
            <a:ext cx="12192000" cy="717831"/>
          </a:xfrm>
          <a:custGeom>
            <a:avLst/>
            <a:gdLst>
              <a:gd name="connsiteX0" fmla="*/ 0 w 12192000"/>
              <a:gd name="connsiteY0" fmla="*/ 0 h 717831"/>
              <a:gd name="connsiteX1" fmla="*/ 12192000 w 12192000"/>
              <a:gd name="connsiteY1" fmla="*/ 0 h 717831"/>
              <a:gd name="connsiteX2" fmla="*/ 12192000 w 12192000"/>
              <a:gd name="connsiteY2" fmla="*/ 717831 h 717831"/>
              <a:gd name="connsiteX3" fmla="*/ 11511351 w 12192000"/>
              <a:gd name="connsiteY3" fmla="*/ 717831 h 717831"/>
              <a:gd name="connsiteX4" fmla="*/ 11518490 w 12192000"/>
              <a:gd name="connsiteY4" fmla="*/ 682468 h 717831"/>
              <a:gd name="connsiteX5" fmla="*/ 11518490 w 12192000"/>
              <a:gd name="connsiteY5" fmla="*/ 177649 h 717831"/>
              <a:gd name="connsiteX6" fmla="*/ 11392281 w 12192000"/>
              <a:gd name="connsiteY6" fmla="*/ 51440 h 717831"/>
              <a:gd name="connsiteX7" fmla="*/ 1645293 w 12192000"/>
              <a:gd name="connsiteY7" fmla="*/ 51440 h 717831"/>
              <a:gd name="connsiteX8" fmla="*/ 1519084 w 12192000"/>
              <a:gd name="connsiteY8" fmla="*/ 177649 h 717831"/>
              <a:gd name="connsiteX9" fmla="*/ 1519084 w 12192000"/>
              <a:gd name="connsiteY9" fmla="*/ 682468 h 717831"/>
              <a:gd name="connsiteX10" fmla="*/ 1526223 w 12192000"/>
              <a:gd name="connsiteY10" fmla="*/ 717831 h 717831"/>
              <a:gd name="connsiteX11" fmla="*/ 0 w 12192000"/>
              <a:gd name="connsiteY11" fmla="*/ 717831 h 717831"/>
              <a:gd name="connsiteX12" fmla="*/ 0 w 12192000"/>
              <a:gd name="connsiteY12" fmla="*/ 0 h 71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717831">
                <a:moveTo>
                  <a:pt x="0" y="0"/>
                </a:moveTo>
                <a:lnTo>
                  <a:pt x="12192000" y="0"/>
                </a:lnTo>
                <a:lnTo>
                  <a:pt x="12192000" y="717831"/>
                </a:lnTo>
                <a:lnTo>
                  <a:pt x="11511351" y="717831"/>
                </a:lnTo>
                <a:lnTo>
                  <a:pt x="11518490" y="682468"/>
                </a:lnTo>
                <a:lnTo>
                  <a:pt x="11518490" y="177649"/>
                </a:lnTo>
                <a:cubicBezTo>
                  <a:pt x="11518490" y="107946"/>
                  <a:pt x="11461984" y="51440"/>
                  <a:pt x="11392281" y="51440"/>
                </a:cubicBezTo>
                <a:lnTo>
                  <a:pt x="1645293" y="51440"/>
                </a:lnTo>
                <a:cubicBezTo>
                  <a:pt x="1575590" y="51440"/>
                  <a:pt x="1519084" y="107946"/>
                  <a:pt x="1519084" y="177649"/>
                </a:cubicBezTo>
                <a:lnTo>
                  <a:pt x="1519084" y="682468"/>
                </a:lnTo>
                <a:lnTo>
                  <a:pt x="1526223" y="717831"/>
                </a:lnTo>
                <a:lnTo>
                  <a:pt x="0" y="717831"/>
                </a:lnTo>
                <a:lnTo>
                  <a:pt x="0" y="0"/>
                </a:lnTo>
                <a:close/>
              </a:path>
            </a:pathLst>
          </a:custGeom>
          <a:solidFill>
            <a:srgbClr val="FFC000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reeform 21"/>
          <p:cNvSpPr/>
          <p:nvPr/>
        </p:nvSpPr>
        <p:spPr>
          <a:xfrm>
            <a:off x="1511475" y="609728"/>
            <a:ext cx="9985128" cy="90846"/>
          </a:xfrm>
          <a:custGeom>
            <a:avLst/>
            <a:gdLst>
              <a:gd name="connsiteX0" fmla="*/ 0 w 9985128"/>
              <a:gd name="connsiteY0" fmla="*/ 0 h 90846"/>
              <a:gd name="connsiteX1" fmla="*/ 9985128 w 9985128"/>
              <a:gd name="connsiteY1" fmla="*/ 0 h 90846"/>
              <a:gd name="connsiteX2" fmla="*/ 9982349 w 9985128"/>
              <a:gd name="connsiteY2" fmla="*/ 13763 h 90846"/>
              <a:gd name="connsiteX3" fmla="*/ 9866058 w 9985128"/>
              <a:gd name="connsiteY3" fmla="*/ 90846 h 90846"/>
              <a:gd name="connsiteX4" fmla="*/ 119070 w 9985128"/>
              <a:gd name="connsiteY4" fmla="*/ 90846 h 90846"/>
              <a:gd name="connsiteX5" fmla="*/ 2779 w 9985128"/>
              <a:gd name="connsiteY5" fmla="*/ 13763 h 90846"/>
              <a:gd name="connsiteX6" fmla="*/ 0 w 9985128"/>
              <a:gd name="connsiteY6" fmla="*/ 0 h 90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985128" h="90846">
                <a:moveTo>
                  <a:pt x="0" y="0"/>
                </a:moveTo>
                <a:lnTo>
                  <a:pt x="9985128" y="0"/>
                </a:lnTo>
                <a:lnTo>
                  <a:pt x="9982349" y="13763"/>
                </a:lnTo>
                <a:cubicBezTo>
                  <a:pt x="9963189" y="59061"/>
                  <a:pt x="9918335" y="90846"/>
                  <a:pt x="9866058" y="90846"/>
                </a:cubicBezTo>
                <a:lnTo>
                  <a:pt x="119070" y="90846"/>
                </a:lnTo>
                <a:cubicBezTo>
                  <a:pt x="66793" y="90846"/>
                  <a:pt x="21939" y="59061"/>
                  <a:pt x="2779" y="13763"/>
                </a:cubicBez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ounded Rectangle 13"/>
          <p:cNvSpPr/>
          <p:nvPr/>
        </p:nvSpPr>
        <p:spPr>
          <a:xfrm>
            <a:off x="613096" y="-93721"/>
            <a:ext cx="841432" cy="819762"/>
          </a:xfrm>
          <a:prstGeom prst="roundRect">
            <a:avLst>
              <a:gd name="adj" fmla="val 50000"/>
            </a:avLst>
          </a:prstGeom>
          <a:solidFill>
            <a:srgbClr val="FFC000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11475" y="42864"/>
            <a:ext cx="609361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TÌM HIỂU CHUNG</a:t>
            </a:r>
            <a:endParaRPr lang="en-US" sz="3200" dirty="0"/>
          </a:p>
        </p:txBody>
      </p:sp>
      <p:sp>
        <p:nvSpPr>
          <p:cNvPr id="7" name="Oval 6"/>
          <p:cNvSpPr/>
          <p:nvPr/>
        </p:nvSpPr>
        <p:spPr>
          <a:xfrm>
            <a:off x="3893764" y="898068"/>
            <a:ext cx="3786909" cy="858982"/>
          </a:xfrm>
          <a:prstGeom prst="ellipse">
            <a:avLst/>
          </a:prstGeom>
          <a:solidFill>
            <a:srgbClr val="FFFFFF"/>
          </a:solidFill>
          <a:ln w="12700" cap="flat" cmpd="sng" algn="ctr">
            <a:solidFill>
              <a:srgbClr val="78CD1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1.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Tác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giả</a:t>
            </a:r>
            <a:endParaRPr kumimoji="0" lang="en-SG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"/>
          <a:srcRect l="11555" r="10210"/>
          <a:stretch>
            <a:fillRect/>
          </a:stretch>
        </p:blipFill>
        <p:spPr>
          <a:xfrm>
            <a:off x="1023257" y="1899902"/>
            <a:ext cx="3557587" cy="40600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25" name="Group 24"/>
          <p:cNvGrpSpPr/>
          <p:nvPr/>
        </p:nvGrpSpPr>
        <p:grpSpPr>
          <a:xfrm>
            <a:off x="4635179" y="2758030"/>
            <a:ext cx="6391354" cy="1042250"/>
            <a:chOff x="4272322" y="2758030"/>
            <a:chExt cx="6391354" cy="1042250"/>
          </a:xfrm>
        </p:grpSpPr>
        <p:sp>
          <p:nvSpPr>
            <p:cNvPr id="10" name="TextBox 9"/>
            <p:cNvSpPr txBox="1"/>
            <p:nvPr/>
          </p:nvSpPr>
          <p:spPr>
            <a:xfrm>
              <a:off x="5313991" y="2951975"/>
              <a:ext cx="5349685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Nguyễn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Hữu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Sơn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sinh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năm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1959</a:t>
              </a:r>
              <a:endParaRPr lang="en-US" sz="2800" dirty="0">
                <a:solidFill>
                  <a:srgbClr val="002060"/>
                </a:solidFill>
              </a:endParaRPr>
            </a:p>
          </p:txBody>
        </p:sp>
        <p:grpSp>
          <p:nvGrpSpPr>
            <p:cNvPr id="23" name="Group 22"/>
            <p:cNvGrpSpPr/>
            <p:nvPr/>
          </p:nvGrpSpPr>
          <p:grpSpPr>
            <a:xfrm>
              <a:off x="4272322" y="2758030"/>
              <a:ext cx="1676160" cy="1042250"/>
              <a:chOff x="4272322" y="2997681"/>
              <a:chExt cx="1676160" cy="1042250"/>
            </a:xfrm>
          </p:grpSpPr>
          <p:grpSp>
            <p:nvGrpSpPr>
              <p:cNvPr id="17" name="组合 3"/>
              <p:cNvGrpSpPr/>
              <p:nvPr/>
            </p:nvGrpSpPr>
            <p:grpSpPr>
              <a:xfrm rot="18605563">
                <a:off x="4607443" y="2698892"/>
                <a:ext cx="1005918" cy="1676160"/>
                <a:chOff x="6767949" y="1723598"/>
                <a:chExt cx="1342779" cy="2241479"/>
              </a:xfrm>
              <a:solidFill>
                <a:srgbClr val="1AA60F"/>
              </a:solidFill>
            </p:grpSpPr>
            <p:sp>
              <p:nvSpPr>
                <p:cNvPr id="18" name="Freeform 11"/>
                <p:cNvSpPr/>
                <p:nvPr/>
              </p:nvSpPr>
              <p:spPr bwMode="auto">
                <a:xfrm>
                  <a:off x="6842939" y="1959111"/>
                  <a:ext cx="275352" cy="878782"/>
                </a:xfrm>
                <a:custGeom>
                  <a:avLst/>
                  <a:gdLst>
                    <a:gd name="T0" fmla="*/ 111 w 117"/>
                    <a:gd name="T1" fmla="*/ 374 h 374"/>
                    <a:gd name="T2" fmla="*/ 108 w 117"/>
                    <a:gd name="T3" fmla="*/ 373 h 374"/>
                    <a:gd name="T4" fmla="*/ 71 w 117"/>
                    <a:gd name="T5" fmla="*/ 342 h 374"/>
                    <a:gd name="T6" fmla="*/ 0 w 117"/>
                    <a:gd name="T7" fmla="*/ 172 h 374"/>
                    <a:gd name="T8" fmla="*/ 71 w 117"/>
                    <a:gd name="T9" fmla="*/ 2 h 374"/>
                    <a:gd name="T10" fmla="*/ 78 w 117"/>
                    <a:gd name="T11" fmla="*/ 2 h 374"/>
                    <a:gd name="T12" fmla="*/ 78 w 117"/>
                    <a:gd name="T13" fmla="*/ 9 h 374"/>
                    <a:gd name="T14" fmla="*/ 10 w 117"/>
                    <a:gd name="T15" fmla="*/ 172 h 374"/>
                    <a:gd name="T16" fmla="*/ 78 w 117"/>
                    <a:gd name="T17" fmla="*/ 335 h 374"/>
                    <a:gd name="T18" fmla="*/ 114 w 117"/>
                    <a:gd name="T19" fmla="*/ 365 h 374"/>
                    <a:gd name="T20" fmla="*/ 115 w 117"/>
                    <a:gd name="T21" fmla="*/ 372 h 374"/>
                    <a:gd name="T22" fmla="*/ 111 w 117"/>
                    <a:gd name="T23" fmla="*/ 374 h 3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17" h="374">
                      <a:moveTo>
                        <a:pt x="111" y="374"/>
                      </a:moveTo>
                      <a:cubicBezTo>
                        <a:pt x="110" y="374"/>
                        <a:pt x="109" y="374"/>
                        <a:pt x="108" y="373"/>
                      </a:cubicBezTo>
                      <a:cubicBezTo>
                        <a:pt x="95" y="364"/>
                        <a:pt x="82" y="354"/>
                        <a:pt x="71" y="342"/>
                      </a:cubicBezTo>
                      <a:cubicBezTo>
                        <a:pt x="25" y="297"/>
                        <a:pt x="0" y="236"/>
                        <a:pt x="0" y="172"/>
                      </a:cubicBezTo>
                      <a:cubicBezTo>
                        <a:pt x="0" y="108"/>
                        <a:pt x="25" y="47"/>
                        <a:pt x="71" y="2"/>
                      </a:cubicBezTo>
                      <a:cubicBezTo>
                        <a:pt x="73" y="0"/>
                        <a:pt x="76" y="0"/>
                        <a:pt x="78" y="2"/>
                      </a:cubicBezTo>
                      <a:cubicBezTo>
                        <a:pt x="80" y="4"/>
                        <a:pt x="80" y="7"/>
                        <a:pt x="78" y="9"/>
                      </a:cubicBezTo>
                      <a:cubicBezTo>
                        <a:pt x="34" y="53"/>
                        <a:pt x="10" y="110"/>
                        <a:pt x="10" y="172"/>
                      </a:cubicBezTo>
                      <a:cubicBezTo>
                        <a:pt x="10" y="234"/>
                        <a:pt x="34" y="292"/>
                        <a:pt x="78" y="335"/>
                      </a:cubicBezTo>
                      <a:cubicBezTo>
                        <a:pt x="89" y="346"/>
                        <a:pt x="101" y="356"/>
                        <a:pt x="114" y="365"/>
                      </a:cubicBezTo>
                      <a:cubicBezTo>
                        <a:pt x="116" y="366"/>
                        <a:pt x="117" y="370"/>
                        <a:pt x="115" y="372"/>
                      </a:cubicBezTo>
                      <a:cubicBezTo>
                        <a:pt x="114" y="373"/>
                        <a:pt x="113" y="374"/>
                        <a:pt x="111" y="3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等线" panose="020F0502020204030204"/>
                  </a:endParaRPr>
                </a:p>
              </p:txBody>
            </p:sp>
            <p:sp>
              <p:nvSpPr>
                <p:cNvPr id="19" name="Freeform 12"/>
                <p:cNvSpPr/>
                <p:nvPr/>
              </p:nvSpPr>
              <p:spPr bwMode="auto">
                <a:xfrm>
                  <a:off x="6767949" y="1723598"/>
                  <a:ext cx="1342779" cy="2166490"/>
                </a:xfrm>
                <a:custGeom>
                  <a:avLst/>
                  <a:gdLst>
                    <a:gd name="T0" fmla="*/ 448 w 571"/>
                    <a:gd name="T1" fmla="*/ 922 h 922"/>
                    <a:gd name="T2" fmla="*/ 444 w 571"/>
                    <a:gd name="T3" fmla="*/ 920 h 922"/>
                    <a:gd name="T4" fmla="*/ 285 w 571"/>
                    <a:gd name="T5" fmla="*/ 743 h 922"/>
                    <a:gd name="T6" fmla="*/ 1 w 571"/>
                    <a:gd name="T7" fmla="*/ 278 h 922"/>
                    <a:gd name="T8" fmla="*/ 1 w 571"/>
                    <a:gd name="T9" fmla="*/ 275 h 922"/>
                    <a:gd name="T10" fmla="*/ 81 w 571"/>
                    <a:gd name="T11" fmla="*/ 80 h 922"/>
                    <a:gd name="T12" fmla="*/ 273 w 571"/>
                    <a:gd name="T13" fmla="*/ 0 h 922"/>
                    <a:gd name="T14" fmla="*/ 465 w 571"/>
                    <a:gd name="T15" fmla="*/ 80 h 922"/>
                    <a:gd name="T16" fmla="*/ 465 w 571"/>
                    <a:gd name="T17" fmla="*/ 464 h 922"/>
                    <a:gd name="T18" fmla="*/ 136 w 571"/>
                    <a:gd name="T19" fmla="*/ 507 h 922"/>
                    <a:gd name="T20" fmla="*/ 135 w 571"/>
                    <a:gd name="T21" fmla="*/ 501 h 922"/>
                    <a:gd name="T22" fmla="*/ 141 w 571"/>
                    <a:gd name="T23" fmla="*/ 499 h 922"/>
                    <a:gd name="T24" fmla="*/ 458 w 571"/>
                    <a:gd name="T25" fmla="*/ 457 h 922"/>
                    <a:gd name="T26" fmla="*/ 458 w 571"/>
                    <a:gd name="T27" fmla="*/ 87 h 922"/>
                    <a:gd name="T28" fmla="*/ 273 w 571"/>
                    <a:gd name="T29" fmla="*/ 10 h 922"/>
                    <a:gd name="T30" fmla="*/ 88 w 571"/>
                    <a:gd name="T31" fmla="*/ 87 h 922"/>
                    <a:gd name="T32" fmla="*/ 11 w 571"/>
                    <a:gd name="T33" fmla="*/ 275 h 922"/>
                    <a:gd name="T34" fmla="*/ 11 w 571"/>
                    <a:gd name="T35" fmla="*/ 278 h 922"/>
                    <a:gd name="T36" fmla="*/ 292 w 571"/>
                    <a:gd name="T37" fmla="*/ 736 h 922"/>
                    <a:gd name="T38" fmla="*/ 452 w 571"/>
                    <a:gd name="T39" fmla="*/ 914 h 922"/>
                    <a:gd name="T40" fmla="*/ 451 w 571"/>
                    <a:gd name="T41" fmla="*/ 921 h 922"/>
                    <a:gd name="T42" fmla="*/ 448 w 571"/>
                    <a:gd name="T43" fmla="*/ 922 h 9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571" h="922">
                      <a:moveTo>
                        <a:pt x="448" y="922"/>
                      </a:moveTo>
                      <a:cubicBezTo>
                        <a:pt x="447" y="922"/>
                        <a:pt x="445" y="921"/>
                        <a:pt x="444" y="920"/>
                      </a:cubicBezTo>
                      <a:cubicBezTo>
                        <a:pt x="399" y="861"/>
                        <a:pt x="344" y="804"/>
                        <a:pt x="285" y="743"/>
                      </a:cubicBezTo>
                      <a:cubicBezTo>
                        <a:pt x="146" y="599"/>
                        <a:pt x="2" y="449"/>
                        <a:pt x="1" y="278"/>
                      </a:cubicBezTo>
                      <a:cubicBezTo>
                        <a:pt x="1" y="275"/>
                        <a:pt x="1" y="275"/>
                        <a:pt x="1" y="275"/>
                      </a:cubicBezTo>
                      <a:cubicBezTo>
                        <a:pt x="0" y="202"/>
                        <a:pt x="28" y="132"/>
                        <a:pt x="81" y="80"/>
                      </a:cubicBezTo>
                      <a:cubicBezTo>
                        <a:pt x="132" y="28"/>
                        <a:pt x="200" y="0"/>
                        <a:pt x="273" y="0"/>
                      </a:cubicBezTo>
                      <a:cubicBezTo>
                        <a:pt x="346" y="0"/>
                        <a:pt x="414" y="28"/>
                        <a:pt x="465" y="80"/>
                      </a:cubicBezTo>
                      <a:cubicBezTo>
                        <a:pt x="571" y="186"/>
                        <a:pt x="571" y="358"/>
                        <a:pt x="465" y="464"/>
                      </a:cubicBezTo>
                      <a:cubicBezTo>
                        <a:pt x="378" y="552"/>
                        <a:pt x="243" y="569"/>
                        <a:pt x="136" y="507"/>
                      </a:cubicBezTo>
                      <a:cubicBezTo>
                        <a:pt x="134" y="506"/>
                        <a:pt x="133" y="503"/>
                        <a:pt x="135" y="501"/>
                      </a:cubicBezTo>
                      <a:cubicBezTo>
                        <a:pt x="136" y="498"/>
                        <a:pt x="139" y="497"/>
                        <a:pt x="141" y="499"/>
                      </a:cubicBezTo>
                      <a:cubicBezTo>
                        <a:pt x="244" y="558"/>
                        <a:pt x="374" y="541"/>
                        <a:pt x="458" y="457"/>
                      </a:cubicBezTo>
                      <a:cubicBezTo>
                        <a:pt x="560" y="355"/>
                        <a:pt x="560" y="189"/>
                        <a:pt x="458" y="87"/>
                      </a:cubicBezTo>
                      <a:cubicBezTo>
                        <a:pt x="409" y="37"/>
                        <a:pt x="343" y="10"/>
                        <a:pt x="273" y="10"/>
                      </a:cubicBezTo>
                      <a:cubicBezTo>
                        <a:pt x="203" y="10"/>
                        <a:pt x="137" y="37"/>
                        <a:pt x="88" y="87"/>
                      </a:cubicBezTo>
                      <a:cubicBezTo>
                        <a:pt x="37" y="137"/>
                        <a:pt x="10" y="204"/>
                        <a:pt x="11" y="275"/>
                      </a:cubicBezTo>
                      <a:cubicBezTo>
                        <a:pt x="11" y="278"/>
                        <a:pt x="11" y="278"/>
                        <a:pt x="11" y="278"/>
                      </a:cubicBezTo>
                      <a:cubicBezTo>
                        <a:pt x="12" y="445"/>
                        <a:pt x="154" y="593"/>
                        <a:pt x="292" y="736"/>
                      </a:cubicBezTo>
                      <a:cubicBezTo>
                        <a:pt x="351" y="797"/>
                        <a:pt x="407" y="855"/>
                        <a:pt x="452" y="914"/>
                      </a:cubicBezTo>
                      <a:cubicBezTo>
                        <a:pt x="454" y="916"/>
                        <a:pt x="453" y="919"/>
                        <a:pt x="451" y="921"/>
                      </a:cubicBezTo>
                      <a:cubicBezTo>
                        <a:pt x="450" y="922"/>
                        <a:pt x="449" y="922"/>
                        <a:pt x="448" y="92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等线" panose="020F0502020204030204"/>
                  </a:endParaRPr>
                </a:p>
              </p:txBody>
            </p:sp>
            <p:sp>
              <p:nvSpPr>
                <p:cNvPr id="20" name="Freeform 13"/>
                <p:cNvSpPr/>
                <p:nvPr/>
              </p:nvSpPr>
              <p:spPr bwMode="auto">
                <a:xfrm>
                  <a:off x="7755700" y="3817442"/>
                  <a:ext cx="134747" cy="147635"/>
                </a:xfrm>
                <a:custGeom>
                  <a:avLst/>
                  <a:gdLst>
                    <a:gd name="T0" fmla="*/ 88 w 115"/>
                    <a:gd name="T1" fmla="*/ 0 h 126"/>
                    <a:gd name="T2" fmla="*/ 115 w 115"/>
                    <a:gd name="T3" fmla="*/ 126 h 126"/>
                    <a:gd name="T4" fmla="*/ 0 w 115"/>
                    <a:gd name="T5" fmla="*/ 66 h 126"/>
                    <a:gd name="T6" fmla="*/ 88 w 115"/>
                    <a:gd name="T7" fmla="*/ 0 h 1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5" h="126">
                      <a:moveTo>
                        <a:pt x="88" y="0"/>
                      </a:moveTo>
                      <a:lnTo>
                        <a:pt x="115" y="126"/>
                      </a:lnTo>
                      <a:lnTo>
                        <a:pt x="0" y="66"/>
                      </a:lnTo>
                      <a:lnTo>
                        <a:pt x="8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等线" panose="020F0502020204030204"/>
                  </a:endParaRPr>
                </a:p>
              </p:txBody>
            </p:sp>
          </p:grpSp>
          <p:sp>
            <p:nvSpPr>
              <p:cNvPr id="21" name="Sun 20"/>
              <p:cNvSpPr/>
              <p:nvPr/>
            </p:nvSpPr>
            <p:spPr>
              <a:xfrm>
                <a:off x="4476247" y="2997681"/>
                <a:ext cx="755260" cy="657437"/>
              </a:xfrm>
              <a:prstGeom prst="sun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6" name="Group 25"/>
          <p:cNvGrpSpPr/>
          <p:nvPr/>
        </p:nvGrpSpPr>
        <p:grpSpPr>
          <a:xfrm>
            <a:off x="4655724" y="4390505"/>
            <a:ext cx="7349171" cy="1074013"/>
            <a:chOff x="4292867" y="4390505"/>
            <a:chExt cx="7349171" cy="1074013"/>
          </a:xfrm>
        </p:grpSpPr>
        <p:sp>
          <p:nvSpPr>
            <p:cNvPr id="12" name="TextBox 11"/>
            <p:cNvSpPr txBox="1"/>
            <p:nvPr/>
          </p:nvSpPr>
          <p:spPr>
            <a:xfrm>
              <a:off x="5313991" y="4641724"/>
              <a:ext cx="6328047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nl-NL" sz="280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TN ĐH tổng hợp Hà Nội, khoa ngữ văn</a:t>
              </a:r>
              <a:endParaRPr lang="en-US" sz="2800" dirty="0">
                <a:solidFill>
                  <a:srgbClr val="002060"/>
                </a:solidFill>
              </a:endParaRPr>
            </a:p>
          </p:txBody>
        </p:sp>
        <p:grpSp>
          <p:nvGrpSpPr>
            <p:cNvPr id="24" name="Group 23"/>
            <p:cNvGrpSpPr/>
            <p:nvPr/>
          </p:nvGrpSpPr>
          <p:grpSpPr>
            <a:xfrm>
              <a:off x="4292867" y="4390505"/>
              <a:ext cx="1676160" cy="1074013"/>
              <a:chOff x="4292867" y="4390505"/>
              <a:chExt cx="1676160" cy="1074013"/>
            </a:xfrm>
          </p:grpSpPr>
          <p:grpSp>
            <p:nvGrpSpPr>
              <p:cNvPr id="13" name="组合 3"/>
              <p:cNvGrpSpPr/>
              <p:nvPr/>
            </p:nvGrpSpPr>
            <p:grpSpPr>
              <a:xfrm rot="18605563">
                <a:off x="4627988" y="4123479"/>
                <a:ext cx="1005918" cy="1676160"/>
                <a:chOff x="6767949" y="1723598"/>
                <a:chExt cx="1342779" cy="2241479"/>
              </a:xfrm>
              <a:solidFill>
                <a:srgbClr val="1AA60F"/>
              </a:solidFill>
            </p:grpSpPr>
            <p:sp>
              <p:nvSpPr>
                <p:cNvPr id="14" name="Freeform 11"/>
                <p:cNvSpPr/>
                <p:nvPr/>
              </p:nvSpPr>
              <p:spPr bwMode="auto">
                <a:xfrm>
                  <a:off x="6842939" y="1959111"/>
                  <a:ext cx="275352" cy="878782"/>
                </a:xfrm>
                <a:custGeom>
                  <a:avLst/>
                  <a:gdLst>
                    <a:gd name="T0" fmla="*/ 111 w 117"/>
                    <a:gd name="T1" fmla="*/ 374 h 374"/>
                    <a:gd name="T2" fmla="*/ 108 w 117"/>
                    <a:gd name="T3" fmla="*/ 373 h 374"/>
                    <a:gd name="T4" fmla="*/ 71 w 117"/>
                    <a:gd name="T5" fmla="*/ 342 h 374"/>
                    <a:gd name="T6" fmla="*/ 0 w 117"/>
                    <a:gd name="T7" fmla="*/ 172 h 374"/>
                    <a:gd name="T8" fmla="*/ 71 w 117"/>
                    <a:gd name="T9" fmla="*/ 2 h 374"/>
                    <a:gd name="T10" fmla="*/ 78 w 117"/>
                    <a:gd name="T11" fmla="*/ 2 h 374"/>
                    <a:gd name="T12" fmla="*/ 78 w 117"/>
                    <a:gd name="T13" fmla="*/ 9 h 374"/>
                    <a:gd name="T14" fmla="*/ 10 w 117"/>
                    <a:gd name="T15" fmla="*/ 172 h 374"/>
                    <a:gd name="T16" fmla="*/ 78 w 117"/>
                    <a:gd name="T17" fmla="*/ 335 h 374"/>
                    <a:gd name="T18" fmla="*/ 114 w 117"/>
                    <a:gd name="T19" fmla="*/ 365 h 374"/>
                    <a:gd name="T20" fmla="*/ 115 w 117"/>
                    <a:gd name="T21" fmla="*/ 372 h 374"/>
                    <a:gd name="T22" fmla="*/ 111 w 117"/>
                    <a:gd name="T23" fmla="*/ 374 h 3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17" h="374">
                      <a:moveTo>
                        <a:pt x="111" y="374"/>
                      </a:moveTo>
                      <a:cubicBezTo>
                        <a:pt x="110" y="374"/>
                        <a:pt x="109" y="374"/>
                        <a:pt x="108" y="373"/>
                      </a:cubicBezTo>
                      <a:cubicBezTo>
                        <a:pt x="95" y="364"/>
                        <a:pt x="82" y="354"/>
                        <a:pt x="71" y="342"/>
                      </a:cubicBezTo>
                      <a:cubicBezTo>
                        <a:pt x="25" y="297"/>
                        <a:pt x="0" y="236"/>
                        <a:pt x="0" y="172"/>
                      </a:cubicBezTo>
                      <a:cubicBezTo>
                        <a:pt x="0" y="108"/>
                        <a:pt x="25" y="47"/>
                        <a:pt x="71" y="2"/>
                      </a:cubicBezTo>
                      <a:cubicBezTo>
                        <a:pt x="73" y="0"/>
                        <a:pt x="76" y="0"/>
                        <a:pt x="78" y="2"/>
                      </a:cubicBezTo>
                      <a:cubicBezTo>
                        <a:pt x="80" y="4"/>
                        <a:pt x="80" y="7"/>
                        <a:pt x="78" y="9"/>
                      </a:cubicBezTo>
                      <a:cubicBezTo>
                        <a:pt x="34" y="53"/>
                        <a:pt x="10" y="110"/>
                        <a:pt x="10" y="172"/>
                      </a:cubicBezTo>
                      <a:cubicBezTo>
                        <a:pt x="10" y="234"/>
                        <a:pt x="34" y="292"/>
                        <a:pt x="78" y="335"/>
                      </a:cubicBezTo>
                      <a:cubicBezTo>
                        <a:pt x="89" y="346"/>
                        <a:pt x="101" y="356"/>
                        <a:pt x="114" y="365"/>
                      </a:cubicBezTo>
                      <a:cubicBezTo>
                        <a:pt x="116" y="366"/>
                        <a:pt x="117" y="370"/>
                        <a:pt x="115" y="372"/>
                      </a:cubicBezTo>
                      <a:cubicBezTo>
                        <a:pt x="114" y="373"/>
                        <a:pt x="113" y="374"/>
                        <a:pt x="111" y="3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等线" panose="020F0502020204030204"/>
                  </a:endParaRPr>
                </a:p>
              </p:txBody>
            </p:sp>
            <p:sp>
              <p:nvSpPr>
                <p:cNvPr id="15" name="Freeform 12"/>
                <p:cNvSpPr/>
                <p:nvPr/>
              </p:nvSpPr>
              <p:spPr bwMode="auto">
                <a:xfrm>
                  <a:off x="6767949" y="1723598"/>
                  <a:ext cx="1342779" cy="2166490"/>
                </a:xfrm>
                <a:custGeom>
                  <a:avLst/>
                  <a:gdLst>
                    <a:gd name="T0" fmla="*/ 448 w 571"/>
                    <a:gd name="T1" fmla="*/ 922 h 922"/>
                    <a:gd name="T2" fmla="*/ 444 w 571"/>
                    <a:gd name="T3" fmla="*/ 920 h 922"/>
                    <a:gd name="T4" fmla="*/ 285 w 571"/>
                    <a:gd name="T5" fmla="*/ 743 h 922"/>
                    <a:gd name="T6" fmla="*/ 1 w 571"/>
                    <a:gd name="T7" fmla="*/ 278 h 922"/>
                    <a:gd name="T8" fmla="*/ 1 w 571"/>
                    <a:gd name="T9" fmla="*/ 275 h 922"/>
                    <a:gd name="T10" fmla="*/ 81 w 571"/>
                    <a:gd name="T11" fmla="*/ 80 h 922"/>
                    <a:gd name="T12" fmla="*/ 273 w 571"/>
                    <a:gd name="T13" fmla="*/ 0 h 922"/>
                    <a:gd name="T14" fmla="*/ 465 w 571"/>
                    <a:gd name="T15" fmla="*/ 80 h 922"/>
                    <a:gd name="T16" fmla="*/ 465 w 571"/>
                    <a:gd name="T17" fmla="*/ 464 h 922"/>
                    <a:gd name="T18" fmla="*/ 136 w 571"/>
                    <a:gd name="T19" fmla="*/ 507 h 922"/>
                    <a:gd name="T20" fmla="*/ 135 w 571"/>
                    <a:gd name="T21" fmla="*/ 501 h 922"/>
                    <a:gd name="T22" fmla="*/ 141 w 571"/>
                    <a:gd name="T23" fmla="*/ 499 h 922"/>
                    <a:gd name="T24" fmla="*/ 458 w 571"/>
                    <a:gd name="T25" fmla="*/ 457 h 922"/>
                    <a:gd name="T26" fmla="*/ 458 w 571"/>
                    <a:gd name="T27" fmla="*/ 87 h 922"/>
                    <a:gd name="T28" fmla="*/ 273 w 571"/>
                    <a:gd name="T29" fmla="*/ 10 h 922"/>
                    <a:gd name="T30" fmla="*/ 88 w 571"/>
                    <a:gd name="T31" fmla="*/ 87 h 922"/>
                    <a:gd name="T32" fmla="*/ 11 w 571"/>
                    <a:gd name="T33" fmla="*/ 275 h 922"/>
                    <a:gd name="T34" fmla="*/ 11 w 571"/>
                    <a:gd name="T35" fmla="*/ 278 h 922"/>
                    <a:gd name="T36" fmla="*/ 292 w 571"/>
                    <a:gd name="T37" fmla="*/ 736 h 922"/>
                    <a:gd name="T38" fmla="*/ 452 w 571"/>
                    <a:gd name="T39" fmla="*/ 914 h 922"/>
                    <a:gd name="T40" fmla="*/ 451 w 571"/>
                    <a:gd name="T41" fmla="*/ 921 h 922"/>
                    <a:gd name="T42" fmla="*/ 448 w 571"/>
                    <a:gd name="T43" fmla="*/ 922 h 9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571" h="922">
                      <a:moveTo>
                        <a:pt x="448" y="922"/>
                      </a:moveTo>
                      <a:cubicBezTo>
                        <a:pt x="447" y="922"/>
                        <a:pt x="445" y="921"/>
                        <a:pt x="444" y="920"/>
                      </a:cubicBezTo>
                      <a:cubicBezTo>
                        <a:pt x="399" y="861"/>
                        <a:pt x="344" y="804"/>
                        <a:pt x="285" y="743"/>
                      </a:cubicBezTo>
                      <a:cubicBezTo>
                        <a:pt x="146" y="599"/>
                        <a:pt x="2" y="449"/>
                        <a:pt x="1" y="278"/>
                      </a:cubicBezTo>
                      <a:cubicBezTo>
                        <a:pt x="1" y="275"/>
                        <a:pt x="1" y="275"/>
                        <a:pt x="1" y="275"/>
                      </a:cubicBezTo>
                      <a:cubicBezTo>
                        <a:pt x="0" y="202"/>
                        <a:pt x="28" y="132"/>
                        <a:pt x="81" y="80"/>
                      </a:cubicBezTo>
                      <a:cubicBezTo>
                        <a:pt x="132" y="28"/>
                        <a:pt x="200" y="0"/>
                        <a:pt x="273" y="0"/>
                      </a:cubicBezTo>
                      <a:cubicBezTo>
                        <a:pt x="346" y="0"/>
                        <a:pt x="414" y="28"/>
                        <a:pt x="465" y="80"/>
                      </a:cubicBezTo>
                      <a:cubicBezTo>
                        <a:pt x="571" y="186"/>
                        <a:pt x="571" y="358"/>
                        <a:pt x="465" y="464"/>
                      </a:cubicBezTo>
                      <a:cubicBezTo>
                        <a:pt x="378" y="552"/>
                        <a:pt x="243" y="569"/>
                        <a:pt x="136" y="507"/>
                      </a:cubicBezTo>
                      <a:cubicBezTo>
                        <a:pt x="134" y="506"/>
                        <a:pt x="133" y="503"/>
                        <a:pt x="135" y="501"/>
                      </a:cubicBezTo>
                      <a:cubicBezTo>
                        <a:pt x="136" y="498"/>
                        <a:pt x="139" y="497"/>
                        <a:pt x="141" y="499"/>
                      </a:cubicBezTo>
                      <a:cubicBezTo>
                        <a:pt x="244" y="558"/>
                        <a:pt x="374" y="541"/>
                        <a:pt x="458" y="457"/>
                      </a:cubicBezTo>
                      <a:cubicBezTo>
                        <a:pt x="560" y="355"/>
                        <a:pt x="560" y="189"/>
                        <a:pt x="458" y="87"/>
                      </a:cubicBezTo>
                      <a:cubicBezTo>
                        <a:pt x="409" y="37"/>
                        <a:pt x="343" y="10"/>
                        <a:pt x="273" y="10"/>
                      </a:cubicBezTo>
                      <a:cubicBezTo>
                        <a:pt x="203" y="10"/>
                        <a:pt x="137" y="37"/>
                        <a:pt x="88" y="87"/>
                      </a:cubicBezTo>
                      <a:cubicBezTo>
                        <a:pt x="37" y="137"/>
                        <a:pt x="10" y="204"/>
                        <a:pt x="11" y="275"/>
                      </a:cubicBezTo>
                      <a:cubicBezTo>
                        <a:pt x="11" y="278"/>
                        <a:pt x="11" y="278"/>
                        <a:pt x="11" y="278"/>
                      </a:cubicBezTo>
                      <a:cubicBezTo>
                        <a:pt x="12" y="445"/>
                        <a:pt x="154" y="593"/>
                        <a:pt x="292" y="736"/>
                      </a:cubicBezTo>
                      <a:cubicBezTo>
                        <a:pt x="351" y="797"/>
                        <a:pt x="407" y="855"/>
                        <a:pt x="452" y="914"/>
                      </a:cubicBezTo>
                      <a:cubicBezTo>
                        <a:pt x="454" y="916"/>
                        <a:pt x="453" y="919"/>
                        <a:pt x="451" y="921"/>
                      </a:cubicBezTo>
                      <a:cubicBezTo>
                        <a:pt x="450" y="922"/>
                        <a:pt x="449" y="922"/>
                        <a:pt x="448" y="92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等线" panose="020F0502020204030204"/>
                  </a:endParaRPr>
                </a:p>
              </p:txBody>
            </p:sp>
            <p:sp>
              <p:nvSpPr>
                <p:cNvPr id="16" name="Freeform 13"/>
                <p:cNvSpPr/>
                <p:nvPr/>
              </p:nvSpPr>
              <p:spPr bwMode="auto">
                <a:xfrm>
                  <a:off x="7755700" y="3817442"/>
                  <a:ext cx="134747" cy="147635"/>
                </a:xfrm>
                <a:custGeom>
                  <a:avLst/>
                  <a:gdLst>
                    <a:gd name="T0" fmla="*/ 88 w 115"/>
                    <a:gd name="T1" fmla="*/ 0 h 126"/>
                    <a:gd name="T2" fmla="*/ 115 w 115"/>
                    <a:gd name="T3" fmla="*/ 126 h 126"/>
                    <a:gd name="T4" fmla="*/ 0 w 115"/>
                    <a:gd name="T5" fmla="*/ 66 h 126"/>
                    <a:gd name="T6" fmla="*/ 88 w 115"/>
                    <a:gd name="T7" fmla="*/ 0 h 1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5" h="126">
                      <a:moveTo>
                        <a:pt x="88" y="0"/>
                      </a:moveTo>
                      <a:lnTo>
                        <a:pt x="115" y="126"/>
                      </a:lnTo>
                      <a:lnTo>
                        <a:pt x="0" y="66"/>
                      </a:lnTo>
                      <a:lnTo>
                        <a:pt x="8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等线" panose="020F0502020204030204"/>
                  </a:endParaRPr>
                </a:p>
              </p:txBody>
            </p:sp>
          </p:grpSp>
          <p:sp>
            <p:nvSpPr>
              <p:cNvPr id="22" name="Sun 21"/>
              <p:cNvSpPr/>
              <p:nvPr/>
            </p:nvSpPr>
            <p:spPr>
              <a:xfrm>
                <a:off x="4476247" y="4390505"/>
                <a:ext cx="755260" cy="657437"/>
              </a:xfrm>
              <a:prstGeom prst="sun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9"/>
          <p:cNvSpPr/>
          <p:nvPr/>
        </p:nvSpPr>
        <p:spPr>
          <a:xfrm>
            <a:off x="0" y="-19770"/>
            <a:ext cx="12192000" cy="717831"/>
          </a:xfrm>
          <a:custGeom>
            <a:avLst/>
            <a:gdLst>
              <a:gd name="connsiteX0" fmla="*/ 0 w 12192000"/>
              <a:gd name="connsiteY0" fmla="*/ 0 h 717831"/>
              <a:gd name="connsiteX1" fmla="*/ 12192000 w 12192000"/>
              <a:gd name="connsiteY1" fmla="*/ 0 h 717831"/>
              <a:gd name="connsiteX2" fmla="*/ 12192000 w 12192000"/>
              <a:gd name="connsiteY2" fmla="*/ 717831 h 717831"/>
              <a:gd name="connsiteX3" fmla="*/ 11511351 w 12192000"/>
              <a:gd name="connsiteY3" fmla="*/ 717831 h 717831"/>
              <a:gd name="connsiteX4" fmla="*/ 11518490 w 12192000"/>
              <a:gd name="connsiteY4" fmla="*/ 682468 h 717831"/>
              <a:gd name="connsiteX5" fmla="*/ 11518490 w 12192000"/>
              <a:gd name="connsiteY5" fmla="*/ 177649 h 717831"/>
              <a:gd name="connsiteX6" fmla="*/ 11392281 w 12192000"/>
              <a:gd name="connsiteY6" fmla="*/ 51440 h 717831"/>
              <a:gd name="connsiteX7" fmla="*/ 1645293 w 12192000"/>
              <a:gd name="connsiteY7" fmla="*/ 51440 h 717831"/>
              <a:gd name="connsiteX8" fmla="*/ 1519084 w 12192000"/>
              <a:gd name="connsiteY8" fmla="*/ 177649 h 717831"/>
              <a:gd name="connsiteX9" fmla="*/ 1519084 w 12192000"/>
              <a:gd name="connsiteY9" fmla="*/ 682468 h 717831"/>
              <a:gd name="connsiteX10" fmla="*/ 1526223 w 12192000"/>
              <a:gd name="connsiteY10" fmla="*/ 717831 h 717831"/>
              <a:gd name="connsiteX11" fmla="*/ 0 w 12192000"/>
              <a:gd name="connsiteY11" fmla="*/ 717831 h 717831"/>
              <a:gd name="connsiteX12" fmla="*/ 0 w 12192000"/>
              <a:gd name="connsiteY12" fmla="*/ 0 h 71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717831">
                <a:moveTo>
                  <a:pt x="0" y="0"/>
                </a:moveTo>
                <a:lnTo>
                  <a:pt x="12192000" y="0"/>
                </a:lnTo>
                <a:lnTo>
                  <a:pt x="12192000" y="717831"/>
                </a:lnTo>
                <a:lnTo>
                  <a:pt x="11511351" y="717831"/>
                </a:lnTo>
                <a:lnTo>
                  <a:pt x="11518490" y="682468"/>
                </a:lnTo>
                <a:lnTo>
                  <a:pt x="11518490" y="177649"/>
                </a:lnTo>
                <a:cubicBezTo>
                  <a:pt x="11518490" y="107946"/>
                  <a:pt x="11461984" y="51440"/>
                  <a:pt x="11392281" y="51440"/>
                </a:cubicBezTo>
                <a:lnTo>
                  <a:pt x="1645293" y="51440"/>
                </a:lnTo>
                <a:cubicBezTo>
                  <a:pt x="1575590" y="51440"/>
                  <a:pt x="1519084" y="107946"/>
                  <a:pt x="1519084" y="177649"/>
                </a:cubicBezTo>
                <a:lnTo>
                  <a:pt x="1519084" y="682468"/>
                </a:lnTo>
                <a:lnTo>
                  <a:pt x="1526223" y="717831"/>
                </a:lnTo>
                <a:lnTo>
                  <a:pt x="0" y="717831"/>
                </a:lnTo>
                <a:lnTo>
                  <a:pt x="0" y="0"/>
                </a:lnTo>
                <a:close/>
              </a:path>
            </a:pathLst>
          </a:custGeom>
          <a:solidFill>
            <a:srgbClr val="FFC000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reeform 21"/>
          <p:cNvSpPr/>
          <p:nvPr/>
        </p:nvSpPr>
        <p:spPr>
          <a:xfrm>
            <a:off x="1511475" y="609728"/>
            <a:ext cx="9985128" cy="90846"/>
          </a:xfrm>
          <a:custGeom>
            <a:avLst/>
            <a:gdLst>
              <a:gd name="connsiteX0" fmla="*/ 0 w 9985128"/>
              <a:gd name="connsiteY0" fmla="*/ 0 h 90846"/>
              <a:gd name="connsiteX1" fmla="*/ 9985128 w 9985128"/>
              <a:gd name="connsiteY1" fmla="*/ 0 h 90846"/>
              <a:gd name="connsiteX2" fmla="*/ 9982349 w 9985128"/>
              <a:gd name="connsiteY2" fmla="*/ 13763 h 90846"/>
              <a:gd name="connsiteX3" fmla="*/ 9866058 w 9985128"/>
              <a:gd name="connsiteY3" fmla="*/ 90846 h 90846"/>
              <a:gd name="connsiteX4" fmla="*/ 119070 w 9985128"/>
              <a:gd name="connsiteY4" fmla="*/ 90846 h 90846"/>
              <a:gd name="connsiteX5" fmla="*/ 2779 w 9985128"/>
              <a:gd name="connsiteY5" fmla="*/ 13763 h 90846"/>
              <a:gd name="connsiteX6" fmla="*/ 0 w 9985128"/>
              <a:gd name="connsiteY6" fmla="*/ 0 h 90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985128" h="90846">
                <a:moveTo>
                  <a:pt x="0" y="0"/>
                </a:moveTo>
                <a:lnTo>
                  <a:pt x="9985128" y="0"/>
                </a:lnTo>
                <a:lnTo>
                  <a:pt x="9982349" y="13763"/>
                </a:lnTo>
                <a:cubicBezTo>
                  <a:pt x="9963189" y="59061"/>
                  <a:pt x="9918335" y="90846"/>
                  <a:pt x="9866058" y="90846"/>
                </a:cubicBezTo>
                <a:lnTo>
                  <a:pt x="119070" y="90846"/>
                </a:lnTo>
                <a:cubicBezTo>
                  <a:pt x="66793" y="90846"/>
                  <a:pt x="21939" y="59061"/>
                  <a:pt x="2779" y="13763"/>
                </a:cubicBez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ounded Rectangle 13"/>
          <p:cNvSpPr/>
          <p:nvPr/>
        </p:nvSpPr>
        <p:spPr>
          <a:xfrm>
            <a:off x="613096" y="-93721"/>
            <a:ext cx="841432" cy="819762"/>
          </a:xfrm>
          <a:prstGeom prst="roundRect">
            <a:avLst>
              <a:gd name="adj" fmla="val 50000"/>
            </a:avLst>
          </a:prstGeom>
          <a:solidFill>
            <a:srgbClr val="FFC000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11475" y="42864"/>
            <a:ext cx="609361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TÌM HIỂU CHUNG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60400" y="1001123"/>
            <a:ext cx="10858500" cy="11567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vi-VN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Văn bản </a:t>
            </a:r>
            <a:r>
              <a:rPr lang="de-DE" sz="28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Nam quốc sơn hà – bài thơ thần khẳng định chân lí độc lập của đất nước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60400" y="2157850"/>
            <a:ext cx="10858500" cy="12849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91440">
              <a:lnSpc>
                <a:spcPct val="130000"/>
              </a:lnSpc>
              <a:spcAft>
                <a:spcPts val="1000"/>
              </a:spcAft>
            </a:pP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a.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Đọc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bản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tìm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hiểu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khó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chú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giải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R="91440">
              <a:lnSpc>
                <a:spcPct val="130000"/>
              </a:lnSpc>
              <a:spcAft>
                <a:spcPts val="1000"/>
              </a:spcAft>
            </a:pPr>
            <a:r>
              <a:rPr lang="vi-VN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b.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chung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05093" y="2157850"/>
            <a:ext cx="3167682" cy="4141788"/>
          </a:xfrm>
          <a:prstGeom prst="rect">
            <a:avLst/>
          </a:prstGeom>
        </p:spPr>
      </p:pic>
      <p:sp>
        <p:nvSpPr>
          <p:cNvPr id="42" name="Arrow: Right 41"/>
          <p:cNvSpPr/>
          <p:nvPr/>
        </p:nvSpPr>
        <p:spPr>
          <a:xfrm>
            <a:off x="3343275" y="3763725"/>
            <a:ext cx="3271838" cy="1671638"/>
          </a:xfrm>
          <a:prstGeom prst="rightArrow">
            <a:avLst>
              <a:gd name="adj1" fmla="val 62598"/>
              <a:gd name="adj2" fmla="val 50000"/>
            </a:avLst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Xuất xứ</a:t>
            </a:r>
            <a:endParaRPr lang="en-US" sz="400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9"/>
          <p:cNvSpPr/>
          <p:nvPr/>
        </p:nvSpPr>
        <p:spPr>
          <a:xfrm>
            <a:off x="0" y="-19770"/>
            <a:ext cx="12192000" cy="717831"/>
          </a:xfrm>
          <a:custGeom>
            <a:avLst/>
            <a:gdLst>
              <a:gd name="connsiteX0" fmla="*/ 0 w 12192000"/>
              <a:gd name="connsiteY0" fmla="*/ 0 h 717831"/>
              <a:gd name="connsiteX1" fmla="*/ 12192000 w 12192000"/>
              <a:gd name="connsiteY1" fmla="*/ 0 h 717831"/>
              <a:gd name="connsiteX2" fmla="*/ 12192000 w 12192000"/>
              <a:gd name="connsiteY2" fmla="*/ 717831 h 717831"/>
              <a:gd name="connsiteX3" fmla="*/ 11511351 w 12192000"/>
              <a:gd name="connsiteY3" fmla="*/ 717831 h 717831"/>
              <a:gd name="connsiteX4" fmla="*/ 11518490 w 12192000"/>
              <a:gd name="connsiteY4" fmla="*/ 682468 h 717831"/>
              <a:gd name="connsiteX5" fmla="*/ 11518490 w 12192000"/>
              <a:gd name="connsiteY5" fmla="*/ 177649 h 717831"/>
              <a:gd name="connsiteX6" fmla="*/ 11392281 w 12192000"/>
              <a:gd name="connsiteY6" fmla="*/ 51440 h 717831"/>
              <a:gd name="connsiteX7" fmla="*/ 1645293 w 12192000"/>
              <a:gd name="connsiteY7" fmla="*/ 51440 h 717831"/>
              <a:gd name="connsiteX8" fmla="*/ 1519084 w 12192000"/>
              <a:gd name="connsiteY8" fmla="*/ 177649 h 717831"/>
              <a:gd name="connsiteX9" fmla="*/ 1519084 w 12192000"/>
              <a:gd name="connsiteY9" fmla="*/ 682468 h 717831"/>
              <a:gd name="connsiteX10" fmla="*/ 1526223 w 12192000"/>
              <a:gd name="connsiteY10" fmla="*/ 717831 h 717831"/>
              <a:gd name="connsiteX11" fmla="*/ 0 w 12192000"/>
              <a:gd name="connsiteY11" fmla="*/ 717831 h 717831"/>
              <a:gd name="connsiteX12" fmla="*/ 0 w 12192000"/>
              <a:gd name="connsiteY12" fmla="*/ 0 h 71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717831">
                <a:moveTo>
                  <a:pt x="0" y="0"/>
                </a:moveTo>
                <a:lnTo>
                  <a:pt x="12192000" y="0"/>
                </a:lnTo>
                <a:lnTo>
                  <a:pt x="12192000" y="717831"/>
                </a:lnTo>
                <a:lnTo>
                  <a:pt x="11511351" y="717831"/>
                </a:lnTo>
                <a:lnTo>
                  <a:pt x="11518490" y="682468"/>
                </a:lnTo>
                <a:lnTo>
                  <a:pt x="11518490" y="177649"/>
                </a:lnTo>
                <a:cubicBezTo>
                  <a:pt x="11518490" y="107946"/>
                  <a:pt x="11461984" y="51440"/>
                  <a:pt x="11392281" y="51440"/>
                </a:cubicBezTo>
                <a:lnTo>
                  <a:pt x="1645293" y="51440"/>
                </a:lnTo>
                <a:cubicBezTo>
                  <a:pt x="1575590" y="51440"/>
                  <a:pt x="1519084" y="107946"/>
                  <a:pt x="1519084" y="177649"/>
                </a:cubicBezTo>
                <a:lnTo>
                  <a:pt x="1519084" y="682468"/>
                </a:lnTo>
                <a:lnTo>
                  <a:pt x="1526223" y="717831"/>
                </a:lnTo>
                <a:lnTo>
                  <a:pt x="0" y="717831"/>
                </a:lnTo>
                <a:lnTo>
                  <a:pt x="0" y="0"/>
                </a:lnTo>
                <a:close/>
              </a:path>
            </a:pathLst>
          </a:custGeom>
          <a:solidFill>
            <a:srgbClr val="FFC000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reeform 21"/>
          <p:cNvSpPr/>
          <p:nvPr/>
        </p:nvSpPr>
        <p:spPr>
          <a:xfrm>
            <a:off x="1511475" y="609728"/>
            <a:ext cx="9985128" cy="90846"/>
          </a:xfrm>
          <a:custGeom>
            <a:avLst/>
            <a:gdLst>
              <a:gd name="connsiteX0" fmla="*/ 0 w 9985128"/>
              <a:gd name="connsiteY0" fmla="*/ 0 h 90846"/>
              <a:gd name="connsiteX1" fmla="*/ 9985128 w 9985128"/>
              <a:gd name="connsiteY1" fmla="*/ 0 h 90846"/>
              <a:gd name="connsiteX2" fmla="*/ 9982349 w 9985128"/>
              <a:gd name="connsiteY2" fmla="*/ 13763 h 90846"/>
              <a:gd name="connsiteX3" fmla="*/ 9866058 w 9985128"/>
              <a:gd name="connsiteY3" fmla="*/ 90846 h 90846"/>
              <a:gd name="connsiteX4" fmla="*/ 119070 w 9985128"/>
              <a:gd name="connsiteY4" fmla="*/ 90846 h 90846"/>
              <a:gd name="connsiteX5" fmla="*/ 2779 w 9985128"/>
              <a:gd name="connsiteY5" fmla="*/ 13763 h 90846"/>
              <a:gd name="connsiteX6" fmla="*/ 0 w 9985128"/>
              <a:gd name="connsiteY6" fmla="*/ 0 h 90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985128" h="90846">
                <a:moveTo>
                  <a:pt x="0" y="0"/>
                </a:moveTo>
                <a:lnTo>
                  <a:pt x="9985128" y="0"/>
                </a:lnTo>
                <a:lnTo>
                  <a:pt x="9982349" y="13763"/>
                </a:lnTo>
                <a:cubicBezTo>
                  <a:pt x="9963189" y="59061"/>
                  <a:pt x="9918335" y="90846"/>
                  <a:pt x="9866058" y="90846"/>
                </a:cubicBezTo>
                <a:lnTo>
                  <a:pt x="119070" y="90846"/>
                </a:lnTo>
                <a:cubicBezTo>
                  <a:pt x="66793" y="90846"/>
                  <a:pt x="21939" y="59061"/>
                  <a:pt x="2779" y="13763"/>
                </a:cubicBez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ounded Rectangle 13"/>
          <p:cNvSpPr/>
          <p:nvPr/>
        </p:nvSpPr>
        <p:spPr>
          <a:xfrm>
            <a:off x="613096" y="-93721"/>
            <a:ext cx="841432" cy="819762"/>
          </a:xfrm>
          <a:prstGeom prst="roundRect">
            <a:avLst>
              <a:gd name="adj" fmla="val 50000"/>
            </a:avLst>
          </a:prstGeom>
          <a:solidFill>
            <a:srgbClr val="FFC000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11475" y="42864"/>
            <a:ext cx="609361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TÌM HIỂU CHUNG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9" name="组合 19"/>
          <p:cNvGrpSpPr/>
          <p:nvPr/>
        </p:nvGrpSpPr>
        <p:grpSpPr>
          <a:xfrm>
            <a:off x="4244867" y="2412590"/>
            <a:ext cx="3563498" cy="2032820"/>
            <a:chOff x="3374770" y="2342412"/>
            <a:chExt cx="5481945" cy="3652348"/>
          </a:xfrm>
        </p:grpSpPr>
        <p:sp>
          <p:nvSpPr>
            <p:cNvPr id="30" name="Freeform 7"/>
            <p:cNvSpPr/>
            <p:nvPr/>
          </p:nvSpPr>
          <p:spPr bwMode="auto">
            <a:xfrm>
              <a:off x="6096126" y="2342412"/>
              <a:ext cx="1999205" cy="1480114"/>
            </a:xfrm>
            <a:custGeom>
              <a:avLst/>
              <a:gdLst>
                <a:gd name="T0" fmla="*/ 286 w 855"/>
                <a:gd name="T1" fmla="*/ 0 h 633"/>
                <a:gd name="T2" fmla="*/ 855 w 855"/>
                <a:gd name="T3" fmla="*/ 242 h 633"/>
                <a:gd name="T4" fmla="*/ 569 w 855"/>
                <a:gd name="T5" fmla="*/ 633 h 633"/>
                <a:gd name="T6" fmla="*/ 0 w 855"/>
                <a:gd name="T7" fmla="*/ 392 h 633"/>
                <a:gd name="T8" fmla="*/ 286 w 855"/>
                <a:gd name="T9" fmla="*/ 0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5" h="633">
                  <a:moveTo>
                    <a:pt x="286" y="0"/>
                  </a:moveTo>
                  <a:lnTo>
                    <a:pt x="855" y="242"/>
                  </a:lnTo>
                  <a:lnTo>
                    <a:pt x="569" y="633"/>
                  </a:lnTo>
                  <a:lnTo>
                    <a:pt x="0" y="392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rgbClr val="FF6680"/>
            </a:solidFill>
            <a:ln w="254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" name="Freeform 8"/>
            <p:cNvSpPr/>
            <p:nvPr/>
          </p:nvSpPr>
          <p:spPr bwMode="auto">
            <a:xfrm>
              <a:off x="4101599" y="2342412"/>
              <a:ext cx="1994529" cy="1480114"/>
            </a:xfrm>
            <a:custGeom>
              <a:avLst/>
              <a:gdLst>
                <a:gd name="T0" fmla="*/ 569 w 853"/>
                <a:gd name="T1" fmla="*/ 0 h 633"/>
                <a:gd name="T2" fmla="*/ 0 w 853"/>
                <a:gd name="T3" fmla="*/ 242 h 633"/>
                <a:gd name="T4" fmla="*/ 285 w 853"/>
                <a:gd name="T5" fmla="*/ 633 h 633"/>
                <a:gd name="T6" fmla="*/ 853 w 853"/>
                <a:gd name="T7" fmla="*/ 392 h 633"/>
                <a:gd name="T8" fmla="*/ 569 w 853"/>
                <a:gd name="T9" fmla="*/ 0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3" h="633">
                  <a:moveTo>
                    <a:pt x="569" y="0"/>
                  </a:moveTo>
                  <a:lnTo>
                    <a:pt x="0" y="242"/>
                  </a:lnTo>
                  <a:lnTo>
                    <a:pt x="285" y="633"/>
                  </a:lnTo>
                  <a:lnTo>
                    <a:pt x="853" y="392"/>
                  </a:lnTo>
                  <a:lnTo>
                    <a:pt x="569" y="0"/>
                  </a:lnTo>
                  <a:close/>
                </a:path>
              </a:pathLst>
            </a:custGeom>
            <a:solidFill>
              <a:srgbClr val="FEBC30"/>
            </a:solidFill>
            <a:ln w="254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" name="Freeform 13"/>
            <p:cNvSpPr/>
            <p:nvPr/>
          </p:nvSpPr>
          <p:spPr bwMode="auto">
            <a:xfrm>
              <a:off x="4767999" y="3822524"/>
              <a:ext cx="1328126" cy="2172236"/>
            </a:xfrm>
            <a:custGeom>
              <a:avLst/>
              <a:gdLst>
                <a:gd name="T0" fmla="*/ 0 w 568"/>
                <a:gd name="T1" fmla="*/ 0 h 929"/>
                <a:gd name="T2" fmla="*/ 568 w 568"/>
                <a:gd name="T3" fmla="*/ 242 h 929"/>
                <a:gd name="T4" fmla="*/ 568 w 568"/>
                <a:gd name="T5" fmla="*/ 929 h 929"/>
                <a:gd name="T6" fmla="*/ 0 w 568"/>
                <a:gd name="T7" fmla="*/ 687 h 929"/>
                <a:gd name="T8" fmla="*/ 0 w 568"/>
                <a:gd name="T9" fmla="*/ 0 h 9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8" h="929">
                  <a:moveTo>
                    <a:pt x="0" y="0"/>
                  </a:moveTo>
                  <a:lnTo>
                    <a:pt x="568" y="242"/>
                  </a:lnTo>
                  <a:lnTo>
                    <a:pt x="568" y="929"/>
                  </a:lnTo>
                  <a:lnTo>
                    <a:pt x="0" y="6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F952B"/>
            </a:solidFill>
            <a:ln w="254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" name="Freeform 14"/>
            <p:cNvSpPr/>
            <p:nvPr/>
          </p:nvSpPr>
          <p:spPr bwMode="auto">
            <a:xfrm>
              <a:off x="3374770" y="3822497"/>
              <a:ext cx="2721355" cy="822784"/>
            </a:xfrm>
            <a:custGeom>
              <a:avLst/>
              <a:gdLst>
                <a:gd name="T0" fmla="*/ 0 w 1036"/>
                <a:gd name="T1" fmla="*/ 0 h 282"/>
                <a:gd name="T2" fmla="*/ 568 w 1036"/>
                <a:gd name="T3" fmla="*/ 242 h 282"/>
                <a:gd name="T4" fmla="*/ 1036 w 1036"/>
                <a:gd name="T5" fmla="*/ 282 h 282"/>
                <a:gd name="T6" fmla="*/ 468 w 1036"/>
                <a:gd name="T7" fmla="*/ 40 h 282"/>
                <a:gd name="T8" fmla="*/ 0 w 1036"/>
                <a:gd name="T9" fmla="*/ 0 h 282"/>
                <a:gd name="connsiteX0" fmla="*/ 0 w 10000"/>
                <a:gd name="connsiteY0" fmla="*/ 0 h 12600"/>
                <a:gd name="connsiteX1" fmla="*/ 5377 w 10000"/>
                <a:gd name="connsiteY1" fmla="*/ 12600 h 12600"/>
                <a:gd name="connsiteX2" fmla="*/ 10000 w 10000"/>
                <a:gd name="connsiteY2" fmla="*/ 10000 h 12600"/>
                <a:gd name="connsiteX3" fmla="*/ 4517 w 10000"/>
                <a:gd name="connsiteY3" fmla="*/ 1418 h 12600"/>
                <a:gd name="connsiteX4" fmla="*/ 0 w 10000"/>
                <a:gd name="connsiteY4" fmla="*/ 0 h 12600"/>
                <a:gd name="connsiteX0-1" fmla="*/ 0 w 10423"/>
                <a:gd name="connsiteY0-2" fmla="*/ 1822 h 11182"/>
                <a:gd name="connsiteX1-3" fmla="*/ 5800 w 10423"/>
                <a:gd name="connsiteY1-4" fmla="*/ 11182 h 11182"/>
                <a:gd name="connsiteX2-5" fmla="*/ 10423 w 10423"/>
                <a:gd name="connsiteY2-6" fmla="*/ 8582 h 11182"/>
                <a:gd name="connsiteX3-7" fmla="*/ 4940 w 10423"/>
                <a:gd name="connsiteY3-8" fmla="*/ 0 h 11182"/>
                <a:gd name="connsiteX4-9" fmla="*/ 0 w 10423"/>
                <a:gd name="connsiteY4-10" fmla="*/ 1822 h 11182"/>
                <a:gd name="connsiteX0-11" fmla="*/ 0 w 10423"/>
                <a:gd name="connsiteY0-12" fmla="*/ 1822 h 13126"/>
                <a:gd name="connsiteX1-13" fmla="*/ 4177 w 10423"/>
                <a:gd name="connsiteY1-14" fmla="*/ 13126 h 13126"/>
                <a:gd name="connsiteX2-15" fmla="*/ 10423 w 10423"/>
                <a:gd name="connsiteY2-16" fmla="*/ 8582 h 13126"/>
                <a:gd name="connsiteX3-17" fmla="*/ 4940 w 10423"/>
                <a:gd name="connsiteY3-18" fmla="*/ 0 h 13126"/>
                <a:gd name="connsiteX4-19" fmla="*/ 0 w 10423"/>
                <a:gd name="connsiteY4-20" fmla="*/ 1822 h 13126"/>
                <a:gd name="connsiteX0-21" fmla="*/ 0 w 10952"/>
                <a:gd name="connsiteY0-22" fmla="*/ 526 h 13126"/>
                <a:gd name="connsiteX1-23" fmla="*/ 4706 w 10952"/>
                <a:gd name="connsiteY1-24" fmla="*/ 13126 h 13126"/>
                <a:gd name="connsiteX2-25" fmla="*/ 10952 w 10952"/>
                <a:gd name="connsiteY2-26" fmla="*/ 8582 h 13126"/>
                <a:gd name="connsiteX3-27" fmla="*/ 5469 w 10952"/>
                <a:gd name="connsiteY3-28" fmla="*/ 0 h 13126"/>
                <a:gd name="connsiteX4-29" fmla="*/ 0 w 10952"/>
                <a:gd name="connsiteY4-30" fmla="*/ 526 h 13126"/>
                <a:gd name="connsiteX0-31" fmla="*/ 0 w 11234"/>
                <a:gd name="connsiteY0-32" fmla="*/ 526 h 13126"/>
                <a:gd name="connsiteX1-33" fmla="*/ 4988 w 11234"/>
                <a:gd name="connsiteY1-34" fmla="*/ 13126 h 13126"/>
                <a:gd name="connsiteX2-35" fmla="*/ 11234 w 11234"/>
                <a:gd name="connsiteY2-36" fmla="*/ 8582 h 13126"/>
                <a:gd name="connsiteX3-37" fmla="*/ 5751 w 11234"/>
                <a:gd name="connsiteY3-38" fmla="*/ 0 h 13126"/>
                <a:gd name="connsiteX4-39" fmla="*/ 0 w 11234"/>
                <a:gd name="connsiteY4-40" fmla="*/ 526 h 13126"/>
                <a:gd name="connsiteX0-41" fmla="*/ 0 w 11234"/>
                <a:gd name="connsiteY0-42" fmla="*/ 526 h 12996"/>
                <a:gd name="connsiteX1-43" fmla="*/ 5588 w 11234"/>
                <a:gd name="connsiteY1-44" fmla="*/ 12996 h 12996"/>
                <a:gd name="connsiteX2-45" fmla="*/ 11234 w 11234"/>
                <a:gd name="connsiteY2-46" fmla="*/ 8582 h 12996"/>
                <a:gd name="connsiteX3-47" fmla="*/ 5751 w 11234"/>
                <a:gd name="connsiteY3-48" fmla="*/ 0 h 12996"/>
                <a:gd name="connsiteX4-49" fmla="*/ 0 w 11234"/>
                <a:gd name="connsiteY4-50" fmla="*/ 526 h 12996"/>
                <a:gd name="connsiteX0-51" fmla="*/ 0 w 11234"/>
                <a:gd name="connsiteY0-52" fmla="*/ 526 h 12478"/>
                <a:gd name="connsiteX1-53" fmla="*/ 5976 w 11234"/>
                <a:gd name="connsiteY1-54" fmla="*/ 12478 h 12478"/>
                <a:gd name="connsiteX2-55" fmla="*/ 11234 w 11234"/>
                <a:gd name="connsiteY2-56" fmla="*/ 8582 h 12478"/>
                <a:gd name="connsiteX3-57" fmla="*/ 5751 w 11234"/>
                <a:gd name="connsiteY3-58" fmla="*/ 0 h 12478"/>
                <a:gd name="connsiteX4-59" fmla="*/ 0 w 11234"/>
                <a:gd name="connsiteY4-60" fmla="*/ 526 h 1247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1234" h="12478">
                  <a:moveTo>
                    <a:pt x="0" y="526"/>
                  </a:moveTo>
                  <a:lnTo>
                    <a:pt x="5976" y="12478"/>
                  </a:lnTo>
                  <a:lnTo>
                    <a:pt x="11234" y="8582"/>
                  </a:lnTo>
                  <a:lnTo>
                    <a:pt x="5751" y="0"/>
                  </a:lnTo>
                  <a:lnTo>
                    <a:pt x="0" y="526"/>
                  </a:lnTo>
                  <a:close/>
                </a:path>
              </a:pathLst>
            </a:custGeom>
            <a:solidFill>
              <a:srgbClr val="80AD31"/>
            </a:solidFill>
            <a:ln w="254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" name="Freeform 20"/>
            <p:cNvSpPr/>
            <p:nvPr/>
          </p:nvSpPr>
          <p:spPr bwMode="auto">
            <a:xfrm>
              <a:off x="6096126" y="3822524"/>
              <a:ext cx="1330465" cy="2172236"/>
            </a:xfrm>
            <a:custGeom>
              <a:avLst/>
              <a:gdLst>
                <a:gd name="T0" fmla="*/ 569 w 569"/>
                <a:gd name="T1" fmla="*/ 0 h 929"/>
                <a:gd name="T2" fmla="*/ 0 w 569"/>
                <a:gd name="T3" fmla="*/ 242 h 929"/>
                <a:gd name="T4" fmla="*/ 0 w 569"/>
                <a:gd name="T5" fmla="*/ 929 h 929"/>
                <a:gd name="T6" fmla="*/ 569 w 569"/>
                <a:gd name="T7" fmla="*/ 687 h 929"/>
                <a:gd name="T8" fmla="*/ 569 w 569"/>
                <a:gd name="T9" fmla="*/ 0 h 9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9" h="929">
                  <a:moveTo>
                    <a:pt x="569" y="0"/>
                  </a:moveTo>
                  <a:lnTo>
                    <a:pt x="0" y="242"/>
                  </a:lnTo>
                  <a:lnTo>
                    <a:pt x="0" y="929"/>
                  </a:lnTo>
                  <a:lnTo>
                    <a:pt x="569" y="687"/>
                  </a:lnTo>
                  <a:lnTo>
                    <a:pt x="569" y="0"/>
                  </a:lnTo>
                  <a:close/>
                </a:path>
              </a:pathLst>
            </a:custGeom>
            <a:solidFill>
              <a:srgbClr val="9B71B3"/>
            </a:solidFill>
            <a:ln w="254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" name="Freeform 21"/>
            <p:cNvSpPr/>
            <p:nvPr/>
          </p:nvSpPr>
          <p:spPr bwMode="auto">
            <a:xfrm>
              <a:off x="6096127" y="3822496"/>
              <a:ext cx="2760588" cy="677520"/>
            </a:xfrm>
            <a:custGeom>
              <a:avLst/>
              <a:gdLst>
                <a:gd name="T0" fmla="*/ 1038 w 1038"/>
                <a:gd name="T1" fmla="*/ 0 h 282"/>
                <a:gd name="T2" fmla="*/ 470 w 1038"/>
                <a:gd name="T3" fmla="*/ 242 h 282"/>
                <a:gd name="T4" fmla="*/ 0 w 1038"/>
                <a:gd name="T5" fmla="*/ 282 h 282"/>
                <a:gd name="T6" fmla="*/ 569 w 1038"/>
                <a:gd name="T7" fmla="*/ 40 h 282"/>
                <a:gd name="T8" fmla="*/ 1038 w 1038"/>
                <a:gd name="T9" fmla="*/ 0 h 282"/>
                <a:gd name="connsiteX0" fmla="*/ 10000 w 10000"/>
                <a:gd name="connsiteY0" fmla="*/ 0 h 13896"/>
                <a:gd name="connsiteX1" fmla="*/ 5338 w 10000"/>
                <a:gd name="connsiteY1" fmla="*/ 13896 h 13896"/>
                <a:gd name="connsiteX2" fmla="*/ 0 w 10000"/>
                <a:gd name="connsiteY2" fmla="*/ 10000 h 13896"/>
                <a:gd name="connsiteX3" fmla="*/ 5482 w 10000"/>
                <a:gd name="connsiteY3" fmla="*/ 1418 h 13896"/>
                <a:gd name="connsiteX4" fmla="*/ 10000 w 10000"/>
                <a:gd name="connsiteY4" fmla="*/ 0 h 13896"/>
                <a:gd name="connsiteX0-1" fmla="*/ 11268 w 11268"/>
                <a:gd name="connsiteY0-2" fmla="*/ 0 h 13118"/>
                <a:gd name="connsiteX1-3" fmla="*/ 5338 w 11268"/>
                <a:gd name="connsiteY1-4" fmla="*/ 13118 h 13118"/>
                <a:gd name="connsiteX2-5" fmla="*/ 0 w 11268"/>
                <a:gd name="connsiteY2-6" fmla="*/ 9222 h 13118"/>
                <a:gd name="connsiteX3-7" fmla="*/ 5482 w 11268"/>
                <a:gd name="connsiteY3-8" fmla="*/ 640 h 13118"/>
                <a:gd name="connsiteX4-9" fmla="*/ 11268 w 11268"/>
                <a:gd name="connsiteY4-10" fmla="*/ 0 h 13118"/>
                <a:gd name="connsiteX0-11" fmla="*/ 11268 w 11268"/>
                <a:gd name="connsiteY0-12" fmla="*/ 8 h 12478"/>
                <a:gd name="connsiteX1-13" fmla="*/ 5338 w 11268"/>
                <a:gd name="connsiteY1-14" fmla="*/ 12478 h 12478"/>
                <a:gd name="connsiteX2-15" fmla="*/ 0 w 11268"/>
                <a:gd name="connsiteY2-16" fmla="*/ 8582 h 12478"/>
                <a:gd name="connsiteX3-17" fmla="*/ 5482 w 11268"/>
                <a:gd name="connsiteY3-18" fmla="*/ 0 h 12478"/>
                <a:gd name="connsiteX4-19" fmla="*/ 11268 w 11268"/>
                <a:gd name="connsiteY4-20" fmla="*/ 8 h 12478"/>
                <a:gd name="connsiteX0-21" fmla="*/ 11374 w 11374"/>
                <a:gd name="connsiteY0-22" fmla="*/ 267 h 12478"/>
                <a:gd name="connsiteX1-23" fmla="*/ 5338 w 11374"/>
                <a:gd name="connsiteY1-24" fmla="*/ 12478 h 12478"/>
                <a:gd name="connsiteX2-25" fmla="*/ 0 w 11374"/>
                <a:gd name="connsiteY2-26" fmla="*/ 8582 h 12478"/>
                <a:gd name="connsiteX3-27" fmla="*/ 5482 w 11374"/>
                <a:gd name="connsiteY3-28" fmla="*/ 0 h 12478"/>
                <a:gd name="connsiteX4-29" fmla="*/ 11374 w 11374"/>
                <a:gd name="connsiteY4-30" fmla="*/ 267 h 12478"/>
                <a:gd name="connsiteX0-31" fmla="*/ 11374 w 11374"/>
                <a:gd name="connsiteY0-32" fmla="*/ 267 h 12867"/>
                <a:gd name="connsiteX1-33" fmla="*/ 5937 w 11374"/>
                <a:gd name="connsiteY1-34" fmla="*/ 12867 h 12867"/>
                <a:gd name="connsiteX2-35" fmla="*/ 0 w 11374"/>
                <a:gd name="connsiteY2-36" fmla="*/ 8582 h 12867"/>
                <a:gd name="connsiteX3-37" fmla="*/ 5482 w 11374"/>
                <a:gd name="connsiteY3-38" fmla="*/ 0 h 12867"/>
                <a:gd name="connsiteX4-39" fmla="*/ 11374 w 11374"/>
                <a:gd name="connsiteY4-40" fmla="*/ 267 h 12867"/>
                <a:gd name="connsiteX0-41" fmla="*/ 11374 w 11374"/>
                <a:gd name="connsiteY0-42" fmla="*/ 267 h 10534"/>
                <a:gd name="connsiteX1-43" fmla="*/ 7064 w 11374"/>
                <a:gd name="connsiteY1-44" fmla="*/ 10534 h 10534"/>
                <a:gd name="connsiteX2-45" fmla="*/ 0 w 11374"/>
                <a:gd name="connsiteY2-46" fmla="*/ 8582 h 10534"/>
                <a:gd name="connsiteX3-47" fmla="*/ 5482 w 11374"/>
                <a:gd name="connsiteY3-48" fmla="*/ 0 h 10534"/>
                <a:gd name="connsiteX4-49" fmla="*/ 11374 w 11374"/>
                <a:gd name="connsiteY4-50" fmla="*/ 267 h 10534"/>
                <a:gd name="connsiteX0-51" fmla="*/ 11374 w 11374"/>
                <a:gd name="connsiteY0-52" fmla="*/ 267 h 10275"/>
                <a:gd name="connsiteX1-53" fmla="*/ 6501 w 11374"/>
                <a:gd name="connsiteY1-54" fmla="*/ 10275 h 10275"/>
                <a:gd name="connsiteX2-55" fmla="*/ 0 w 11374"/>
                <a:gd name="connsiteY2-56" fmla="*/ 8582 h 10275"/>
                <a:gd name="connsiteX3-57" fmla="*/ 5482 w 11374"/>
                <a:gd name="connsiteY3-58" fmla="*/ 0 h 10275"/>
                <a:gd name="connsiteX4-59" fmla="*/ 11374 w 11374"/>
                <a:gd name="connsiteY4-60" fmla="*/ 267 h 1027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1374" h="10275">
                  <a:moveTo>
                    <a:pt x="11374" y="267"/>
                  </a:moveTo>
                  <a:lnTo>
                    <a:pt x="6501" y="10275"/>
                  </a:lnTo>
                  <a:lnTo>
                    <a:pt x="0" y="8582"/>
                  </a:lnTo>
                  <a:lnTo>
                    <a:pt x="5482" y="0"/>
                  </a:lnTo>
                  <a:lnTo>
                    <a:pt x="11374" y="267"/>
                  </a:lnTo>
                  <a:close/>
                </a:path>
              </a:pathLst>
            </a:custGeom>
            <a:solidFill>
              <a:srgbClr val="A883BD"/>
            </a:solidFill>
            <a:ln w="254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732512" y="1667763"/>
            <a:ext cx="3894947" cy="1716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57150" indent="-457200" algn="just">
              <a:lnSpc>
                <a:spcPct val="130000"/>
              </a:lnSpc>
              <a:spcAft>
                <a:spcPts val="1000"/>
              </a:spcAft>
              <a:buFont typeface="Wingdings" panose="05000000000000000000" pitchFamily="2" charset="2"/>
              <a:buChar char="v"/>
              <a:tabLst>
                <a:tab pos="57150" algn="l"/>
                <a:tab pos="152400" algn="l"/>
              </a:tabLst>
            </a:pP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loại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Phê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bình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(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nghị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luận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</a:t>
            </a:r>
            <a:endParaRPr lang="en-US" sz="28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310391" y="1012819"/>
            <a:ext cx="4319634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Nội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dung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chính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nl-NL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Bàn về những nét đặc sắc nội dung cũng như nghệ thuật của bài thơ </a:t>
            </a:r>
            <a:r>
              <a:rPr lang="nl-NL" sz="2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Nam quốc sơn hà.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77203" y="3551148"/>
            <a:ext cx="4619400" cy="28371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14400" indent="-457200" algn="just">
              <a:lnSpc>
                <a:spcPct val="130000"/>
              </a:lnSpc>
              <a:buFont typeface="Wingdings" panose="05000000000000000000" pitchFamily="2" charset="2"/>
              <a:buChar char="v"/>
              <a:tabLst>
                <a:tab pos="200025" algn="l"/>
              </a:tabLst>
            </a:pP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dung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nl-NL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Bàn về những nét đặc sắc nội dung cũng như nghệ thuật của bài thơ </a:t>
            </a:r>
            <a:r>
              <a:rPr lang="nl-NL" sz="2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Nam quốc sơn hà.</a:t>
            </a:r>
            <a:endParaRPr lang="en-US" sz="28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13102" y="4275316"/>
            <a:ext cx="5180948" cy="5965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14400" indent="-457200" algn="just">
              <a:lnSpc>
                <a:spcPct val="130000"/>
              </a:lnSpc>
              <a:buFont typeface="Wingdings" panose="05000000000000000000" pitchFamily="2" charset="2"/>
              <a:buChar char="v"/>
              <a:tabLst>
                <a:tab pos="200025" algn="l"/>
              </a:tabLst>
            </a:pPr>
            <a:r>
              <a:rPr lang="nl-NL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Nhan đề: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nl-NL" sz="28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Nam quốc sơn hà</a:t>
            </a:r>
            <a:endParaRPr lang="en-US" sz="2800" b="1" dirty="0">
              <a:solidFill>
                <a:srgbClr val="7030A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8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9"/>
          <p:cNvSpPr/>
          <p:nvPr/>
        </p:nvSpPr>
        <p:spPr>
          <a:xfrm>
            <a:off x="0" y="-19770"/>
            <a:ext cx="12192000" cy="717831"/>
          </a:xfrm>
          <a:custGeom>
            <a:avLst/>
            <a:gdLst>
              <a:gd name="connsiteX0" fmla="*/ 0 w 12192000"/>
              <a:gd name="connsiteY0" fmla="*/ 0 h 717831"/>
              <a:gd name="connsiteX1" fmla="*/ 12192000 w 12192000"/>
              <a:gd name="connsiteY1" fmla="*/ 0 h 717831"/>
              <a:gd name="connsiteX2" fmla="*/ 12192000 w 12192000"/>
              <a:gd name="connsiteY2" fmla="*/ 717831 h 717831"/>
              <a:gd name="connsiteX3" fmla="*/ 11511351 w 12192000"/>
              <a:gd name="connsiteY3" fmla="*/ 717831 h 717831"/>
              <a:gd name="connsiteX4" fmla="*/ 11518490 w 12192000"/>
              <a:gd name="connsiteY4" fmla="*/ 682468 h 717831"/>
              <a:gd name="connsiteX5" fmla="*/ 11518490 w 12192000"/>
              <a:gd name="connsiteY5" fmla="*/ 177649 h 717831"/>
              <a:gd name="connsiteX6" fmla="*/ 11392281 w 12192000"/>
              <a:gd name="connsiteY6" fmla="*/ 51440 h 717831"/>
              <a:gd name="connsiteX7" fmla="*/ 1645293 w 12192000"/>
              <a:gd name="connsiteY7" fmla="*/ 51440 h 717831"/>
              <a:gd name="connsiteX8" fmla="*/ 1519084 w 12192000"/>
              <a:gd name="connsiteY8" fmla="*/ 177649 h 717831"/>
              <a:gd name="connsiteX9" fmla="*/ 1519084 w 12192000"/>
              <a:gd name="connsiteY9" fmla="*/ 682468 h 717831"/>
              <a:gd name="connsiteX10" fmla="*/ 1526223 w 12192000"/>
              <a:gd name="connsiteY10" fmla="*/ 717831 h 717831"/>
              <a:gd name="connsiteX11" fmla="*/ 0 w 12192000"/>
              <a:gd name="connsiteY11" fmla="*/ 717831 h 717831"/>
              <a:gd name="connsiteX12" fmla="*/ 0 w 12192000"/>
              <a:gd name="connsiteY12" fmla="*/ 0 h 71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717831">
                <a:moveTo>
                  <a:pt x="0" y="0"/>
                </a:moveTo>
                <a:lnTo>
                  <a:pt x="12192000" y="0"/>
                </a:lnTo>
                <a:lnTo>
                  <a:pt x="12192000" y="717831"/>
                </a:lnTo>
                <a:lnTo>
                  <a:pt x="11511351" y="717831"/>
                </a:lnTo>
                <a:lnTo>
                  <a:pt x="11518490" y="682468"/>
                </a:lnTo>
                <a:lnTo>
                  <a:pt x="11518490" y="177649"/>
                </a:lnTo>
                <a:cubicBezTo>
                  <a:pt x="11518490" y="107946"/>
                  <a:pt x="11461984" y="51440"/>
                  <a:pt x="11392281" y="51440"/>
                </a:cubicBezTo>
                <a:lnTo>
                  <a:pt x="1645293" y="51440"/>
                </a:lnTo>
                <a:cubicBezTo>
                  <a:pt x="1575590" y="51440"/>
                  <a:pt x="1519084" y="107946"/>
                  <a:pt x="1519084" y="177649"/>
                </a:cubicBezTo>
                <a:lnTo>
                  <a:pt x="1519084" y="682468"/>
                </a:lnTo>
                <a:lnTo>
                  <a:pt x="1526223" y="717831"/>
                </a:lnTo>
                <a:lnTo>
                  <a:pt x="0" y="717831"/>
                </a:lnTo>
                <a:lnTo>
                  <a:pt x="0" y="0"/>
                </a:lnTo>
                <a:close/>
              </a:path>
            </a:pathLst>
          </a:custGeom>
          <a:solidFill>
            <a:srgbClr val="FFC000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reeform 21"/>
          <p:cNvSpPr/>
          <p:nvPr/>
        </p:nvSpPr>
        <p:spPr>
          <a:xfrm>
            <a:off x="1511475" y="609728"/>
            <a:ext cx="9985128" cy="90846"/>
          </a:xfrm>
          <a:custGeom>
            <a:avLst/>
            <a:gdLst>
              <a:gd name="connsiteX0" fmla="*/ 0 w 9985128"/>
              <a:gd name="connsiteY0" fmla="*/ 0 h 90846"/>
              <a:gd name="connsiteX1" fmla="*/ 9985128 w 9985128"/>
              <a:gd name="connsiteY1" fmla="*/ 0 h 90846"/>
              <a:gd name="connsiteX2" fmla="*/ 9982349 w 9985128"/>
              <a:gd name="connsiteY2" fmla="*/ 13763 h 90846"/>
              <a:gd name="connsiteX3" fmla="*/ 9866058 w 9985128"/>
              <a:gd name="connsiteY3" fmla="*/ 90846 h 90846"/>
              <a:gd name="connsiteX4" fmla="*/ 119070 w 9985128"/>
              <a:gd name="connsiteY4" fmla="*/ 90846 h 90846"/>
              <a:gd name="connsiteX5" fmla="*/ 2779 w 9985128"/>
              <a:gd name="connsiteY5" fmla="*/ 13763 h 90846"/>
              <a:gd name="connsiteX6" fmla="*/ 0 w 9985128"/>
              <a:gd name="connsiteY6" fmla="*/ 0 h 90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985128" h="90846">
                <a:moveTo>
                  <a:pt x="0" y="0"/>
                </a:moveTo>
                <a:lnTo>
                  <a:pt x="9985128" y="0"/>
                </a:lnTo>
                <a:lnTo>
                  <a:pt x="9982349" y="13763"/>
                </a:lnTo>
                <a:cubicBezTo>
                  <a:pt x="9963189" y="59061"/>
                  <a:pt x="9918335" y="90846"/>
                  <a:pt x="9866058" y="90846"/>
                </a:cubicBezTo>
                <a:lnTo>
                  <a:pt x="119070" y="90846"/>
                </a:lnTo>
                <a:cubicBezTo>
                  <a:pt x="66793" y="90846"/>
                  <a:pt x="21939" y="59061"/>
                  <a:pt x="2779" y="13763"/>
                </a:cubicBez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ounded Rectangle 13"/>
          <p:cNvSpPr/>
          <p:nvPr/>
        </p:nvSpPr>
        <p:spPr>
          <a:xfrm>
            <a:off x="613096" y="-93721"/>
            <a:ext cx="841432" cy="819762"/>
          </a:xfrm>
          <a:prstGeom prst="roundRect">
            <a:avLst>
              <a:gd name="adj" fmla="val 50000"/>
            </a:avLst>
          </a:prstGeom>
          <a:solidFill>
            <a:srgbClr val="FFC000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11475" y="42864"/>
            <a:ext cx="609361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TÌM HIỂU CHUNG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Google Shape;3586;p53"/>
          <p:cNvSpPr/>
          <p:nvPr/>
        </p:nvSpPr>
        <p:spPr>
          <a:xfrm>
            <a:off x="969576" y="3164802"/>
            <a:ext cx="1121454" cy="1121454"/>
          </a:xfrm>
          <a:prstGeom prst="rect">
            <a:avLst/>
          </a:prstGeom>
          <a:solidFill>
            <a:srgbClr val="F28749"/>
          </a:solidFill>
          <a:ln>
            <a:noFill/>
          </a:ln>
        </p:spPr>
        <p:txBody>
          <a:bodyPr spcFirstLastPara="1" wrap="square" lIns="121884" tIns="121884" rIns="121884" bIns="121884" anchor="ctr" anchorCtr="0">
            <a:noAutofit/>
          </a:bodyPr>
          <a:lstStyle/>
          <a:p>
            <a:pPr algn="ctr" defTabSz="1219200">
              <a:buClr>
                <a:srgbClr val="000000"/>
              </a:buClr>
            </a:pPr>
            <a:r>
              <a:rPr lang="en-US" sz="28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Phần</a:t>
            </a:r>
            <a:r>
              <a:rPr lang="en-US" sz="28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1</a:t>
            </a:r>
            <a:endParaRPr sz="2800" b="1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7" name="Google Shape;3587;p53"/>
          <p:cNvSpPr/>
          <p:nvPr/>
        </p:nvSpPr>
        <p:spPr>
          <a:xfrm>
            <a:off x="3220674" y="3164802"/>
            <a:ext cx="1121454" cy="1121454"/>
          </a:xfrm>
          <a:prstGeom prst="rect">
            <a:avLst/>
          </a:prstGeom>
          <a:solidFill>
            <a:srgbClr val="F28749"/>
          </a:solidFill>
          <a:ln>
            <a:noFill/>
          </a:ln>
        </p:spPr>
        <p:txBody>
          <a:bodyPr spcFirstLastPara="1" wrap="square" lIns="121884" tIns="121884" rIns="121884" bIns="121884" anchor="ctr" anchorCtr="0">
            <a:noAutofit/>
          </a:bodyPr>
          <a:lstStyle/>
          <a:p>
            <a:pPr algn="ctr" defTabSz="1219200">
              <a:buClr>
                <a:srgbClr val="000000"/>
              </a:buClr>
            </a:pPr>
            <a:r>
              <a:rPr lang="en-US" sz="28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Phần</a:t>
            </a:r>
            <a:r>
              <a:rPr lang="en-US" sz="28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2</a:t>
            </a:r>
            <a:endParaRPr sz="2800" b="1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cxnSp>
        <p:nvCxnSpPr>
          <p:cNvPr id="21" name="Google Shape;3602;p53"/>
          <p:cNvCxnSpPr>
            <a:stCxn id="8" idx="3"/>
            <a:endCxn id="117" idx="1"/>
          </p:cNvCxnSpPr>
          <p:nvPr/>
        </p:nvCxnSpPr>
        <p:spPr>
          <a:xfrm>
            <a:off x="6593227" y="3725529"/>
            <a:ext cx="3380743" cy="0"/>
          </a:xfrm>
          <a:prstGeom prst="straightConnector1">
            <a:avLst/>
          </a:prstGeom>
          <a:noFill/>
          <a:ln w="9525" cap="flat" cmpd="sng">
            <a:solidFill>
              <a:srgbClr val="2C304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" name="Google Shape;3588;p53"/>
          <p:cNvSpPr/>
          <p:nvPr/>
        </p:nvSpPr>
        <p:spPr>
          <a:xfrm>
            <a:off x="5471773" y="3164802"/>
            <a:ext cx="1121454" cy="1121454"/>
          </a:xfrm>
          <a:prstGeom prst="rect">
            <a:avLst/>
          </a:prstGeom>
          <a:solidFill>
            <a:srgbClr val="F28749"/>
          </a:solidFill>
          <a:ln>
            <a:noFill/>
          </a:ln>
        </p:spPr>
        <p:txBody>
          <a:bodyPr spcFirstLastPara="1" wrap="square" lIns="121884" tIns="121884" rIns="121884" bIns="121884" anchor="ctr" anchorCtr="0">
            <a:noAutofit/>
          </a:bodyPr>
          <a:lstStyle/>
          <a:p>
            <a:pPr algn="ctr" defTabSz="1219200">
              <a:buClr>
                <a:srgbClr val="000000"/>
              </a:buClr>
            </a:pPr>
            <a:r>
              <a:rPr lang="en-US" sz="28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Phần</a:t>
            </a:r>
            <a:r>
              <a:rPr lang="en-US" sz="28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3</a:t>
            </a:r>
            <a:endParaRPr sz="2800" b="1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10" name="Google Shape;3591;p53"/>
          <p:cNvSpPr/>
          <p:nvPr/>
        </p:nvSpPr>
        <p:spPr>
          <a:xfrm>
            <a:off x="7722873" y="3164802"/>
            <a:ext cx="1121454" cy="1121454"/>
          </a:xfrm>
          <a:prstGeom prst="rect">
            <a:avLst/>
          </a:prstGeom>
          <a:solidFill>
            <a:srgbClr val="F28749"/>
          </a:solidFill>
          <a:ln>
            <a:noFill/>
          </a:ln>
        </p:spPr>
        <p:txBody>
          <a:bodyPr spcFirstLastPara="1" wrap="square" lIns="121884" tIns="121884" rIns="121884" bIns="121884" anchor="ctr" anchorCtr="0">
            <a:noAutofit/>
          </a:bodyPr>
          <a:lstStyle/>
          <a:p>
            <a:pPr algn="ctr" defTabSz="1219200">
              <a:buClr>
                <a:srgbClr val="000000"/>
              </a:buClr>
            </a:pPr>
            <a:r>
              <a:rPr lang="en-US" sz="28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Phần</a:t>
            </a:r>
            <a:r>
              <a:rPr lang="en-US" sz="28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4</a:t>
            </a:r>
            <a:endParaRPr sz="2800" b="1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cxnSp>
        <p:nvCxnSpPr>
          <p:cNvPr id="16" name="Google Shape;3597;p53"/>
          <p:cNvCxnSpPr>
            <a:stCxn id="15" idx="2"/>
          </p:cNvCxnSpPr>
          <p:nvPr/>
        </p:nvCxnSpPr>
        <p:spPr>
          <a:xfrm>
            <a:off x="6066130" y="2886953"/>
            <a:ext cx="0" cy="325958"/>
          </a:xfrm>
          <a:prstGeom prst="straightConnector1">
            <a:avLst/>
          </a:prstGeom>
          <a:noFill/>
          <a:ln w="9525" cap="flat" cmpd="sng">
            <a:solidFill>
              <a:srgbClr val="2C304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" name="Google Shape;3595;p53"/>
          <p:cNvCxnSpPr>
            <a:stCxn id="13" idx="2"/>
          </p:cNvCxnSpPr>
          <p:nvPr/>
        </p:nvCxnSpPr>
        <p:spPr>
          <a:xfrm>
            <a:off x="3833900" y="2858701"/>
            <a:ext cx="0" cy="325958"/>
          </a:xfrm>
          <a:prstGeom prst="straightConnector1">
            <a:avLst/>
          </a:prstGeom>
          <a:noFill/>
          <a:ln w="9525" cap="flat" cmpd="sng">
            <a:solidFill>
              <a:srgbClr val="2C304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" name="Google Shape;3592;p53"/>
          <p:cNvSpPr txBox="1"/>
          <p:nvPr/>
        </p:nvSpPr>
        <p:spPr>
          <a:xfrm>
            <a:off x="1204008" y="2265019"/>
            <a:ext cx="609521" cy="609521"/>
          </a:xfrm>
          <a:prstGeom prst="rect">
            <a:avLst/>
          </a:prstGeom>
          <a:solidFill>
            <a:srgbClr val="F28749"/>
          </a:solidFill>
          <a:ln>
            <a:noFill/>
          </a:ln>
        </p:spPr>
        <p:txBody>
          <a:bodyPr spcFirstLastPara="1" wrap="square" lIns="121884" tIns="121884" rIns="121884" bIns="121884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Didact Gothic"/>
              <a:buNone/>
              <a:defRPr sz="3800" b="1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Bebas Neue"/>
              <a:buNone/>
              <a:defRPr sz="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Bebas Neue"/>
              <a:buNone/>
              <a:defRPr sz="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Bebas Neue"/>
              <a:buNone/>
              <a:defRPr sz="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Bebas Neue"/>
              <a:buNone/>
              <a:defRPr sz="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Bebas Neue"/>
              <a:buNone/>
              <a:defRPr sz="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Bebas Neue"/>
              <a:buNone/>
              <a:defRPr sz="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Bebas Neue"/>
              <a:buNone/>
              <a:defRPr sz="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Bebas Neue"/>
              <a:buNone/>
              <a:defRPr sz="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045"/>
              </a:buClr>
              <a:buSzPts val="3800"/>
              <a:buFont typeface="Didact Gothic"/>
              <a:buNone/>
              <a:defRPr/>
            </a:pPr>
            <a:r>
              <a:rPr kumimoji="0" lang="en-GB" sz="2665" b="1" i="0" u="none" strike="noStrike" kern="0" cap="none" spc="0" normalizeH="0" baseline="0" noProof="0">
                <a:ln>
                  <a:noFill/>
                </a:ln>
                <a:solidFill>
                  <a:srgbClr val="2C3045"/>
                </a:solidFill>
                <a:effectLst/>
                <a:uLnTx/>
                <a:uFillTx/>
                <a:latin typeface="Didact Gothic"/>
                <a:sym typeface="Didact Gothic"/>
              </a:rPr>
              <a:t>1</a:t>
            </a:r>
            <a:endParaRPr kumimoji="0" lang="en-GB" sz="2665" b="1" i="0" u="none" strike="noStrike" kern="0" cap="none" spc="0" normalizeH="0" baseline="0" noProof="0">
              <a:ln>
                <a:noFill/>
              </a:ln>
              <a:solidFill>
                <a:srgbClr val="2C3045"/>
              </a:solidFill>
              <a:effectLst/>
              <a:uLnTx/>
              <a:uFillTx/>
              <a:latin typeface="Didact Gothic"/>
              <a:sym typeface="Didact Gothic"/>
            </a:endParaRPr>
          </a:p>
        </p:txBody>
      </p:sp>
      <p:cxnSp>
        <p:nvCxnSpPr>
          <p:cNvPr id="12" name="Google Shape;3593;p53"/>
          <p:cNvCxnSpPr>
            <a:stCxn id="11" idx="2"/>
            <a:endCxn id="5" idx="0"/>
          </p:cNvCxnSpPr>
          <p:nvPr/>
        </p:nvCxnSpPr>
        <p:spPr>
          <a:xfrm>
            <a:off x="1508769" y="2874540"/>
            <a:ext cx="21534" cy="290262"/>
          </a:xfrm>
          <a:prstGeom prst="straightConnector1">
            <a:avLst/>
          </a:prstGeom>
          <a:noFill/>
          <a:ln w="9525" cap="flat" cmpd="sng">
            <a:solidFill>
              <a:srgbClr val="2C304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" name="Google Shape;3599;p53"/>
          <p:cNvCxnSpPr>
            <a:stCxn id="17" idx="2"/>
          </p:cNvCxnSpPr>
          <p:nvPr/>
        </p:nvCxnSpPr>
        <p:spPr>
          <a:xfrm>
            <a:off x="8298358" y="2886953"/>
            <a:ext cx="0" cy="325958"/>
          </a:xfrm>
          <a:prstGeom prst="straightConnector1">
            <a:avLst/>
          </a:prstGeom>
          <a:noFill/>
          <a:ln w="9525" cap="flat" cmpd="sng">
            <a:solidFill>
              <a:srgbClr val="2C304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" name="Google Shape;3594;p53"/>
          <p:cNvSpPr txBox="1"/>
          <p:nvPr/>
        </p:nvSpPr>
        <p:spPr>
          <a:xfrm>
            <a:off x="3529140" y="2249180"/>
            <a:ext cx="609521" cy="609521"/>
          </a:xfrm>
          <a:prstGeom prst="rect">
            <a:avLst/>
          </a:prstGeom>
          <a:solidFill>
            <a:srgbClr val="F28749"/>
          </a:solidFill>
          <a:ln>
            <a:noFill/>
          </a:ln>
        </p:spPr>
        <p:txBody>
          <a:bodyPr spcFirstLastPara="1" wrap="square" lIns="121884" tIns="121884" rIns="121884" bIns="121884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Didact Gothic"/>
              <a:buNone/>
              <a:defRPr sz="3800" b="1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Bebas Neue"/>
              <a:buNone/>
              <a:defRPr sz="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Bebas Neue"/>
              <a:buNone/>
              <a:defRPr sz="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Bebas Neue"/>
              <a:buNone/>
              <a:defRPr sz="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Bebas Neue"/>
              <a:buNone/>
              <a:defRPr sz="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Bebas Neue"/>
              <a:buNone/>
              <a:defRPr sz="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Bebas Neue"/>
              <a:buNone/>
              <a:defRPr sz="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Bebas Neue"/>
              <a:buNone/>
              <a:defRPr sz="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Bebas Neue"/>
              <a:buNone/>
              <a:defRPr sz="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045"/>
              </a:buClr>
              <a:buSzPts val="3800"/>
              <a:buFont typeface="Didact Gothic"/>
              <a:buNone/>
              <a:defRPr/>
            </a:pPr>
            <a:r>
              <a:rPr kumimoji="0" lang="en-GB" sz="2665" b="1" i="0" u="none" strike="noStrike" kern="0" cap="none" spc="0" normalizeH="0" baseline="0" noProof="0">
                <a:ln>
                  <a:noFill/>
                </a:ln>
                <a:solidFill>
                  <a:srgbClr val="2C3045"/>
                </a:solidFill>
                <a:effectLst/>
                <a:uLnTx/>
                <a:uFillTx/>
                <a:latin typeface="Didact Gothic"/>
                <a:sym typeface="Didact Gothic"/>
              </a:rPr>
              <a:t>2</a:t>
            </a:r>
            <a:endParaRPr kumimoji="0" lang="en-GB" sz="2665" b="1" i="0" u="none" strike="noStrike" kern="0" cap="none" spc="0" normalizeH="0" baseline="0" noProof="0">
              <a:ln>
                <a:noFill/>
              </a:ln>
              <a:solidFill>
                <a:srgbClr val="2C3045"/>
              </a:solidFill>
              <a:effectLst/>
              <a:uLnTx/>
              <a:uFillTx/>
              <a:latin typeface="Didact Gothic"/>
              <a:sym typeface="Didact Gothic"/>
            </a:endParaRPr>
          </a:p>
        </p:txBody>
      </p:sp>
      <p:sp>
        <p:nvSpPr>
          <p:cNvPr id="15" name="Google Shape;3596;p53"/>
          <p:cNvSpPr txBox="1"/>
          <p:nvPr/>
        </p:nvSpPr>
        <p:spPr>
          <a:xfrm>
            <a:off x="5761369" y="2277432"/>
            <a:ext cx="609521" cy="609521"/>
          </a:xfrm>
          <a:prstGeom prst="rect">
            <a:avLst/>
          </a:prstGeom>
          <a:solidFill>
            <a:srgbClr val="F28749"/>
          </a:solidFill>
          <a:ln>
            <a:noFill/>
          </a:ln>
        </p:spPr>
        <p:txBody>
          <a:bodyPr spcFirstLastPara="1" wrap="square" lIns="121884" tIns="121884" rIns="121884" bIns="121884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Didact Gothic"/>
              <a:buNone/>
              <a:defRPr sz="3800" b="1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Bebas Neue"/>
              <a:buNone/>
              <a:defRPr sz="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Bebas Neue"/>
              <a:buNone/>
              <a:defRPr sz="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Bebas Neue"/>
              <a:buNone/>
              <a:defRPr sz="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Bebas Neue"/>
              <a:buNone/>
              <a:defRPr sz="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Bebas Neue"/>
              <a:buNone/>
              <a:defRPr sz="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Bebas Neue"/>
              <a:buNone/>
              <a:defRPr sz="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Bebas Neue"/>
              <a:buNone/>
              <a:defRPr sz="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Bebas Neue"/>
              <a:buNone/>
              <a:defRPr sz="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045"/>
              </a:buClr>
              <a:buSzPts val="3800"/>
              <a:buFont typeface="Didact Gothic"/>
              <a:buNone/>
              <a:defRPr/>
            </a:pPr>
            <a:r>
              <a:rPr kumimoji="0" lang="en-GB" sz="2665" b="1" i="0" u="none" strike="noStrike" kern="0" cap="none" spc="0" normalizeH="0" baseline="0" noProof="0">
                <a:ln>
                  <a:noFill/>
                </a:ln>
                <a:solidFill>
                  <a:srgbClr val="2C3045"/>
                </a:solidFill>
                <a:effectLst/>
                <a:uLnTx/>
                <a:uFillTx/>
                <a:latin typeface="Didact Gothic"/>
                <a:sym typeface="Didact Gothic"/>
              </a:rPr>
              <a:t>3</a:t>
            </a:r>
            <a:endParaRPr kumimoji="0" lang="en-GB" sz="2665" b="1" i="0" u="none" strike="noStrike" kern="0" cap="none" spc="0" normalizeH="0" baseline="0" noProof="0">
              <a:ln>
                <a:noFill/>
              </a:ln>
              <a:solidFill>
                <a:srgbClr val="2C3045"/>
              </a:solidFill>
              <a:effectLst/>
              <a:uLnTx/>
              <a:uFillTx/>
              <a:latin typeface="Didact Gothic"/>
              <a:sym typeface="Didact Gothic"/>
            </a:endParaRPr>
          </a:p>
        </p:txBody>
      </p:sp>
      <p:sp>
        <p:nvSpPr>
          <p:cNvPr id="17" name="Google Shape;3598;p53"/>
          <p:cNvSpPr txBox="1"/>
          <p:nvPr/>
        </p:nvSpPr>
        <p:spPr>
          <a:xfrm>
            <a:off x="7993598" y="2277432"/>
            <a:ext cx="609521" cy="609521"/>
          </a:xfrm>
          <a:prstGeom prst="rect">
            <a:avLst/>
          </a:prstGeom>
          <a:solidFill>
            <a:srgbClr val="F28749"/>
          </a:solidFill>
          <a:ln>
            <a:noFill/>
          </a:ln>
        </p:spPr>
        <p:txBody>
          <a:bodyPr spcFirstLastPara="1" wrap="square" lIns="121884" tIns="121884" rIns="121884" bIns="121884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Didact Gothic"/>
              <a:buNone/>
              <a:defRPr sz="3800" b="1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Bebas Neue"/>
              <a:buNone/>
              <a:defRPr sz="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Bebas Neue"/>
              <a:buNone/>
              <a:defRPr sz="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Bebas Neue"/>
              <a:buNone/>
              <a:defRPr sz="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Bebas Neue"/>
              <a:buNone/>
              <a:defRPr sz="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Bebas Neue"/>
              <a:buNone/>
              <a:defRPr sz="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Bebas Neue"/>
              <a:buNone/>
              <a:defRPr sz="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Bebas Neue"/>
              <a:buNone/>
              <a:defRPr sz="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Bebas Neue"/>
              <a:buNone/>
              <a:defRPr sz="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045"/>
              </a:buClr>
              <a:buSzPts val="3800"/>
              <a:buFont typeface="Didact Gothic"/>
              <a:buNone/>
              <a:defRPr/>
            </a:pPr>
            <a:r>
              <a:rPr kumimoji="0" lang="en-GB" sz="2665" b="1" i="0" u="none" strike="noStrike" kern="0" cap="none" spc="0" normalizeH="0" baseline="0" noProof="0">
                <a:ln>
                  <a:noFill/>
                </a:ln>
                <a:solidFill>
                  <a:srgbClr val="2C3045"/>
                </a:solidFill>
                <a:effectLst/>
                <a:uLnTx/>
                <a:uFillTx/>
                <a:latin typeface="Didact Gothic"/>
                <a:sym typeface="Didact Gothic"/>
              </a:rPr>
              <a:t>4</a:t>
            </a:r>
            <a:endParaRPr kumimoji="0" lang="en-GB" sz="2665" b="1" i="0" u="none" strike="noStrike" kern="0" cap="none" spc="0" normalizeH="0" baseline="0" noProof="0">
              <a:ln>
                <a:noFill/>
              </a:ln>
              <a:solidFill>
                <a:srgbClr val="2C3045"/>
              </a:solidFill>
              <a:effectLst/>
              <a:uLnTx/>
              <a:uFillTx/>
              <a:latin typeface="Didact Gothic"/>
              <a:sym typeface="Didact Gothic"/>
            </a:endParaRPr>
          </a:p>
        </p:txBody>
      </p:sp>
      <p:cxnSp>
        <p:nvCxnSpPr>
          <p:cNvPr id="19" name="Google Shape;3600;p53"/>
          <p:cNvCxnSpPr>
            <a:stCxn id="5" idx="3"/>
            <a:endCxn id="7" idx="1"/>
          </p:cNvCxnSpPr>
          <p:nvPr/>
        </p:nvCxnSpPr>
        <p:spPr>
          <a:xfrm>
            <a:off x="2091030" y="3725529"/>
            <a:ext cx="1129644" cy="0"/>
          </a:xfrm>
          <a:prstGeom prst="straightConnector1">
            <a:avLst/>
          </a:prstGeom>
          <a:noFill/>
          <a:ln w="9525" cap="flat" cmpd="sng">
            <a:solidFill>
              <a:srgbClr val="2C304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9" name="Google Shape;3599;p53"/>
          <p:cNvCxnSpPr>
            <a:stCxn id="118" idx="2"/>
          </p:cNvCxnSpPr>
          <p:nvPr/>
        </p:nvCxnSpPr>
        <p:spPr>
          <a:xfrm>
            <a:off x="10502914" y="2947447"/>
            <a:ext cx="0" cy="325958"/>
          </a:xfrm>
          <a:prstGeom prst="straightConnector1">
            <a:avLst/>
          </a:prstGeom>
          <a:noFill/>
          <a:ln w="9525" cap="flat" cmpd="sng">
            <a:solidFill>
              <a:srgbClr val="2C304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" name="Google Shape;3601;p53"/>
          <p:cNvCxnSpPr>
            <a:stCxn id="7" idx="3"/>
            <a:endCxn id="8" idx="1"/>
          </p:cNvCxnSpPr>
          <p:nvPr/>
        </p:nvCxnSpPr>
        <p:spPr>
          <a:xfrm>
            <a:off x="4342128" y="3725529"/>
            <a:ext cx="1129645" cy="0"/>
          </a:xfrm>
          <a:prstGeom prst="straightConnector1">
            <a:avLst/>
          </a:prstGeom>
          <a:noFill/>
          <a:ln w="9525" cap="flat" cmpd="sng">
            <a:solidFill>
              <a:srgbClr val="2C304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7" name="Google Shape;3591;p53"/>
          <p:cNvSpPr/>
          <p:nvPr/>
        </p:nvSpPr>
        <p:spPr>
          <a:xfrm>
            <a:off x="9973970" y="3164802"/>
            <a:ext cx="1121454" cy="1121454"/>
          </a:xfrm>
          <a:prstGeom prst="rect">
            <a:avLst/>
          </a:prstGeom>
          <a:solidFill>
            <a:srgbClr val="F28749"/>
          </a:solidFill>
          <a:ln>
            <a:noFill/>
          </a:ln>
        </p:spPr>
        <p:txBody>
          <a:bodyPr spcFirstLastPara="1" wrap="square" lIns="121884" tIns="121884" rIns="121884" bIns="121884" anchor="ctr" anchorCtr="0">
            <a:noAutofit/>
          </a:bodyPr>
          <a:lstStyle/>
          <a:p>
            <a:pPr algn="ctr" defTabSz="1219200">
              <a:buClr>
                <a:srgbClr val="000000"/>
              </a:buClr>
            </a:pPr>
            <a:r>
              <a:rPr lang="en-US" sz="28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Phần</a:t>
            </a:r>
            <a:r>
              <a:rPr lang="en-US" sz="28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5</a:t>
            </a:r>
            <a:endParaRPr sz="2800" b="1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118" name="Google Shape;3598;p53"/>
          <p:cNvSpPr txBox="1"/>
          <p:nvPr/>
        </p:nvSpPr>
        <p:spPr>
          <a:xfrm>
            <a:off x="10198154" y="2337926"/>
            <a:ext cx="609521" cy="609521"/>
          </a:xfrm>
          <a:prstGeom prst="rect">
            <a:avLst/>
          </a:prstGeom>
          <a:solidFill>
            <a:srgbClr val="F28749"/>
          </a:solidFill>
          <a:ln>
            <a:noFill/>
          </a:ln>
        </p:spPr>
        <p:txBody>
          <a:bodyPr spcFirstLastPara="1" wrap="square" lIns="121884" tIns="121884" rIns="121884" bIns="121884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Didact Gothic"/>
              <a:buNone/>
              <a:defRPr sz="3800" b="1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Bebas Neue"/>
              <a:buNone/>
              <a:defRPr sz="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Bebas Neue"/>
              <a:buNone/>
              <a:defRPr sz="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Bebas Neue"/>
              <a:buNone/>
              <a:defRPr sz="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Bebas Neue"/>
              <a:buNone/>
              <a:defRPr sz="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Bebas Neue"/>
              <a:buNone/>
              <a:defRPr sz="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Bebas Neue"/>
              <a:buNone/>
              <a:defRPr sz="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Bebas Neue"/>
              <a:buNone/>
              <a:defRPr sz="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Bebas Neue"/>
              <a:buNone/>
              <a:defRPr sz="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045"/>
              </a:buClr>
              <a:buSzPts val="3800"/>
              <a:buFont typeface="Didact Gothic"/>
              <a:buNone/>
              <a:defRPr/>
            </a:pPr>
            <a:r>
              <a:rPr lang="en-GB" sz="2665" kern="0" dirty="0">
                <a:solidFill>
                  <a:srgbClr val="2C3045"/>
                </a:solidFill>
              </a:rPr>
              <a:t>5</a:t>
            </a:r>
            <a:endParaRPr kumimoji="0" lang="en-GB" sz="2665" b="1" i="0" u="none" strike="noStrike" kern="0" cap="none" spc="0" normalizeH="0" baseline="0" noProof="0" dirty="0">
              <a:ln>
                <a:noFill/>
              </a:ln>
              <a:solidFill>
                <a:srgbClr val="2C3045"/>
              </a:solidFill>
              <a:effectLst/>
              <a:uLnTx/>
              <a:uFillTx/>
              <a:latin typeface="Didact Gothic"/>
              <a:sym typeface="Didact Gothic"/>
            </a:endParaRPr>
          </a:p>
        </p:txBody>
      </p:sp>
      <p:sp>
        <p:nvSpPr>
          <p:cNvPr id="132" name="TextBox 131"/>
          <p:cNvSpPr txBox="1"/>
          <p:nvPr/>
        </p:nvSpPr>
        <p:spPr>
          <a:xfrm>
            <a:off x="594135" y="4564104"/>
            <a:ext cx="172078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Đoạn 1:  </a:t>
            </a:r>
            <a:r>
              <a:rPr lang="nl-NL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Cảm nhận về câu đề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34" name="TextBox 133"/>
          <p:cNvSpPr txBox="1"/>
          <p:nvPr/>
        </p:nvSpPr>
        <p:spPr>
          <a:xfrm>
            <a:off x="2742153" y="4564104"/>
            <a:ext cx="187479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Đoạn 2:</a:t>
            </a:r>
            <a:r>
              <a:rPr lang="nl-NL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Cảm nhận câu thực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36" name="TextBox 135"/>
          <p:cNvSpPr txBox="1"/>
          <p:nvPr/>
        </p:nvSpPr>
        <p:spPr>
          <a:xfrm>
            <a:off x="5104209" y="4564104"/>
            <a:ext cx="187479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Đoạn 3</a:t>
            </a:r>
            <a:r>
              <a:rPr lang="nl-NL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Cảm nhận câu luận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38" name="TextBox 137"/>
          <p:cNvSpPr txBox="1"/>
          <p:nvPr/>
        </p:nvSpPr>
        <p:spPr>
          <a:xfrm>
            <a:off x="7353848" y="4564104"/>
            <a:ext cx="185949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Đoạn 4: </a:t>
            </a:r>
            <a:r>
              <a:rPr lang="nl-NL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Cảm nhận câu kết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40" name="TextBox 139"/>
          <p:cNvSpPr txBox="1"/>
          <p:nvPr/>
        </p:nvSpPr>
        <p:spPr>
          <a:xfrm>
            <a:off x="9341056" y="4564104"/>
            <a:ext cx="238728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Còn lại: </a:t>
            </a:r>
            <a:r>
              <a:rPr lang="nl-NL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Đánh giá về nội dung và nghệ thuật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41" name="Freeform: Shape 140"/>
          <p:cNvSpPr/>
          <p:nvPr/>
        </p:nvSpPr>
        <p:spPr>
          <a:xfrm>
            <a:off x="3757345" y="962810"/>
            <a:ext cx="4664610" cy="894102"/>
          </a:xfrm>
          <a:custGeom>
            <a:avLst/>
            <a:gdLst>
              <a:gd name="connsiteX0" fmla="*/ 0 w 6198844"/>
              <a:gd name="connsiteY0" fmla="*/ 0 h 1274618"/>
              <a:gd name="connsiteX1" fmla="*/ 6198844 w 6198844"/>
              <a:gd name="connsiteY1" fmla="*/ 0 h 1274618"/>
              <a:gd name="connsiteX2" fmla="*/ 6198844 w 6198844"/>
              <a:gd name="connsiteY2" fmla="*/ 1274618 h 1274618"/>
              <a:gd name="connsiteX3" fmla="*/ 0 w 6198844"/>
              <a:gd name="connsiteY3" fmla="*/ 1274618 h 1274618"/>
              <a:gd name="connsiteX4" fmla="*/ 0 w 6198844"/>
              <a:gd name="connsiteY4" fmla="*/ 0 h 1274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98844" h="1274618">
                <a:moveTo>
                  <a:pt x="0" y="0"/>
                </a:moveTo>
                <a:lnTo>
                  <a:pt x="6198844" y="0"/>
                </a:lnTo>
                <a:lnTo>
                  <a:pt x="6198844" y="1274618"/>
                </a:lnTo>
                <a:lnTo>
                  <a:pt x="0" y="1274618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011728" tIns="91440" rIns="91440" bIns="91440" numCol="1" spcCol="1270" anchor="ctr" anchorCtr="0">
            <a:noAutofit/>
          </a:bodyPr>
          <a:lstStyle/>
          <a:p>
            <a:pPr marR="57150">
              <a:lnSpc>
                <a:spcPct val="130000"/>
              </a:lnSpc>
              <a:spcAft>
                <a:spcPts val="1000"/>
              </a:spcAft>
              <a:tabLst>
                <a:tab pos="57150" algn="l"/>
                <a:tab pos="152400" algn="l"/>
              </a:tabLst>
            </a:pP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Bố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cục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nl-NL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5 phần</a:t>
            </a:r>
            <a:endParaRPr lang="en-US" sz="36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9" name="Rectangle: Rounded Corners 8"/>
          <p:cNvSpPr/>
          <p:nvPr/>
        </p:nvSpPr>
        <p:spPr>
          <a:xfrm>
            <a:off x="4342128" y="1048159"/>
            <a:ext cx="3380745" cy="765449"/>
          </a:xfrm>
          <a:prstGeom prst="roundRect">
            <a:avLst>
              <a:gd name="adj" fmla="val 50000"/>
            </a:avLst>
          </a:prstGeom>
          <a:noFill/>
          <a:ln w="28575">
            <a:solidFill>
              <a:schemeClr val="bg1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2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2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8" dur="2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3" dur="2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10" grpId="0" animBg="1"/>
      <p:bldP spid="11" grpId="0" animBg="1"/>
      <p:bldP spid="13" grpId="0" animBg="1"/>
      <p:bldP spid="15" grpId="0" animBg="1"/>
      <p:bldP spid="17" grpId="0" animBg="1"/>
      <p:bldP spid="117" grpId="0" animBg="1"/>
      <p:bldP spid="118" grpId="0" animBg="1"/>
      <p:bldP spid="132" grpId="0"/>
      <p:bldP spid="134" grpId="0"/>
      <p:bldP spid="136" grpId="0"/>
      <p:bldP spid="138" grpId="0"/>
      <p:bldP spid="140" grpId="0"/>
    </p:bldLst>
  </p:timing>
</p:sld>
</file>

<file path=ppt/theme/theme1.xml><?xml version="1.0" encoding="utf-8"?>
<a:theme xmlns:a="http://schemas.openxmlformats.org/drawingml/2006/main" name="SineVTI">
  <a:themeElements>
    <a:clrScheme name="AnalogousFromRegularSeed_2SEEDS">
      <a:dk1>
        <a:srgbClr val="000000"/>
      </a:dk1>
      <a:lt1>
        <a:srgbClr val="FFFFFF"/>
      </a:lt1>
      <a:dk2>
        <a:srgbClr val="1B2F2E"/>
      </a:dk2>
      <a:lt2>
        <a:srgbClr val="F3F1F0"/>
      </a:lt2>
      <a:accent1>
        <a:srgbClr val="3B9EB1"/>
      </a:accent1>
      <a:accent2>
        <a:srgbClr val="46B196"/>
      </a:accent2>
      <a:accent3>
        <a:srgbClr val="4D7EC3"/>
      </a:accent3>
      <a:accent4>
        <a:srgbClr val="B13B3E"/>
      </a:accent4>
      <a:accent5>
        <a:srgbClr val="C37B4D"/>
      </a:accent5>
      <a:accent6>
        <a:srgbClr val="B19A3B"/>
      </a:accent6>
      <a:hlink>
        <a:srgbClr val="C05944"/>
      </a:hlink>
      <a:folHlink>
        <a:srgbClr val="7F7F7F"/>
      </a:folHlink>
    </a:clrScheme>
    <a:fontScheme name="Custom 49">
      <a:majorFont>
        <a:latin typeface="Posterama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jyzbwub0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5032</Words>
  <Application>WPS Presentation</Application>
  <PresentationFormat>Widescreen</PresentationFormat>
  <Paragraphs>268</Paragraphs>
  <Slides>25</Slides>
  <Notes>4</Notes>
  <HiddenSlides>0</HiddenSlides>
  <MMClips>1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25</vt:i4>
      </vt:variant>
    </vt:vector>
  </HeadingPairs>
  <TitlesOfParts>
    <vt:vector size="48" baseType="lpstr">
      <vt:lpstr>Arial</vt:lpstr>
      <vt:lpstr>SimSun</vt:lpstr>
      <vt:lpstr>Wingdings</vt:lpstr>
      <vt:lpstr>Modern Love</vt:lpstr>
      <vt:lpstr>Segoe Print</vt:lpstr>
      <vt:lpstr>Times New Roman</vt:lpstr>
      <vt:lpstr>Calibri</vt:lpstr>
      <vt:lpstr>等线</vt:lpstr>
      <vt:lpstr>等线</vt:lpstr>
      <vt:lpstr>Calibri</vt:lpstr>
      <vt:lpstr>Microsoft YaHei</vt:lpstr>
      <vt:lpstr>Arial</vt:lpstr>
      <vt:lpstr>Didact Gothic</vt:lpstr>
      <vt:lpstr>Bebas Neue</vt:lpstr>
      <vt:lpstr>MS Mincho</vt:lpstr>
      <vt:lpstr>Yu Gothic UI</vt:lpstr>
      <vt:lpstr>Avenir Next LT Pro</vt:lpstr>
      <vt:lpstr>Arial Unicode MS</vt:lpstr>
      <vt:lpstr>Posterama</vt:lpstr>
      <vt:lpstr>SineVTI</vt:lpstr>
      <vt:lpstr>Office Theme</vt:lpstr>
      <vt:lpstr>Office 主题​​</vt:lpstr>
      <vt:lpstr>1_Office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linh huynh</cp:lastModifiedBy>
  <cp:revision>4</cp:revision>
  <dcterms:created xsi:type="dcterms:W3CDTF">2023-02-11T10:22:00Z</dcterms:created>
  <dcterms:modified xsi:type="dcterms:W3CDTF">2025-01-23T07:48:39Z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D902C75617A543E3A4A61776318A3018_12</vt:lpwstr>
  </property>
  <property fmtid="{D5CDD505-2E9C-101B-9397-08002B2CF9AE}" pid="3" name="KSOProductBuildVer">
    <vt:lpwstr>1033-12.2.0.19805</vt:lpwstr>
  </property>
</Properties>
</file>