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  <p:sldMasterId id="2147483702" r:id="rId5"/>
  </p:sldMasterIdLst>
  <p:notesMasterIdLst>
    <p:notesMasterId r:id="rId26"/>
  </p:notesMasterIdLst>
  <p:sldIdLst>
    <p:sldId id="387" r:id="rId6"/>
    <p:sldId id="385" r:id="rId7"/>
    <p:sldId id="258" r:id="rId8"/>
    <p:sldId id="360" r:id="rId9"/>
    <p:sldId id="351" r:id="rId10"/>
    <p:sldId id="334" r:id="rId11"/>
    <p:sldId id="348" r:id="rId12"/>
    <p:sldId id="349" r:id="rId13"/>
    <p:sldId id="354" r:id="rId14"/>
    <p:sldId id="355" r:id="rId15"/>
    <p:sldId id="352" r:id="rId16"/>
    <p:sldId id="361" r:id="rId17"/>
    <p:sldId id="382" r:id="rId18"/>
    <p:sldId id="364" r:id="rId19"/>
    <p:sldId id="365" r:id="rId20"/>
    <p:sldId id="381" r:id="rId21"/>
    <p:sldId id="383" r:id="rId22"/>
    <p:sldId id="389" r:id="rId23"/>
    <p:sldId id="388" r:id="rId24"/>
    <p:sldId id="362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5983"/>
    <a:srgbClr val="FF99CC"/>
    <a:srgbClr val="F7DADE"/>
    <a:srgbClr val="FFFFFF"/>
    <a:srgbClr val="FFCCFF"/>
    <a:srgbClr val="A493C6"/>
    <a:srgbClr val="D0DEEC"/>
    <a:srgbClr val="6593C3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99" autoAdjust="0"/>
    <p:restoredTop sz="93963" autoAdjust="0"/>
  </p:normalViewPr>
  <p:slideViewPr>
    <p:cSldViewPr snapToGrid="0" showGuides="1">
      <p:cViewPr>
        <p:scale>
          <a:sx n="108" d="100"/>
          <a:sy n="108" d="100"/>
        </p:scale>
        <p:origin x="-516" y="210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09a01153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109a01153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965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10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3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3000" y="-252201"/>
            <a:ext cx="9354875" cy="5622400"/>
            <a:chOff x="-83000" y="-252201"/>
            <a:chExt cx="9354875" cy="5622400"/>
          </a:xfrm>
        </p:grpSpPr>
        <p:sp>
          <p:nvSpPr>
            <p:cNvPr id="10" name="Google Shape;10;p2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345796" y="317694"/>
            <a:ext cx="8367731" cy="4421998"/>
          </a:xfrm>
          <a:custGeom>
            <a:avLst/>
            <a:gdLst/>
            <a:ahLst/>
            <a:cxnLst/>
            <a:rect l="l" t="t" r="r" b="b"/>
            <a:pathLst>
              <a:path w="308630" h="162454" extrusionOk="0">
                <a:moveTo>
                  <a:pt x="0" y="0"/>
                </a:moveTo>
                <a:lnTo>
                  <a:pt x="308630" y="4149"/>
                </a:lnTo>
                <a:lnTo>
                  <a:pt x="308630" y="162454"/>
                </a:lnTo>
                <a:lnTo>
                  <a:pt x="0" y="16117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440502" y="422090"/>
            <a:ext cx="8357727" cy="4403718"/>
          </a:xfrm>
          <a:custGeom>
            <a:avLst/>
            <a:gdLst/>
            <a:ahLst/>
            <a:cxnLst/>
            <a:rect l="l" t="t" r="r" b="b"/>
            <a:pathLst>
              <a:path w="319119" h="168145" extrusionOk="0">
                <a:moveTo>
                  <a:pt x="0" y="0"/>
                </a:moveTo>
                <a:lnTo>
                  <a:pt x="319119" y="3257"/>
                </a:lnTo>
                <a:lnTo>
                  <a:pt x="311126" y="168145"/>
                </a:lnTo>
                <a:lnTo>
                  <a:pt x="5032" y="16548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914075" y="1068544"/>
            <a:ext cx="3692400" cy="19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914075" y="3418919"/>
            <a:ext cx="36924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38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42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4"/>
          <p:cNvGrpSpPr/>
          <p:nvPr/>
        </p:nvGrpSpPr>
        <p:grpSpPr>
          <a:xfrm>
            <a:off x="-83000" y="-252201"/>
            <a:ext cx="9354875" cy="5622400"/>
            <a:chOff x="-83000" y="-252201"/>
            <a:chExt cx="9354875" cy="5622400"/>
          </a:xfrm>
        </p:grpSpPr>
        <p:sp>
          <p:nvSpPr>
            <p:cNvPr id="71" name="Google Shape;71;p4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5" name="Google Shape;95;p4"/>
          <p:cNvSpPr/>
          <p:nvPr/>
        </p:nvSpPr>
        <p:spPr>
          <a:xfrm>
            <a:off x="359062" y="359052"/>
            <a:ext cx="8393975" cy="4524125"/>
          </a:xfrm>
          <a:custGeom>
            <a:avLst/>
            <a:gdLst/>
            <a:ahLst/>
            <a:cxnLst/>
            <a:rect l="l" t="t" r="r" b="b"/>
            <a:pathLst>
              <a:path w="335759" h="180965" extrusionOk="0">
                <a:moveTo>
                  <a:pt x="0" y="0"/>
                </a:moveTo>
                <a:lnTo>
                  <a:pt x="2554" y="180965"/>
                </a:lnTo>
                <a:lnTo>
                  <a:pt x="335759" y="178093"/>
                </a:lnTo>
                <a:lnTo>
                  <a:pt x="333525" y="3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6" name="Google Shape;96;p4"/>
          <p:cNvSpPr/>
          <p:nvPr/>
        </p:nvSpPr>
        <p:spPr>
          <a:xfrm>
            <a:off x="502687" y="375031"/>
            <a:ext cx="8186525" cy="4524125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Google Shape;9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100"/>
            </a:lvl1pPr>
            <a:lvl2pPr marL="914400" lvl="1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2pPr>
            <a:lvl3pPr marL="1371600" lvl="2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3pPr>
            <a:lvl4pPr marL="1828800" lvl="3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4pPr>
            <a:lvl5pPr marL="2286000" lvl="4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5pPr>
            <a:lvl6pPr marL="2743200" lvl="5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rabicPeriod"/>
              <a:defRPr/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alphaLcPeriod"/>
              <a:defRPr/>
            </a:lvl8pPr>
            <a:lvl9pPr marL="4114800" lvl="8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720000" y="5350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5825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8"/>
          <p:cNvGrpSpPr/>
          <p:nvPr/>
        </p:nvGrpSpPr>
        <p:grpSpPr>
          <a:xfrm>
            <a:off x="-83000" y="-252201"/>
            <a:ext cx="9354875" cy="5622400"/>
            <a:chOff x="-83000" y="-252201"/>
            <a:chExt cx="9354875" cy="5622400"/>
          </a:xfrm>
        </p:grpSpPr>
        <p:sp>
          <p:nvSpPr>
            <p:cNvPr id="1081" name="Google Shape;1081;p38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38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Google Shape;1083;p38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38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05" name="Google Shape;1105;p38"/>
          <p:cNvSpPr/>
          <p:nvPr/>
        </p:nvSpPr>
        <p:spPr>
          <a:xfrm flipH="1">
            <a:off x="286988" y="455102"/>
            <a:ext cx="8570012" cy="4369101"/>
          </a:xfrm>
          <a:custGeom>
            <a:avLst/>
            <a:gdLst/>
            <a:ahLst/>
            <a:cxnLst/>
            <a:rect l="l" t="t" r="r" b="b"/>
            <a:pathLst>
              <a:path w="323031" h="167559" extrusionOk="0">
                <a:moveTo>
                  <a:pt x="1648" y="0"/>
                </a:moveTo>
                <a:lnTo>
                  <a:pt x="0" y="163164"/>
                </a:lnTo>
                <a:lnTo>
                  <a:pt x="323031" y="167559"/>
                </a:lnTo>
                <a:lnTo>
                  <a:pt x="322207" y="35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06" name="Google Shape;1106;p38"/>
          <p:cNvSpPr/>
          <p:nvPr/>
        </p:nvSpPr>
        <p:spPr>
          <a:xfrm flipH="1">
            <a:off x="287305" y="438145"/>
            <a:ext cx="8460324" cy="4369004"/>
          </a:xfrm>
          <a:custGeom>
            <a:avLst/>
            <a:gdLst/>
            <a:ahLst/>
            <a:cxnLst/>
            <a:rect l="l" t="t" r="r" b="b"/>
            <a:pathLst>
              <a:path w="315890" h="168932" extrusionOk="0">
                <a:moveTo>
                  <a:pt x="275" y="0"/>
                </a:moveTo>
                <a:lnTo>
                  <a:pt x="0" y="168932"/>
                </a:lnTo>
                <a:lnTo>
                  <a:pt x="315890" y="167833"/>
                </a:lnTo>
                <a:lnTo>
                  <a:pt x="315065" y="274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4846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39"/>
          <p:cNvGrpSpPr/>
          <p:nvPr/>
        </p:nvGrpSpPr>
        <p:grpSpPr>
          <a:xfrm>
            <a:off x="-83000" y="-252201"/>
            <a:ext cx="9354875" cy="5622400"/>
            <a:chOff x="-83000" y="-252201"/>
            <a:chExt cx="9354875" cy="5622400"/>
          </a:xfrm>
        </p:grpSpPr>
        <p:sp>
          <p:nvSpPr>
            <p:cNvPr id="1109" name="Google Shape;1109;p39"/>
            <p:cNvSpPr/>
            <p:nvPr/>
          </p:nvSpPr>
          <p:spPr>
            <a:xfrm rot="-1952546">
              <a:off x="-1555" y="1210100"/>
              <a:ext cx="407121" cy="421685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39"/>
            <p:cNvSpPr/>
            <p:nvPr/>
          </p:nvSpPr>
          <p:spPr>
            <a:xfrm rot="4204828">
              <a:off x="2423444" y="-8257"/>
              <a:ext cx="300264" cy="29931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39"/>
            <p:cNvSpPr/>
            <p:nvPr/>
          </p:nvSpPr>
          <p:spPr>
            <a:xfrm rot="-4229008">
              <a:off x="166653" y="4192538"/>
              <a:ext cx="311603" cy="278588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903121" y="4323500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092105" y="44166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39"/>
            <p:cNvSpPr/>
            <p:nvPr/>
          </p:nvSpPr>
          <p:spPr>
            <a:xfrm rot="-1386284">
              <a:off x="4571324" y="155070"/>
              <a:ext cx="264517" cy="264517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39"/>
            <p:cNvSpPr/>
            <p:nvPr/>
          </p:nvSpPr>
          <p:spPr>
            <a:xfrm rot="4047009">
              <a:off x="259405" y="2572212"/>
              <a:ext cx="264416" cy="264416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39"/>
            <p:cNvSpPr/>
            <p:nvPr/>
          </p:nvSpPr>
          <p:spPr>
            <a:xfrm rot="1484058">
              <a:off x="8049703" y="155102"/>
              <a:ext cx="264572" cy="2645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1245790" y="375675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 rot="5928625">
              <a:off x="-64310" y="497126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 rot="1484150">
              <a:off x="5768440" y="4837231"/>
              <a:ext cx="458135" cy="458135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 rot="2700000">
              <a:off x="294581" y="3269607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 rot="2700000">
              <a:off x="6803887" y="-136918"/>
              <a:ext cx="556634" cy="556634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 rot="-971352">
              <a:off x="5821966" y="137708"/>
              <a:ext cx="300204" cy="29925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3143565" y="4475725"/>
              <a:ext cx="570000" cy="5700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 rot="1986681">
              <a:off x="253618" y="-151213"/>
              <a:ext cx="387173" cy="387173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 rot="-2063235">
              <a:off x="8158798" y="4713884"/>
              <a:ext cx="540207" cy="538630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 rot="279811">
              <a:off x="8506429" y="3812449"/>
              <a:ext cx="313638" cy="313638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 rot="-8289622">
              <a:off x="8675311" y="1396627"/>
              <a:ext cx="311672" cy="27873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 rot="5928625">
              <a:off x="2176133" y="4722319"/>
              <a:ext cx="264420" cy="264420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 rot="796823">
              <a:off x="4444354" y="4853511"/>
              <a:ext cx="518465" cy="463376"/>
            </a:xfrm>
            <a:prstGeom prst="triangle">
              <a:avLst>
                <a:gd name="adj" fmla="val 50000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39"/>
            <p:cNvSpPr/>
            <p:nvPr/>
          </p:nvSpPr>
          <p:spPr>
            <a:xfrm rot="6915390">
              <a:off x="8931933" y="2942869"/>
              <a:ext cx="264372" cy="264372"/>
            </a:xfrm>
            <a:prstGeom prst="rect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8888175" y="343150"/>
              <a:ext cx="383700" cy="383700"/>
            </a:xfrm>
            <a:prstGeom prst="ellipse">
              <a:avLst/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 rot="5522534">
              <a:off x="3514237" y="241990"/>
              <a:ext cx="387246" cy="387246"/>
            </a:xfrm>
            <a:prstGeom prst="plus">
              <a:avLst>
                <a:gd name="adj" fmla="val 35381"/>
              </a:avLst>
            </a:prstGeom>
            <a:solidFill>
              <a:srgbClr val="E55436">
                <a:alpha val="2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33" name="Google Shape;1133;p39"/>
          <p:cNvSpPr/>
          <p:nvPr/>
        </p:nvSpPr>
        <p:spPr>
          <a:xfrm flipH="1">
            <a:off x="367025" y="390981"/>
            <a:ext cx="8306200" cy="4484225"/>
          </a:xfrm>
          <a:custGeom>
            <a:avLst/>
            <a:gdLst/>
            <a:ahLst/>
            <a:cxnLst/>
            <a:rect l="l" t="t" r="r" b="b"/>
            <a:pathLst>
              <a:path w="332248" h="179369" extrusionOk="0">
                <a:moveTo>
                  <a:pt x="2235" y="1277"/>
                </a:moveTo>
                <a:lnTo>
                  <a:pt x="330653" y="0"/>
                </a:lnTo>
                <a:lnTo>
                  <a:pt x="332248" y="179369"/>
                </a:lnTo>
                <a:lnTo>
                  <a:pt x="0" y="17809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34" name="Google Shape;1134;p39"/>
          <p:cNvSpPr/>
          <p:nvPr/>
        </p:nvSpPr>
        <p:spPr>
          <a:xfrm flipH="1">
            <a:off x="462837" y="377426"/>
            <a:ext cx="7940975" cy="4366425"/>
          </a:xfrm>
          <a:custGeom>
            <a:avLst/>
            <a:gdLst/>
            <a:ahLst/>
            <a:cxnLst/>
            <a:rect l="l" t="t" r="r" b="b"/>
            <a:pathLst>
              <a:path w="317639" h="174657" extrusionOk="0">
                <a:moveTo>
                  <a:pt x="593" y="5329"/>
                </a:moveTo>
                <a:lnTo>
                  <a:pt x="317639" y="0"/>
                </a:lnTo>
                <a:lnTo>
                  <a:pt x="314975" y="174657"/>
                </a:lnTo>
                <a:lnTo>
                  <a:pt x="0" y="171697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082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3B526A92-8AAF-4BF0-85FE-B336BF0F8D2D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1/25/2025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52AF2F91-6C79-4775-9E01-5F8EDCA63F89}" type="slidenum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079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9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39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8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87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79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26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0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38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07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0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5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33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0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81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4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76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2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62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37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06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28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7" y="273847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543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2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924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72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7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66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45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02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586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53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3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8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64E55FCC-79B0-47FC-BCEB-5A7F8AE8017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●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Wellfleet"/>
              <a:buChar char="○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Wellfleet"/>
              <a:buChar char="■"/>
              <a:defRPr sz="1300">
                <a:solidFill>
                  <a:schemeClr val="accent1"/>
                </a:solidFill>
                <a:latin typeface="Wellfleet"/>
                <a:ea typeface="Wellfleet"/>
                <a:cs typeface="Wellfleet"/>
                <a:sym typeface="Wellfle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66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8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03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FB22B-AE50-40BE-9FD8-2E60E92CBA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7DDFD-78FB-49CA-B2B0-4AAB5CB0C1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0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descr="Flower CG 2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endParaRPr lang="en-US" sz="4400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44040" name="WordArt 8"/>
          <p:cNvSpPr>
            <a:spLocks noChangeArrowheads="1" noChangeShapeType="1" noTextEdit="1"/>
          </p:cNvSpPr>
          <p:nvPr/>
        </p:nvSpPr>
        <p:spPr bwMode="auto">
          <a:xfrm>
            <a:off x="685800" y="1429273"/>
            <a:ext cx="7315200" cy="262398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VNI-Viettay"/>
              </a:rPr>
              <a:t>Unit 2: A multicultural world</a:t>
            </a:r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kern="10" dirty="0" smtClean="0">
              <a:ln w="9525">
                <a:noFill/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Lesson: Language </a:t>
            </a:r>
            <a:endParaRPr lang="en-US" sz="4800" b="1" kern="10" dirty="0">
              <a:ln w="9525">
                <a:noFill/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14400" y="400050"/>
            <a:ext cx="2743200" cy="1085850"/>
            <a:chOff x="1313" y="187"/>
            <a:chExt cx="4298" cy="337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44442" name="Oval 8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443" name="Oval 9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6" name="Group 12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44447" name="Oval 13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448" name="Oval 14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</p:grpSp>
            <p:grpSp>
              <p:nvGrpSpPr>
                <p:cNvPr id="7" name="Group 15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8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44451" name="Freeform 17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52" name="Freeform 18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9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44454" name="Freeform 20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55" name="Freeform 21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0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44457" name="Freeform 23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58" name="Freeform 24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44460" name="Freeform 26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61" name="Freeform 27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44463" name="Freeform 29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64" name="Freeform 30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44466" name="Freeform 32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67" name="Freeform 33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4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44469" name="Freeform 35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70" name="Freeform 36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5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44472" name="Freeform 38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73" name="Freeform 39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44475" name="Freeform 41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76" name="Freeform 42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7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44478" name="Freeform 44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79" name="Freeform 45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8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44481" name="Freeform 47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82" name="Freeform 48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1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44484" name="Freeform 50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85" name="Freeform 51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0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44487" name="Freeform 53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88" name="Freeform 54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1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44490" name="Freeform 56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91" name="Freeform 57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2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44493" name="Freeform 59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94" name="Freeform 60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3" name="Group 61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44496" name="Freeform 62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497" name="Freeform 63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Group 64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44499" name="Freeform 65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00" name="Freeform 66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44502" name="Freeform 68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03" name="Freeform 69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6" name="Group 70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44505" name="Freeform 71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06" name="Freeform 72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7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44508" name="Freeform 74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09" name="Freeform 75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28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44511" name="Freeform 77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12" name="Freeform 78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sp>
                <p:nvSpPr>
                  <p:cNvPr id="44513" name="Freeform 79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14" name="Freeform 80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grpSp>
                <p:nvGrpSpPr>
                  <p:cNvPr id="29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44516" name="Freeform 82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17" name="Freeform 83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30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44519" name="Freeform 85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20" name="Freeform 86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31" name="Group 87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44522" name="Freeform 88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23" name="Freeform 89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16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44525" name="Freeform 91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26" name="Freeform 92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17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44528" name="Freeform 94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29" name="Freeform 95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18" name="Group 96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44531" name="Freeform 97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32" name="Freeform 98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19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44534" name="Freeform 100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35" name="Freeform 101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20" name="Group 102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44537" name="Freeform 103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38" name="Freeform 104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21" name="Group 105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44540" name="Freeform 106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41" name="Freeform 107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22" name="Group 108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44543" name="Freeform 109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44" name="Freeform 110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  <p:grpSp>
                <p:nvGrpSpPr>
                  <p:cNvPr id="44423" name="Group 111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44546" name="Freeform 112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  <p:sp>
                  <p:nvSpPr>
                    <p:cNvPr id="44547" name="Freeform 113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rot="10800000" vert="eaVert" wrap="none" anchor="ctr"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endParaRPr lang="en-US">
                        <a:solidFill>
                          <a:srgbClr val="FF3300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4424" name="Group 114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44425" name="Group 115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44550" name="Arc 116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51" name="Arc 117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52" name="Arc 118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53" name="Arc 119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54" name="Arc 120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55" name="Arc 121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  <p:sp>
                <p:nvSpPr>
                  <p:cNvPr id="44556" name="Freeform 122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en-US">
                      <a:solidFill>
                        <a:srgbClr val="FF3300"/>
                      </a:solidFill>
                    </a:endParaRPr>
                  </a:p>
                </p:txBody>
              </p:sp>
            </p:grpSp>
            <p:sp>
              <p:nvSpPr>
                <p:cNvPr id="44557" name="Freeform 123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spcBef>
                      <a:spcPct val="50000"/>
                    </a:spcBef>
                  </a:pPr>
                  <a:endParaRPr lang="en-US">
                    <a:solidFill>
                      <a:srgbClr val="FF3300"/>
                    </a:solidFill>
                  </a:endParaRPr>
                </a:p>
              </p:txBody>
            </p:sp>
          </p:grpSp>
        </p:grpSp>
        <p:grpSp>
          <p:nvGrpSpPr>
            <p:cNvPr id="44426" name="Group 124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44559" name="Freeform 125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0" name="Arc 126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1" name="Arc 127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2" name="Arc 128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3" name="Arc 129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4" name="Arc 130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5" name="Freeform 131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6" name="Freeform 132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7" name="Freeform 133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8" name="Freeform 134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69" name="Freeform 135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70" name="Freeform 136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71" name="Freeform 137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44572" name="Freeform 138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>
                  <a:solidFill>
                    <a:srgbClr val="FF3300"/>
                  </a:solidFill>
                </a:endParaRPr>
              </a:p>
            </p:txBody>
          </p:sp>
        </p:grpSp>
      </p:grpSp>
      <p:sp>
        <p:nvSpPr>
          <p:cNvPr id="137" name="AutoShape 32">
            <a:hlinkClick r:id="" action="ppaction://noaction" highlightClick="1">
              <a:snd r:embed="rId3" name="Take me to your heart-cat chinh.wav"/>
            </a:hlinkClick>
          </p:cNvPr>
          <p:cNvSpPr>
            <a:spLocks noChangeArrowheads="1"/>
          </p:cNvSpPr>
          <p:nvPr/>
        </p:nvSpPr>
        <p:spPr bwMode="auto">
          <a:xfrm>
            <a:off x="7696200" y="4572000"/>
            <a:ext cx="1143000" cy="400050"/>
          </a:xfrm>
          <a:prstGeom prst="actionButtonSound">
            <a:avLst/>
          </a:prstGeom>
          <a:solidFill>
            <a:srgbClr val="FF00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427" name="TextBox 44426"/>
          <p:cNvSpPr txBox="1"/>
          <p:nvPr/>
        </p:nvSpPr>
        <p:spPr>
          <a:xfrm>
            <a:off x="3771899" y="370596"/>
            <a:ext cx="5741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E459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 LE TAN HIGH SCHOOL</a:t>
            </a:r>
            <a:endParaRPr lang="en-US" sz="3000" dirty="0">
              <a:solidFill>
                <a:srgbClr val="E459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428" name="TextBox 44427"/>
          <p:cNvSpPr txBox="1"/>
          <p:nvPr/>
        </p:nvSpPr>
        <p:spPr>
          <a:xfrm>
            <a:off x="254976" y="4387362"/>
            <a:ext cx="3640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45983"/>
                </a:solidFill>
              </a:rPr>
              <a:t>Teacher: Thai </a:t>
            </a:r>
            <a:r>
              <a:rPr lang="en-US" dirty="0" err="1" smtClean="0">
                <a:solidFill>
                  <a:srgbClr val="E45983"/>
                </a:solidFill>
              </a:rPr>
              <a:t>Thi</a:t>
            </a:r>
            <a:r>
              <a:rPr lang="en-US" dirty="0" smtClean="0">
                <a:solidFill>
                  <a:srgbClr val="E45983"/>
                </a:solidFill>
              </a:rPr>
              <a:t> Phuong </a:t>
            </a:r>
            <a:r>
              <a:rPr lang="en-US" dirty="0" smtClean="0">
                <a:solidFill>
                  <a:srgbClr val="E45983"/>
                </a:solidFill>
              </a:rPr>
              <a:t>Lan</a:t>
            </a:r>
          </a:p>
          <a:p>
            <a:r>
              <a:rPr lang="en-US" dirty="0" smtClean="0">
                <a:solidFill>
                  <a:srgbClr val="E45983"/>
                </a:solidFill>
              </a:rPr>
              <a:t>Period: 11     Class: 12A7</a:t>
            </a:r>
            <a:endParaRPr lang="en-US" dirty="0" smtClean="0">
              <a:solidFill>
                <a:srgbClr val="E45983"/>
              </a:solidFill>
            </a:endParaRPr>
          </a:p>
          <a:p>
            <a:endParaRPr lang="en-US" dirty="0">
              <a:solidFill>
                <a:srgbClr val="E459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74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E27BEB8-A647-EFE4-60B4-98BC080E3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471536"/>
              </p:ext>
            </p:extLst>
          </p:nvPr>
        </p:nvGraphicFramePr>
        <p:xfrm>
          <a:off x="318406" y="922398"/>
          <a:ext cx="8507188" cy="37250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8507188">
                  <a:extLst>
                    <a:ext uri="{9D8B030D-6E8A-4147-A177-3AD203B41FA5}">
                      <a16:colId xmlns:a16="http://schemas.microsoft.com/office/drawing/2014/main" xmlns="" val="630712226"/>
                    </a:ext>
                  </a:extLst>
                </a:gridCol>
              </a:tblGrid>
              <a:tr h="330310">
                <a:tc>
                  <a:txBody>
                    <a:bodyPr/>
                    <a:lstStyle/>
                    <a:p>
                      <a:pPr marL="0" marR="0" indent="-127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</a:rPr>
                        <a:t>Remember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xmlns="" val="4076134734"/>
                  </a:ext>
                </a:extLst>
              </a:tr>
              <a:tr h="3394710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• We also use the definite article the with: </a:t>
                      </a:r>
                      <a:endParaRPr lang="en-US" sz="2000" dirty="0"/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-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countries whose names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include words like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kingdom or state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, or countries which have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plural nouns as their names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. </a:t>
                      </a:r>
                      <a:endParaRPr lang="en-US" sz="2000" dirty="0"/>
                    </a:p>
                    <a:p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UK (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United Kingdom),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US (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United States of America),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Philippines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-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oceans, seas, mountain ranges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, etc. </a:t>
                      </a:r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Pacific is the largest of all oceans.</a:t>
                      </a:r>
                      <a:b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• We do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not need an article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with plural, countable nouns or uncountable nouns which are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in a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generic or non-specific way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000" dirty="0"/>
                    </a:p>
                    <a:p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Tigers are endangered animals. </a:t>
                      </a:r>
                      <a:endParaRPr lang="en-US" sz="2000" dirty="0"/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xmlns="" val="1621464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4078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74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917F6471-5CB6-11D2-4585-7632FA9F3B87}"/>
              </a:ext>
            </a:extLst>
          </p:cNvPr>
          <p:cNvSpPr/>
          <p:nvPr/>
        </p:nvSpPr>
        <p:spPr>
          <a:xfrm>
            <a:off x="524576" y="780451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5E2CFB-B713-EF39-A01D-8A5AC43DF1BD}"/>
              </a:ext>
            </a:extLst>
          </p:cNvPr>
          <p:cNvSpPr txBox="1"/>
          <p:nvPr/>
        </p:nvSpPr>
        <p:spPr>
          <a:xfrm>
            <a:off x="544367" y="69322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7BFE80-4B77-698E-BE4F-34EAF1232090}"/>
              </a:ext>
            </a:extLst>
          </p:cNvPr>
          <p:cNvSpPr/>
          <p:nvPr/>
        </p:nvSpPr>
        <p:spPr>
          <a:xfrm>
            <a:off x="901527" y="808238"/>
            <a:ext cx="7710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Circle the correct answer to complete each of the sentences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3AEA3B-5A8B-E470-6805-96361917434E}"/>
              </a:ext>
            </a:extLst>
          </p:cNvPr>
          <p:cNvSpPr txBox="1"/>
          <p:nvPr/>
        </p:nvSpPr>
        <p:spPr>
          <a:xfrm>
            <a:off x="179891" y="1408718"/>
            <a:ext cx="86907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45983"/>
                </a:solidFill>
                <a:effectLst/>
              </a:rPr>
              <a:t>1. </a:t>
            </a:r>
            <a:r>
              <a:rPr lang="en-US" sz="2400" dirty="0">
                <a:effectLst/>
              </a:rPr>
              <a:t>One of the most common traditions during the Mid-Autumn Festival is admiring </a:t>
            </a:r>
            <a:r>
              <a:rPr lang="en-US" sz="2400">
                <a:solidFill>
                  <a:srgbClr val="3875B2"/>
                </a:solidFill>
                <a:effectLst/>
              </a:rPr>
              <a:t>full moon </a:t>
            </a:r>
            <a:r>
              <a:rPr lang="en-US" sz="2400">
                <a:effectLst/>
              </a:rPr>
              <a:t>/ </a:t>
            </a:r>
            <a:r>
              <a:rPr lang="en-US" sz="2400" dirty="0">
                <a:solidFill>
                  <a:srgbClr val="3875B2"/>
                </a:solidFill>
                <a:effectLst/>
              </a:rPr>
              <a:t>the full moon</a:t>
            </a:r>
            <a:r>
              <a:rPr lang="en-US" sz="2400" dirty="0">
                <a:effectLst/>
              </a:rPr>
              <a:t>. </a:t>
            </a:r>
            <a:endParaRPr lang="en-US" sz="2400" dirty="0"/>
          </a:p>
          <a:p>
            <a:r>
              <a:rPr lang="en-US" sz="2400" b="1" dirty="0">
                <a:solidFill>
                  <a:srgbClr val="E45983"/>
                </a:solidFill>
                <a:effectLst/>
              </a:rPr>
              <a:t>2. </a:t>
            </a:r>
            <a:r>
              <a:rPr lang="en-US" sz="2400" dirty="0">
                <a:effectLst/>
              </a:rPr>
              <a:t>Charles Lindbergh was the first person to fly solo </a:t>
            </a:r>
            <a:r>
              <a:rPr lang="en-US" sz="2400">
                <a:effectLst/>
              </a:rPr>
              <a:t>across </a:t>
            </a:r>
            <a:r>
              <a:rPr lang="en-US" sz="2400">
                <a:solidFill>
                  <a:srgbClr val="3875B2"/>
                </a:solidFill>
                <a:effectLst/>
              </a:rPr>
              <a:t>Atlantic </a:t>
            </a:r>
            <a:r>
              <a:rPr lang="en-US" sz="2400">
                <a:effectLst/>
              </a:rPr>
              <a:t>/ </a:t>
            </a:r>
            <a:r>
              <a:rPr lang="en-US" sz="2400">
                <a:solidFill>
                  <a:srgbClr val="3875B2"/>
                </a:solidFill>
                <a:effectLst/>
              </a:rPr>
              <a:t>the </a:t>
            </a:r>
            <a:r>
              <a:rPr lang="en-US" sz="2400" dirty="0">
                <a:solidFill>
                  <a:srgbClr val="3875B2"/>
                </a:solidFill>
                <a:effectLst/>
              </a:rPr>
              <a:t>Atlantic</a:t>
            </a:r>
            <a:r>
              <a:rPr lang="en-US" sz="2400" dirty="0">
                <a:effectLst/>
              </a:rPr>
              <a:t>.</a:t>
            </a:r>
            <a:br>
              <a:rPr lang="en-US" sz="2400" dirty="0">
                <a:effectLst/>
              </a:rPr>
            </a:br>
            <a:r>
              <a:rPr lang="en-US" sz="2400" b="1" dirty="0">
                <a:solidFill>
                  <a:srgbClr val="E45983"/>
                </a:solidFill>
                <a:effectLst/>
              </a:rPr>
              <a:t>3. </a:t>
            </a:r>
            <a:r>
              <a:rPr lang="en-US" sz="2400" dirty="0">
                <a:solidFill>
                  <a:srgbClr val="3875B2"/>
                </a:solidFill>
                <a:effectLst/>
              </a:rPr>
              <a:t>The </a:t>
            </a:r>
            <a:r>
              <a:rPr lang="en-US" sz="2400">
                <a:solidFill>
                  <a:srgbClr val="3875B2"/>
                </a:solidFill>
                <a:effectLst/>
              </a:rPr>
              <a:t>Vietnamese women </a:t>
            </a:r>
            <a:r>
              <a:rPr lang="en-US" sz="2400">
                <a:effectLst/>
              </a:rPr>
              <a:t>/ </a:t>
            </a:r>
            <a:r>
              <a:rPr lang="en-US" sz="2400">
                <a:solidFill>
                  <a:srgbClr val="3875B2"/>
                </a:solidFill>
                <a:effectLst/>
              </a:rPr>
              <a:t>Vietnamese </a:t>
            </a:r>
            <a:r>
              <a:rPr lang="en-US" sz="2400" dirty="0">
                <a:solidFill>
                  <a:srgbClr val="3875B2"/>
                </a:solidFill>
                <a:effectLst/>
              </a:rPr>
              <a:t>women </a:t>
            </a:r>
            <a:r>
              <a:rPr lang="en-US" sz="2400" dirty="0">
                <a:effectLst/>
              </a:rPr>
              <a:t>usually wear </a:t>
            </a:r>
            <a:r>
              <a:rPr lang="en-US" sz="2400" i="1" dirty="0" err="1">
                <a:effectLst/>
              </a:rPr>
              <a:t>ao</a:t>
            </a:r>
            <a:r>
              <a:rPr lang="en-US" sz="2400" i="1" dirty="0">
                <a:effectLst/>
              </a:rPr>
              <a:t> </a:t>
            </a:r>
            <a:r>
              <a:rPr lang="en-US" sz="2400" i="1" dirty="0" err="1">
                <a:effectLst/>
              </a:rPr>
              <a:t>dai</a:t>
            </a:r>
            <a:r>
              <a:rPr lang="en-US" sz="2400" i="1" dirty="0">
                <a:effectLst/>
              </a:rPr>
              <a:t> </a:t>
            </a:r>
            <a:r>
              <a:rPr lang="en-US" sz="2400" dirty="0">
                <a:effectLst/>
              </a:rPr>
              <a:t>on special occasions.</a:t>
            </a:r>
          </a:p>
          <a:p>
            <a:r>
              <a:rPr lang="en-US" sz="2400" b="1" dirty="0">
                <a:solidFill>
                  <a:srgbClr val="E45983"/>
                </a:solidFill>
                <a:effectLst/>
              </a:rPr>
              <a:t>4. </a:t>
            </a:r>
            <a:r>
              <a:rPr lang="en-US" sz="2400" dirty="0">
                <a:effectLst/>
              </a:rPr>
              <a:t>Many students experience culture shock when they go to study </a:t>
            </a:r>
            <a:r>
              <a:rPr lang="en-US" sz="2400">
                <a:effectLst/>
              </a:rPr>
              <a:t>in </a:t>
            </a:r>
            <a:r>
              <a:rPr lang="en-US" sz="2400">
                <a:solidFill>
                  <a:srgbClr val="3875B2"/>
                </a:solidFill>
                <a:effectLst/>
              </a:rPr>
              <a:t>US </a:t>
            </a:r>
            <a:r>
              <a:rPr lang="en-US" sz="2400">
                <a:effectLst/>
              </a:rPr>
              <a:t>/ </a:t>
            </a:r>
            <a:r>
              <a:rPr lang="en-US" sz="2400">
                <a:solidFill>
                  <a:srgbClr val="3875B2"/>
                </a:solidFill>
                <a:effectLst/>
              </a:rPr>
              <a:t>the </a:t>
            </a:r>
            <a:r>
              <a:rPr lang="en-US" sz="2400" dirty="0">
                <a:solidFill>
                  <a:srgbClr val="3875B2"/>
                </a:solidFill>
                <a:effectLst/>
              </a:rPr>
              <a:t>US</a:t>
            </a:r>
            <a:r>
              <a:rPr lang="en-US" sz="2400" dirty="0">
                <a:effectLst/>
              </a:rPr>
              <a:t>.</a:t>
            </a:r>
            <a:br>
              <a:rPr lang="en-US" sz="2400" dirty="0">
                <a:effectLst/>
              </a:rPr>
            </a:br>
            <a:r>
              <a:rPr lang="en-US" sz="2400" b="1" dirty="0">
                <a:solidFill>
                  <a:srgbClr val="E45983"/>
                </a:solidFill>
                <a:effectLst/>
              </a:rPr>
              <a:t>5. </a:t>
            </a:r>
            <a:r>
              <a:rPr lang="en-US" sz="2400" dirty="0">
                <a:effectLst/>
              </a:rPr>
              <a:t>My parents have never been </a:t>
            </a:r>
            <a:r>
              <a:rPr lang="en-US" sz="2400">
                <a:effectLst/>
              </a:rPr>
              <a:t>to </a:t>
            </a:r>
            <a:r>
              <a:rPr lang="en-US" sz="2400">
                <a:solidFill>
                  <a:srgbClr val="3875B2"/>
                </a:solidFill>
                <a:effectLst/>
              </a:rPr>
              <a:t>Rome </a:t>
            </a:r>
            <a:r>
              <a:rPr lang="en-US" sz="2400">
                <a:effectLst/>
              </a:rPr>
              <a:t>/ </a:t>
            </a:r>
            <a:r>
              <a:rPr lang="en-US" sz="2400">
                <a:solidFill>
                  <a:srgbClr val="3875B2"/>
                </a:solidFill>
                <a:effectLst/>
              </a:rPr>
              <a:t>the </a:t>
            </a:r>
            <a:r>
              <a:rPr lang="en-US" sz="2400" dirty="0">
                <a:solidFill>
                  <a:srgbClr val="3875B2"/>
                </a:solidFill>
                <a:effectLst/>
              </a:rPr>
              <a:t>Rome</a:t>
            </a:r>
            <a:r>
              <a:rPr lang="en-US" sz="2400" dirty="0">
                <a:effectLst/>
              </a:rPr>
              <a:t>. </a:t>
            </a:r>
            <a:endParaRPr lang="en-US" sz="2400" dirty="0"/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xmlns="" id="{7F7E8017-17D2-A344-A0CB-B9FB52B231D7}"/>
              </a:ext>
            </a:extLst>
          </p:cNvPr>
          <p:cNvSpPr/>
          <p:nvPr/>
        </p:nvSpPr>
        <p:spPr>
          <a:xfrm>
            <a:off x="4070415" y="1808485"/>
            <a:ext cx="1807535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xmlns="" id="{ECAC45A1-04D0-AE43-9B64-7A57ACCC6AC1}"/>
              </a:ext>
            </a:extLst>
          </p:cNvPr>
          <p:cNvSpPr/>
          <p:nvPr/>
        </p:nvSpPr>
        <p:spPr>
          <a:xfrm>
            <a:off x="196240" y="2521771"/>
            <a:ext cx="1552473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0" name="Donut 9">
            <a:extLst>
              <a:ext uri="{FF2B5EF4-FFF2-40B4-BE49-F238E27FC236}">
                <a16:creationId xmlns:a16="http://schemas.microsoft.com/office/drawing/2014/main" xmlns="" id="{D850F88D-7681-9646-84C6-0C687FEA5D9C}"/>
              </a:ext>
            </a:extLst>
          </p:cNvPr>
          <p:cNvSpPr/>
          <p:nvPr/>
        </p:nvSpPr>
        <p:spPr>
          <a:xfrm>
            <a:off x="3714959" y="2871523"/>
            <a:ext cx="2645794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xmlns="" id="{BF7FCA29-9EC5-EE4D-81AE-2664E22B010F}"/>
              </a:ext>
            </a:extLst>
          </p:cNvPr>
          <p:cNvSpPr/>
          <p:nvPr/>
        </p:nvSpPr>
        <p:spPr>
          <a:xfrm>
            <a:off x="819039" y="3976390"/>
            <a:ext cx="929679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xmlns="" id="{79A0739A-18B1-CE4A-A0E3-6ABEBBB0F45B}"/>
              </a:ext>
            </a:extLst>
          </p:cNvPr>
          <p:cNvSpPr/>
          <p:nvPr/>
        </p:nvSpPr>
        <p:spPr>
          <a:xfrm>
            <a:off x="4471895" y="4353103"/>
            <a:ext cx="787583" cy="445238"/>
          </a:xfrm>
          <a:prstGeom prst="donut">
            <a:avLst>
              <a:gd name="adj" fmla="val 1108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70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đẹp cho bài giảng điện tử - Cẩm Nang Tiếng Anh">
            <a:extLst>
              <a:ext uri="{FF2B5EF4-FFF2-40B4-BE49-F238E27FC236}">
                <a16:creationId xmlns:a16="http://schemas.microsoft.com/office/drawing/2014/main" xmlns="" id="{24E3E101-B91F-4027-BEFF-DECBA454A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C6E2A5-212B-4DBC-91DD-CB7A15381269}"/>
              </a:ext>
            </a:extLst>
          </p:cNvPr>
          <p:cNvSpPr txBox="1"/>
          <p:nvPr/>
        </p:nvSpPr>
        <p:spPr>
          <a:xfrm>
            <a:off x="2110807" y="925079"/>
            <a:ext cx="5708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771988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F8DA4A-935D-473C-A3A8-D910F6EABDEE}"/>
              </a:ext>
            </a:extLst>
          </p:cNvPr>
          <p:cNvSpPr txBox="1"/>
          <p:nvPr/>
        </p:nvSpPr>
        <p:spPr>
          <a:xfrm>
            <a:off x="371708" y="191139"/>
            <a:ext cx="8341112" cy="26407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growing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_______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vi-VN" sz="3600" spc="-2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fast</a:t>
            </a:r>
            <a:r>
              <a:rPr lang="vi-VN" sz="3600" spc="-3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food</a:t>
            </a:r>
            <a:r>
              <a:rPr lang="vi-VN" sz="3600" spc="-3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goes</a:t>
            </a:r>
            <a:r>
              <a:rPr lang="vi-VN" sz="3600" spc="-3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</a:t>
            </a:r>
            <a:r>
              <a:rPr lang="vi-VN" sz="3600" spc="-3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vi-VN" sz="36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</a:t>
            </a:r>
            <a:r>
              <a:rPr lang="vi-VN" sz="3600" spc="-3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vi-VN" sz="36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several</a:t>
            </a:r>
            <a:r>
              <a:rPr lang="vi-VN" sz="3600" spc="-3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health</a:t>
            </a:r>
            <a:r>
              <a:rPr lang="vi-VN" sz="3600" spc="-3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problems.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  <a:r>
              <a:rPr lang="vi-VN" sz="3600" b="1" spc="-2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trend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  <a:r>
              <a:rPr lang="vi-VN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vi-VN" sz="3600" b="1" spc="-2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popularity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6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vi-VN" sz="3600" b="1" spc="-2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festivity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vi-VN" sz="3600" b="1" spc="-2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origin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0E0AB1E-ADF0-49A0-8CC3-23A25873633A}"/>
              </a:ext>
            </a:extLst>
          </p:cNvPr>
          <p:cNvSpPr/>
          <p:nvPr/>
        </p:nvSpPr>
        <p:spPr>
          <a:xfrm>
            <a:off x="4868411" y="1554164"/>
            <a:ext cx="623472" cy="498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419028-FDC2-4AAF-BF3D-16163B30C8DB}"/>
              </a:ext>
            </a:extLst>
          </p:cNvPr>
          <p:cNvSpPr txBox="1"/>
          <p:nvPr/>
        </p:nvSpPr>
        <p:spPr>
          <a:xfrm>
            <a:off x="2839276" y="3105840"/>
            <a:ext cx="284784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kern="0">
                <a:solidFill>
                  <a:srgbClr val="FF0000"/>
                </a:solidFill>
                <a:latin typeface="Times New Roman" panose="02020603050405020304" pitchFamily="18" charset="0"/>
              </a:rPr>
              <a:t>tính phổ biến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91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055AC5-707E-41E5-9CBC-87C03CBD5712}"/>
              </a:ext>
            </a:extLst>
          </p:cNvPr>
          <p:cNvSpPr txBox="1"/>
          <p:nvPr/>
        </p:nvSpPr>
        <p:spPr>
          <a:xfrm>
            <a:off x="875290" y="570281"/>
            <a:ext cx="7746379" cy="26407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</a:t>
            </a:r>
            <a:r>
              <a:rPr lang="vi-VN" sz="3600" spc="-3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restaurant</a:t>
            </a:r>
            <a:r>
              <a:rPr lang="vi-VN" sz="3600" spc="-3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boasts</a:t>
            </a:r>
            <a:r>
              <a:rPr lang="vi-VN" sz="3600" spc="-3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3600" spc="-3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wide</a:t>
            </a:r>
            <a:r>
              <a:rPr lang="vi-VN" sz="3600" spc="-3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range</a:t>
            </a:r>
            <a:r>
              <a:rPr lang="vi-VN" sz="3600" spc="-2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vi-VN" sz="3600" spc="-2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traditional</a:t>
            </a:r>
            <a:r>
              <a:rPr lang="vi-VN" sz="3600" spc="-4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Vietnamese</a:t>
            </a:r>
            <a:r>
              <a:rPr lang="vi-VN" sz="3600" spc="-3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______</a:t>
            </a:r>
            <a:r>
              <a:rPr lang="vi-VN" sz="3600" spc="-5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  <a:r>
              <a:rPr lang="vi-VN" sz="3600" b="1" spc="-2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cuisines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vi-VN" sz="3600" b="1" spc="-2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trends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6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vi-VN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vi-VN" sz="3600" b="1" spc="-2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mysteries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vi-VN" sz="3600" b="1" spc="-2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origins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56625350-44F3-4413-BB0A-FCB65C2114A0}"/>
              </a:ext>
            </a:extLst>
          </p:cNvPr>
          <p:cNvSpPr/>
          <p:nvPr/>
        </p:nvSpPr>
        <p:spPr>
          <a:xfrm>
            <a:off x="875278" y="1949468"/>
            <a:ext cx="623472" cy="498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D56B32-0E8A-4FE6-8970-120FDFA48BDC}"/>
              </a:ext>
            </a:extLst>
          </p:cNvPr>
          <p:cNvSpPr txBox="1"/>
          <p:nvPr/>
        </p:nvSpPr>
        <p:spPr>
          <a:xfrm>
            <a:off x="3357287" y="1914456"/>
            <a:ext cx="177332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kern="0">
                <a:solidFill>
                  <a:srgbClr val="FF0000"/>
                </a:solidFill>
                <a:latin typeface="Times New Roman" panose="02020603050405020304" pitchFamily="18" charset="0"/>
              </a:rPr>
              <a:t>ẩm thực</a:t>
            </a:r>
            <a:endParaRPr lang="en-US" sz="3600" b="1" kern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957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B0CFA9-38DB-483C-9824-8A961D51CF18}"/>
              </a:ext>
            </a:extLst>
          </p:cNvPr>
          <p:cNvSpPr txBox="1"/>
          <p:nvPr/>
        </p:nvSpPr>
        <p:spPr>
          <a:xfrm>
            <a:off x="512956" y="270786"/>
            <a:ext cx="8311376" cy="2359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01600">
              <a:spcBef>
                <a:spcPts val="220"/>
              </a:spcBef>
              <a:tabLst>
                <a:tab pos="5122545" algn="l"/>
              </a:tabLst>
            </a:pP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This</a:t>
            </a:r>
            <a:r>
              <a:rPr lang="vi-VN" sz="3600" spc="-4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festival</a:t>
            </a:r>
            <a:r>
              <a:rPr lang="vi-VN" sz="3600" spc="-3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aims</a:t>
            </a:r>
            <a:r>
              <a:rPr lang="vi-VN" sz="3600" spc="-4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vi-VN" sz="3600" spc="-3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strengthen</a:t>
            </a:r>
            <a:r>
              <a:rPr lang="vi-VN" sz="3600" spc="-4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local</a:t>
            </a:r>
            <a:r>
              <a:rPr lang="vi-VN" sz="3600" spc="-3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people’s</a:t>
            </a:r>
            <a:r>
              <a:rPr lang="vi-VN" sz="3600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sense</a:t>
            </a:r>
            <a:r>
              <a:rPr lang="vi-VN" sz="3600" spc="-3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vi-VN" sz="3600" spc="-4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vi-VN" sz="3600" spc="-5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1600">
              <a:spcBef>
                <a:spcPts val="220"/>
              </a:spcBef>
              <a:spcAft>
                <a:spcPts val="0"/>
              </a:spcAft>
              <a:tabLst>
                <a:tab pos="1473200" algn="l"/>
                <a:tab pos="2844800" algn="l"/>
                <a:tab pos="4217035" algn="l"/>
              </a:tabLst>
            </a:pPr>
            <a:r>
              <a:rPr lang="vi-VN" sz="3600" b="1">
                <a:solidFill>
                  <a:srgbClr val="33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  <a:r>
              <a:rPr lang="vi-VN" sz="3600" b="1" spc="-25">
                <a:solidFill>
                  <a:srgbClr val="33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special</a:t>
            </a:r>
            <a:r>
              <a:rPr lang="en-US" sz="3600" spc="-1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vi-VN" sz="3600" spc="-1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ty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vi-VN" sz="3600" b="1">
                <a:solidFill>
                  <a:srgbClr val="33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vi-VN" sz="3600" b="1" spc="-25">
                <a:solidFill>
                  <a:srgbClr val="33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anxiety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1600">
              <a:spcBef>
                <a:spcPts val="220"/>
              </a:spcBef>
              <a:spcAft>
                <a:spcPts val="0"/>
              </a:spcAft>
              <a:tabLst>
                <a:tab pos="1473200" algn="l"/>
                <a:tab pos="2844800" algn="l"/>
                <a:tab pos="4217035" algn="l"/>
              </a:tabLst>
            </a:pPr>
            <a:r>
              <a:rPr lang="vi-VN" sz="3600" b="1">
                <a:solidFill>
                  <a:srgbClr val="33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vi-VN" sz="3600" b="1" spc="-25">
                <a:solidFill>
                  <a:srgbClr val="33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identity</a:t>
            </a:r>
            <a:r>
              <a:rPr lang="vi-VN" sz="3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vi-VN" sz="3600" b="1">
                <a:solidFill>
                  <a:srgbClr val="33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vi-VN" sz="3600" b="1" spc="-25">
                <a:solidFill>
                  <a:srgbClr val="33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spc="-1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cuisine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1336B17-E594-4D5C-A97E-65F10B40E575}"/>
              </a:ext>
            </a:extLst>
          </p:cNvPr>
          <p:cNvSpPr/>
          <p:nvPr/>
        </p:nvSpPr>
        <p:spPr>
          <a:xfrm>
            <a:off x="602167" y="2058497"/>
            <a:ext cx="623472" cy="498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F25CB8-A101-4A6F-B80F-1B518F3F0EBF}"/>
              </a:ext>
            </a:extLst>
          </p:cNvPr>
          <p:cNvSpPr txBox="1"/>
          <p:nvPr/>
        </p:nvSpPr>
        <p:spPr>
          <a:xfrm>
            <a:off x="1820798" y="2981015"/>
            <a:ext cx="164351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kern="0">
                <a:solidFill>
                  <a:srgbClr val="FF0000"/>
                </a:solidFill>
                <a:latin typeface="Times New Roman" panose="02020603050405020304" pitchFamily="18" charset="0"/>
              </a:rPr>
              <a:t>bản sắc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59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F8DA4A-935D-473C-A3A8-D910F6EABDEE}"/>
              </a:ext>
            </a:extLst>
          </p:cNvPr>
          <p:cNvSpPr txBox="1"/>
          <p:nvPr/>
        </p:nvSpPr>
        <p:spPr>
          <a:xfrm>
            <a:off x="371708" y="191139"/>
            <a:ext cx="8341112" cy="26407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__________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ancient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custom</a:t>
            </a:r>
            <a:r>
              <a:rPr lang="vi-VN" sz="3600" spc="-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still</a:t>
            </a:r>
            <a:r>
              <a:rPr lang="vi-VN" sz="3600" spc="-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remains</a:t>
            </a:r>
            <a:r>
              <a:rPr lang="vi-VN" sz="3600" spc="-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mystery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vi-VN" sz="3600" spc="-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local</a:t>
            </a:r>
            <a:r>
              <a:rPr lang="vi-VN" sz="3600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people.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  <a:r>
              <a:rPr lang="vi-VN" sz="3600" b="1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origin	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  <a:r>
              <a:rPr lang="vi-VN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vi-VN" sz="3600" b="1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confusion	</a:t>
            </a:r>
            <a:endParaRPr lang="en-US" sz="36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vi-VN" sz="3600" b="1" spc="-5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lifestyle	</a:t>
            </a: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vi-VN" sz="36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vi-VN" sz="3600" b="1" spc="-1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spc="-1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vi-VN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dentity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0E0AB1E-ADF0-49A0-8CC3-23A25873633A}"/>
              </a:ext>
            </a:extLst>
          </p:cNvPr>
          <p:cNvSpPr/>
          <p:nvPr/>
        </p:nvSpPr>
        <p:spPr>
          <a:xfrm>
            <a:off x="303845" y="1546730"/>
            <a:ext cx="623472" cy="498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419028-FDC2-4AAF-BF3D-16163B30C8DB}"/>
              </a:ext>
            </a:extLst>
          </p:cNvPr>
          <p:cNvSpPr txBox="1"/>
          <p:nvPr/>
        </p:nvSpPr>
        <p:spPr>
          <a:xfrm>
            <a:off x="2839276" y="3105840"/>
            <a:ext cx="223824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kern="0">
                <a:solidFill>
                  <a:srgbClr val="FF0000"/>
                </a:solidFill>
                <a:latin typeface="Times New Roman" panose="02020603050405020304" pitchFamily="18" charset="0"/>
              </a:rPr>
              <a:t>nguồn gốc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02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F8DA4A-935D-473C-A3A8-D910F6EABDEE}"/>
              </a:ext>
            </a:extLst>
          </p:cNvPr>
          <p:cNvSpPr txBox="1"/>
          <p:nvPr/>
        </p:nvSpPr>
        <p:spPr>
          <a:xfrm>
            <a:off x="371708" y="191135"/>
            <a:ext cx="8341112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Pizza is a </a:t>
            </a:r>
            <a:r>
              <a:rPr kumimoji="0" lang="en-US" altLang="en-US" sz="3600" b="0" i="0" u="sng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popular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food among young people in Hong Kong.(OPPOSITE)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A. famous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B. unknown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C. trendy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D. leading</a:t>
            </a:r>
            <a:endParaRPr kumimoji="0" lang="en-US" alt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0E0AB1E-ADF0-49A0-8CC3-23A25873633A}"/>
              </a:ext>
            </a:extLst>
          </p:cNvPr>
          <p:cNvSpPr/>
          <p:nvPr/>
        </p:nvSpPr>
        <p:spPr>
          <a:xfrm>
            <a:off x="281543" y="1899296"/>
            <a:ext cx="623472" cy="498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419028-FDC2-4AAF-BF3D-16163B30C8DB}"/>
              </a:ext>
            </a:extLst>
          </p:cNvPr>
          <p:cNvSpPr txBox="1"/>
          <p:nvPr/>
        </p:nvSpPr>
        <p:spPr>
          <a:xfrm>
            <a:off x="2333765" y="4116884"/>
            <a:ext cx="435697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kern="0">
                <a:solidFill>
                  <a:srgbClr val="FF0000"/>
                </a:solidFill>
                <a:latin typeface="Times New Roman" panose="02020603050405020304" pitchFamily="18" charset="0"/>
              </a:rPr>
              <a:t>phổ biến ≠ không biết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68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069183"/>
            <a:ext cx="7772400" cy="1102519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CONSOLIDATION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Wrap – up:</a:t>
            </a:r>
            <a:b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have you learnt today?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Use the lexical items related to the topic </a:t>
            </a:r>
            <a:b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multicultural world;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Recognise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practise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diphthongs </a:t>
            </a:r>
            <a:r>
              <a:rPr lang="x-none" sz="280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/ɔɪ/, /aɪ/,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</a:t>
            </a:r>
            <a:r>
              <a:rPr lang="x-none" sz="280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/aʊ/</a:t>
            </a:r>
            <a:r>
              <a:rPr lang="en-GB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r>
              <a:rPr lang="x-none" sz="280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Review the use of articles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981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580792" y="228604"/>
            <a:ext cx="4410808" cy="18200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endParaRPr lang="vi-VN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8329" y="2280557"/>
            <a:ext cx="57032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0" indent="-257175">
              <a:lnSpc>
                <a:spcPct val="150000"/>
              </a:lnSpc>
            </a:pP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exercises in the workbook.</a:t>
            </a:r>
          </a:p>
          <a:p>
            <a:pPr marL="361950" lvl="0" indent="-257175">
              <a:lnSpc>
                <a:spcPct val="150000"/>
              </a:lnSpc>
            </a:pPr>
            <a:r>
              <a:rPr lang="en-GB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Lesson 3 - Reading.</a:t>
            </a:r>
          </a:p>
          <a:p>
            <a:pPr>
              <a:lnSpc>
                <a:spcPct val="150000"/>
              </a:lnSpc>
            </a:pP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3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46"/>
          <p:cNvSpPr/>
          <p:nvPr/>
        </p:nvSpPr>
        <p:spPr>
          <a:xfrm>
            <a:off x="914075" y="3547025"/>
            <a:ext cx="3771532" cy="579873"/>
          </a:xfrm>
          <a:custGeom>
            <a:avLst/>
            <a:gdLst/>
            <a:ahLst/>
            <a:cxnLst/>
            <a:rect l="l" t="t" r="r" b="b"/>
            <a:pathLst>
              <a:path w="327461" h="180965" extrusionOk="0">
                <a:moveTo>
                  <a:pt x="0" y="2553"/>
                </a:moveTo>
                <a:lnTo>
                  <a:pt x="321078" y="0"/>
                </a:lnTo>
                <a:lnTo>
                  <a:pt x="327461" y="180965"/>
                </a:lnTo>
                <a:lnTo>
                  <a:pt x="319" y="177135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2" name="Google Shape;1152;p46"/>
          <p:cNvSpPr txBox="1">
            <a:spLocks noGrp="1"/>
          </p:cNvSpPr>
          <p:nvPr>
            <p:ph type="subTitle" idx="1"/>
          </p:nvPr>
        </p:nvSpPr>
        <p:spPr>
          <a:xfrm>
            <a:off x="553915" y="3547872"/>
            <a:ext cx="4520839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Period: 11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53" name="Google Shape;1153;p46"/>
          <p:cNvSpPr txBox="1">
            <a:spLocks noGrp="1"/>
          </p:cNvSpPr>
          <p:nvPr>
            <p:ph type="ctrTitle"/>
          </p:nvPr>
        </p:nvSpPr>
        <p:spPr>
          <a:xfrm>
            <a:off x="553925" y="1645141"/>
            <a:ext cx="5002569" cy="20056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dirty="0" smtClean="0"/>
              <a:t>LANGUAGE</a:t>
            </a:r>
            <a:endParaRPr lang="en-US" sz="5600" dirty="0"/>
          </a:p>
        </p:txBody>
      </p:sp>
      <p:grpSp>
        <p:nvGrpSpPr>
          <p:cNvPr id="1154" name="Google Shape;1154;p46"/>
          <p:cNvGrpSpPr/>
          <p:nvPr/>
        </p:nvGrpSpPr>
        <p:grpSpPr>
          <a:xfrm>
            <a:off x="6967243" y="2062836"/>
            <a:ext cx="1407000" cy="2650490"/>
            <a:chOff x="6974521" y="1933466"/>
            <a:chExt cx="1407000" cy="2650490"/>
          </a:xfrm>
        </p:grpSpPr>
        <p:sp>
          <p:nvSpPr>
            <p:cNvPr id="1155" name="Google Shape;1155;p46"/>
            <p:cNvSpPr/>
            <p:nvPr/>
          </p:nvSpPr>
          <p:spPr>
            <a:xfrm>
              <a:off x="6974521" y="4367656"/>
              <a:ext cx="1407000" cy="216300"/>
            </a:xfrm>
            <a:prstGeom prst="ellipse">
              <a:avLst/>
            </a:prstGeom>
            <a:solidFill>
              <a:srgbClr val="F4B389">
                <a:alpha val="49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56" name="Google Shape;1156;p46"/>
            <p:cNvGrpSpPr/>
            <p:nvPr/>
          </p:nvGrpSpPr>
          <p:grpSpPr>
            <a:xfrm>
              <a:off x="7014109" y="1933466"/>
              <a:ext cx="1326402" cy="2564145"/>
              <a:chOff x="7282129" y="2199362"/>
              <a:chExt cx="1379370" cy="2666540"/>
            </a:xfrm>
          </p:grpSpPr>
          <p:sp>
            <p:nvSpPr>
              <p:cNvPr id="1157" name="Google Shape;1157;p46"/>
              <p:cNvSpPr/>
              <p:nvPr/>
            </p:nvSpPr>
            <p:spPr>
              <a:xfrm>
                <a:off x="7626352" y="2727377"/>
                <a:ext cx="409634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1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46"/>
              <p:cNvSpPr/>
              <p:nvPr/>
            </p:nvSpPr>
            <p:spPr>
              <a:xfrm>
                <a:off x="7626352" y="2779190"/>
                <a:ext cx="409634" cy="2963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1"/>
                    </a:moveTo>
                    <a:lnTo>
                      <a:pt x="1" y="1460"/>
                    </a:lnTo>
                    <a:lnTo>
                      <a:pt x="20183" y="146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46"/>
              <p:cNvSpPr/>
              <p:nvPr/>
            </p:nvSpPr>
            <p:spPr>
              <a:xfrm>
                <a:off x="7626352" y="2830394"/>
                <a:ext cx="409634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1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46"/>
              <p:cNvSpPr/>
              <p:nvPr/>
            </p:nvSpPr>
            <p:spPr>
              <a:xfrm>
                <a:off x="7626352" y="3078988"/>
                <a:ext cx="409634" cy="2963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1"/>
                    </a:moveTo>
                    <a:lnTo>
                      <a:pt x="1" y="1460"/>
                    </a:lnTo>
                    <a:lnTo>
                      <a:pt x="20183" y="146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46"/>
              <p:cNvSpPr/>
              <p:nvPr/>
            </p:nvSpPr>
            <p:spPr>
              <a:xfrm>
                <a:off x="7626352" y="3130821"/>
                <a:ext cx="409634" cy="29631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0"/>
                    </a:moveTo>
                    <a:lnTo>
                      <a:pt x="1" y="1459"/>
                    </a:lnTo>
                    <a:lnTo>
                      <a:pt x="20183" y="1459"/>
                    </a:lnTo>
                    <a:lnTo>
                      <a:pt x="20183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46"/>
              <p:cNvSpPr/>
              <p:nvPr/>
            </p:nvSpPr>
            <p:spPr>
              <a:xfrm>
                <a:off x="7626352" y="3182634"/>
                <a:ext cx="409634" cy="3024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0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46"/>
              <p:cNvSpPr/>
              <p:nvPr/>
            </p:nvSpPr>
            <p:spPr>
              <a:xfrm>
                <a:off x="8003271" y="3547823"/>
                <a:ext cx="34562" cy="16165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7965" extrusionOk="0">
                    <a:moveTo>
                      <a:pt x="791" y="1"/>
                    </a:moveTo>
                    <a:cubicBezTo>
                      <a:pt x="335" y="1"/>
                      <a:pt x="0" y="365"/>
                      <a:pt x="0" y="791"/>
                    </a:cubicBezTo>
                    <a:lnTo>
                      <a:pt x="0" y="7174"/>
                    </a:lnTo>
                    <a:cubicBezTo>
                      <a:pt x="0" y="7630"/>
                      <a:pt x="395" y="7964"/>
                      <a:pt x="791" y="7964"/>
                    </a:cubicBezTo>
                    <a:lnTo>
                      <a:pt x="912" y="7964"/>
                    </a:lnTo>
                    <a:cubicBezTo>
                      <a:pt x="1368" y="7964"/>
                      <a:pt x="1702" y="7630"/>
                      <a:pt x="1702" y="7174"/>
                    </a:cubicBezTo>
                    <a:lnTo>
                      <a:pt x="1702" y="791"/>
                    </a:lnTo>
                    <a:cubicBezTo>
                      <a:pt x="1702" y="335"/>
                      <a:pt x="1338" y="1"/>
                      <a:pt x="912" y="1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46"/>
              <p:cNvSpPr/>
              <p:nvPr/>
            </p:nvSpPr>
            <p:spPr>
              <a:xfrm>
                <a:off x="8253102" y="4587272"/>
                <a:ext cx="407787" cy="258497"/>
              </a:xfrm>
              <a:custGeom>
                <a:avLst/>
                <a:gdLst/>
                <a:ahLst/>
                <a:cxnLst/>
                <a:rect l="l" t="t" r="r" b="b"/>
                <a:pathLst>
                  <a:path w="20093" h="12737" extrusionOk="0">
                    <a:moveTo>
                      <a:pt x="8299" y="0"/>
                    </a:moveTo>
                    <a:cubicBezTo>
                      <a:pt x="5958" y="2249"/>
                      <a:pt x="3131" y="3860"/>
                      <a:pt x="1" y="4681"/>
                    </a:cubicBezTo>
                    <a:cubicBezTo>
                      <a:pt x="1338" y="7356"/>
                      <a:pt x="2371" y="9332"/>
                      <a:pt x="2371" y="9332"/>
                    </a:cubicBezTo>
                    <a:cubicBezTo>
                      <a:pt x="3185" y="11899"/>
                      <a:pt x="4355" y="12737"/>
                      <a:pt x="5535" y="12737"/>
                    </a:cubicBezTo>
                    <a:cubicBezTo>
                      <a:pt x="7750" y="12737"/>
                      <a:pt x="10001" y="9788"/>
                      <a:pt x="10001" y="9788"/>
                    </a:cubicBezTo>
                    <a:cubicBezTo>
                      <a:pt x="10001" y="9788"/>
                      <a:pt x="20092" y="3556"/>
                      <a:pt x="18816" y="1794"/>
                    </a:cubicBezTo>
                    <a:cubicBezTo>
                      <a:pt x="18454" y="1297"/>
                      <a:pt x="17534" y="1117"/>
                      <a:pt x="16394" y="1117"/>
                    </a:cubicBezTo>
                    <a:cubicBezTo>
                      <a:pt x="13418" y="1117"/>
                      <a:pt x="8937" y="2341"/>
                      <a:pt x="8937" y="2341"/>
                    </a:cubicBezTo>
                    <a:cubicBezTo>
                      <a:pt x="8755" y="2006"/>
                      <a:pt x="8511" y="1186"/>
                      <a:pt x="8299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46"/>
              <p:cNvSpPr/>
              <p:nvPr/>
            </p:nvSpPr>
            <p:spPr>
              <a:xfrm>
                <a:off x="8536258" y="4602716"/>
                <a:ext cx="114139" cy="83879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4133" extrusionOk="0">
                    <a:moveTo>
                      <a:pt x="3274" y="1"/>
                    </a:moveTo>
                    <a:cubicBezTo>
                      <a:pt x="2432" y="1"/>
                      <a:pt x="1344" y="88"/>
                      <a:pt x="0" y="364"/>
                    </a:cubicBezTo>
                    <a:cubicBezTo>
                      <a:pt x="274" y="1792"/>
                      <a:pt x="1034" y="3099"/>
                      <a:pt x="2158" y="4133"/>
                    </a:cubicBezTo>
                    <a:cubicBezTo>
                      <a:pt x="5623" y="789"/>
                      <a:pt x="5471" y="273"/>
                      <a:pt x="5471" y="273"/>
                    </a:cubicBezTo>
                    <a:cubicBezTo>
                      <a:pt x="5471" y="273"/>
                      <a:pt x="4755" y="1"/>
                      <a:pt x="32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46"/>
              <p:cNvSpPr/>
              <p:nvPr/>
            </p:nvSpPr>
            <p:spPr>
              <a:xfrm>
                <a:off x="8287036" y="4610083"/>
                <a:ext cx="292410" cy="237736"/>
              </a:xfrm>
              <a:custGeom>
                <a:avLst/>
                <a:gdLst/>
                <a:ahLst/>
                <a:cxnLst/>
                <a:rect l="l" t="t" r="r" b="b"/>
                <a:pathLst>
                  <a:path w="14408" h="11714" extrusionOk="0">
                    <a:moveTo>
                      <a:pt x="12250" y="1"/>
                    </a:moveTo>
                    <a:cubicBezTo>
                      <a:pt x="10943" y="274"/>
                      <a:pt x="9241" y="366"/>
                      <a:pt x="7417" y="1065"/>
                    </a:cubicBezTo>
                    <a:cubicBezTo>
                      <a:pt x="7417" y="1065"/>
                      <a:pt x="5046" y="7113"/>
                      <a:pt x="0" y="7812"/>
                    </a:cubicBezTo>
                    <a:cubicBezTo>
                      <a:pt x="122" y="7873"/>
                      <a:pt x="517" y="9484"/>
                      <a:pt x="2006" y="11460"/>
                    </a:cubicBezTo>
                    <a:cubicBezTo>
                      <a:pt x="2006" y="11460"/>
                      <a:pt x="2256" y="11713"/>
                      <a:pt x="2928" y="11713"/>
                    </a:cubicBezTo>
                    <a:cubicBezTo>
                      <a:pt x="4074" y="11713"/>
                      <a:pt x="6448" y="10977"/>
                      <a:pt x="10912" y="6992"/>
                    </a:cubicBezTo>
                    <a:cubicBezTo>
                      <a:pt x="12341" y="5715"/>
                      <a:pt x="13496" y="4651"/>
                      <a:pt x="14408" y="3770"/>
                    </a:cubicBezTo>
                    <a:cubicBezTo>
                      <a:pt x="13253" y="2736"/>
                      <a:pt x="12493" y="1429"/>
                      <a:pt x="12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46"/>
              <p:cNvSpPr/>
              <p:nvPr/>
            </p:nvSpPr>
            <p:spPr>
              <a:xfrm>
                <a:off x="8328356" y="4608236"/>
                <a:ext cx="333142" cy="257259"/>
              </a:xfrm>
              <a:custGeom>
                <a:avLst/>
                <a:gdLst/>
                <a:ahLst/>
                <a:cxnLst/>
                <a:rect l="l" t="t" r="r" b="b"/>
                <a:pathLst>
                  <a:path w="16415" h="12676" extrusionOk="0">
                    <a:moveTo>
                      <a:pt x="15746" y="1"/>
                    </a:moveTo>
                    <a:cubicBezTo>
                      <a:pt x="9788" y="6748"/>
                      <a:pt x="3557" y="10062"/>
                      <a:pt x="1" y="11551"/>
                    </a:cubicBezTo>
                    <a:cubicBezTo>
                      <a:pt x="305" y="11916"/>
                      <a:pt x="670" y="12311"/>
                      <a:pt x="1065" y="12676"/>
                    </a:cubicBezTo>
                    <a:cubicBezTo>
                      <a:pt x="1065" y="12676"/>
                      <a:pt x="3800" y="11794"/>
                      <a:pt x="9667" y="7326"/>
                    </a:cubicBezTo>
                    <a:cubicBezTo>
                      <a:pt x="16232" y="2311"/>
                      <a:pt x="16415" y="761"/>
                      <a:pt x="16415" y="761"/>
                    </a:cubicBezTo>
                    <a:cubicBezTo>
                      <a:pt x="16415" y="761"/>
                      <a:pt x="16232" y="365"/>
                      <a:pt x="157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46"/>
              <p:cNvSpPr/>
              <p:nvPr/>
            </p:nvSpPr>
            <p:spPr>
              <a:xfrm>
                <a:off x="8478275" y="4618485"/>
                <a:ext cx="33324" cy="69977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3448" extrusionOk="0">
                    <a:moveTo>
                      <a:pt x="749" y="1"/>
                    </a:moveTo>
                    <a:cubicBezTo>
                      <a:pt x="712" y="1"/>
                      <a:pt x="684" y="35"/>
                      <a:pt x="638" y="104"/>
                    </a:cubicBezTo>
                    <a:cubicBezTo>
                      <a:pt x="638" y="104"/>
                      <a:pt x="0" y="1806"/>
                      <a:pt x="1398" y="3447"/>
                    </a:cubicBezTo>
                    <a:lnTo>
                      <a:pt x="1611" y="3447"/>
                    </a:lnTo>
                    <a:cubicBezTo>
                      <a:pt x="1641" y="3386"/>
                      <a:pt x="1641" y="3325"/>
                      <a:pt x="1611" y="3234"/>
                    </a:cubicBezTo>
                    <a:cubicBezTo>
                      <a:pt x="304" y="1775"/>
                      <a:pt x="882" y="256"/>
                      <a:pt x="882" y="164"/>
                    </a:cubicBezTo>
                    <a:cubicBezTo>
                      <a:pt x="912" y="104"/>
                      <a:pt x="882" y="43"/>
                      <a:pt x="790" y="12"/>
                    </a:cubicBezTo>
                    <a:cubicBezTo>
                      <a:pt x="775" y="5"/>
                      <a:pt x="762" y="1"/>
                      <a:pt x="7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46"/>
              <p:cNvSpPr/>
              <p:nvPr/>
            </p:nvSpPr>
            <p:spPr>
              <a:xfrm>
                <a:off x="8447427" y="4629323"/>
                <a:ext cx="31478" cy="6947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3423" extrusionOk="0">
                    <a:moveTo>
                      <a:pt x="633" y="0"/>
                    </a:moveTo>
                    <a:cubicBezTo>
                      <a:pt x="590" y="0"/>
                      <a:pt x="569" y="43"/>
                      <a:pt x="547" y="86"/>
                    </a:cubicBezTo>
                    <a:cubicBezTo>
                      <a:pt x="487" y="177"/>
                      <a:pt x="0" y="1576"/>
                      <a:pt x="1338" y="3399"/>
                    </a:cubicBezTo>
                    <a:cubicBezTo>
                      <a:pt x="1353" y="3415"/>
                      <a:pt x="1383" y="3422"/>
                      <a:pt x="1414" y="3422"/>
                    </a:cubicBezTo>
                    <a:cubicBezTo>
                      <a:pt x="1444" y="3422"/>
                      <a:pt x="1474" y="3415"/>
                      <a:pt x="1490" y="3399"/>
                    </a:cubicBezTo>
                    <a:cubicBezTo>
                      <a:pt x="1520" y="3339"/>
                      <a:pt x="1550" y="3278"/>
                      <a:pt x="1520" y="3247"/>
                    </a:cubicBezTo>
                    <a:cubicBezTo>
                      <a:pt x="274" y="1545"/>
                      <a:pt x="760" y="208"/>
                      <a:pt x="760" y="177"/>
                    </a:cubicBezTo>
                    <a:cubicBezTo>
                      <a:pt x="791" y="86"/>
                      <a:pt x="760" y="56"/>
                      <a:pt x="699" y="25"/>
                    </a:cubicBezTo>
                    <a:cubicBezTo>
                      <a:pt x="673" y="8"/>
                      <a:pt x="651" y="0"/>
                      <a:pt x="6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46"/>
              <p:cNvSpPr/>
              <p:nvPr/>
            </p:nvSpPr>
            <p:spPr>
              <a:xfrm>
                <a:off x="8422139" y="4604076"/>
                <a:ext cx="38256" cy="49053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2417" extrusionOk="0">
                    <a:moveTo>
                      <a:pt x="510" y="246"/>
                    </a:moveTo>
                    <a:cubicBezTo>
                      <a:pt x="548" y="246"/>
                      <a:pt x="588" y="254"/>
                      <a:pt x="638" y="266"/>
                    </a:cubicBezTo>
                    <a:cubicBezTo>
                      <a:pt x="1064" y="449"/>
                      <a:pt x="1398" y="1421"/>
                      <a:pt x="1581" y="2029"/>
                    </a:cubicBezTo>
                    <a:cubicBezTo>
                      <a:pt x="1064" y="1665"/>
                      <a:pt x="274" y="996"/>
                      <a:pt x="213" y="570"/>
                    </a:cubicBezTo>
                    <a:cubicBezTo>
                      <a:pt x="213" y="540"/>
                      <a:pt x="213" y="418"/>
                      <a:pt x="334" y="297"/>
                    </a:cubicBezTo>
                    <a:cubicBezTo>
                      <a:pt x="406" y="261"/>
                      <a:pt x="456" y="246"/>
                      <a:pt x="510" y="246"/>
                    </a:cubicBezTo>
                    <a:close/>
                    <a:moveTo>
                      <a:pt x="522" y="1"/>
                    </a:moveTo>
                    <a:cubicBezTo>
                      <a:pt x="419" y="1"/>
                      <a:pt x="305" y="41"/>
                      <a:pt x="213" y="114"/>
                    </a:cubicBezTo>
                    <a:cubicBezTo>
                      <a:pt x="30" y="266"/>
                      <a:pt x="0" y="449"/>
                      <a:pt x="0" y="570"/>
                    </a:cubicBezTo>
                    <a:cubicBezTo>
                      <a:pt x="30" y="1330"/>
                      <a:pt x="1550" y="2273"/>
                      <a:pt x="1733" y="2394"/>
                    </a:cubicBezTo>
                    <a:cubicBezTo>
                      <a:pt x="1748" y="2409"/>
                      <a:pt x="1771" y="2417"/>
                      <a:pt x="1793" y="2417"/>
                    </a:cubicBezTo>
                    <a:cubicBezTo>
                      <a:pt x="1816" y="2417"/>
                      <a:pt x="1839" y="2409"/>
                      <a:pt x="1854" y="2394"/>
                    </a:cubicBezTo>
                    <a:cubicBezTo>
                      <a:pt x="1885" y="2364"/>
                      <a:pt x="1885" y="2333"/>
                      <a:pt x="1885" y="2242"/>
                    </a:cubicBezTo>
                    <a:cubicBezTo>
                      <a:pt x="1824" y="2060"/>
                      <a:pt x="1398" y="297"/>
                      <a:pt x="699" y="54"/>
                    </a:cubicBezTo>
                    <a:cubicBezTo>
                      <a:pt x="651" y="18"/>
                      <a:pt x="589" y="1"/>
                      <a:pt x="5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46"/>
              <p:cNvSpPr/>
              <p:nvPr/>
            </p:nvSpPr>
            <p:spPr>
              <a:xfrm>
                <a:off x="8406715" y="4644869"/>
                <a:ext cx="54918" cy="24679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216" extrusionOk="0">
                    <a:moveTo>
                      <a:pt x="1138" y="219"/>
                    </a:moveTo>
                    <a:cubicBezTo>
                      <a:pt x="1527" y="219"/>
                      <a:pt x="1959" y="286"/>
                      <a:pt x="2280" y="354"/>
                    </a:cubicBezTo>
                    <a:cubicBezTo>
                      <a:pt x="1819" y="610"/>
                      <a:pt x="1101" y="973"/>
                      <a:pt x="667" y="973"/>
                    </a:cubicBezTo>
                    <a:cubicBezTo>
                      <a:pt x="585" y="973"/>
                      <a:pt x="514" y="960"/>
                      <a:pt x="456" y="931"/>
                    </a:cubicBezTo>
                    <a:cubicBezTo>
                      <a:pt x="395" y="931"/>
                      <a:pt x="334" y="840"/>
                      <a:pt x="304" y="688"/>
                    </a:cubicBezTo>
                    <a:cubicBezTo>
                      <a:pt x="274" y="536"/>
                      <a:pt x="304" y="475"/>
                      <a:pt x="365" y="384"/>
                    </a:cubicBezTo>
                    <a:cubicBezTo>
                      <a:pt x="541" y="262"/>
                      <a:pt x="825" y="219"/>
                      <a:pt x="1138" y="219"/>
                    </a:cubicBezTo>
                    <a:close/>
                    <a:moveTo>
                      <a:pt x="1056" y="0"/>
                    </a:moveTo>
                    <a:cubicBezTo>
                      <a:pt x="699" y="0"/>
                      <a:pt x="368" y="58"/>
                      <a:pt x="182" y="232"/>
                    </a:cubicBezTo>
                    <a:cubicBezTo>
                      <a:pt x="61" y="354"/>
                      <a:pt x="0" y="536"/>
                      <a:pt x="31" y="718"/>
                    </a:cubicBezTo>
                    <a:cubicBezTo>
                      <a:pt x="61" y="962"/>
                      <a:pt x="213" y="1114"/>
                      <a:pt x="334" y="1144"/>
                    </a:cubicBezTo>
                    <a:cubicBezTo>
                      <a:pt x="430" y="1194"/>
                      <a:pt x="544" y="1215"/>
                      <a:pt x="670" y="1215"/>
                    </a:cubicBezTo>
                    <a:cubicBezTo>
                      <a:pt x="1388" y="1215"/>
                      <a:pt x="2485" y="518"/>
                      <a:pt x="2614" y="415"/>
                    </a:cubicBezTo>
                    <a:cubicBezTo>
                      <a:pt x="2645" y="384"/>
                      <a:pt x="2705" y="354"/>
                      <a:pt x="2614" y="293"/>
                    </a:cubicBezTo>
                    <a:cubicBezTo>
                      <a:pt x="2614" y="232"/>
                      <a:pt x="2584" y="202"/>
                      <a:pt x="2553" y="202"/>
                    </a:cubicBezTo>
                    <a:cubicBezTo>
                      <a:pt x="2417" y="182"/>
                      <a:pt x="1694" y="0"/>
                      <a:pt x="10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46"/>
              <p:cNvSpPr/>
              <p:nvPr/>
            </p:nvSpPr>
            <p:spPr>
              <a:xfrm>
                <a:off x="7439435" y="2405985"/>
                <a:ext cx="1154826" cy="1112775"/>
              </a:xfrm>
              <a:custGeom>
                <a:avLst/>
                <a:gdLst/>
                <a:ahLst/>
                <a:cxnLst/>
                <a:rect l="l" t="t" r="r" b="b"/>
                <a:pathLst>
                  <a:path w="56902" h="54830" extrusionOk="0">
                    <a:moveTo>
                      <a:pt x="19302" y="0"/>
                    </a:moveTo>
                    <a:cubicBezTo>
                      <a:pt x="19302" y="0"/>
                      <a:pt x="18998" y="3040"/>
                      <a:pt x="17296" y="6019"/>
                    </a:cubicBezTo>
                    <a:cubicBezTo>
                      <a:pt x="15442" y="9271"/>
                      <a:pt x="8147" y="13891"/>
                      <a:pt x="8177" y="20062"/>
                    </a:cubicBezTo>
                    <a:cubicBezTo>
                      <a:pt x="8208" y="25107"/>
                      <a:pt x="6384" y="26992"/>
                      <a:pt x="4317" y="29393"/>
                    </a:cubicBezTo>
                    <a:cubicBezTo>
                      <a:pt x="2220" y="31794"/>
                      <a:pt x="1" y="34226"/>
                      <a:pt x="244" y="40943"/>
                    </a:cubicBezTo>
                    <a:cubicBezTo>
                      <a:pt x="244" y="40943"/>
                      <a:pt x="1976" y="43648"/>
                      <a:pt x="5624" y="45442"/>
                    </a:cubicBezTo>
                    <a:cubicBezTo>
                      <a:pt x="5441" y="43101"/>
                      <a:pt x="5867" y="40943"/>
                      <a:pt x="7235" y="39515"/>
                    </a:cubicBezTo>
                    <a:cubicBezTo>
                      <a:pt x="12402" y="33436"/>
                      <a:pt x="16566" y="27083"/>
                      <a:pt x="16475" y="18846"/>
                    </a:cubicBezTo>
                    <a:cubicBezTo>
                      <a:pt x="16475" y="13040"/>
                      <a:pt x="21534" y="9872"/>
                      <a:pt x="26360" y="9872"/>
                    </a:cubicBezTo>
                    <a:cubicBezTo>
                      <a:pt x="26663" y="9872"/>
                      <a:pt x="26965" y="9884"/>
                      <a:pt x="27266" y="9909"/>
                    </a:cubicBezTo>
                    <a:cubicBezTo>
                      <a:pt x="34348" y="10517"/>
                      <a:pt x="38755" y="15837"/>
                      <a:pt x="43862" y="20001"/>
                    </a:cubicBezTo>
                    <a:cubicBezTo>
                      <a:pt x="45594" y="21186"/>
                      <a:pt x="47995" y="22524"/>
                      <a:pt x="48451" y="24712"/>
                    </a:cubicBezTo>
                    <a:cubicBezTo>
                      <a:pt x="49394" y="28755"/>
                      <a:pt x="44743" y="31855"/>
                      <a:pt x="45260" y="36110"/>
                    </a:cubicBezTo>
                    <a:cubicBezTo>
                      <a:pt x="45533" y="38937"/>
                      <a:pt x="47479" y="41855"/>
                      <a:pt x="47661" y="44986"/>
                    </a:cubicBezTo>
                    <a:cubicBezTo>
                      <a:pt x="47965" y="48117"/>
                      <a:pt x="47175" y="51156"/>
                      <a:pt x="45594" y="53892"/>
                    </a:cubicBezTo>
                    <a:lnTo>
                      <a:pt x="45655" y="54135"/>
                    </a:lnTo>
                    <a:cubicBezTo>
                      <a:pt x="45655" y="54135"/>
                      <a:pt x="46852" y="54830"/>
                      <a:pt x="48550" y="54830"/>
                    </a:cubicBezTo>
                    <a:cubicBezTo>
                      <a:pt x="49462" y="54830"/>
                      <a:pt x="50519" y="54629"/>
                      <a:pt x="51613" y="54013"/>
                    </a:cubicBezTo>
                    <a:cubicBezTo>
                      <a:pt x="52281" y="53557"/>
                      <a:pt x="53862" y="46384"/>
                      <a:pt x="52099" y="42585"/>
                    </a:cubicBezTo>
                    <a:cubicBezTo>
                      <a:pt x="50549" y="39150"/>
                      <a:pt x="50123" y="37721"/>
                      <a:pt x="52524" y="32858"/>
                    </a:cubicBezTo>
                    <a:cubicBezTo>
                      <a:pt x="54075" y="29667"/>
                      <a:pt x="56901" y="24226"/>
                      <a:pt x="54105" y="16475"/>
                    </a:cubicBezTo>
                    <a:cubicBezTo>
                      <a:pt x="52099" y="10882"/>
                      <a:pt x="52038" y="5198"/>
                      <a:pt x="52038" y="5198"/>
                    </a:cubicBezTo>
                    <a:lnTo>
                      <a:pt x="1930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46"/>
              <p:cNvSpPr/>
              <p:nvPr/>
            </p:nvSpPr>
            <p:spPr>
              <a:xfrm>
                <a:off x="7549252" y="2604653"/>
                <a:ext cx="892026" cy="893832"/>
              </a:xfrm>
              <a:custGeom>
                <a:avLst/>
                <a:gdLst/>
                <a:ahLst/>
                <a:cxnLst/>
                <a:rect l="l" t="t" r="r" b="b"/>
                <a:pathLst>
                  <a:path w="43953" h="44042" extrusionOk="0">
                    <a:moveTo>
                      <a:pt x="20998" y="1"/>
                    </a:moveTo>
                    <a:cubicBezTo>
                      <a:pt x="16137" y="1"/>
                      <a:pt x="10975" y="3144"/>
                      <a:pt x="11003" y="8965"/>
                    </a:cubicBezTo>
                    <a:cubicBezTo>
                      <a:pt x="11125" y="17203"/>
                      <a:pt x="6930" y="23555"/>
                      <a:pt x="1793" y="29634"/>
                    </a:cubicBezTo>
                    <a:cubicBezTo>
                      <a:pt x="456" y="31124"/>
                      <a:pt x="0" y="33282"/>
                      <a:pt x="182" y="35562"/>
                    </a:cubicBezTo>
                    <a:cubicBezTo>
                      <a:pt x="1125" y="36018"/>
                      <a:pt x="2189" y="36443"/>
                      <a:pt x="3404" y="36717"/>
                    </a:cubicBezTo>
                    <a:lnTo>
                      <a:pt x="5927" y="31276"/>
                    </a:lnTo>
                    <a:lnTo>
                      <a:pt x="5806" y="37385"/>
                    </a:lnTo>
                    <a:cubicBezTo>
                      <a:pt x="5806" y="37385"/>
                      <a:pt x="8572" y="40151"/>
                      <a:pt x="21156" y="41063"/>
                    </a:cubicBezTo>
                    <a:cubicBezTo>
                      <a:pt x="30725" y="41757"/>
                      <a:pt x="33879" y="43347"/>
                      <a:pt x="35482" y="43347"/>
                    </a:cubicBezTo>
                    <a:cubicBezTo>
                      <a:pt x="35987" y="43347"/>
                      <a:pt x="36338" y="43189"/>
                      <a:pt x="36688" y="42796"/>
                    </a:cubicBezTo>
                    <a:cubicBezTo>
                      <a:pt x="38177" y="41063"/>
                      <a:pt x="38056" y="33314"/>
                      <a:pt x="38056" y="33312"/>
                    </a:cubicBezTo>
                    <a:lnTo>
                      <a:pt x="38056" y="33312"/>
                    </a:lnTo>
                    <a:lnTo>
                      <a:pt x="40153" y="44042"/>
                    </a:lnTo>
                    <a:cubicBezTo>
                      <a:pt x="41703" y="41306"/>
                      <a:pt x="42524" y="38267"/>
                      <a:pt x="42189" y="35106"/>
                    </a:cubicBezTo>
                    <a:cubicBezTo>
                      <a:pt x="42068" y="32005"/>
                      <a:pt x="40062" y="29057"/>
                      <a:pt x="39818" y="26261"/>
                    </a:cubicBezTo>
                    <a:cubicBezTo>
                      <a:pt x="39271" y="22005"/>
                      <a:pt x="43952" y="18874"/>
                      <a:pt x="43010" y="14862"/>
                    </a:cubicBezTo>
                    <a:cubicBezTo>
                      <a:pt x="42584" y="12704"/>
                      <a:pt x="40183" y="11336"/>
                      <a:pt x="38390" y="10151"/>
                    </a:cubicBezTo>
                    <a:cubicBezTo>
                      <a:pt x="33314" y="6017"/>
                      <a:pt x="28906" y="698"/>
                      <a:pt x="21794" y="29"/>
                    </a:cubicBezTo>
                    <a:cubicBezTo>
                      <a:pt x="21530" y="10"/>
                      <a:pt x="21265" y="1"/>
                      <a:pt x="209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46"/>
              <p:cNvSpPr/>
              <p:nvPr/>
            </p:nvSpPr>
            <p:spPr>
              <a:xfrm>
                <a:off x="8095796" y="3075883"/>
                <a:ext cx="359668" cy="333792"/>
              </a:xfrm>
              <a:custGeom>
                <a:avLst/>
                <a:gdLst/>
                <a:ahLst/>
                <a:cxnLst/>
                <a:rect l="l" t="t" r="r" b="b"/>
                <a:pathLst>
                  <a:path w="17722" h="16447" extrusionOk="0">
                    <a:moveTo>
                      <a:pt x="7396" y="1"/>
                    </a:moveTo>
                    <a:cubicBezTo>
                      <a:pt x="7353" y="1"/>
                      <a:pt x="7309" y="1"/>
                      <a:pt x="7265" y="2"/>
                    </a:cubicBezTo>
                    <a:cubicBezTo>
                      <a:pt x="7265" y="2"/>
                      <a:pt x="1" y="610"/>
                      <a:pt x="335" y="9394"/>
                    </a:cubicBezTo>
                    <a:cubicBezTo>
                      <a:pt x="578" y="15200"/>
                      <a:pt x="1095" y="16446"/>
                      <a:pt x="1095" y="16446"/>
                    </a:cubicBezTo>
                    <a:cubicBezTo>
                      <a:pt x="1095" y="16446"/>
                      <a:pt x="11977" y="15990"/>
                      <a:pt x="17721" y="12191"/>
                    </a:cubicBezTo>
                    <a:cubicBezTo>
                      <a:pt x="17721" y="12191"/>
                      <a:pt x="14449" y="1"/>
                      <a:pt x="73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46"/>
              <p:cNvSpPr/>
              <p:nvPr/>
            </p:nvSpPr>
            <p:spPr>
              <a:xfrm>
                <a:off x="7433266" y="3459519"/>
                <a:ext cx="360906" cy="338784"/>
              </a:xfrm>
              <a:custGeom>
                <a:avLst/>
                <a:gdLst/>
                <a:ahLst/>
                <a:cxnLst/>
                <a:rect l="l" t="t" r="r" b="b"/>
                <a:pathLst>
                  <a:path w="17783" h="16693" extrusionOk="0">
                    <a:moveTo>
                      <a:pt x="9032" y="0"/>
                    </a:moveTo>
                    <a:cubicBezTo>
                      <a:pt x="5864" y="0"/>
                      <a:pt x="2847" y="495"/>
                      <a:pt x="1976" y="2224"/>
                    </a:cubicBezTo>
                    <a:cubicBezTo>
                      <a:pt x="1" y="6236"/>
                      <a:pt x="943" y="13987"/>
                      <a:pt x="3952" y="14869"/>
                    </a:cubicBezTo>
                    <a:cubicBezTo>
                      <a:pt x="6992" y="15780"/>
                      <a:pt x="16992" y="16692"/>
                      <a:pt x="16992" y="16692"/>
                    </a:cubicBezTo>
                    <a:lnTo>
                      <a:pt x="17782" y="887"/>
                    </a:lnTo>
                    <a:cubicBezTo>
                      <a:pt x="17782" y="887"/>
                      <a:pt x="13272" y="0"/>
                      <a:pt x="9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46"/>
              <p:cNvSpPr/>
              <p:nvPr/>
            </p:nvSpPr>
            <p:spPr>
              <a:xfrm>
                <a:off x="7498047" y="3051691"/>
                <a:ext cx="400989" cy="749068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36909" extrusionOk="0">
                    <a:moveTo>
                      <a:pt x="14204" y="1"/>
                    </a:moveTo>
                    <a:cubicBezTo>
                      <a:pt x="10074" y="1"/>
                      <a:pt x="4887" y="1172"/>
                      <a:pt x="3283" y="6665"/>
                    </a:cubicBezTo>
                    <a:cubicBezTo>
                      <a:pt x="456" y="16240"/>
                      <a:pt x="0" y="33687"/>
                      <a:pt x="2949" y="35146"/>
                    </a:cubicBezTo>
                    <a:cubicBezTo>
                      <a:pt x="5867" y="36635"/>
                      <a:pt x="16019" y="36909"/>
                      <a:pt x="16019" y="36909"/>
                    </a:cubicBezTo>
                    <a:lnTo>
                      <a:pt x="19757" y="647"/>
                    </a:lnTo>
                    <a:cubicBezTo>
                      <a:pt x="19757" y="647"/>
                      <a:pt x="17273" y="1"/>
                      <a:pt x="142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46"/>
              <p:cNvSpPr/>
              <p:nvPr/>
            </p:nvSpPr>
            <p:spPr>
              <a:xfrm>
                <a:off x="7555421" y="3116006"/>
                <a:ext cx="107340" cy="608261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29971" fill="none" extrusionOk="0">
                    <a:moveTo>
                      <a:pt x="5289" y="1"/>
                    </a:moveTo>
                    <a:cubicBezTo>
                      <a:pt x="1277" y="9363"/>
                      <a:pt x="0" y="19879"/>
                      <a:pt x="1520" y="2997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46"/>
              <p:cNvSpPr/>
              <p:nvPr/>
            </p:nvSpPr>
            <p:spPr>
              <a:xfrm>
                <a:off x="7282129" y="4511389"/>
                <a:ext cx="409634" cy="336227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6567" extrusionOk="0">
                    <a:moveTo>
                      <a:pt x="8512" y="1"/>
                    </a:moveTo>
                    <a:cubicBezTo>
                      <a:pt x="6718" y="2402"/>
                      <a:pt x="5442" y="4195"/>
                      <a:pt x="5442" y="4195"/>
                    </a:cubicBezTo>
                    <a:cubicBezTo>
                      <a:pt x="1" y="9545"/>
                      <a:pt x="8329" y="11490"/>
                      <a:pt x="8329" y="11490"/>
                    </a:cubicBezTo>
                    <a:cubicBezTo>
                      <a:pt x="8329" y="11490"/>
                      <a:pt x="15759" y="16566"/>
                      <a:pt x="18355" y="16566"/>
                    </a:cubicBezTo>
                    <a:cubicBezTo>
                      <a:pt x="18739" y="16566"/>
                      <a:pt x="19017" y="16456"/>
                      <a:pt x="19150" y="16201"/>
                    </a:cubicBezTo>
                    <a:cubicBezTo>
                      <a:pt x="20184" y="14226"/>
                      <a:pt x="14378" y="7265"/>
                      <a:pt x="14378" y="7265"/>
                    </a:cubicBezTo>
                    <a:cubicBezTo>
                      <a:pt x="14591" y="6931"/>
                      <a:pt x="15229" y="6384"/>
                      <a:pt x="16171" y="5624"/>
                    </a:cubicBezTo>
                    <a:cubicBezTo>
                      <a:pt x="13223" y="4529"/>
                      <a:pt x="10578" y="2554"/>
                      <a:pt x="8512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46"/>
              <p:cNvSpPr/>
              <p:nvPr/>
            </p:nvSpPr>
            <p:spPr>
              <a:xfrm>
                <a:off x="7436350" y="3700197"/>
                <a:ext cx="994435" cy="1006145"/>
              </a:xfrm>
              <a:custGeom>
                <a:avLst/>
                <a:gdLst/>
                <a:ahLst/>
                <a:cxnLst/>
                <a:rect l="l" t="t" r="r" b="b"/>
                <a:pathLst>
                  <a:path w="48999" h="49576" extrusionOk="0">
                    <a:moveTo>
                      <a:pt x="12372" y="0"/>
                    </a:moveTo>
                    <a:cubicBezTo>
                      <a:pt x="12372" y="0"/>
                      <a:pt x="11642" y="13770"/>
                      <a:pt x="11338" y="24712"/>
                    </a:cubicBezTo>
                    <a:cubicBezTo>
                      <a:pt x="11247" y="27204"/>
                      <a:pt x="2827" y="36201"/>
                      <a:pt x="1" y="39971"/>
                    </a:cubicBezTo>
                    <a:cubicBezTo>
                      <a:pt x="2068" y="42524"/>
                      <a:pt x="6445" y="45715"/>
                      <a:pt x="9332" y="46901"/>
                    </a:cubicBezTo>
                    <a:cubicBezTo>
                      <a:pt x="12615" y="44226"/>
                      <a:pt x="23466" y="34621"/>
                      <a:pt x="24682" y="32341"/>
                    </a:cubicBezTo>
                    <a:cubicBezTo>
                      <a:pt x="25655" y="30487"/>
                      <a:pt x="26840" y="27235"/>
                      <a:pt x="27965" y="23557"/>
                    </a:cubicBezTo>
                    <a:lnTo>
                      <a:pt x="39150" y="49576"/>
                    </a:lnTo>
                    <a:cubicBezTo>
                      <a:pt x="39150" y="49576"/>
                      <a:pt x="46202" y="48572"/>
                      <a:pt x="48999" y="43132"/>
                    </a:cubicBezTo>
                    <a:lnTo>
                      <a:pt x="39667" y="1854"/>
                    </a:lnTo>
                    <a:lnTo>
                      <a:pt x="33588" y="3010"/>
                    </a:lnTo>
                    <a:cubicBezTo>
                      <a:pt x="33710" y="2614"/>
                      <a:pt x="33740" y="2402"/>
                      <a:pt x="33740" y="2402"/>
                    </a:cubicBezTo>
                    <a:lnTo>
                      <a:pt x="1237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46"/>
              <p:cNvSpPr/>
              <p:nvPr/>
            </p:nvSpPr>
            <p:spPr>
              <a:xfrm>
                <a:off x="8004509" y="4050591"/>
                <a:ext cx="23461" cy="127087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6262" fill="none" extrusionOk="0">
                    <a:moveTo>
                      <a:pt x="0" y="6262"/>
                    </a:moveTo>
                    <a:lnTo>
                      <a:pt x="1155" y="0"/>
                    </a:ln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46"/>
              <p:cNvSpPr/>
              <p:nvPr/>
            </p:nvSpPr>
            <p:spPr>
              <a:xfrm>
                <a:off x="7956998" y="4045639"/>
                <a:ext cx="149919" cy="4972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245" fill="none" extrusionOk="0">
                    <a:moveTo>
                      <a:pt x="1" y="1"/>
                    </a:moveTo>
                    <a:cubicBezTo>
                      <a:pt x="2463" y="92"/>
                      <a:pt x="4894" y="153"/>
                      <a:pt x="7387" y="244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46"/>
              <p:cNvSpPr/>
              <p:nvPr/>
            </p:nvSpPr>
            <p:spPr>
              <a:xfrm>
                <a:off x="7472760" y="3784097"/>
                <a:ext cx="276377" cy="756922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37296" fill="none" extrusionOk="0">
                    <a:moveTo>
                      <a:pt x="0" y="37296"/>
                    </a:moveTo>
                    <a:cubicBezTo>
                      <a:pt x="0" y="37296"/>
                      <a:pt x="12310" y="26870"/>
                      <a:pt x="12949" y="21611"/>
                    </a:cubicBezTo>
                    <a:cubicBezTo>
                      <a:pt x="13617" y="16323"/>
                      <a:pt x="12645" y="0"/>
                      <a:pt x="12645" y="0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46"/>
              <p:cNvSpPr/>
              <p:nvPr/>
            </p:nvSpPr>
            <p:spPr>
              <a:xfrm>
                <a:off x="7732454" y="3787182"/>
                <a:ext cx="83311" cy="178292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8785" fill="none" extrusionOk="0">
                    <a:moveTo>
                      <a:pt x="1" y="8784"/>
                    </a:moveTo>
                    <a:cubicBezTo>
                      <a:pt x="2432" y="6566"/>
                      <a:pt x="3922" y="3313"/>
                      <a:pt x="4104" y="0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46"/>
              <p:cNvSpPr/>
              <p:nvPr/>
            </p:nvSpPr>
            <p:spPr>
              <a:xfrm>
                <a:off x="8212999" y="3798892"/>
                <a:ext cx="62326" cy="14931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7357" fill="none" extrusionOk="0">
                    <a:moveTo>
                      <a:pt x="3071" y="7356"/>
                    </a:moveTo>
                    <a:cubicBezTo>
                      <a:pt x="2037" y="4925"/>
                      <a:pt x="1034" y="2432"/>
                      <a:pt x="1" y="1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46"/>
              <p:cNvSpPr/>
              <p:nvPr/>
            </p:nvSpPr>
            <p:spPr>
              <a:xfrm>
                <a:off x="8037813" y="3782230"/>
                <a:ext cx="43817" cy="170904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8421" fill="none" extrusionOk="0">
                    <a:moveTo>
                      <a:pt x="0" y="275"/>
                    </a:moveTo>
                    <a:cubicBezTo>
                      <a:pt x="61" y="3010"/>
                      <a:pt x="122" y="5685"/>
                      <a:pt x="152" y="8421"/>
                    </a:cubicBezTo>
                    <a:cubicBezTo>
                      <a:pt x="1459" y="6080"/>
                      <a:pt x="2159" y="2554"/>
                      <a:pt x="1338" y="1"/>
                    </a:cubicBezTo>
                  </a:path>
                </a:pathLst>
              </a:custGeom>
              <a:noFill/>
              <a:ln w="4550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46"/>
              <p:cNvSpPr/>
              <p:nvPr/>
            </p:nvSpPr>
            <p:spPr>
              <a:xfrm>
                <a:off x="7591810" y="4742711"/>
                <a:ext cx="98715" cy="102571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5054" extrusionOk="0">
                    <a:moveTo>
                      <a:pt x="2371" y="1"/>
                    </a:moveTo>
                    <a:cubicBezTo>
                      <a:pt x="1277" y="882"/>
                      <a:pt x="456" y="2189"/>
                      <a:pt x="0" y="3618"/>
                    </a:cubicBezTo>
                    <a:cubicBezTo>
                      <a:pt x="3102" y="4863"/>
                      <a:pt x="4241" y="5053"/>
                      <a:pt x="4648" y="5053"/>
                    </a:cubicBezTo>
                    <a:cubicBezTo>
                      <a:pt x="4827" y="5053"/>
                      <a:pt x="4864" y="5016"/>
                      <a:pt x="4864" y="5016"/>
                    </a:cubicBezTo>
                    <a:cubicBezTo>
                      <a:pt x="4864" y="5016"/>
                      <a:pt x="4651" y="3132"/>
                      <a:pt x="23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46"/>
              <p:cNvSpPr/>
              <p:nvPr/>
            </p:nvSpPr>
            <p:spPr>
              <a:xfrm>
                <a:off x="7329010" y="4581102"/>
                <a:ext cx="310311" cy="235666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1612" extrusionOk="0">
                    <a:moveTo>
                      <a:pt x="3223" y="0"/>
                    </a:moveTo>
                    <a:cubicBezTo>
                      <a:pt x="3162" y="122"/>
                      <a:pt x="2007" y="1186"/>
                      <a:pt x="852" y="3496"/>
                    </a:cubicBezTo>
                    <a:cubicBezTo>
                      <a:pt x="852" y="3496"/>
                      <a:pt x="1" y="5958"/>
                      <a:pt x="8603" y="9788"/>
                    </a:cubicBezTo>
                    <a:cubicBezTo>
                      <a:pt x="10366" y="10547"/>
                      <a:pt x="11794" y="11155"/>
                      <a:pt x="12919" y="11611"/>
                    </a:cubicBezTo>
                    <a:cubicBezTo>
                      <a:pt x="13314" y="10183"/>
                      <a:pt x="14196" y="8876"/>
                      <a:pt x="15290" y="8025"/>
                    </a:cubicBezTo>
                    <a:cubicBezTo>
                      <a:pt x="14500" y="6900"/>
                      <a:pt x="13709" y="5350"/>
                      <a:pt x="12281" y="3982"/>
                    </a:cubicBezTo>
                    <a:cubicBezTo>
                      <a:pt x="12281" y="3982"/>
                      <a:pt x="12116" y="3993"/>
                      <a:pt x="11828" y="3993"/>
                    </a:cubicBezTo>
                    <a:cubicBezTo>
                      <a:pt x="10336" y="3993"/>
                      <a:pt x="5541" y="3694"/>
                      <a:pt x="3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46"/>
              <p:cNvSpPr/>
              <p:nvPr/>
            </p:nvSpPr>
            <p:spPr>
              <a:xfrm>
                <a:off x="7336418" y="4651424"/>
                <a:ext cx="354107" cy="214478"/>
              </a:xfrm>
              <a:custGeom>
                <a:avLst/>
                <a:gdLst/>
                <a:ahLst/>
                <a:cxnLst/>
                <a:rect l="l" t="t" r="r" b="b"/>
                <a:pathLst>
                  <a:path w="17448" h="10568" extrusionOk="0">
                    <a:moveTo>
                      <a:pt x="517" y="0"/>
                    </a:moveTo>
                    <a:cubicBezTo>
                      <a:pt x="335" y="456"/>
                      <a:pt x="153" y="943"/>
                      <a:pt x="1" y="1459"/>
                    </a:cubicBezTo>
                    <a:cubicBezTo>
                      <a:pt x="1" y="1459"/>
                      <a:pt x="1946" y="3648"/>
                      <a:pt x="8390" y="7143"/>
                    </a:cubicBezTo>
                    <a:cubicBezTo>
                      <a:pt x="14201" y="10256"/>
                      <a:pt x="16259" y="10567"/>
                      <a:pt x="16849" y="10567"/>
                    </a:cubicBezTo>
                    <a:cubicBezTo>
                      <a:pt x="16997" y="10567"/>
                      <a:pt x="17053" y="10548"/>
                      <a:pt x="17053" y="10548"/>
                    </a:cubicBezTo>
                    <a:cubicBezTo>
                      <a:pt x="17053" y="10548"/>
                      <a:pt x="17296" y="10213"/>
                      <a:pt x="17448" y="9545"/>
                    </a:cubicBezTo>
                    <a:cubicBezTo>
                      <a:pt x="8967" y="6991"/>
                      <a:pt x="3344" y="2614"/>
                      <a:pt x="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46"/>
              <p:cNvSpPr/>
              <p:nvPr/>
            </p:nvSpPr>
            <p:spPr>
              <a:xfrm>
                <a:off x="7559724" y="4706931"/>
                <a:ext cx="55547" cy="46516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292" extrusionOk="0">
                    <a:moveTo>
                      <a:pt x="2615" y="1"/>
                    </a:moveTo>
                    <a:cubicBezTo>
                      <a:pt x="2615" y="1"/>
                      <a:pt x="852" y="153"/>
                      <a:pt x="31" y="2129"/>
                    </a:cubicBezTo>
                    <a:cubicBezTo>
                      <a:pt x="1" y="2189"/>
                      <a:pt x="1" y="2220"/>
                      <a:pt x="92" y="2281"/>
                    </a:cubicBezTo>
                    <a:cubicBezTo>
                      <a:pt x="107" y="2288"/>
                      <a:pt x="124" y="2292"/>
                      <a:pt x="141" y="2292"/>
                    </a:cubicBezTo>
                    <a:cubicBezTo>
                      <a:pt x="193" y="2292"/>
                      <a:pt x="244" y="2258"/>
                      <a:pt x="244" y="2189"/>
                    </a:cubicBezTo>
                    <a:cubicBezTo>
                      <a:pt x="1004" y="366"/>
                      <a:pt x="2554" y="214"/>
                      <a:pt x="2615" y="214"/>
                    </a:cubicBezTo>
                    <a:cubicBezTo>
                      <a:pt x="2706" y="214"/>
                      <a:pt x="2736" y="153"/>
                      <a:pt x="2736" y="92"/>
                    </a:cubicBezTo>
                    <a:cubicBezTo>
                      <a:pt x="2736" y="31"/>
                      <a:pt x="2706" y="1"/>
                      <a:pt x="26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46"/>
              <p:cNvSpPr/>
              <p:nvPr/>
            </p:nvSpPr>
            <p:spPr>
              <a:xfrm>
                <a:off x="7536283" y="4680405"/>
                <a:ext cx="54309" cy="46557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2294" extrusionOk="0">
                    <a:moveTo>
                      <a:pt x="2584" y="1"/>
                    </a:moveTo>
                    <a:cubicBezTo>
                      <a:pt x="2493" y="1"/>
                      <a:pt x="1065" y="153"/>
                      <a:pt x="31" y="2129"/>
                    </a:cubicBezTo>
                    <a:cubicBezTo>
                      <a:pt x="1" y="2220"/>
                      <a:pt x="31" y="2250"/>
                      <a:pt x="62" y="2281"/>
                    </a:cubicBezTo>
                    <a:cubicBezTo>
                      <a:pt x="70" y="2289"/>
                      <a:pt x="85" y="2293"/>
                      <a:pt x="101" y="2293"/>
                    </a:cubicBezTo>
                    <a:cubicBezTo>
                      <a:pt x="140" y="2293"/>
                      <a:pt x="192" y="2272"/>
                      <a:pt x="214" y="2250"/>
                    </a:cubicBezTo>
                    <a:cubicBezTo>
                      <a:pt x="1156" y="396"/>
                      <a:pt x="2584" y="244"/>
                      <a:pt x="2584" y="244"/>
                    </a:cubicBezTo>
                    <a:cubicBezTo>
                      <a:pt x="2645" y="244"/>
                      <a:pt x="2676" y="153"/>
                      <a:pt x="2676" y="122"/>
                    </a:cubicBezTo>
                    <a:cubicBezTo>
                      <a:pt x="2676" y="31"/>
                      <a:pt x="2645" y="1"/>
                      <a:pt x="25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46"/>
              <p:cNvSpPr/>
              <p:nvPr/>
            </p:nvSpPr>
            <p:spPr>
              <a:xfrm>
                <a:off x="7568369" y="4638070"/>
                <a:ext cx="33324" cy="5309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616" extrusionOk="0">
                    <a:moveTo>
                      <a:pt x="1108" y="258"/>
                    </a:moveTo>
                    <a:cubicBezTo>
                      <a:pt x="1155" y="258"/>
                      <a:pt x="1217" y="268"/>
                      <a:pt x="1307" y="294"/>
                    </a:cubicBezTo>
                    <a:cubicBezTo>
                      <a:pt x="1368" y="385"/>
                      <a:pt x="1459" y="446"/>
                      <a:pt x="1459" y="567"/>
                    </a:cubicBezTo>
                    <a:cubicBezTo>
                      <a:pt x="1459" y="1023"/>
                      <a:pt x="760" y="1783"/>
                      <a:pt x="304" y="2208"/>
                    </a:cubicBezTo>
                    <a:cubicBezTo>
                      <a:pt x="426" y="1570"/>
                      <a:pt x="608" y="506"/>
                      <a:pt x="973" y="294"/>
                    </a:cubicBezTo>
                    <a:cubicBezTo>
                      <a:pt x="1008" y="276"/>
                      <a:pt x="1043" y="258"/>
                      <a:pt x="1108" y="258"/>
                    </a:cubicBezTo>
                    <a:close/>
                    <a:moveTo>
                      <a:pt x="1055" y="1"/>
                    </a:moveTo>
                    <a:cubicBezTo>
                      <a:pt x="966" y="1"/>
                      <a:pt x="900" y="32"/>
                      <a:pt x="851" y="81"/>
                    </a:cubicBezTo>
                    <a:cubicBezTo>
                      <a:pt x="213" y="415"/>
                      <a:pt x="31" y="2269"/>
                      <a:pt x="0" y="2482"/>
                    </a:cubicBezTo>
                    <a:cubicBezTo>
                      <a:pt x="0" y="2512"/>
                      <a:pt x="31" y="2543"/>
                      <a:pt x="92" y="2573"/>
                    </a:cubicBezTo>
                    <a:cubicBezTo>
                      <a:pt x="105" y="2601"/>
                      <a:pt x="125" y="2616"/>
                      <a:pt x="140" y="2616"/>
                    </a:cubicBezTo>
                    <a:cubicBezTo>
                      <a:pt x="158" y="2616"/>
                      <a:pt x="169" y="2593"/>
                      <a:pt x="152" y="2543"/>
                    </a:cubicBezTo>
                    <a:cubicBezTo>
                      <a:pt x="304" y="2421"/>
                      <a:pt x="1642" y="1297"/>
                      <a:pt x="1611" y="537"/>
                    </a:cubicBezTo>
                    <a:cubicBezTo>
                      <a:pt x="1611" y="324"/>
                      <a:pt x="1490" y="202"/>
                      <a:pt x="1338" y="81"/>
                    </a:cubicBezTo>
                    <a:cubicBezTo>
                      <a:pt x="1225" y="24"/>
                      <a:pt x="1131" y="1"/>
                      <a:pt x="10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46"/>
              <p:cNvSpPr/>
              <p:nvPr/>
            </p:nvSpPr>
            <p:spPr>
              <a:xfrm>
                <a:off x="7536912" y="4643408"/>
                <a:ext cx="36409" cy="48586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2394" extrusionOk="0">
                    <a:moveTo>
                      <a:pt x="553" y="254"/>
                    </a:moveTo>
                    <a:cubicBezTo>
                      <a:pt x="593" y="254"/>
                      <a:pt x="631" y="261"/>
                      <a:pt x="669" y="274"/>
                    </a:cubicBezTo>
                    <a:cubicBezTo>
                      <a:pt x="1064" y="487"/>
                      <a:pt x="1368" y="1398"/>
                      <a:pt x="1520" y="2006"/>
                    </a:cubicBezTo>
                    <a:cubicBezTo>
                      <a:pt x="1034" y="1642"/>
                      <a:pt x="213" y="1003"/>
                      <a:pt x="213" y="578"/>
                    </a:cubicBezTo>
                    <a:cubicBezTo>
                      <a:pt x="213" y="487"/>
                      <a:pt x="274" y="395"/>
                      <a:pt x="365" y="304"/>
                    </a:cubicBezTo>
                    <a:cubicBezTo>
                      <a:pt x="436" y="269"/>
                      <a:pt x="497" y="254"/>
                      <a:pt x="553" y="254"/>
                    </a:cubicBezTo>
                    <a:close/>
                    <a:moveTo>
                      <a:pt x="600" y="0"/>
                    </a:moveTo>
                    <a:cubicBezTo>
                      <a:pt x="490" y="0"/>
                      <a:pt x="375" y="41"/>
                      <a:pt x="274" y="122"/>
                    </a:cubicBezTo>
                    <a:cubicBezTo>
                      <a:pt x="31" y="274"/>
                      <a:pt x="0" y="456"/>
                      <a:pt x="0" y="578"/>
                    </a:cubicBezTo>
                    <a:cubicBezTo>
                      <a:pt x="0" y="1307"/>
                      <a:pt x="1490" y="2249"/>
                      <a:pt x="1642" y="2371"/>
                    </a:cubicBezTo>
                    <a:cubicBezTo>
                      <a:pt x="1657" y="2386"/>
                      <a:pt x="1672" y="2394"/>
                      <a:pt x="1687" y="2394"/>
                    </a:cubicBezTo>
                    <a:cubicBezTo>
                      <a:pt x="1702" y="2394"/>
                      <a:pt x="1718" y="2386"/>
                      <a:pt x="1733" y="2371"/>
                    </a:cubicBezTo>
                    <a:cubicBezTo>
                      <a:pt x="1794" y="2310"/>
                      <a:pt x="1794" y="2280"/>
                      <a:pt x="1794" y="2249"/>
                    </a:cubicBezTo>
                    <a:cubicBezTo>
                      <a:pt x="1733" y="2067"/>
                      <a:pt x="1398" y="304"/>
                      <a:pt x="760" y="31"/>
                    </a:cubicBezTo>
                    <a:cubicBezTo>
                      <a:pt x="709" y="10"/>
                      <a:pt x="655" y="0"/>
                      <a:pt x="6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46"/>
              <p:cNvSpPr/>
              <p:nvPr/>
            </p:nvSpPr>
            <p:spPr>
              <a:xfrm>
                <a:off x="7659656" y="3053700"/>
                <a:ext cx="706976" cy="762991"/>
              </a:xfrm>
              <a:custGeom>
                <a:avLst/>
                <a:gdLst/>
                <a:ahLst/>
                <a:cxnLst/>
                <a:rect l="l" t="t" r="r" b="b"/>
                <a:pathLst>
                  <a:path w="34835" h="37595" extrusionOk="0">
                    <a:moveTo>
                      <a:pt x="10670" y="1"/>
                    </a:moveTo>
                    <a:cubicBezTo>
                      <a:pt x="10670" y="1"/>
                      <a:pt x="6718" y="214"/>
                      <a:pt x="5655" y="2037"/>
                    </a:cubicBezTo>
                    <a:cubicBezTo>
                      <a:pt x="1" y="11490"/>
                      <a:pt x="487" y="34865"/>
                      <a:pt x="487" y="34865"/>
                    </a:cubicBezTo>
                    <a:cubicBezTo>
                      <a:pt x="487" y="34865"/>
                      <a:pt x="7274" y="37594"/>
                      <a:pt x="19210" y="37594"/>
                    </a:cubicBezTo>
                    <a:cubicBezTo>
                      <a:pt x="22598" y="37594"/>
                      <a:pt x="26400" y="37374"/>
                      <a:pt x="30579" y="36810"/>
                    </a:cubicBezTo>
                    <a:cubicBezTo>
                      <a:pt x="31764" y="36658"/>
                      <a:pt x="34834" y="14044"/>
                      <a:pt x="28634" y="1156"/>
                    </a:cubicBezTo>
                    <a:lnTo>
                      <a:pt x="28482" y="1308"/>
                    </a:lnTo>
                    <a:lnTo>
                      <a:pt x="21065" y="487"/>
                    </a:lnTo>
                    <a:lnTo>
                      <a:pt x="1589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46"/>
              <p:cNvSpPr/>
              <p:nvPr/>
            </p:nvSpPr>
            <p:spPr>
              <a:xfrm>
                <a:off x="8339458" y="3344873"/>
                <a:ext cx="649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457" extrusionOk="0">
                    <a:moveTo>
                      <a:pt x="1" y="456"/>
                    </a:moveTo>
                    <a:lnTo>
                      <a:pt x="31" y="0"/>
                    </a:lnTo>
                  </a:path>
                </a:pathLst>
              </a:custGeom>
              <a:solidFill>
                <a:srgbClr val="E75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46"/>
              <p:cNvSpPr/>
              <p:nvPr/>
            </p:nvSpPr>
            <p:spPr>
              <a:xfrm>
                <a:off x="7639300" y="3041158"/>
                <a:ext cx="379415" cy="680025"/>
              </a:xfrm>
              <a:custGeom>
                <a:avLst/>
                <a:gdLst/>
                <a:ahLst/>
                <a:cxnLst/>
                <a:rect l="l" t="t" r="r" b="b"/>
                <a:pathLst>
                  <a:path w="18695" h="33507" extrusionOk="0">
                    <a:moveTo>
                      <a:pt x="10092" y="0"/>
                    </a:moveTo>
                    <a:cubicBezTo>
                      <a:pt x="8366" y="0"/>
                      <a:pt x="7022" y="619"/>
                      <a:pt x="7022" y="619"/>
                    </a:cubicBezTo>
                    <a:lnTo>
                      <a:pt x="4439" y="3233"/>
                    </a:lnTo>
                    <a:cubicBezTo>
                      <a:pt x="4439" y="3233"/>
                      <a:pt x="4831" y="3210"/>
                      <a:pt x="5432" y="3210"/>
                    </a:cubicBezTo>
                    <a:cubicBezTo>
                      <a:pt x="7127" y="3210"/>
                      <a:pt x="10487" y="3392"/>
                      <a:pt x="11430" y="4783"/>
                    </a:cubicBezTo>
                    <a:cubicBezTo>
                      <a:pt x="12737" y="6698"/>
                      <a:pt x="14469" y="9950"/>
                      <a:pt x="11217" y="16972"/>
                    </a:cubicBezTo>
                    <a:cubicBezTo>
                      <a:pt x="7934" y="24023"/>
                      <a:pt x="1338" y="27884"/>
                      <a:pt x="1338" y="27884"/>
                    </a:cubicBezTo>
                    <a:lnTo>
                      <a:pt x="1" y="33507"/>
                    </a:lnTo>
                    <a:cubicBezTo>
                      <a:pt x="11886" y="27762"/>
                      <a:pt x="18694" y="12108"/>
                      <a:pt x="16567" y="5543"/>
                    </a:cubicBezTo>
                    <a:cubicBezTo>
                      <a:pt x="15103" y="1000"/>
                      <a:pt x="12288" y="0"/>
                      <a:pt x="100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46"/>
              <p:cNvSpPr/>
              <p:nvPr/>
            </p:nvSpPr>
            <p:spPr>
              <a:xfrm>
                <a:off x="8135290" y="3059241"/>
                <a:ext cx="176445" cy="382500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8847" extrusionOk="0">
                    <a:moveTo>
                      <a:pt x="818" y="1"/>
                    </a:moveTo>
                    <a:cubicBezTo>
                      <a:pt x="780" y="1"/>
                      <a:pt x="760" y="1"/>
                      <a:pt x="760" y="1"/>
                    </a:cubicBezTo>
                    <a:lnTo>
                      <a:pt x="274" y="548"/>
                    </a:lnTo>
                    <a:cubicBezTo>
                      <a:pt x="0" y="852"/>
                      <a:pt x="122" y="1308"/>
                      <a:pt x="486" y="1460"/>
                    </a:cubicBezTo>
                    <a:cubicBezTo>
                      <a:pt x="1702" y="1886"/>
                      <a:pt x="3404" y="2342"/>
                      <a:pt x="4255" y="3679"/>
                    </a:cubicBezTo>
                    <a:cubicBezTo>
                      <a:pt x="5471" y="5564"/>
                      <a:pt x="7721" y="9333"/>
                      <a:pt x="4559" y="16354"/>
                    </a:cubicBezTo>
                    <a:cubicBezTo>
                      <a:pt x="4255" y="17084"/>
                      <a:pt x="3860" y="17752"/>
                      <a:pt x="3496" y="18391"/>
                    </a:cubicBezTo>
                    <a:cubicBezTo>
                      <a:pt x="3741" y="18251"/>
                      <a:pt x="4025" y="18196"/>
                      <a:pt x="4325" y="18196"/>
                    </a:cubicBezTo>
                    <a:cubicBezTo>
                      <a:pt x="5138" y="18196"/>
                      <a:pt x="6074" y="18602"/>
                      <a:pt x="6717" y="18847"/>
                    </a:cubicBezTo>
                    <a:lnTo>
                      <a:pt x="6748" y="18847"/>
                    </a:lnTo>
                    <a:cubicBezTo>
                      <a:pt x="8693" y="14500"/>
                      <a:pt x="8541" y="10579"/>
                      <a:pt x="7994" y="7570"/>
                    </a:cubicBezTo>
                    <a:cubicBezTo>
                      <a:pt x="6649" y="216"/>
                      <a:pt x="1425" y="1"/>
                      <a:pt x="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46"/>
              <p:cNvSpPr/>
              <p:nvPr/>
            </p:nvSpPr>
            <p:spPr>
              <a:xfrm>
                <a:off x="7872490" y="3233839"/>
                <a:ext cx="395448" cy="495360"/>
              </a:xfrm>
              <a:custGeom>
                <a:avLst/>
                <a:gdLst/>
                <a:ahLst/>
                <a:cxnLst/>
                <a:rect l="l" t="t" r="r" b="b"/>
                <a:pathLst>
                  <a:path w="19485" h="24408" extrusionOk="0">
                    <a:moveTo>
                      <a:pt x="15259" y="0"/>
                    </a:moveTo>
                    <a:lnTo>
                      <a:pt x="0" y="1915"/>
                    </a:lnTo>
                    <a:lnTo>
                      <a:pt x="2706" y="24408"/>
                    </a:lnTo>
                    <a:lnTo>
                      <a:pt x="19484" y="23526"/>
                    </a:lnTo>
                    <a:lnTo>
                      <a:pt x="152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46"/>
              <p:cNvSpPr/>
              <p:nvPr/>
            </p:nvSpPr>
            <p:spPr>
              <a:xfrm>
                <a:off x="7892237" y="3212854"/>
                <a:ext cx="397904" cy="507091"/>
              </a:xfrm>
              <a:custGeom>
                <a:avLst/>
                <a:gdLst/>
                <a:ahLst/>
                <a:cxnLst/>
                <a:rect l="l" t="t" r="r" b="b"/>
                <a:pathLst>
                  <a:path w="19606" h="24986" extrusionOk="0">
                    <a:moveTo>
                      <a:pt x="17174" y="1"/>
                    </a:moveTo>
                    <a:lnTo>
                      <a:pt x="0" y="2676"/>
                    </a:lnTo>
                    <a:lnTo>
                      <a:pt x="2432" y="24986"/>
                    </a:lnTo>
                    <a:lnTo>
                      <a:pt x="19605" y="23557"/>
                    </a:lnTo>
                    <a:lnTo>
                      <a:pt x="171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46"/>
              <p:cNvSpPr/>
              <p:nvPr/>
            </p:nvSpPr>
            <p:spPr>
              <a:xfrm>
                <a:off x="7875575" y="3207922"/>
                <a:ext cx="398533" cy="519430"/>
              </a:xfrm>
              <a:custGeom>
                <a:avLst/>
                <a:gdLst/>
                <a:ahLst/>
                <a:cxnLst/>
                <a:rect l="l" t="t" r="r" b="b"/>
                <a:pathLst>
                  <a:path w="19637" h="25594" extrusionOk="0">
                    <a:moveTo>
                      <a:pt x="16566" y="1"/>
                    </a:moveTo>
                    <a:lnTo>
                      <a:pt x="0" y="3131"/>
                    </a:lnTo>
                    <a:lnTo>
                      <a:pt x="3131" y="25594"/>
                    </a:lnTo>
                    <a:lnTo>
                      <a:pt x="19636" y="24226"/>
                    </a:lnTo>
                    <a:lnTo>
                      <a:pt x="165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46"/>
              <p:cNvSpPr/>
              <p:nvPr/>
            </p:nvSpPr>
            <p:spPr>
              <a:xfrm>
                <a:off x="7911964" y="3220058"/>
                <a:ext cx="400989" cy="491951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24240" extrusionOk="0">
                    <a:moveTo>
                      <a:pt x="16569" y="0"/>
                    </a:moveTo>
                    <a:cubicBezTo>
                      <a:pt x="16539" y="0"/>
                      <a:pt x="16508" y="3"/>
                      <a:pt x="16475" y="11"/>
                    </a:cubicBezTo>
                    <a:lnTo>
                      <a:pt x="274" y="2077"/>
                    </a:lnTo>
                    <a:cubicBezTo>
                      <a:pt x="1" y="2138"/>
                      <a:pt x="244" y="2321"/>
                      <a:pt x="274" y="2533"/>
                    </a:cubicBezTo>
                    <a:lnTo>
                      <a:pt x="3040" y="23871"/>
                    </a:lnTo>
                    <a:cubicBezTo>
                      <a:pt x="3096" y="24094"/>
                      <a:pt x="2897" y="24240"/>
                      <a:pt x="3072" y="24240"/>
                    </a:cubicBezTo>
                    <a:cubicBezTo>
                      <a:pt x="3089" y="24240"/>
                      <a:pt x="3108" y="24238"/>
                      <a:pt x="3132" y="24236"/>
                    </a:cubicBezTo>
                    <a:lnTo>
                      <a:pt x="19363" y="22199"/>
                    </a:lnTo>
                    <a:cubicBezTo>
                      <a:pt x="19576" y="22199"/>
                      <a:pt x="19758" y="21956"/>
                      <a:pt x="19728" y="21683"/>
                    </a:cubicBezTo>
                    <a:lnTo>
                      <a:pt x="16962" y="375"/>
                    </a:lnTo>
                    <a:cubicBezTo>
                      <a:pt x="16962" y="188"/>
                      <a:pt x="16796" y="0"/>
                      <a:pt x="165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46"/>
              <p:cNvSpPr/>
              <p:nvPr/>
            </p:nvSpPr>
            <p:spPr>
              <a:xfrm>
                <a:off x="7852743" y="3263408"/>
                <a:ext cx="122785" cy="46642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2982" extrusionOk="0">
                    <a:moveTo>
                      <a:pt x="3073" y="1"/>
                    </a:moveTo>
                    <a:cubicBezTo>
                      <a:pt x="2709" y="1"/>
                      <a:pt x="1287" y="69"/>
                      <a:pt x="1" y="1066"/>
                    </a:cubicBezTo>
                    <a:lnTo>
                      <a:pt x="3709" y="22981"/>
                    </a:lnTo>
                    <a:cubicBezTo>
                      <a:pt x="3709" y="22981"/>
                      <a:pt x="4803" y="22586"/>
                      <a:pt x="6050" y="22252"/>
                    </a:cubicBezTo>
                    <a:lnTo>
                      <a:pt x="3162" y="2"/>
                    </a:lnTo>
                    <a:cubicBezTo>
                      <a:pt x="3162" y="2"/>
                      <a:pt x="3131" y="1"/>
                      <a:pt x="30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46"/>
              <p:cNvSpPr/>
              <p:nvPr/>
            </p:nvSpPr>
            <p:spPr>
              <a:xfrm>
                <a:off x="7649184" y="3067278"/>
                <a:ext cx="580498" cy="625289"/>
              </a:xfrm>
              <a:custGeom>
                <a:avLst/>
                <a:gdLst/>
                <a:ahLst/>
                <a:cxnLst/>
                <a:rect l="l" t="t" r="r" b="b"/>
                <a:pathLst>
                  <a:path w="28603" h="30810" extrusionOk="0">
                    <a:moveTo>
                      <a:pt x="9149" y="0"/>
                    </a:moveTo>
                    <a:cubicBezTo>
                      <a:pt x="9149" y="0"/>
                      <a:pt x="699" y="1490"/>
                      <a:pt x="243" y="10274"/>
                    </a:cubicBezTo>
                    <a:cubicBezTo>
                      <a:pt x="0" y="14742"/>
                      <a:pt x="91" y="28208"/>
                      <a:pt x="10791" y="30578"/>
                    </a:cubicBezTo>
                    <a:cubicBezTo>
                      <a:pt x="11490" y="30737"/>
                      <a:pt x="12198" y="30809"/>
                      <a:pt x="12908" y="30809"/>
                    </a:cubicBezTo>
                    <a:cubicBezTo>
                      <a:pt x="20646" y="30809"/>
                      <a:pt x="28603" y="22189"/>
                      <a:pt x="28603" y="22189"/>
                    </a:cubicBezTo>
                    <a:lnTo>
                      <a:pt x="26718" y="14894"/>
                    </a:lnTo>
                    <a:cubicBezTo>
                      <a:pt x="26718" y="14894"/>
                      <a:pt x="17630" y="19423"/>
                      <a:pt x="14712" y="20609"/>
                    </a:cubicBezTo>
                    <a:lnTo>
                      <a:pt x="14104" y="14773"/>
                    </a:lnTo>
                    <a:cubicBezTo>
                      <a:pt x="14225" y="14742"/>
                      <a:pt x="14347" y="14682"/>
                      <a:pt x="14408" y="14621"/>
                    </a:cubicBezTo>
                    <a:cubicBezTo>
                      <a:pt x="14408" y="14621"/>
                      <a:pt x="16292" y="487"/>
                      <a:pt x="9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46"/>
              <p:cNvSpPr/>
              <p:nvPr/>
            </p:nvSpPr>
            <p:spPr>
              <a:xfrm>
                <a:off x="7681879" y="3506502"/>
                <a:ext cx="436769" cy="199256"/>
              </a:xfrm>
              <a:custGeom>
                <a:avLst/>
                <a:gdLst/>
                <a:ahLst/>
                <a:cxnLst/>
                <a:rect l="l" t="t" r="r" b="b"/>
                <a:pathLst>
                  <a:path w="21521" h="9818" fill="none" extrusionOk="0">
                    <a:moveTo>
                      <a:pt x="0" y="0"/>
                    </a:moveTo>
                    <a:cubicBezTo>
                      <a:pt x="1368" y="4043"/>
                      <a:pt x="4073" y="7721"/>
                      <a:pt x="9210" y="8876"/>
                    </a:cubicBezTo>
                    <a:cubicBezTo>
                      <a:pt x="13526" y="9818"/>
                      <a:pt x="18086" y="7569"/>
                      <a:pt x="21520" y="5137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46"/>
              <p:cNvSpPr/>
              <p:nvPr/>
            </p:nvSpPr>
            <p:spPr>
              <a:xfrm>
                <a:off x="8154408" y="3329996"/>
                <a:ext cx="165343" cy="202443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9975" extrusionOk="0">
                    <a:moveTo>
                      <a:pt x="3922" y="0"/>
                    </a:moveTo>
                    <a:cubicBezTo>
                      <a:pt x="3138" y="0"/>
                      <a:pt x="1853" y="571"/>
                      <a:pt x="1095" y="1433"/>
                    </a:cubicBezTo>
                    <a:cubicBezTo>
                      <a:pt x="0" y="2679"/>
                      <a:pt x="335" y="5901"/>
                      <a:pt x="335" y="5901"/>
                    </a:cubicBezTo>
                    <a:cubicBezTo>
                      <a:pt x="335" y="5901"/>
                      <a:pt x="784" y="9974"/>
                      <a:pt x="3288" y="9974"/>
                    </a:cubicBezTo>
                    <a:cubicBezTo>
                      <a:pt x="3307" y="9974"/>
                      <a:pt x="3325" y="9974"/>
                      <a:pt x="3344" y="9974"/>
                    </a:cubicBezTo>
                    <a:cubicBezTo>
                      <a:pt x="5897" y="9883"/>
                      <a:pt x="7478" y="9092"/>
                      <a:pt x="7538" y="8272"/>
                    </a:cubicBezTo>
                    <a:cubicBezTo>
                      <a:pt x="7565" y="7557"/>
                      <a:pt x="6346" y="7511"/>
                      <a:pt x="6031" y="7511"/>
                    </a:cubicBezTo>
                    <a:cubicBezTo>
                      <a:pt x="5985" y="7511"/>
                      <a:pt x="5958" y="7512"/>
                      <a:pt x="5958" y="7512"/>
                    </a:cubicBezTo>
                    <a:cubicBezTo>
                      <a:pt x="5958" y="7512"/>
                      <a:pt x="8146" y="7056"/>
                      <a:pt x="8055" y="6235"/>
                    </a:cubicBezTo>
                    <a:cubicBezTo>
                      <a:pt x="7939" y="5481"/>
                      <a:pt x="6137" y="5364"/>
                      <a:pt x="5970" y="5354"/>
                    </a:cubicBezTo>
                    <a:lnTo>
                      <a:pt x="5970" y="5354"/>
                    </a:lnTo>
                    <a:cubicBezTo>
                      <a:pt x="5983" y="5355"/>
                      <a:pt x="6006" y="5356"/>
                      <a:pt x="6036" y="5356"/>
                    </a:cubicBezTo>
                    <a:cubicBezTo>
                      <a:pt x="6326" y="5356"/>
                      <a:pt x="7331" y="5289"/>
                      <a:pt x="7538" y="4381"/>
                    </a:cubicBezTo>
                    <a:cubicBezTo>
                      <a:pt x="7669" y="3621"/>
                      <a:pt x="6698" y="3513"/>
                      <a:pt x="6133" y="3513"/>
                    </a:cubicBezTo>
                    <a:cubicBezTo>
                      <a:pt x="5981" y="3513"/>
                      <a:pt x="5858" y="3520"/>
                      <a:pt x="5794" y="3525"/>
                    </a:cubicBezTo>
                    <a:lnTo>
                      <a:pt x="5794" y="3525"/>
                    </a:lnTo>
                    <a:cubicBezTo>
                      <a:pt x="6046" y="3499"/>
                      <a:pt x="7187" y="3329"/>
                      <a:pt x="7052" y="2436"/>
                    </a:cubicBezTo>
                    <a:cubicBezTo>
                      <a:pt x="7001" y="2026"/>
                      <a:pt x="6249" y="1908"/>
                      <a:pt x="5396" y="1908"/>
                    </a:cubicBezTo>
                    <a:cubicBezTo>
                      <a:pt x="4223" y="1908"/>
                      <a:pt x="2857" y="2132"/>
                      <a:pt x="2857" y="2132"/>
                    </a:cubicBezTo>
                    <a:cubicBezTo>
                      <a:pt x="2857" y="2132"/>
                      <a:pt x="4712" y="1341"/>
                      <a:pt x="4590" y="430"/>
                    </a:cubicBezTo>
                    <a:cubicBezTo>
                      <a:pt x="4560" y="133"/>
                      <a:pt x="4299" y="0"/>
                      <a:pt x="3922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46"/>
              <p:cNvSpPr/>
              <p:nvPr/>
            </p:nvSpPr>
            <p:spPr>
              <a:xfrm>
                <a:off x="8002642" y="3317109"/>
                <a:ext cx="513281" cy="350271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17259" extrusionOk="0">
                    <a:moveTo>
                      <a:pt x="22220" y="1"/>
                    </a:moveTo>
                    <a:lnTo>
                      <a:pt x="22220" y="1"/>
                    </a:lnTo>
                    <a:cubicBezTo>
                      <a:pt x="22220" y="1"/>
                      <a:pt x="17539" y="1521"/>
                      <a:pt x="15047" y="2372"/>
                    </a:cubicBezTo>
                    <a:cubicBezTo>
                      <a:pt x="14196" y="2584"/>
                      <a:pt x="13983" y="6688"/>
                      <a:pt x="13983" y="6688"/>
                    </a:cubicBezTo>
                    <a:cubicBezTo>
                      <a:pt x="11065" y="5502"/>
                      <a:pt x="1977" y="1004"/>
                      <a:pt x="1977" y="1004"/>
                    </a:cubicBezTo>
                    <a:lnTo>
                      <a:pt x="1" y="8238"/>
                    </a:lnTo>
                    <a:cubicBezTo>
                      <a:pt x="1" y="8238"/>
                      <a:pt x="7318" y="17258"/>
                      <a:pt x="14807" y="17258"/>
                    </a:cubicBezTo>
                    <a:cubicBezTo>
                      <a:pt x="15567" y="17258"/>
                      <a:pt x="16328" y="17166"/>
                      <a:pt x="17083" y="16961"/>
                    </a:cubicBezTo>
                    <a:cubicBezTo>
                      <a:pt x="25290" y="14712"/>
                      <a:pt x="22220" y="1"/>
                      <a:pt x="2222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46"/>
              <p:cNvSpPr/>
              <p:nvPr/>
            </p:nvSpPr>
            <p:spPr>
              <a:xfrm>
                <a:off x="8027321" y="3510805"/>
                <a:ext cx="194345" cy="140056"/>
              </a:xfrm>
              <a:custGeom>
                <a:avLst/>
                <a:gdLst/>
                <a:ahLst/>
                <a:cxnLst/>
                <a:rect l="l" t="t" r="r" b="b"/>
                <a:pathLst>
                  <a:path w="9576" h="6901" fill="none" extrusionOk="0">
                    <a:moveTo>
                      <a:pt x="9575" y="6901"/>
                    </a:moveTo>
                    <a:cubicBezTo>
                      <a:pt x="5442" y="5351"/>
                      <a:pt x="1794" y="1885"/>
                      <a:pt x="1" y="1"/>
                    </a:cubicBezTo>
                  </a:path>
                </a:pathLst>
              </a:custGeom>
              <a:noFill/>
              <a:ln w="68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46"/>
              <p:cNvSpPr/>
              <p:nvPr/>
            </p:nvSpPr>
            <p:spPr>
              <a:xfrm>
                <a:off x="7907661" y="3297423"/>
                <a:ext cx="165343" cy="202341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9970" extrusionOk="0">
                    <a:moveTo>
                      <a:pt x="4200" y="1"/>
                    </a:moveTo>
                    <a:cubicBezTo>
                      <a:pt x="3827" y="1"/>
                      <a:pt x="3565" y="131"/>
                      <a:pt x="3526" y="424"/>
                    </a:cubicBezTo>
                    <a:cubicBezTo>
                      <a:pt x="3435" y="1335"/>
                      <a:pt x="5289" y="2156"/>
                      <a:pt x="5289" y="2156"/>
                    </a:cubicBezTo>
                    <a:cubicBezTo>
                      <a:pt x="5289" y="2156"/>
                      <a:pt x="3908" y="1919"/>
                      <a:pt x="2724" y="1919"/>
                    </a:cubicBezTo>
                    <a:cubicBezTo>
                      <a:pt x="1875" y="1919"/>
                      <a:pt x="1127" y="2041"/>
                      <a:pt x="1064" y="2460"/>
                    </a:cubicBezTo>
                    <a:cubicBezTo>
                      <a:pt x="928" y="3332"/>
                      <a:pt x="2110" y="3520"/>
                      <a:pt x="2357" y="3550"/>
                    </a:cubicBezTo>
                    <a:lnTo>
                      <a:pt x="2357" y="3550"/>
                    </a:lnTo>
                    <a:cubicBezTo>
                      <a:pt x="2285" y="3543"/>
                      <a:pt x="2132" y="3530"/>
                      <a:pt x="1946" y="3530"/>
                    </a:cubicBezTo>
                    <a:cubicBezTo>
                      <a:pt x="1374" y="3530"/>
                      <a:pt x="483" y="3645"/>
                      <a:pt x="608" y="4375"/>
                    </a:cubicBezTo>
                    <a:cubicBezTo>
                      <a:pt x="826" y="5330"/>
                      <a:pt x="1901" y="5379"/>
                      <a:pt x="2119" y="5379"/>
                    </a:cubicBezTo>
                    <a:cubicBezTo>
                      <a:pt x="2135" y="5379"/>
                      <a:pt x="2146" y="5378"/>
                      <a:pt x="2152" y="5378"/>
                    </a:cubicBezTo>
                    <a:lnTo>
                      <a:pt x="2152" y="5378"/>
                    </a:lnTo>
                    <a:cubicBezTo>
                      <a:pt x="2032" y="5383"/>
                      <a:pt x="179" y="5465"/>
                      <a:pt x="91" y="6260"/>
                    </a:cubicBezTo>
                    <a:cubicBezTo>
                      <a:pt x="0" y="7050"/>
                      <a:pt x="2158" y="7506"/>
                      <a:pt x="2158" y="7506"/>
                    </a:cubicBezTo>
                    <a:cubicBezTo>
                      <a:pt x="2158" y="7506"/>
                      <a:pt x="2150" y="7506"/>
                      <a:pt x="2135" y="7506"/>
                    </a:cubicBezTo>
                    <a:cubicBezTo>
                      <a:pt x="1941" y="7506"/>
                      <a:pt x="580" y="7532"/>
                      <a:pt x="608" y="8266"/>
                    </a:cubicBezTo>
                    <a:cubicBezTo>
                      <a:pt x="638" y="9117"/>
                      <a:pt x="2249" y="9907"/>
                      <a:pt x="4803" y="9968"/>
                    </a:cubicBezTo>
                    <a:cubicBezTo>
                      <a:pt x="4830" y="9969"/>
                      <a:pt x="4857" y="9969"/>
                      <a:pt x="4884" y="9969"/>
                    </a:cubicBezTo>
                    <a:cubicBezTo>
                      <a:pt x="7335" y="9969"/>
                      <a:pt x="7781" y="5925"/>
                      <a:pt x="7781" y="5925"/>
                    </a:cubicBezTo>
                    <a:cubicBezTo>
                      <a:pt x="7781" y="5925"/>
                      <a:pt x="8146" y="2642"/>
                      <a:pt x="7021" y="1427"/>
                    </a:cubicBezTo>
                    <a:cubicBezTo>
                      <a:pt x="6279" y="581"/>
                      <a:pt x="4990" y="1"/>
                      <a:pt x="4200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46"/>
              <p:cNvSpPr/>
              <p:nvPr/>
            </p:nvSpPr>
            <p:spPr>
              <a:xfrm>
                <a:off x="7986609" y="2968583"/>
                <a:ext cx="210987" cy="107361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5290" extrusionOk="0">
                    <a:moveTo>
                      <a:pt x="609" y="0"/>
                    </a:moveTo>
                    <a:lnTo>
                      <a:pt x="1" y="3070"/>
                    </a:lnTo>
                    <a:cubicBezTo>
                      <a:pt x="2984" y="4502"/>
                      <a:pt x="6289" y="5290"/>
                      <a:pt x="9744" y="5290"/>
                    </a:cubicBezTo>
                    <a:cubicBezTo>
                      <a:pt x="9809" y="5290"/>
                      <a:pt x="9875" y="5290"/>
                      <a:pt x="9940" y="5289"/>
                    </a:cubicBezTo>
                    <a:lnTo>
                      <a:pt x="10396" y="2827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7D1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46"/>
              <p:cNvSpPr/>
              <p:nvPr/>
            </p:nvSpPr>
            <p:spPr>
              <a:xfrm>
                <a:off x="7972423" y="3030259"/>
                <a:ext cx="215939" cy="108335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5338" extrusionOk="0">
                    <a:moveTo>
                      <a:pt x="700" y="1"/>
                    </a:moveTo>
                    <a:lnTo>
                      <a:pt x="1" y="3587"/>
                    </a:lnTo>
                    <a:cubicBezTo>
                      <a:pt x="2079" y="4731"/>
                      <a:pt x="4229" y="5337"/>
                      <a:pt x="6376" y="5337"/>
                    </a:cubicBezTo>
                    <a:cubicBezTo>
                      <a:pt x="7651" y="5337"/>
                      <a:pt x="8926" y="5123"/>
                      <a:pt x="10183" y="4682"/>
                    </a:cubicBezTo>
                    <a:lnTo>
                      <a:pt x="10639" y="2220"/>
                    </a:lnTo>
                    <a:lnTo>
                      <a:pt x="10639" y="2220"/>
                    </a:lnTo>
                    <a:cubicBezTo>
                      <a:pt x="10513" y="2222"/>
                      <a:pt x="10387" y="2223"/>
                      <a:pt x="10261" y="2223"/>
                    </a:cubicBezTo>
                    <a:cubicBezTo>
                      <a:pt x="6872" y="2223"/>
                      <a:pt x="3630" y="1437"/>
                      <a:pt x="700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46"/>
              <p:cNvSpPr/>
              <p:nvPr/>
            </p:nvSpPr>
            <p:spPr>
              <a:xfrm>
                <a:off x="7867558" y="2376558"/>
                <a:ext cx="653296" cy="664073"/>
              </a:xfrm>
              <a:custGeom>
                <a:avLst/>
                <a:gdLst/>
                <a:ahLst/>
                <a:cxnLst/>
                <a:rect l="l" t="t" r="r" b="b"/>
                <a:pathLst>
                  <a:path w="32190" h="32721" extrusionOk="0">
                    <a:moveTo>
                      <a:pt x="13799" y="1"/>
                    </a:moveTo>
                    <a:cubicBezTo>
                      <a:pt x="6027" y="1"/>
                      <a:pt x="2387" y="6535"/>
                      <a:pt x="1216" y="15645"/>
                    </a:cubicBezTo>
                    <a:cubicBezTo>
                      <a:pt x="0" y="25341"/>
                      <a:pt x="5715" y="30265"/>
                      <a:pt x="12250" y="32180"/>
                    </a:cubicBezTo>
                    <a:cubicBezTo>
                      <a:pt x="13522" y="32549"/>
                      <a:pt x="14777" y="32720"/>
                      <a:pt x="15989" y="32720"/>
                    </a:cubicBezTo>
                    <a:cubicBezTo>
                      <a:pt x="21378" y="32720"/>
                      <a:pt x="25937" y="29330"/>
                      <a:pt x="27600" y="24764"/>
                    </a:cubicBezTo>
                    <a:cubicBezTo>
                      <a:pt x="30062" y="17894"/>
                      <a:pt x="31885" y="11998"/>
                      <a:pt x="31885" y="11998"/>
                    </a:cubicBezTo>
                    <a:cubicBezTo>
                      <a:pt x="32189" y="4308"/>
                      <a:pt x="24195" y="1055"/>
                      <a:pt x="15350" y="83"/>
                    </a:cubicBezTo>
                    <a:cubicBezTo>
                      <a:pt x="14816" y="28"/>
                      <a:pt x="14299" y="1"/>
                      <a:pt x="13799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46"/>
              <p:cNvSpPr/>
              <p:nvPr/>
            </p:nvSpPr>
            <p:spPr>
              <a:xfrm>
                <a:off x="7473369" y="2749580"/>
                <a:ext cx="549041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23831" extrusionOk="0">
                    <a:moveTo>
                      <a:pt x="18511" y="1"/>
                    </a:moveTo>
                    <a:cubicBezTo>
                      <a:pt x="17569" y="761"/>
                      <a:pt x="16657" y="1521"/>
                      <a:pt x="15685" y="2280"/>
                    </a:cubicBezTo>
                    <a:lnTo>
                      <a:pt x="14560" y="3192"/>
                    </a:lnTo>
                    <a:cubicBezTo>
                      <a:pt x="10517" y="6475"/>
                      <a:pt x="6414" y="9819"/>
                      <a:pt x="3010" y="13770"/>
                    </a:cubicBezTo>
                    <a:cubicBezTo>
                      <a:pt x="2067" y="14864"/>
                      <a:pt x="1155" y="16050"/>
                      <a:pt x="608" y="17417"/>
                    </a:cubicBezTo>
                    <a:cubicBezTo>
                      <a:pt x="122" y="18785"/>
                      <a:pt x="0" y="20396"/>
                      <a:pt x="700" y="21703"/>
                    </a:cubicBezTo>
                    <a:cubicBezTo>
                      <a:pt x="1247" y="22797"/>
                      <a:pt x="2402" y="23649"/>
                      <a:pt x="3618" y="23831"/>
                    </a:cubicBezTo>
                    <a:cubicBezTo>
                      <a:pt x="4377" y="21004"/>
                      <a:pt x="5502" y="18025"/>
                      <a:pt x="8025" y="16536"/>
                    </a:cubicBezTo>
                    <a:cubicBezTo>
                      <a:pt x="9297" y="15795"/>
                      <a:pt x="10724" y="15515"/>
                      <a:pt x="12186" y="15515"/>
                    </a:cubicBezTo>
                    <a:cubicBezTo>
                      <a:pt x="13483" y="15515"/>
                      <a:pt x="14808" y="15735"/>
                      <a:pt x="16080" y="16050"/>
                    </a:cubicBezTo>
                    <a:cubicBezTo>
                      <a:pt x="17721" y="16414"/>
                      <a:pt x="19332" y="16961"/>
                      <a:pt x="21065" y="16961"/>
                    </a:cubicBezTo>
                    <a:cubicBezTo>
                      <a:pt x="22736" y="16961"/>
                      <a:pt x="24560" y="16384"/>
                      <a:pt x="25533" y="15016"/>
                    </a:cubicBezTo>
                    <a:cubicBezTo>
                      <a:pt x="27053" y="12919"/>
                      <a:pt x="26141" y="9971"/>
                      <a:pt x="24651" y="7873"/>
                    </a:cubicBezTo>
                    <a:cubicBezTo>
                      <a:pt x="23192" y="5776"/>
                      <a:pt x="21125" y="4043"/>
                      <a:pt x="20183" y="1642"/>
                    </a:cubicBezTo>
                    <a:lnTo>
                      <a:pt x="185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46"/>
              <p:cNvSpPr/>
              <p:nvPr/>
            </p:nvSpPr>
            <p:spPr>
              <a:xfrm>
                <a:off x="8336393" y="2510241"/>
                <a:ext cx="629" cy="2476"/>
              </a:xfrm>
              <a:custGeom>
                <a:avLst/>
                <a:gdLst/>
                <a:ahLst/>
                <a:cxnLst/>
                <a:rect l="l" t="t" r="r" b="b"/>
                <a:pathLst>
                  <a:path w="31" h="122" extrusionOk="0">
                    <a:moveTo>
                      <a:pt x="30" y="122"/>
                    </a:moveTo>
                    <a:cubicBezTo>
                      <a:pt x="30" y="61"/>
                      <a:pt x="0" y="0"/>
                      <a:pt x="0" y="0"/>
                    </a:cubicBezTo>
                    <a:cubicBezTo>
                      <a:pt x="0" y="0"/>
                      <a:pt x="30" y="61"/>
                      <a:pt x="30" y="122"/>
                    </a:cubicBezTo>
                    <a:close/>
                  </a:path>
                </a:pathLst>
              </a:custGeom>
              <a:solidFill>
                <a:srgbClr val="F6A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46"/>
              <p:cNvSpPr/>
              <p:nvPr/>
            </p:nvSpPr>
            <p:spPr>
              <a:xfrm>
                <a:off x="7777591" y="2648064"/>
                <a:ext cx="154749" cy="163720"/>
              </a:xfrm>
              <a:custGeom>
                <a:avLst/>
                <a:gdLst/>
                <a:ahLst/>
                <a:cxnLst/>
                <a:rect l="l" t="t" r="r" b="b"/>
                <a:pathLst>
                  <a:path w="7625" h="8067" extrusionOk="0">
                    <a:moveTo>
                      <a:pt x="4575" y="1"/>
                    </a:moveTo>
                    <a:cubicBezTo>
                      <a:pt x="3457" y="1"/>
                      <a:pt x="2261" y="586"/>
                      <a:pt x="1424" y="2571"/>
                    </a:cubicBezTo>
                    <a:cubicBezTo>
                      <a:pt x="1" y="6000"/>
                      <a:pt x="2158" y="8067"/>
                      <a:pt x="4508" y="8067"/>
                    </a:cubicBezTo>
                    <a:cubicBezTo>
                      <a:pt x="5470" y="8067"/>
                      <a:pt x="6465" y="7720"/>
                      <a:pt x="7260" y="6978"/>
                    </a:cubicBezTo>
                    <a:lnTo>
                      <a:pt x="7625" y="1203"/>
                    </a:lnTo>
                    <a:cubicBezTo>
                      <a:pt x="7625" y="1203"/>
                      <a:pt x="6179" y="1"/>
                      <a:pt x="4575" y="1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46"/>
              <p:cNvSpPr/>
              <p:nvPr/>
            </p:nvSpPr>
            <p:spPr>
              <a:xfrm>
                <a:off x="8046459" y="2575976"/>
                <a:ext cx="133257" cy="70363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3467" extrusionOk="0">
                    <a:moveTo>
                      <a:pt x="4886" y="1"/>
                    </a:moveTo>
                    <a:cubicBezTo>
                      <a:pt x="4377" y="1"/>
                      <a:pt x="3715" y="96"/>
                      <a:pt x="2857" y="318"/>
                    </a:cubicBezTo>
                    <a:cubicBezTo>
                      <a:pt x="0" y="1017"/>
                      <a:pt x="638" y="2658"/>
                      <a:pt x="638" y="2658"/>
                    </a:cubicBezTo>
                    <a:cubicBezTo>
                      <a:pt x="848" y="3230"/>
                      <a:pt x="1392" y="3467"/>
                      <a:pt x="2241" y="3467"/>
                    </a:cubicBezTo>
                    <a:cubicBezTo>
                      <a:pt x="2746" y="3467"/>
                      <a:pt x="3359" y="3383"/>
                      <a:pt x="4073" y="3236"/>
                    </a:cubicBezTo>
                    <a:cubicBezTo>
                      <a:pt x="5654" y="2871"/>
                      <a:pt x="6566" y="1989"/>
                      <a:pt x="6505" y="1138"/>
                    </a:cubicBezTo>
                    <a:cubicBezTo>
                      <a:pt x="6420" y="503"/>
                      <a:pt x="6055" y="1"/>
                      <a:pt x="48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46"/>
              <p:cNvSpPr/>
              <p:nvPr/>
            </p:nvSpPr>
            <p:spPr>
              <a:xfrm>
                <a:off x="8332679" y="2640555"/>
                <a:ext cx="119071" cy="10778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5311" extrusionOk="0">
                    <a:moveTo>
                      <a:pt x="1426" y="0"/>
                    </a:moveTo>
                    <a:cubicBezTo>
                      <a:pt x="1069" y="0"/>
                      <a:pt x="791" y="183"/>
                      <a:pt x="548" y="449"/>
                    </a:cubicBezTo>
                    <a:cubicBezTo>
                      <a:pt x="1" y="1057"/>
                      <a:pt x="213" y="2303"/>
                      <a:pt x="1308" y="3549"/>
                    </a:cubicBezTo>
                    <a:cubicBezTo>
                      <a:pt x="2292" y="4671"/>
                      <a:pt x="3087" y="5310"/>
                      <a:pt x="3770" y="5310"/>
                    </a:cubicBezTo>
                    <a:cubicBezTo>
                      <a:pt x="3994" y="5310"/>
                      <a:pt x="4206" y="5242"/>
                      <a:pt x="4408" y="5099"/>
                    </a:cubicBezTo>
                    <a:cubicBezTo>
                      <a:pt x="4408" y="5099"/>
                      <a:pt x="5867" y="4157"/>
                      <a:pt x="3982" y="1877"/>
                    </a:cubicBezTo>
                    <a:cubicBezTo>
                      <a:pt x="2796" y="484"/>
                      <a:pt x="2006" y="0"/>
                      <a:pt x="1426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46"/>
              <p:cNvSpPr/>
              <p:nvPr/>
            </p:nvSpPr>
            <p:spPr>
              <a:xfrm>
                <a:off x="8071117" y="2702089"/>
                <a:ext cx="49987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2523" extrusionOk="0">
                    <a:moveTo>
                      <a:pt x="1337" y="1"/>
                    </a:moveTo>
                    <a:cubicBezTo>
                      <a:pt x="866" y="1"/>
                      <a:pt x="416" y="347"/>
                      <a:pt x="244" y="912"/>
                    </a:cubicBezTo>
                    <a:cubicBezTo>
                      <a:pt x="1" y="1550"/>
                      <a:pt x="274" y="2280"/>
                      <a:pt x="791" y="2462"/>
                    </a:cubicBezTo>
                    <a:cubicBezTo>
                      <a:pt x="902" y="2503"/>
                      <a:pt x="1015" y="2523"/>
                      <a:pt x="1127" y="2523"/>
                    </a:cubicBezTo>
                    <a:cubicBezTo>
                      <a:pt x="1599" y="2523"/>
                      <a:pt x="2054" y="2176"/>
                      <a:pt x="2250" y="1611"/>
                    </a:cubicBezTo>
                    <a:cubicBezTo>
                      <a:pt x="2463" y="943"/>
                      <a:pt x="2250" y="243"/>
                      <a:pt x="1673" y="61"/>
                    </a:cubicBezTo>
                    <a:cubicBezTo>
                      <a:pt x="1562" y="20"/>
                      <a:pt x="1449" y="1"/>
                      <a:pt x="13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46"/>
              <p:cNvSpPr/>
              <p:nvPr/>
            </p:nvSpPr>
            <p:spPr>
              <a:xfrm>
                <a:off x="8290729" y="2775253"/>
                <a:ext cx="50616" cy="51448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535" extrusionOk="0">
                    <a:moveTo>
                      <a:pt x="1319" y="1"/>
                    </a:moveTo>
                    <a:cubicBezTo>
                      <a:pt x="854" y="1"/>
                      <a:pt x="414" y="360"/>
                      <a:pt x="244" y="894"/>
                    </a:cubicBezTo>
                    <a:cubicBezTo>
                      <a:pt x="1" y="1563"/>
                      <a:pt x="274" y="2262"/>
                      <a:pt x="821" y="2474"/>
                    </a:cubicBezTo>
                    <a:cubicBezTo>
                      <a:pt x="926" y="2515"/>
                      <a:pt x="1035" y="2535"/>
                      <a:pt x="1143" y="2535"/>
                    </a:cubicBezTo>
                    <a:cubicBezTo>
                      <a:pt x="1599" y="2535"/>
                      <a:pt x="2054" y="2188"/>
                      <a:pt x="2250" y="1623"/>
                    </a:cubicBezTo>
                    <a:cubicBezTo>
                      <a:pt x="2493" y="985"/>
                      <a:pt x="2220" y="256"/>
                      <a:pt x="1672" y="73"/>
                    </a:cubicBezTo>
                    <a:cubicBezTo>
                      <a:pt x="1556" y="24"/>
                      <a:pt x="1437" y="1"/>
                      <a:pt x="1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46"/>
              <p:cNvSpPr/>
              <p:nvPr/>
            </p:nvSpPr>
            <p:spPr>
              <a:xfrm>
                <a:off x="7826847" y="2680049"/>
                <a:ext cx="105493" cy="103484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5099" extrusionOk="0">
                    <a:moveTo>
                      <a:pt x="1812" y="1"/>
                    </a:moveTo>
                    <a:cubicBezTo>
                      <a:pt x="853" y="1"/>
                      <a:pt x="58" y="576"/>
                      <a:pt x="31" y="630"/>
                    </a:cubicBezTo>
                    <a:cubicBezTo>
                      <a:pt x="0" y="661"/>
                      <a:pt x="0" y="722"/>
                      <a:pt x="31" y="782"/>
                    </a:cubicBezTo>
                    <a:cubicBezTo>
                      <a:pt x="46" y="798"/>
                      <a:pt x="76" y="805"/>
                      <a:pt x="107" y="805"/>
                    </a:cubicBezTo>
                    <a:cubicBezTo>
                      <a:pt x="137" y="805"/>
                      <a:pt x="167" y="798"/>
                      <a:pt x="183" y="782"/>
                    </a:cubicBezTo>
                    <a:cubicBezTo>
                      <a:pt x="210" y="782"/>
                      <a:pt x="936" y="184"/>
                      <a:pt x="1840" y="184"/>
                    </a:cubicBezTo>
                    <a:cubicBezTo>
                      <a:pt x="1934" y="184"/>
                      <a:pt x="2030" y="190"/>
                      <a:pt x="2128" y="205"/>
                    </a:cubicBezTo>
                    <a:cubicBezTo>
                      <a:pt x="2736" y="266"/>
                      <a:pt x="3222" y="630"/>
                      <a:pt x="3678" y="1238"/>
                    </a:cubicBezTo>
                    <a:cubicBezTo>
                      <a:pt x="4924" y="2910"/>
                      <a:pt x="3040" y="4886"/>
                      <a:pt x="3009" y="4916"/>
                    </a:cubicBezTo>
                    <a:cubicBezTo>
                      <a:pt x="2949" y="4977"/>
                      <a:pt x="2949" y="5038"/>
                      <a:pt x="3040" y="5099"/>
                    </a:cubicBezTo>
                    <a:cubicBezTo>
                      <a:pt x="3070" y="5099"/>
                      <a:pt x="3101" y="5099"/>
                      <a:pt x="3161" y="5068"/>
                    </a:cubicBezTo>
                    <a:cubicBezTo>
                      <a:pt x="3161" y="5068"/>
                      <a:pt x="5198" y="2940"/>
                      <a:pt x="3830" y="1117"/>
                    </a:cubicBezTo>
                    <a:cubicBezTo>
                      <a:pt x="3344" y="478"/>
                      <a:pt x="2766" y="83"/>
                      <a:pt x="2128" y="22"/>
                    </a:cubicBezTo>
                    <a:cubicBezTo>
                      <a:pt x="2021" y="8"/>
                      <a:pt x="1915" y="1"/>
                      <a:pt x="18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46"/>
              <p:cNvSpPr/>
              <p:nvPr/>
            </p:nvSpPr>
            <p:spPr>
              <a:xfrm>
                <a:off x="7851505" y="2720253"/>
                <a:ext cx="61108" cy="27419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351" extrusionOk="0">
                    <a:moveTo>
                      <a:pt x="949" y="1"/>
                    </a:moveTo>
                    <a:cubicBezTo>
                      <a:pt x="463" y="1"/>
                      <a:pt x="87" y="108"/>
                      <a:pt x="62" y="108"/>
                    </a:cubicBezTo>
                    <a:cubicBezTo>
                      <a:pt x="1" y="108"/>
                      <a:pt x="1" y="200"/>
                      <a:pt x="1" y="230"/>
                    </a:cubicBezTo>
                    <a:cubicBezTo>
                      <a:pt x="31" y="260"/>
                      <a:pt x="31" y="321"/>
                      <a:pt x="62" y="321"/>
                    </a:cubicBezTo>
                    <a:lnTo>
                      <a:pt x="123" y="352"/>
                    </a:lnTo>
                    <a:cubicBezTo>
                      <a:pt x="136" y="352"/>
                      <a:pt x="495" y="244"/>
                      <a:pt x="957" y="244"/>
                    </a:cubicBezTo>
                    <a:cubicBezTo>
                      <a:pt x="1565" y="244"/>
                      <a:pt x="2353" y="430"/>
                      <a:pt x="2767" y="1294"/>
                    </a:cubicBezTo>
                    <a:cubicBezTo>
                      <a:pt x="2788" y="1315"/>
                      <a:pt x="2838" y="1350"/>
                      <a:pt x="2877" y="1350"/>
                    </a:cubicBezTo>
                    <a:cubicBezTo>
                      <a:pt x="2894" y="1350"/>
                      <a:pt x="2910" y="1343"/>
                      <a:pt x="2919" y="1324"/>
                    </a:cubicBezTo>
                    <a:cubicBezTo>
                      <a:pt x="2949" y="1294"/>
                      <a:pt x="3010" y="1233"/>
                      <a:pt x="2949" y="1172"/>
                    </a:cubicBezTo>
                    <a:cubicBezTo>
                      <a:pt x="2492" y="204"/>
                      <a:pt x="1617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46"/>
              <p:cNvSpPr/>
              <p:nvPr/>
            </p:nvSpPr>
            <p:spPr>
              <a:xfrm>
                <a:off x="8176611" y="2602847"/>
                <a:ext cx="72189" cy="220789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10879" extrusionOk="0">
                    <a:moveTo>
                      <a:pt x="2802" y="1"/>
                    </a:moveTo>
                    <a:cubicBezTo>
                      <a:pt x="2762" y="1"/>
                      <a:pt x="2727" y="36"/>
                      <a:pt x="2706" y="57"/>
                    </a:cubicBezTo>
                    <a:cubicBezTo>
                      <a:pt x="2432" y="665"/>
                      <a:pt x="1" y="6167"/>
                      <a:pt x="183" y="7048"/>
                    </a:cubicBezTo>
                    <a:cubicBezTo>
                      <a:pt x="282" y="7445"/>
                      <a:pt x="584" y="7843"/>
                      <a:pt x="1502" y="7843"/>
                    </a:cubicBezTo>
                    <a:cubicBezTo>
                      <a:pt x="1709" y="7843"/>
                      <a:pt x="1946" y="7823"/>
                      <a:pt x="2219" y="7778"/>
                    </a:cubicBezTo>
                    <a:lnTo>
                      <a:pt x="2280" y="7778"/>
                    </a:lnTo>
                    <a:cubicBezTo>
                      <a:pt x="2351" y="7768"/>
                      <a:pt x="2418" y="7763"/>
                      <a:pt x="2480" y="7763"/>
                    </a:cubicBezTo>
                    <a:cubicBezTo>
                      <a:pt x="2794" y="7763"/>
                      <a:pt x="3005" y="7889"/>
                      <a:pt x="3131" y="8143"/>
                    </a:cubicBezTo>
                    <a:cubicBezTo>
                      <a:pt x="3344" y="8629"/>
                      <a:pt x="3131" y="9510"/>
                      <a:pt x="2675" y="9966"/>
                    </a:cubicBezTo>
                    <a:cubicBezTo>
                      <a:pt x="2067" y="10544"/>
                      <a:pt x="1156" y="10605"/>
                      <a:pt x="1156" y="10605"/>
                    </a:cubicBezTo>
                    <a:cubicBezTo>
                      <a:pt x="1064" y="10605"/>
                      <a:pt x="1034" y="10665"/>
                      <a:pt x="1034" y="10726"/>
                    </a:cubicBezTo>
                    <a:cubicBezTo>
                      <a:pt x="1034" y="10757"/>
                      <a:pt x="1064" y="10817"/>
                      <a:pt x="1125" y="10817"/>
                    </a:cubicBezTo>
                    <a:cubicBezTo>
                      <a:pt x="1156" y="10817"/>
                      <a:pt x="1156" y="10817"/>
                      <a:pt x="1125" y="10878"/>
                    </a:cubicBezTo>
                    <a:cubicBezTo>
                      <a:pt x="1156" y="10878"/>
                      <a:pt x="2128" y="10817"/>
                      <a:pt x="2797" y="10149"/>
                    </a:cubicBezTo>
                    <a:cubicBezTo>
                      <a:pt x="3314" y="9632"/>
                      <a:pt x="3557" y="8690"/>
                      <a:pt x="3283" y="8112"/>
                    </a:cubicBezTo>
                    <a:cubicBezTo>
                      <a:pt x="3107" y="7784"/>
                      <a:pt x="2825" y="7603"/>
                      <a:pt x="2457" y="7603"/>
                    </a:cubicBezTo>
                    <a:cubicBezTo>
                      <a:pt x="2381" y="7603"/>
                      <a:pt x="2302" y="7610"/>
                      <a:pt x="2219" y="7626"/>
                    </a:cubicBezTo>
                    <a:lnTo>
                      <a:pt x="2128" y="7626"/>
                    </a:lnTo>
                    <a:cubicBezTo>
                      <a:pt x="1873" y="7671"/>
                      <a:pt x="1643" y="7694"/>
                      <a:pt x="1441" y="7694"/>
                    </a:cubicBezTo>
                    <a:cubicBezTo>
                      <a:pt x="826" y="7694"/>
                      <a:pt x="464" y="7483"/>
                      <a:pt x="396" y="7048"/>
                    </a:cubicBezTo>
                    <a:cubicBezTo>
                      <a:pt x="244" y="6349"/>
                      <a:pt x="2128" y="1851"/>
                      <a:pt x="2888" y="179"/>
                    </a:cubicBezTo>
                    <a:cubicBezTo>
                      <a:pt x="2919" y="88"/>
                      <a:pt x="2888" y="57"/>
                      <a:pt x="2858" y="27"/>
                    </a:cubicBezTo>
                    <a:cubicBezTo>
                      <a:pt x="2839" y="8"/>
                      <a:pt x="2820" y="1"/>
                      <a:pt x="2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46"/>
              <p:cNvSpPr/>
              <p:nvPr/>
            </p:nvSpPr>
            <p:spPr>
              <a:xfrm>
                <a:off x="8366612" y="2810160"/>
                <a:ext cx="144297" cy="162847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8024" extrusionOk="0">
                    <a:moveTo>
                      <a:pt x="3542" y="0"/>
                    </a:moveTo>
                    <a:cubicBezTo>
                      <a:pt x="2653" y="0"/>
                      <a:pt x="1946" y="207"/>
                      <a:pt x="1946" y="207"/>
                    </a:cubicBezTo>
                    <a:lnTo>
                      <a:pt x="0" y="5648"/>
                    </a:lnTo>
                    <a:cubicBezTo>
                      <a:pt x="686" y="7169"/>
                      <a:pt x="2174" y="8023"/>
                      <a:pt x="3608" y="8023"/>
                    </a:cubicBezTo>
                    <a:cubicBezTo>
                      <a:pt x="5354" y="8023"/>
                      <a:pt x="7019" y="6756"/>
                      <a:pt x="7052" y="3885"/>
                    </a:cubicBezTo>
                    <a:cubicBezTo>
                      <a:pt x="7110" y="605"/>
                      <a:pt x="5061" y="0"/>
                      <a:pt x="3542" y="0"/>
                    </a:cubicBezTo>
                    <a:close/>
                  </a:path>
                </a:pathLst>
              </a:custGeom>
              <a:solidFill>
                <a:srgbClr val="FFDA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46"/>
              <p:cNvSpPr/>
              <p:nvPr/>
            </p:nvSpPr>
            <p:spPr>
              <a:xfrm>
                <a:off x="8379561" y="2843525"/>
                <a:ext cx="114768" cy="89907"/>
              </a:xfrm>
              <a:custGeom>
                <a:avLst/>
                <a:gdLst/>
                <a:ahLst/>
                <a:cxnLst/>
                <a:rect l="l" t="t" r="r" b="b"/>
                <a:pathLst>
                  <a:path w="5655" h="4430" extrusionOk="0">
                    <a:moveTo>
                      <a:pt x="3367" y="0"/>
                    </a:moveTo>
                    <a:cubicBezTo>
                      <a:pt x="2919" y="0"/>
                      <a:pt x="2463" y="143"/>
                      <a:pt x="1976" y="417"/>
                    </a:cubicBezTo>
                    <a:cubicBezTo>
                      <a:pt x="1" y="1572"/>
                      <a:pt x="1034" y="4308"/>
                      <a:pt x="1034" y="4338"/>
                    </a:cubicBezTo>
                    <a:cubicBezTo>
                      <a:pt x="1034" y="4369"/>
                      <a:pt x="1065" y="4430"/>
                      <a:pt x="1095" y="4430"/>
                    </a:cubicBezTo>
                    <a:lnTo>
                      <a:pt x="1156" y="4430"/>
                    </a:lnTo>
                    <a:cubicBezTo>
                      <a:pt x="1186" y="4369"/>
                      <a:pt x="1217" y="4338"/>
                      <a:pt x="1217" y="4278"/>
                    </a:cubicBezTo>
                    <a:cubicBezTo>
                      <a:pt x="1217" y="4217"/>
                      <a:pt x="244" y="1694"/>
                      <a:pt x="2068" y="630"/>
                    </a:cubicBezTo>
                    <a:cubicBezTo>
                      <a:pt x="2497" y="365"/>
                      <a:pt x="2912" y="223"/>
                      <a:pt x="3313" y="223"/>
                    </a:cubicBezTo>
                    <a:cubicBezTo>
                      <a:pt x="3509" y="223"/>
                      <a:pt x="3702" y="256"/>
                      <a:pt x="3891" y="326"/>
                    </a:cubicBezTo>
                    <a:cubicBezTo>
                      <a:pt x="4864" y="569"/>
                      <a:pt x="5411" y="1603"/>
                      <a:pt x="5442" y="1603"/>
                    </a:cubicBezTo>
                    <a:cubicBezTo>
                      <a:pt x="5463" y="1624"/>
                      <a:pt x="5483" y="1659"/>
                      <a:pt x="5524" y="1659"/>
                    </a:cubicBezTo>
                    <a:cubicBezTo>
                      <a:pt x="5543" y="1659"/>
                      <a:pt x="5565" y="1652"/>
                      <a:pt x="5594" y="1633"/>
                    </a:cubicBezTo>
                    <a:cubicBezTo>
                      <a:pt x="5624" y="1603"/>
                      <a:pt x="5654" y="1572"/>
                      <a:pt x="5624" y="1481"/>
                    </a:cubicBezTo>
                    <a:cubicBezTo>
                      <a:pt x="5594" y="1451"/>
                      <a:pt x="5016" y="387"/>
                      <a:pt x="3952" y="83"/>
                    </a:cubicBezTo>
                    <a:cubicBezTo>
                      <a:pt x="3758" y="28"/>
                      <a:pt x="3563" y="0"/>
                      <a:pt x="3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46"/>
              <p:cNvSpPr/>
              <p:nvPr/>
            </p:nvSpPr>
            <p:spPr>
              <a:xfrm>
                <a:off x="8394985" y="2877073"/>
                <a:ext cx="64173" cy="17494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862" extrusionOk="0">
                    <a:moveTo>
                      <a:pt x="1317" y="0"/>
                    </a:moveTo>
                    <a:cubicBezTo>
                      <a:pt x="893" y="0"/>
                      <a:pt x="445" y="129"/>
                      <a:pt x="31" y="497"/>
                    </a:cubicBezTo>
                    <a:cubicBezTo>
                      <a:pt x="1" y="527"/>
                      <a:pt x="1" y="588"/>
                      <a:pt x="31" y="649"/>
                    </a:cubicBezTo>
                    <a:cubicBezTo>
                      <a:pt x="61" y="664"/>
                      <a:pt x="92" y="672"/>
                      <a:pt x="118" y="672"/>
                    </a:cubicBezTo>
                    <a:cubicBezTo>
                      <a:pt x="145" y="672"/>
                      <a:pt x="168" y="664"/>
                      <a:pt x="183" y="649"/>
                    </a:cubicBezTo>
                    <a:cubicBezTo>
                      <a:pt x="563" y="306"/>
                      <a:pt x="968" y="187"/>
                      <a:pt x="1349" y="187"/>
                    </a:cubicBezTo>
                    <a:cubicBezTo>
                      <a:pt x="2220" y="187"/>
                      <a:pt x="2968" y="810"/>
                      <a:pt x="3010" y="831"/>
                    </a:cubicBezTo>
                    <a:cubicBezTo>
                      <a:pt x="3010" y="862"/>
                      <a:pt x="3040" y="862"/>
                      <a:pt x="3040" y="862"/>
                    </a:cubicBezTo>
                    <a:cubicBezTo>
                      <a:pt x="3071" y="862"/>
                      <a:pt x="3131" y="862"/>
                      <a:pt x="3131" y="831"/>
                    </a:cubicBezTo>
                    <a:cubicBezTo>
                      <a:pt x="3162" y="801"/>
                      <a:pt x="3162" y="710"/>
                      <a:pt x="3131" y="679"/>
                    </a:cubicBezTo>
                    <a:cubicBezTo>
                      <a:pt x="3131" y="679"/>
                      <a:pt x="2290" y="0"/>
                      <a:pt x="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46"/>
              <p:cNvSpPr/>
              <p:nvPr/>
            </p:nvSpPr>
            <p:spPr>
              <a:xfrm>
                <a:off x="7941574" y="2753355"/>
                <a:ext cx="140056" cy="96503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4755" extrusionOk="0">
                    <a:moveTo>
                      <a:pt x="1866" y="0"/>
                    </a:moveTo>
                    <a:cubicBezTo>
                      <a:pt x="1241" y="0"/>
                      <a:pt x="739" y="200"/>
                      <a:pt x="487" y="605"/>
                    </a:cubicBezTo>
                    <a:cubicBezTo>
                      <a:pt x="1" y="1487"/>
                      <a:pt x="882" y="2976"/>
                      <a:pt x="2493" y="3949"/>
                    </a:cubicBezTo>
                    <a:cubicBezTo>
                      <a:pt x="3358" y="4487"/>
                      <a:pt x="4267" y="4754"/>
                      <a:pt x="5003" y="4754"/>
                    </a:cubicBezTo>
                    <a:cubicBezTo>
                      <a:pt x="5638" y="4754"/>
                      <a:pt x="6145" y="4555"/>
                      <a:pt x="6384" y="4161"/>
                    </a:cubicBezTo>
                    <a:cubicBezTo>
                      <a:pt x="6901" y="3310"/>
                      <a:pt x="6019" y="1790"/>
                      <a:pt x="4378" y="818"/>
                    </a:cubicBezTo>
                    <a:cubicBezTo>
                      <a:pt x="3507" y="276"/>
                      <a:pt x="2602" y="0"/>
                      <a:pt x="18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46"/>
              <p:cNvSpPr/>
              <p:nvPr/>
            </p:nvSpPr>
            <p:spPr>
              <a:xfrm>
                <a:off x="8233985" y="2862887"/>
                <a:ext cx="143141" cy="75497"/>
              </a:xfrm>
              <a:custGeom>
                <a:avLst/>
                <a:gdLst/>
                <a:ahLst/>
                <a:cxnLst/>
                <a:rect l="l" t="t" r="r" b="b"/>
                <a:pathLst>
                  <a:path w="7053" h="3720" extrusionOk="0">
                    <a:moveTo>
                      <a:pt x="2993" y="0"/>
                    </a:moveTo>
                    <a:cubicBezTo>
                      <a:pt x="1432" y="0"/>
                      <a:pt x="197" y="600"/>
                      <a:pt x="92" y="1500"/>
                    </a:cubicBezTo>
                    <a:cubicBezTo>
                      <a:pt x="0" y="2503"/>
                      <a:pt x="1429" y="3476"/>
                      <a:pt x="3344" y="3688"/>
                    </a:cubicBezTo>
                    <a:cubicBezTo>
                      <a:pt x="3561" y="3709"/>
                      <a:pt x="3774" y="3720"/>
                      <a:pt x="3981" y="3720"/>
                    </a:cubicBezTo>
                    <a:cubicBezTo>
                      <a:pt x="5579" y="3720"/>
                      <a:pt x="6850" y="3121"/>
                      <a:pt x="6931" y="2260"/>
                    </a:cubicBezTo>
                    <a:cubicBezTo>
                      <a:pt x="7052" y="1226"/>
                      <a:pt x="5624" y="284"/>
                      <a:pt x="3709" y="41"/>
                    </a:cubicBezTo>
                    <a:cubicBezTo>
                      <a:pt x="3465" y="13"/>
                      <a:pt x="3225" y="0"/>
                      <a:pt x="29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46"/>
              <p:cNvSpPr/>
              <p:nvPr/>
            </p:nvSpPr>
            <p:spPr>
              <a:xfrm>
                <a:off x="7800321" y="2285636"/>
                <a:ext cx="825398" cy="556002"/>
              </a:xfrm>
              <a:custGeom>
                <a:avLst/>
                <a:gdLst/>
                <a:ahLst/>
                <a:cxnLst/>
                <a:rect l="l" t="t" r="r" b="b"/>
                <a:pathLst>
                  <a:path w="40670" h="27396" extrusionOk="0">
                    <a:moveTo>
                      <a:pt x="11403" y="1"/>
                    </a:moveTo>
                    <a:cubicBezTo>
                      <a:pt x="7548" y="1"/>
                      <a:pt x="3025" y="1151"/>
                      <a:pt x="1642" y="6174"/>
                    </a:cubicBezTo>
                    <a:cubicBezTo>
                      <a:pt x="0" y="12070"/>
                      <a:pt x="1125" y="18271"/>
                      <a:pt x="4651" y="18301"/>
                    </a:cubicBezTo>
                    <a:cubicBezTo>
                      <a:pt x="4732" y="18302"/>
                      <a:pt x="4813" y="18303"/>
                      <a:pt x="4894" y="18303"/>
                    </a:cubicBezTo>
                    <a:cubicBezTo>
                      <a:pt x="16703" y="18303"/>
                      <a:pt x="20031" y="9517"/>
                      <a:pt x="20031" y="9517"/>
                    </a:cubicBezTo>
                    <a:cubicBezTo>
                      <a:pt x="21769" y="16801"/>
                      <a:pt x="33115" y="27396"/>
                      <a:pt x="35265" y="27396"/>
                    </a:cubicBezTo>
                    <a:cubicBezTo>
                      <a:pt x="35296" y="27396"/>
                      <a:pt x="35324" y="27394"/>
                      <a:pt x="35350" y="27390"/>
                    </a:cubicBezTo>
                    <a:cubicBezTo>
                      <a:pt x="37235" y="27086"/>
                      <a:pt x="40670" y="15110"/>
                      <a:pt x="38846" y="10490"/>
                    </a:cubicBezTo>
                    <a:cubicBezTo>
                      <a:pt x="37118" y="6083"/>
                      <a:pt x="28401" y="774"/>
                      <a:pt x="19008" y="774"/>
                    </a:cubicBezTo>
                    <a:cubicBezTo>
                      <a:pt x="18489" y="774"/>
                      <a:pt x="17969" y="791"/>
                      <a:pt x="17447" y="824"/>
                    </a:cubicBezTo>
                    <a:cubicBezTo>
                      <a:pt x="17447" y="824"/>
                      <a:pt x="14664" y="1"/>
                      <a:pt x="114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46"/>
              <p:cNvSpPr/>
              <p:nvPr/>
            </p:nvSpPr>
            <p:spPr>
              <a:xfrm>
                <a:off x="8112884" y="2199362"/>
                <a:ext cx="135916" cy="109796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5410" extrusionOk="0">
                    <a:moveTo>
                      <a:pt x="4883" y="1"/>
                    </a:moveTo>
                    <a:cubicBezTo>
                      <a:pt x="3680" y="1"/>
                      <a:pt x="2472" y="4193"/>
                      <a:pt x="2472" y="4193"/>
                    </a:cubicBezTo>
                    <a:cubicBezTo>
                      <a:pt x="2472" y="4193"/>
                      <a:pt x="2776" y="941"/>
                      <a:pt x="1378" y="820"/>
                    </a:cubicBezTo>
                    <a:cubicBezTo>
                      <a:pt x="1353" y="817"/>
                      <a:pt x="1328" y="816"/>
                      <a:pt x="1305" y="816"/>
                    </a:cubicBezTo>
                    <a:cubicBezTo>
                      <a:pt x="1" y="816"/>
                      <a:pt x="1438" y="4923"/>
                      <a:pt x="1438" y="4923"/>
                    </a:cubicBezTo>
                    <a:lnTo>
                      <a:pt x="2928" y="5409"/>
                    </a:lnTo>
                    <a:cubicBezTo>
                      <a:pt x="4539" y="5257"/>
                      <a:pt x="6697" y="1731"/>
                      <a:pt x="5359" y="242"/>
                    </a:cubicBezTo>
                    <a:cubicBezTo>
                      <a:pt x="5203" y="75"/>
                      <a:pt x="5043" y="1"/>
                      <a:pt x="48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46"/>
              <p:cNvSpPr/>
              <p:nvPr/>
            </p:nvSpPr>
            <p:spPr>
              <a:xfrm>
                <a:off x="8125406" y="2844581"/>
                <a:ext cx="56156" cy="50616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494" fill="none" extrusionOk="0">
                    <a:moveTo>
                      <a:pt x="2736" y="2493"/>
                    </a:moveTo>
                    <a:cubicBezTo>
                      <a:pt x="2736" y="2493"/>
                      <a:pt x="2767" y="1"/>
                      <a:pt x="1" y="274"/>
                    </a:cubicBezTo>
                  </a:path>
                </a:pathLst>
              </a:custGeom>
              <a:solidFill>
                <a:schemeClr val="dk1"/>
              </a:solidFill>
              <a:ln w="60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46"/>
              <p:cNvSpPr/>
              <p:nvPr/>
            </p:nvSpPr>
            <p:spPr>
              <a:xfrm>
                <a:off x="7963168" y="2617662"/>
                <a:ext cx="234428" cy="210439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0369" extrusionOk="0">
                    <a:moveTo>
                      <a:pt x="5758" y="270"/>
                    </a:moveTo>
                    <a:cubicBezTo>
                      <a:pt x="6257" y="270"/>
                      <a:pt x="6764" y="348"/>
                      <a:pt x="7265" y="513"/>
                    </a:cubicBezTo>
                    <a:cubicBezTo>
                      <a:pt x="9849" y="1303"/>
                      <a:pt x="11277" y="4069"/>
                      <a:pt x="10457" y="6653"/>
                    </a:cubicBezTo>
                    <a:cubicBezTo>
                      <a:pt x="9795" y="8736"/>
                      <a:pt x="7869" y="10087"/>
                      <a:pt x="5794" y="10087"/>
                    </a:cubicBezTo>
                    <a:cubicBezTo>
                      <a:pt x="5295" y="10087"/>
                      <a:pt x="4787" y="10009"/>
                      <a:pt x="4286" y="9844"/>
                    </a:cubicBezTo>
                    <a:cubicBezTo>
                      <a:pt x="1703" y="9054"/>
                      <a:pt x="274" y="6288"/>
                      <a:pt x="1095" y="3704"/>
                    </a:cubicBezTo>
                    <a:cubicBezTo>
                      <a:pt x="1756" y="1622"/>
                      <a:pt x="3682" y="270"/>
                      <a:pt x="5758" y="270"/>
                    </a:cubicBezTo>
                    <a:close/>
                    <a:moveTo>
                      <a:pt x="5786" y="0"/>
                    </a:moveTo>
                    <a:cubicBezTo>
                      <a:pt x="3605" y="0"/>
                      <a:pt x="1541" y="1398"/>
                      <a:pt x="852" y="3613"/>
                    </a:cubicBezTo>
                    <a:cubicBezTo>
                      <a:pt x="1" y="6318"/>
                      <a:pt x="1490" y="9236"/>
                      <a:pt x="4226" y="10118"/>
                    </a:cubicBezTo>
                    <a:cubicBezTo>
                      <a:pt x="4747" y="10288"/>
                      <a:pt x="5276" y="10368"/>
                      <a:pt x="5797" y="10368"/>
                    </a:cubicBezTo>
                    <a:cubicBezTo>
                      <a:pt x="7980" y="10368"/>
                      <a:pt x="10019" y="8952"/>
                      <a:pt x="10730" y="6744"/>
                    </a:cubicBezTo>
                    <a:cubicBezTo>
                      <a:pt x="11551" y="4039"/>
                      <a:pt x="10062" y="1121"/>
                      <a:pt x="7326" y="239"/>
                    </a:cubicBezTo>
                    <a:cubicBezTo>
                      <a:pt x="6817" y="77"/>
                      <a:pt x="6298" y="0"/>
                      <a:pt x="5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46"/>
              <p:cNvSpPr/>
              <p:nvPr/>
            </p:nvSpPr>
            <p:spPr>
              <a:xfrm>
                <a:off x="8237069" y="2704870"/>
                <a:ext cx="234428" cy="210216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0358" extrusionOk="0">
                    <a:moveTo>
                      <a:pt x="5755" y="258"/>
                    </a:moveTo>
                    <a:cubicBezTo>
                      <a:pt x="6255" y="258"/>
                      <a:pt x="6764" y="337"/>
                      <a:pt x="7265" y="502"/>
                    </a:cubicBezTo>
                    <a:cubicBezTo>
                      <a:pt x="9818" y="1292"/>
                      <a:pt x="11277" y="4058"/>
                      <a:pt x="10456" y="6642"/>
                    </a:cubicBezTo>
                    <a:cubicBezTo>
                      <a:pt x="9795" y="8724"/>
                      <a:pt x="7869" y="10076"/>
                      <a:pt x="5794" y="10076"/>
                    </a:cubicBezTo>
                    <a:cubicBezTo>
                      <a:pt x="5295" y="10076"/>
                      <a:pt x="4787" y="9998"/>
                      <a:pt x="4286" y="9833"/>
                    </a:cubicBezTo>
                    <a:cubicBezTo>
                      <a:pt x="1702" y="9043"/>
                      <a:pt x="243" y="6277"/>
                      <a:pt x="1095" y="3693"/>
                    </a:cubicBezTo>
                    <a:cubicBezTo>
                      <a:pt x="1732" y="1610"/>
                      <a:pt x="3672" y="258"/>
                      <a:pt x="5755" y="258"/>
                    </a:cubicBezTo>
                    <a:close/>
                    <a:moveTo>
                      <a:pt x="5794" y="0"/>
                    </a:moveTo>
                    <a:cubicBezTo>
                      <a:pt x="3597" y="0"/>
                      <a:pt x="1537" y="1380"/>
                      <a:pt x="821" y="3602"/>
                    </a:cubicBezTo>
                    <a:cubicBezTo>
                      <a:pt x="0" y="6307"/>
                      <a:pt x="1459" y="9225"/>
                      <a:pt x="4225" y="10107"/>
                    </a:cubicBezTo>
                    <a:cubicBezTo>
                      <a:pt x="4752" y="10276"/>
                      <a:pt x="5284" y="10357"/>
                      <a:pt x="5805" y="10357"/>
                    </a:cubicBezTo>
                    <a:cubicBezTo>
                      <a:pt x="7989" y="10357"/>
                      <a:pt x="9988" y="8941"/>
                      <a:pt x="10700" y="6733"/>
                    </a:cubicBezTo>
                    <a:cubicBezTo>
                      <a:pt x="11551" y="4027"/>
                      <a:pt x="10061" y="1110"/>
                      <a:pt x="7326" y="228"/>
                    </a:cubicBezTo>
                    <a:cubicBezTo>
                      <a:pt x="6818" y="74"/>
                      <a:pt x="6302" y="0"/>
                      <a:pt x="5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46"/>
              <p:cNvSpPr/>
              <p:nvPr/>
            </p:nvSpPr>
            <p:spPr>
              <a:xfrm>
                <a:off x="8178457" y="2735069"/>
                <a:ext cx="85767" cy="32431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598" extrusionOk="0">
                    <a:moveTo>
                      <a:pt x="975" y="1"/>
                    </a:moveTo>
                    <a:cubicBezTo>
                      <a:pt x="462" y="1"/>
                      <a:pt x="115" y="77"/>
                      <a:pt x="92" y="77"/>
                    </a:cubicBezTo>
                    <a:cubicBezTo>
                      <a:pt x="31" y="77"/>
                      <a:pt x="1" y="138"/>
                      <a:pt x="1" y="229"/>
                    </a:cubicBezTo>
                    <a:cubicBezTo>
                      <a:pt x="1" y="290"/>
                      <a:pt x="62" y="351"/>
                      <a:pt x="153" y="351"/>
                    </a:cubicBezTo>
                    <a:cubicBezTo>
                      <a:pt x="164" y="351"/>
                      <a:pt x="485" y="279"/>
                      <a:pt x="962" y="279"/>
                    </a:cubicBezTo>
                    <a:cubicBezTo>
                      <a:pt x="1762" y="279"/>
                      <a:pt x="3000" y="482"/>
                      <a:pt x="3952" y="1567"/>
                    </a:cubicBezTo>
                    <a:cubicBezTo>
                      <a:pt x="3983" y="1567"/>
                      <a:pt x="3983" y="1597"/>
                      <a:pt x="4013" y="1597"/>
                    </a:cubicBezTo>
                    <a:cubicBezTo>
                      <a:pt x="4104" y="1597"/>
                      <a:pt x="4135" y="1597"/>
                      <a:pt x="4165" y="1567"/>
                    </a:cubicBezTo>
                    <a:cubicBezTo>
                      <a:pt x="4226" y="1506"/>
                      <a:pt x="4226" y="1415"/>
                      <a:pt x="4165" y="1354"/>
                    </a:cubicBezTo>
                    <a:cubicBezTo>
                      <a:pt x="3139" y="214"/>
                      <a:pt x="1828" y="1"/>
                      <a:pt x="9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46"/>
              <p:cNvSpPr/>
              <p:nvPr/>
            </p:nvSpPr>
            <p:spPr>
              <a:xfrm>
                <a:off x="7821286" y="2650276"/>
                <a:ext cx="164105" cy="4406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2171" extrusionOk="0">
                    <a:moveTo>
                      <a:pt x="1885" y="0"/>
                    </a:moveTo>
                    <a:cubicBezTo>
                      <a:pt x="1855" y="0"/>
                      <a:pt x="457" y="122"/>
                      <a:pt x="31" y="1246"/>
                    </a:cubicBezTo>
                    <a:cubicBezTo>
                      <a:pt x="1" y="1337"/>
                      <a:pt x="31" y="1398"/>
                      <a:pt x="122" y="1429"/>
                    </a:cubicBezTo>
                    <a:cubicBezTo>
                      <a:pt x="183" y="1429"/>
                      <a:pt x="274" y="1429"/>
                      <a:pt x="213" y="1337"/>
                    </a:cubicBezTo>
                    <a:cubicBezTo>
                      <a:pt x="548" y="395"/>
                      <a:pt x="1642" y="243"/>
                      <a:pt x="1824" y="243"/>
                    </a:cubicBezTo>
                    <a:lnTo>
                      <a:pt x="7873" y="2158"/>
                    </a:lnTo>
                    <a:cubicBezTo>
                      <a:pt x="7889" y="2166"/>
                      <a:pt x="7908" y="2170"/>
                      <a:pt x="7927" y="2170"/>
                    </a:cubicBezTo>
                    <a:cubicBezTo>
                      <a:pt x="7978" y="2170"/>
                      <a:pt x="8033" y="2142"/>
                      <a:pt x="8055" y="2097"/>
                    </a:cubicBezTo>
                    <a:cubicBezTo>
                      <a:pt x="8086" y="2006"/>
                      <a:pt x="8055" y="1915"/>
                      <a:pt x="7964" y="1885"/>
                    </a:cubicBezTo>
                    <a:lnTo>
                      <a:pt x="19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233" name="Google Shape;1233;p46"/>
          <p:cNvSpPr/>
          <p:nvPr/>
        </p:nvSpPr>
        <p:spPr>
          <a:xfrm>
            <a:off x="6865391" y="1286180"/>
            <a:ext cx="1739150" cy="643875"/>
          </a:xfrm>
          <a:custGeom>
            <a:avLst/>
            <a:gdLst/>
            <a:ahLst/>
            <a:cxnLst/>
            <a:rect l="l" t="t" r="r" b="b"/>
            <a:pathLst>
              <a:path w="69566" h="25755" extrusionOk="0">
                <a:moveTo>
                  <a:pt x="0" y="1184"/>
                </a:moveTo>
                <a:lnTo>
                  <a:pt x="2368" y="23091"/>
                </a:lnTo>
                <a:lnTo>
                  <a:pt x="66902" y="25755"/>
                </a:lnTo>
                <a:lnTo>
                  <a:pt x="69566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4" name="Google Shape;1234;p46"/>
          <p:cNvSpPr txBox="1"/>
          <p:nvPr/>
        </p:nvSpPr>
        <p:spPr>
          <a:xfrm>
            <a:off x="6889490" y="1352767"/>
            <a:ext cx="1664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600" kern="0" dirty="0" smtClean="0">
                <a:solidFill>
                  <a:srgbClr val="F9E5D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12TH </a:t>
            </a:r>
            <a:r>
              <a:rPr lang="en" sz="2600" kern="0" dirty="0">
                <a:solidFill>
                  <a:srgbClr val="F9E5D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GRADE</a:t>
            </a:r>
            <a:endParaRPr sz="2600" kern="0" dirty="0">
              <a:solidFill>
                <a:srgbClr val="F9E5D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pSp>
        <p:nvGrpSpPr>
          <p:cNvPr id="1235" name="Google Shape;1235;p46"/>
          <p:cNvGrpSpPr/>
          <p:nvPr/>
        </p:nvGrpSpPr>
        <p:grpSpPr>
          <a:xfrm>
            <a:off x="4792254" y="1504224"/>
            <a:ext cx="2325011" cy="2663453"/>
            <a:chOff x="4792253" y="1504218"/>
            <a:chExt cx="2325011" cy="2663453"/>
          </a:xfrm>
        </p:grpSpPr>
        <p:sp>
          <p:nvSpPr>
            <p:cNvPr id="1236" name="Google Shape;1236;p46"/>
            <p:cNvSpPr/>
            <p:nvPr/>
          </p:nvSpPr>
          <p:spPr>
            <a:xfrm>
              <a:off x="6195383" y="1662339"/>
              <a:ext cx="79408" cy="25023"/>
            </a:xfrm>
            <a:custGeom>
              <a:avLst/>
              <a:gdLst/>
              <a:ahLst/>
              <a:cxnLst/>
              <a:rect l="l" t="t" r="r" b="b"/>
              <a:pathLst>
                <a:path w="3862" h="1217" extrusionOk="0">
                  <a:moveTo>
                    <a:pt x="3770" y="1"/>
                  </a:moveTo>
                  <a:cubicBezTo>
                    <a:pt x="2493" y="183"/>
                    <a:pt x="1278" y="517"/>
                    <a:pt x="123" y="973"/>
                  </a:cubicBezTo>
                  <a:cubicBezTo>
                    <a:pt x="31" y="1004"/>
                    <a:pt x="1" y="1095"/>
                    <a:pt x="31" y="1125"/>
                  </a:cubicBezTo>
                  <a:cubicBezTo>
                    <a:pt x="31" y="1156"/>
                    <a:pt x="62" y="1216"/>
                    <a:pt x="123" y="1216"/>
                  </a:cubicBezTo>
                  <a:cubicBezTo>
                    <a:pt x="123" y="1216"/>
                    <a:pt x="153" y="1216"/>
                    <a:pt x="214" y="1125"/>
                  </a:cubicBezTo>
                  <a:cubicBezTo>
                    <a:pt x="1369" y="669"/>
                    <a:pt x="2585" y="365"/>
                    <a:pt x="3800" y="183"/>
                  </a:cubicBezTo>
                  <a:cubicBezTo>
                    <a:pt x="3831" y="183"/>
                    <a:pt x="3861" y="153"/>
                    <a:pt x="3861" y="61"/>
                  </a:cubicBezTo>
                  <a:cubicBezTo>
                    <a:pt x="3861" y="31"/>
                    <a:pt x="3800" y="1"/>
                    <a:pt x="3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46"/>
            <p:cNvSpPr/>
            <p:nvPr/>
          </p:nvSpPr>
          <p:spPr>
            <a:xfrm>
              <a:off x="6199762" y="1637335"/>
              <a:ext cx="89401" cy="35653"/>
            </a:xfrm>
            <a:custGeom>
              <a:avLst/>
              <a:gdLst/>
              <a:ahLst/>
              <a:cxnLst/>
              <a:rect l="l" t="t" r="r" b="b"/>
              <a:pathLst>
                <a:path w="4348" h="1734" extrusionOk="0">
                  <a:moveTo>
                    <a:pt x="4226" y="1"/>
                  </a:moveTo>
                  <a:cubicBezTo>
                    <a:pt x="2736" y="92"/>
                    <a:pt x="1277" y="639"/>
                    <a:pt x="92" y="1551"/>
                  </a:cubicBezTo>
                  <a:cubicBezTo>
                    <a:pt x="1" y="1581"/>
                    <a:pt x="1" y="1673"/>
                    <a:pt x="62" y="1703"/>
                  </a:cubicBezTo>
                  <a:cubicBezTo>
                    <a:pt x="92" y="1733"/>
                    <a:pt x="92" y="1733"/>
                    <a:pt x="122" y="1733"/>
                  </a:cubicBezTo>
                  <a:cubicBezTo>
                    <a:pt x="122" y="1733"/>
                    <a:pt x="136" y="1720"/>
                    <a:pt x="163" y="1720"/>
                  </a:cubicBezTo>
                  <a:cubicBezTo>
                    <a:pt x="176" y="1720"/>
                    <a:pt x="193" y="1723"/>
                    <a:pt x="214" y="1733"/>
                  </a:cubicBezTo>
                  <a:cubicBezTo>
                    <a:pt x="1369" y="852"/>
                    <a:pt x="2797" y="335"/>
                    <a:pt x="4226" y="214"/>
                  </a:cubicBezTo>
                  <a:cubicBezTo>
                    <a:pt x="4317" y="214"/>
                    <a:pt x="4347" y="183"/>
                    <a:pt x="4347" y="92"/>
                  </a:cubicBezTo>
                  <a:cubicBezTo>
                    <a:pt x="4347" y="31"/>
                    <a:pt x="4317" y="1"/>
                    <a:pt x="4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46"/>
            <p:cNvSpPr/>
            <p:nvPr/>
          </p:nvSpPr>
          <p:spPr>
            <a:xfrm>
              <a:off x="6173525" y="1586095"/>
              <a:ext cx="20006" cy="98140"/>
            </a:xfrm>
            <a:custGeom>
              <a:avLst/>
              <a:gdLst/>
              <a:ahLst/>
              <a:cxnLst/>
              <a:rect l="l" t="t" r="r" b="b"/>
              <a:pathLst>
                <a:path w="973" h="4773" extrusionOk="0">
                  <a:moveTo>
                    <a:pt x="517" y="0"/>
                  </a:moveTo>
                  <a:cubicBezTo>
                    <a:pt x="486" y="0"/>
                    <a:pt x="456" y="92"/>
                    <a:pt x="456" y="122"/>
                  </a:cubicBezTo>
                  <a:cubicBezTo>
                    <a:pt x="790" y="1611"/>
                    <a:pt x="638" y="3192"/>
                    <a:pt x="31" y="4621"/>
                  </a:cubicBezTo>
                  <a:cubicBezTo>
                    <a:pt x="0" y="4681"/>
                    <a:pt x="31" y="4712"/>
                    <a:pt x="122" y="4772"/>
                  </a:cubicBezTo>
                  <a:cubicBezTo>
                    <a:pt x="182" y="4772"/>
                    <a:pt x="213" y="4712"/>
                    <a:pt x="213" y="4681"/>
                  </a:cubicBezTo>
                  <a:cubicBezTo>
                    <a:pt x="821" y="3253"/>
                    <a:pt x="973" y="1611"/>
                    <a:pt x="638" y="92"/>
                  </a:cubicBezTo>
                  <a:cubicBezTo>
                    <a:pt x="638" y="61"/>
                    <a:pt x="578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6162257" y="1581099"/>
              <a:ext cx="8163" cy="93760"/>
            </a:xfrm>
            <a:custGeom>
              <a:avLst/>
              <a:gdLst/>
              <a:ahLst/>
              <a:cxnLst/>
              <a:rect l="l" t="t" r="r" b="b"/>
              <a:pathLst>
                <a:path w="397" h="4560" extrusionOk="0">
                  <a:moveTo>
                    <a:pt x="153" y="0"/>
                  </a:moveTo>
                  <a:cubicBezTo>
                    <a:pt x="92" y="0"/>
                    <a:pt x="62" y="31"/>
                    <a:pt x="62" y="91"/>
                  </a:cubicBezTo>
                  <a:cubicBezTo>
                    <a:pt x="1" y="1550"/>
                    <a:pt x="62" y="2979"/>
                    <a:pt x="153" y="4438"/>
                  </a:cubicBezTo>
                  <a:cubicBezTo>
                    <a:pt x="214" y="4499"/>
                    <a:pt x="244" y="4560"/>
                    <a:pt x="275" y="4560"/>
                  </a:cubicBezTo>
                  <a:cubicBezTo>
                    <a:pt x="366" y="4560"/>
                    <a:pt x="396" y="4468"/>
                    <a:pt x="396" y="4408"/>
                  </a:cubicBezTo>
                  <a:cubicBezTo>
                    <a:pt x="275" y="2979"/>
                    <a:pt x="244" y="1550"/>
                    <a:pt x="275" y="91"/>
                  </a:cubicBezTo>
                  <a:cubicBezTo>
                    <a:pt x="275" y="31"/>
                    <a:pt x="244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240" name="Google Shape;1240;p46"/>
            <p:cNvGrpSpPr/>
            <p:nvPr/>
          </p:nvGrpSpPr>
          <p:grpSpPr>
            <a:xfrm>
              <a:off x="4792253" y="1504218"/>
              <a:ext cx="2325011" cy="2663453"/>
              <a:chOff x="4792253" y="1504218"/>
              <a:chExt cx="2325011" cy="2663453"/>
            </a:xfrm>
          </p:grpSpPr>
          <p:sp>
            <p:nvSpPr>
              <p:cNvPr id="1241" name="Google Shape;1241;p46"/>
              <p:cNvSpPr/>
              <p:nvPr/>
            </p:nvSpPr>
            <p:spPr>
              <a:xfrm>
                <a:off x="4846137" y="3915071"/>
                <a:ext cx="2157300" cy="252600"/>
              </a:xfrm>
              <a:prstGeom prst="ellipse">
                <a:avLst/>
              </a:prstGeom>
              <a:solidFill>
                <a:srgbClr val="F4B389">
                  <a:alpha val="494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46"/>
              <p:cNvSpPr/>
              <p:nvPr/>
            </p:nvSpPr>
            <p:spPr>
              <a:xfrm>
                <a:off x="5012265" y="1895659"/>
                <a:ext cx="35016" cy="16438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7995" extrusionOk="0">
                    <a:moveTo>
                      <a:pt x="790" y="0"/>
                    </a:moveTo>
                    <a:cubicBezTo>
                      <a:pt x="335" y="0"/>
                      <a:pt x="0" y="395"/>
                      <a:pt x="0" y="790"/>
                    </a:cubicBezTo>
                    <a:lnTo>
                      <a:pt x="0" y="7174"/>
                    </a:lnTo>
                    <a:cubicBezTo>
                      <a:pt x="0" y="7629"/>
                      <a:pt x="365" y="7994"/>
                      <a:pt x="790" y="7994"/>
                    </a:cubicBezTo>
                    <a:lnTo>
                      <a:pt x="912" y="7994"/>
                    </a:lnTo>
                    <a:cubicBezTo>
                      <a:pt x="1307" y="7994"/>
                      <a:pt x="1672" y="7629"/>
                      <a:pt x="1702" y="7174"/>
                    </a:cubicBezTo>
                    <a:lnTo>
                      <a:pt x="1702" y="790"/>
                    </a:lnTo>
                    <a:cubicBezTo>
                      <a:pt x="1702" y="334"/>
                      <a:pt x="1307" y="0"/>
                      <a:pt x="912" y="0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46"/>
              <p:cNvSpPr/>
              <p:nvPr/>
            </p:nvSpPr>
            <p:spPr>
              <a:xfrm>
                <a:off x="5632885" y="1895659"/>
                <a:ext cx="35633" cy="164388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7995" extrusionOk="0">
                    <a:moveTo>
                      <a:pt x="821" y="0"/>
                    </a:moveTo>
                    <a:cubicBezTo>
                      <a:pt x="365" y="0"/>
                      <a:pt x="0" y="395"/>
                      <a:pt x="0" y="790"/>
                    </a:cubicBezTo>
                    <a:lnTo>
                      <a:pt x="0" y="7174"/>
                    </a:lnTo>
                    <a:cubicBezTo>
                      <a:pt x="0" y="7629"/>
                      <a:pt x="395" y="7994"/>
                      <a:pt x="821" y="7994"/>
                    </a:cubicBezTo>
                    <a:lnTo>
                      <a:pt x="912" y="7994"/>
                    </a:lnTo>
                    <a:cubicBezTo>
                      <a:pt x="1368" y="7994"/>
                      <a:pt x="1733" y="7629"/>
                      <a:pt x="1733" y="7174"/>
                    </a:cubicBezTo>
                    <a:lnTo>
                      <a:pt x="1733" y="790"/>
                    </a:lnTo>
                    <a:cubicBezTo>
                      <a:pt x="1733" y="334"/>
                      <a:pt x="1338" y="0"/>
                      <a:pt x="912" y="0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46"/>
              <p:cNvSpPr/>
              <p:nvPr/>
            </p:nvSpPr>
            <p:spPr>
              <a:xfrm>
                <a:off x="5251626" y="2707504"/>
                <a:ext cx="415012" cy="3002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1"/>
                    </a:moveTo>
                    <a:lnTo>
                      <a:pt x="1" y="1460"/>
                    </a:lnTo>
                    <a:lnTo>
                      <a:pt x="20183" y="146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46"/>
              <p:cNvSpPr/>
              <p:nvPr/>
            </p:nvSpPr>
            <p:spPr>
              <a:xfrm>
                <a:off x="5251626" y="2760019"/>
                <a:ext cx="415012" cy="3002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0"/>
                    </a:moveTo>
                    <a:lnTo>
                      <a:pt x="1" y="1459"/>
                    </a:lnTo>
                    <a:lnTo>
                      <a:pt x="20183" y="1459"/>
                    </a:lnTo>
                    <a:lnTo>
                      <a:pt x="20183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46"/>
              <p:cNvSpPr/>
              <p:nvPr/>
            </p:nvSpPr>
            <p:spPr>
              <a:xfrm>
                <a:off x="5251626" y="2812513"/>
                <a:ext cx="415012" cy="30637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0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46"/>
              <p:cNvSpPr/>
              <p:nvPr/>
            </p:nvSpPr>
            <p:spPr>
              <a:xfrm>
                <a:off x="5429137" y="2551891"/>
                <a:ext cx="527503" cy="352587"/>
              </a:xfrm>
              <a:custGeom>
                <a:avLst/>
                <a:gdLst/>
                <a:ahLst/>
                <a:cxnLst/>
                <a:rect l="l" t="t" r="r" b="b"/>
                <a:pathLst>
                  <a:path w="25655" h="17148" extrusionOk="0">
                    <a:moveTo>
                      <a:pt x="22463" y="0"/>
                    </a:moveTo>
                    <a:cubicBezTo>
                      <a:pt x="22463" y="0"/>
                      <a:pt x="15046" y="6232"/>
                      <a:pt x="12584" y="7934"/>
                    </a:cubicBezTo>
                    <a:lnTo>
                      <a:pt x="10031" y="760"/>
                    </a:lnTo>
                    <a:lnTo>
                      <a:pt x="0" y="5137"/>
                    </a:lnTo>
                    <a:cubicBezTo>
                      <a:pt x="0" y="5137"/>
                      <a:pt x="3921" y="16870"/>
                      <a:pt x="12037" y="17144"/>
                    </a:cubicBezTo>
                    <a:cubicBezTo>
                      <a:pt x="12122" y="17146"/>
                      <a:pt x="12207" y="17148"/>
                      <a:pt x="12292" y="17148"/>
                    </a:cubicBezTo>
                    <a:cubicBezTo>
                      <a:pt x="20297" y="17148"/>
                      <a:pt x="25654" y="4499"/>
                      <a:pt x="25654" y="4499"/>
                    </a:cubicBezTo>
                    <a:lnTo>
                      <a:pt x="22463" y="0"/>
                    </a:ln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46"/>
              <p:cNvSpPr/>
              <p:nvPr/>
            </p:nvSpPr>
            <p:spPr>
              <a:xfrm>
                <a:off x="5348514" y="2346088"/>
                <a:ext cx="306242" cy="337886"/>
              </a:xfrm>
              <a:custGeom>
                <a:avLst/>
                <a:gdLst/>
                <a:ahLst/>
                <a:cxnLst/>
                <a:rect l="l" t="t" r="r" b="b"/>
                <a:pathLst>
                  <a:path w="14894" h="16433" extrusionOk="0">
                    <a:moveTo>
                      <a:pt x="14894" y="12441"/>
                    </a:moveTo>
                    <a:lnTo>
                      <a:pt x="14894" y="12441"/>
                    </a:lnTo>
                    <a:cubicBezTo>
                      <a:pt x="14894" y="12441"/>
                      <a:pt x="14894" y="12441"/>
                      <a:pt x="14894" y="12441"/>
                    </a:cubicBezTo>
                    <a:lnTo>
                      <a:pt x="14894" y="12441"/>
                    </a:lnTo>
                    <a:cubicBezTo>
                      <a:pt x="14894" y="12441"/>
                      <a:pt x="14894" y="12441"/>
                      <a:pt x="14894" y="12441"/>
                    </a:cubicBezTo>
                    <a:cubicBezTo>
                      <a:pt x="14894" y="12441"/>
                      <a:pt x="14894" y="12441"/>
                      <a:pt x="14894" y="12441"/>
                    </a:cubicBezTo>
                    <a:close/>
                    <a:moveTo>
                      <a:pt x="7575" y="0"/>
                    </a:moveTo>
                    <a:cubicBezTo>
                      <a:pt x="7318" y="0"/>
                      <a:pt x="7053" y="23"/>
                      <a:pt x="6778" y="70"/>
                    </a:cubicBezTo>
                    <a:cubicBezTo>
                      <a:pt x="6778" y="70"/>
                      <a:pt x="0" y="1620"/>
                      <a:pt x="1581" y="9858"/>
                    </a:cubicBezTo>
                    <a:cubicBezTo>
                      <a:pt x="2584" y="15329"/>
                      <a:pt x="3283" y="16423"/>
                      <a:pt x="3283" y="16423"/>
                    </a:cubicBezTo>
                    <a:cubicBezTo>
                      <a:pt x="3283" y="16423"/>
                      <a:pt x="3441" y="16432"/>
                      <a:pt x="3725" y="16432"/>
                    </a:cubicBezTo>
                    <a:cubicBezTo>
                      <a:pt x="5303" y="16432"/>
                      <a:pt x="10774" y="16149"/>
                      <a:pt x="14894" y="12441"/>
                    </a:cubicBezTo>
                    <a:lnTo>
                      <a:pt x="14894" y="12441"/>
                    </a:lnTo>
                    <a:cubicBezTo>
                      <a:pt x="14888" y="12417"/>
                      <a:pt x="13595" y="0"/>
                      <a:pt x="75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46"/>
              <p:cNvSpPr/>
              <p:nvPr/>
            </p:nvSpPr>
            <p:spPr>
              <a:xfrm>
                <a:off x="5890381" y="2474311"/>
                <a:ext cx="203126" cy="177589"/>
              </a:xfrm>
              <a:custGeom>
                <a:avLst/>
                <a:gdLst/>
                <a:ahLst/>
                <a:cxnLst/>
                <a:rect l="l" t="t" r="r" b="b"/>
                <a:pathLst>
                  <a:path w="9879" h="8637" extrusionOk="0">
                    <a:moveTo>
                      <a:pt x="7243" y="0"/>
                    </a:moveTo>
                    <a:cubicBezTo>
                      <a:pt x="6222" y="0"/>
                      <a:pt x="2949" y="2527"/>
                      <a:pt x="2949" y="2527"/>
                    </a:cubicBezTo>
                    <a:cubicBezTo>
                      <a:pt x="2949" y="2527"/>
                      <a:pt x="4316" y="582"/>
                      <a:pt x="3222" y="521"/>
                    </a:cubicBezTo>
                    <a:cubicBezTo>
                      <a:pt x="3207" y="520"/>
                      <a:pt x="3191" y="519"/>
                      <a:pt x="3175" y="519"/>
                    </a:cubicBezTo>
                    <a:cubicBezTo>
                      <a:pt x="2160" y="519"/>
                      <a:pt x="299" y="3325"/>
                      <a:pt x="0" y="3773"/>
                    </a:cubicBezTo>
                    <a:cubicBezTo>
                      <a:pt x="973" y="5324"/>
                      <a:pt x="1733" y="6995"/>
                      <a:pt x="2584" y="8637"/>
                    </a:cubicBezTo>
                    <a:cubicBezTo>
                      <a:pt x="4347" y="8333"/>
                      <a:pt x="9514" y="6479"/>
                      <a:pt x="9362" y="5719"/>
                    </a:cubicBezTo>
                    <a:cubicBezTo>
                      <a:pt x="9331" y="5459"/>
                      <a:pt x="8922" y="5373"/>
                      <a:pt x="8397" y="5373"/>
                    </a:cubicBezTo>
                    <a:cubicBezTo>
                      <a:pt x="7390" y="5373"/>
                      <a:pt x="5958" y="5688"/>
                      <a:pt x="5958" y="5688"/>
                    </a:cubicBezTo>
                    <a:cubicBezTo>
                      <a:pt x="5958" y="5688"/>
                      <a:pt x="9879" y="4503"/>
                      <a:pt x="9727" y="3743"/>
                    </a:cubicBezTo>
                    <a:cubicBezTo>
                      <a:pt x="9682" y="3583"/>
                      <a:pt x="9470" y="3520"/>
                      <a:pt x="9162" y="3520"/>
                    </a:cubicBezTo>
                    <a:cubicBezTo>
                      <a:pt x="8005" y="3520"/>
                      <a:pt x="5502" y="4412"/>
                      <a:pt x="5502" y="4412"/>
                    </a:cubicBezTo>
                    <a:cubicBezTo>
                      <a:pt x="5502" y="4412"/>
                      <a:pt x="9423" y="2740"/>
                      <a:pt x="9271" y="2041"/>
                    </a:cubicBezTo>
                    <a:cubicBezTo>
                      <a:pt x="9217" y="1809"/>
                      <a:pt x="9007" y="1715"/>
                      <a:pt x="8704" y="1715"/>
                    </a:cubicBezTo>
                    <a:cubicBezTo>
                      <a:pt x="7461" y="1715"/>
                      <a:pt x="4651" y="3287"/>
                      <a:pt x="4651" y="3287"/>
                    </a:cubicBezTo>
                    <a:cubicBezTo>
                      <a:pt x="4651" y="3287"/>
                      <a:pt x="7933" y="916"/>
                      <a:pt x="7508" y="126"/>
                    </a:cubicBezTo>
                    <a:cubicBezTo>
                      <a:pt x="7461" y="39"/>
                      <a:pt x="7369" y="0"/>
                      <a:pt x="7243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46"/>
              <p:cNvSpPr/>
              <p:nvPr/>
            </p:nvSpPr>
            <p:spPr>
              <a:xfrm>
                <a:off x="5962245" y="2536902"/>
                <a:ext cx="41904" cy="8313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4043" fill="none" extrusionOk="0">
                    <a:moveTo>
                      <a:pt x="1460" y="4043"/>
                    </a:moveTo>
                    <a:cubicBezTo>
                      <a:pt x="1460" y="4043"/>
                      <a:pt x="2037" y="1003"/>
                      <a:pt x="1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4792253" y="2779902"/>
                <a:ext cx="361264" cy="315453"/>
              </a:xfrm>
              <a:custGeom>
                <a:avLst/>
                <a:gdLst/>
                <a:ahLst/>
                <a:cxnLst/>
                <a:rect l="l" t="t" r="r" b="b"/>
                <a:pathLst>
                  <a:path w="17570" h="15342" extrusionOk="0">
                    <a:moveTo>
                      <a:pt x="14156" y="0"/>
                    </a:moveTo>
                    <a:cubicBezTo>
                      <a:pt x="10398" y="0"/>
                      <a:pt x="2358" y="372"/>
                      <a:pt x="1338" y="3501"/>
                    </a:cubicBezTo>
                    <a:cubicBezTo>
                      <a:pt x="1" y="7605"/>
                      <a:pt x="1977" y="14748"/>
                      <a:pt x="4986" y="15173"/>
                    </a:cubicBezTo>
                    <a:cubicBezTo>
                      <a:pt x="5855" y="15297"/>
                      <a:pt x="7287" y="15341"/>
                      <a:pt x="8881" y="15341"/>
                    </a:cubicBezTo>
                    <a:cubicBezTo>
                      <a:pt x="12750" y="15341"/>
                      <a:pt x="17570" y="15082"/>
                      <a:pt x="17570" y="15082"/>
                    </a:cubicBezTo>
                    <a:lnTo>
                      <a:pt x="16080" y="36"/>
                    </a:lnTo>
                    <a:cubicBezTo>
                      <a:pt x="16080" y="36"/>
                      <a:pt x="15325" y="0"/>
                      <a:pt x="141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4834754" y="2369590"/>
                <a:ext cx="360647" cy="728224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35417" extrusionOk="0">
                    <a:moveTo>
                      <a:pt x="14165" y="1"/>
                    </a:moveTo>
                    <a:cubicBezTo>
                      <a:pt x="10405" y="1"/>
                      <a:pt x="2336" y="851"/>
                      <a:pt x="1338" y="8046"/>
                    </a:cubicBezTo>
                    <a:cubicBezTo>
                      <a:pt x="1" y="17468"/>
                      <a:pt x="1977" y="34034"/>
                      <a:pt x="4986" y="35007"/>
                    </a:cubicBezTo>
                    <a:cubicBezTo>
                      <a:pt x="5878" y="35310"/>
                      <a:pt x="7381" y="35416"/>
                      <a:pt x="9043" y="35416"/>
                    </a:cubicBezTo>
                    <a:cubicBezTo>
                      <a:pt x="12870" y="35416"/>
                      <a:pt x="17539" y="34855"/>
                      <a:pt x="17539" y="34855"/>
                    </a:cubicBezTo>
                    <a:lnTo>
                      <a:pt x="16080" y="82"/>
                    </a:lnTo>
                    <a:cubicBezTo>
                      <a:pt x="16080" y="82"/>
                      <a:pt x="15329" y="1"/>
                      <a:pt x="1416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46"/>
              <p:cNvSpPr/>
              <p:nvPr/>
            </p:nvSpPr>
            <p:spPr>
              <a:xfrm>
                <a:off x="4898517" y="2416265"/>
                <a:ext cx="99394" cy="641866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31217" fill="none" extrusionOk="0">
                    <a:moveTo>
                      <a:pt x="4833" y="31217"/>
                    </a:moveTo>
                    <a:cubicBezTo>
                      <a:pt x="821" y="21430"/>
                      <a:pt x="0" y="10274"/>
                      <a:pt x="2675" y="1"/>
                    </a:cubicBezTo>
                  </a:path>
                </a:pathLst>
              </a:custGeom>
              <a:noFill/>
              <a:ln w="4550" cap="rnd" cmpd="sng">
                <a:solidFill>
                  <a:schemeClr val="dk2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46"/>
              <p:cNvSpPr/>
              <p:nvPr/>
            </p:nvSpPr>
            <p:spPr>
              <a:xfrm>
                <a:off x="5312263" y="2840005"/>
                <a:ext cx="434380" cy="1237900"/>
              </a:xfrm>
              <a:custGeom>
                <a:avLst/>
                <a:gdLst/>
                <a:ahLst/>
                <a:cxnLst/>
                <a:rect l="l" t="t" r="r" b="b"/>
                <a:pathLst>
                  <a:path w="21126" h="60205" extrusionOk="0">
                    <a:moveTo>
                      <a:pt x="15593" y="1"/>
                    </a:moveTo>
                    <a:lnTo>
                      <a:pt x="0" y="2463"/>
                    </a:lnTo>
                    <a:lnTo>
                      <a:pt x="4620" y="55017"/>
                    </a:lnTo>
                    <a:cubicBezTo>
                      <a:pt x="3373" y="59308"/>
                      <a:pt x="5605" y="60119"/>
                      <a:pt x="7471" y="60119"/>
                    </a:cubicBezTo>
                    <a:cubicBezTo>
                      <a:pt x="8606" y="60119"/>
                      <a:pt x="9605" y="59819"/>
                      <a:pt x="9605" y="59819"/>
                    </a:cubicBezTo>
                    <a:cubicBezTo>
                      <a:pt x="9605" y="59819"/>
                      <a:pt x="13078" y="60204"/>
                      <a:pt x="16209" y="60204"/>
                    </a:cubicBezTo>
                    <a:cubicBezTo>
                      <a:pt x="18782" y="60204"/>
                      <a:pt x="21125" y="59945"/>
                      <a:pt x="21125" y="58999"/>
                    </a:cubicBezTo>
                    <a:cubicBezTo>
                      <a:pt x="21125" y="56932"/>
                      <a:pt x="11034" y="53163"/>
                      <a:pt x="11034" y="53163"/>
                    </a:cubicBezTo>
                    <a:cubicBezTo>
                      <a:pt x="12675" y="38968"/>
                      <a:pt x="15593" y="1"/>
                      <a:pt x="15593" y="1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46"/>
              <p:cNvSpPr/>
              <p:nvPr/>
            </p:nvSpPr>
            <p:spPr>
              <a:xfrm>
                <a:off x="5312263" y="2840005"/>
                <a:ext cx="320652" cy="720654"/>
              </a:xfrm>
              <a:custGeom>
                <a:avLst/>
                <a:gdLst/>
                <a:ahLst/>
                <a:cxnLst/>
                <a:rect l="l" t="t" r="r" b="b"/>
                <a:pathLst>
                  <a:path w="15594" h="35047" extrusionOk="0">
                    <a:moveTo>
                      <a:pt x="15593" y="1"/>
                    </a:moveTo>
                    <a:lnTo>
                      <a:pt x="0" y="2493"/>
                    </a:lnTo>
                    <a:lnTo>
                      <a:pt x="2857" y="34895"/>
                    </a:lnTo>
                    <a:cubicBezTo>
                      <a:pt x="6170" y="34925"/>
                      <a:pt x="9484" y="34925"/>
                      <a:pt x="12797" y="35047"/>
                    </a:cubicBezTo>
                    <a:cubicBezTo>
                      <a:pt x="14195" y="18785"/>
                      <a:pt x="15593" y="1"/>
                      <a:pt x="15593" y="1"/>
                    </a:cubicBez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46"/>
              <p:cNvSpPr/>
              <p:nvPr/>
            </p:nvSpPr>
            <p:spPr>
              <a:xfrm>
                <a:off x="4959709" y="2844384"/>
                <a:ext cx="493212" cy="1237225"/>
              </a:xfrm>
              <a:custGeom>
                <a:avLst/>
                <a:gdLst/>
                <a:ahLst/>
                <a:cxnLst/>
                <a:rect l="l" t="t" r="r" b="b"/>
                <a:pathLst>
                  <a:path w="23986" h="60169" extrusionOk="0">
                    <a:moveTo>
                      <a:pt x="8210" y="1"/>
                    </a:moveTo>
                    <a:lnTo>
                      <a:pt x="2708" y="52463"/>
                    </a:lnTo>
                    <a:cubicBezTo>
                      <a:pt x="1" y="57652"/>
                      <a:pt x="4467" y="58107"/>
                      <a:pt x="6116" y="58107"/>
                    </a:cubicBezTo>
                    <a:cubicBezTo>
                      <a:pt x="6467" y="58107"/>
                      <a:pt x="6690" y="58087"/>
                      <a:pt x="6690" y="58087"/>
                    </a:cubicBezTo>
                    <a:cubicBezTo>
                      <a:pt x="6690" y="58087"/>
                      <a:pt x="13263" y="60169"/>
                      <a:pt x="16444" y="60169"/>
                    </a:cubicBezTo>
                    <a:cubicBezTo>
                      <a:pt x="17384" y="60169"/>
                      <a:pt x="18029" y="59987"/>
                      <a:pt x="18119" y="59515"/>
                    </a:cubicBezTo>
                    <a:cubicBezTo>
                      <a:pt x="18484" y="57479"/>
                      <a:pt x="9334" y="51855"/>
                      <a:pt x="9334" y="51855"/>
                    </a:cubicBezTo>
                    <a:cubicBezTo>
                      <a:pt x="13651" y="38208"/>
                      <a:pt x="23985" y="548"/>
                      <a:pt x="23985" y="548"/>
                    </a:cubicBezTo>
                    <a:lnTo>
                      <a:pt x="8210" y="1"/>
                    </a:ln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46"/>
              <p:cNvSpPr/>
              <p:nvPr/>
            </p:nvSpPr>
            <p:spPr>
              <a:xfrm>
                <a:off x="5057892" y="2844384"/>
                <a:ext cx="395026" cy="706918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34379" extrusionOk="0">
                    <a:moveTo>
                      <a:pt x="3435" y="1"/>
                    </a:moveTo>
                    <a:lnTo>
                      <a:pt x="0" y="32372"/>
                    </a:lnTo>
                    <a:cubicBezTo>
                      <a:pt x="3283" y="33010"/>
                      <a:pt x="6505" y="33618"/>
                      <a:pt x="9727" y="34378"/>
                    </a:cubicBezTo>
                    <a:cubicBezTo>
                      <a:pt x="14225" y="18724"/>
                      <a:pt x="19210" y="548"/>
                      <a:pt x="19210" y="548"/>
                    </a:cubicBezTo>
                    <a:lnTo>
                      <a:pt x="3435" y="1"/>
                    </a:ln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46"/>
              <p:cNvSpPr/>
              <p:nvPr/>
            </p:nvSpPr>
            <p:spPr>
              <a:xfrm>
                <a:off x="5659122" y="3982485"/>
                <a:ext cx="96906" cy="82534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014" extrusionOk="0">
                    <a:moveTo>
                      <a:pt x="669" y="1"/>
                    </a:moveTo>
                    <a:cubicBezTo>
                      <a:pt x="153" y="1186"/>
                      <a:pt x="1" y="2615"/>
                      <a:pt x="244" y="4013"/>
                    </a:cubicBezTo>
                    <a:cubicBezTo>
                      <a:pt x="4560" y="3527"/>
                      <a:pt x="4712" y="3041"/>
                      <a:pt x="4712" y="3041"/>
                    </a:cubicBezTo>
                    <a:cubicBezTo>
                      <a:pt x="4712" y="3041"/>
                      <a:pt x="3739" y="1551"/>
                      <a:pt x="6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46"/>
              <p:cNvSpPr/>
              <p:nvPr/>
            </p:nvSpPr>
            <p:spPr>
              <a:xfrm>
                <a:off x="5395374" y="3948743"/>
                <a:ext cx="277517" cy="127213"/>
              </a:xfrm>
              <a:custGeom>
                <a:avLst/>
                <a:gdLst/>
                <a:ahLst/>
                <a:cxnLst/>
                <a:rect l="l" t="t" r="r" b="b"/>
                <a:pathLst>
                  <a:path w="13497" h="6187" extrusionOk="0">
                    <a:moveTo>
                      <a:pt x="9363" y="1"/>
                    </a:moveTo>
                    <a:cubicBezTo>
                      <a:pt x="9363" y="1"/>
                      <a:pt x="6997" y="1393"/>
                      <a:pt x="4199" y="1393"/>
                    </a:cubicBezTo>
                    <a:cubicBezTo>
                      <a:pt x="3010" y="1393"/>
                      <a:pt x="1744" y="1142"/>
                      <a:pt x="548" y="426"/>
                    </a:cubicBezTo>
                    <a:lnTo>
                      <a:pt x="548" y="426"/>
                    </a:lnTo>
                    <a:cubicBezTo>
                      <a:pt x="578" y="548"/>
                      <a:pt x="1" y="1946"/>
                      <a:pt x="92" y="4286"/>
                    </a:cubicBezTo>
                    <a:cubicBezTo>
                      <a:pt x="92" y="4286"/>
                      <a:pt x="353" y="6187"/>
                      <a:pt x="6251" y="6187"/>
                    </a:cubicBezTo>
                    <a:cubicBezTo>
                      <a:pt x="7025" y="6187"/>
                      <a:pt x="7896" y="6154"/>
                      <a:pt x="8876" y="6080"/>
                    </a:cubicBezTo>
                    <a:cubicBezTo>
                      <a:pt x="10609" y="5928"/>
                      <a:pt x="11977" y="5806"/>
                      <a:pt x="13071" y="5654"/>
                    </a:cubicBezTo>
                    <a:cubicBezTo>
                      <a:pt x="12797" y="4256"/>
                      <a:pt x="12949" y="2797"/>
                      <a:pt x="13496" y="1581"/>
                    </a:cubicBezTo>
                    <a:cubicBezTo>
                      <a:pt x="12402" y="1064"/>
                      <a:pt x="11034" y="487"/>
                      <a:pt x="9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46"/>
              <p:cNvSpPr/>
              <p:nvPr/>
            </p:nvSpPr>
            <p:spPr>
              <a:xfrm>
                <a:off x="5397245" y="4036871"/>
                <a:ext cx="360647" cy="48772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237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" y="456"/>
                      <a:pt x="62" y="973"/>
                      <a:pt x="153" y="1459"/>
                    </a:cubicBezTo>
                    <a:cubicBezTo>
                      <a:pt x="153" y="1459"/>
                      <a:pt x="2585" y="2371"/>
                      <a:pt x="9180" y="2371"/>
                    </a:cubicBezTo>
                    <a:cubicBezTo>
                      <a:pt x="16567" y="2371"/>
                      <a:pt x="17509" y="1338"/>
                      <a:pt x="17509" y="1338"/>
                    </a:cubicBezTo>
                    <a:cubicBezTo>
                      <a:pt x="17509" y="1338"/>
                      <a:pt x="17539" y="973"/>
                      <a:pt x="17387" y="365"/>
                    </a:cubicBezTo>
                    <a:cubicBezTo>
                      <a:pt x="14434" y="1011"/>
                      <a:pt x="11700" y="1254"/>
                      <a:pt x="9262" y="1254"/>
                    </a:cubicBezTo>
                    <a:cubicBezTo>
                      <a:pt x="5274" y="1254"/>
                      <a:pt x="2076" y="60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46"/>
              <p:cNvSpPr/>
              <p:nvPr/>
            </p:nvSpPr>
            <p:spPr>
              <a:xfrm>
                <a:off x="5607244" y="3963486"/>
                <a:ext cx="31274" cy="62774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3053" extrusionOk="0">
                    <a:moveTo>
                      <a:pt x="1378" y="1"/>
                    </a:moveTo>
                    <a:cubicBezTo>
                      <a:pt x="1361" y="1"/>
                      <a:pt x="1347" y="4"/>
                      <a:pt x="1338" y="13"/>
                    </a:cubicBezTo>
                    <a:cubicBezTo>
                      <a:pt x="1308" y="44"/>
                      <a:pt x="1" y="955"/>
                      <a:pt x="153" y="2931"/>
                    </a:cubicBezTo>
                    <a:cubicBezTo>
                      <a:pt x="153" y="3022"/>
                      <a:pt x="244" y="3053"/>
                      <a:pt x="274" y="3053"/>
                    </a:cubicBezTo>
                    <a:cubicBezTo>
                      <a:pt x="335" y="3053"/>
                      <a:pt x="396" y="2961"/>
                      <a:pt x="335" y="2931"/>
                    </a:cubicBezTo>
                    <a:cubicBezTo>
                      <a:pt x="183" y="1077"/>
                      <a:pt x="1460" y="195"/>
                      <a:pt x="1460" y="195"/>
                    </a:cubicBezTo>
                    <a:cubicBezTo>
                      <a:pt x="1490" y="165"/>
                      <a:pt x="1521" y="74"/>
                      <a:pt x="1490" y="44"/>
                    </a:cubicBezTo>
                    <a:cubicBezTo>
                      <a:pt x="1469" y="22"/>
                      <a:pt x="1417" y="1"/>
                      <a:pt x="13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46"/>
              <p:cNvSpPr/>
              <p:nvPr/>
            </p:nvSpPr>
            <p:spPr>
              <a:xfrm>
                <a:off x="5581007" y="3952259"/>
                <a:ext cx="28149" cy="62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3022" extrusionOk="0">
                    <a:moveTo>
                      <a:pt x="1204" y="0"/>
                    </a:moveTo>
                    <a:cubicBezTo>
                      <a:pt x="1188" y="0"/>
                      <a:pt x="1172" y="4"/>
                      <a:pt x="1155" y="12"/>
                    </a:cubicBezTo>
                    <a:cubicBezTo>
                      <a:pt x="1095" y="12"/>
                      <a:pt x="0" y="833"/>
                      <a:pt x="0" y="2900"/>
                    </a:cubicBezTo>
                    <a:cubicBezTo>
                      <a:pt x="0" y="2991"/>
                      <a:pt x="31" y="3021"/>
                      <a:pt x="91" y="3021"/>
                    </a:cubicBezTo>
                    <a:cubicBezTo>
                      <a:pt x="152" y="3021"/>
                      <a:pt x="213" y="2991"/>
                      <a:pt x="213" y="2930"/>
                    </a:cubicBezTo>
                    <a:cubicBezTo>
                      <a:pt x="213" y="954"/>
                      <a:pt x="1277" y="194"/>
                      <a:pt x="1277" y="194"/>
                    </a:cubicBezTo>
                    <a:cubicBezTo>
                      <a:pt x="1368" y="164"/>
                      <a:pt x="1368" y="103"/>
                      <a:pt x="1307" y="73"/>
                    </a:cubicBezTo>
                    <a:cubicBezTo>
                      <a:pt x="1285" y="28"/>
                      <a:pt x="1246" y="0"/>
                      <a:pt x="12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46"/>
              <p:cNvSpPr/>
              <p:nvPr/>
            </p:nvSpPr>
            <p:spPr>
              <a:xfrm>
                <a:off x="5577244" y="3916255"/>
                <a:ext cx="31274" cy="5376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2615" extrusionOk="0">
                    <a:moveTo>
                      <a:pt x="822" y="213"/>
                    </a:moveTo>
                    <a:cubicBezTo>
                      <a:pt x="943" y="213"/>
                      <a:pt x="1004" y="243"/>
                      <a:pt x="1065" y="334"/>
                    </a:cubicBezTo>
                    <a:cubicBezTo>
                      <a:pt x="1308" y="669"/>
                      <a:pt x="1034" y="1611"/>
                      <a:pt x="852" y="2189"/>
                    </a:cubicBezTo>
                    <a:cubicBezTo>
                      <a:pt x="670" y="1581"/>
                      <a:pt x="396" y="608"/>
                      <a:pt x="639" y="304"/>
                    </a:cubicBezTo>
                    <a:cubicBezTo>
                      <a:pt x="670" y="243"/>
                      <a:pt x="730" y="213"/>
                      <a:pt x="822" y="213"/>
                    </a:cubicBezTo>
                    <a:close/>
                    <a:moveTo>
                      <a:pt x="761" y="0"/>
                    </a:moveTo>
                    <a:cubicBezTo>
                      <a:pt x="609" y="0"/>
                      <a:pt x="457" y="61"/>
                      <a:pt x="396" y="182"/>
                    </a:cubicBezTo>
                    <a:cubicBezTo>
                      <a:pt x="1" y="699"/>
                      <a:pt x="639" y="2341"/>
                      <a:pt x="700" y="2523"/>
                    </a:cubicBezTo>
                    <a:cubicBezTo>
                      <a:pt x="730" y="2584"/>
                      <a:pt x="791" y="2614"/>
                      <a:pt x="822" y="2614"/>
                    </a:cubicBezTo>
                    <a:cubicBezTo>
                      <a:pt x="882" y="2614"/>
                      <a:pt x="943" y="2584"/>
                      <a:pt x="852" y="2523"/>
                    </a:cubicBezTo>
                    <a:cubicBezTo>
                      <a:pt x="913" y="2371"/>
                      <a:pt x="1521" y="790"/>
                      <a:pt x="1156" y="213"/>
                    </a:cubicBezTo>
                    <a:cubicBezTo>
                      <a:pt x="1065" y="61"/>
                      <a:pt x="913" y="0"/>
                      <a:pt x="7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46"/>
              <p:cNvSpPr/>
              <p:nvPr/>
            </p:nvSpPr>
            <p:spPr>
              <a:xfrm>
                <a:off x="5551007" y="3939366"/>
                <a:ext cx="45009" cy="31274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1521" extrusionOk="0">
                    <a:moveTo>
                      <a:pt x="547" y="183"/>
                    </a:moveTo>
                    <a:cubicBezTo>
                      <a:pt x="912" y="183"/>
                      <a:pt x="1520" y="852"/>
                      <a:pt x="1915" y="1308"/>
                    </a:cubicBezTo>
                    <a:cubicBezTo>
                      <a:pt x="1368" y="1217"/>
                      <a:pt x="487" y="1034"/>
                      <a:pt x="304" y="700"/>
                    </a:cubicBezTo>
                    <a:cubicBezTo>
                      <a:pt x="243" y="609"/>
                      <a:pt x="274" y="487"/>
                      <a:pt x="304" y="396"/>
                    </a:cubicBezTo>
                    <a:cubicBezTo>
                      <a:pt x="335" y="244"/>
                      <a:pt x="456" y="183"/>
                      <a:pt x="547" y="183"/>
                    </a:cubicBezTo>
                    <a:close/>
                    <a:moveTo>
                      <a:pt x="456" y="1"/>
                    </a:moveTo>
                    <a:cubicBezTo>
                      <a:pt x="335" y="31"/>
                      <a:pt x="183" y="92"/>
                      <a:pt x="61" y="305"/>
                    </a:cubicBezTo>
                    <a:cubicBezTo>
                      <a:pt x="0" y="457"/>
                      <a:pt x="0" y="639"/>
                      <a:pt x="61" y="791"/>
                    </a:cubicBezTo>
                    <a:cubicBezTo>
                      <a:pt x="395" y="1368"/>
                      <a:pt x="1915" y="1520"/>
                      <a:pt x="2098" y="1520"/>
                    </a:cubicBezTo>
                    <a:cubicBezTo>
                      <a:pt x="2158" y="1520"/>
                      <a:pt x="2158" y="1490"/>
                      <a:pt x="2158" y="1460"/>
                    </a:cubicBezTo>
                    <a:cubicBezTo>
                      <a:pt x="2189" y="1399"/>
                      <a:pt x="2189" y="1368"/>
                      <a:pt x="2158" y="1338"/>
                    </a:cubicBezTo>
                    <a:cubicBezTo>
                      <a:pt x="2037" y="1217"/>
                      <a:pt x="1125" y="1"/>
                      <a:pt x="4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46"/>
              <p:cNvSpPr/>
              <p:nvPr/>
            </p:nvSpPr>
            <p:spPr>
              <a:xfrm>
                <a:off x="4991004" y="3908112"/>
                <a:ext cx="283768" cy="155650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7570" extrusionOk="0">
                    <a:moveTo>
                      <a:pt x="1277" y="1"/>
                    </a:moveTo>
                    <a:cubicBezTo>
                      <a:pt x="1277" y="153"/>
                      <a:pt x="487" y="1399"/>
                      <a:pt x="122" y="3740"/>
                    </a:cubicBezTo>
                    <a:cubicBezTo>
                      <a:pt x="122" y="3740"/>
                      <a:pt x="1" y="6202"/>
                      <a:pt x="8390" y="7144"/>
                    </a:cubicBezTo>
                    <a:cubicBezTo>
                      <a:pt x="10092" y="7387"/>
                      <a:pt x="11521" y="7478"/>
                      <a:pt x="12615" y="7569"/>
                    </a:cubicBezTo>
                    <a:cubicBezTo>
                      <a:pt x="12615" y="6110"/>
                      <a:pt x="13040" y="4712"/>
                      <a:pt x="13800" y="3648"/>
                    </a:cubicBezTo>
                    <a:cubicBezTo>
                      <a:pt x="12797" y="2919"/>
                      <a:pt x="11581" y="2098"/>
                      <a:pt x="10031" y="1308"/>
                    </a:cubicBezTo>
                    <a:cubicBezTo>
                      <a:pt x="10031" y="1308"/>
                      <a:pt x="8509" y="1836"/>
                      <a:pt x="6557" y="1836"/>
                    </a:cubicBezTo>
                    <a:cubicBezTo>
                      <a:pt x="4882" y="1836"/>
                      <a:pt x="2892" y="1447"/>
                      <a:pt x="1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46"/>
              <p:cNvSpPr/>
              <p:nvPr/>
            </p:nvSpPr>
            <p:spPr>
              <a:xfrm>
                <a:off x="4991004" y="3985610"/>
                <a:ext cx="353142" cy="100299"/>
              </a:xfrm>
              <a:custGeom>
                <a:avLst/>
                <a:gdLst/>
                <a:ahLst/>
                <a:cxnLst/>
                <a:rect l="l" t="t" r="r" b="b"/>
                <a:pathLst>
                  <a:path w="17175" h="4878" extrusionOk="0">
                    <a:moveTo>
                      <a:pt x="122" y="1"/>
                    </a:moveTo>
                    <a:cubicBezTo>
                      <a:pt x="31" y="457"/>
                      <a:pt x="1" y="943"/>
                      <a:pt x="1" y="1430"/>
                    </a:cubicBezTo>
                    <a:cubicBezTo>
                      <a:pt x="1" y="1430"/>
                      <a:pt x="2189" y="2797"/>
                      <a:pt x="8694" y="4074"/>
                    </a:cubicBezTo>
                    <a:cubicBezTo>
                      <a:pt x="11970" y="4705"/>
                      <a:pt x="13991" y="4878"/>
                      <a:pt x="15223" y="4878"/>
                    </a:cubicBezTo>
                    <a:cubicBezTo>
                      <a:pt x="16723" y="4878"/>
                      <a:pt x="17053" y="4621"/>
                      <a:pt x="17053" y="4621"/>
                    </a:cubicBezTo>
                    <a:cubicBezTo>
                      <a:pt x="17053" y="4621"/>
                      <a:pt x="17174" y="4256"/>
                      <a:pt x="17144" y="3648"/>
                    </a:cubicBezTo>
                    <a:lnTo>
                      <a:pt x="17144" y="3648"/>
                    </a:lnTo>
                    <a:cubicBezTo>
                      <a:pt x="16888" y="3653"/>
                      <a:pt x="16634" y="3656"/>
                      <a:pt x="16382" y="3656"/>
                    </a:cubicBezTo>
                    <a:cubicBezTo>
                      <a:pt x="8744" y="3656"/>
                      <a:pt x="3094" y="1472"/>
                      <a:pt x="1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46"/>
              <p:cNvSpPr/>
              <p:nvPr/>
            </p:nvSpPr>
            <p:spPr>
              <a:xfrm>
                <a:off x="5204766" y="3958510"/>
                <a:ext cx="40013" cy="56503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748" extrusionOk="0">
                    <a:moveTo>
                      <a:pt x="1795" y="1"/>
                    </a:moveTo>
                    <a:cubicBezTo>
                      <a:pt x="1782" y="1"/>
                      <a:pt x="1771" y="4"/>
                      <a:pt x="1763" y="12"/>
                    </a:cubicBezTo>
                    <a:cubicBezTo>
                      <a:pt x="1672" y="12"/>
                      <a:pt x="243" y="681"/>
                      <a:pt x="0" y="2656"/>
                    </a:cubicBezTo>
                    <a:cubicBezTo>
                      <a:pt x="0" y="2687"/>
                      <a:pt x="61" y="2748"/>
                      <a:pt x="91" y="2748"/>
                    </a:cubicBezTo>
                    <a:cubicBezTo>
                      <a:pt x="152" y="2748"/>
                      <a:pt x="213" y="2717"/>
                      <a:pt x="243" y="2717"/>
                    </a:cubicBezTo>
                    <a:cubicBezTo>
                      <a:pt x="426" y="863"/>
                      <a:pt x="1824" y="255"/>
                      <a:pt x="1824" y="255"/>
                    </a:cubicBezTo>
                    <a:cubicBezTo>
                      <a:pt x="1915" y="225"/>
                      <a:pt x="1945" y="134"/>
                      <a:pt x="1915" y="103"/>
                    </a:cubicBezTo>
                    <a:cubicBezTo>
                      <a:pt x="1892" y="35"/>
                      <a:pt x="1835" y="1"/>
                      <a:pt x="1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46"/>
              <p:cNvSpPr/>
              <p:nvPr/>
            </p:nvSpPr>
            <p:spPr>
              <a:xfrm>
                <a:off x="5176637" y="3942266"/>
                <a:ext cx="40013" cy="56503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2748" extrusionOk="0">
                    <a:moveTo>
                      <a:pt x="1795" y="0"/>
                    </a:moveTo>
                    <a:cubicBezTo>
                      <a:pt x="1782" y="0"/>
                      <a:pt x="1771" y="4"/>
                      <a:pt x="1763" y="12"/>
                    </a:cubicBezTo>
                    <a:cubicBezTo>
                      <a:pt x="1672" y="12"/>
                      <a:pt x="426" y="589"/>
                      <a:pt x="61" y="2626"/>
                    </a:cubicBezTo>
                    <a:cubicBezTo>
                      <a:pt x="0" y="2686"/>
                      <a:pt x="61" y="2747"/>
                      <a:pt x="122" y="2747"/>
                    </a:cubicBezTo>
                    <a:cubicBezTo>
                      <a:pt x="213" y="2747"/>
                      <a:pt x="243" y="2717"/>
                      <a:pt x="274" y="2717"/>
                    </a:cubicBezTo>
                    <a:cubicBezTo>
                      <a:pt x="669" y="772"/>
                      <a:pt x="1824" y="255"/>
                      <a:pt x="1824" y="255"/>
                    </a:cubicBezTo>
                    <a:cubicBezTo>
                      <a:pt x="1915" y="194"/>
                      <a:pt x="1946" y="133"/>
                      <a:pt x="1915" y="103"/>
                    </a:cubicBezTo>
                    <a:cubicBezTo>
                      <a:pt x="1892" y="34"/>
                      <a:pt x="1835" y="0"/>
                      <a:pt x="1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46"/>
              <p:cNvSpPr/>
              <p:nvPr/>
            </p:nvSpPr>
            <p:spPr>
              <a:xfrm>
                <a:off x="5191627" y="3904144"/>
                <a:ext cx="30657" cy="52740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2565" extrusionOk="0">
                    <a:moveTo>
                      <a:pt x="791" y="194"/>
                    </a:moveTo>
                    <a:cubicBezTo>
                      <a:pt x="913" y="224"/>
                      <a:pt x="1004" y="285"/>
                      <a:pt x="1034" y="346"/>
                    </a:cubicBezTo>
                    <a:cubicBezTo>
                      <a:pt x="1186" y="741"/>
                      <a:pt x="761" y="1592"/>
                      <a:pt x="457" y="2139"/>
                    </a:cubicBezTo>
                    <a:cubicBezTo>
                      <a:pt x="396" y="1531"/>
                      <a:pt x="305" y="498"/>
                      <a:pt x="609" y="224"/>
                    </a:cubicBezTo>
                    <a:cubicBezTo>
                      <a:pt x="639" y="194"/>
                      <a:pt x="730" y="194"/>
                      <a:pt x="791" y="194"/>
                    </a:cubicBezTo>
                    <a:close/>
                    <a:moveTo>
                      <a:pt x="775" y="1"/>
                    </a:moveTo>
                    <a:cubicBezTo>
                      <a:pt x="660" y="1"/>
                      <a:pt x="550" y="40"/>
                      <a:pt x="457" y="133"/>
                    </a:cubicBezTo>
                    <a:cubicBezTo>
                      <a:pt x="1" y="528"/>
                      <a:pt x="274" y="2291"/>
                      <a:pt x="305" y="2474"/>
                    </a:cubicBezTo>
                    <a:cubicBezTo>
                      <a:pt x="305" y="2504"/>
                      <a:pt x="335" y="2565"/>
                      <a:pt x="365" y="2565"/>
                    </a:cubicBezTo>
                    <a:cubicBezTo>
                      <a:pt x="426" y="2565"/>
                      <a:pt x="457" y="2565"/>
                      <a:pt x="487" y="2504"/>
                    </a:cubicBezTo>
                    <a:cubicBezTo>
                      <a:pt x="578" y="2322"/>
                      <a:pt x="1490" y="923"/>
                      <a:pt x="1217" y="285"/>
                    </a:cubicBezTo>
                    <a:cubicBezTo>
                      <a:pt x="1125" y="164"/>
                      <a:pt x="1034" y="42"/>
                      <a:pt x="882" y="12"/>
                    </a:cubicBezTo>
                    <a:cubicBezTo>
                      <a:pt x="846" y="4"/>
                      <a:pt x="81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46"/>
              <p:cNvSpPr/>
              <p:nvPr/>
            </p:nvSpPr>
            <p:spPr>
              <a:xfrm>
                <a:off x="5160372" y="3919997"/>
                <a:ext cx="41287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825" extrusionOk="0">
                    <a:moveTo>
                      <a:pt x="578" y="213"/>
                    </a:moveTo>
                    <a:cubicBezTo>
                      <a:pt x="943" y="304"/>
                      <a:pt x="1460" y="1064"/>
                      <a:pt x="1673" y="1520"/>
                    </a:cubicBezTo>
                    <a:cubicBezTo>
                      <a:pt x="1186" y="1368"/>
                      <a:pt x="335" y="1034"/>
                      <a:pt x="244" y="639"/>
                    </a:cubicBezTo>
                    <a:cubicBezTo>
                      <a:pt x="183" y="517"/>
                      <a:pt x="244" y="456"/>
                      <a:pt x="305" y="335"/>
                    </a:cubicBezTo>
                    <a:cubicBezTo>
                      <a:pt x="366" y="213"/>
                      <a:pt x="487" y="213"/>
                      <a:pt x="578" y="213"/>
                    </a:cubicBezTo>
                    <a:close/>
                    <a:moveTo>
                      <a:pt x="578" y="0"/>
                    </a:moveTo>
                    <a:cubicBezTo>
                      <a:pt x="457" y="0"/>
                      <a:pt x="305" y="31"/>
                      <a:pt x="153" y="213"/>
                    </a:cubicBezTo>
                    <a:cubicBezTo>
                      <a:pt x="1" y="365"/>
                      <a:pt x="1" y="578"/>
                      <a:pt x="31" y="730"/>
                    </a:cubicBezTo>
                    <a:cubicBezTo>
                      <a:pt x="275" y="1368"/>
                      <a:pt x="1703" y="1763"/>
                      <a:pt x="1885" y="1824"/>
                    </a:cubicBezTo>
                    <a:cubicBezTo>
                      <a:pt x="1946" y="1824"/>
                      <a:pt x="1977" y="1794"/>
                      <a:pt x="2007" y="1733"/>
                    </a:cubicBezTo>
                    <a:lnTo>
                      <a:pt x="2007" y="1642"/>
                    </a:lnTo>
                    <a:cubicBezTo>
                      <a:pt x="1946" y="1459"/>
                      <a:pt x="1247" y="122"/>
                      <a:pt x="6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46"/>
              <p:cNvSpPr/>
              <p:nvPr/>
            </p:nvSpPr>
            <p:spPr>
              <a:xfrm>
                <a:off x="5031018" y="2336896"/>
                <a:ext cx="594986" cy="499992"/>
              </a:xfrm>
              <a:custGeom>
                <a:avLst/>
                <a:gdLst/>
                <a:ahLst/>
                <a:cxnLst/>
                <a:rect l="l" t="t" r="r" b="b"/>
                <a:pathLst>
                  <a:path w="28937" h="24317" extrusionOk="0">
                    <a:moveTo>
                      <a:pt x="22371" y="0"/>
                    </a:moveTo>
                    <a:lnTo>
                      <a:pt x="22371" y="92"/>
                    </a:lnTo>
                    <a:lnTo>
                      <a:pt x="15259" y="335"/>
                    </a:lnTo>
                    <a:lnTo>
                      <a:pt x="10274" y="608"/>
                    </a:lnTo>
                    <a:lnTo>
                      <a:pt x="5319" y="1368"/>
                    </a:lnTo>
                    <a:cubicBezTo>
                      <a:pt x="5319" y="1368"/>
                      <a:pt x="1155" y="1976"/>
                      <a:pt x="821" y="4043"/>
                    </a:cubicBezTo>
                    <a:cubicBezTo>
                      <a:pt x="0" y="8998"/>
                      <a:pt x="2462" y="24317"/>
                      <a:pt x="2462" y="24317"/>
                    </a:cubicBezTo>
                    <a:lnTo>
                      <a:pt x="28937" y="24135"/>
                    </a:lnTo>
                    <a:cubicBezTo>
                      <a:pt x="28937" y="24135"/>
                      <a:pt x="28663" y="8450"/>
                      <a:pt x="22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46"/>
              <p:cNvSpPr/>
              <p:nvPr/>
            </p:nvSpPr>
            <p:spPr>
              <a:xfrm>
                <a:off x="5626634" y="2576895"/>
                <a:ext cx="21" cy="9397"/>
              </a:xfrm>
              <a:custGeom>
                <a:avLst/>
                <a:gdLst/>
                <a:ahLst/>
                <a:cxnLst/>
                <a:rect l="l" t="t" r="r" b="b"/>
                <a:pathLst>
                  <a:path w="1" h="457" extrusionOk="0">
                    <a:moveTo>
                      <a:pt x="0" y="456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75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46"/>
              <p:cNvSpPr/>
              <p:nvPr/>
            </p:nvSpPr>
            <p:spPr>
              <a:xfrm>
                <a:off x="5194752" y="2342510"/>
                <a:ext cx="244393" cy="93986"/>
              </a:xfrm>
              <a:custGeom>
                <a:avLst/>
                <a:gdLst/>
                <a:ahLst/>
                <a:cxnLst/>
                <a:rect l="l" t="t" r="r" b="b"/>
                <a:pathLst>
                  <a:path w="11886" h="4571" extrusionOk="0">
                    <a:moveTo>
                      <a:pt x="10335" y="1"/>
                    </a:moveTo>
                    <a:cubicBezTo>
                      <a:pt x="9089" y="1"/>
                      <a:pt x="7417" y="1"/>
                      <a:pt x="6019" y="31"/>
                    </a:cubicBezTo>
                    <a:cubicBezTo>
                      <a:pt x="4408" y="92"/>
                      <a:pt x="2402" y="305"/>
                      <a:pt x="1065" y="487"/>
                    </a:cubicBezTo>
                    <a:cubicBezTo>
                      <a:pt x="335" y="578"/>
                      <a:pt x="1" y="1460"/>
                      <a:pt x="487" y="1977"/>
                    </a:cubicBezTo>
                    <a:cubicBezTo>
                      <a:pt x="1473" y="3108"/>
                      <a:pt x="3317" y="4571"/>
                      <a:pt x="6203" y="4571"/>
                    </a:cubicBezTo>
                    <a:cubicBezTo>
                      <a:pt x="6342" y="4571"/>
                      <a:pt x="6483" y="4567"/>
                      <a:pt x="6627" y="4560"/>
                    </a:cubicBezTo>
                    <a:cubicBezTo>
                      <a:pt x="9271" y="4408"/>
                      <a:pt x="10670" y="3071"/>
                      <a:pt x="11399" y="1916"/>
                    </a:cubicBezTo>
                    <a:cubicBezTo>
                      <a:pt x="11885" y="1065"/>
                      <a:pt x="11278" y="1"/>
                      <a:pt x="103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46"/>
              <p:cNvSpPr/>
              <p:nvPr/>
            </p:nvSpPr>
            <p:spPr>
              <a:xfrm>
                <a:off x="5007269" y="2338089"/>
                <a:ext cx="670610" cy="1078631"/>
              </a:xfrm>
              <a:custGeom>
                <a:avLst/>
                <a:gdLst/>
                <a:ahLst/>
                <a:cxnLst/>
                <a:rect l="l" t="t" r="r" b="b"/>
                <a:pathLst>
                  <a:path w="32615" h="52459" extrusionOk="0">
                    <a:moveTo>
                      <a:pt x="22248" y="1"/>
                    </a:moveTo>
                    <a:cubicBezTo>
                      <a:pt x="21270" y="1"/>
                      <a:pt x="20000" y="307"/>
                      <a:pt x="20000" y="307"/>
                    </a:cubicBezTo>
                    <a:cubicBezTo>
                      <a:pt x="20365" y="1888"/>
                      <a:pt x="21581" y="8848"/>
                      <a:pt x="21581" y="8848"/>
                    </a:cubicBezTo>
                    <a:cubicBezTo>
                      <a:pt x="19028" y="8970"/>
                      <a:pt x="11064" y="9426"/>
                      <a:pt x="11064" y="9426"/>
                    </a:cubicBezTo>
                    <a:cubicBezTo>
                      <a:pt x="10942" y="5930"/>
                      <a:pt x="9970" y="672"/>
                      <a:pt x="9970" y="672"/>
                    </a:cubicBezTo>
                    <a:cubicBezTo>
                      <a:pt x="9648" y="591"/>
                      <a:pt x="9351" y="558"/>
                      <a:pt x="9079" y="558"/>
                    </a:cubicBezTo>
                    <a:cubicBezTo>
                      <a:pt x="7813" y="558"/>
                      <a:pt x="7113" y="1280"/>
                      <a:pt x="7113" y="1280"/>
                    </a:cubicBezTo>
                    <a:cubicBezTo>
                      <a:pt x="7721" y="3043"/>
                      <a:pt x="8207" y="10247"/>
                      <a:pt x="8207" y="10247"/>
                    </a:cubicBezTo>
                    <a:cubicBezTo>
                      <a:pt x="7265" y="12557"/>
                      <a:pt x="3435" y="23286"/>
                      <a:pt x="3435" y="23286"/>
                    </a:cubicBezTo>
                    <a:lnTo>
                      <a:pt x="0" y="49457"/>
                    </a:lnTo>
                    <a:cubicBezTo>
                      <a:pt x="0" y="49457"/>
                      <a:pt x="7617" y="52458"/>
                      <a:pt x="16702" y="52458"/>
                    </a:cubicBezTo>
                    <a:cubicBezTo>
                      <a:pt x="21721" y="52458"/>
                      <a:pt x="27189" y="51542"/>
                      <a:pt x="32067" y="48697"/>
                    </a:cubicBezTo>
                    <a:cubicBezTo>
                      <a:pt x="32615" y="48393"/>
                      <a:pt x="30031" y="20551"/>
                      <a:pt x="30031" y="20551"/>
                    </a:cubicBezTo>
                    <a:cubicBezTo>
                      <a:pt x="29119" y="19639"/>
                      <a:pt x="24438" y="8909"/>
                      <a:pt x="24438" y="8909"/>
                    </a:cubicBezTo>
                    <a:cubicBezTo>
                      <a:pt x="24317" y="3256"/>
                      <a:pt x="22736" y="34"/>
                      <a:pt x="22736" y="34"/>
                    </a:cubicBezTo>
                    <a:cubicBezTo>
                      <a:pt x="22589" y="11"/>
                      <a:pt x="22423" y="1"/>
                      <a:pt x="222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46"/>
              <p:cNvSpPr/>
              <p:nvPr/>
            </p:nvSpPr>
            <p:spPr>
              <a:xfrm>
                <a:off x="5228515" y="2603769"/>
                <a:ext cx="245010" cy="135644"/>
              </a:xfrm>
              <a:custGeom>
                <a:avLst/>
                <a:gdLst/>
                <a:ahLst/>
                <a:cxnLst/>
                <a:rect l="l" t="t" r="r" b="b"/>
                <a:pathLst>
                  <a:path w="11916" h="6597" extrusionOk="0">
                    <a:moveTo>
                      <a:pt x="11824" y="152"/>
                    </a:moveTo>
                    <a:lnTo>
                      <a:pt x="11824" y="152"/>
                    </a:lnTo>
                    <a:cubicBezTo>
                      <a:pt x="11763" y="791"/>
                      <a:pt x="11520" y="6019"/>
                      <a:pt x="6535" y="6444"/>
                    </a:cubicBezTo>
                    <a:cubicBezTo>
                      <a:pt x="6362" y="6458"/>
                      <a:pt x="6193" y="6465"/>
                      <a:pt x="6029" y="6465"/>
                    </a:cubicBezTo>
                    <a:cubicBezTo>
                      <a:pt x="1465" y="6465"/>
                      <a:pt x="299" y="1343"/>
                      <a:pt x="152" y="639"/>
                    </a:cubicBezTo>
                    <a:cubicBezTo>
                      <a:pt x="942" y="608"/>
                      <a:pt x="7599" y="213"/>
                      <a:pt x="11824" y="152"/>
                    </a:cubicBezTo>
                    <a:close/>
                    <a:moveTo>
                      <a:pt x="11794" y="0"/>
                    </a:moveTo>
                    <a:cubicBezTo>
                      <a:pt x="7386" y="61"/>
                      <a:pt x="91" y="517"/>
                      <a:pt x="30" y="517"/>
                    </a:cubicBezTo>
                    <a:lnTo>
                      <a:pt x="0" y="547"/>
                    </a:lnTo>
                    <a:lnTo>
                      <a:pt x="0" y="608"/>
                    </a:lnTo>
                    <a:cubicBezTo>
                      <a:pt x="0" y="639"/>
                      <a:pt x="1034" y="6596"/>
                      <a:pt x="5988" y="6596"/>
                    </a:cubicBezTo>
                    <a:lnTo>
                      <a:pt x="6474" y="6596"/>
                    </a:lnTo>
                    <a:cubicBezTo>
                      <a:pt x="11915" y="6140"/>
                      <a:pt x="11885" y="122"/>
                      <a:pt x="11885" y="61"/>
                    </a:cubicBezTo>
                    <a:lnTo>
                      <a:pt x="11854" y="31"/>
                    </a:lnTo>
                    <a:cubicBezTo>
                      <a:pt x="11854" y="0"/>
                      <a:pt x="11854" y="0"/>
                      <a:pt x="11794" y="0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46"/>
              <p:cNvSpPr/>
              <p:nvPr/>
            </p:nvSpPr>
            <p:spPr>
              <a:xfrm>
                <a:off x="5079132" y="2940059"/>
                <a:ext cx="538133" cy="19965"/>
              </a:xfrm>
              <a:custGeom>
                <a:avLst/>
                <a:gdLst/>
                <a:ahLst/>
                <a:cxnLst/>
                <a:rect l="l" t="t" r="r" b="b"/>
                <a:pathLst>
                  <a:path w="26172" h="971" extrusionOk="0">
                    <a:moveTo>
                      <a:pt x="17789" y="1"/>
                    </a:moveTo>
                    <a:cubicBezTo>
                      <a:pt x="9815" y="1"/>
                      <a:pt x="220" y="819"/>
                      <a:pt x="92" y="819"/>
                    </a:cubicBezTo>
                    <a:cubicBezTo>
                      <a:pt x="31" y="819"/>
                      <a:pt x="1" y="849"/>
                      <a:pt x="1" y="880"/>
                    </a:cubicBezTo>
                    <a:cubicBezTo>
                      <a:pt x="1" y="910"/>
                      <a:pt x="31" y="971"/>
                      <a:pt x="92" y="971"/>
                    </a:cubicBezTo>
                    <a:cubicBezTo>
                      <a:pt x="221" y="971"/>
                      <a:pt x="9942" y="142"/>
                      <a:pt x="17935" y="142"/>
                    </a:cubicBezTo>
                    <a:cubicBezTo>
                      <a:pt x="21192" y="142"/>
                      <a:pt x="24162" y="280"/>
                      <a:pt x="26080" y="667"/>
                    </a:cubicBezTo>
                    <a:cubicBezTo>
                      <a:pt x="26088" y="675"/>
                      <a:pt x="26096" y="679"/>
                      <a:pt x="26104" y="679"/>
                    </a:cubicBezTo>
                    <a:cubicBezTo>
                      <a:pt x="26125" y="679"/>
                      <a:pt x="26141" y="651"/>
                      <a:pt x="26141" y="606"/>
                    </a:cubicBezTo>
                    <a:cubicBezTo>
                      <a:pt x="26171" y="576"/>
                      <a:pt x="26141" y="545"/>
                      <a:pt x="26110" y="545"/>
                    </a:cubicBezTo>
                    <a:cubicBezTo>
                      <a:pt x="24153" y="143"/>
                      <a:pt x="21111" y="1"/>
                      <a:pt x="17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46"/>
              <p:cNvSpPr/>
              <p:nvPr/>
            </p:nvSpPr>
            <p:spPr>
              <a:xfrm>
                <a:off x="5084766" y="2983054"/>
                <a:ext cx="538113" cy="19472"/>
              </a:xfrm>
              <a:custGeom>
                <a:avLst/>
                <a:gdLst/>
                <a:ahLst/>
                <a:cxnLst/>
                <a:rect l="l" t="t" r="r" b="b"/>
                <a:pathLst>
                  <a:path w="26171" h="947" extrusionOk="0">
                    <a:moveTo>
                      <a:pt x="17656" y="1"/>
                    </a:moveTo>
                    <a:cubicBezTo>
                      <a:pt x="9706" y="1"/>
                      <a:pt x="210" y="795"/>
                      <a:pt x="61" y="795"/>
                    </a:cubicBezTo>
                    <a:cubicBezTo>
                      <a:pt x="30" y="795"/>
                      <a:pt x="0" y="825"/>
                      <a:pt x="0" y="886"/>
                    </a:cubicBezTo>
                    <a:cubicBezTo>
                      <a:pt x="0" y="916"/>
                      <a:pt x="30" y="947"/>
                      <a:pt x="61" y="947"/>
                    </a:cubicBezTo>
                    <a:cubicBezTo>
                      <a:pt x="212" y="947"/>
                      <a:pt x="9923" y="118"/>
                      <a:pt x="17910" y="118"/>
                    </a:cubicBezTo>
                    <a:cubicBezTo>
                      <a:pt x="21164" y="118"/>
                      <a:pt x="24131" y="256"/>
                      <a:pt x="26049" y="643"/>
                    </a:cubicBezTo>
                    <a:cubicBezTo>
                      <a:pt x="26068" y="662"/>
                      <a:pt x="26084" y="669"/>
                      <a:pt x="26097" y="669"/>
                    </a:cubicBezTo>
                    <a:cubicBezTo>
                      <a:pt x="26126" y="669"/>
                      <a:pt x="26140" y="633"/>
                      <a:pt x="26140" y="612"/>
                    </a:cubicBezTo>
                    <a:cubicBezTo>
                      <a:pt x="26171" y="582"/>
                      <a:pt x="26140" y="552"/>
                      <a:pt x="26110" y="552"/>
                    </a:cubicBezTo>
                    <a:cubicBezTo>
                      <a:pt x="24126" y="144"/>
                      <a:pt x="21030" y="1"/>
                      <a:pt x="17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46"/>
              <p:cNvSpPr/>
              <p:nvPr/>
            </p:nvSpPr>
            <p:spPr>
              <a:xfrm>
                <a:off x="5343497" y="2944377"/>
                <a:ext cx="11288" cy="22377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10883" extrusionOk="0">
                    <a:moveTo>
                      <a:pt x="62" y="1"/>
                    </a:moveTo>
                    <a:cubicBezTo>
                      <a:pt x="31" y="1"/>
                      <a:pt x="1" y="31"/>
                      <a:pt x="1" y="62"/>
                    </a:cubicBezTo>
                    <a:lnTo>
                      <a:pt x="396" y="10822"/>
                    </a:lnTo>
                    <a:cubicBezTo>
                      <a:pt x="396" y="10852"/>
                      <a:pt x="457" y="10883"/>
                      <a:pt x="487" y="10883"/>
                    </a:cubicBezTo>
                    <a:cubicBezTo>
                      <a:pt x="518" y="10883"/>
                      <a:pt x="548" y="10852"/>
                      <a:pt x="548" y="10822"/>
                    </a:cubicBezTo>
                    <a:lnTo>
                      <a:pt x="153" y="62"/>
                    </a:lnTo>
                    <a:cubicBezTo>
                      <a:pt x="153" y="31"/>
                      <a:pt x="92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46"/>
              <p:cNvSpPr/>
              <p:nvPr/>
            </p:nvSpPr>
            <p:spPr>
              <a:xfrm>
                <a:off x="5351639" y="2942506"/>
                <a:ext cx="48134" cy="198150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9637" extrusionOk="0">
                    <a:moveTo>
                      <a:pt x="1915" y="1"/>
                    </a:moveTo>
                    <a:cubicBezTo>
                      <a:pt x="1885" y="1"/>
                      <a:pt x="1824" y="31"/>
                      <a:pt x="1824" y="92"/>
                    </a:cubicBezTo>
                    <a:cubicBezTo>
                      <a:pt x="1824" y="122"/>
                      <a:pt x="2189" y="4894"/>
                      <a:pt x="2097" y="7235"/>
                    </a:cubicBezTo>
                    <a:cubicBezTo>
                      <a:pt x="2037" y="9454"/>
                      <a:pt x="152" y="9515"/>
                      <a:pt x="91" y="9515"/>
                    </a:cubicBezTo>
                    <a:cubicBezTo>
                      <a:pt x="61" y="9515"/>
                      <a:pt x="0" y="9545"/>
                      <a:pt x="0" y="9575"/>
                    </a:cubicBezTo>
                    <a:cubicBezTo>
                      <a:pt x="0" y="9606"/>
                      <a:pt x="61" y="9636"/>
                      <a:pt x="91" y="9636"/>
                    </a:cubicBezTo>
                    <a:cubicBezTo>
                      <a:pt x="122" y="9636"/>
                      <a:pt x="2189" y="9636"/>
                      <a:pt x="2249" y="7265"/>
                    </a:cubicBezTo>
                    <a:cubicBezTo>
                      <a:pt x="2341" y="4894"/>
                      <a:pt x="1976" y="122"/>
                      <a:pt x="1976" y="92"/>
                    </a:cubicBezTo>
                    <a:cubicBezTo>
                      <a:pt x="1976" y="31"/>
                      <a:pt x="1945" y="1"/>
                      <a:pt x="19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46"/>
              <p:cNvSpPr/>
              <p:nvPr/>
            </p:nvSpPr>
            <p:spPr>
              <a:xfrm>
                <a:off x="5528512" y="2989387"/>
                <a:ext cx="115637" cy="93143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4530" extrusionOk="0">
                    <a:moveTo>
                      <a:pt x="30" y="0"/>
                    </a:moveTo>
                    <a:cubicBezTo>
                      <a:pt x="0" y="0"/>
                      <a:pt x="0" y="31"/>
                      <a:pt x="0" y="92"/>
                    </a:cubicBezTo>
                    <a:cubicBezTo>
                      <a:pt x="821" y="2432"/>
                      <a:pt x="3070" y="4225"/>
                      <a:pt x="5532" y="4529"/>
                    </a:cubicBezTo>
                    <a:cubicBezTo>
                      <a:pt x="5593" y="4529"/>
                      <a:pt x="5623" y="4529"/>
                      <a:pt x="5623" y="4499"/>
                    </a:cubicBezTo>
                    <a:cubicBezTo>
                      <a:pt x="5623" y="4438"/>
                      <a:pt x="5593" y="4408"/>
                      <a:pt x="5532" y="4408"/>
                    </a:cubicBezTo>
                    <a:cubicBezTo>
                      <a:pt x="3100" y="4104"/>
                      <a:pt x="942" y="2371"/>
                      <a:pt x="122" y="31"/>
                    </a:cubicBezTo>
                    <a:cubicBezTo>
                      <a:pt x="122" y="0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46"/>
              <p:cNvSpPr/>
              <p:nvPr/>
            </p:nvSpPr>
            <p:spPr>
              <a:xfrm>
                <a:off x="5074753" y="3013136"/>
                <a:ext cx="74391" cy="105007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5107" extrusionOk="0">
                    <a:moveTo>
                      <a:pt x="3557" y="0"/>
                    </a:moveTo>
                    <a:cubicBezTo>
                      <a:pt x="3527" y="0"/>
                      <a:pt x="3496" y="31"/>
                      <a:pt x="3496" y="61"/>
                    </a:cubicBezTo>
                    <a:cubicBezTo>
                      <a:pt x="3192" y="2098"/>
                      <a:pt x="1855" y="4013"/>
                      <a:pt x="31" y="5016"/>
                    </a:cubicBezTo>
                    <a:cubicBezTo>
                      <a:pt x="1" y="5016"/>
                      <a:pt x="1" y="5046"/>
                      <a:pt x="1" y="5076"/>
                    </a:cubicBezTo>
                    <a:cubicBezTo>
                      <a:pt x="31" y="5107"/>
                      <a:pt x="31" y="5107"/>
                      <a:pt x="62" y="5107"/>
                    </a:cubicBezTo>
                    <a:cubicBezTo>
                      <a:pt x="1976" y="4104"/>
                      <a:pt x="3344" y="2159"/>
                      <a:pt x="3618" y="61"/>
                    </a:cubicBezTo>
                    <a:cubicBezTo>
                      <a:pt x="3618" y="31"/>
                      <a:pt x="3587" y="0"/>
                      <a:pt x="35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46"/>
              <p:cNvSpPr/>
              <p:nvPr/>
            </p:nvSpPr>
            <p:spPr>
              <a:xfrm>
                <a:off x="5159756" y="2507190"/>
                <a:ext cx="91889" cy="44721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2175" extrusionOk="0">
                    <a:moveTo>
                      <a:pt x="3678" y="138"/>
                    </a:moveTo>
                    <a:cubicBezTo>
                      <a:pt x="3982" y="138"/>
                      <a:pt x="4256" y="351"/>
                      <a:pt x="4286" y="655"/>
                    </a:cubicBezTo>
                    <a:lnTo>
                      <a:pt x="4317" y="928"/>
                    </a:lnTo>
                    <a:cubicBezTo>
                      <a:pt x="4378" y="1080"/>
                      <a:pt x="4317" y="1263"/>
                      <a:pt x="4195" y="1384"/>
                    </a:cubicBezTo>
                    <a:cubicBezTo>
                      <a:pt x="4104" y="1475"/>
                      <a:pt x="3952" y="1567"/>
                      <a:pt x="3800" y="1597"/>
                    </a:cubicBezTo>
                    <a:lnTo>
                      <a:pt x="912" y="1992"/>
                    </a:lnTo>
                    <a:cubicBezTo>
                      <a:pt x="877" y="1999"/>
                      <a:pt x="839" y="2003"/>
                      <a:pt x="801" y="2003"/>
                    </a:cubicBezTo>
                    <a:cubicBezTo>
                      <a:pt x="678" y="2003"/>
                      <a:pt x="549" y="1963"/>
                      <a:pt x="456" y="1871"/>
                    </a:cubicBezTo>
                    <a:cubicBezTo>
                      <a:pt x="335" y="1749"/>
                      <a:pt x="274" y="1597"/>
                      <a:pt x="213" y="1445"/>
                    </a:cubicBezTo>
                    <a:lnTo>
                      <a:pt x="183" y="1171"/>
                    </a:lnTo>
                    <a:cubicBezTo>
                      <a:pt x="153" y="1050"/>
                      <a:pt x="183" y="837"/>
                      <a:pt x="305" y="746"/>
                    </a:cubicBezTo>
                    <a:cubicBezTo>
                      <a:pt x="426" y="624"/>
                      <a:pt x="578" y="533"/>
                      <a:pt x="730" y="503"/>
                    </a:cubicBezTo>
                    <a:lnTo>
                      <a:pt x="3618" y="138"/>
                    </a:lnTo>
                    <a:close/>
                    <a:moveTo>
                      <a:pt x="3709" y="0"/>
                    </a:moveTo>
                    <a:cubicBezTo>
                      <a:pt x="3659" y="0"/>
                      <a:pt x="3608" y="5"/>
                      <a:pt x="3557" y="16"/>
                    </a:cubicBezTo>
                    <a:lnTo>
                      <a:pt x="669" y="381"/>
                    </a:lnTo>
                    <a:cubicBezTo>
                      <a:pt x="487" y="442"/>
                      <a:pt x="305" y="533"/>
                      <a:pt x="183" y="685"/>
                    </a:cubicBezTo>
                    <a:cubicBezTo>
                      <a:pt x="61" y="837"/>
                      <a:pt x="1" y="1080"/>
                      <a:pt x="31" y="1263"/>
                    </a:cubicBezTo>
                    <a:lnTo>
                      <a:pt x="61" y="1536"/>
                    </a:lnTo>
                    <a:cubicBezTo>
                      <a:pt x="122" y="1719"/>
                      <a:pt x="213" y="1901"/>
                      <a:pt x="365" y="2023"/>
                    </a:cubicBezTo>
                    <a:cubicBezTo>
                      <a:pt x="487" y="2144"/>
                      <a:pt x="669" y="2174"/>
                      <a:pt x="821" y="2174"/>
                    </a:cubicBezTo>
                    <a:lnTo>
                      <a:pt x="912" y="2174"/>
                    </a:lnTo>
                    <a:lnTo>
                      <a:pt x="3800" y="1779"/>
                    </a:lnTo>
                    <a:cubicBezTo>
                      <a:pt x="3982" y="1749"/>
                      <a:pt x="4165" y="1627"/>
                      <a:pt x="4286" y="1475"/>
                    </a:cubicBezTo>
                    <a:cubicBezTo>
                      <a:pt x="4408" y="1323"/>
                      <a:pt x="4469" y="1111"/>
                      <a:pt x="4438" y="928"/>
                    </a:cubicBezTo>
                    <a:lnTo>
                      <a:pt x="4408" y="655"/>
                    </a:lnTo>
                    <a:cubicBezTo>
                      <a:pt x="4381" y="280"/>
                      <a:pt x="4072" y="0"/>
                      <a:pt x="3709" y="0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46"/>
              <p:cNvSpPr/>
              <p:nvPr/>
            </p:nvSpPr>
            <p:spPr>
              <a:xfrm>
                <a:off x="5191010" y="2545024"/>
                <a:ext cx="43775" cy="4375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2128" extrusionOk="0">
                    <a:moveTo>
                      <a:pt x="1064" y="0"/>
                    </a:moveTo>
                    <a:cubicBezTo>
                      <a:pt x="456" y="0"/>
                      <a:pt x="0" y="456"/>
                      <a:pt x="0" y="1064"/>
                    </a:cubicBezTo>
                    <a:cubicBezTo>
                      <a:pt x="0" y="1672"/>
                      <a:pt x="487" y="2128"/>
                      <a:pt x="1064" y="2128"/>
                    </a:cubicBezTo>
                    <a:cubicBezTo>
                      <a:pt x="1672" y="2128"/>
                      <a:pt x="2128" y="1642"/>
                      <a:pt x="2128" y="1064"/>
                    </a:cubicBezTo>
                    <a:cubicBezTo>
                      <a:pt x="2128" y="486"/>
                      <a:pt x="1672" y="31"/>
                      <a:pt x="1064" y="0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46"/>
              <p:cNvSpPr/>
              <p:nvPr/>
            </p:nvSpPr>
            <p:spPr>
              <a:xfrm>
                <a:off x="5432262" y="2485641"/>
                <a:ext cx="90635" cy="36887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794" extrusionOk="0">
                    <a:moveTo>
                      <a:pt x="3678" y="122"/>
                    </a:moveTo>
                    <a:cubicBezTo>
                      <a:pt x="3830" y="122"/>
                      <a:pt x="3982" y="183"/>
                      <a:pt x="4104" y="335"/>
                    </a:cubicBezTo>
                    <a:cubicBezTo>
                      <a:pt x="4225" y="487"/>
                      <a:pt x="4286" y="639"/>
                      <a:pt x="4286" y="791"/>
                    </a:cubicBezTo>
                    <a:lnTo>
                      <a:pt x="4286" y="1064"/>
                    </a:lnTo>
                    <a:cubicBezTo>
                      <a:pt x="4286" y="1399"/>
                      <a:pt x="4043" y="1672"/>
                      <a:pt x="3678" y="1672"/>
                    </a:cubicBezTo>
                    <a:lnTo>
                      <a:pt x="790" y="1672"/>
                    </a:lnTo>
                    <a:cubicBezTo>
                      <a:pt x="608" y="1672"/>
                      <a:pt x="456" y="1581"/>
                      <a:pt x="334" y="1460"/>
                    </a:cubicBezTo>
                    <a:cubicBezTo>
                      <a:pt x="243" y="1338"/>
                      <a:pt x="152" y="1186"/>
                      <a:pt x="152" y="1034"/>
                    </a:cubicBezTo>
                    <a:lnTo>
                      <a:pt x="152" y="760"/>
                    </a:lnTo>
                    <a:cubicBezTo>
                      <a:pt x="152" y="578"/>
                      <a:pt x="243" y="426"/>
                      <a:pt x="334" y="305"/>
                    </a:cubicBezTo>
                    <a:cubicBezTo>
                      <a:pt x="486" y="183"/>
                      <a:pt x="638" y="122"/>
                      <a:pt x="790" y="122"/>
                    </a:cubicBezTo>
                    <a:close/>
                    <a:moveTo>
                      <a:pt x="760" y="1"/>
                    </a:moveTo>
                    <a:cubicBezTo>
                      <a:pt x="578" y="1"/>
                      <a:pt x="395" y="61"/>
                      <a:pt x="243" y="213"/>
                    </a:cubicBezTo>
                    <a:cubicBezTo>
                      <a:pt x="91" y="365"/>
                      <a:pt x="0" y="578"/>
                      <a:pt x="0" y="760"/>
                    </a:cubicBezTo>
                    <a:lnTo>
                      <a:pt x="0" y="1034"/>
                    </a:lnTo>
                    <a:cubicBezTo>
                      <a:pt x="0" y="1216"/>
                      <a:pt x="91" y="1399"/>
                      <a:pt x="243" y="1551"/>
                    </a:cubicBezTo>
                    <a:cubicBezTo>
                      <a:pt x="395" y="1703"/>
                      <a:pt x="578" y="1794"/>
                      <a:pt x="760" y="1794"/>
                    </a:cubicBezTo>
                    <a:lnTo>
                      <a:pt x="3648" y="1794"/>
                    </a:lnTo>
                    <a:cubicBezTo>
                      <a:pt x="4073" y="1794"/>
                      <a:pt x="4407" y="1429"/>
                      <a:pt x="4407" y="1034"/>
                    </a:cubicBezTo>
                    <a:lnTo>
                      <a:pt x="4407" y="760"/>
                    </a:lnTo>
                    <a:cubicBezTo>
                      <a:pt x="4407" y="578"/>
                      <a:pt x="4347" y="365"/>
                      <a:pt x="4195" y="213"/>
                    </a:cubicBezTo>
                    <a:cubicBezTo>
                      <a:pt x="4043" y="61"/>
                      <a:pt x="3830" y="1"/>
                      <a:pt x="3648" y="1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46"/>
              <p:cNvSpPr/>
              <p:nvPr/>
            </p:nvSpPr>
            <p:spPr>
              <a:xfrm>
                <a:off x="5457245" y="2520514"/>
                <a:ext cx="46284" cy="4340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111" extrusionOk="0">
                    <a:moveTo>
                      <a:pt x="1136" y="1"/>
                    </a:moveTo>
                    <a:cubicBezTo>
                      <a:pt x="628" y="1"/>
                      <a:pt x="149" y="380"/>
                      <a:pt x="92" y="919"/>
                    </a:cubicBezTo>
                    <a:cubicBezTo>
                      <a:pt x="1" y="1496"/>
                      <a:pt x="426" y="2013"/>
                      <a:pt x="1004" y="2104"/>
                    </a:cubicBezTo>
                    <a:cubicBezTo>
                      <a:pt x="1041" y="2108"/>
                      <a:pt x="1078" y="2110"/>
                      <a:pt x="1116" y="2110"/>
                    </a:cubicBezTo>
                    <a:cubicBezTo>
                      <a:pt x="1623" y="2110"/>
                      <a:pt x="2102" y="1730"/>
                      <a:pt x="2159" y="1192"/>
                    </a:cubicBezTo>
                    <a:cubicBezTo>
                      <a:pt x="2250" y="615"/>
                      <a:pt x="1825" y="98"/>
                      <a:pt x="1247" y="7"/>
                    </a:cubicBezTo>
                    <a:cubicBezTo>
                      <a:pt x="1210" y="3"/>
                      <a:pt x="1173" y="1"/>
                      <a:pt x="1136" y="1"/>
                    </a:cubicBezTo>
                    <a:close/>
                  </a:path>
                </a:pathLst>
              </a:custGeom>
              <a:solidFill>
                <a:srgbClr val="39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46"/>
              <p:cNvSpPr/>
              <p:nvPr/>
            </p:nvSpPr>
            <p:spPr>
              <a:xfrm>
                <a:off x="5342263" y="1633166"/>
                <a:ext cx="435614" cy="642482"/>
              </a:xfrm>
              <a:custGeom>
                <a:avLst/>
                <a:gdLst/>
                <a:ahLst/>
                <a:cxnLst/>
                <a:rect l="l" t="t" r="r" b="b"/>
                <a:pathLst>
                  <a:path w="21186" h="31247" fill="none" extrusionOk="0">
                    <a:moveTo>
                      <a:pt x="0" y="881"/>
                    </a:moveTo>
                    <a:cubicBezTo>
                      <a:pt x="4012" y="0"/>
                      <a:pt x="8450" y="1702"/>
                      <a:pt x="10760" y="5046"/>
                    </a:cubicBezTo>
                    <a:cubicBezTo>
                      <a:pt x="11459" y="6049"/>
                      <a:pt x="11976" y="7173"/>
                      <a:pt x="12766" y="8146"/>
                    </a:cubicBezTo>
                    <a:cubicBezTo>
                      <a:pt x="13617" y="9119"/>
                      <a:pt x="14681" y="9909"/>
                      <a:pt x="15563" y="10882"/>
                    </a:cubicBezTo>
                    <a:cubicBezTo>
                      <a:pt x="17022" y="12584"/>
                      <a:pt x="17751" y="14924"/>
                      <a:pt x="17478" y="17174"/>
                    </a:cubicBezTo>
                    <a:cubicBezTo>
                      <a:pt x="17326" y="18632"/>
                      <a:pt x="16779" y="20091"/>
                      <a:pt x="17295" y="21429"/>
                    </a:cubicBezTo>
                    <a:cubicBezTo>
                      <a:pt x="17721" y="22462"/>
                      <a:pt x="18633" y="23131"/>
                      <a:pt x="19362" y="24013"/>
                    </a:cubicBezTo>
                    <a:cubicBezTo>
                      <a:pt x="20973" y="25988"/>
                      <a:pt x="21186" y="29028"/>
                      <a:pt x="19848" y="31247"/>
                    </a:cubicBezTo>
                  </a:path>
                </a:pathLst>
              </a:custGeom>
              <a:noFill/>
              <a:ln w="380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46"/>
              <p:cNvSpPr/>
              <p:nvPr/>
            </p:nvSpPr>
            <p:spPr>
              <a:xfrm>
                <a:off x="4807880" y="1680664"/>
                <a:ext cx="412503" cy="664360"/>
              </a:xfrm>
              <a:custGeom>
                <a:avLst/>
                <a:gdLst/>
                <a:ahLst/>
                <a:cxnLst/>
                <a:rect l="l" t="t" r="r" b="b"/>
                <a:pathLst>
                  <a:path w="20062" h="32311" fill="none" extrusionOk="0">
                    <a:moveTo>
                      <a:pt x="1369" y="32311"/>
                    </a:moveTo>
                    <a:cubicBezTo>
                      <a:pt x="669" y="31885"/>
                      <a:pt x="761" y="30821"/>
                      <a:pt x="1186" y="30092"/>
                    </a:cubicBezTo>
                    <a:cubicBezTo>
                      <a:pt x="1612" y="29423"/>
                      <a:pt x="2280" y="28845"/>
                      <a:pt x="2524" y="28055"/>
                    </a:cubicBezTo>
                    <a:cubicBezTo>
                      <a:pt x="2858" y="26839"/>
                      <a:pt x="2098" y="25624"/>
                      <a:pt x="1429" y="24590"/>
                    </a:cubicBezTo>
                    <a:cubicBezTo>
                      <a:pt x="700" y="23557"/>
                      <a:pt x="1" y="22280"/>
                      <a:pt x="457" y="21125"/>
                    </a:cubicBezTo>
                    <a:cubicBezTo>
                      <a:pt x="1186" y="19423"/>
                      <a:pt x="3952" y="19301"/>
                      <a:pt x="4621" y="17569"/>
                    </a:cubicBezTo>
                    <a:cubicBezTo>
                      <a:pt x="5016" y="16505"/>
                      <a:pt x="4469" y="15319"/>
                      <a:pt x="4104" y="14256"/>
                    </a:cubicBezTo>
                    <a:cubicBezTo>
                      <a:pt x="3284" y="11611"/>
                      <a:pt x="3861" y="8602"/>
                      <a:pt x="5381" y="6292"/>
                    </a:cubicBezTo>
                    <a:cubicBezTo>
                      <a:pt x="6901" y="3951"/>
                      <a:pt x="9271" y="2249"/>
                      <a:pt x="11855" y="1277"/>
                    </a:cubicBezTo>
                    <a:cubicBezTo>
                      <a:pt x="14439" y="274"/>
                      <a:pt x="17296" y="0"/>
                      <a:pt x="20062" y="152"/>
                    </a:cubicBezTo>
                  </a:path>
                </a:pathLst>
              </a:custGeom>
              <a:noFill/>
              <a:ln w="380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46"/>
              <p:cNvSpPr/>
              <p:nvPr/>
            </p:nvSpPr>
            <p:spPr>
              <a:xfrm>
                <a:off x="4826632" y="1634626"/>
                <a:ext cx="940623" cy="762684"/>
              </a:xfrm>
              <a:custGeom>
                <a:avLst/>
                <a:gdLst/>
                <a:ahLst/>
                <a:cxnLst/>
                <a:rect l="l" t="t" r="r" b="b"/>
                <a:pathLst>
                  <a:path w="45747" h="37093" extrusionOk="0">
                    <a:moveTo>
                      <a:pt x="24600" y="1"/>
                    </a:moveTo>
                    <a:cubicBezTo>
                      <a:pt x="21999" y="1"/>
                      <a:pt x="19256" y="616"/>
                      <a:pt x="16657" y="2026"/>
                    </a:cubicBezTo>
                    <a:lnTo>
                      <a:pt x="16354" y="2057"/>
                    </a:lnTo>
                    <a:cubicBezTo>
                      <a:pt x="16354" y="2057"/>
                      <a:pt x="16201" y="2047"/>
                      <a:pt x="15930" y="2047"/>
                    </a:cubicBezTo>
                    <a:cubicBezTo>
                      <a:pt x="13946" y="2047"/>
                      <a:pt x="5599" y="2541"/>
                      <a:pt x="3861" y="10750"/>
                    </a:cubicBezTo>
                    <a:cubicBezTo>
                      <a:pt x="2432" y="17285"/>
                      <a:pt x="5016" y="17346"/>
                      <a:pt x="3800" y="19048"/>
                    </a:cubicBezTo>
                    <a:cubicBezTo>
                      <a:pt x="2584" y="20750"/>
                      <a:pt x="1" y="22695"/>
                      <a:pt x="761" y="25431"/>
                    </a:cubicBezTo>
                    <a:cubicBezTo>
                      <a:pt x="1490" y="28166"/>
                      <a:pt x="2706" y="28805"/>
                      <a:pt x="2098" y="30629"/>
                    </a:cubicBezTo>
                    <a:cubicBezTo>
                      <a:pt x="1490" y="32452"/>
                      <a:pt x="1277" y="33243"/>
                      <a:pt x="1733" y="34823"/>
                    </a:cubicBezTo>
                    <a:cubicBezTo>
                      <a:pt x="1733" y="34823"/>
                      <a:pt x="5574" y="36230"/>
                      <a:pt x="8605" y="36230"/>
                    </a:cubicBezTo>
                    <a:cubicBezTo>
                      <a:pt x="9110" y="36230"/>
                      <a:pt x="9593" y="36191"/>
                      <a:pt x="10031" y="36100"/>
                    </a:cubicBezTo>
                    <a:lnTo>
                      <a:pt x="10426" y="32331"/>
                    </a:lnTo>
                    <a:lnTo>
                      <a:pt x="11399" y="35978"/>
                    </a:lnTo>
                    <a:cubicBezTo>
                      <a:pt x="11399" y="35978"/>
                      <a:pt x="14346" y="37093"/>
                      <a:pt x="18530" y="37093"/>
                    </a:cubicBezTo>
                    <a:cubicBezTo>
                      <a:pt x="20249" y="37093"/>
                      <a:pt x="22177" y="36904"/>
                      <a:pt x="24196" y="36373"/>
                    </a:cubicBezTo>
                    <a:cubicBezTo>
                      <a:pt x="31156" y="34550"/>
                      <a:pt x="35472" y="35340"/>
                      <a:pt x="37904" y="33364"/>
                    </a:cubicBezTo>
                    <a:lnTo>
                      <a:pt x="36688" y="28045"/>
                    </a:lnTo>
                    <a:lnTo>
                      <a:pt x="39211" y="32726"/>
                    </a:lnTo>
                    <a:cubicBezTo>
                      <a:pt x="39211" y="32726"/>
                      <a:pt x="39361" y="32834"/>
                      <a:pt x="39829" y="32834"/>
                    </a:cubicBezTo>
                    <a:cubicBezTo>
                      <a:pt x="40499" y="32834"/>
                      <a:pt x="41820" y="32613"/>
                      <a:pt x="44287" y="31540"/>
                    </a:cubicBezTo>
                    <a:cubicBezTo>
                      <a:pt x="44287" y="31540"/>
                      <a:pt x="45746" y="28926"/>
                      <a:pt x="44986" y="26008"/>
                    </a:cubicBezTo>
                    <a:cubicBezTo>
                      <a:pt x="44074" y="22361"/>
                      <a:pt x="42798" y="23030"/>
                      <a:pt x="42463" y="20020"/>
                    </a:cubicBezTo>
                    <a:cubicBezTo>
                      <a:pt x="42068" y="17042"/>
                      <a:pt x="42342" y="13090"/>
                      <a:pt x="38998" y="10081"/>
                    </a:cubicBezTo>
                    <a:cubicBezTo>
                      <a:pt x="35807" y="7224"/>
                      <a:pt x="37661" y="8166"/>
                      <a:pt x="35807" y="5248"/>
                    </a:cubicBezTo>
                    <a:cubicBezTo>
                      <a:pt x="33808" y="2141"/>
                      <a:pt x="29452" y="1"/>
                      <a:pt x="246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46"/>
              <p:cNvSpPr/>
              <p:nvPr/>
            </p:nvSpPr>
            <p:spPr>
              <a:xfrm>
                <a:off x="5482886" y="1980744"/>
                <a:ext cx="141072" cy="153573"/>
              </a:xfrm>
              <a:custGeom>
                <a:avLst/>
                <a:gdLst/>
                <a:ahLst/>
                <a:cxnLst/>
                <a:rect l="l" t="t" r="r" b="b"/>
                <a:pathLst>
                  <a:path w="6861" h="7469" extrusionOk="0">
                    <a:moveTo>
                      <a:pt x="2757" y="1"/>
                    </a:moveTo>
                    <a:cubicBezTo>
                      <a:pt x="1318" y="1"/>
                      <a:pt x="0" y="999"/>
                      <a:pt x="0" y="999"/>
                    </a:cubicBezTo>
                    <a:lnTo>
                      <a:pt x="152" y="6349"/>
                    </a:lnTo>
                    <a:cubicBezTo>
                      <a:pt x="903" y="7109"/>
                      <a:pt x="1879" y="7469"/>
                      <a:pt x="2820" y="7469"/>
                    </a:cubicBezTo>
                    <a:cubicBezTo>
                      <a:pt x="4929" y="7469"/>
                      <a:pt x="6861" y="5661"/>
                      <a:pt x="5684" y="2488"/>
                    </a:cubicBezTo>
                    <a:cubicBezTo>
                      <a:pt x="4970" y="555"/>
                      <a:pt x="3830" y="1"/>
                      <a:pt x="2757" y="1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46"/>
              <p:cNvSpPr/>
              <p:nvPr/>
            </p:nvSpPr>
            <p:spPr>
              <a:xfrm>
                <a:off x="5481631" y="2010374"/>
                <a:ext cx="100011" cy="96783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4707" extrusionOk="0">
                    <a:moveTo>
                      <a:pt x="3152" y="0"/>
                    </a:moveTo>
                    <a:cubicBezTo>
                      <a:pt x="3076" y="0"/>
                      <a:pt x="2998" y="5"/>
                      <a:pt x="2918" y="14"/>
                    </a:cubicBezTo>
                    <a:cubicBezTo>
                      <a:pt x="2310" y="44"/>
                      <a:pt x="1794" y="379"/>
                      <a:pt x="1338" y="956"/>
                    </a:cubicBezTo>
                    <a:cubicBezTo>
                      <a:pt x="0" y="2598"/>
                      <a:pt x="1794" y="4634"/>
                      <a:pt x="1824" y="4634"/>
                    </a:cubicBezTo>
                    <a:cubicBezTo>
                      <a:pt x="1824" y="4679"/>
                      <a:pt x="1840" y="4707"/>
                      <a:pt x="1861" y="4707"/>
                    </a:cubicBezTo>
                    <a:cubicBezTo>
                      <a:pt x="1869" y="4707"/>
                      <a:pt x="1877" y="4703"/>
                      <a:pt x="1885" y="4695"/>
                    </a:cubicBezTo>
                    <a:cubicBezTo>
                      <a:pt x="1976" y="4634"/>
                      <a:pt x="1976" y="4573"/>
                      <a:pt x="1946" y="4543"/>
                    </a:cubicBezTo>
                    <a:cubicBezTo>
                      <a:pt x="1946" y="4482"/>
                      <a:pt x="213" y="2598"/>
                      <a:pt x="1429" y="1078"/>
                    </a:cubicBezTo>
                    <a:cubicBezTo>
                      <a:pt x="1854" y="531"/>
                      <a:pt x="2341" y="227"/>
                      <a:pt x="2918" y="196"/>
                    </a:cubicBezTo>
                    <a:cubicBezTo>
                      <a:pt x="2959" y="194"/>
                      <a:pt x="3000" y="192"/>
                      <a:pt x="3040" y="192"/>
                    </a:cubicBezTo>
                    <a:cubicBezTo>
                      <a:pt x="3930" y="192"/>
                      <a:pt x="4681" y="804"/>
                      <a:pt x="4681" y="804"/>
                    </a:cubicBezTo>
                    <a:cubicBezTo>
                      <a:pt x="4696" y="819"/>
                      <a:pt x="4719" y="827"/>
                      <a:pt x="4746" y="827"/>
                    </a:cubicBezTo>
                    <a:cubicBezTo>
                      <a:pt x="4772" y="827"/>
                      <a:pt x="4803" y="819"/>
                      <a:pt x="4833" y="804"/>
                    </a:cubicBezTo>
                    <a:cubicBezTo>
                      <a:pt x="4864" y="774"/>
                      <a:pt x="4864" y="683"/>
                      <a:pt x="4833" y="652"/>
                    </a:cubicBezTo>
                    <a:cubicBezTo>
                      <a:pt x="4777" y="624"/>
                      <a:pt x="4073" y="0"/>
                      <a:pt x="31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46"/>
              <p:cNvSpPr/>
              <p:nvPr/>
            </p:nvSpPr>
            <p:spPr>
              <a:xfrm>
                <a:off x="5498513" y="2048536"/>
                <a:ext cx="58765" cy="23296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1133" extrusionOk="0">
                    <a:moveTo>
                      <a:pt x="1851" y="1"/>
                    </a:moveTo>
                    <a:cubicBezTo>
                      <a:pt x="1243" y="1"/>
                      <a:pt x="490" y="189"/>
                      <a:pt x="61" y="1015"/>
                    </a:cubicBezTo>
                    <a:cubicBezTo>
                      <a:pt x="0" y="1046"/>
                      <a:pt x="61" y="1106"/>
                      <a:pt x="91" y="1106"/>
                    </a:cubicBezTo>
                    <a:cubicBezTo>
                      <a:pt x="101" y="1125"/>
                      <a:pt x="116" y="1132"/>
                      <a:pt x="133" y="1132"/>
                    </a:cubicBezTo>
                    <a:cubicBezTo>
                      <a:pt x="169" y="1132"/>
                      <a:pt x="213" y="1097"/>
                      <a:pt x="213" y="1076"/>
                    </a:cubicBezTo>
                    <a:cubicBezTo>
                      <a:pt x="583" y="352"/>
                      <a:pt x="1251" y="181"/>
                      <a:pt x="1798" y="181"/>
                    </a:cubicBezTo>
                    <a:cubicBezTo>
                      <a:pt x="2284" y="181"/>
                      <a:pt x="2675" y="316"/>
                      <a:pt x="2675" y="316"/>
                    </a:cubicBezTo>
                    <a:lnTo>
                      <a:pt x="2796" y="316"/>
                    </a:lnTo>
                    <a:cubicBezTo>
                      <a:pt x="2827" y="316"/>
                      <a:pt x="2827" y="286"/>
                      <a:pt x="2857" y="255"/>
                    </a:cubicBezTo>
                    <a:cubicBezTo>
                      <a:pt x="2857" y="194"/>
                      <a:pt x="2857" y="134"/>
                      <a:pt x="2796" y="134"/>
                    </a:cubicBezTo>
                    <a:cubicBezTo>
                      <a:pt x="2769" y="134"/>
                      <a:pt x="2361" y="1"/>
                      <a:pt x="1851" y="1"/>
                    </a:cubicBezTo>
                    <a:close/>
                  </a:path>
                </a:pathLst>
              </a:custGeom>
              <a:solidFill>
                <a:srgbClr val="6C48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46"/>
              <p:cNvSpPr/>
              <p:nvPr/>
            </p:nvSpPr>
            <p:spPr>
              <a:xfrm>
                <a:off x="4952368" y="2045802"/>
                <a:ext cx="134903" cy="153882"/>
              </a:xfrm>
              <a:custGeom>
                <a:avLst/>
                <a:gdLst/>
                <a:ahLst/>
                <a:cxnLst/>
                <a:rect l="l" t="t" r="r" b="b"/>
                <a:pathLst>
                  <a:path w="6561" h="7484" extrusionOk="0">
                    <a:moveTo>
                      <a:pt x="3281" y="0"/>
                    </a:moveTo>
                    <a:cubicBezTo>
                      <a:pt x="1904" y="0"/>
                      <a:pt x="177" y="585"/>
                      <a:pt x="86" y="3489"/>
                    </a:cubicBezTo>
                    <a:cubicBezTo>
                      <a:pt x="0" y="6240"/>
                      <a:pt x="1597" y="7483"/>
                      <a:pt x="3275" y="7483"/>
                    </a:cubicBezTo>
                    <a:cubicBezTo>
                      <a:pt x="4564" y="7483"/>
                      <a:pt x="5901" y="6750"/>
                      <a:pt x="6561" y="5403"/>
                    </a:cubicBezTo>
                    <a:lnTo>
                      <a:pt x="4980" y="267"/>
                    </a:lnTo>
                    <a:cubicBezTo>
                      <a:pt x="4980" y="267"/>
                      <a:pt x="4210" y="0"/>
                      <a:pt x="3281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46"/>
              <p:cNvSpPr/>
              <p:nvPr/>
            </p:nvSpPr>
            <p:spPr>
              <a:xfrm>
                <a:off x="5231640" y="2261270"/>
                <a:ext cx="179387" cy="95040"/>
              </a:xfrm>
              <a:custGeom>
                <a:avLst/>
                <a:gdLst/>
                <a:ahLst/>
                <a:cxnLst/>
                <a:rect l="l" t="t" r="r" b="b"/>
                <a:pathLst>
                  <a:path w="8724" h="4622" extrusionOk="0">
                    <a:moveTo>
                      <a:pt x="8663" y="1"/>
                    </a:moveTo>
                    <a:lnTo>
                      <a:pt x="0" y="700"/>
                    </a:lnTo>
                    <a:lnTo>
                      <a:pt x="0" y="4104"/>
                    </a:lnTo>
                    <a:cubicBezTo>
                      <a:pt x="1160" y="4438"/>
                      <a:pt x="2394" y="4622"/>
                      <a:pt x="3599" y="4622"/>
                    </a:cubicBezTo>
                    <a:cubicBezTo>
                      <a:pt x="4700" y="4622"/>
                      <a:pt x="5776" y="4468"/>
                      <a:pt x="6748" y="4134"/>
                    </a:cubicBezTo>
                    <a:cubicBezTo>
                      <a:pt x="7447" y="3952"/>
                      <a:pt x="8085" y="3678"/>
                      <a:pt x="8724" y="3435"/>
                    </a:cubicBezTo>
                    <a:lnTo>
                      <a:pt x="8663" y="1"/>
                    </a:ln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46"/>
              <p:cNvSpPr/>
              <p:nvPr/>
            </p:nvSpPr>
            <p:spPr>
              <a:xfrm>
                <a:off x="5232257" y="2331900"/>
                <a:ext cx="180015" cy="86934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228" extrusionOk="0">
                    <a:moveTo>
                      <a:pt x="8694" y="0"/>
                    </a:moveTo>
                    <a:cubicBezTo>
                      <a:pt x="8086" y="304"/>
                      <a:pt x="7417" y="517"/>
                      <a:pt x="6718" y="699"/>
                    </a:cubicBezTo>
                    <a:cubicBezTo>
                      <a:pt x="5731" y="1033"/>
                      <a:pt x="4655" y="1187"/>
                      <a:pt x="3561" y="1187"/>
                    </a:cubicBezTo>
                    <a:cubicBezTo>
                      <a:pt x="2363" y="1187"/>
                      <a:pt x="1144" y="1003"/>
                      <a:pt x="0" y="669"/>
                    </a:cubicBezTo>
                    <a:lnTo>
                      <a:pt x="0" y="2797"/>
                    </a:lnTo>
                    <a:cubicBezTo>
                      <a:pt x="1338" y="3787"/>
                      <a:pt x="2796" y="4228"/>
                      <a:pt x="4153" y="4228"/>
                    </a:cubicBezTo>
                    <a:cubicBezTo>
                      <a:pt x="6128" y="4228"/>
                      <a:pt x="7890" y="3294"/>
                      <a:pt x="8754" y="1763"/>
                    </a:cubicBezTo>
                    <a:lnTo>
                      <a:pt x="8694" y="0"/>
                    </a:ln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46"/>
              <p:cNvSpPr/>
              <p:nvPr/>
            </p:nvSpPr>
            <p:spPr>
              <a:xfrm>
                <a:off x="4982265" y="1683028"/>
                <a:ext cx="578125" cy="619598"/>
              </a:xfrm>
              <a:custGeom>
                <a:avLst/>
                <a:gdLst/>
                <a:ahLst/>
                <a:cxnLst/>
                <a:rect l="l" t="t" r="r" b="b"/>
                <a:pathLst>
                  <a:path w="28117" h="30134" extrusionOk="0">
                    <a:moveTo>
                      <a:pt x="17361" y="0"/>
                    </a:moveTo>
                    <a:cubicBezTo>
                      <a:pt x="14812" y="0"/>
                      <a:pt x="12022" y="469"/>
                      <a:pt x="9240" y="1222"/>
                    </a:cubicBezTo>
                    <a:cubicBezTo>
                      <a:pt x="1246" y="3350"/>
                      <a:pt x="0" y="10615"/>
                      <a:pt x="2128" y="19399"/>
                    </a:cubicBezTo>
                    <a:cubicBezTo>
                      <a:pt x="4078" y="27421"/>
                      <a:pt x="9805" y="30134"/>
                      <a:pt x="15568" y="30134"/>
                    </a:cubicBezTo>
                    <a:cubicBezTo>
                      <a:pt x="16094" y="30134"/>
                      <a:pt x="16620" y="30111"/>
                      <a:pt x="17143" y="30068"/>
                    </a:cubicBezTo>
                    <a:cubicBezTo>
                      <a:pt x="23830" y="29490"/>
                      <a:pt x="28116" y="24019"/>
                      <a:pt x="27995" y="18548"/>
                    </a:cubicBezTo>
                    <a:cubicBezTo>
                      <a:pt x="27903" y="11739"/>
                      <a:pt x="27508" y="6055"/>
                      <a:pt x="27508" y="6055"/>
                    </a:cubicBezTo>
                    <a:cubicBezTo>
                      <a:pt x="26025" y="1625"/>
                      <a:pt x="22109" y="0"/>
                      <a:pt x="17361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46"/>
              <p:cNvSpPr/>
              <p:nvPr/>
            </p:nvSpPr>
            <p:spPr>
              <a:xfrm>
                <a:off x="4956008" y="1654920"/>
                <a:ext cx="676882" cy="394491"/>
              </a:xfrm>
              <a:custGeom>
                <a:avLst/>
                <a:gdLst/>
                <a:ahLst/>
                <a:cxnLst/>
                <a:rect l="l" t="t" r="r" b="b"/>
                <a:pathLst>
                  <a:path w="32920" h="19186" extrusionOk="0">
                    <a:moveTo>
                      <a:pt x="16221" y="1"/>
                    </a:moveTo>
                    <a:cubicBezTo>
                      <a:pt x="10836" y="1"/>
                      <a:pt x="5273" y="825"/>
                      <a:pt x="3283" y="2559"/>
                    </a:cubicBezTo>
                    <a:cubicBezTo>
                      <a:pt x="1" y="5477"/>
                      <a:pt x="2675" y="19185"/>
                      <a:pt x="2675" y="19185"/>
                    </a:cubicBezTo>
                    <a:cubicBezTo>
                      <a:pt x="5624" y="18456"/>
                      <a:pt x="6992" y="16693"/>
                      <a:pt x="8907" y="14474"/>
                    </a:cubicBezTo>
                    <a:cubicBezTo>
                      <a:pt x="10821" y="12286"/>
                      <a:pt x="12007" y="9459"/>
                      <a:pt x="12189" y="6602"/>
                    </a:cubicBezTo>
                    <a:cubicBezTo>
                      <a:pt x="12797" y="8030"/>
                      <a:pt x="14195" y="9003"/>
                      <a:pt x="15715" y="9489"/>
                    </a:cubicBezTo>
                    <a:cubicBezTo>
                      <a:pt x="17235" y="10036"/>
                      <a:pt x="18846" y="10158"/>
                      <a:pt x="20426" y="10371"/>
                    </a:cubicBezTo>
                    <a:cubicBezTo>
                      <a:pt x="22037" y="10553"/>
                      <a:pt x="23618" y="10857"/>
                      <a:pt x="24986" y="11678"/>
                    </a:cubicBezTo>
                    <a:cubicBezTo>
                      <a:pt x="26141" y="12316"/>
                      <a:pt x="27721" y="14474"/>
                      <a:pt x="28755" y="15264"/>
                    </a:cubicBezTo>
                    <a:cubicBezTo>
                      <a:pt x="29218" y="15632"/>
                      <a:pt x="29577" y="15744"/>
                      <a:pt x="29951" y="15744"/>
                    </a:cubicBezTo>
                    <a:cubicBezTo>
                      <a:pt x="30410" y="15744"/>
                      <a:pt x="30891" y="15575"/>
                      <a:pt x="31612" y="15508"/>
                    </a:cubicBezTo>
                    <a:cubicBezTo>
                      <a:pt x="32919" y="15416"/>
                      <a:pt x="31521" y="11891"/>
                      <a:pt x="31339" y="10644"/>
                    </a:cubicBezTo>
                    <a:cubicBezTo>
                      <a:pt x="31339" y="10644"/>
                      <a:pt x="28603" y="1951"/>
                      <a:pt x="25624" y="1070"/>
                    </a:cubicBezTo>
                    <a:cubicBezTo>
                      <a:pt x="23305" y="365"/>
                      <a:pt x="19802" y="1"/>
                      <a:pt x="162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46"/>
              <p:cNvSpPr/>
              <p:nvPr/>
            </p:nvSpPr>
            <p:spPr>
              <a:xfrm>
                <a:off x="5354765" y="1770663"/>
                <a:ext cx="1892" cy="1892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91" y="91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46"/>
              <p:cNvSpPr/>
              <p:nvPr/>
            </p:nvSpPr>
            <p:spPr>
              <a:xfrm>
                <a:off x="5145383" y="1919696"/>
                <a:ext cx="123759" cy="87180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4240" extrusionOk="0">
                    <a:moveTo>
                      <a:pt x="4720" y="0"/>
                    </a:moveTo>
                    <a:cubicBezTo>
                      <a:pt x="4194" y="0"/>
                      <a:pt x="3419" y="305"/>
                      <a:pt x="2250" y="1111"/>
                    </a:cubicBezTo>
                    <a:cubicBezTo>
                      <a:pt x="0" y="2661"/>
                      <a:pt x="1095" y="3877"/>
                      <a:pt x="1095" y="3877"/>
                    </a:cubicBezTo>
                    <a:cubicBezTo>
                      <a:pt x="1322" y="4125"/>
                      <a:pt x="1595" y="4240"/>
                      <a:pt x="1921" y="4240"/>
                    </a:cubicBezTo>
                    <a:cubicBezTo>
                      <a:pt x="2512" y="4240"/>
                      <a:pt x="3277" y="3865"/>
                      <a:pt x="4256" y="3239"/>
                    </a:cubicBezTo>
                    <a:cubicBezTo>
                      <a:pt x="5502" y="2357"/>
                      <a:pt x="6019" y="1293"/>
                      <a:pt x="5654" y="624"/>
                    </a:cubicBezTo>
                    <a:cubicBezTo>
                      <a:pt x="5479" y="260"/>
                      <a:pt x="5206" y="0"/>
                      <a:pt x="4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46"/>
              <p:cNvSpPr/>
              <p:nvPr/>
            </p:nvSpPr>
            <p:spPr>
              <a:xfrm>
                <a:off x="5397245" y="1910505"/>
                <a:ext cx="127522" cy="73445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3572" extrusionOk="0">
                    <a:moveTo>
                      <a:pt x="1374" y="1"/>
                    </a:moveTo>
                    <a:cubicBezTo>
                      <a:pt x="598" y="1"/>
                      <a:pt x="293" y="379"/>
                      <a:pt x="183" y="889"/>
                    </a:cubicBezTo>
                    <a:cubicBezTo>
                      <a:pt x="1" y="1649"/>
                      <a:pt x="761" y="2561"/>
                      <a:pt x="2159" y="3078"/>
                    </a:cubicBezTo>
                    <a:cubicBezTo>
                      <a:pt x="3060" y="3388"/>
                      <a:pt x="3778" y="3572"/>
                      <a:pt x="4318" y="3572"/>
                    </a:cubicBezTo>
                    <a:cubicBezTo>
                      <a:pt x="4834" y="3572"/>
                      <a:pt x="5188" y="3403"/>
                      <a:pt x="5381" y="3017"/>
                    </a:cubicBezTo>
                    <a:cubicBezTo>
                      <a:pt x="5381" y="3017"/>
                      <a:pt x="6202" y="1558"/>
                      <a:pt x="3648" y="585"/>
                    </a:cubicBezTo>
                    <a:cubicBezTo>
                      <a:pt x="2624" y="171"/>
                      <a:pt x="1893" y="1"/>
                      <a:pt x="13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46"/>
              <p:cNvSpPr/>
              <p:nvPr/>
            </p:nvSpPr>
            <p:spPr>
              <a:xfrm>
                <a:off x="4969126" y="2075699"/>
                <a:ext cx="107516" cy="84960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4132" extrusionOk="0">
                    <a:moveTo>
                      <a:pt x="2117" y="0"/>
                    </a:moveTo>
                    <a:cubicBezTo>
                      <a:pt x="1959" y="0"/>
                      <a:pt x="1800" y="19"/>
                      <a:pt x="1642" y="59"/>
                    </a:cubicBezTo>
                    <a:cubicBezTo>
                      <a:pt x="639" y="272"/>
                      <a:pt x="62" y="1244"/>
                      <a:pt x="31" y="1275"/>
                    </a:cubicBezTo>
                    <a:cubicBezTo>
                      <a:pt x="1" y="1305"/>
                      <a:pt x="31" y="1366"/>
                      <a:pt x="62" y="1396"/>
                    </a:cubicBezTo>
                    <a:cubicBezTo>
                      <a:pt x="79" y="1405"/>
                      <a:pt x="95" y="1409"/>
                      <a:pt x="108" y="1409"/>
                    </a:cubicBezTo>
                    <a:cubicBezTo>
                      <a:pt x="140" y="1409"/>
                      <a:pt x="162" y="1387"/>
                      <a:pt x="183" y="1366"/>
                    </a:cubicBezTo>
                    <a:cubicBezTo>
                      <a:pt x="183" y="1366"/>
                      <a:pt x="761" y="424"/>
                      <a:pt x="1673" y="211"/>
                    </a:cubicBezTo>
                    <a:cubicBezTo>
                      <a:pt x="1800" y="181"/>
                      <a:pt x="1931" y="166"/>
                      <a:pt x="2064" y="166"/>
                    </a:cubicBezTo>
                    <a:cubicBezTo>
                      <a:pt x="2474" y="166"/>
                      <a:pt x="2909" y="308"/>
                      <a:pt x="3344" y="606"/>
                    </a:cubicBezTo>
                    <a:cubicBezTo>
                      <a:pt x="4986" y="1670"/>
                      <a:pt x="3983" y="3980"/>
                      <a:pt x="3983" y="4010"/>
                    </a:cubicBezTo>
                    <a:cubicBezTo>
                      <a:pt x="3952" y="4041"/>
                      <a:pt x="3983" y="4101"/>
                      <a:pt x="4013" y="4132"/>
                    </a:cubicBezTo>
                    <a:lnTo>
                      <a:pt x="4074" y="4132"/>
                    </a:lnTo>
                    <a:cubicBezTo>
                      <a:pt x="4104" y="4132"/>
                      <a:pt x="4135" y="4101"/>
                      <a:pt x="4165" y="4071"/>
                    </a:cubicBezTo>
                    <a:cubicBezTo>
                      <a:pt x="4165" y="4071"/>
                      <a:pt x="5229" y="1579"/>
                      <a:pt x="3466" y="424"/>
                    </a:cubicBezTo>
                    <a:cubicBezTo>
                      <a:pt x="3016" y="154"/>
                      <a:pt x="2566" y="0"/>
                      <a:pt x="2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46"/>
              <p:cNvSpPr/>
              <p:nvPr/>
            </p:nvSpPr>
            <p:spPr>
              <a:xfrm>
                <a:off x="5001018" y="2106850"/>
                <a:ext cx="60019" cy="15688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763" extrusionOk="0">
                    <a:moveTo>
                      <a:pt x="1628" y="0"/>
                    </a:moveTo>
                    <a:cubicBezTo>
                      <a:pt x="772" y="0"/>
                      <a:pt x="30" y="550"/>
                      <a:pt x="30" y="550"/>
                    </a:cubicBezTo>
                    <a:cubicBezTo>
                      <a:pt x="0" y="611"/>
                      <a:pt x="0" y="672"/>
                      <a:pt x="30" y="702"/>
                    </a:cubicBezTo>
                    <a:cubicBezTo>
                      <a:pt x="30" y="763"/>
                      <a:pt x="91" y="763"/>
                      <a:pt x="122" y="763"/>
                    </a:cubicBezTo>
                    <a:lnTo>
                      <a:pt x="152" y="763"/>
                    </a:lnTo>
                    <a:cubicBezTo>
                      <a:pt x="152" y="722"/>
                      <a:pt x="832" y="209"/>
                      <a:pt x="1611" y="209"/>
                    </a:cubicBezTo>
                    <a:cubicBezTo>
                      <a:pt x="1985" y="209"/>
                      <a:pt x="2381" y="327"/>
                      <a:pt x="2736" y="672"/>
                    </a:cubicBezTo>
                    <a:cubicBezTo>
                      <a:pt x="2751" y="687"/>
                      <a:pt x="2781" y="694"/>
                      <a:pt x="2812" y="694"/>
                    </a:cubicBezTo>
                    <a:cubicBezTo>
                      <a:pt x="2842" y="694"/>
                      <a:pt x="2872" y="687"/>
                      <a:pt x="2888" y="672"/>
                    </a:cubicBezTo>
                    <a:cubicBezTo>
                      <a:pt x="2918" y="641"/>
                      <a:pt x="2918" y="550"/>
                      <a:pt x="2888" y="520"/>
                    </a:cubicBezTo>
                    <a:cubicBezTo>
                      <a:pt x="2489" y="131"/>
                      <a:pt x="2045" y="0"/>
                      <a:pt x="1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46"/>
              <p:cNvSpPr/>
              <p:nvPr/>
            </p:nvSpPr>
            <p:spPr>
              <a:xfrm>
                <a:off x="5327890" y="1896276"/>
                <a:ext cx="81876" cy="205018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9971" extrusionOk="0">
                    <a:moveTo>
                      <a:pt x="395" y="1"/>
                    </a:moveTo>
                    <a:cubicBezTo>
                      <a:pt x="334" y="1"/>
                      <a:pt x="304" y="31"/>
                      <a:pt x="304" y="92"/>
                    </a:cubicBezTo>
                    <a:cubicBezTo>
                      <a:pt x="243" y="730"/>
                      <a:pt x="0" y="6323"/>
                      <a:pt x="456" y="6992"/>
                    </a:cubicBezTo>
                    <a:cubicBezTo>
                      <a:pt x="592" y="7212"/>
                      <a:pt x="822" y="7404"/>
                      <a:pt x="1205" y="7404"/>
                    </a:cubicBezTo>
                    <a:cubicBezTo>
                      <a:pt x="1508" y="7404"/>
                      <a:pt x="1908" y="7284"/>
                      <a:pt x="2432" y="6961"/>
                    </a:cubicBezTo>
                    <a:cubicBezTo>
                      <a:pt x="2432" y="6931"/>
                      <a:pt x="2462" y="6931"/>
                      <a:pt x="2462" y="6931"/>
                    </a:cubicBezTo>
                    <a:cubicBezTo>
                      <a:pt x="2610" y="6836"/>
                      <a:pt x="2753" y="6796"/>
                      <a:pt x="2886" y="6796"/>
                    </a:cubicBezTo>
                    <a:cubicBezTo>
                      <a:pt x="3054" y="6796"/>
                      <a:pt x="3208" y="6860"/>
                      <a:pt x="3344" y="6961"/>
                    </a:cubicBezTo>
                    <a:cubicBezTo>
                      <a:pt x="3678" y="7295"/>
                      <a:pt x="3799" y="8147"/>
                      <a:pt x="3526" y="8663"/>
                    </a:cubicBezTo>
                    <a:cubicBezTo>
                      <a:pt x="3192" y="9362"/>
                      <a:pt x="2432" y="9727"/>
                      <a:pt x="2432" y="9727"/>
                    </a:cubicBezTo>
                    <a:cubicBezTo>
                      <a:pt x="2371" y="9727"/>
                      <a:pt x="2340" y="9818"/>
                      <a:pt x="2371" y="9849"/>
                    </a:cubicBezTo>
                    <a:cubicBezTo>
                      <a:pt x="2371" y="9849"/>
                      <a:pt x="2432" y="9879"/>
                      <a:pt x="2462" y="9879"/>
                    </a:cubicBezTo>
                    <a:lnTo>
                      <a:pt x="2492" y="9970"/>
                    </a:lnTo>
                    <a:cubicBezTo>
                      <a:pt x="2523" y="9909"/>
                      <a:pt x="3344" y="9545"/>
                      <a:pt x="3708" y="8785"/>
                    </a:cubicBezTo>
                    <a:cubicBezTo>
                      <a:pt x="3982" y="8177"/>
                      <a:pt x="3860" y="7265"/>
                      <a:pt x="3435" y="6840"/>
                    </a:cubicBezTo>
                    <a:cubicBezTo>
                      <a:pt x="3302" y="6691"/>
                      <a:pt x="3125" y="6614"/>
                      <a:pt x="2923" y="6614"/>
                    </a:cubicBezTo>
                    <a:cubicBezTo>
                      <a:pt x="2753" y="6614"/>
                      <a:pt x="2565" y="6668"/>
                      <a:pt x="2371" y="6779"/>
                    </a:cubicBezTo>
                    <a:cubicBezTo>
                      <a:pt x="2340" y="6779"/>
                      <a:pt x="2340" y="6809"/>
                      <a:pt x="2310" y="6809"/>
                    </a:cubicBezTo>
                    <a:cubicBezTo>
                      <a:pt x="1864" y="7064"/>
                      <a:pt x="1501" y="7194"/>
                      <a:pt x="1214" y="7194"/>
                    </a:cubicBezTo>
                    <a:cubicBezTo>
                      <a:pt x="952" y="7194"/>
                      <a:pt x="753" y="7087"/>
                      <a:pt x="608" y="6870"/>
                    </a:cubicBezTo>
                    <a:cubicBezTo>
                      <a:pt x="243" y="6353"/>
                      <a:pt x="395" y="1824"/>
                      <a:pt x="486" y="122"/>
                    </a:cubicBezTo>
                    <a:cubicBezTo>
                      <a:pt x="486" y="31"/>
                      <a:pt x="456" y="1"/>
                      <a:pt x="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46"/>
              <p:cNvSpPr/>
              <p:nvPr/>
            </p:nvSpPr>
            <p:spPr>
              <a:xfrm>
                <a:off x="5308500" y="2119372"/>
                <a:ext cx="95014" cy="33166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1613" extrusionOk="0">
                    <a:moveTo>
                      <a:pt x="193" y="1"/>
                    </a:moveTo>
                    <a:cubicBezTo>
                      <a:pt x="108" y="1"/>
                      <a:pt x="62" y="2"/>
                      <a:pt x="62" y="2"/>
                    </a:cubicBezTo>
                    <a:cubicBezTo>
                      <a:pt x="62" y="2"/>
                      <a:pt x="1" y="488"/>
                      <a:pt x="122" y="1005"/>
                    </a:cubicBezTo>
                    <a:cubicBezTo>
                      <a:pt x="235" y="1002"/>
                      <a:pt x="353" y="1000"/>
                      <a:pt x="477" y="1000"/>
                    </a:cubicBezTo>
                    <a:cubicBezTo>
                      <a:pt x="1494" y="1000"/>
                      <a:pt x="2888" y="1125"/>
                      <a:pt x="4378" y="1613"/>
                    </a:cubicBezTo>
                    <a:cubicBezTo>
                      <a:pt x="4560" y="1126"/>
                      <a:pt x="4621" y="701"/>
                      <a:pt x="4621" y="701"/>
                    </a:cubicBezTo>
                    <a:cubicBezTo>
                      <a:pt x="2787" y="46"/>
                      <a:pt x="727" y="1"/>
                      <a:pt x="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46"/>
              <p:cNvSpPr/>
              <p:nvPr/>
            </p:nvSpPr>
            <p:spPr>
              <a:xfrm>
                <a:off x="5311009" y="2140633"/>
                <a:ext cx="87509" cy="38717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1883" extrusionOk="0">
                    <a:moveTo>
                      <a:pt x="736" y="1"/>
                    </a:moveTo>
                    <a:cubicBezTo>
                      <a:pt x="469" y="1"/>
                      <a:pt x="223" y="12"/>
                      <a:pt x="0" y="32"/>
                    </a:cubicBezTo>
                    <a:cubicBezTo>
                      <a:pt x="152" y="791"/>
                      <a:pt x="608" y="1703"/>
                      <a:pt x="1824" y="1855"/>
                    </a:cubicBezTo>
                    <a:cubicBezTo>
                      <a:pt x="1977" y="1874"/>
                      <a:pt x="2121" y="1883"/>
                      <a:pt x="2257" y="1883"/>
                    </a:cubicBezTo>
                    <a:cubicBezTo>
                      <a:pt x="3452" y="1883"/>
                      <a:pt x="4037" y="1206"/>
                      <a:pt x="4256" y="579"/>
                    </a:cubicBezTo>
                    <a:cubicBezTo>
                      <a:pt x="2944" y="149"/>
                      <a:pt x="1707" y="1"/>
                      <a:pt x="7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46"/>
              <p:cNvSpPr/>
              <p:nvPr/>
            </p:nvSpPr>
            <p:spPr>
              <a:xfrm>
                <a:off x="5135390" y="2091038"/>
                <a:ext cx="136260" cy="73219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561" extrusionOk="0">
                    <a:moveTo>
                      <a:pt x="2540" y="1"/>
                    </a:moveTo>
                    <a:cubicBezTo>
                      <a:pt x="1270" y="1"/>
                      <a:pt x="272" y="475"/>
                      <a:pt x="152" y="1197"/>
                    </a:cubicBezTo>
                    <a:cubicBezTo>
                      <a:pt x="0" y="2140"/>
                      <a:pt x="1246" y="3143"/>
                      <a:pt x="3009" y="3447"/>
                    </a:cubicBezTo>
                    <a:cubicBezTo>
                      <a:pt x="3373" y="3525"/>
                      <a:pt x="3730" y="3561"/>
                      <a:pt x="4068" y="3561"/>
                    </a:cubicBezTo>
                    <a:cubicBezTo>
                      <a:pt x="5310" y="3561"/>
                      <a:pt x="6294" y="3069"/>
                      <a:pt x="6414" y="2352"/>
                    </a:cubicBezTo>
                    <a:cubicBezTo>
                      <a:pt x="6626" y="1410"/>
                      <a:pt x="5319" y="407"/>
                      <a:pt x="3587" y="103"/>
                    </a:cubicBezTo>
                    <a:cubicBezTo>
                      <a:pt x="3226" y="34"/>
                      <a:pt x="2874" y="1"/>
                      <a:pt x="2540" y="1"/>
                    </a:cubicBez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46"/>
              <p:cNvSpPr/>
              <p:nvPr/>
            </p:nvSpPr>
            <p:spPr>
              <a:xfrm>
                <a:off x="5410384" y="2079873"/>
                <a:ext cx="136877" cy="76077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3700" extrusionOk="0">
                    <a:moveTo>
                      <a:pt x="4285" y="0"/>
                    </a:moveTo>
                    <a:cubicBezTo>
                      <a:pt x="3846" y="0"/>
                      <a:pt x="3371" y="61"/>
                      <a:pt x="2888" y="190"/>
                    </a:cubicBezTo>
                    <a:cubicBezTo>
                      <a:pt x="1186" y="646"/>
                      <a:pt x="0" y="1740"/>
                      <a:pt x="243" y="2683"/>
                    </a:cubicBezTo>
                    <a:cubicBezTo>
                      <a:pt x="394" y="3328"/>
                      <a:pt x="1246" y="3700"/>
                      <a:pt x="2334" y="3700"/>
                    </a:cubicBezTo>
                    <a:cubicBezTo>
                      <a:pt x="2783" y="3700"/>
                      <a:pt x="3272" y="3636"/>
                      <a:pt x="3769" y="3503"/>
                    </a:cubicBezTo>
                    <a:cubicBezTo>
                      <a:pt x="5471" y="3047"/>
                      <a:pt x="6657" y="1953"/>
                      <a:pt x="6414" y="1041"/>
                    </a:cubicBezTo>
                    <a:cubicBezTo>
                      <a:pt x="6261" y="388"/>
                      <a:pt x="5391" y="0"/>
                      <a:pt x="4285" y="0"/>
                    </a:cubicBezTo>
                    <a:close/>
                  </a:path>
                </a:pathLst>
              </a:custGeom>
              <a:solidFill>
                <a:srgbClr val="BF67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46"/>
              <p:cNvSpPr/>
              <p:nvPr/>
            </p:nvSpPr>
            <p:spPr>
              <a:xfrm>
                <a:off x="5422886" y="2021909"/>
                <a:ext cx="36270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067" extrusionOk="0">
                    <a:moveTo>
                      <a:pt x="851" y="0"/>
                    </a:moveTo>
                    <a:cubicBezTo>
                      <a:pt x="335" y="0"/>
                      <a:pt x="0" y="517"/>
                      <a:pt x="31" y="1094"/>
                    </a:cubicBezTo>
                    <a:cubicBezTo>
                      <a:pt x="91" y="1641"/>
                      <a:pt x="456" y="2067"/>
                      <a:pt x="942" y="2067"/>
                    </a:cubicBezTo>
                    <a:cubicBezTo>
                      <a:pt x="1398" y="2037"/>
                      <a:pt x="1763" y="1581"/>
                      <a:pt x="1763" y="1003"/>
                    </a:cubicBezTo>
                    <a:cubicBezTo>
                      <a:pt x="1702" y="426"/>
                      <a:pt x="1338" y="0"/>
                      <a:pt x="8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46"/>
              <p:cNvSpPr/>
              <p:nvPr/>
            </p:nvSpPr>
            <p:spPr>
              <a:xfrm>
                <a:off x="5222881" y="2033773"/>
                <a:ext cx="36270" cy="42521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068" extrusionOk="0">
                    <a:moveTo>
                      <a:pt x="852" y="1"/>
                    </a:moveTo>
                    <a:cubicBezTo>
                      <a:pt x="335" y="1"/>
                      <a:pt x="1" y="517"/>
                      <a:pt x="31" y="1064"/>
                    </a:cubicBezTo>
                    <a:cubicBezTo>
                      <a:pt x="92" y="1642"/>
                      <a:pt x="456" y="2067"/>
                      <a:pt x="943" y="2067"/>
                    </a:cubicBezTo>
                    <a:cubicBezTo>
                      <a:pt x="1399" y="2037"/>
                      <a:pt x="1763" y="1551"/>
                      <a:pt x="1763" y="1004"/>
                    </a:cubicBezTo>
                    <a:cubicBezTo>
                      <a:pt x="1703" y="426"/>
                      <a:pt x="1338" y="1"/>
                      <a:pt x="8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46"/>
              <p:cNvSpPr/>
              <p:nvPr/>
            </p:nvSpPr>
            <p:spPr>
              <a:xfrm>
                <a:off x="5007886" y="2354682"/>
                <a:ext cx="302499" cy="672831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2723" extrusionOk="0">
                    <a:moveTo>
                      <a:pt x="5839" y="0"/>
                    </a:moveTo>
                    <a:cubicBezTo>
                      <a:pt x="3747" y="0"/>
                      <a:pt x="2098" y="1081"/>
                      <a:pt x="2098" y="1081"/>
                    </a:cubicBezTo>
                    <a:lnTo>
                      <a:pt x="0" y="3938"/>
                    </a:lnTo>
                    <a:cubicBezTo>
                      <a:pt x="0" y="3938"/>
                      <a:pt x="1804" y="3569"/>
                      <a:pt x="3608" y="3569"/>
                    </a:cubicBezTo>
                    <a:cubicBezTo>
                      <a:pt x="4911" y="3569"/>
                      <a:pt x="6215" y="3761"/>
                      <a:pt x="6839" y="4424"/>
                    </a:cubicBezTo>
                    <a:cubicBezTo>
                      <a:pt x="8329" y="6066"/>
                      <a:pt x="10457" y="8923"/>
                      <a:pt x="8329" y="15975"/>
                    </a:cubicBezTo>
                    <a:cubicBezTo>
                      <a:pt x="6232" y="23026"/>
                      <a:pt x="851" y="24546"/>
                      <a:pt x="851" y="24546"/>
                    </a:cubicBezTo>
                    <a:lnTo>
                      <a:pt x="1186" y="32723"/>
                    </a:lnTo>
                    <a:cubicBezTo>
                      <a:pt x="14134" y="26491"/>
                      <a:pt x="14712" y="10351"/>
                      <a:pt x="11794" y="4424"/>
                    </a:cubicBezTo>
                    <a:cubicBezTo>
                      <a:pt x="10061" y="914"/>
                      <a:pt x="7763" y="0"/>
                      <a:pt x="58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46"/>
              <p:cNvSpPr/>
              <p:nvPr/>
            </p:nvSpPr>
            <p:spPr>
              <a:xfrm>
                <a:off x="5188501" y="2485024"/>
                <a:ext cx="406252" cy="506859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24651" extrusionOk="0">
                    <a:moveTo>
                      <a:pt x="15472" y="0"/>
                    </a:moveTo>
                    <a:lnTo>
                      <a:pt x="1" y="1915"/>
                    </a:lnTo>
                    <a:lnTo>
                      <a:pt x="2767" y="24651"/>
                    </a:lnTo>
                    <a:lnTo>
                      <a:pt x="19758" y="23770"/>
                    </a:lnTo>
                    <a:lnTo>
                      <a:pt x="15472" y="0"/>
                    </a:lnTo>
                    <a:close/>
                  </a:path>
                </a:pathLst>
              </a:custGeom>
              <a:solidFill>
                <a:srgbClr val="F4A0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46"/>
              <p:cNvSpPr/>
              <p:nvPr/>
            </p:nvSpPr>
            <p:spPr>
              <a:xfrm>
                <a:off x="5209762" y="2463763"/>
                <a:ext cx="407507" cy="518764"/>
              </a:xfrm>
              <a:custGeom>
                <a:avLst/>
                <a:gdLst/>
                <a:ahLst/>
                <a:cxnLst/>
                <a:rect l="l" t="t" r="r" b="b"/>
                <a:pathLst>
                  <a:path w="19819" h="25230" extrusionOk="0">
                    <a:moveTo>
                      <a:pt x="17387" y="1"/>
                    </a:moveTo>
                    <a:lnTo>
                      <a:pt x="0" y="2706"/>
                    </a:lnTo>
                    <a:lnTo>
                      <a:pt x="2432" y="25229"/>
                    </a:lnTo>
                    <a:lnTo>
                      <a:pt x="19818" y="23800"/>
                    </a:lnTo>
                    <a:lnTo>
                      <a:pt x="1738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46"/>
              <p:cNvSpPr/>
              <p:nvPr/>
            </p:nvSpPr>
            <p:spPr>
              <a:xfrm>
                <a:off x="5192264" y="2458150"/>
                <a:ext cx="408123" cy="533116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928" extrusionOk="0">
                    <a:moveTo>
                      <a:pt x="16779" y="0"/>
                    </a:moveTo>
                    <a:lnTo>
                      <a:pt x="0" y="3161"/>
                    </a:lnTo>
                    <a:lnTo>
                      <a:pt x="3161" y="25928"/>
                    </a:lnTo>
                    <a:lnTo>
                      <a:pt x="19849" y="24499"/>
                    </a:lnTo>
                    <a:lnTo>
                      <a:pt x="167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46"/>
              <p:cNvSpPr/>
              <p:nvPr/>
            </p:nvSpPr>
            <p:spPr>
              <a:xfrm>
                <a:off x="5229748" y="2471207"/>
                <a:ext cx="411886" cy="505132"/>
              </a:xfrm>
              <a:custGeom>
                <a:avLst/>
                <a:gdLst/>
                <a:ahLst/>
                <a:cxnLst/>
                <a:rect l="l" t="t" r="r" b="b"/>
                <a:pathLst>
                  <a:path w="20032" h="24567" extrusionOk="0">
                    <a:moveTo>
                      <a:pt x="16717" y="0"/>
                    </a:moveTo>
                    <a:cubicBezTo>
                      <a:pt x="16698" y="0"/>
                      <a:pt x="16678" y="1"/>
                      <a:pt x="16658" y="3"/>
                    </a:cubicBezTo>
                    <a:lnTo>
                      <a:pt x="274" y="2101"/>
                    </a:lnTo>
                    <a:cubicBezTo>
                      <a:pt x="1" y="2131"/>
                      <a:pt x="244" y="2344"/>
                      <a:pt x="274" y="2587"/>
                    </a:cubicBezTo>
                    <a:lnTo>
                      <a:pt x="3101" y="24168"/>
                    </a:lnTo>
                    <a:cubicBezTo>
                      <a:pt x="3129" y="24393"/>
                      <a:pt x="2923" y="24566"/>
                      <a:pt x="3110" y="24566"/>
                    </a:cubicBezTo>
                    <a:cubicBezTo>
                      <a:pt x="3125" y="24566"/>
                      <a:pt x="3142" y="24565"/>
                      <a:pt x="3162" y="24563"/>
                    </a:cubicBezTo>
                    <a:lnTo>
                      <a:pt x="19606" y="22496"/>
                    </a:lnTo>
                    <a:cubicBezTo>
                      <a:pt x="19849" y="22466"/>
                      <a:pt x="20032" y="22253"/>
                      <a:pt x="20001" y="21979"/>
                    </a:cubicBezTo>
                    <a:lnTo>
                      <a:pt x="17174" y="399"/>
                    </a:lnTo>
                    <a:cubicBezTo>
                      <a:pt x="17146" y="173"/>
                      <a:pt x="16962" y="0"/>
                      <a:pt x="167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46"/>
              <p:cNvSpPr/>
              <p:nvPr/>
            </p:nvSpPr>
            <p:spPr>
              <a:xfrm>
                <a:off x="5431625" y="2568978"/>
                <a:ext cx="8753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4185" extrusionOk="0">
                    <a:moveTo>
                      <a:pt x="2375" y="0"/>
                    </a:moveTo>
                    <a:cubicBezTo>
                      <a:pt x="2268" y="0"/>
                      <a:pt x="2152" y="63"/>
                      <a:pt x="2068" y="203"/>
                    </a:cubicBezTo>
                    <a:lnTo>
                      <a:pt x="1551" y="932"/>
                    </a:lnTo>
                    <a:cubicBezTo>
                      <a:pt x="1520" y="993"/>
                      <a:pt x="1399" y="1024"/>
                      <a:pt x="1277" y="1024"/>
                    </a:cubicBezTo>
                    <a:lnTo>
                      <a:pt x="396" y="993"/>
                    </a:lnTo>
                    <a:cubicBezTo>
                      <a:pt x="153" y="993"/>
                      <a:pt x="1" y="1297"/>
                      <a:pt x="153" y="1540"/>
                    </a:cubicBezTo>
                    <a:lnTo>
                      <a:pt x="639" y="2239"/>
                    </a:lnTo>
                    <a:cubicBezTo>
                      <a:pt x="700" y="2331"/>
                      <a:pt x="700" y="2452"/>
                      <a:pt x="669" y="2543"/>
                    </a:cubicBezTo>
                    <a:lnTo>
                      <a:pt x="365" y="3394"/>
                    </a:lnTo>
                    <a:cubicBezTo>
                      <a:pt x="311" y="3587"/>
                      <a:pt x="479" y="3829"/>
                      <a:pt x="714" y="3829"/>
                    </a:cubicBezTo>
                    <a:cubicBezTo>
                      <a:pt x="739" y="3829"/>
                      <a:pt x="765" y="3826"/>
                      <a:pt x="791" y="3820"/>
                    </a:cubicBezTo>
                    <a:lnTo>
                      <a:pt x="1612" y="3546"/>
                    </a:lnTo>
                    <a:cubicBezTo>
                      <a:pt x="1662" y="3534"/>
                      <a:pt x="1712" y="3526"/>
                      <a:pt x="1758" y="3526"/>
                    </a:cubicBezTo>
                    <a:cubicBezTo>
                      <a:pt x="1824" y="3526"/>
                      <a:pt x="1880" y="3541"/>
                      <a:pt x="1916" y="3577"/>
                    </a:cubicBezTo>
                    <a:lnTo>
                      <a:pt x="2615" y="4124"/>
                    </a:lnTo>
                    <a:cubicBezTo>
                      <a:pt x="2673" y="4165"/>
                      <a:pt x="2737" y="4184"/>
                      <a:pt x="2801" y="4184"/>
                    </a:cubicBezTo>
                    <a:cubicBezTo>
                      <a:pt x="2970" y="4184"/>
                      <a:pt x="3131" y="4050"/>
                      <a:pt x="3131" y="3850"/>
                    </a:cubicBezTo>
                    <a:lnTo>
                      <a:pt x="3131" y="2969"/>
                    </a:lnTo>
                    <a:cubicBezTo>
                      <a:pt x="3131" y="2847"/>
                      <a:pt x="3223" y="2787"/>
                      <a:pt x="3283" y="2695"/>
                    </a:cubicBezTo>
                    <a:lnTo>
                      <a:pt x="4013" y="2209"/>
                    </a:lnTo>
                    <a:cubicBezTo>
                      <a:pt x="4256" y="2057"/>
                      <a:pt x="4195" y="1723"/>
                      <a:pt x="3952" y="1632"/>
                    </a:cubicBezTo>
                    <a:lnTo>
                      <a:pt x="3101" y="1328"/>
                    </a:lnTo>
                    <a:cubicBezTo>
                      <a:pt x="3010" y="1297"/>
                      <a:pt x="2919" y="1236"/>
                      <a:pt x="2888" y="1115"/>
                    </a:cubicBezTo>
                    <a:lnTo>
                      <a:pt x="2645" y="233"/>
                    </a:lnTo>
                    <a:cubicBezTo>
                      <a:pt x="2612" y="86"/>
                      <a:pt x="2500" y="0"/>
                      <a:pt x="23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46"/>
              <p:cNvSpPr/>
              <p:nvPr/>
            </p:nvSpPr>
            <p:spPr>
              <a:xfrm>
                <a:off x="5334758" y="2531103"/>
                <a:ext cx="87509" cy="85186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4143" extrusionOk="0">
                    <a:moveTo>
                      <a:pt x="2383" y="0"/>
                    </a:moveTo>
                    <a:cubicBezTo>
                      <a:pt x="2273" y="0"/>
                      <a:pt x="2153" y="62"/>
                      <a:pt x="2067" y="191"/>
                    </a:cubicBezTo>
                    <a:lnTo>
                      <a:pt x="1551" y="890"/>
                    </a:lnTo>
                    <a:cubicBezTo>
                      <a:pt x="1520" y="981"/>
                      <a:pt x="1399" y="1011"/>
                      <a:pt x="1277" y="1011"/>
                    </a:cubicBezTo>
                    <a:lnTo>
                      <a:pt x="396" y="981"/>
                    </a:lnTo>
                    <a:cubicBezTo>
                      <a:pt x="152" y="981"/>
                      <a:pt x="0" y="1285"/>
                      <a:pt x="152" y="1498"/>
                    </a:cubicBezTo>
                    <a:lnTo>
                      <a:pt x="639" y="2227"/>
                    </a:lnTo>
                    <a:cubicBezTo>
                      <a:pt x="699" y="2319"/>
                      <a:pt x="699" y="2410"/>
                      <a:pt x="669" y="2531"/>
                    </a:cubicBezTo>
                    <a:lnTo>
                      <a:pt x="365" y="3382"/>
                    </a:lnTo>
                    <a:cubicBezTo>
                      <a:pt x="313" y="3566"/>
                      <a:pt x="464" y="3796"/>
                      <a:pt x="683" y="3796"/>
                    </a:cubicBezTo>
                    <a:cubicBezTo>
                      <a:pt x="717" y="3796"/>
                      <a:pt x="754" y="3790"/>
                      <a:pt x="791" y="3777"/>
                    </a:cubicBezTo>
                    <a:lnTo>
                      <a:pt x="1611" y="3534"/>
                    </a:lnTo>
                    <a:cubicBezTo>
                      <a:pt x="1666" y="3507"/>
                      <a:pt x="1721" y="3492"/>
                      <a:pt x="1770" y="3492"/>
                    </a:cubicBezTo>
                    <a:cubicBezTo>
                      <a:pt x="1830" y="3492"/>
                      <a:pt x="1882" y="3515"/>
                      <a:pt x="1915" y="3565"/>
                    </a:cubicBezTo>
                    <a:lnTo>
                      <a:pt x="2614" y="4081"/>
                    </a:lnTo>
                    <a:cubicBezTo>
                      <a:pt x="2673" y="4124"/>
                      <a:pt x="2739" y="4142"/>
                      <a:pt x="2804" y="4142"/>
                    </a:cubicBezTo>
                    <a:cubicBezTo>
                      <a:pt x="2972" y="4142"/>
                      <a:pt x="3131" y="4014"/>
                      <a:pt x="3131" y="3838"/>
                    </a:cubicBezTo>
                    <a:lnTo>
                      <a:pt x="3131" y="2957"/>
                    </a:lnTo>
                    <a:cubicBezTo>
                      <a:pt x="3131" y="2835"/>
                      <a:pt x="3222" y="2774"/>
                      <a:pt x="3283" y="2683"/>
                    </a:cubicBezTo>
                    <a:lnTo>
                      <a:pt x="4013" y="2197"/>
                    </a:lnTo>
                    <a:cubicBezTo>
                      <a:pt x="4256" y="2045"/>
                      <a:pt x="4195" y="1711"/>
                      <a:pt x="3952" y="1619"/>
                    </a:cubicBezTo>
                    <a:lnTo>
                      <a:pt x="3101" y="1315"/>
                    </a:lnTo>
                    <a:cubicBezTo>
                      <a:pt x="3010" y="1285"/>
                      <a:pt x="2918" y="1194"/>
                      <a:pt x="2888" y="1103"/>
                    </a:cubicBezTo>
                    <a:lnTo>
                      <a:pt x="2645" y="221"/>
                    </a:lnTo>
                    <a:cubicBezTo>
                      <a:pt x="2613" y="77"/>
                      <a:pt x="2504" y="0"/>
                      <a:pt x="2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46"/>
              <p:cNvSpPr/>
              <p:nvPr/>
            </p:nvSpPr>
            <p:spPr>
              <a:xfrm>
                <a:off x="5512885" y="2816317"/>
                <a:ext cx="87201" cy="86091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4187" extrusionOk="0">
                    <a:moveTo>
                      <a:pt x="1703" y="0"/>
                    </a:moveTo>
                    <a:cubicBezTo>
                      <a:pt x="1540" y="0"/>
                      <a:pt x="1388" y="101"/>
                      <a:pt x="1368" y="241"/>
                    </a:cubicBezTo>
                    <a:lnTo>
                      <a:pt x="1246" y="1122"/>
                    </a:lnTo>
                    <a:cubicBezTo>
                      <a:pt x="1216" y="1244"/>
                      <a:pt x="1186" y="1335"/>
                      <a:pt x="1064" y="1396"/>
                    </a:cubicBezTo>
                    <a:lnTo>
                      <a:pt x="274" y="1791"/>
                    </a:lnTo>
                    <a:cubicBezTo>
                      <a:pt x="0" y="1943"/>
                      <a:pt x="0" y="2308"/>
                      <a:pt x="274" y="2399"/>
                    </a:cubicBezTo>
                    <a:lnTo>
                      <a:pt x="1064" y="2794"/>
                    </a:lnTo>
                    <a:cubicBezTo>
                      <a:pt x="1186" y="2825"/>
                      <a:pt x="1246" y="2916"/>
                      <a:pt x="1246" y="3007"/>
                    </a:cubicBezTo>
                    <a:lnTo>
                      <a:pt x="1398" y="3888"/>
                    </a:lnTo>
                    <a:cubicBezTo>
                      <a:pt x="1417" y="4080"/>
                      <a:pt x="1569" y="4187"/>
                      <a:pt x="1724" y="4187"/>
                    </a:cubicBezTo>
                    <a:cubicBezTo>
                      <a:pt x="1816" y="4187"/>
                      <a:pt x="1908" y="4150"/>
                      <a:pt x="1976" y="4071"/>
                    </a:cubicBezTo>
                    <a:lnTo>
                      <a:pt x="2584" y="3433"/>
                    </a:lnTo>
                    <a:cubicBezTo>
                      <a:pt x="2645" y="3372"/>
                      <a:pt x="2766" y="3311"/>
                      <a:pt x="2888" y="3311"/>
                    </a:cubicBezTo>
                    <a:lnTo>
                      <a:pt x="3769" y="3463"/>
                    </a:lnTo>
                    <a:cubicBezTo>
                      <a:pt x="3791" y="3468"/>
                      <a:pt x="3812" y="3471"/>
                      <a:pt x="3832" y="3471"/>
                    </a:cubicBezTo>
                    <a:cubicBezTo>
                      <a:pt x="4047" y="3471"/>
                      <a:pt x="4214" y="3198"/>
                      <a:pt x="4104" y="2977"/>
                    </a:cubicBezTo>
                    <a:lnTo>
                      <a:pt x="3678" y="2186"/>
                    </a:lnTo>
                    <a:cubicBezTo>
                      <a:pt x="3648" y="2095"/>
                      <a:pt x="3648" y="2004"/>
                      <a:pt x="3678" y="1882"/>
                    </a:cubicBezTo>
                    <a:lnTo>
                      <a:pt x="4104" y="1092"/>
                    </a:lnTo>
                    <a:cubicBezTo>
                      <a:pt x="4241" y="872"/>
                      <a:pt x="4055" y="628"/>
                      <a:pt x="3839" y="628"/>
                    </a:cubicBezTo>
                    <a:cubicBezTo>
                      <a:pt x="3816" y="628"/>
                      <a:pt x="3793" y="630"/>
                      <a:pt x="3769" y="636"/>
                    </a:cubicBezTo>
                    <a:lnTo>
                      <a:pt x="2888" y="788"/>
                    </a:lnTo>
                    <a:cubicBezTo>
                      <a:pt x="2857" y="796"/>
                      <a:pt x="2827" y="800"/>
                      <a:pt x="2797" y="800"/>
                    </a:cubicBezTo>
                    <a:cubicBezTo>
                      <a:pt x="2709" y="800"/>
                      <a:pt x="2629" y="765"/>
                      <a:pt x="2584" y="697"/>
                    </a:cubicBezTo>
                    <a:lnTo>
                      <a:pt x="1945" y="89"/>
                    </a:lnTo>
                    <a:cubicBezTo>
                      <a:pt x="1873" y="27"/>
                      <a:pt x="1786" y="0"/>
                      <a:pt x="17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46"/>
              <p:cNvSpPr/>
              <p:nvPr/>
            </p:nvSpPr>
            <p:spPr>
              <a:xfrm>
                <a:off x="5169132" y="2515003"/>
                <a:ext cx="125651" cy="477518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3224" extrusionOk="0">
                    <a:moveTo>
                      <a:pt x="3146" y="1"/>
                    </a:moveTo>
                    <a:cubicBezTo>
                      <a:pt x="2867" y="1"/>
                      <a:pt x="1372" y="50"/>
                      <a:pt x="0" y="1065"/>
                    </a:cubicBezTo>
                    <a:lnTo>
                      <a:pt x="3709" y="23223"/>
                    </a:lnTo>
                    <a:cubicBezTo>
                      <a:pt x="3709" y="23223"/>
                      <a:pt x="4833" y="22798"/>
                      <a:pt x="6110" y="22494"/>
                    </a:cubicBezTo>
                    <a:lnTo>
                      <a:pt x="3192" y="1"/>
                    </a:lnTo>
                    <a:cubicBezTo>
                      <a:pt x="3192" y="1"/>
                      <a:pt x="3176" y="1"/>
                      <a:pt x="3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46"/>
              <p:cNvSpPr/>
              <p:nvPr/>
            </p:nvSpPr>
            <p:spPr>
              <a:xfrm>
                <a:off x="5018516" y="2603769"/>
                <a:ext cx="528120" cy="350757"/>
              </a:xfrm>
              <a:custGeom>
                <a:avLst/>
                <a:gdLst/>
                <a:ahLst/>
                <a:cxnLst/>
                <a:rect l="l" t="t" r="r" b="b"/>
                <a:pathLst>
                  <a:path w="25685" h="17059" extrusionOk="0">
                    <a:moveTo>
                      <a:pt x="23922" y="0"/>
                    </a:moveTo>
                    <a:cubicBezTo>
                      <a:pt x="23922" y="0"/>
                      <a:pt x="14833" y="6444"/>
                      <a:pt x="12250" y="7934"/>
                    </a:cubicBezTo>
                    <a:lnTo>
                      <a:pt x="10395" y="517"/>
                    </a:lnTo>
                    <a:lnTo>
                      <a:pt x="0" y="3982"/>
                    </a:lnTo>
                    <a:cubicBezTo>
                      <a:pt x="0" y="3982"/>
                      <a:pt x="2827" y="16019"/>
                      <a:pt x="10882" y="16991"/>
                    </a:cubicBezTo>
                    <a:cubicBezTo>
                      <a:pt x="11248" y="17037"/>
                      <a:pt x="11612" y="17059"/>
                      <a:pt x="11973" y="17059"/>
                    </a:cubicBezTo>
                    <a:cubicBezTo>
                      <a:pt x="19537" y="17059"/>
                      <a:pt x="25685" y="7478"/>
                      <a:pt x="25685" y="7478"/>
                    </a:cubicBezTo>
                    <a:lnTo>
                      <a:pt x="23922" y="0"/>
                    </a:ln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46"/>
              <p:cNvSpPr/>
              <p:nvPr/>
            </p:nvSpPr>
            <p:spPr>
              <a:xfrm>
                <a:off x="4963513" y="2381598"/>
                <a:ext cx="284385" cy="331285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16112" extrusionOk="0">
                    <a:moveTo>
                      <a:pt x="13830" y="13085"/>
                    </a:moveTo>
                    <a:lnTo>
                      <a:pt x="13830" y="13085"/>
                    </a:lnTo>
                    <a:cubicBezTo>
                      <a:pt x="13830" y="13085"/>
                      <a:pt x="13830" y="13085"/>
                      <a:pt x="13830" y="13085"/>
                    </a:cubicBezTo>
                    <a:lnTo>
                      <a:pt x="13830" y="13085"/>
                    </a:lnTo>
                    <a:cubicBezTo>
                      <a:pt x="13830" y="13085"/>
                      <a:pt x="13830" y="13085"/>
                      <a:pt x="13830" y="13085"/>
                    </a:cubicBezTo>
                    <a:cubicBezTo>
                      <a:pt x="13830" y="13085"/>
                      <a:pt x="13830" y="13085"/>
                      <a:pt x="13830" y="13085"/>
                    </a:cubicBezTo>
                    <a:close/>
                    <a:moveTo>
                      <a:pt x="7243" y="1"/>
                    </a:moveTo>
                    <a:cubicBezTo>
                      <a:pt x="7121" y="1"/>
                      <a:pt x="6997" y="5"/>
                      <a:pt x="6870" y="15"/>
                    </a:cubicBezTo>
                    <a:cubicBezTo>
                      <a:pt x="6870" y="15"/>
                      <a:pt x="0" y="957"/>
                      <a:pt x="791" y="9316"/>
                    </a:cubicBezTo>
                    <a:cubicBezTo>
                      <a:pt x="1338" y="14848"/>
                      <a:pt x="1915" y="16003"/>
                      <a:pt x="1915" y="16003"/>
                    </a:cubicBezTo>
                    <a:cubicBezTo>
                      <a:pt x="1915" y="16003"/>
                      <a:pt x="2658" y="16111"/>
                      <a:pt x="3843" y="16111"/>
                    </a:cubicBezTo>
                    <a:cubicBezTo>
                      <a:pt x="6211" y="16111"/>
                      <a:pt x="10345" y="15679"/>
                      <a:pt x="13830" y="13085"/>
                    </a:cubicBezTo>
                    <a:lnTo>
                      <a:pt x="13830" y="13085"/>
                    </a:lnTo>
                    <a:cubicBezTo>
                      <a:pt x="13830" y="13056"/>
                      <a:pt x="13669" y="1"/>
                      <a:pt x="7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46"/>
              <p:cNvSpPr/>
              <p:nvPr/>
            </p:nvSpPr>
            <p:spPr>
              <a:xfrm>
                <a:off x="5482886" y="2568464"/>
                <a:ext cx="165622" cy="196218"/>
              </a:xfrm>
              <a:custGeom>
                <a:avLst/>
                <a:gdLst/>
                <a:ahLst/>
                <a:cxnLst/>
                <a:rect l="l" t="t" r="r" b="b"/>
                <a:pathLst>
                  <a:path w="8055" h="9543" extrusionOk="0">
                    <a:moveTo>
                      <a:pt x="3614" y="0"/>
                    </a:moveTo>
                    <a:cubicBezTo>
                      <a:pt x="2874" y="0"/>
                      <a:pt x="1616" y="648"/>
                      <a:pt x="912" y="1565"/>
                    </a:cubicBezTo>
                    <a:cubicBezTo>
                      <a:pt x="0" y="2812"/>
                      <a:pt x="547" y="5882"/>
                      <a:pt x="547" y="5882"/>
                    </a:cubicBezTo>
                    <a:cubicBezTo>
                      <a:pt x="547" y="5882"/>
                      <a:pt x="1228" y="9543"/>
                      <a:pt x="3413" y="9543"/>
                    </a:cubicBezTo>
                    <a:cubicBezTo>
                      <a:pt x="3490" y="9543"/>
                      <a:pt x="3568" y="9538"/>
                      <a:pt x="3648" y="9529"/>
                    </a:cubicBezTo>
                    <a:cubicBezTo>
                      <a:pt x="6079" y="9316"/>
                      <a:pt x="7538" y="8435"/>
                      <a:pt x="7538" y="7644"/>
                    </a:cubicBezTo>
                    <a:cubicBezTo>
                      <a:pt x="7538" y="7104"/>
                      <a:pt x="6879" y="7012"/>
                      <a:pt x="6429" y="7012"/>
                    </a:cubicBezTo>
                    <a:cubicBezTo>
                      <a:pt x="6196" y="7012"/>
                      <a:pt x="6018" y="7037"/>
                      <a:pt x="6018" y="7037"/>
                    </a:cubicBezTo>
                    <a:cubicBezTo>
                      <a:pt x="6018" y="7037"/>
                      <a:pt x="8055" y="6459"/>
                      <a:pt x="7903" y="5699"/>
                    </a:cubicBezTo>
                    <a:cubicBezTo>
                      <a:pt x="7762" y="4996"/>
                      <a:pt x="6136" y="4969"/>
                      <a:pt x="5896" y="4969"/>
                    </a:cubicBezTo>
                    <a:cubicBezTo>
                      <a:pt x="5886" y="4969"/>
                      <a:pt x="5878" y="4970"/>
                      <a:pt x="5873" y="4970"/>
                    </a:cubicBezTo>
                    <a:lnTo>
                      <a:pt x="5873" y="4970"/>
                    </a:lnTo>
                    <a:cubicBezTo>
                      <a:pt x="5970" y="4968"/>
                      <a:pt x="7148" y="4927"/>
                      <a:pt x="7265" y="3936"/>
                    </a:cubicBezTo>
                    <a:cubicBezTo>
                      <a:pt x="7338" y="3334"/>
                      <a:pt x="6688" y="3214"/>
                      <a:pt x="6157" y="3214"/>
                    </a:cubicBezTo>
                    <a:cubicBezTo>
                      <a:pt x="5894" y="3214"/>
                      <a:pt x="5660" y="3244"/>
                      <a:pt x="5557" y="3259"/>
                    </a:cubicBezTo>
                    <a:lnTo>
                      <a:pt x="5557" y="3259"/>
                    </a:lnTo>
                    <a:cubicBezTo>
                      <a:pt x="5818" y="3213"/>
                      <a:pt x="6901" y="2969"/>
                      <a:pt x="6687" y="2112"/>
                    </a:cubicBezTo>
                    <a:cubicBezTo>
                      <a:pt x="6615" y="1791"/>
                      <a:pt x="6126" y="1686"/>
                      <a:pt x="5513" y="1686"/>
                    </a:cubicBezTo>
                    <a:cubicBezTo>
                      <a:pt x="4327" y="1686"/>
                      <a:pt x="2675" y="2082"/>
                      <a:pt x="2675" y="2082"/>
                    </a:cubicBezTo>
                    <a:cubicBezTo>
                      <a:pt x="2675" y="2082"/>
                      <a:pt x="4377" y="1201"/>
                      <a:pt x="4195" y="380"/>
                    </a:cubicBezTo>
                    <a:cubicBezTo>
                      <a:pt x="4149" y="117"/>
                      <a:pt x="3928" y="0"/>
                      <a:pt x="3614" y="0"/>
                    </a:cubicBezTo>
                    <a:close/>
                  </a:path>
                </a:pathLst>
              </a:custGeom>
              <a:solidFill>
                <a:srgbClr val="CE75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46"/>
              <p:cNvSpPr/>
              <p:nvPr/>
            </p:nvSpPr>
            <p:spPr>
              <a:xfrm>
                <a:off x="5053142" y="1934377"/>
                <a:ext cx="106631" cy="80313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906" extrusionOk="0">
                    <a:moveTo>
                      <a:pt x="1358" y="838"/>
                    </a:moveTo>
                    <a:cubicBezTo>
                      <a:pt x="1506" y="838"/>
                      <a:pt x="1680" y="889"/>
                      <a:pt x="1812" y="944"/>
                    </a:cubicBezTo>
                    <a:cubicBezTo>
                      <a:pt x="1812" y="944"/>
                      <a:pt x="4000" y="1947"/>
                      <a:pt x="3392" y="2920"/>
                    </a:cubicBezTo>
                    <a:cubicBezTo>
                      <a:pt x="3292" y="3079"/>
                      <a:pt x="3161" y="3145"/>
                      <a:pt x="3012" y="3145"/>
                    </a:cubicBezTo>
                    <a:cubicBezTo>
                      <a:pt x="2395" y="3145"/>
                      <a:pt x="1479" y="1999"/>
                      <a:pt x="1234" y="1582"/>
                    </a:cubicBezTo>
                    <a:cubicBezTo>
                      <a:pt x="923" y="999"/>
                      <a:pt x="1097" y="838"/>
                      <a:pt x="1358" y="838"/>
                    </a:cubicBezTo>
                    <a:close/>
                    <a:moveTo>
                      <a:pt x="727" y="1"/>
                    </a:moveTo>
                    <a:cubicBezTo>
                      <a:pt x="293" y="1"/>
                      <a:pt x="1" y="286"/>
                      <a:pt x="535" y="1278"/>
                    </a:cubicBezTo>
                    <a:cubicBezTo>
                      <a:pt x="947" y="2030"/>
                      <a:pt x="2483" y="3905"/>
                      <a:pt x="3519" y="3905"/>
                    </a:cubicBezTo>
                    <a:cubicBezTo>
                      <a:pt x="3781" y="3905"/>
                      <a:pt x="4011" y="3786"/>
                      <a:pt x="4183" y="3497"/>
                    </a:cubicBezTo>
                    <a:cubicBezTo>
                      <a:pt x="5186" y="1947"/>
                      <a:pt x="1508" y="214"/>
                      <a:pt x="1508" y="214"/>
                    </a:cubicBezTo>
                    <a:cubicBezTo>
                      <a:pt x="1293" y="101"/>
                      <a:pt x="985" y="1"/>
                      <a:pt x="7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46"/>
              <p:cNvSpPr/>
              <p:nvPr/>
            </p:nvSpPr>
            <p:spPr>
              <a:xfrm>
                <a:off x="5007042" y="1964027"/>
                <a:ext cx="91478" cy="93966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70" extrusionOk="0">
                    <a:moveTo>
                      <a:pt x="985" y="940"/>
                    </a:moveTo>
                    <a:cubicBezTo>
                      <a:pt x="1156" y="940"/>
                      <a:pt x="1372" y="1076"/>
                      <a:pt x="1500" y="1204"/>
                    </a:cubicBezTo>
                    <a:cubicBezTo>
                      <a:pt x="1500" y="1204"/>
                      <a:pt x="3324" y="2785"/>
                      <a:pt x="2473" y="3514"/>
                    </a:cubicBezTo>
                    <a:cubicBezTo>
                      <a:pt x="2369" y="3618"/>
                      <a:pt x="2261" y="3664"/>
                      <a:pt x="2152" y="3664"/>
                    </a:cubicBezTo>
                    <a:cubicBezTo>
                      <a:pt x="1528" y="3664"/>
                      <a:pt x="874" y="2177"/>
                      <a:pt x="771" y="1660"/>
                    </a:cubicBezTo>
                    <a:cubicBezTo>
                      <a:pt x="658" y="1112"/>
                      <a:pt x="793" y="940"/>
                      <a:pt x="985" y="940"/>
                    </a:cubicBezTo>
                    <a:close/>
                    <a:moveTo>
                      <a:pt x="533" y="1"/>
                    </a:moveTo>
                    <a:cubicBezTo>
                      <a:pt x="215" y="1"/>
                      <a:pt x="1" y="288"/>
                      <a:pt x="193" y="1204"/>
                    </a:cubicBezTo>
                    <a:cubicBezTo>
                      <a:pt x="375" y="2087"/>
                      <a:pt x="1445" y="4570"/>
                      <a:pt x="2531" y="4570"/>
                    </a:cubicBezTo>
                    <a:cubicBezTo>
                      <a:pt x="2715" y="4570"/>
                      <a:pt x="2900" y="4498"/>
                      <a:pt x="3081" y="4335"/>
                    </a:cubicBezTo>
                    <a:cubicBezTo>
                      <a:pt x="4449" y="3149"/>
                      <a:pt x="1409" y="444"/>
                      <a:pt x="1409" y="444"/>
                    </a:cubicBezTo>
                    <a:cubicBezTo>
                      <a:pt x="1180" y="229"/>
                      <a:pt x="816" y="1"/>
                      <a:pt x="5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46"/>
              <p:cNvSpPr/>
              <p:nvPr/>
            </p:nvSpPr>
            <p:spPr>
              <a:xfrm>
                <a:off x="5249755" y="3983739"/>
                <a:ext cx="93760" cy="82801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027" extrusionOk="0">
                    <a:moveTo>
                      <a:pt x="1156" y="1"/>
                    </a:moveTo>
                    <a:cubicBezTo>
                      <a:pt x="396" y="1065"/>
                      <a:pt x="1" y="2432"/>
                      <a:pt x="1" y="3922"/>
                    </a:cubicBezTo>
                    <a:cubicBezTo>
                      <a:pt x="1080" y="3998"/>
                      <a:pt x="1904" y="4026"/>
                      <a:pt x="2534" y="4026"/>
                    </a:cubicBezTo>
                    <a:cubicBezTo>
                      <a:pt x="4423" y="4026"/>
                      <a:pt x="4560" y="3770"/>
                      <a:pt x="4560" y="3770"/>
                    </a:cubicBezTo>
                    <a:cubicBezTo>
                      <a:pt x="4560" y="3770"/>
                      <a:pt x="3891" y="2128"/>
                      <a:pt x="1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46"/>
              <p:cNvSpPr/>
              <p:nvPr/>
            </p:nvSpPr>
            <p:spPr>
              <a:xfrm>
                <a:off x="5710389" y="2609675"/>
                <a:ext cx="195025" cy="160420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7802" extrusionOk="0">
                    <a:moveTo>
                      <a:pt x="5808" y="1"/>
                    </a:moveTo>
                    <a:cubicBezTo>
                      <a:pt x="5741" y="1"/>
                      <a:pt x="5680" y="9"/>
                      <a:pt x="5624" y="27"/>
                    </a:cubicBezTo>
                    <a:cubicBezTo>
                      <a:pt x="4591" y="362"/>
                      <a:pt x="6323" y="1912"/>
                      <a:pt x="6323" y="1912"/>
                    </a:cubicBezTo>
                    <a:cubicBezTo>
                      <a:pt x="6323" y="1912"/>
                      <a:pt x="3053" y="424"/>
                      <a:pt x="1805" y="424"/>
                    </a:cubicBezTo>
                    <a:cubicBezTo>
                      <a:pt x="1550" y="424"/>
                      <a:pt x="1380" y="486"/>
                      <a:pt x="1338" y="635"/>
                    </a:cubicBezTo>
                    <a:cubicBezTo>
                      <a:pt x="1095" y="1517"/>
                      <a:pt x="4803" y="3067"/>
                      <a:pt x="4803" y="3067"/>
                    </a:cubicBezTo>
                    <a:cubicBezTo>
                      <a:pt x="4803" y="3067"/>
                      <a:pt x="2531" y="2411"/>
                      <a:pt x="1132" y="2411"/>
                    </a:cubicBezTo>
                    <a:cubicBezTo>
                      <a:pt x="511" y="2411"/>
                      <a:pt x="62" y="2541"/>
                      <a:pt x="62" y="2915"/>
                    </a:cubicBezTo>
                    <a:cubicBezTo>
                      <a:pt x="92" y="3644"/>
                      <a:pt x="4287" y="4404"/>
                      <a:pt x="4287" y="4404"/>
                    </a:cubicBezTo>
                    <a:cubicBezTo>
                      <a:pt x="4287" y="4404"/>
                      <a:pt x="3021" y="4269"/>
                      <a:pt x="1870" y="4269"/>
                    </a:cubicBezTo>
                    <a:cubicBezTo>
                      <a:pt x="911" y="4269"/>
                      <a:pt x="31" y="4363"/>
                      <a:pt x="31" y="4708"/>
                    </a:cubicBezTo>
                    <a:cubicBezTo>
                      <a:pt x="1" y="5468"/>
                      <a:pt x="4104" y="5711"/>
                      <a:pt x="4104" y="5711"/>
                    </a:cubicBezTo>
                    <a:cubicBezTo>
                      <a:pt x="4104" y="5711"/>
                      <a:pt x="700" y="5772"/>
                      <a:pt x="761" y="6562"/>
                    </a:cubicBezTo>
                    <a:cubicBezTo>
                      <a:pt x="815" y="7243"/>
                      <a:pt x="5185" y="7802"/>
                      <a:pt x="7407" y="7802"/>
                    </a:cubicBezTo>
                    <a:cubicBezTo>
                      <a:pt x="7666" y="7802"/>
                      <a:pt x="7896" y="7794"/>
                      <a:pt x="8086" y="7778"/>
                    </a:cubicBezTo>
                    <a:cubicBezTo>
                      <a:pt x="8542" y="5985"/>
                      <a:pt x="8876" y="4192"/>
                      <a:pt x="9484" y="2459"/>
                    </a:cubicBezTo>
                    <a:cubicBezTo>
                      <a:pt x="9141" y="2144"/>
                      <a:pt x="6861" y="1"/>
                      <a:pt x="5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46"/>
              <p:cNvSpPr/>
              <p:nvPr/>
            </p:nvSpPr>
            <p:spPr>
              <a:xfrm>
                <a:off x="5795392" y="2663979"/>
                <a:ext cx="36270" cy="87509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4256" fill="none" extrusionOk="0">
                    <a:moveTo>
                      <a:pt x="1247" y="4256"/>
                    </a:moveTo>
                    <a:cubicBezTo>
                      <a:pt x="1247" y="4256"/>
                      <a:pt x="1" y="1459"/>
                      <a:pt x="1764" y="0"/>
                    </a:cubicBezTo>
                  </a:path>
                </a:pathLst>
              </a:custGeom>
              <a:noFill/>
              <a:ln w="4550" cap="rnd" cmpd="sng">
                <a:solidFill>
                  <a:srgbClr val="6C4820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46"/>
              <p:cNvSpPr/>
              <p:nvPr/>
            </p:nvSpPr>
            <p:spPr>
              <a:xfrm>
                <a:off x="6116651" y="1941754"/>
                <a:ext cx="875608" cy="891193"/>
              </a:xfrm>
              <a:custGeom>
                <a:avLst/>
                <a:gdLst/>
                <a:ahLst/>
                <a:cxnLst/>
                <a:rect l="l" t="t" r="r" b="b"/>
                <a:pathLst>
                  <a:path w="42585" h="43343" extrusionOk="0">
                    <a:moveTo>
                      <a:pt x="22038" y="1"/>
                    </a:moveTo>
                    <a:cubicBezTo>
                      <a:pt x="21783" y="1"/>
                      <a:pt x="21529" y="10"/>
                      <a:pt x="21277" y="29"/>
                    </a:cubicBezTo>
                    <a:cubicBezTo>
                      <a:pt x="14438" y="606"/>
                      <a:pt x="10213" y="5865"/>
                      <a:pt x="5319" y="9907"/>
                    </a:cubicBezTo>
                    <a:cubicBezTo>
                      <a:pt x="3587" y="11062"/>
                      <a:pt x="1307" y="12400"/>
                      <a:pt x="882" y="14528"/>
                    </a:cubicBezTo>
                    <a:cubicBezTo>
                      <a:pt x="0" y="18509"/>
                      <a:pt x="4559" y="21610"/>
                      <a:pt x="4043" y="25804"/>
                    </a:cubicBezTo>
                    <a:cubicBezTo>
                      <a:pt x="3830" y="28570"/>
                      <a:pt x="1945" y="31458"/>
                      <a:pt x="1824" y="34528"/>
                    </a:cubicBezTo>
                    <a:cubicBezTo>
                      <a:pt x="1520" y="37659"/>
                      <a:pt x="2310" y="40607"/>
                      <a:pt x="3769" y="43343"/>
                    </a:cubicBezTo>
                    <a:lnTo>
                      <a:pt x="5715" y="32826"/>
                    </a:lnTo>
                    <a:lnTo>
                      <a:pt x="5715" y="32826"/>
                    </a:lnTo>
                    <a:cubicBezTo>
                      <a:pt x="5714" y="32827"/>
                      <a:pt x="5654" y="40516"/>
                      <a:pt x="7082" y="42188"/>
                    </a:cubicBezTo>
                    <a:cubicBezTo>
                      <a:pt x="7448" y="42598"/>
                      <a:pt x="7812" y="42761"/>
                      <a:pt x="8331" y="42761"/>
                    </a:cubicBezTo>
                    <a:cubicBezTo>
                      <a:pt x="9929" y="42761"/>
                      <a:pt x="13000" y="41219"/>
                      <a:pt x="22128" y="40577"/>
                    </a:cubicBezTo>
                    <a:cubicBezTo>
                      <a:pt x="34256" y="39695"/>
                      <a:pt x="36961" y="37020"/>
                      <a:pt x="36961" y="37020"/>
                    </a:cubicBezTo>
                    <a:lnTo>
                      <a:pt x="36809" y="31002"/>
                    </a:lnTo>
                    <a:lnTo>
                      <a:pt x="39271" y="36352"/>
                    </a:lnTo>
                    <a:cubicBezTo>
                      <a:pt x="40457" y="36108"/>
                      <a:pt x="41490" y="35713"/>
                      <a:pt x="42402" y="35257"/>
                    </a:cubicBezTo>
                    <a:cubicBezTo>
                      <a:pt x="42584" y="32978"/>
                      <a:pt x="42129" y="30820"/>
                      <a:pt x="40822" y="29361"/>
                    </a:cubicBezTo>
                    <a:cubicBezTo>
                      <a:pt x="35806" y="23342"/>
                      <a:pt x="31703" y="17050"/>
                      <a:pt x="31794" y="8935"/>
                    </a:cubicBezTo>
                    <a:cubicBezTo>
                      <a:pt x="31765" y="3169"/>
                      <a:pt x="26732" y="1"/>
                      <a:pt x="220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46"/>
              <p:cNvSpPr/>
              <p:nvPr/>
            </p:nvSpPr>
            <p:spPr>
              <a:xfrm>
                <a:off x="6371639" y="1844846"/>
                <a:ext cx="35653" cy="164388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7995" extrusionOk="0">
                    <a:moveTo>
                      <a:pt x="821" y="0"/>
                    </a:moveTo>
                    <a:cubicBezTo>
                      <a:pt x="335" y="0"/>
                      <a:pt x="1" y="395"/>
                      <a:pt x="1" y="790"/>
                    </a:cubicBezTo>
                    <a:lnTo>
                      <a:pt x="1" y="7174"/>
                    </a:lnTo>
                    <a:cubicBezTo>
                      <a:pt x="1" y="7629"/>
                      <a:pt x="396" y="7994"/>
                      <a:pt x="821" y="7994"/>
                    </a:cubicBezTo>
                    <a:lnTo>
                      <a:pt x="912" y="7994"/>
                    </a:lnTo>
                    <a:cubicBezTo>
                      <a:pt x="1338" y="7994"/>
                      <a:pt x="1733" y="7629"/>
                      <a:pt x="1733" y="7174"/>
                    </a:cubicBezTo>
                    <a:lnTo>
                      <a:pt x="1733" y="790"/>
                    </a:lnTo>
                    <a:cubicBezTo>
                      <a:pt x="1733" y="334"/>
                      <a:pt x="1338" y="0"/>
                      <a:pt x="912" y="0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46"/>
              <p:cNvSpPr/>
              <p:nvPr/>
            </p:nvSpPr>
            <p:spPr>
              <a:xfrm>
                <a:off x="5989764" y="2761701"/>
                <a:ext cx="415012" cy="30637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0"/>
                    </a:moveTo>
                    <a:lnTo>
                      <a:pt x="1" y="1490"/>
                    </a:lnTo>
                    <a:lnTo>
                      <a:pt x="20184" y="1490"/>
                    </a:lnTo>
                    <a:lnTo>
                      <a:pt x="20184" y="0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46"/>
              <p:cNvSpPr/>
              <p:nvPr/>
            </p:nvSpPr>
            <p:spPr>
              <a:xfrm>
                <a:off x="6371639" y="3131691"/>
                <a:ext cx="35653" cy="163772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7965" extrusionOk="0">
                    <a:moveTo>
                      <a:pt x="821" y="1"/>
                    </a:moveTo>
                    <a:cubicBezTo>
                      <a:pt x="335" y="1"/>
                      <a:pt x="1" y="365"/>
                      <a:pt x="1" y="791"/>
                    </a:cubicBezTo>
                    <a:lnTo>
                      <a:pt x="1" y="7174"/>
                    </a:lnTo>
                    <a:cubicBezTo>
                      <a:pt x="1" y="7630"/>
                      <a:pt x="396" y="7964"/>
                      <a:pt x="821" y="7964"/>
                    </a:cubicBezTo>
                    <a:lnTo>
                      <a:pt x="912" y="7964"/>
                    </a:lnTo>
                    <a:cubicBezTo>
                      <a:pt x="1338" y="7964"/>
                      <a:pt x="1733" y="7630"/>
                      <a:pt x="1733" y="7174"/>
                    </a:cubicBezTo>
                    <a:lnTo>
                      <a:pt x="1733" y="791"/>
                    </a:lnTo>
                    <a:cubicBezTo>
                      <a:pt x="1733" y="335"/>
                      <a:pt x="1338" y="1"/>
                      <a:pt x="912" y="1"/>
                    </a:cubicBez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46"/>
              <p:cNvSpPr/>
              <p:nvPr/>
            </p:nvSpPr>
            <p:spPr>
              <a:xfrm>
                <a:off x="6611637" y="2352951"/>
                <a:ext cx="415012" cy="30020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60" extrusionOk="0">
                    <a:moveTo>
                      <a:pt x="1" y="1"/>
                    </a:moveTo>
                    <a:lnTo>
                      <a:pt x="1" y="1460"/>
                    </a:lnTo>
                    <a:lnTo>
                      <a:pt x="20183" y="146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46"/>
              <p:cNvSpPr/>
              <p:nvPr/>
            </p:nvSpPr>
            <p:spPr>
              <a:xfrm>
                <a:off x="6611637" y="2404828"/>
                <a:ext cx="415012" cy="30637"/>
              </a:xfrm>
              <a:custGeom>
                <a:avLst/>
                <a:gdLst/>
                <a:ahLst/>
                <a:cxnLst/>
                <a:rect l="l" t="t" r="r" b="b"/>
                <a:pathLst>
                  <a:path w="20184" h="1490" extrusionOk="0">
                    <a:moveTo>
                      <a:pt x="1" y="1"/>
                    </a:moveTo>
                    <a:lnTo>
                      <a:pt x="1" y="1490"/>
                    </a:lnTo>
                    <a:lnTo>
                      <a:pt x="20183" y="1490"/>
                    </a:lnTo>
                    <a:lnTo>
                      <a:pt x="20183" y="1"/>
                    </a:lnTo>
                    <a:close/>
                  </a:path>
                </a:pathLst>
              </a:custGeom>
              <a:solidFill>
                <a:srgbClr val="FFB3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46"/>
              <p:cNvSpPr/>
              <p:nvPr/>
            </p:nvSpPr>
            <p:spPr>
              <a:xfrm>
                <a:off x="5988900" y="3845435"/>
                <a:ext cx="370887" cy="203537"/>
              </a:xfrm>
              <a:custGeom>
                <a:avLst/>
                <a:gdLst/>
                <a:ahLst/>
                <a:cxnLst/>
                <a:rect l="l" t="t" r="r" b="b"/>
                <a:pathLst>
                  <a:path w="18038" h="9899" extrusionOk="0">
                    <a:moveTo>
                      <a:pt x="10408" y="0"/>
                    </a:moveTo>
                    <a:cubicBezTo>
                      <a:pt x="10377" y="1003"/>
                      <a:pt x="10408" y="1946"/>
                      <a:pt x="10469" y="2797"/>
                    </a:cubicBezTo>
                    <a:cubicBezTo>
                      <a:pt x="10469" y="2797"/>
                      <a:pt x="195" y="5958"/>
                      <a:pt x="73" y="8055"/>
                    </a:cubicBezTo>
                    <a:cubicBezTo>
                      <a:pt x="0" y="9314"/>
                      <a:pt x="4151" y="9565"/>
                      <a:pt x="7483" y="9565"/>
                    </a:cubicBezTo>
                    <a:cubicBezTo>
                      <a:pt x="9705" y="9565"/>
                      <a:pt x="11563" y="9453"/>
                      <a:pt x="11563" y="9453"/>
                    </a:cubicBezTo>
                    <a:cubicBezTo>
                      <a:pt x="11563" y="9453"/>
                      <a:pt x="12771" y="9899"/>
                      <a:pt x="14049" y="9899"/>
                    </a:cubicBezTo>
                    <a:cubicBezTo>
                      <a:pt x="15813" y="9899"/>
                      <a:pt x="17712" y="9051"/>
                      <a:pt x="16760" y="5016"/>
                    </a:cubicBezTo>
                    <a:lnTo>
                      <a:pt x="18037" y="1064"/>
                    </a:lnTo>
                    <a:cubicBezTo>
                      <a:pt x="15453" y="1003"/>
                      <a:pt x="12931" y="699"/>
                      <a:pt x="104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46"/>
              <p:cNvSpPr/>
              <p:nvPr/>
            </p:nvSpPr>
            <p:spPr>
              <a:xfrm>
                <a:off x="6513516" y="3826066"/>
                <a:ext cx="373519" cy="254756"/>
              </a:xfrm>
              <a:custGeom>
                <a:avLst/>
                <a:gdLst/>
                <a:ahLst/>
                <a:cxnLst/>
                <a:rect l="l" t="t" r="r" b="b"/>
                <a:pathLst>
                  <a:path w="18166" h="12390" extrusionOk="0">
                    <a:moveTo>
                      <a:pt x="15837" y="0"/>
                    </a:moveTo>
                    <a:cubicBezTo>
                      <a:pt x="14889" y="110"/>
                      <a:pt x="13942" y="188"/>
                      <a:pt x="12983" y="188"/>
                    </a:cubicBezTo>
                    <a:cubicBezTo>
                      <a:pt x="12619" y="188"/>
                      <a:pt x="12253" y="177"/>
                      <a:pt x="11885" y="152"/>
                    </a:cubicBezTo>
                    <a:cubicBezTo>
                      <a:pt x="10943" y="152"/>
                      <a:pt x="9666" y="699"/>
                      <a:pt x="8602" y="882"/>
                    </a:cubicBezTo>
                    <a:cubicBezTo>
                      <a:pt x="8906" y="2219"/>
                      <a:pt x="9210" y="3435"/>
                      <a:pt x="9484" y="4529"/>
                    </a:cubicBezTo>
                    <a:cubicBezTo>
                      <a:pt x="9484" y="4529"/>
                      <a:pt x="0" y="9544"/>
                      <a:pt x="244" y="11642"/>
                    </a:cubicBezTo>
                    <a:cubicBezTo>
                      <a:pt x="317" y="12190"/>
                      <a:pt x="1185" y="12390"/>
                      <a:pt x="2415" y="12390"/>
                    </a:cubicBezTo>
                    <a:cubicBezTo>
                      <a:pt x="5755" y="12390"/>
                      <a:pt x="11764" y="10912"/>
                      <a:pt x="11764" y="10912"/>
                    </a:cubicBezTo>
                    <a:cubicBezTo>
                      <a:pt x="11764" y="10912"/>
                      <a:pt x="12275" y="10997"/>
                      <a:pt x="12971" y="10997"/>
                    </a:cubicBezTo>
                    <a:cubicBezTo>
                      <a:pt x="14878" y="10997"/>
                      <a:pt x="18166" y="10360"/>
                      <a:pt x="16049" y="5593"/>
                    </a:cubicBezTo>
                    <a:lnTo>
                      <a:pt x="158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46"/>
              <p:cNvSpPr/>
              <p:nvPr/>
            </p:nvSpPr>
            <p:spPr>
              <a:xfrm>
                <a:off x="5982279" y="3944811"/>
                <a:ext cx="96248" cy="83767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74" extrusionOk="0">
                    <a:moveTo>
                      <a:pt x="4164" y="0"/>
                    </a:moveTo>
                    <a:cubicBezTo>
                      <a:pt x="1003" y="1368"/>
                      <a:pt x="0" y="2827"/>
                      <a:pt x="0" y="2827"/>
                    </a:cubicBezTo>
                    <a:cubicBezTo>
                      <a:pt x="0" y="2827"/>
                      <a:pt x="91" y="3313"/>
                      <a:pt x="4347" y="4073"/>
                    </a:cubicBezTo>
                    <a:cubicBezTo>
                      <a:pt x="4681" y="2675"/>
                      <a:pt x="4620" y="1216"/>
                      <a:pt x="4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46"/>
              <p:cNvSpPr/>
              <p:nvPr/>
            </p:nvSpPr>
            <p:spPr>
              <a:xfrm>
                <a:off x="6067899" y="3916065"/>
                <a:ext cx="275626" cy="130873"/>
              </a:xfrm>
              <a:custGeom>
                <a:avLst/>
                <a:gdLst/>
                <a:ahLst/>
                <a:cxnLst/>
                <a:rect l="l" t="t" r="r" b="b"/>
                <a:pathLst>
                  <a:path w="13405" h="6365" extrusionOk="0">
                    <a:moveTo>
                      <a:pt x="4225" y="0"/>
                    </a:moveTo>
                    <a:cubicBezTo>
                      <a:pt x="2493" y="426"/>
                      <a:pt x="1094" y="882"/>
                      <a:pt x="0" y="1368"/>
                    </a:cubicBezTo>
                    <a:cubicBezTo>
                      <a:pt x="456" y="2584"/>
                      <a:pt x="517" y="4073"/>
                      <a:pt x="183" y="5441"/>
                    </a:cubicBezTo>
                    <a:cubicBezTo>
                      <a:pt x="1277" y="5623"/>
                      <a:pt x="2645" y="5836"/>
                      <a:pt x="4377" y="6079"/>
                    </a:cubicBezTo>
                    <a:cubicBezTo>
                      <a:pt x="5928" y="6282"/>
                      <a:pt x="7208" y="6365"/>
                      <a:pt x="8265" y="6365"/>
                    </a:cubicBezTo>
                    <a:cubicBezTo>
                      <a:pt x="12900" y="6365"/>
                      <a:pt x="13222" y="4772"/>
                      <a:pt x="13222" y="4772"/>
                    </a:cubicBezTo>
                    <a:cubicBezTo>
                      <a:pt x="13405" y="2462"/>
                      <a:pt x="12949" y="1034"/>
                      <a:pt x="13010" y="912"/>
                    </a:cubicBezTo>
                    <a:lnTo>
                      <a:pt x="13010" y="912"/>
                    </a:lnTo>
                    <a:cubicBezTo>
                      <a:pt x="11927" y="1473"/>
                      <a:pt x="10813" y="1681"/>
                      <a:pt x="9757" y="1681"/>
                    </a:cubicBezTo>
                    <a:cubicBezTo>
                      <a:pt x="6755" y="1681"/>
                      <a:pt x="4225" y="0"/>
                      <a:pt x="4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46"/>
              <p:cNvSpPr/>
              <p:nvPr/>
            </p:nvSpPr>
            <p:spPr>
              <a:xfrm>
                <a:off x="5977900" y="4003556"/>
                <a:ext cx="361881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7600" h="2529" extrusionOk="0">
                    <a:moveTo>
                      <a:pt x="213" y="0"/>
                    </a:moveTo>
                    <a:cubicBezTo>
                      <a:pt x="0" y="578"/>
                      <a:pt x="61" y="943"/>
                      <a:pt x="61" y="943"/>
                    </a:cubicBezTo>
                    <a:cubicBezTo>
                      <a:pt x="61" y="943"/>
                      <a:pt x="912" y="2007"/>
                      <a:pt x="8298" y="2432"/>
                    </a:cubicBezTo>
                    <a:cubicBezTo>
                      <a:pt x="9535" y="2500"/>
                      <a:pt x="10627" y="2528"/>
                      <a:pt x="11586" y="2528"/>
                    </a:cubicBezTo>
                    <a:cubicBezTo>
                      <a:pt x="15741" y="2528"/>
                      <a:pt x="17387" y="2007"/>
                      <a:pt x="17387" y="2007"/>
                    </a:cubicBezTo>
                    <a:cubicBezTo>
                      <a:pt x="17447" y="1520"/>
                      <a:pt x="17569" y="1034"/>
                      <a:pt x="17599" y="578"/>
                    </a:cubicBezTo>
                    <a:lnTo>
                      <a:pt x="17599" y="578"/>
                    </a:lnTo>
                    <a:cubicBezTo>
                      <a:pt x="15857" y="939"/>
                      <a:pt x="13329" y="1316"/>
                      <a:pt x="10232" y="1316"/>
                    </a:cubicBezTo>
                    <a:cubicBezTo>
                      <a:pt x="7331" y="1316"/>
                      <a:pt x="3932" y="985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46"/>
              <p:cNvSpPr/>
              <p:nvPr/>
            </p:nvSpPr>
            <p:spPr>
              <a:xfrm>
                <a:off x="6102278" y="3928773"/>
                <a:ext cx="30637" cy="62918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3060" extrusionOk="0">
                    <a:moveTo>
                      <a:pt x="131" y="0"/>
                    </a:moveTo>
                    <a:cubicBezTo>
                      <a:pt x="102" y="0"/>
                      <a:pt x="66" y="15"/>
                      <a:pt x="30" y="51"/>
                    </a:cubicBezTo>
                    <a:cubicBezTo>
                      <a:pt x="0" y="112"/>
                      <a:pt x="0" y="172"/>
                      <a:pt x="91" y="203"/>
                    </a:cubicBezTo>
                    <a:cubicBezTo>
                      <a:pt x="91" y="203"/>
                      <a:pt x="1307" y="1115"/>
                      <a:pt x="1033" y="2999"/>
                    </a:cubicBezTo>
                    <a:cubicBezTo>
                      <a:pt x="1033" y="2999"/>
                      <a:pt x="1064" y="3060"/>
                      <a:pt x="1094" y="3060"/>
                    </a:cubicBezTo>
                    <a:cubicBezTo>
                      <a:pt x="1155" y="3060"/>
                      <a:pt x="1216" y="3030"/>
                      <a:pt x="1216" y="2999"/>
                    </a:cubicBezTo>
                    <a:cubicBezTo>
                      <a:pt x="1489" y="1023"/>
                      <a:pt x="243" y="51"/>
                      <a:pt x="182" y="20"/>
                    </a:cubicBezTo>
                    <a:cubicBezTo>
                      <a:pt x="170" y="8"/>
                      <a:pt x="152" y="0"/>
                      <a:pt x="1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46"/>
              <p:cNvSpPr/>
              <p:nvPr/>
            </p:nvSpPr>
            <p:spPr>
              <a:xfrm>
                <a:off x="6133512" y="3918780"/>
                <a:ext cx="26894" cy="63535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3090" extrusionOk="0">
                    <a:moveTo>
                      <a:pt x="123" y="0"/>
                    </a:moveTo>
                    <a:cubicBezTo>
                      <a:pt x="88" y="0"/>
                      <a:pt x="49" y="15"/>
                      <a:pt x="31" y="50"/>
                    </a:cubicBezTo>
                    <a:cubicBezTo>
                      <a:pt x="1" y="81"/>
                      <a:pt x="1" y="172"/>
                      <a:pt x="92" y="202"/>
                    </a:cubicBezTo>
                    <a:cubicBezTo>
                      <a:pt x="92" y="202"/>
                      <a:pt x="1095" y="993"/>
                      <a:pt x="1004" y="2968"/>
                    </a:cubicBezTo>
                    <a:cubicBezTo>
                      <a:pt x="1004" y="3029"/>
                      <a:pt x="1034" y="3090"/>
                      <a:pt x="1065" y="3090"/>
                    </a:cubicBezTo>
                    <a:cubicBezTo>
                      <a:pt x="1125" y="3090"/>
                      <a:pt x="1186" y="3060"/>
                      <a:pt x="1186" y="2968"/>
                    </a:cubicBezTo>
                    <a:cubicBezTo>
                      <a:pt x="1308" y="902"/>
                      <a:pt x="244" y="50"/>
                      <a:pt x="183" y="20"/>
                    </a:cubicBezTo>
                    <a:cubicBezTo>
                      <a:pt x="171" y="7"/>
                      <a:pt x="148" y="0"/>
                      <a:pt x="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46"/>
              <p:cNvSpPr/>
              <p:nvPr/>
            </p:nvSpPr>
            <p:spPr>
              <a:xfrm>
                <a:off x="6132895" y="3882940"/>
                <a:ext cx="31891" cy="5438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645" extrusionOk="0">
                    <a:moveTo>
                      <a:pt x="821" y="243"/>
                    </a:moveTo>
                    <a:cubicBezTo>
                      <a:pt x="912" y="243"/>
                      <a:pt x="973" y="274"/>
                      <a:pt x="1034" y="365"/>
                    </a:cubicBezTo>
                    <a:cubicBezTo>
                      <a:pt x="1247" y="699"/>
                      <a:pt x="943" y="1641"/>
                      <a:pt x="730" y="2219"/>
                    </a:cubicBezTo>
                    <a:cubicBezTo>
                      <a:pt x="548" y="1641"/>
                      <a:pt x="365" y="699"/>
                      <a:pt x="608" y="365"/>
                    </a:cubicBezTo>
                    <a:cubicBezTo>
                      <a:pt x="639" y="274"/>
                      <a:pt x="730" y="243"/>
                      <a:pt x="821" y="243"/>
                    </a:cubicBezTo>
                    <a:close/>
                    <a:moveTo>
                      <a:pt x="821" y="0"/>
                    </a:moveTo>
                    <a:cubicBezTo>
                      <a:pt x="639" y="0"/>
                      <a:pt x="487" y="91"/>
                      <a:pt x="426" y="213"/>
                    </a:cubicBezTo>
                    <a:cubicBezTo>
                      <a:pt x="0" y="760"/>
                      <a:pt x="487" y="2371"/>
                      <a:pt x="578" y="2553"/>
                    </a:cubicBezTo>
                    <a:cubicBezTo>
                      <a:pt x="608" y="2584"/>
                      <a:pt x="639" y="2645"/>
                      <a:pt x="669" y="2645"/>
                    </a:cubicBezTo>
                    <a:cubicBezTo>
                      <a:pt x="730" y="2645"/>
                      <a:pt x="791" y="2584"/>
                      <a:pt x="791" y="2553"/>
                    </a:cubicBezTo>
                    <a:cubicBezTo>
                      <a:pt x="882" y="2371"/>
                      <a:pt x="1551" y="760"/>
                      <a:pt x="1216" y="213"/>
                    </a:cubicBezTo>
                    <a:cubicBezTo>
                      <a:pt x="1125" y="91"/>
                      <a:pt x="973" y="0"/>
                      <a:pt x="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46"/>
              <p:cNvSpPr/>
              <p:nvPr/>
            </p:nvSpPr>
            <p:spPr>
              <a:xfrm>
                <a:off x="6145397" y="3907923"/>
                <a:ext cx="46263" cy="29403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430" extrusionOk="0">
                    <a:moveTo>
                      <a:pt x="1794" y="214"/>
                    </a:moveTo>
                    <a:cubicBezTo>
                      <a:pt x="1824" y="214"/>
                      <a:pt x="1885" y="244"/>
                      <a:pt x="1976" y="396"/>
                    </a:cubicBezTo>
                    <a:cubicBezTo>
                      <a:pt x="2037" y="518"/>
                      <a:pt x="2037" y="609"/>
                      <a:pt x="1976" y="700"/>
                    </a:cubicBezTo>
                    <a:cubicBezTo>
                      <a:pt x="1733" y="1034"/>
                      <a:pt x="882" y="1156"/>
                      <a:pt x="335" y="1186"/>
                    </a:cubicBezTo>
                    <a:cubicBezTo>
                      <a:pt x="669" y="822"/>
                      <a:pt x="1368" y="214"/>
                      <a:pt x="1733" y="214"/>
                    </a:cubicBezTo>
                    <a:close/>
                    <a:moveTo>
                      <a:pt x="1708" y="0"/>
                    </a:moveTo>
                    <a:cubicBezTo>
                      <a:pt x="1069" y="0"/>
                      <a:pt x="120" y="1128"/>
                      <a:pt x="0" y="1278"/>
                    </a:cubicBezTo>
                    <a:lnTo>
                      <a:pt x="0" y="1369"/>
                    </a:lnTo>
                    <a:cubicBezTo>
                      <a:pt x="0" y="1430"/>
                      <a:pt x="31" y="1430"/>
                      <a:pt x="61" y="1430"/>
                    </a:cubicBezTo>
                    <a:cubicBezTo>
                      <a:pt x="213" y="1430"/>
                      <a:pt x="1733" y="1369"/>
                      <a:pt x="2128" y="822"/>
                    </a:cubicBezTo>
                    <a:cubicBezTo>
                      <a:pt x="2250" y="639"/>
                      <a:pt x="2250" y="518"/>
                      <a:pt x="2158" y="305"/>
                    </a:cubicBezTo>
                    <a:cubicBezTo>
                      <a:pt x="2037" y="92"/>
                      <a:pt x="1885" y="1"/>
                      <a:pt x="1794" y="1"/>
                    </a:cubicBezTo>
                    <a:lnTo>
                      <a:pt x="1733" y="1"/>
                    </a:lnTo>
                    <a:cubicBezTo>
                      <a:pt x="1725" y="1"/>
                      <a:pt x="1716" y="0"/>
                      <a:pt x="17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46"/>
              <p:cNvSpPr/>
              <p:nvPr/>
            </p:nvSpPr>
            <p:spPr>
              <a:xfrm>
                <a:off x="6507882" y="3984804"/>
                <a:ext cx="95014" cy="8130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954" extrusionOk="0">
                    <a:moveTo>
                      <a:pt x="3618" y="1"/>
                    </a:moveTo>
                    <a:cubicBezTo>
                      <a:pt x="761" y="1946"/>
                      <a:pt x="1" y="3526"/>
                      <a:pt x="1" y="3526"/>
                    </a:cubicBezTo>
                    <a:cubicBezTo>
                      <a:pt x="1" y="3526"/>
                      <a:pt x="200" y="3953"/>
                      <a:pt x="4152" y="3953"/>
                    </a:cubicBezTo>
                    <a:cubicBezTo>
                      <a:pt x="4284" y="3953"/>
                      <a:pt x="4420" y="3953"/>
                      <a:pt x="4560" y="3952"/>
                    </a:cubicBezTo>
                    <a:cubicBezTo>
                      <a:pt x="4621" y="2554"/>
                      <a:pt x="4317" y="1125"/>
                      <a:pt x="36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46"/>
              <p:cNvSpPr/>
              <p:nvPr/>
            </p:nvSpPr>
            <p:spPr>
              <a:xfrm>
                <a:off x="6581638" y="3926058"/>
                <a:ext cx="280005" cy="140023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6810" extrusionOk="0">
                    <a:moveTo>
                      <a:pt x="12706" y="0"/>
                    </a:moveTo>
                    <a:cubicBezTo>
                      <a:pt x="11232" y="1158"/>
                      <a:pt x="9528" y="1505"/>
                      <a:pt x="8015" y="1505"/>
                    </a:cubicBezTo>
                    <a:cubicBezTo>
                      <a:pt x="5755" y="1505"/>
                      <a:pt x="3922" y="730"/>
                      <a:pt x="3922" y="730"/>
                    </a:cubicBezTo>
                    <a:cubicBezTo>
                      <a:pt x="2341" y="1429"/>
                      <a:pt x="1034" y="2158"/>
                      <a:pt x="1" y="2858"/>
                    </a:cubicBezTo>
                    <a:cubicBezTo>
                      <a:pt x="700" y="3982"/>
                      <a:pt x="1034" y="5411"/>
                      <a:pt x="912" y="6809"/>
                    </a:cubicBezTo>
                    <a:cubicBezTo>
                      <a:pt x="2037" y="6809"/>
                      <a:pt x="3435" y="6748"/>
                      <a:pt x="5137" y="6657"/>
                    </a:cubicBezTo>
                    <a:cubicBezTo>
                      <a:pt x="13587" y="6232"/>
                      <a:pt x="13618" y="3769"/>
                      <a:pt x="13618" y="3769"/>
                    </a:cubicBezTo>
                    <a:cubicBezTo>
                      <a:pt x="13435" y="1459"/>
                      <a:pt x="12706" y="122"/>
                      <a:pt x="127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46"/>
              <p:cNvSpPr/>
              <p:nvPr/>
            </p:nvSpPr>
            <p:spPr>
              <a:xfrm>
                <a:off x="6506011" y="4004173"/>
                <a:ext cx="357501" cy="81752"/>
              </a:xfrm>
              <a:custGeom>
                <a:avLst/>
                <a:gdLst/>
                <a:ahLst/>
                <a:cxnLst/>
                <a:rect l="l" t="t" r="r" b="b"/>
                <a:pathLst>
                  <a:path w="17387" h="3976" extrusionOk="0">
                    <a:moveTo>
                      <a:pt x="17326" y="1"/>
                    </a:moveTo>
                    <a:cubicBezTo>
                      <a:pt x="14628" y="1154"/>
                      <a:pt x="9739" y="2713"/>
                      <a:pt x="3303" y="2713"/>
                    </a:cubicBezTo>
                    <a:cubicBezTo>
                      <a:pt x="2271" y="2713"/>
                      <a:pt x="1200" y="2673"/>
                      <a:pt x="92" y="2584"/>
                    </a:cubicBezTo>
                    <a:lnTo>
                      <a:pt x="92" y="2584"/>
                    </a:lnTo>
                    <a:cubicBezTo>
                      <a:pt x="1" y="3192"/>
                      <a:pt x="122" y="3588"/>
                      <a:pt x="122" y="3588"/>
                    </a:cubicBezTo>
                    <a:cubicBezTo>
                      <a:pt x="122" y="3588"/>
                      <a:pt x="575" y="3975"/>
                      <a:pt x="2921" y="3975"/>
                    </a:cubicBezTo>
                    <a:cubicBezTo>
                      <a:pt x="4173" y="3975"/>
                      <a:pt x="5963" y="3865"/>
                      <a:pt x="8511" y="3527"/>
                    </a:cubicBezTo>
                    <a:cubicBezTo>
                      <a:pt x="15107" y="2676"/>
                      <a:pt x="17387" y="1460"/>
                      <a:pt x="17387" y="1460"/>
                    </a:cubicBezTo>
                    <a:cubicBezTo>
                      <a:pt x="17387" y="943"/>
                      <a:pt x="17387" y="457"/>
                      <a:pt x="17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46"/>
              <p:cNvSpPr/>
              <p:nvPr/>
            </p:nvSpPr>
            <p:spPr>
              <a:xfrm>
                <a:off x="6612892" y="3961774"/>
                <a:ext cx="36887" cy="58682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2854" extrusionOk="0">
                    <a:moveTo>
                      <a:pt x="157" y="0"/>
                    </a:moveTo>
                    <a:cubicBezTo>
                      <a:pt x="117" y="0"/>
                      <a:pt x="82" y="36"/>
                      <a:pt x="61" y="57"/>
                    </a:cubicBezTo>
                    <a:cubicBezTo>
                      <a:pt x="0" y="87"/>
                      <a:pt x="61" y="178"/>
                      <a:pt x="91" y="209"/>
                    </a:cubicBezTo>
                    <a:cubicBezTo>
                      <a:pt x="91" y="209"/>
                      <a:pt x="1459" y="877"/>
                      <a:pt x="1550" y="2762"/>
                    </a:cubicBezTo>
                    <a:cubicBezTo>
                      <a:pt x="1581" y="2823"/>
                      <a:pt x="1611" y="2853"/>
                      <a:pt x="1702" y="2853"/>
                    </a:cubicBezTo>
                    <a:cubicBezTo>
                      <a:pt x="1733" y="2853"/>
                      <a:pt x="1794" y="2823"/>
                      <a:pt x="1763" y="2762"/>
                    </a:cubicBezTo>
                    <a:cubicBezTo>
                      <a:pt x="1702" y="725"/>
                      <a:pt x="243" y="57"/>
                      <a:pt x="213" y="26"/>
                    </a:cubicBezTo>
                    <a:cubicBezTo>
                      <a:pt x="194" y="8"/>
                      <a:pt x="175" y="0"/>
                      <a:pt x="1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46"/>
              <p:cNvSpPr/>
              <p:nvPr/>
            </p:nvSpPr>
            <p:spPr>
              <a:xfrm>
                <a:off x="6642254" y="3947052"/>
                <a:ext cx="35653" cy="59032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871" extrusionOk="0">
                    <a:moveTo>
                      <a:pt x="144" y="0"/>
                    </a:moveTo>
                    <a:cubicBezTo>
                      <a:pt x="105" y="0"/>
                      <a:pt x="53" y="22"/>
                      <a:pt x="31" y="43"/>
                    </a:cubicBezTo>
                    <a:cubicBezTo>
                      <a:pt x="1" y="74"/>
                      <a:pt x="31" y="165"/>
                      <a:pt x="62" y="195"/>
                    </a:cubicBezTo>
                    <a:cubicBezTo>
                      <a:pt x="62" y="195"/>
                      <a:pt x="1247" y="803"/>
                      <a:pt x="1490" y="2748"/>
                    </a:cubicBezTo>
                    <a:cubicBezTo>
                      <a:pt x="1521" y="2809"/>
                      <a:pt x="1551" y="2870"/>
                      <a:pt x="1642" y="2870"/>
                    </a:cubicBezTo>
                    <a:cubicBezTo>
                      <a:pt x="1703" y="2870"/>
                      <a:pt x="1733" y="2779"/>
                      <a:pt x="1703" y="2748"/>
                    </a:cubicBezTo>
                    <a:cubicBezTo>
                      <a:pt x="1429" y="651"/>
                      <a:pt x="214" y="43"/>
                      <a:pt x="183" y="13"/>
                    </a:cubicBezTo>
                    <a:cubicBezTo>
                      <a:pt x="174" y="4"/>
                      <a:pt x="160" y="0"/>
                      <a:pt x="1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46"/>
              <p:cNvSpPr/>
              <p:nvPr/>
            </p:nvSpPr>
            <p:spPr>
              <a:xfrm>
                <a:off x="6638512" y="3908684"/>
                <a:ext cx="30020" cy="53891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2621" extrusionOk="0">
                    <a:moveTo>
                      <a:pt x="669" y="238"/>
                    </a:moveTo>
                    <a:cubicBezTo>
                      <a:pt x="791" y="238"/>
                      <a:pt x="821" y="238"/>
                      <a:pt x="912" y="329"/>
                    </a:cubicBezTo>
                    <a:cubicBezTo>
                      <a:pt x="1156" y="633"/>
                      <a:pt x="1064" y="1605"/>
                      <a:pt x="943" y="2213"/>
                    </a:cubicBezTo>
                    <a:cubicBezTo>
                      <a:pt x="669" y="1696"/>
                      <a:pt x="304" y="785"/>
                      <a:pt x="487" y="389"/>
                    </a:cubicBezTo>
                    <a:cubicBezTo>
                      <a:pt x="517" y="329"/>
                      <a:pt x="548" y="238"/>
                      <a:pt x="669" y="238"/>
                    </a:cubicBezTo>
                    <a:close/>
                    <a:moveTo>
                      <a:pt x="721" y="0"/>
                    </a:moveTo>
                    <a:cubicBezTo>
                      <a:pt x="681" y="0"/>
                      <a:pt x="642" y="8"/>
                      <a:pt x="608" y="25"/>
                    </a:cubicBezTo>
                    <a:cubicBezTo>
                      <a:pt x="456" y="55"/>
                      <a:pt x="335" y="116"/>
                      <a:pt x="244" y="268"/>
                    </a:cubicBezTo>
                    <a:cubicBezTo>
                      <a:pt x="1" y="876"/>
                      <a:pt x="791" y="2396"/>
                      <a:pt x="852" y="2548"/>
                    </a:cubicBezTo>
                    <a:cubicBezTo>
                      <a:pt x="896" y="2592"/>
                      <a:pt x="924" y="2620"/>
                      <a:pt x="936" y="2620"/>
                    </a:cubicBezTo>
                    <a:cubicBezTo>
                      <a:pt x="941" y="2620"/>
                      <a:pt x="943" y="2616"/>
                      <a:pt x="943" y="2608"/>
                    </a:cubicBezTo>
                    <a:cubicBezTo>
                      <a:pt x="973" y="2608"/>
                      <a:pt x="1004" y="2548"/>
                      <a:pt x="1004" y="2517"/>
                    </a:cubicBezTo>
                    <a:cubicBezTo>
                      <a:pt x="1095" y="2335"/>
                      <a:pt x="1460" y="633"/>
                      <a:pt x="1004" y="116"/>
                    </a:cubicBezTo>
                    <a:cubicBezTo>
                      <a:pt x="938" y="50"/>
                      <a:pt x="825" y="0"/>
                      <a:pt x="7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46"/>
              <p:cNvSpPr/>
              <p:nvPr/>
            </p:nvSpPr>
            <p:spPr>
              <a:xfrm>
                <a:off x="6655393" y="3927930"/>
                <a:ext cx="43138" cy="35016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1703" extrusionOk="0">
                    <a:moveTo>
                      <a:pt x="1611" y="183"/>
                    </a:moveTo>
                    <a:cubicBezTo>
                      <a:pt x="1642" y="183"/>
                      <a:pt x="1763" y="183"/>
                      <a:pt x="1824" y="335"/>
                    </a:cubicBezTo>
                    <a:cubicBezTo>
                      <a:pt x="1915" y="426"/>
                      <a:pt x="1915" y="517"/>
                      <a:pt x="1854" y="639"/>
                    </a:cubicBezTo>
                    <a:cubicBezTo>
                      <a:pt x="1702" y="1004"/>
                      <a:pt x="882" y="1277"/>
                      <a:pt x="335" y="1429"/>
                    </a:cubicBezTo>
                    <a:cubicBezTo>
                      <a:pt x="639" y="973"/>
                      <a:pt x="1186" y="244"/>
                      <a:pt x="1550" y="183"/>
                    </a:cubicBezTo>
                    <a:close/>
                    <a:moveTo>
                      <a:pt x="1520" y="1"/>
                    </a:moveTo>
                    <a:cubicBezTo>
                      <a:pt x="912" y="61"/>
                      <a:pt x="122" y="1399"/>
                      <a:pt x="31" y="1551"/>
                    </a:cubicBezTo>
                    <a:cubicBezTo>
                      <a:pt x="0" y="1581"/>
                      <a:pt x="0" y="1612"/>
                      <a:pt x="31" y="1672"/>
                    </a:cubicBezTo>
                    <a:cubicBezTo>
                      <a:pt x="91" y="1703"/>
                      <a:pt x="122" y="1703"/>
                      <a:pt x="152" y="1703"/>
                    </a:cubicBezTo>
                    <a:cubicBezTo>
                      <a:pt x="304" y="1672"/>
                      <a:pt x="1794" y="1308"/>
                      <a:pt x="2067" y="700"/>
                    </a:cubicBezTo>
                    <a:cubicBezTo>
                      <a:pt x="2098" y="548"/>
                      <a:pt x="2098" y="365"/>
                      <a:pt x="1976" y="213"/>
                    </a:cubicBezTo>
                    <a:cubicBezTo>
                      <a:pt x="1824" y="31"/>
                      <a:pt x="1672" y="1"/>
                      <a:pt x="155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46"/>
              <p:cNvSpPr/>
              <p:nvPr/>
            </p:nvSpPr>
            <p:spPr>
              <a:xfrm>
                <a:off x="6187261" y="2862330"/>
                <a:ext cx="664380" cy="1019969"/>
              </a:xfrm>
              <a:custGeom>
                <a:avLst/>
                <a:gdLst/>
                <a:ahLst/>
                <a:cxnLst/>
                <a:rect l="l" t="t" r="r" b="b"/>
                <a:pathLst>
                  <a:path w="32312" h="49606" extrusionOk="0">
                    <a:moveTo>
                      <a:pt x="13892" y="0"/>
                    </a:moveTo>
                    <a:cubicBezTo>
                      <a:pt x="13892" y="0"/>
                      <a:pt x="14074" y="882"/>
                      <a:pt x="14378" y="2462"/>
                    </a:cubicBezTo>
                    <a:lnTo>
                      <a:pt x="5077" y="5259"/>
                    </a:lnTo>
                    <a:cubicBezTo>
                      <a:pt x="5077" y="5259"/>
                      <a:pt x="1186" y="23678"/>
                      <a:pt x="1" y="48268"/>
                    </a:cubicBezTo>
                    <a:cubicBezTo>
                      <a:pt x="2493" y="48967"/>
                      <a:pt x="7265" y="49545"/>
                      <a:pt x="9879" y="49606"/>
                    </a:cubicBezTo>
                    <a:lnTo>
                      <a:pt x="15655" y="17508"/>
                    </a:lnTo>
                    <a:cubicBezTo>
                      <a:pt x="17752" y="27387"/>
                      <a:pt x="20366" y="37812"/>
                      <a:pt x="23254" y="48603"/>
                    </a:cubicBezTo>
                    <a:cubicBezTo>
                      <a:pt x="24378" y="48876"/>
                      <a:pt x="26263" y="48876"/>
                      <a:pt x="27266" y="48876"/>
                    </a:cubicBezTo>
                    <a:cubicBezTo>
                      <a:pt x="29758" y="48755"/>
                      <a:pt x="31096" y="48268"/>
                      <a:pt x="32311" y="47539"/>
                    </a:cubicBezTo>
                    <a:lnTo>
                      <a:pt x="30305" y="15228"/>
                    </a:lnTo>
                    <a:lnTo>
                      <a:pt x="31065" y="1307"/>
                    </a:lnTo>
                    <a:lnTo>
                      <a:pt x="138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46"/>
              <p:cNvSpPr/>
              <p:nvPr/>
            </p:nvSpPr>
            <p:spPr>
              <a:xfrm>
                <a:off x="6443523" y="3212952"/>
                <a:ext cx="145636" cy="2751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1338" fill="none" extrusionOk="0">
                    <a:moveTo>
                      <a:pt x="0" y="0"/>
                    </a:moveTo>
                    <a:cubicBezTo>
                      <a:pt x="2371" y="456"/>
                      <a:pt x="4711" y="912"/>
                      <a:pt x="7082" y="1337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46"/>
              <p:cNvSpPr/>
              <p:nvPr/>
            </p:nvSpPr>
            <p:spPr>
              <a:xfrm>
                <a:off x="6737271" y="3042946"/>
                <a:ext cx="78133" cy="784994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8178" fill="none" extrusionOk="0">
                    <a:moveTo>
                      <a:pt x="3800" y="38177"/>
                    </a:moveTo>
                    <a:cubicBezTo>
                      <a:pt x="1185" y="25624"/>
                      <a:pt x="0" y="12827"/>
                      <a:pt x="243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46"/>
              <p:cNvSpPr/>
              <p:nvPr/>
            </p:nvSpPr>
            <p:spPr>
              <a:xfrm>
                <a:off x="6371022" y="3232321"/>
                <a:ext cx="99394" cy="627493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30518" fill="none" extrusionOk="0">
                    <a:moveTo>
                      <a:pt x="0" y="30517"/>
                    </a:moveTo>
                    <a:cubicBezTo>
                      <a:pt x="547" y="20213"/>
                      <a:pt x="2128" y="9940"/>
                      <a:pt x="4833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46"/>
              <p:cNvSpPr/>
              <p:nvPr/>
            </p:nvSpPr>
            <p:spPr>
              <a:xfrm>
                <a:off x="6457896" y="3023577"/>
                <a:ext cx="10630" cy="155629"/>
              </a:xfrm>
              <a:custGeom>
                <a:avLst/>
                <a:gdLst/>
                <a:ahLst/>
                <a:cxnLst/>
                <a:rect l="l" t="t" r="r" b="b"/>
                <a:pathLst>
                  <a:path w="517" h="7569" fill="none" extrusionOk="0">
                    <a:moveTo>
                      <a:pt x="517" y="7569"/>
                    </a:moveTo>
                    <a:cubicBezTo>
                      <a:pt x="335" y="5076"/>
                      <a:pt x="152" y="2523"/>
                      <a:pt x="0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46"/>
              <p:cNvSpPr/>
              <p:nvPr/>
            </p:nvSpPr>
            <p:spPr>
              <a:xfrm>
                <a:off x="6651630" y="2988580"/>
                <a:ext cx="74391" cy="147508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7174" fill="none" extrusionOk="0">
                    <a:moveTo>
                      <a:pt x="3618" y="7173"/>
                    </a:moveTo>
                    <a:cubicBezTo>
                      <a:pt x="1551" y="5350"/>
                      <a:pt x="214" y="2736"/>
                      <a:pt x="1" y="0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46"/>
              <p:cNvSpPr/>
              <p:nvPr/>
            </p:nvSpPr>
            <p:spPr>
              <a:xfrm>
                <a:off x="6473523" y="3001061"/>
                <a:ext cx="32508" cy="161901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7874" fill="none" extrusionOk="0">
                    <a:moveTo>
                      <a:pt x="0" y="7691"/>
                    </a:moveTo>
                    <a:cubicBezTo>
                      <a:pt x="517" y="7873"/>
                      <a:pt x="1125" y="7448"/>
                      <a:pt x="1368" y="6931"/>
                    </a:cubicBezTo>
                    <a:cubicBezTo>
                      <a:pt x="1581" y="6384"/>
                      <a:pt x="1550" y="5807"/>
                      <a:pt x="1489" y="5259"/>
                    </a:cubicBezTo>
                    <a:cubicBezTo>
                      <a:pt x="1337" y="3496"/>
                      <a:pt x="1185" y="1764"/>
                      <a:pt x="973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46"/>
              <p:cNvSpPr/>
              <p:nvPr/>
            </p:nvSpPr>
            <p:spPr>
              <a:xfrm>
                <a:off x="6274135" y="2984818"/>
                <a:ext cx="88147" cy="113766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5533" fill="none" extrusionOk="0">
                    <a:moveTo>
                      <a:pt x="1" y="5533"/>
                    </a:moveTo>
                    <a:cubicBezTo>
                      <a:pt x="2007" y="4256"/>
                      <a:pt x="3527" y="2250"/>
                      <a:pt x="4287" y="1"/>
                    </a:cubicBezTo>
                  </a:path>
                </a:pathLst>
              </a:custGeom>
              <a:noFill/>
              <a:ln w="45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46"/>
              <p:cNvSpPr/>
              <p:nvPr/>
            </p:nvSpPr>
            <p:spPr>
              <a:xfrm>
                <a:off x="5964144" y="1975455"/>
                <a:ext cx="148145" cy="860002"/>
              </a:xfrm>
              <a:custGeom>
                <a:avLst/>
                <a:gdLst/>
                <a:ahLst/>
                <a:cxnLst/>
                <a:rect l="l" t="t" r="r" b="b"/>
                <a:pathLst>
                  <a:path w="7205" h="41826" extrusionOk="0">
                    <a:moveTo>
                      <a:pt x="4165" y="1"/>
                    </a:moveTo>
                    <a:lnTo>
                      <a:pt x="3982" y="31"/>
                    </a:lnTo>
                    <a:cubicBezTo>
                      <a:pt x="4530" y="2280"/>
                      <a:pt x="3466" y="4530"/>
                      <a:pt x="2463" y="6627"/>
                    </a:cubicBezTo>
                    <a:cubicBezTo>
                      <a:pt x="2128" y="7357"/>
                      <a:pt x="1794" y="8116"/>
                      <a:pt x="1490" y="8846"/>
                    </a:cubicBezTo>
                    <a:cubicBezTo>
                      <a:pt x="1" y="12615"/>
                      <a:pt x="122" y="16901"/>
                      <a:pt x="1794" y="20579"/>
                    </a:cubicBezTo>
                    <a:cubicBezTo>
                      <a:pt x="2098" y="21308"/>
                      <a:pt x="2463" y="22007"/>
                      <a:pt x="2858" y="22676"/>
                    </a:cubicBezTo>
                    <a:cubicBezTo>
                      <a:pt x="3618" y="24074"/>
                      <a:pt x="4408" y="25503"/>
                      <a:pt x="4681" y="27083"/>
                    </a:cubicBezTo>
                    <a:cubicBezTo>
                      <a:pt x="4985" y="28877"/>
                      <a:pt x="4590" y="30670"/>
                      <a:pt x="4226" y="32433"/>
                    </a:cubicBezTo>
                    <a:cubicBezTo>
                      <a:pt x="3861" y="34105"/>
                      <a:pt x="3466" y="36050"/>
                      <a:pt x="3800" y="37874"/>
                    </a:cubicBezTo>
                    <a:cubicBezTo>
                      <a:pt x="4104" y="39515"/>
                      <a:pt x="5289" y="41400"/>
                      <a:pt x="7174" y="41825"/>
                    </a:cubicBezTo>
                    <a:lnTo>
                      <a:pt x="7204" y="41643"/>
                    </a:lnTo>
                    <a:cubicBezTo>
                      <a:pt x="5381" y="41217"/>
                      <a:pt x="4256" y="39424"/>
                      <a:pt x="3952" y="37813"/>
                    </a:cubicBezTo>
                    <a:cubicBezTo>
                      <a:pt x="3618" y="35989"/>
                      <a:pt x="3982" y="34105"/>
                      <a:pt x="4378" y="32433"/>
                    </a:cubicBezTo>
                    <a:cubicBezTo>
                      <a:pt x="4742" y="30670"/>
                      <a:pt x="5137" y="28846"/>
                      <a:pt x="4833" y="27022"/>
                    </a:cubicBezTo>
                    <a:cubicBezTo>
                      <a:pt x="4560" y="25412"/>
                      <a:pt x="3770" y="23983"/>
                      <a:pt x="3010" y="22554"/>
                    </a:cubicBezTo>
                    <a:cubicBezTo>
                      <a:pt x="2615" y="21886"/>
                      <a:pt x="2250" y="21187"/>
                      <a:pt x="1946" y="20518"/>
                    </a:cubicBezTo>
                    <a:cubicBezTo>
                      <a:pt x="305" y="16870"/>
                      <a:pt x="183" y="12645"/>
                      <a:pt x="1642" y="8968"/>
                    </a:cubicBezTo>
                    <a:cubicBezTo>
                      <a:pt x="1885" y="8238"/>
                      <a:pt x="2280" y="7478"/>
                      <a:pt x="2615" y="6749"/>
                    </a:cubicBezTo>
                    <a:cubicBezTo>
                      <a:pt x="3648" y="4591"/>
                      <a:pt x="4712" y="2311"/>
                      <a:pt x="4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46"/>
              <p:cNvSpPr/>
              <p:nvPr/>
            </p:nvSpPr>
            <p:spPr>
              <a:xfrm>
                <a:off x="5947262" y="1801707"/>
                <a:ext cx="1151871" cy="1048365"/>
              </a:xfrm>
              <a:custGeom>
                <a:avLst/>
                <a:gdLst/>
                <a:ahLst/>
                <a:cxnLst/>
                <a:rect l="l" t="t" r="r" b="b"/>
                <a:pathLst>
                  <a:path w="56021" h="50987" extrusionOk="0">
                    <a:moveTo>
                      <a:pt x="34895" y="1"/>
                    </a:moveTo>
                    <a:lnTo>
                      <a:pt x="3496" y="12037"/>
                    </a:lnTo>
                    <a:cubicBezTo>
                      <a:pt x="3496" y="12037"/>
                      <a:pt x="4560" y="13162"/>
                      <a:pt x="2676" y="18664"/>
                    </a:cubicBezTo>
                    <a:cubicBezTo>
                      <a:pt x="1" y="26293"/>
                      <a:pt x="4621" y="29485"/>
                      <a:pt x="5563" y="32889"/>
                    </a:cubicBezTo>
                    <a:cubicBezTo>
                      <a:pt x="6050" y="34713"/>
                      <a:pt x="5867" y="38087"/>
                      <a:pt x="5107" y="41035"/>
                    </a:cubicBezTo>
                    <a:cubicBezTo>
                      <a:pt x="3740" y="46293"/>
                      <a:pt x="5563" y="49850"/>
                      <a:pt x="6293" y="50184"/>
                    </a:cubicBezTo>
                    <a:cubicBezTo>
                      <a:pt x="7356" y="50790"/>
                      <a:pt x="8381" y="50987"/>
                      <a:pt x="9266" y="50987"/>
                    </a:cubicBezTo>
                    <a:cubicBezTo>
                      <a:pt x="10911" y="50987"/>
                      <a:pt x="12068" y="50306"/>
                      <a:pt x="12068" y="50306"/>
                    </a:cubicBezTo>
                    <a:lnTo>
                      <a:pt x="12098" y="50093"/>
                    </a:lnTo>
                    <a:cubicBezTo>
                      <a:pt x="10579" y="47357"/>
                      <a:pt x="9788" y="44378"/>
                      <a:pt x="10092" y="41278"/>
                    </a:cubicBezTo>
                    <a:cubicBezTo>
                      <a:pt x="10244" y="38178"/>
                      <a:pt x="12098" y="35290"/>
                      <a:pt x="12342" y="32524"/>
                    </a:cubicBezTo>
                    <a:cubicBezTo>
                      <a:pt x="12828" y="28299"/>
                      <a:pt x="8269" y="25199"/>
                      <a:pt x="9180" y="21247"/>
                    </a:cubicBezTo>
                    <a:cubicBezTo>
                      <a:pt x="9606" y="19120"/>
                      <a:pt x="11916" y="17782"/>
                      <a:pt x="13588" y="16658"/>
                    </a:cubicBezTo>
                    <a:cubicBezTo>
                      <a:pt x="18451" y="12585"/>
                      <a:pt x="22676" y="7326"/>
                      <a:pt x="29546" y="6779"/>
                    </a:cubicBezTo>
                    <a:cubicBezTo>
                      <a:pt x="29801" y="6760"/>
                      <a:pt x="30059" y="6751"/>
                      <a:pt x="30317" y="6751"/>
                    </a:cubicBezTo>
                    <a:cubicBezTo>
                      <a:pt x="35033" y="6751"/>
                      <a:pt x="40034" y="9891"/>
                      <a:pt x="40062" y="15655"/>
                    </a:cubicBezTo>
                    <a:cubicBezTo>
                      <a:pt x="40002" y="23801"/>
                      <a:pt x="44105" y="30092"/>
                      <a:pt x="49120" y="36111"/>
                    </a:cubicBezTo>
                    <a:cubicBezTo>
                      <a:pt x="50397" y="37570"/>
                      <a:pt x="50853" y="39697"/>
                      <a:pt x="50671" y="41977"/>
                    </a:cubicBezTo>
                    <a:cubicBezTo>
                      <a:pt x="51187" y="41734"/>
                      <a:pt x="51734" y="41430"/>
                      <a:pt x="52190" y="41126"/>
                    </a:cubicBezTo>
                    <a:cubicBezTo>
                      <a:pt x="52677" y="40822"/>
                      <a:pt x="52160" y="37752"/>
                      <a:pt x="52525" y="37418"/>
                    </a:cubicBezTo>
                    <a:lnTo>
                      <a:pt x="52525" y="37418"/>
                    </a:lnTo>
                    <a:lnTo>
                      <a:pt x="53740" y="39849"/>
                    </a:lnTo>
                    <a:cubicBezTo>
                      <a:pt x="54683" y="38907"/>
                      <a:pt x="55838" y="37631"/>
                      <a:pt x="55838" y="37631"/>
                    </a:cubicBezTo>
                    <a:cubicBezTo>
                      <a:pt x="56020" y="30974"/>
                      <a:pt x="55959" y="28147"/>
                      <a:pt x="53558" y="26171"/>
                    </a:cubicBezTo>
                    <a:cubicBezTo>
                      <a:pt x="51126" y="24165"/>
                      <a:pt x="46689" y="20670"/>
                      <a:pt x="46689" y="15685"/>
                    </a:cubicBezTo>
                    <a:cubicBezTo>
                      <a:pt x="46689" y="9606"/>
                      <a:pt x="42889" y="8664"/>
                      <a:pt x="40154" y="6688"/>
                    </a:cubicBezTo>
                    <a:cubicBezTo>
                      <a:pt x="37357" y="4712"/>
                      <a:pt x="34895" y="1"/>
                      <a:pt x="348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46"/>
              <p:cNvSpPr/>
              <p:nvPr/>
            </p:nvSpPr>
            <p:spPr>
              <a:xfrm>
                <a:off x="6659135" y="1782338"/>
                <a:ext cx="458129" cy="784377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38148" extrusionOk="0">
                    <a:moveTo>
                      <a:pt x="213" y="1"/>
                    </a:moveTo>
                    <a:lnTo>
                      <a:pt x="1" y="31"/>
                    </a:lnTo>
                    <a:cubicBezTo>
                      <a:pt x="517" y="2584"/>
                      <a:pt x="2067" y="4925"/>
                      <a:pt x="4226" y="6353"/>
                    </a:cubicBezTo>
                    <a:cubicBezTo>
                      <a:pt x="5016" y="6840"/>
                      <a:pt x="5867" y="7265"/>
                      <a:pt x="6748" y="7630"/>
                    </a:cubicBezTo>
                    <a:cubicBezTo>
                      <a:pt x="8268" y="8359"/>
                      <a:pt x="9697" y="9028"/>
                      <a:pt x="10730" y="10305"/>
                    </a:cubicBezTo>
                    <a:cubicBezTo>
                      <a:pt x="11946" y="11824"/>
                      <a:pt x="12220" y="13739"/>
                      <a:pt x="12463" y="15806"/>
                    </a:cubicBezTo>
                    <a:cubicBezTo>
                      <a:pt x="12676" y="17296"/>
                      <a:pt x="12858" y="18815"/>
                      <a:pt x="13466" y="20183"/>
                    </a:cubicBezTo>
                    <a:cubicBezTo>
                      <a:pt x="14195" y="21825"/>
                      <a:pt x="15472" y="23132"/>
                      <a:pt x="16718" y="24408"/>
                    </a:cubicBezTo>
                    <a:cubicBezTo>
                      <a:pt x="17478" y="25168"/>
                      <a:pt x="18238" y="25928"/>
                      <a:pt x="18907" y="26749"/>
                    </a:cubicBezTo>
                    <a:cubicBezTo>
                      <a:pt x="21338" y="29940"/>
                      <a:pt x="22037" y="34226"/>
                      <a:pt x="20791" y="38025"/>
                    </a:cubicBezTo>
                    <a:lnTo>
                      <a:pt x="20974" y="38147"/>
                    </a:lnTo>
                    <a:cubicBezTo>
                      <a:pt x="22281" y="34317"/>
                      <a:pt x="21521" y="29910"/>
                      <a:pt x="19028" y="26688"/>
                    </a:cubicBezTo>
                    <a:cubicBezTo>
                      <a:pt x="18390" y="25837"/>
                      <a:pt x="17600" y="25047"/>
                      <a:pt x="16870" y="24287"/>
                    </a:cubicBezTo>
                    <a:cubicBezTo>
                      <a:pt x="15654" y="23040"/>
                      <a:pt x="14378" y="21733"/>
                      <a:pt x="13648" y="20153"/>
                    </a:cubicBezTo>
                    <a:cubicBezTo>
                      <a:pt x="13040" y="18815"/>
                      <a:pt x="12858" y="17296"/>
                      <a:pt x="12645" y="15806"/>
                    </a:cubicBezTo>
                    <a:cubicBezTo>
                      <a:pt x="12402" y="13831"/>
                      <a:pt x="12128" y="11794"/>
                      <a:pt x="10882" y="10183"/>
                    </a:cubicBezTo>
                    <a:cubicBezTo>
                      <a:pt x="9849" y="8876"/>
                      <a:pt x="8299" y="8177"/>
                      <a:pt x="6809" y="7478"/>
                    </a:cubicBezTo>
                    <a:cubicBezTo>
                      <a:pt x="5989" y="7113"/>
                      <a:pt x="5107" y="6688"/>
                      <a:pt x="4347" y="6201"/>
                    </a:cubicBezTo>
                    <a:cubicBezTo>
                      <a:pt x="2219" y="4833"/>
                      <a:pt x="669" y="2493"/>
                      <a:pt x="2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46"/>
              <p:cNvSpPr/>
              <p:nvPr/>
            </p:nvSpPr>
            <p:spPr>
              <a:xfrm>
                <a:off x="5861643" y="2618569"/>
                <a:ext cx="516256" cy="306838"/>
              </a:xfrm>
              <a:custGeom>
                <a:avLst/>
                <a:gdLst/>
                <a:ahLst/>
                <a:cxnLst/>
                <a:rect l="l" t="t" r="r" b="b"/>
                <a:pathLst>
                  <a:path w="25108" h="14923" extrusionOk="0">
                    <a:moveTo>
                      <a:pt x="14347" y="1"/>
                    </a:moveTo>
                    <a:lnTo>
                      <a:pt x="13527" y="7600"/>
                    </a:lnTo>
                    <a:cubicBezTo>
                      <a:pt x="10700" y="6445"/>
                      <a:pt x="2098" y="2068"/>
                      <a:pt x="2098" y="2068"/>
                    </a:cubicBezTo>
                    <a:lnTo>
                      <a:pt x="1" y="7174"/>
                    </a:lnTo>
                    <a:cubicBezTo>
                      <a:pt x="1" y="7174"/>
                      <a:pt x="7181" y="14922"/>
                      <a:pt x="14361" y="14922"/>
                    </a:cubicBezTo>
                    <a:cubicBezTo>
                      <a:pt x="15150" y="14922"/>
                      <a:pt x="15939" y="14829"/>
                      <a:pt x="16718" y="14621"/>
                    </a:cubicBezTo>
                    <a:cubicBezTo>
                      <a:pt x="24560" y="12493"/>
                      <a:pt x="25108" y="1977"/>
                      <a:pt x="25108" y="1977"/>
                    </a:cubicBezTo>
                    <a:lnTo>
                      <a:pt x="1434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46"/>
              <p:cNvSpPr/>
              <p:nvPr/>
            </p:nvSpPr>
            <p:spPr>
              <a:xfrm>
                <a:off x="6183518" y="2370449"/>
                <a:ext cx="186266" cy="65653"/>
              </a:xfrm>
              <a:custGeom>
                <a:avLst/>
                <a:gdLst/>
                <a:ahLst/>
                <a:cxnLst/>
                <a:rect l="l" t="t" r="r" b="b"/>
                <a:pathLst>
                  <a:path w="9059" h="3193" extrusionOk="0">
                    <a:moveTo>
                      <a:pt x="3222" y="1"/>
                    </a:moveTo>
                    <a:cubicBezTo>
                      <a:pt x="1824" y="92"/>
                      <a:pt x="791" y="761"/>
                      <a:pt x="0" y="1733"/>
                    </a:cubicBezTo>
                    <a:cubicBezTo>
                      <a:pt x="3010" y="2280"/>
                      <a:pt x="6019" y="2858"/>
                      <a:pt x="9058" y="3192"/>
                    </a:cubicBezTo>
                    <a:cubicBezTo>
                      <a:pt x="6931" y="1"/>
                      <a:pt x="3222" y="1"/>
                      <a:pt x="3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46"/>
              <p:cNvSpPr/>
              <p:nvPr/>
            </p:nvSpPr>
            <p:spPr>
              <a:xfrm>
                <a:off x="6149139" y="2406083"/>
                <a:ext cx="248773" cy="108688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5286" extrusionOk="0">
                    <a:moveTo>
                      <a:pt x="1672" y="0"/>
                    </a:moveTo>
                    <a:cubicBezTo>
                      <a:pt x="852" y="1095"/>
                      <a:pt x="305" y="2584"/>
                      <a:pt x="1" y="4134"/>
                    </a:cubicBezTo>
                    <a:cubicBezTo>
                      <a:pt x="3402" y="4965"/>
                      <a:pt x="6871" y="5286"/>
                      <a:pt x="10330" y="5286"/>
                    </a:cubicBezTo>
                    <a:cubicBezTo>
                      <a:pt x="10920" y="5286"/>
                      <a:pt x="11509" y="5277"/>
                      <a:pt x="12098" y="5259"/>
                    </a:cubicBezTo>
                    <a:cubicBezTo>
                      <a:pt x="11855" y="3678"/>
                      <a:pt x="11369" y="2432"/>
                      <a:pt x="10730" y="1459"/>
                    </a:cubicBezTo>
                    <a:cubicBezTo>
                      <a:pt x="7721" y="1125"/>
                      <a:pt x="4712" y="547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46"/>
              <p:cNvSpPr/>
              <p:nvPr/>
            </p:nvSpPr>
            <p:spPr>
              <a:xfrm>
                <a:off x="6142888" y="2491086"/>
                <a:ext cx="258149" cy="74905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3643" extrusionOk="0">
                    <a:moveTo>
                      <a:pt x="305" y="0"/>
                    </a:moveTo>
                    <a:cubicBezTo>
                      <a:pt x="153" y="760"/>
                      <a:pt x="62" y="1550"/>
                      <a:pt x="1" y="2310"/>
                    </a:cubicBezTo>
                    <a:cubicBezTo>
                      <a:pt x="3176" y="3068"/>
                      <a:pt x="6517" y="3642"/>
                      <a:pt x="9795" y="3642"/>
                    </a:cubicBezTo>
                    <a:cubicBezTo>
                      <a:pt x="10721" y="3642"/>
                      <a:pt x="11643" y="3596"/>
                      <a:pt x="12554" y="3496"/>
                    </a:cubicBezTo>
                    <a:cubicBezTo>
                      <a:pt x="12554" y="3192"/>
                      <a:pt x="12493" y="2857"/>
                      <a:pt x="12493" y="2493"/>
                    </a:cubicBezTo>
                    <a:cubicBezTo>
                      <a:pt x="12493" y="2006"/>
                      <a:pt x="12463" y="1581"/>
                      <a:pt x="12402" y="1125"/>
                    </a:cubicBezTo>
                    <a:cubicBezTo>
                      <a:pt x="11889" y="1136"/>
                      <a:pt x="11376" y="1143"/>
                      <a:pt x="10862" y="1143"/>
                    </a:cubicBezTo>
                    <a:cubicBezTo>
                      <a:pt x="7328" y="1143"/>
                      <a:pt x="3781" y="849"/>
                      <a:pt x="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46"/>
              <p:cNvSpPr/>
              <p:nvPr/>
            </p:nvSpPr>
            <p:spPr>
              <a:xfrm>
                <a:off x="6141634" y="2538583"/>
                <a:ext cx="260636" cy="110641"/>
              </a:xfrm>
              <a:custGeom>
                <a:avLst/>
                <a:gdLst/>
                <a:ahLst/>
                <a:cxnLst/>
                <a:rect l="l" t="t" r="r" b="b"/>
                <a:pathLst>
                  <a:path w="12676" h="5381" extrusionOk="0">
                    <a:moveTo>
                      <a:pt x="62" y="0"/>
                    </a:moveTo>
                    <a:cubicBezTo>
                      <a:pt x="1" y="1216"/>
                      <a:pt x="1" y="2401"/>
                      <a:pt x="1" y="3344"/>
                    </a:cubicBezTo>
                    <a:cubicBezTo>
                      <a:pt x="3363" y="4714"/>
                      <a:pt x="6988" y="5381"/>
                      <a:pt x="10672" y="5381"/>
                    </a:cubicBezTo>
                    <a:cubicBezTo>
                      <a:pt x="11318" y="5381"/>
                      <a:pt x="11966" y="5360"/>
                      <a:pt x="12615" y="5319"/>
                    </a:cubicBezTo>
                    <a:cubicBezTo>
                      <a:pt x="12646" y="4438"/>
                      <a:pt x="12676" y="3131"/>
                      <a:pt x="12615" y="1186"/>
                    </a:cubicBezTo>
                    <a:cubicBezTo>
                      <a:pt x="11691" y="1288"/>
                      <a:pt x="10754" y="1336"/>
                      <a:pt x="9811" y="1336"/>
                    </a:cubicBezTo>
                    <a:cubicBezTo>
                      <a:pt x="6566" y="1336"/>
                      <a:pt x="3241" y="777"/>
                      <a:pt x="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46"/>
              <p:cNvSpPr/>
              <p:nvPr/>
            </p:nvSpPr>
            <p:spPr>
              <a:xfrm>
                <a:off x="6142271" y="2607322"/>
                <a:ext cx="259382" cy="87201"/>
              </a:xfrm>
              <a:custGeom>
                <a:avLst/>
                <a:gdLst/>
                <a:ahLst/>
                <a:cxnLst/>
                <a:rect l="l" t="t" r="r" b="b"/>
                <a:pathLst>
                  <a:path w="12615" h="4241" extrusionOk="0">
                    <a:moveTo>
                      <a:pt x="0" y="1"/>
                    </a:moveTo>
                    <a:cubicBezTo>
                      <a:pt x="31" y="1460"/>
                      <a:pt x="183" y="2432"/>
                      <a:pt x="183" y="2432"/>
                    </a:cubicBezTo>
                    <a:cubicBezTo>
                      <a:pt x="2758" y="3849"/>
                      <a:pt x="5486" y="4240"/>
                      <a:pt x="7712" y="4240"/>
                    </a:cubicBezTo>
                    <a:cubicBezTo>
                      <a:pt x="10452" y="4240"/>
                      <a:pt x="12432" y="3648"/>
                      <a:pt x="12432" y="3648"/>
                    </a:cubicBezTo>
                    <a:cubicBezTo>
                      <a:pt x="12432" y="3648"/>
                      <a:pt x="12523" y="3283"/>
                      <a:pt x="12615" y="1976"/>
                    </a:cubicBezTo>
                    <a:lnTo>
                      <a:pt x="12615" y="1976"/>
                    </a:lnTo>
                    <a:cubicBezTo>
                      <a:pt x="11966" y="2017"/>
                      <a:pt x="11318" y="2038"/>
                      <a:pt x="10671" y="2038"/>
                    </a:cubicBezTo>
                    <a:cubicBezTo>
                      <a:pt x="6988" y="2038"/>
                      <a:pt x="3362" y="137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46"/>
              <p:cNvSpPr/>
              <p:nvPr/>
            </p:nvSpPr>
            <p:spPr>
              <a:xfrm>
                <a:off x="6224766" y="2307016"/>
                <a:ext cx="501884" cy="124993"/>
              </a:xfrm>
              <a:custGeom>
                <a:avLst/>
                <a:gdLst/>
                <a:ahLst/>
                <a:cxnLst/>
                <a:rect l="l" t="t" r="r" b="b"/>
                <a:pathLst>
                  <a:path w="24409" h="6079" extrusionOk="0">
                    <a:moveTo>
                      <a:pt x="18572" y="1"/>
                    </a:moveTo>
                    <a:cubicBezTo>
                      <a:pt x="18144" y="1"/>
                      <a:pt x="17873" y="16"/>
                      <a:pt x="17873" y="16"/>
                    </a:cubicBezTo>
                    <a:lnTo>
                      <a:pt x="12858" y="441"/>
                    </a:lnTo>
                    <a:lnTo>
                      <a:pt x="7964" y="1323"/>
                    </a:lnTo>
                    <a:lnTo>
                      <a:pt x="3405" y="2235"/>
                    </a:lnTo>
                    <a:lnTo>
                      <a:pt x="548" y="3147"/>
                    </a:lnTo>
                    <a:lnTo>
                      <a:pt x="548" y="3390"/>
                    </a:lnTo>
                    <a:cubicBezTo>
                      <a:pt x="365" y="4271"/>
                      <a:pt x="153" y="5153"/>
                      <a:pt x="1" y="5943"/>
                    </a:cubicBezTo>
                    <a:cubicBezTo>
                      <a:pt x="1523" y="6032"/>
                      <a:pt x="3049" y="6079"/>
                      <a:pt x="4572" y="6079"/>
                    </a:cubicBezTo>
                    <a:cubicBezTo>
                      <a:pt x="11410" y="6079"/>
                      <a:pt x="18194" y="5127"/>
                      <a:pt x="24408" y="2691"/>
                    </a:cubicBezTo>
                    <a:cubicBezTo>
                      <a:pt x="24165" y="2296"/>
                      <a:pt x="23983" y="1870"/>
                      <a:pt x="23770" y="1505"/>
                    </a:cubicBezTo>
                    <a:cubicBezTo>
                      <a:pt x="22958" y="160"/>
                      <a:pt x="19951" y="1"/>
                      <a:pt x="185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46"/>
              <p:cNvSpPr/>
              <p:nvPr/>
            </p:nvSpPr>
            <p:spPr>
              <a:xfrm>
                <a:off x="6214772" y="2361073"/>
                <a:ext cx="536242" cy="150263"/>
              </a:xfrm>
              <a:custGeom>
                <a:avLst/>
                <a:gdLst/>
                <a:ahLst/>
                <a:cxnLst/>
                <a:rect l="l" t="t" r="r" b="b"/>
                <a:pathLst>
                  <a:path w="26080" h="7308" extrusionOk="0">
                    <a:moveTo>
                      <a:pt x="24925" y="1"/>
                    </a:moveTo>
                    <a:cubicBezTo>
                      <a:pt x="18649" y="2501"/>
                      <a:pt x="11858" y="3438"/>
                      <a:pt x="4994" y="3438"/>
                    </a:cubicBezTo>
                    <a:cubicBezTo>
                      <a:pt x="3514" y="3438"/>
                      <a:pt x="2030" y="3395"/>
                      <a:pt x="547" y="3314"/>
                    </a:cubicBezTo>
                    <a:cubicBezTo>
                      <a:pt x="304" y="4530"/>
                      <a:pt x="152" y="5685"/>
                      <a:pt x="0" y="6779"/>
                    </a:cubicBezTo>
                    <a:cubicBezTo>
                      <a:pt x="2098" y="7135"/>
                      <a:pt x="4213" y="7308"/>
                      <a:pt x="6330" y="7308"/>
                    </a:cubicBezTo>
                    <a:cubicBezTo>
                      <a:pt x="12526" y="7308"/>
                      <a:pt x="18737" y="5828"/>
                      <a:pt x="24560" y="3132"/>
                    </a:cubicBezTo>
                    <a:cubicBezTo>
                      <a:pt x="25046" y="2858"/>
                      <a:pt x="25563" y="2585"/>
                      <a:pt x="26080" y="2341"/>
                    </a:cubicBezTo>
                    <a:cubicBezTo>
                      <a:pt x="25715" y="1521"/>
                      <a:pt x="25350" y="761"/>
                      <a:pt x="24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46"/>
              <p:cNvSpPr/>
              <p:nvPr/>
            </p:nvSpPr>
            <p:spPr>
              <a:xfrm>
                <a:off x="6208522" y="2409208"/>
                <a:ext cx="583122" cy="201584"/>
              </a:xfrm>
              <a:custGeom>
                <a:avLst/>
                <a:gdLst/>
                <a:ahLst/>
                <a:cxnLst/>
                <a:rect l="l" t="t" r="r" b="b"/>
                <a:pathLst>
                  <a:path w="28360" h="9804" extrusionOk="0">
                    <a:moveTo>
                      <a:pt x="26384" y="0"/>
                    </a:moveTo>
                    <a:cubicBezTo>
                      <a:pt x="25867" y="244"/>
                      <a:pt x="25381" y="517"/>
                      <a:pt x="24864" y="791"/>
                    </a:cubicBezTo>
                    <a:cubicBezTo>
                      <a:pt x="19041" y="3487"/>
                      <a:pt x="12830" y="4967"/>
                      <a:pt x="6621" y="4967"/>
                    </a:cubicBezTo>
                    <a:cubicBezTo>
                      <a:pt x="4500" y="4967"/>
                      <a:pt x="2379" y="4794"/>
                      <a:pt x="274" y="4438"/>
                    </a:cubicBezTo>
                    <a:cubicBezTo>
                      <a:pt x="91" y="6140"/>
                      <a:pt x="0" y="7782"/>
                      <a:pt x="31" y="9362"/>
                    </a:cubicBezTo>
                    <a:cubicBezTo>
                      <a:pt x="2401" y="9656"/>
                      <a:pt x="4767" y="9804"/>
                      <a:pt x="7117" y="9804"/>
                    </a:cubicBezTo>
                    <a:cubicBezTo>
                      <a:pt x="14501" y="9804"/>
                      <a:pt x="21719" y="8340"/>
                      <a:pt x="28359" y="5320"/>
                    </a:cubicBezTo>
                    <a:cubicBezTo>
                      <a:pt x="27812" y="3526"/>
                      <a:pt x="27144" y="1733"/>
                      <a:pt x="26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46"/>
              <p:cNvSpPr/>
              <p:nvPr/>
            </p:nvSpPr>
            <p:spPr>
              <a:xfrm>
                <a:off x="6212264" y="2597946"/>
                <a:ext cx="618755" cy="178041"/>
              </a:xfrm>
              <a:custGeom>
                <a:avLst/>
                <a:gdLst/>
                <a:ahLst/>
                <a:cxnLst/>
                <a:rect l="l" t="t" r="r" b="b"/>
                <a:pathLst>
                  <a:path w="30093" h="8659" extrusionOk="0">
                    <a:moveTo>
                      <a:pt x="29150" y="1"/>
                    </a:moveTo>
                    <a:cubicBezTo>
                      <a:pt x="23021" y="2602"/>
                      <a:pt x="16437" y="4146"/>
                      <a:pt x="9887" y="4146"/>
                    </a:cubicBezTo>
                    <a:cubicBezTo>
                      <a:pt x="6561" y="4146"/>
                      <a:pt x="3245" y="3748"/>
                      <a:pt x="1" y="2888"/>
                    </a:cubicBezTo>
                    <a:lnTo>
                      <a:pt x="1" y="2888"/>
                    </a:lnTo>
                    <a:cubicBezTo>
                      <a:pt x="153" y="4591"/>
                      <a:pt x="426" y="6353"/>
                      <a:pt x="761" y="8177"/>
                    </a:cubicBezTo>
                    <a:cubicBezTo>
                      <a:pt x="3530" y="8495"/>
                      <a:pt x="6374" y="8659"/>
                      <a:pt x="9244" y="8659"/>
                    </a:cubicBezTo>
                    <a:cubicBezTo>
                      <a:pt x="16266" y="8659"/>
                      <a:pt x="23447" y="7678"/>
                      <a:pt x="30092" y="5563"/>
                    </a:cubicBezTo>
                    <a:cubicBezTo>
                      <a:pt x="29880" y="3770"/>
                      <a:pt x="29576" y="1916"/>
                      <a:pt x="291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46"/>
              <p:cNvSpPr/>
              <p:nvPr/>
            </p:nvSpPr>
            <p:spPr>
              <a:xfrm>
                <a:off x="6227891" y="2712331"/>
                <a:ext cx="611866" cy="157521"/>
              </a:xfrm>
              <a:custGeom>
                <a:avLst/>
                <a:gdLst/>
                <a:ahLst/>
                <a:cxnLst/>
                <a:rect l="l" t="t" r="r" b="b"/>
                <a:pathLst>
                  <a:path w="29758" h="7661" extrusionOk="0">
                    <a:moveTo>
                      <a:pt x="29332" y="0"/>
                    </a:moveTo>
                    <a:cubicBezTo>
                      <a:pt x="22644" y="2115"/>
                      <a:pt x="15481" y="3096"/>
                      <a:pt x="8473" y="3096"/>
                    </a:cubicBezTo>
                    <a:cubicBezTo>
                      <a:pt x="5609" y="3096"/>
                      <a:pt x="2770" y="2932"/>
                      <a:pt x="1" y="2614"/>
                    </a:cubicBezTo>
                    <a:lnTo>
                      <a:pt x="1" y="2614"/>
                    </a:lnTo>
                    <a:cubicBezTo>
                      <a:pt x="244" y="3891"/>
                      <a:pt x="548" y="5228"/>
                      <a:pt x="852" y="6626"/>
                    </a:cubicBezTo>
                    <a:cubicBezTo>
                      <a:pt x="4451" y="7310"/>
                      <a:pt x="8127" y="7660"/>
                      <a:pt x="11798" y="7660"/>
                    </a:cubicBezTo>
                    <a:cubicBezTo>
                      <a:pt x="17924" y="7660"/>
                      <a:pt x="24037" y="6684"/>
                      <a:pt x="29758" y="4651"/>
                    </a:cubicBezTo>
                    <a:cubicBezTo>
                      <a:pt x="29697" y="3222"/>
                      <a:pt x="29545" y="1611"/>
                      <a:pt x="293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46"/>
              <p:cNvSpPr/>
              <p:nvPr/>
            </p:nvSpPr>
            <p:spPr>
              <a:xfrm>
                <a:off x="6245389" y="2807944"/>
                <a:ext cx="596877" cy="170187"/>
              </a:xfrm>
              <a:custGeom>
                <a:avLst/>
                <a:gdLst/>
                <a:ahLst/>
                <a:cxnLst/>
                <a:rect l="l" t="t" r="r" b="b"/>
                <a:pathLst>
                  <a:path w="29029" h="8277" extrusionOk="0">
                    <a:moveTo>
                      <a:pt x="28907" y="1"/>
                    </a:moveTo>
                    <a:cubicBezTo>
                      <a:pt x="23146" y="2049"/>
                      <a:pt x="16987" y="3012"/>
                      <a:pt x="10818" y="3012"/>
                    </a:cubicBezTo>
                    <a:cubicBezTo>
                      <a:pt x="7189" y="3012"/>
                      <a:pt x="3557" y="2679"/>
                      <a:pt x="1" y="2037"/>
                    </a:cubicBezTo>
                    <a:lnTo>
                      <a:pt x="1" y="2037"/>
                    </a:lnTo>
                    <a:cubicBezTo>
                      <a:pt x="365" y="3770"/>
                      <a:pt x="821" y="5685"/>
                      <a:pt x="1308" y="7721"/>
                    </a:cubicBezTo>
                    <a:cubicBezTo>
                      <a:pt x="3705" y="8090"/>
                      <a:pt x="6132" y="8277"/>
                      <a:pt x="8562" y="8277"/>
                    </a:cubicBezTo>
                    <a:cubicBezTo>
                      <a:pt x="15344" y="8277"/>
                      <a:pt x="22147" y="6821"/>
                      <a:pt x="28390" y="3800"/>
                    </a:cubicBezTo>
                    <a:cubicBezTo>
                      <a:pt x="28603" y="3739"/>
                      <a:pt x="28846" y="3618"/>
                      <a:pt x="29029" y="3557"/>
                    </a:cubicBezTo>
                    <a:cubicBezTo>
                      <a:pt x="29029" y="2493"/>
                      <a:pt x="28968" y="1308"/>
                      <a:pt x="289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46"/>
              <p:cNvSpPr/>
              <p:nvPr/>
            </p:nvSpPr>
            <p:spPr>
              <a:xfrm>
                <a:off x="6273518" y="2881083"/>
                <a:ext cx="570003" cy="167370"/>
              </a:xfrm>
              <a:custGeom>
                <a:avLst/>
                <a:gdLst/>
                <a:ahLst/>
                <a:cxnLst/>
                <a:rect l="l" t="t" r="r" b="b"/>
                <a:pathLst>
                  <a:path w="27722" h="8140" extrusionOk="0">
                    <a:moveTo>
                      <a:pt x="27691" y="0"/>
                    </a:moveTo>
                    <a:cubicBezTo>
                      <a:pt x="27478" y="61"/>
                      <a:pt x="27235" y="182"/>
                      <a:pt x="27022" y="243"/>
                    </a:cubicBezTo>
                    <a:cubicBezTo>
                      <a:pt x="20764" y="3249"/>
                      <a:pt x="13942" y="4715"/>
                      <a:pt x="7169" y="4715"/>
                    </a:cubicBezTo>
                    <a:cubicBezTo>
                      <a:pt x="4764" y="4715"/>
                      <a:pt x="2366" y="4531"/>
                      <a:pt x="0" y="4164"/>
                    </a:cubicBezTo>
                    <a:lnTo>
                      <a:pt x="0" y="4164"/>
                    </a:lnTo>
                    <a:cubicBezTo>
                      <a:pt x="61" y="4499"/>
                      <a:pt x="152" y="4863"/>
                      <a:pt x="244" y="5228"/>
                    </a:cubicBezTo>
                    <a:cubicBezTo>
                      <a:pt x="771" y="7407"/>
                      <a:pt x="3878" y="8140"/>
                      <a:pt x="7819" y="8140"/>
                    </a:cubicBezTo>
                    <a:cubicBezTo>
                      <a:pt x="15918" y="8140"/>
                      <a:pt x="27539" y="5046"/>
                      <a:pt x="27539" y="5046"/>
                    </a:cubicBezTo>
                    <a:cubicBezTo>
                      <a:pt x="27539" y="5046"/>
                      <a:pt x="27721" y="3100"/>
                      <a:pt x="276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46"/>
              <p:cNvSpPr/>
              <p:nvPr/>
            </p:nvSpPr>
            <p:spPr>
              <a:xfrm>
                <a:off x="6209138" y="2519194"/>
                <a:ext cx="602511" cy="163998"/>
              </a:xfrm>
              <a:custGeom>
                <a:avLst/>
                <a:gdLst/>
                <a:ahLst/>
                <a:cxnLst/>
                <a:rect l="l" t="t" r="r" b="b"/>
                <a:pathLst>
                  <a:path w="29303" h="7976" extrusionOk="0">
                    <a:moveTo>
                      <a:pt x="28329" y="1"/>
                    </a:moveTo>
                    <a:cubicBezTo>
                      <a:pt x="21647" y="3041"/>
                      <a:pt x="14380" y="4486"/>
                      <a:pt x="6947" y="4486"/>
                    </a:cubicBezTo>
                    <a:cubicBezTo>
                      <a:pt x="4643" y="4486"/>
                      <a:pt x="2324" y="4347"/>
                      <a:pt x="1" y="4074"/>
                    </a:cubicBezTo>
                    <a:lnTo>
                      <a:pt x="1" y="4074"/>
                    </a:lnTo>
                    <a:cubicBezTo>
                      <a:pt x="1" y="4986"/>
                      <a:pt x="92" y="5837"/>
                      <a:pt x="153" y="6718"/>
                    </a:cubicBezTo>
                    <a:cubicBezTo>
                      <a:pt x="3407" y="7578"/>
                      <a:pt x="6727" y="7976"/>
                      <a:pt x="10052" y="7976"/>
                    </a:cubicBezTo>
                    <a:cubicBezTo>
                      <a:pt x="16603" y="7976"/>
                      <a:pt x="23173" y="6432"/>
                      <a:pt x="29302" y="3831"/>
                    </a:cubicBezTo>
                    <a:cubicBezTo>
                      <a:pt x="29029" y="2554"/>
                      <a:pt x="28694" y="1247"/>
                      <a:pt x="28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46"/>
              <p:cNvSpPr/>
              <p:nvPr/>
            </p:nvSpPr>
            <p:spPr>
              <a:xfrm>
                <a:off x="6755386" y="2681077"/>
                <a:ext cx="302520" cy="328756"/>
              </a:xfrm>
              <a:custGeom>
                <a:avLst/>
                <a:gdLst/>
                <a:ahLst/>
                <a:cxnLst/>
                <a:rect l="l" t="t" r="r" b="b"/>
                <a:pathLst>
                  <a:path w="14713" h="15989" extrusionOk="0">
                    <a:moveTo>
                      <a:pt x="7390" y="1"/>
                    </a:moveTo>
                    <a:cubicBezTo>
                      <a:pt x="3857" y="1"/>
                      <a:pt x="1" y="973"/>
                      <a:pt x="1" y="973"/>
                    </a:cubicBezTo>
                    <a:lnTo>
                      <a:pt x="1642" y="15988"/>
                    </a:lnTo>
                    <a:cubicBezTo>
                      <a:pt x="1642" y="15988"/>
                      <a:pt x="9666" y="14955"/>
                      <a:pt x="12037" y="14043"/>
                    </a:cubicBezTo>
                    <a:cubicBezTo>
                      <a:pt x="14408" y="13162"/>
                      <a:pt x="14712" y="5806"/>
                      <a:pt x="12858" y="2007"/>
                    </a:cubicBezTo>
                    <a:cubicBezTo>
                      <a:pt x="12091" y="460"/>
                      <a:pt x="9817" y="1"/>
                      <a:pt x="73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46"/>
              <p:cNvSpPr/>
              <p:nvPr/>
            </p:nvSpPr>
            <p:spPr>
              <a:xfrm>
                <a:off x="6643508" y="2292088"/>
                <a:ext cx="371257" cy="720863"/>
              </a:xfrm>
              <a:custGeom>
                <a:avLst/>
                <a:gdLst/>
                <a:ahLst/>
                <a:cxnLst/>
                <a:rect l="l" t="t" r="r" b="b"/>
                <a:pathLst>
                  <a:path w="18056" h="35059" extrusionOk="0">
                    <a:moveTo>
                      <a:pt x="4752" y="1"/>
                    </a:moveTo>
                    <a:cubicBezTo>
                      <a:pt x="2132" y="1"/>
                      <a:pt x="1" y="711"/>
                      <a:pt x="1" y="711"/>
                    </a:cubicBezTo>
                    <a:lnTo>
                      <a:pt x="5320" y="35058"/>
                    </a:lnTo>
                    <a:cubicBezTo>
                      <a:pt x="5320" y="35058"/>
                      <a:pt x="13496" y="34663"/>
                      <a:pt x="15776" y="33235"/>
                    </a:cubicBezTo>
                    <a:cubicBezTo>
                      <a:pt x="18056" y="31776"/>
                      <a:pt x="16566" y="15210"/>
                      <a:pt x="13679" y="6183"/>
                    </a:cubicBezTo>
                    <a:cubicBezTo>
                      <a:pt x="12105" y="1122"/>
                      <a:pt x="8043" y="1"/>
                      <a:pt x="47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46"/>
              <p:cNvSpPr/>
              <p:nvPr/>
            </p:nvSpPr>
            <p:spPr>
              <a:xfrm>
                <a:off x="6302263" y="2313513"/>
                <a:ext cx="239109" cy="109346"/>
              </a:xfrm>
              <a:custGeom>
                <a:avLst/>
                <a:gdLst/>
                <a:ahLst/>
                <a:cxnLst/>
                <a:rect l="l" t="t" r="r" b="b"/>
                <a:pathLst>
                  <a:path w="11629" h="5318" extrusionOk="0">
                    <a:moveTo>
                      <a:pt x="10505" y="0"/>
                    </a:moveTo>
                    <a:cubicBezTo>
                      <a:pt x="10479" y="0"/>
                      <a:pt x="10453" y="2"/>
                      <a:pt x="10426" y="4"/>
                    </a:cubicBezTo>
                    <a:cubicBezTo>
                      <a:pt x="9089" y="125"/>
                      <a:pt x="7083" y="338"/>
                      <a:pt x="5502" y="642"/>
                    </a:cubicBezTo>
                    <a:cubicBezTo>
                      <a:pt x="4134" y="946"/>
                      <a:pt x="2523" y="1341"/>
                      <a:pt x="1308" y="1615"/>
                    </a:cubicBezTo>
                    <a:cubicBezTo>
                      <a:pt x="335" y="1828"/>
                      <a:pt x="1" y="3013"/>
                      <a:pt x="669" y="3682"/>
                    </a:cubicBezTo>
                    <a:cubicBezTo>
                      <a:pt x="1472" y="4510"/>
                      <a:pt x="2752" y="5317"/>
                      <a:pt x="4644" y="5317"/>
                    </a:cubicBezTo>
                    <a:cubicBezTo>
                      <a:pt x="5044" y="5317"/>
                      <a:pt x="5472" y="5281"/>
                      <a:pt x="5928" y="5201"/>
                    </a:cubicBezTo>
                    <a:cubicBezTo>
                      <a:pt x="8967" y="4685"/>
                      <a:pt x="10518" y="2709"/>
                      <a:pt x="11277" y="1341"/>
                    </a:cubicBezTo>
                    <a:cubicBezTo>
                      <a:pt x="11628" y="727"/>
                      <a:pt x="11163" y="0"/>
                      <a:pt x="105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46"/>
              <p:cNvSpPr/>
              <p:nvPr/>
            </p:nvSpPr>
            <p:spPr>
              <a:xfrm>
                <a:off x="6450391" y="2294226"/>
                <a:ext cx="367515" cy="654346"/>
              </a:xfrm>
              <a:custGeom>
                <a:avLst/>
                <a:gdLst/>
                <a:ahLst/>
                <a:cxnLst/>
                <a:rect l="l" t="t" r="r" b="b"/>
                <a:pathLst>
                  <a:path w="17874" h="31824" extrusionOk="0">
                    <a:moveTo>
                      <a:pt x="7410" y="0"/>
                    </a:moveTo>
                    <a:cubicBezTo>
                      <a:pt x="5251" y="0"/>
                      <a:pt x="1821" y="894"/>
                      <a:pt x="1003" y="6352"/>
                    </a:cubicBezTo>
                    <a:cubicBezTo>
                      <a:pt x="0" y="12857"/>
                      <a:pt x="5806" y="28237"/>
                      <a:pt x="17873" y="31824"/>
                    </a:cubicBezTo>
                    <a:lnTo>
                      <a:pt x="17265" y="28115"/>
                    </a:lnTo>
                    <a:cubicBezTo>
                      <a:pt x="17265" y="28115"/>
                      <a:pt x="9879" y="26292"/>
                      <a:pt x="6353" y="17416"/>
                    </a:cubicBezTo>
                    <a:cubicBezTo>
                      <a:pt x="3618" y="10577"/>
                      <a:pt x="4803" y="6839"/>
                      <a:pt x="5745" y="4863"/>
                    </a:cubicBezTo>
                    <a:cubicBezTo>
                      <a:pt x="6687" y="2887"/>
                      <a:pt x="12098" y="2340"/>
                      <a:pt x="12098" y="2340"/>
                    </a:cubicBezTo>
                    <a:lnTo>
                      <a:pt x="9210" y="212"/>
                    </a:lnTo>
                    <a:cubicBezTo>
                      <a:pt x="9210" y="212"/>
                      <a:pt x="8461" y="0"/>
                      <a:pt x="74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46"/>
              <p:cNvSpPr/>
              <p:nvPr/>
            </p:nvSpPr>
            <p:spPr>
              <a:xfrm>
                <a:off x="6302901" y="2222959"/>
                <a:ext cx="190008" cy="117406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5710" extrusionOk="0">
                    <a:moveTo>
                      <a:pt x="7994" y="0"/>
                    </a:moveTo>
                    <a:lnTo>
                      <a:pt x="0" y="2645"/>
                    </a:lnTo>
                    <a:lnTo>
                      <a:pt x="1216" y="5684"/>
                    </a:lnTo>
                    <a:cubicBezTo>
                      <a:pt x="1421" y="5702"/>
                      <a:pt x="1623" y="5710"/>
                      <a:pt x="1824" y="5710"/>
                    </a:cubicBezTo>
                    <a:cubicBezTo>
                      <a:pt x="2309" y="5710"/>
                      <a:pt x="2788" y="5667"/>
                      <a:pt x="3283" y="5624"/>
                    </a:cubicBezTo>
                    <a:cubicBezTo>
                      <a:pt x="5410" y="5441"/>
                      <a:pt x="7538" y="4499"/>
                      <a:pt x="9240" y="3040"/>
                    </a:cubicBezTo>
                    <a:lnTo>
                      <a:pt x="7994" y="0"/>
                    </a:lnTo>
                    <a:close/>
                  </a:path>
                </a:pathLst>
              </a:custGeom>
              <a:solidFill>
                <a:srgbClr val="E1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46"/>
              <p:cNvSpPr/>
              <p:nvPr/>
            </p:nvSpPr>
            <p:spPr>
              <a:xfrm>
                <a:off x="6327883" y="2286084"/>
                <a:ext cx="181269" cy="10704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5206" extrusionOk="0">
                    <a:moveTo>
                      <a:pt x="8025" y="0"/>
                    </a:moveTo>
                    <a:cubicBezTo>
                      <a:pt x="6323" y="1429"/>
                      <a:pt x="4165" y="2371"/>
                      <a:pt x="2068" y="2554"/>
                    </a:cubicBezTo>
                    <a:cubicBezTo>
                      <a:pt x="1369" y="2645"/>
                      <a:pt x="730" y="2675"/>
                      <a:pt x="1" y="2675"/>
                    </a:cubicBezTo>
                    <a:lnTo>
                      <a:pt x="670" y="4256"/>
                    </a:lnTo>
                    <a:cubicBezTo>
                      <a:pt x="1450" y="4887"/>
                      <a:pt x="2445" y="5205"/>
                      <a:pt x="3492" y="5205"/>
                    </a:cubicBezTo>
                    <a:cubicBezTo>
                      <a:pt x="5423" y="5205"/>
                      <a:pt x="7535" y="4122"/>
                      <a:pt x="8816" y="1915"/>
                    </a:cubicBezTo>
                    <a:lnTo>
                      <a:pt x="80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46"/>
              <p:cNvSpPr/>
              <p:nvPr/>
            </p:nvSpPr>
            <p:spPr>
              <a:xfrm>
                <a:off x="6555380" y="1951788"/>
                <a:ext cx="145595" cy="151065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7347" extrusionOk="0">
                    <a:moveTo>
                      <a:pt x="2837" y="0"/>
                    </a:moveTo>
                    <a:cubicBezTo>
                      <a:pt x="1347" y="0"/>
                      <a:pt x="1" y="1182"/>
                      <a:pt x="1" y="1182"/>
                    </a:cubicBezTo>
                    <a:lnTo>
                      <a:pt x="487" y="6441"/>
                    </a:lnTo>
                    <a:cubicBezTo>
                      <a:pt x="1198" y="7058"/>
                      <a:pt x="2067" y="7346"/>
                      <a:pt x="2908" y="7346"/>
                    </a:cubicBezTo>
                    <a:cubicBezTo>
                      <a:pt x="5087" y="7346"/>
                      <a:pt x="7080" y="5413"/>
                      <a:pt x="5654" y="2276"/>
                    </a:cubicBezTo>
                    <a:cubicBezTo>
                      <a:pt x="4889" y="526"/>
                      <a:pt x="3831" y="0"/>
                      <a:pt x="2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46"/>
              <p:cNvSpPr/>
              <p:nvPr/>
            </p:nvSpPr>
            <p:spPr>
              <a:xfrm>
                <a:off x="6016001" y="2057168"/>
                <a:ext cx="138152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6719" h="7356" extrusionOk="0">
                    <a:moveTo>
                      <a:pt x="3473" y="1"/>
                    </a:moveTo>
                    <a:cubicBezTo>
                      <a:pt x="2079" y="1"/>
                      <a:pt x="1" y="532"/>
                      <a:pt x="184" y="3747"/>
                    </a:cubicBezTo>
                    <a:cubicBezTo>
                      <a:pt x="361" y="6260"/>
                      <a:pt x="1844" y="7356"/>
                      <a:pt x="3380" y="7356"/>
                    </a:cubicBezTo>
                    <a:cubicBezTo>
                      <a:pt x="4743" y="7356"/>
                      <a:pt x="6147" y="6494"/>
                      <a:pt x="6719" y="4994"/>
                    </a:cubicBezTo>
                    <a:lnTo>
                      <a:pt x="4682" y="130"/>
                    </a:lnTo>
                    <a:cubicBezTo>
                      <a:pt x="4682" y="130"/>
                      <a:pt x="4161" y="1"/>
                      <a:pt x="34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46"/>
              <p:cNvSpPr/>
              <p:nvPr/>
            </p:nvSpPr>
            <p:spPr>
              <a:xfrm>
                <a:off x="6034136" y="2089635"/>
                <a:ext cx="106282" cy="79593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3871" extrusionOk="0">
                    <a:moveTo>
                      <a:pt x="2138" y="0"/>
                    </a:moveTo>
                    <a:cubicBezTo>
                      <a:pt x="1918" y="0"/>
                      <a:pt x="1702" y="35"/>
                      <a:pt x="1490" y="101"/>
                    </a:cubicBezTo>
                    <a:cubicBezTo>
                      <a:pt x="548" y="405"/>
                      <a:pt x="92" y="1408"/>
                      <a:pt x="31" y="1439"/>
                    </a:cubicBezTo>
                    <a:cubicBezTo>
                      <a:pt x="1" y="1469"/>
                      <a:pt x="31" y="1500"/>
                      <a:pt x="92" y="1560"/>
                    </a:cubicBezTo>
                    <a:cubicBezTo>
                      <a:pt x="100" y="1569"/>
                      <a:pt x="108" y="1572"/>
                      <a:pt x="117" y="1572"/>
                    </a:cubicBezTo>
                    <a:cubicBezTo>
                      <a:pt x="141" y="1572"/>
                      <a:pt x="169" y="1544"/>
                      <a:pt x="214" y="1500"/>
                    </a:cubicBezTo>
                    <a:cubicBezTo>
                      <a:pt x="214" y="1469"/>
                      <a:pt x="639" y="557"/>
                      <a:pt x="1521" y="253"/>
                    </a:cubicBezTo>
                    <a:cubicBezTo>
                      <a:pt x="1703" y="185"/>
                      <a:pt x="1898" y="151"/>
                      <a:pt x="2103" y="151"/>
                    </a:cubicBezTo>
                    <a:cubicBezTo>
                      <a:pt x="2444" y="151"/>
                      <a:pt x="2812" y="246"/>
                      <a:pt x="3192" y="436"/>
                    </a:cubicBezTo>
                    <a:cubicBezTo>
                      <a:pt x="4895" y="1317"/>
                      <a:pt x="4135" y="3718"/>
                      <a:pt x="4135" y="3749"/>
                    </a:cubicBezTo>
                    <a:cubicBezTo>
                      <a:pt x="4135" y="3779"/>
                      <a:pt x="4195" y="3870"/>
                      <a:pt x="4226" y="3870"/>
                    </a:cubicBezTo>
                    <a:lnTo>
                      <a:pt x="4256" y="3870"/>
                    </a:lnTo>
                    <a:cubicBezTo>
                      <a:pt x="4297" y="3870"/>
                      <a:pt x="4310" y="3857"/>
                      <a:pt x="4324" y="3857"/>
                    </a:cubicBezTo>
                    <a:cubicBezTo>
                      <a:pt x="4331" y="3857"/>
                      <a:pt x="4337" y="3860"/>
                      <a:pt x="4347" y="3870"/>
                    </a:cubicBezTo>
                    <a:cubicBezTo>
                      <a:pt x="4378" y="3810"/>
                      <a:pt x="5168" y="1287"/>
                      <a:pt x="3314" y="314"/>
                    </a:cubicBezTo>
                    <a:cubicBezTo>
                      <a:pt x="2910" y="102"/>
                      <a:pt x="2518" y="0"/>
                      <a:pt x="2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46"/>
              <p:cNvSpPr/>
              <p:nvPr/>
            </p:nvSpPr>
            <p:spPr>
              <a:xfrm>
                <a:off x="6067261" y="2117764"/>
                <a:ext cx="58785" cy="18341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892" extrusionOk="0">
                    <a:moveTo>
                      <a:pt x="1712" y="0"/>
                    </a:moveTo>
                    <a:cubicBezTo>
                      <a:pt x="803" y="0"/>
                      <a:pt x="31" y="709"/>
                      <a:pt x="31" y="709"/>
                    </a:cubicBezTo>
                    <a:cubicBezTo>
                      <a:pt x="1" y="740"/>
                      <a:pt x="1" y="831"/>
                      <a:pt x="31" y="861"/>
                    </a:cubicBezTo>
                    <a:cubicBezTo>
                      <a:pt x="31" y="891"/>
                      <a:pt x="62" y="891"/>
                      <a:pt x="122" y="891"/>
                    </a:cubicBezTo>
                    <a:cubicBezTo>
                      <a:pt x="122" y="891"/>
                      <a:pt x="153" y="891"/>
                      <a:pt x="122" y="861"/>
                    </a:cubicBezTo>
                    <a:cubicBezTo>
                      <a:pt x="122" y="839"/>
                      <a:pt x="835" y="200"/>
                      <a:pt x="1666" y="200"/>
                    </a:cubicBezTo>
                    <a:cubicBezTo>
                      <a:pt x="1986" y="200"/>
                      <a:pt x="2324" y="295"/>
                      <a:pt x="2645" y="557"/>
                    </a:cubicBezTo>
                    <a:cubicBezTo>
                      <a:pt x="2691" y="572"/>
                      <a:pt x="2721" y="580"/>
                      <a:pt x="2744" y="580"/>
                    </a:cubicBezTo>
                    <a:cubicBezTo>
                      <a:pt x="2767" y="580"/>
                      <a:pt x="2782" y="572"/>
                      <a:pt x="2797" y="557"/>
                    </a:cubicBezTo>
                    <a:cubicBezTo>
                      <a:pt x="2858" y="466"/>
                      <a:pt x="2858" y="436"/>
                      <a:pt x="2797" y="405"/>
                    </a:cubicBezTo>
                    <a:cubicBezTo>
                      <a:pt x="2440" y="107"/>
                      <a:pt x="2066" y="0"/>
                      <a:pt x="1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46"/>
              <p:cNvSpPr/>
              <p:nvPr/>
            </p:nvSpPr>
            <p:spPr>
              <a:xfrm>
                <a:off x="6055397" y="1700275"/>
                <a:ext cx="553739" cy="598954"/>
              </a:xfrm>
              <a:custGeom>
                <a:avLst/>
                <a:gdLst/>
                <a:ahLst/>
                <a:cxnLst/>
                <a:rect l="l" t="t" r="r" b="b"/>
                <a:pathLst>
                  <a:path w="26931" h="29130" extrusionOk="0">
                    <a:moveTo>
                      <a:pt x="13911" y="1"/>
                    </a:moveTo>
                    <a:cubicBezTo>
                      <a:pt x="13734" y="1"/>
                      <a:pt x="13555" y="4"/>
                      <a:pt x="13374" y="10"/>
                    </a:cubicBezTo>
                    <a:cubicBezTo>
                      <a:pt x="5289" y="283"/>
                      <a:pt x="578" y="3779"/>
                      <a:pt x="456" y="9372"/>
                    </a:cubicBezTo>
                    <a:cubicBezTo>
                      <a:pt x="456" y="9372"/>
                      <a:pt x="0" y="14448"/>
                      <a:pt x="1854" y="21104"/>
                    </a:cubicBezTo>
                    <a:cubicBezTo>
                      <a:pt x="3115" y="25593"/>
                      <a:pt x="7458" y="29130"/>
                      <a:pt x="12770" y="29130"/>
                    </a:cubicBezTo>
                    <a:cubicBezTo>
                      <a:pt x="13609" y="29130"/>
                      <a:pt x="14471" y="29042"/>
                      <a:pt x="15350" y="28855"/>
                    </a:cubicBezTo>
                    <a:cubicBezTo>
                      <a:pt x="21429" y="27548"/>
                      <a:pt x="26931" y="23414"/>
                      <a:pt x="26475" y="14569"/>
                    </a:cubicBezTo>
                    <a:cubicBezTo>
                      <a:pt x="25999" y="5861"/>
                      <a:pt x="21717" y="1"/>
                      <a:pt x="139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46"/>
              <p:cNvSpPr/>
              <p:nvPr/>
            </p:nvSpPr>
            <p:spPr>
              <a:xfrm>
                <a:off x="6559143" y="1981233"/>
                <a:ext cx="96269" cy="96042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4671" extrusionOk="0">
                    <a:moveTo>
                      <a:pt x="3049" y="0"/>
                    </a:moveTo>
                    <a:cubicBezTo>
                      <a:pt x="2947" y="0"/>
                      <a:pt x="2842" y="8"/>
                      <a:pt x="2736" y="24"/>
                    </a:cubicBezTo>
                    <a:cubicBezTo>
                      <a:pt x="2128" y="85"/>
                      <a:pt x="1642" y="480"/>
                      <a:pt x="1216" y="1027"/>
                    </a:cubicBezTo>
                    <a:cubicBezTo>
                      <a:pt x="0" y="2759"/>
                      <a:pt x="1915" y="4614"/>
                      <a:pt x="1946" y="4644"/>
                    </a:cubicBezTo>
                    <a:cubicBezTo>
                      <a:pt x="2037" y="4583"/>
                      <a:pt x="2037" y="4522"/>
                      <a:pt x="1976" y="4492"/>
                    </a:cubicBezTo>
                    <a:cubicBezTo>
                      <a:pt x="1976" y="4492"/>
                      <a:pt x="213" y="2729"/>
                      <a:pt x="1307" y="1148"/>
                    </a:cubicBezTo>
                    <a:cubicBezTo>
                      <a:pt x="1672" y="571"/>
                      <a:pt x="2189" y="267"/>
                      <a:pt x="2705" y="206"/>
                    </a:cubicBezTo>
                    <a:cubicBezTo>
                      <a:pt x="2807" y="189"/>
                      <a:pt x="2907" y="182"/>
                      <a:pt x="3005" y="182"/>
                    </a:cubicBezTo>
                    <a:cubicBezTo>
                      <a:pt x="3796" y="182"/>
                      <a:pt x="4472" y="665"/>
                      <a:pt x="4499" y="692"/>
                    </a:cubicBezTo>
                    <a:cubicBezTo>
                      <a:pt x="4514" y="708"/>
                      <a:pt x="4544" y="715"/>
                      <a:pt x="4575" y="715"/>
                    </a:cubicBezTo>
                    <a:cubicBezTo>
                      <a:pt x="4605" y="715"/>
                      <a:pt x="4636" y="708"/>
                      <a:pt x="4651" y="692"/>
                    </a:cubicBezTo>
                    <a:cubicBezTo>
                      <a:pt x="4681" y="662"/>
                      <a:pt x="4681" y="571"/>
                      <a:pt x="4651" y="541"/>
                    </a:cubicBezTo>
                    <a:cubicBezTo>
                      <a:pt x="4596" y="513"/>
                      <a:pt x="3911" y="0"/>
                      <a:pt x="3049" y="0"/>
                    </a:cubicBezTo>
                    <a:close/>
                    <a:moveTo>
                      <a:pt x="1946" y="4644"/>
                    </a:moveTo>
                    <a:cubicBezTo>
                      <a:pt x="1905" y="4644"/>
                      <a:pt x="1905" y="4671"/>
                      <a:pt x="1919" y="4671"/>
                    </a:cubicBezTo>
                    <a:cubicBezTo>
                      <a:pt x="1925" y="4671"/>
                      <a:pt x="1935" y="4664"/>
                      <a:pt x="1946" y="46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46"/>
              <p:cNvSpPr/>
              <p:nvPr/>
            </p:nvSpPr>
            <p:spPr>
              <a:xfrm>
                <a:off x="6576004" y="2018142"/>
                <a:ext cx="56277" cy="25702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250" extrusionOk="0">
                    <a:moveTo>
                      <a:pt x="1905" y="0"/>
                    </a:moveTo>
                    <a:cubicBezTo>
                      <a:pt x="1282" y="0"/>
                      <a:pt x="433" y="186"/>
                      <a:pt x="31" y="1116"/>
                    </a:cubicBezTo>
                    <a:cubicBezTo>
                      <a:pt x="1" y="1147"/>
                      <a:pt x="31" y="1238"/>
                      <a:pt x="62" y="1238"/>
                    </a:cubicBezTo>
                    <a:cubicBezTo>
                      <a:pt x="70" y="1246"/>
                      <a:pt x="82" y="1250"/>
                      <a:pt x="96" y="1250"/>
                    </a:cubicBezTo>
                    <a:cubicBezTo>
                      <a:pt x="134" y="1250"/>
                      <a:pt x="183" y="1222"/>
                      <a:pt x="183" y="1177"/>
                    </a:cubicBezTo>
                    <a:cubicBezTo>
                      <a:pt x="542" y="353"/>
                      <a:pt x="1292" y="183"/>
                      <a:pt x="1859" y="183"/>
                    </a:cubicBezTo>
                    <a:cubicBezTo>
                      <a:pt x="2253" y="183"/>
                      <a:pt x="2560" y="265"/>
                      <a:pt x="2585" y="265"/>
                    </a:cubicBezTo>
                    <a:lnTo>
                      <a:pt x="2645" y="265"/>
                    </a:lnTo>
                    <a:cubicBezTo>
                      <a:pt x="2676" y="265"/>
                      <a:pt x="2676" y="235"/>
                      <a:pt x="2737" y="204"/>
                    </a:cubicBezTo>
                    <a:cubicBezTo>
                      <a:pt x="2737" y="174"/>
                      <a:pt x="2737" y="83"/>
                      <a:pt x="2645" y="83"/>
                    </a:cubicBezTo>
                    <a:cubicBezTo>
                      <a:pt x="2633" y="83"/>
                      <a:pt x="2320" y="0"/>
                      <a:pt x="19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46"/>
              <p:cNvSpPr/>
              <p:nvPr/>
            </p:nvSpPr>
            <p:spPr>
              <a:xfrm>
                <a:off x="6149139" y="2114186"/>
                <a:ext cx="130647" cy="70114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3410" extrusionOk="0">
                    <a:moveTo>
                      <a:pt x="3111" y="1"/>
                    </a:moveTo>
                    <a:cubicBezTo>
                      <a:pt x="1459" y="1"/>
                      <a:pt x="91" y="661"/>
                      <a:pt x="31" y="1582"/>
                    </a:cubicBezTo>
                    <a:cubicBezTo>
                      <a:pt x="1" y="2524"/>
                      <a:pt x="1368" y="3315"/>
                      <a:pt x="3131" y="3406"/>
                    </a:cubicBezTo>
                    <a:cubicBezTo>
                      <a:pt x="3198" y="3408"/>
                      <a:pt x="3264" y="3409"/>
                      <a:pt x="3330" y="3409"/>
                    </a:cubicBezTo>
                    <a:cubicBezTo>
                      <a:pt x="4943" y="3409"/>
                      <a:pt x="6265" y="2702"/>
                      <a:pt x="6323" y="1825"/>
                    </a:cubicBezTo>
                    <a:cubicBezTo>
                      <a:pt x="6353" y="914"/>
                      <a:pt x="4955" y="93"/>
                      <a:pt x="3223" y="2"/>
                    </a:cubicBezTo>
                    <a:cubicBezTo>
                      <a:pt x="3185" y="1"/>
                      <a:pt x="3148" y="1"/>
                      <a:pt x="31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46"/>
              <p:cNvSpPr/>
              <p:nvPr/>
            </p:nvSpPr>
            <p:spPr>
              <a:xfrm>
                <a:off x="6417266" y="2055770"/>
                <a:ext cx="134389" cy="78976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3841" extrusionOk="0">
                    <a:moveTo>
                      <a:pt x="4491" y="1"/>
                    </a:moveTo>
                    <a:cubicBezTo>
                      <a:pt x="3931" y="1"/>
                      <a:pt x="3291" y="125"/>
                      <a:pt x="2645" y="381"/>
                    </a:cubicBezTo>
                    <a:cubicBezTo>
                      <a:pt x="1064" y="1019"/>
                      <a:pt x="0" y="2204"/>
                      <a:pt x="335" y="3086"/>
                    </a:cubicBezTo>
                    <a:cubicBezTo>
                      <a:pt x="535" y="3578"/>
                      <a:pt x="1185" y="3841"/>
                      <a:pt x="2020" y="3841"/>
                    </a:cubicBezTo>
                    <a:cubicBezTo>
                      <a:pt x="2577" y="3841"/>
                      <a:pt x="3216" y="3724"/>
                      <a:pt x="3861" y="3481"/>
                    </a:cubicBezTo>
                    <a:cubicBezTo>
                      <a:pt x="5472" y="2843"/>
                      <a:pt x="6536" y="1688"/>
                      <a:pt x="6201" y="806"/>
                    </a:cubicBezTo>
                    <a:cubicBezTo>
                      <a:pt x="5983" y="278"/>
                      <a:pt x="5327" y="1"/>
                      <a:pt x="44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46"/>
              <p:cNvSpPr/>
              <p:nvPr/>
            </p:nvSpPr>
            <p:spPr>
              <a:xfrm>
                <a:off x="6155390" y="1935688"/>
                <a:ext cx="106261" cy="67770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296" extrusionOk="0">
                    <a:moveTo>
                      <a:pt x="4069" y="0"/>
                    </a:moveTo>
                    <a:cubicBezTo>
                      <a:pt x="3592" y="0"/>
                      <a:pt x="2898" y="279"/>
                      <a:pt x="1824" y="1084"/>
                    </a:cubicBezTo>
                    <a:cubicBezTo>
                      <a:pt x="1" y="2452"/>
                      <a:pt x="1064" y="3151"/>
                      <a:pt x="1064" y="3151"/>
                    </a:cubicBezTo>
                    <a:cubicBezTo>
                      <a:pt x="1219" y="3248"/>
                      <a:pt x="1395" y="3296"/>
                      <a:pt x="1593" y="3296"/>
                    </a:cubicBezTo>
                    <a:cubicBezTo>
                      <a:pt x="2139" y="3296"/>
                      <a:pt x="2856" y="2938"/>
                      <a:pt x="3770" y="2269"/>
                    </a:cubicBezTo>
                    <a:cubicBezTo>
                      <a:pt x="4834" y="1540"/>
                      <a:pt x="5168" y="749"/>
                      <a:pt x="4803" y="324"/>
                    </a:cubicBezTo>
                    <a:cubicBezTo>
                      <a:pt x="4628" y="136"/>
                      <a:pt x="4402" y="0"/>
                      <a:pt x="4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46"/>
              <p:cNvSpPr/>
              <p:nvPr/>
            </p:nvSpPr>
            <p:spPr>
              <a:xfrm>
                <a:off x="6379761" y="1907519"/>
                <a:ext cx="112512" cy="53172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2586" extrusionOk="0">
                    <a:moveTo>
                      <a:pt x="1196" y="0"/>
                    </a:moveTo>
                    <a:cubicBezTo>
                      <a:pt x="588" y="0"/>
                      <a:pt x="322" y="240"/>
                      <a:pt x="183" y="569"/>
                    </a:cubicBezTo>
                    <a:cubicBezTo>
                      <a:pt x="1" y="1056"/>
                      <a:pt x="609" y="1755"/>
                      <a:pt x="1855" y="2150"/>
                    </a:cubicBezTo>
                    <a:cubicBezTo>
                      <a:pt x="2665" y="2431"/>
                      <a:pt x="3313" y="2586"/>
                      <a:pt x="3804" y="2586"/>
                    </a:cubicBezTo>
                    <a:cubicBezTo>
                      <a:pt x="4216" y="2586"/>
                      <a:pt x="4518" y="2477"/>
                      <a:pt x="4712" y="2241"/>
                    </a:cubicBezTo>
                    <a:cubicBezTo>
                      <a:pt x="4712" y="2241"/>
                      <a:pt x="5472" y="1299"/>
                      <a:pt x="3253" y="478"/>
                    </a:cubicBezTo>
                    <a:cubicBezTo>
                      <a:pt x="2311" y="138"/>
                      <a:pt x="1656" y="0"/>
                      <a:pt x="1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46"/>
              <p:cNvSpPr/>
              <p:nvPr/>
            </p:nvSpPr>
            <p:spPr>
              <a:xfrm>
                <a:off x="6221023" y="2042199"/>
                <a:ext cx="38141" cy="4340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11" extrusionOk="0">
                    <a:moveTo>
                      <a:pt x="859" y="1"/>
                    </a:moveTo>
                    <a:cubicBezTo>
                      <a:pt x="826" y="1"/>
                      <a:pt x="793" y="3"/>
                      <a:pt x="760" y="7"/>
                    </a:cubicBezTo>
                    <a:cubicBezTo>
                      <a:pt x="304" y="98"/>
                      <a:pt x="0" y="615"/>
                      <a:pt x="91" y="1193"/>
                    </a:cubicBezTo>
                    <a:cubicBezTo>
                      <a:pt x="148" y="1731"/>
                      <a:pt x="574" y="2111"/>
                      <a:pt x="1001" y="2111"/>
                    </a:cubicBezTo>
                    <a:cubicBezTo>
                      <a:pt x="1032" y="2111"/>
                      <a:pt x="1063" y="2109"/>
                      <a:pt x="1094" y="2104"/>
                    </a:cubicBezTo>
                    <a:cubicBezTo>
                      <a:pt x="1550" y="2044"/>
                      <a:pt x="1854" y="1497"/>
                      <a:pt x="1794" y="919"/>
                    </a:cubicBezTo>
                    <a:cubicBezTo>
                      <a:pt x="1709" y="381"/>
                      <a:pt x="1307" y="1"/>
                      <a:pt x="8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46"/>
              <p:cNvSpPr/>
              <p:nvPr/>
            </p:nvSpPr>
            <p:spPr>
              <a:xfrm>
                <a:off x="6416649" y="2001569"/>
                <a:ext cx="38141" cy="4340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11" extrusionOk="0">
                    <a:moveTo>
                      <a:pt x="859" y="1"/>
                    </a:moveTo>
                    <a:cubicBezTo>
                      <a:pt x="826" y="1"/>
                      <a:pt x="793" y="3"/>
                      <a:pt x="760" y="7"/>
                    </a:cubicBezTo>
                    <a:cubicBezTo>
                      <a:pt x="304" y="99"/>
                      <a:pt x="0" y="615"/>
                      <a:pt x="61" y="1193"/>
                    </a:cubicBezTo>
                    <a:cubicBezTo>
                      <a:pt x="146" y="1731"/>
                      <a:pt x="574" y="2111"/>
                      <a:pt x="1001" y="2111"/>
                    </a:cubicBezTo>
                    <a:cubicBezTo>
                      <a:pt x="1032" y="2111"/>
                      <a:pt x="1063" y="2109"/>
                      <a:pt x="1094" y="2105"/>
                    </a:cubicBezTo>
                    <a:cubicBezTo>
                      <a:pt x="1550" y="2044"/>
                      <a:pt x="1854" y="1497"/>
                      <a:pt x="1763" y="919"/>
                    </a:cubicBezTo>
                    <a:cubicBezTo>
                      <a:pt x="1678" y="355"/>
                      <a:pt x="1280" y="1"/>
                      <a:pt x="8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46"/>
              <p:cNvSpPr/>
              <p:nvPr/>
            </p:nvSpPr>
            <p:spPr>
              <a:xfrm>
                <a:off x="6296012" y="1896086"/>
                <a:ext cx="105645" cy="191262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9302" extrusionOk="0">
                    <a:moveTo>
                      <a:pt x="92" y="1"/>
                    </a:moveTo>
                    <a:cubicBezTo>
                      <a:pt x="31" y="1"/>
                      <a:pt x="1" y="92"/>
                      <a:pt x="1" y="122"/>
                    </a:cubicBezTo>
                    <a:cubicBezTo>
                      <a:pt x="92" y="760"/>
                      <a:pt x="882" y="6201"/>
                      <a:pt x="1460" y="6779"/>
                    </a:cubicBezTo>
                    <a:cubicBezTo>
                      <a:pt x="1596" y="6915"/>
                      <a:pt x="1793" y="7027"/>
                      <a:pt x="2056" y="7027"/>
                    </a:cubicBezTo>
                    <a:cubicBezTo>
                      <a:pt x="2381" y="7027"/>
                      <a:pt x="2807" y="6857"/>
                      <a:pt x="3344" y="6353"/>
                    </a:cubicBezTo>
                    <a:lnTo>
                      <a:pt x="3375" y="6323"/>
                    </a:lnTo>
                    <a:cubicBezTo>
                      <a:pt x="3556" y="6178"/>
                      <a:pt x="3727" y="6108"/>
                      <a:pt x="3893" y="6108"/>
                    </a:cubicBezTo>
                    <a:cubicBezTo>
                      <a:pt x="4005" y="6108"/>
                      <a:pt x="4115" y="6140"/>
                      <a:pt x="4226" y="6201"/>
                    </a:cubicBezTo>
                    <a:cubicBezTo>
                      <a:pt x="4651" y="6475"/>
                      <a:pt x="4894" y="7265"/>
                      <a:pt x="4742" y="7843"/>
                    </a:cubicBezTo>
                    <a:cubicBezTo>
                      <a:pt x="4560" y="8572"/>
                      <a:pt x="3891" y="9089"/>
                      <a:pt x="3891" y="9089"/>
                    </a:cubicBezTo>
                    <a:cubicBezTo>
                      <a:pt x="3800" y="9150"/>
                      <a:pt x="3800" y="9210"/>
                      <a:pt x="3831" y="9241"/>
                    </a:cubicBezTo>
                    <a:cubicBezTo>
                      <a:pt x="3891" y="9302"/>
                      <a:pt x="3922" y="9302"/>
                      <a:pt x="3952" y="9302"/>
                    </a:cubicBezTo>
                    <a:cubicBezTo>
                      <a:pt x="4043" y="9241"/>
                      <a:pt x="4742" y="8724"/>
                      <a:pt x="4955" y="7843"/>
                    </a:cubicBezTo>
                    <a:cubicBezTo>
                      <a:pt x="5138" y="7204"/>
                      <a:pt x="4834" y="6323"/>
                      <a:pt x="4347" y="6019"/>
                    </a:cubicBezTo>
                    <a:cubicBezTo>
                      <a:pt x="4199" y="5945"/>
                      <a:pt x="4052" y="5906"/>
                      <a:pt x="3906" y="5906"/>
                    </a:cubicBezTo>
                    <a:cubicBezTo>
                      <a:pt x="3692" y="5906"/>
                      <a:pt x="3482" y="5990"/>
                      <a:pt x="3283" y="6171"/>
                    </a:cubicBezTo>
                    <a:lnTo>
                      <a:pt x="3223" y="6201"/>
                    </a:lnTo>
                    <a:cubicBezTo>
                      <a:pt x="2773" y="6612"/>
                      <a:pt x="2386" y="6821"/>
                      <a:pt x="2070" y="6821"/>
                    </a:cubicBezTo>
                    <a:cubicBezTo>
                      <a:pt x="1895" y="6821"/>
                      <a:pt x="1742" y="6757"/>
                      <a:pt x="1612" y="6627"/>
                    </a:cubicBezTo>
                    <a:cubicBezTo>
                      <a:pt x="1156" y="6171"/>
                      <a:pt x="426" y="1764"/>
                      <a:pt x="183" y="92"/>
                    </a:cubicBezTo>
                    <a:cubicBezTo>
                      <a:pt x="183" y="61"/>
                      <a:pt x="122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46"/>
              <p:cNvSpPr/>
              <p:nvPr/>
            </p:nvSpPr>
            <p:spPr>
              <a:xfrm>
                <a:off x="6329775" y="2131705"/>
                <a:ext cx="59381" cy="27635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34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74" y="517"/>
                      <a:pt x="760" y="1247"/>
                      <a:pt x="1581" y="1338"/>
                    </a:cubicBezTo>
                    <a:cubicBezTo>
                      <a:pt x="1624" y="1342"/>
                      <a:pt x="1666" y="1344"/>
                      <a:pt x="1706" y="1344"/>
                    </a:cubicBezTo>
                    <a:cubicBezTo>
                      <a:pt x="2300" y="1344"/>
                      <a:pt x="2660" y="942"/>
                      <a:pt x="2888" y="487"/>
                    </a:cubicBezTo>
                    <a:cubicBezTo>
                      <a:pt x="1976" y="122"/>
                      <a:pt x="942" y="3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46"/>
              <p:cNvSpPr/>
              <p:nvPr/>
            </p:nvSpPr>
            <p:spPr>
              <a:xfrm>
                <a:off x="6324141" y="2114371"/>
                <a:ext cx="71883" cy="27984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1361" extrusionOk="0">
                    <a:moveTo>
                      <a:pt x="1850" y="1"/>
                    </a:moveTo>
                    <a:cubicBezTo>
                      <a:pt x="880" y="1"/>
                      <a:pt x="0" y="205"/>
                      <a:pt x="0" y="205"/>
                    </a:cubicBezTo>
                    <a:cubicBezTo>
                      <a:pt x="0" y="205"/>
                      <a:pt x="92" y="509"/>
                      <a:pt x="274" y="874"/>
                    </a:cubicBezTo>
                    <a:cubicBezTo>
                      <a:pt x="1186" y="874"/>
                      <a:pt x="2250" y="996"/>
                      <a:pt x="3162" y="1360"/>
                    </a:cubicBezTo>
                    <a:cubicBezTo>
                      <a:pt x="3435" y="874"/>
                      <a:pt x="3496" y="297"/>
                      <a:pt x="3496" y="297"/>
                    </a:cubicBezTo>
                    <a:cubicBezTo>
                      <a:pt x="3023" y="71"/>
                      <a:pt x="2421" y="1"/>
                      <a:pt x="18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46"/>
              <p:cNvSpPr/>
              <p:nvPr/>
            </p:nvSpPr>
            <p:spPr>
              <a:xfrm>
                <a:off x="5942944" y="1626211"/>
                <a:ext cx="753062" cy="464914"/>
              </a:xfrm>
              <a:custGeom>
                <a:avLst/>
                <a:gdLst/>
                <a:ahLst/>
                <a:cxnLst/>
                <a:rect l="l" t="t" r="r" b="b"/>
                <a:pathLst>
                  <a:path w="36625" h="22611" extrusionOk="0">
                    <a:moveTo>
                      <a:pt x="23265" y="0"/>
                    </a:moveTo>
                    <a:cubicBezTo>
                      <a:pt x="21160" y="0"/>
                      <a:pt x="19907" y="633"/>
                      <a:pt x="19907" y="633"/>
                    </a:cubicBezTo>
                    <a:cubicBezTo>
                      <a:pt x="18635" y="499"/>
                      <a:pt x="17534" y="412"/>
                      <a:pt x="16531" y="412"/>
                    </a:cubicBezTo>
                    <a:cubicBezTo>
                      <a:pt x="12763" y="412"/>
                      <a:pt x="10379" y="1641"/>
                      <a:pt x="5530" y="6226"/>
                    </a:cubicBezTo>
                    <a:cubicBezTo>
                      <a:pt x="0" y="11566"/>
                      <a:pt x="1022" y="22610"/>
                      <a:pt x="5920" y="22610"/>
                    </a:cubicBezTo>
                    <a:cubicBezTo>
                      <a:pt x="6515" y="22610"/>
                      <a:pt x="7167" y="22448"/>
                      <a:pt x="7871" y="22092"/>
                    </a:cubicBezTo>
                    <a:cubicBezTo>
                      <a:pt x="7871" y="22092"/>
                      <a:pt x="15925" y="17503"/>
                      <a:pt x="17871" y="7502"/>
                    </a:cubicBezTo>
                    <a:cubicBezTo>
                      <a:pt x="17871" y="7502"/>
                      <a:pt x="28906" y="16384"/>
                      <a:pt x="34391" y="16384"/>
                    </a:cubicBezTo>
                    <a:cubicBezTo>
                      <a:pt x="35323" y="16384"/>
                      <a:pt x="36095" y="16127"/>
                      <a:pt x="36625" y="15527"/>
                    </a:cubicBezTo>
                    <a:cubicBezTo>
                      <a:pt x="36625" y="15527"/>
                      <a:pt x="35683" y="3825"/>
                      <a:pt x="27445" y="785"/>
                    </a:cubicBezTo>
                    <a:cubicBezTo>
                      <a:pt x="25838" y="192"/>
                      <a:pt x="24423" y="0"/>
                      <a:pt x="232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46"/>
              <p:cNvSpPr/>
              <p:nvPr/>
            </p:nvSpPr>
            <p:spPr>
              <a:xfrm>
                <a:off x="6062265" y="1702969"/>
                <a:ext cx="264399" cy="406252"/>
              </a:xfrm>
              <a:custGeom>
                <a:avLst/>
                <a:gdLst/>
                <a:ahLst/>
                <a:cxnLst/>
                <a:rect l="l" t="t" r="r" b="b"/>
                <a:pathLst>
                  <a:path w="12859" h="19758" extrusionOk="0">
                    <a:moveTo>
                      <a:pt x="12585" y="0"/>
                    </a:moveTo>
                    <a:cubicBezTo>
                      <a:pt x="12676" y="5016"/>
                      <a:pt x="11065" y="10000"/>
                      <a:pt x="8177" y="13709"/>
                    </a:cubicBezTo>
                    <a:cubicBezTo>
                      <a:pt x="6019" y="16475"/>
                      <a:pt x="3162" y="18481"/>
                      <a:pt x="1" y="19545"/>
                    </a:cubicBezTo>
                    <a:cubicBezTo>
                      <a:pt x="31" y="19636"/>
                      <a:pt x="92" y="19666"/>
                      <a:pt x="122" y="19757"/>
                    </a:cubicBezTo>
                    <a:cubicBezTo>
                      <a:pt x="3283" y="18694"/>
                      <a:pt x="6171" y="16657"/>
                      <a:pt x="8329" y="13861"/>
                    </a:cubicBezTo>
                    <a:cubicBezTo>
                      <a:pt x="11217" y="10122"/>
                      <a:pt x="12858" y="5076"/>
                      <a:pt x="12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46"/>
              <p:cNvSpPr/>
              <p:nvPr/>
            </p:nvSpPr>
            <p:spPr>
              <a:xfrm>
                <a:off x="6306026" y="1767348"/>
                <a:ext cx="419987" cy="193647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9418" extrusionOk="0">
                    <a:moveTo>
                      <a:pt x="152" y="0"/>
                    </a:moveTo>
                    <a:lnTo>
                      <a:pt x="0" y="122"/>
                    </a:lnTo>
                    <a:cubicBezTo>
                      <a:pt x="4238" y="5920"/>
                      <a:pt x="11314" y="9418"/>
                      <a:pt x="18484" y="9418"/>
                    </a:cubicBezTo>
                    <a:cubicBezTo>
                      <a:pt x="19131" y="9418"/>
                      <a:pt x="19779" y="9389"/>
                      <a:pt x="20426" y="9332"/>
                    </a:cubicBezTo>
                    <a:lnTo>
                      <a:pt x="20365" y="9119"/>
                    </a:lnTo>
                    <a:cubicBezTo>
                      <a:pt x="19698" y="9182"/>
                      <a:pt x="19029" y="9213"/>
                      <a:pt x="18360" y="9213"/>
                    </a:cubicBezTo>
                    <a:cubicBezTo>
                      <a:pt x="11298" y="9213"/>
                      <a:pt x="4317" y="5748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46"/>
              <p:cNvSpPr/>
              <p:nvPr/>
            </p:nvSpPr>
            <p:spPr>
              <a:xfrm>
                <a:off x="6000250" y="1619652"/>
                <a:ext cx="624512" cy="417150"/>
              </a:xfrm>
              <a:custGeom>
                <a:avLst/>
                <a:gdLst/>
                <a:ahLst/>
                <a:cxnLst/>
                <a:rect l="l" t="t" r="r" b="b"/>
                <a:pathLst>
                  <a:path w="30373" h="20288" extrusionOk="0">
                    <a:moveTo>
                      <a:pt x="16630" y="0"/>
                    </a:moveTo>
                    <a:cubicBezTo>
                      <a:pt x="10847" y="0"/>
                      <a:pt x="3236" y="3398"/>
                      <a:pt x="1436" y="9888"/>
                    </a:cubicBezTo>
                    <a:cubicBezTo>
                      <a:pt x="0" y="14955"/>
                      <a:pt x="1148" y="20288"/>
                      <a:pt x="2125" y="20288"/>
                    </a:cubicBezTo>
                    <a:cubicBezTo>
                      <a:pt x="2244" y="20288"/>
                      <a:pt x="2361" y="20209"/>
                      <a:pt x="2470" y="20040"/>
                    </a:cubicBezTo>
                    <a:cubicBezTo>
                      <a:pt x="2470" y="20040"/>
                      <a:pt x="1740" y="7183"/>
                      <a:pt x="11436" y="4204"/>
                    </a:cubicBezTo>
                    <a:cubicBezTo>
                      <a:pt x="13419" y="3584"/>
                      <a:pt x="15204" y="3314"/>
                      <a:pt x="16809" y="3314"/>
                    </a:cubicBezTo>
                    <a:cubicBezTo>
                      <a:pt x="25664" y="3314"/>
                      <a:pt x="29030" y="11542"/>
                      <a:pt x="29674" y="14630"/>
                    </a:cubicBezTo>
                    <a:cubicBezTo>
                      <a:pt x="29689" y="14767"/>
                      <a:pt x="29788" y="14835"/>
                      <a:pt x="29894" y="14835"/>
                    </a:cubicBezTo>
                    <a:cubicBezTo>
                      <a:pt x="30000" y="14835"/>
                      <a:pt x="30114" y="14767"/>
                      <a:pt x="30160" y="14630"/>
                    </a:cubicBezTo>
                    <a:cubicBezTo>
                      <a:pt x="30373" y="13475"/>
                      <a:pt x="30160" y="11226"/>
                      <a:pt x="28853" y="7761"/>
                    </a:cubicBezTo>
                    <a:cubicBezTo>
                      <a:pt x="27242" y="3232"/>
                      <a:pt x="24446" y="283"/>
                      <a:pt x="17151" y="10"/>
                    </a:cubicBezTo>
                    <a:cubicBezTo>
                      <a:pt x="16979" y="3"/>
                      <a:pt x="16805" y="0"/>
                      <a:pt x="166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46"/>
              <p:cNvSpPr/>
              <p:nvPr/>
            </p:nvSpPr>
            <p:spPr>
              <a:xfrm>
                <a:off x="6093519" y="1720632"/>
                <a:ext cx="56277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3002" extrusionOk="0">
                    <a:moveTo>
                      <a:pt x="2630" y="0"/>
                    </a:moveTo>
                    <a:cubicBezTo>
                      <a:pt x="2599" y="0"/>
                      <a:pt x="2569" y="8"/>
                      <a:pt x="2554" y="23"/>
                    </a:cubicBezTo>
                    <a:cubicBezTo>
                      <a:pt x="1611" y="874"/>
                      <a:pt x="760" y="1816"/>
                      <a:pt x="31" y="2850"/>
                    </a:cubicBezTo>
                    <a:cubicBezTo>
                      <a:pt x="0" y="2880"/>
                      <a:pt x="31" y="2971"/>
                      <a:pt x="92" y="3002"/>
                    </a:cubicBezTo>
                    <a:lnTo>
                      <a:pt x="122" y="3002"/>
                    </a:lnTo>
                    <a:cubicBezTo>
                      <a:pt x="152" y="3002"/>
                      <a:pt x="213" y="3002"/>
                      <a:pt x="244" y="2971"/>
                    </a:cubicBezTo>
                    <a:cubicBezTo>
                      <a:pt x="943" y="1938"/>
                      <a:pt x="1763" y="1026"/>
                      <a:pt x="2706" y="205"/>
                    </a:cubicBezTo>
                    <a:cubicBezTo>
                      <a:pt x="2736" y="144"/>
                      <a:pt x="2736" y="84"/>
                      <a:pt x="2706" y="23"/>
                    </a:cubicBezTo>
                    <a:cubicBezTo>
                      <a:pt x="2690" y="8"/>
                      <a:pt x="2660" y="0"/>
                      <a:pt x="2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46"/>
              <p:cNvSpPr/>
              <p:nvPr/>
            </p:nvSpPr>
            <p:spPr>
              <a:xfrm>
                <a:off x="6064136" y="1717712"/>
                <a:ext cx="71903" cy="65262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174" extrusionOk="0">
                    <a:moveTo>
                      <a:pt x="3344" y="1"/>
                    </a:moveTo>
                    <a:cubicBezTo>
                      <a:pt x="3332" y="1"/>
                      <a:pt x="3322" y="5"/>
                      <a:pt x="3314" y="13"/>
                    </a:cubicBezTo>
                    <a:cubicBezTo>
                      <a:pt x="1977" y="712"/>
                      <a:pt x="791" y="1776"/>
                      <a:pt x="31" y="3022"/>
                    </a:cubicBezTo>
                    <a:cubicBezTo>
                      <a:pt x="1" y="3113"/>
                      <a:pt x="31" y="3144"/>
                      <a:pt x="62" y="3174"/>
                    </a:cubicBezTo>
                    <a:lnTo>
                      <a:pt x="122" y="3174"/>
                    </a:lnTo>
                    <a:cubicBezTo>
                      <a:pt x="153" y="3174"/>
                      <a:pt x="183" y="3174"/>
                      <a:pt x="244" y="3113"/>
                    </a:cubicBezTo>
                    <a:cubicBezTo>
                      <a:pt x="974" y="1897"/>
                      <a:pt x="2129" y="864"/>
                      <a:pt x="3405" y="226"/>
                    </a:cubicBezTo>
                    <a:cubicBezTo>
                      <a:pt x="3436" y="165"/>
                      <a:pt x="3496" y="104"/>
                      <a:pt x="3436" y="74"/>
                    </a:cubicBezTo>
                    <a:cubicBezTo>
                      <a:pt x="3413" y="29"/>
                      <a:pt x="3375" y="1"/>
                      <a:pt x="3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46"/>
              <p:cNvSpPr/>
              <p:nvPr/>
            </p:nvSpPr>
            <p:spPr>
              <a:xfrm>
                <a:off x="6087268" y="1504218"/>
                <a:ext cx="166897" cy="206889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0062" extrusionOk="0">
                    <a:moveTo>
                      <a:pt x="4560" y="1"/>
                    </a:moveTo>
                    <a:cubicBezTo>
                      <a:pt x="4529" y="1"/>
                      <a:pt x="1" y="3162"/>
                      <a:pt x="4256" y="10061"/>
                    </a:cubicBezTo>
                    <a:cubicBezTo>
                      <a:pt x="4256" y="10061"/>
                      <a:pt x="8116" y="5320"/>
                      <a:pt x="45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46"/>
              <p:cNvSpPr/>
              <p:nvPr/>
            </p:nvSpPr>
            <p:spPr>
              <a:xfrm>
                <a:off x="5971649" y="1649261"/>
                <a:ext cx="201893" cy="78257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3806" extrusionOk="0">
                    <a:moveTo>
                      <a:pt x="3363" y="0"/>
                    </a:moveTo>
                    <a:cubicBezTo>
                      <a:pt x="2336" y="0"/>
                      <a:pt x="1210" y="199"/>
                      <a:pt x="0" y="697"/>
                    </a:cubicBezTo>
                    <a:cubicBezTo>
                      <a:pt x="0" y="697"/>
                      <a:pt x="1367" y="3806"/>
                      <a:pt x="5629" y="3806"/>
                    </a:cubicBezTo>
                    <a:cubicBezTo>
                      <a:pt x="6798" y="3806"/>
                      <a:pt x="8183" y="3572"/>
                      <a:pt x="9818" y="2977"/>
                    </a:cubicBezTo>
                    <a:cubicBezTo>
                      <a:pt x="9818" y="2977"/>
                      <a:pt x="7341" y="0"/>
                      <a:pt x="3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46"/>
              <p:cNvSpPr/>
              <p:nvPr/>
            </p:nvSpPr>
            <p:spPr>
              <a:xfrm>
                <a:off x="6042896" y="1676711"/>
                <a:ext cx="94397" cy="20232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984" extrusionOk="0">
                    <a:moveTo>
                      <a:pt x="122" y="1"/>
                    </a:moveTo>
                    <a:cubicBezTo>
                      <a:pt x="92" y="1"/>
                      <a:pt x="0" y="62"/>
                      <a:pt x="0" y="92"/>
                    </a:cubicBezTo>
                    <a:cubicBezTo>
                      <a:pt x="0" y="122"/>
                      <a:pt x="31" y="214"/>
                      <a:pt x="92" y="214"/>
                    </a:cubicBezTo>
                    <a:lnTo>
                      <a:pt x="2766" y="821"/>
                    </a:lnTo>
                    <a:cubicBezTo>
                      <a:pt x="3040" y="882"/>
                      <a:pt x="3314" y="913"/>
                      <a:pt x="3587" y="973"/>
                    </a:cubicBezTo>
                    <a:cubicBezTo>
                      <a:pt x="3655" y="980"/>
                      <a:pt x="3725" y="984"/>
                      <a:pt x="3796" y="984"/>
                    </a:cubicBezTo>
                    <a:cubicBezTo>
                      <a:pt x="4040" y="984"/>
                      <a:pt x="4294" y="939"/>
                      <a:pt x="4529" y="821"/>
                    </a:cubicBezTo>
                    <a:cubicBezTo>
                      <a:pt x="4560" y="761"/>
                      <a:pt x="4590" y="700"/>
                      <a:pt x="4560" y="639"/>
                    </a:cubicBezTo>
                    <a:cubicBezTo>
                      <a:pt x="4538" y="618"/>
                      <a:pt x="4486" y="596"/>
                      <a:pt x="4447" y="596"/>
                    </a:cubicBezTo>
                    <a:cubicBezTo>
                      <a:pt x="4431" y="596"/>
                      <a:pt x="4417" y="600"/>
                      <a:pt x="4408" y="609"/>
                    </a:cubicBezTo>
                    <a:cubicBezTo>
                      <a:pt x="4205" y="717"/>
                      <a:pt x="3979" y="759"/>
                      <a:pt x="3741" y="759"/>
                    </a:cubicBezTo>
                    <a:cubicBezTo>
                      <a:pt x="3445" y="759"/>
                      <a:pt x="3131" y="693"/>
                      <a:pt x="2827" y="609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46"/>
              <p:cNvSpPr/>
              <p:nvPr/>
            </p:nvSpPr>
            <p:spPr>
              <a:xfrm>
                <a:off x="6048509" y="1695217"/>
                <a:ext cx="88147" cy="17374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845" extrusionOk="0">
                    <a:moveTo>
                      <a:pt x="122" y="1"/>
                    </a:moveTo>
                    <a:cubicBezTo>
                      <a:pt x="76" y="1"/>
                      <a:pt x="54" y="29"/>
                      <a:pt x="31" y="73"/>
                    </a:cubicBezTo>
                    <a:cubicBezTo>
                      <a:pt x="1" y="134"/>
                      <a:pt x="31" y="165"/>
                      <a:pt x="62" y="225"/>
                    </a:cubicBezTo>
                    <a:cubicBezTo>
                      <a:pt x="822" y="560"/>
                      <a:pt x="1642" y="742"/>
                      <a:pt x="2463" y="833"/>
                    </a:cubicBezTo>
                    <a:cubicBezTo>
                      <a:pt x="2592" y="841"/>
                      <a:pt x="2725" y="845"/>
                      <a:pt x="2862" y="845"/>
                    </a:cubicBezTo>
                    <a:cubicBezTo>
                      <a:pt x="3272" y="845"/>
                      <a:pt x="3717" y="810"/>
                      <a:pt x="4196" y="742"/>
                    </a:cubicBezTo>
                    <a:cubicBezTo>
                      <a:pt x="4256" y="742"/>
                      <a:pt x="4287" y="712"/>
                      <a:pt x="4287" y="621"/>
                    </a:cubicBezTo>
                    <a:cubicBezTo>
                      <a:pt x="4287" y="590"/>
                      <a:pt x="4196" y="560"/>
                      <a:pt x="4165" y="560"/>
                    </a:cubicBezTo>
                    <a:cubicBezTo>
                      <a:pt x="3831" y="605"/>
                      <a:pt x="3491" y="628"/>
                      <a:pt x="3150" y="628"/>
                    </a:cubicBezTo>
                    <a:cubicBezTo>
                      <a:pt x="2127" y="628"/>
                      <a:pt x="1095" y="423"/>
                      <a:pt x="183" y="13"/>
                    </a:cubicBezTo>
                    <a:cubicBezTo>
                      <a:pt x="159" y="4"/>
                      <a:pt x="13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46"/>
              <p:cNvSpPr/>
              <p:nvPr/>
            </p:nvSpPr>
            <p:spPr>
              <a:xfrm>
                <a:off x="6107234" y="1654792"/>
                <a:ext cx="125671" cy="81690"/>
              </a:xfrm>
              <a:custGeom>
                <a:avLst/>
                <a:gdLst/>
                <a:ahLst/>
                <a:cxnLst/>
                <a:rect l="l" t="t" r="r" b="b"/>
                <a:pathLst>
                  <a:path w="6112" h="3973" extrusionOk="0">
                    <a:moveTo>
                      <a:pt x="3613" y="0"/>
                    </a:moveTo>
                    <a:cubicBezTo>
                      <a:pt x="2287" y="0"/>
                      <a:pt x="677" y="1291"/>
                      <a:pt x="337" y="2039"/>
                    </a:cubicBezTo>
                    <a:cubicBezTo>
                      <a:pt x="0" y="2824"/>
                      <a:pt x="937" y="3972"/>
                      <a:pt x="2220" y="3972"/>
                    </a:cubicBezTo>
                    <a:cubicBezTo>
                      <a:pt x="2677" y="3972"/>
                      <a:pt x="3177" y="3827"/>
                      <a:pt x="3680" y="3468"/>
                    </a:cubicBezTo>
                    <a:cubicBezTo>
                      <a:pt x="3680" y="3468"/>
                      <a:pt x="6112" y="1979"/>
                      <a:pt x="4805" y="520"/>
                    </a:cubicBezTo>
                    <a:cubicBezTo>
                      <a:pt x="4481" y="150"/>
                      <a:pt x="4063" y="0"/>
                      <a:pt x="36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46"/>
              <p:cNvSpPr/>
              <p:nvPr/>
            </p:nvSpPr>
            <p:spPr>
              <a:xfrm>
                <a:off x="6302901" y="2319826"/>
                <a:ext cx="426238" cy="461480"/>
              </a:xfrm>
              <a:custGeom>
                <a:avLst/>
                <a:gdLst/>
                <a:ahLst/>
                <a:cxnLst/>
                <a:rect l="l" t="t" r="r" b="b"/>
                <a:pathLst>
                  <a:path w="20730" h="22444" extrusionOk="0">
                    <a:moveTo>
                      <a:pt x="5319" y="1"/>
                    </a:moveTo>
                    <a:lnTo>
                      <a:pt x="0" y="1399"/>
                    </a:lnTo>
                    <a:cubicBezTo>
                      <a:pt x="0" y="1399"/>
                      <a:pt x="274" y="21855"/>
                      <a:pt x="11763" y="22433"/>
                    </a:cubicBezTo>
                    <a:cubicBezTo>
                      <a:pt x="11916" y="22440"/>
                      <a:pt x="12066" y="22444"/>
                      <a:pt x="12213" y="22444"/>
                    </a:cubicBezTo>
                    <a:cubicBezTo>
                      <a:pt x="19881" y="22444"/>
                      <a:pt x="20730" y="12554"/>
                      <a:pt x="20730" y="12554"/>
                    </a:cubicBezTo>
                    <a:lnTo>
                      <a:pt x="10426" y="9454"/>
                    </a:lnTo>
                    <a:lnTo>
                      <a:pt x="10335" y="10791"/>
                    </a:lnTo>
                    <a:cubicBezTo>
                      <a:pt x="9666" y="7235"/>
                      <a:pt x="5319" y="1"/>
                      <a:pt x="53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46"/>
              <p:cNvSpPr/>
              <p:nvPr/>
            </p:nvSpPr>
            <p:spPr>
              <a:xfrm>
                <a:off x="6521021" y="2400449"/>
                <a:ext cx="258745" cy="158775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7722" extrusionOk="0">
                    <a:moveTo>
                      <a:pt x="760" y="1"/>
                    </a:moveTo>
                    <a:cubicBezTo>
                      <a:pt x="456" y="639"/>
                      <a:pt x="183" y="1399"/>
                      <a:pt x="0" y="2098"/>
                    </a:cubicBezTo>
                    <a:cubicBezTo>
                      <a:pt x="3313" y="5016"/>
                      <a:pt x="7538" y="6597"/>
                      <a:pt x="11824" y="7721"/>
                    </a:cubicBezTo>
                    <a:cubicBezTo>
                      <a:pt x="12006" y="7144"/>
                      <a:pt x="12250" y="6445"/>
                      <a:pt x="12462" y="5746"/>
                    </a:cubicBezTo>
                    <a:cubicBezTo>
                      <a:pt x="12493" y="5594"/>
                      <a:pt x="12554" y="5442"/>
                      <a:pt x="12584" y="5320"/>
                    </a:cubicBezTo>
                    <a:cubicBezTo>
                      <a:pt x="8450" y="4104"/>
                      <a:pt x="4499" y="2159"/>
                      <a:pt x="7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46"/>
              <p:cNvSpPr/>
              <p:nvPr/>
            </p:nvSpPr>
            <p:spPr>
              <a:xfrm>
                <a:off x="6586634" y="2314212"/>
                <a:ext cx="193771" cy="96269"/>
              </a:xfrm>
              <a:custGeom>
                <a:avLst/>
                <a:gdLst/>
                <a:ahLst/>
                <a:cxnLst/>
                <a:rect l="l" t="t" r="r" b="b"/>
                <a:pathLst>
                  <a:path w="9424" h="4682" extrusionOk="0">
                    <a:moveTo>
                      <a:pt x="3831" y="0"/>
                    </a:moveTo>
                    <a:cubicBezTo>
                      <a:pt x="2250" y="0"/>
                      <a:pt x="1004" y="456"/>
                      <a:pt x="1" y="1186"/>
                    </a:cubicBezTo>
                    <a:cubicBezTo>
                      <a:pt x="3040" y="2553"/>
                      <a:pt x="6171" y="3769"/>
                      <a:pt x="9423" y="4681"/>
                    </a:cubicBezTo>
                    <a:cubicBezTo>
                      <a:pt x="8056" y="1003"/>
                      <a:pt x="3831" y="0"/>
                      <a:pt x="3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46"/>
              <p:cNvSpPr/>
              <p:nvPr/>
            </p:nvSpPr>
            <p:spPr>
              <a:xfrm>
                <a:off x="6536648" y="2337961"/>
                <a:ext cx="253748" cy="171256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8329" extrusionOk="0">
                    <a:moveTo>
                      <a:pt x="2401" y="0"/>
                    </a:moveTo>
                    <a:cubicBezTo>
                      <a:pt x="1337" y="760"/>
                      <a:pt x="547" y="1824"/>
                      <a:pt x="0" y="3009"/>
                    </a:cubicBezTo>
                    <a:cubicBezTo>
                      <a:pt x="3739" y="5168"/>
                      <a:pt x="7690" y="7113"/>
                      <a:pt x="11824" y="8329"/>
                    </a:cubicBezTo>
                    <a:cubicBezTo>
                      <a:pt x="12341" y="6353"/>
                      <a:pt x="12249" y="4772"/>
                      <a:pt x="11794" y="3526"/>
                    </a:cubicBezTo>
                    <a:cubicBezTo>
                      <a:pt x="8602" y="2584"/>
                      <a:pt x="5441" y="1368"/>
                      <a:pt x="24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46"/>
              <p:cNvSpPr/>
              <p:nvPr/>
            </p:nvSpPr>
            <p:spPr>
              <a:xfrm>
                <a:off x="6511008" y="2442333"/>
                <a:ext cx="253769" cy="174381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8481" extrusionOk="0">
                    <a:moveTo>
                      <a:pt x="518" y="0"/>
                    </a:moveTo>
                    <a:cubicBezTo>
                      <a:pt x="183" y="1125"/>
                      <a:pt x="31" y="2098"/>
                      <a:pt x="1" y="2827"/>
                    </a:cubicBezTo>
                    <a:cubicBezTo>
                      <a:pt x="3344" y="5472"/>
                      <a:pt x="7205" y="7417"/>
                      <a:pt x="11278" y="8481"/>
                    </a:cubicBezTo>
                    <a:cubicBezTo>
                      <a:pt x="11551" y="7842"/>
                      <a:pt x="11916" y="6931"/>
                      <a:pt x="12341" y="5623"/>
                    </a:cubicBezTo>
                    <a:cubicBezTo>
                      <a:pt x="8025" y="4529"/>
                      <a:pt x="3800" y="2979"/>
                      <a:pt x="5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46"/>
              <p:cNvSpPr/>
              <p:nvPr/>
            </p:nvSpPr>
            <p:spPr>
              <a:xfrm>
                <a:off x="6509136" y="2501079"/>
                <a:ext cx="233146" cy="146891"/>
              </a:xfrm>
              <a:custGeom>
                <a:avLst/>
                <a:gdLst/>
                <a:ahLst/>
                <a:cxnLst/>
                <a:rect l="l" t="t" r="r" b="b"/>
                <a:pathLst>
                  <a:path w="11339" h="7144" extrusionOk="0">
                    <a:moveTo>
                      <a:pt x="61" y="0"/>
                    </a:moveTo>
                    <a:cubicBezTo>
                      <a:pt x="1" y="700"/>
                      <a:pt x="1" y="1156"/>
                      <a:pt x="1" y="1156"/>
                    </a:cubicBezTo>
                    <a:cubicBezTo>
                      <a:pt x="1824" y="6019"/>
                      <a:pt x="9423" y="7113"/>
                      <a:pt x="10578" y="7143"/>
                    </a:cubicBezTo>
                    <a:cubicBezTo>
                      <a:pt x="10578" y="7143"/>
                      <a:pt x="10852" y="6840"/>
                      <a:pt x="11338" y="5654"/>
                    </a:cubicBezTo>
                    <a:cubicBezTo>
                      <a:pt x="7265" y="4590"/>
                      <a:pt x="3435" y="2615"/>
                      <a:pt x="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46"/>
              <p:cNvSpPr/>
              <p:nvPr/>
            </p:nvSpPr>
            <p:spPr>
              <a:xfrm>
                <a:off x="6242264" y="2159381"/>
                <a:ext cx="191900" cy="194223"/>
              </a:xfrm>
              <a:custGeom>
                <a:avLst/>
                <a:gdLst/>
                <a:ahLst/>
                <a:cxnLst/>
                <a:rect l="l" t="t" r="r" b="b"/>
                <a:pathLst>
                  <a:path w="9333" h="9446" extrusionOk="0">
                    <a:moveTo>
                      <a:pt x="3654" y="0"/>
                    </a:moveTo>
                    <a:cubicBezTo>
                      <a:pt x="3591" y="0"/>
                      <a:pt x="3528" y="17"/>
                      <a:pt x="3466" y="53"/>
                    </a:cubicBezTo>
                    <a:cubicBezTo>
                      <a:pt x="2858" y="448"/>
                      <a:pt x="4226" y="4460"/>
                      <a:pt x="4226" y="4460"/>
                    </a:cubicBezTo>
                    <a:cubicBezTo>
                      <a:pt x="4226" y="4460"/>
                      <a:pt x="2709" y="876"/>
                      <a:pt x="1987" y="876"/>
                    </a:cubicBezTo>
                    <a:cubicBezTo>
                      <a:pt x="1951" y="876"/>
                      <a:pt x="1917" y="885"/>
                      <a:pt x="1885" y="904"/>
                    </a:cubicBezTo>
                    <a:cubicBezTo>
                      <a:pt x="1247" y="1269"/>
                      <a:pt x="3010" y="4947"/>
                      <a:pt x="3010" y="4947"/>
                    </a:cubicBezTo>
                    <a:cubicBezTo>
                      <a:pt x="3010" y="4947"/>
                      <a:pt x="1558" y="2412"/>
                      <a:pt x="819" y="2412"/>
                    </a:cubicBezTo>
                    <a:cubicBezTo>
                      <a:pt x="765" y="2412"/>
                      <a:pt x="715" y="2425"/>
                      <a:pt x="669" y="2454"/>
                    </a:cubicBezTo>
                    <a:cubicBezTo>
                      <a:pt x="1" y="2910"/>
                      <a:pt x="2128" y="7956"/>
                      <a:pt x="3040" y="9445"/>
                    </a:cubicBezTo>
                    <a:cubicBezTo>
                      <a:pt x="4773" y="8989"/>
                      <a:pt x="6536" y="8442"/>
                      <a:pt x="8359" y="8108"/>
                    </a:cubicBezTo>
                    <a:cubicBezTo>
                      <a:pt x="8511" y="7591"/>
                      <a:pt x="9332" y="4187"/>
                      <a:pt x="8633" y="3518"/>
                    </a:cubicBezTo>
                    <a:cubicBezTo>
                      <a:pt x="8528" y="3417"/>
                      <a:pt x="8427" y="3374"/>
                      <a:pt x="8332" y="3374"/>
                    </a:cubicBezTo>
                    <a:cubicBezTo>
                      <a:pt x="7733" y="3374"/>
                      <a:pt x="7326" y="5068"/>
                      <a:pt x="7326" y="5068"/>
                    </a:cubicBezTo>
                    <a:cubicBezTo>
                      <a:pt x="7326" y="5068"/>
                      <a:pt x="6917" y="77"/>
                      <a:pt x="6100" y="77"/>
                    </a:cubicBezTo>
                    <a:cubicBezTo>
                      <a:pt x="6083" y="77"/>
                      <a:pt x="6066" y="79"/>
                      <a:pt x="6049" y="83"/>
                    </a:cubicBezTo>
                    <a:cubicBezTo>
                      <a:pt x="5198" y="326"/>
                      <a:pt x="5624" y="4308"/>
                      <a:pt x="5624" y="4308"/>
                    </a:cubicBezTo>
                    <a:cubicBezTo>
                      <a:pt x="5624" y="4308"/>
                      <a:pt x="4655" y="0"/>
                      <a:pt x="36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46"/>
              <p:cNvSpPr/>
              <p:nvPr/>
            </p:nvSpPr>
            <p:spPr>
              <a:xfrm>
                <a:off x="6246643" y="2159422"/>
                <a:ext cx="190008" cy="197307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9596" extrusionOk="0">
                    <a:moveTo>
                      <a:pt x="3508" y="1"/>
                    </a:moveTo>
                    <a:cubicBezTo>
                      <a:pt x="3431" y="1"/>
                      <a:pt x="3342" y="15"/>
                      <a:pt x="3253" y="51"/>
                    </a:cubicBezTo>
                    <a:cubicBezTo>
                      <a:pt x="2827" y="324"/>
                      <a:pt x="3162" y="1844"/>
                      <a:pt x="3496" y="3090"/>
                    </a:cubicBezTo>
                    <a:cubicBezTo>
                      <a:pt x="3040" y="2148"/>
                      <a:pt x="2402" y="993"/>
                      <a:pt x="1946" y="841"/>
                    </a:cubicBezTo>
                    <a:cubicBezTo>
                      <a:pt x="1885" y="826"/>
                      <a:pt x="1832" y="818"/>
                      <a:pt x="1786" y="818"/>
                    </a:cubicBezTo>
                    <a:cubicBezTo>
                      <a:pt x="1741" y="818"/>
                      <a:pt x="1703" y="826"/>
                      <a:pt x="1672" y="841"/>
                    </a:cubicBezTo>
                    <a:cubicBezTo>
                      <a:pt x="1186" y="1115"/>
                      <a:pt x="1672" y="2635"/>
                      <a:pt x="2189" y="3820"/>
                    </a:cubicBezTo>
                    <a:cubicBezTo>
                      <a:pt x="1733" y="3182"/>
                      <a:pt x="1155" y="2452"/>
                      <a:pt x="730" y="2331"/>
                    </a:cubicBezTo>
                    <a:cubicBezTo>
                      <a:pt x="680" y="2318"/>
                      <a:pt x="634" y="2311"/>
                      <a:pt x="592" y="2311"/>
                    </a:cubicBezTo>
                    <a:cubicBezTo>
                      <a:pt x="533" y="2311"/>
                      <a:pt x="479" y="2325"/>
                      <a:pt x="426" y="2361"/>
                    </a:cubicBezTo>
                    <a:cubicBezTo>
                      <a:pt x="365" y="2452"/>
                      <a:pt x="304" y="2513"/>
                      <a:pt x="274" y="2635"/>
                    </a:cubicBezTo>
                    <a:cubicBezTo>
                      <a:pt x="0" y="3729"/>
                      <a:pt x="1915" y="8197"/>
                      <a:pt x="2827" y="9565"/>
                    </a:cubicBezTo>
                    <a:cubicBezTo>
                      <a:pt x="2827" y="9595"/>
                      <a:pt x="2858" y="9595"/>
                      <a:pt x="2888" y="9595"/>
                    </a:cubicBezTo>
                    <a:cubicBezTo>
                      <a:pt x="2949" y="9595"/>
                      <a:pt x="2949" y="9565"/>
                      <a:pt x="2888" y="9504"/>
                    </a:cubicBezTo>
                    <a:cubicBezTo>
                      <a:pt x="2949" y="9474"/>
                      <a:pt x="2979" y="9413"/>
                      <a:pt x="2949" y="9352"/>
                    </a:cubicBezTo>
                    <a:cubicBezTo>
                      <a:pt x="1946" y="7893"/>
                      <a:pt x="213" y="3546"/>
                      <a:pt x="396" y="2604"/>
                    </a:cubicBezTo>
                    <a:cubicBezTo>
                      <a:pt x="426" y="2543"/>
                      <a:pt x="426" y="2483"/>
                      <a:pt x="456" y="2483"/>
                    </a:cubicBezTo>
                    <a:lnTo>
                      <a:pt x="608" y="2483"/>
                    </a:lnTo>
                    <a:cubicBezTo>
                      <a:pt x="1216" y="2635"/>
                      <a:pt x="2280" y="4337"/>
                      <a:pt x="2675" y="4975"/>
                    </a:cubicBezTo>
                    <a:lnTo>
                      <a:pt x="2858" y="4914"/>
                    </a:lnTo>
                    <a:cubicBezTo>
                      <a:pt x="2128" y="3394"/>
                      <a:pt x="1307" y="1176"/>
                      <a:pt x="1733" y="963"/>
                    </a:cubicBezTo>
                    <a:lnTo>
                      <a:pt x="1824" y="963"/>
                    </a:lnTo>
                    <a:cubicBezTo>
                      <a:pt x="2402" y="1206"/>
                      <a:pt x="3557" y="3577"/>
                      <a:pt x="3921" y="4489"/>
                    </a:cubicBezTo>
                    <a:lnTo>
                      <a:pt x="4104" y="4428"/>
                    </a:lnTo>
                    <a:cubicBezTo>
                      <a:pt x="3587" y="2787"/>
                      <a:pt x="2949" y="355"/>
                      <a:pt x="3314" y="142"/>
                    </a:cubicBezTo>
                    <a:cubicBezTo>
                      <a:pt x="3359" y="112"/>
                      <a:pt x="3405" y="97"/>
                      <a:pt x="3450" y="97"/>
                    </a:cubicBezTo>
                    <a:cubicBezTo>
                      <a:pt x="3496" y="97"/>
                      <a:pt x="3542" y="112"/>
                      <a:pt x="3587" y="142"/>
                    </a:cubicBezTo>
                    <a:cubicBezTo>
                      <a:pt x="4317" y="476"/>
                      <a:pt x="5107" y="3273"/>
                      <a:pt x="5320" y="4337"/>
                    </a:cubicBezTo>
                    <a:lnTo>
                      <a:pt x="5532" y="4306"/>
                    </a:lnTo>
                    <a:cubicBezTo>
                      <a:pt x="5320" y="2787"/>
                      <a:pt x="5289" y="355"/>
                      <a:pt x="5867" y="203"/>
                    </a:cubicBezTo>
                    <a:cubicBezTo>
                      <a:pt x="5897" y="203"/>
                      <a:pt x="5928" y="203"/>
                      <a:pt x="5988" y="233"/>
                    </a:cubicBezTo>
                    <a:cubicBezTo>
                      <a:pt x="6535" y="659"/>
                      <a:pt x="6931" y="3881"/>
                      <a:pt x="7052" y="5097"/>
                    </a:cubicBezTo>
                    <a:lnTo>
                      <a:pt x="7083" y="5735"/>
                    </a:lnTo>
                    <a:lnTo>
                      <a:pt x="7235" y="5157"/>
                    </a:lnTo>
                    <a:cubicBezTo>
                      <a:pt x="7356" y="4762"/>
                      <a:pt x="7660" y="3668"/>
                      <a:pt x="8055" y="3546"/>
                    </a:cubicBezTo>
                    <a:cubicBezTo>
                      <a:pt x="8077" y="3539"/>
                      <a:pt x="8100" y="3535"/>
                      <a:pt x="8124" y="3535"/>
                    </a:cubicBezTo>
                    <a:cubicBezTo>
                      <a:pt x="8202" y="3535"/>
                      <a:pt x="8290" y="3575"/>
                      <a:pt x="8359" y="3668"/>
                    </a:cubicBezTo>
                    <a:cubicBezTo>
                      <a:pt x="8937" y="4185"/>
                      <a:pt x="8481" y="6738"/>
                      <a:pt x="8116" y="8136"/>
                    </a:cubicBezTo>
                    <a:cubicBezTo>
                      <a:pt x="8116" y="8197"/>
                      <a:pt x="8146" y="8258"/>
                      <a:pt x="8177" y="8258"/>
                    </a:cubicBezTo>
                    <a:cubicBezTo>
                      <a:pt x="8207" y="8258"/>
                      <a:pt x="8298" y="8227"/>
                      <a:pt x="8298" y="8197"/>
                    </a:cubicBezTo>
                    <a:cubicBezTo>
                      <a:pt x="8511" y="7285"/>
                      <a:pt x="9241" y="4185"/>
                      <a:pt x="8511" y="3516"/>
                    </a:cubicBezTo>
                    <a:cubicBezTo>
                      <a:pt x="8393" y="3398"/>
                      <a:pt x="8276" y="3353"/>
                      <a:pt x="8144" y="3353"/>
                    </a:cubicBezTo>
                    <a:cubicBezTo>
                      <a:pt x="8105" y="3353"/>
                      <a:pt x="8066" y="3357"/>
                      <a:pt x="8025" y="3364"/>
                    </a:cubicBezTo>
                    <a:cubicBezTo>
                      <a:pt x="7660" y="3486"/>
                      <a:pt x="7387" y="4124"/>
                      <a:pt x="7235" y="4610"/>
                    </a:cubicBezTo>
                    <a:cubicBezTo>
                      <a:pt x="7113" y="3394"/>
                      <a:pt x="6748" y="598"/>
                      <a:pt x="6140" y="142"/>
                    </a:cubicBezTo>
                    <a:cubicBezTo>
                      <a:pt x="6072" y="74"/>
                      <a:pt x="5986" y="40"/>
                      <a:pt x="5922" y="40"/>
                    </a:cubicBezTo>
                    <a:cubicBezTo>
                      <a:pt x="5901" y="40"/>
                      <a:pt x="5882" y="43"/>
                      <a:pt x="5867" y="51"/>
                    </a:cubicBezTo>
                    <a:cubicBezTo>
                      <a:pt x="5228" y="233"/>
                      <a:pt x="5168" y="2027"/>
                      <a:pt x="5259" y="3273"/>
                    </a:cubicBezTo>
                    <a:cubicBezTo>
                      <a:pt x="4925" y="2118"/>
                      <a:pt x="4317" y="324"/>
                      <a:pt x="3648" y="21"/>
                    </a:cubicBezTo>
                    <a:cubicBezTo>
                      <a:pt x="3610" y="8"/>
                      <a:pt x="3562" y="1"/>
                      <a:pt x="3508" y="1"/>
                    </a:cubicBezTo>
                    <a:close/>
                  </a:path>
                </a:pathLst>
              </a:custGeom>
              <a:solidFill>
                <a:srgbClr val="75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46"/>
              <p:cNvSpPr/>
              <p:nvPr/>
            </p:nvSpPr>
            <p:spPr>
              <a:xfrm>
                <a:off x="6084143" y="2347769"/>
                <a:ext cx="216882" cy="509553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24782" extrusionOk="0">
                    <a:moveTo>
                      <a:pt x="10314" y="1"/>
                    </a:moveTo>
                    <a:cubicBezTo>
                      <a:pt x="9626" y="1"/>
                      <a:pt x="7546" y="186"/>
                      <a:pt x="5897" y="2259"/>
                    </a:cubicBezTo>
                    <a:cubicBezTo>
                      <a:pt x="5107" y="3201"/>
                      <a:pt x="1" y="11256"/>
                      <a:pt x="8025" y="24782"/>
                    </a:cubicBezTo>
                    <a:cubicBezTo>
                      <a:pt x="8025" y="24782"/>
                      <a:pt x="5259" y="11894"/>
                      <a:pt x="6444" y="7031"/>
                    </a:cubicBezTo>
                    <a:cubicBezTo>
                      <a:pt x="7356" y="3049"/>
                      <a:pt x="7843" y="1621"/>
                      <a:pt x="10548" y="10"/>
                    </a:cubicBezTo>
                    <a:cubicBezTo>
                      <a:pt x="10548" y="10"/>
                      <a:pt x="10464" y="1"/>
                      <a:pt x="10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46"/>
              <p:cNvSpPr/>
              <p:nvPr/>
            </p:nvSpPr>
            <p:spPr>
              <a:xfrm>
                <a:off x="6805392" y="2336090"/>
                <a:ext cx="123759" cy="593114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28846" fill="none" extrusionOk="0">
                    <a:moveTo>
                      <a:pt x="0" y="0"/>
                    </a:moveTo>
                    <a:cubicBezTo>
                      <a:pt x="4073" y="9028"/>
                      <a:pt x="6019" y="18967"/>
                      <a:pt x="5593" y="28845"/>
                    </a:cubicBezTo>
                  </a:path>
                </a:pathLst>
              </a:custGeom>
              <a:noFill/>
              <a:ln w="9875" cap="rnd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83A669-C868-27ED-3C7F-79D04D414EE3}"/>
              </a:ext>
            </a:extLst>
          </p:cNvPr>
          <p:cNvSpPr txBox="1"/>
          <p:nvPr/>
        </p:nvSpPr>
        <p:spPr>
          <a:xfrm>
            <a:off x="1440637" y="537619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700" b="1" kern="0" dirty="0">
                <a:solidFill>
                  <a:srgbClr val="F9E5DF"/>
                </a:solidFill>
                <a:latin typeface="Myriad Pro" pitchFamily="34" charset="0"/>
                <a:cs typeface="Arial"/>
                <a:sym typeface="Arial"/>
              </a:rPr>
              <a:t>Unit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3A07A57-CD00-AFF3-71E0-4BFF18639B08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000" b="1" kern="0" dirty="0">
                <a:solidFill>
                  <a:srgbClr val="F9E5DF"/>
                </a:solidFill>
                <a:latin typeface="Myriad Pro" pitchFamily="34" charset="0"/>
                <a:cs typeface="Arial"/>
                <a:sym typeface="Arial"/>
              </a:rPr>
              <a:t>FAMILY LIFE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75A83BF-10DF-57B9-1DDB-EAAD56846B81}"/>
              </a:ext>
            </a:extLst>
          </p:cNvPr>
          <p:cNvGrpSpPr/>
          <p:nvPr/>
        </p:nvGrpSpPr>
        <p:grpSpPr>
          <a:xfrm>
            <a:off x="0" y="-11895"/>
            <a:ext cx="9144000" cy="1455320"/>
            <a:chOff x="0" y="-15861"/>
            <a:chExt cx="12192000" cy="1940426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0B126D31-D491-4807-C74D-69955976185C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050" kern="0" dirty="0">
                <a:solidFill>
                  <a:srgbClr val="F9E5DF"/>
                </a:solidFill>
                <a:latin typeface="Londrina Solid" panose="020B0604020202020204" charset="0"/>
                <a:sym typeface="Arial"/>
              </a:endParaRPr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="" xmlns:a16="http://schemas.microsoft.com/office/drawing/2014/main" id="{8CAC794C-B5AE-9095-CC71-DC5E31784741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050" kern="0">
                <a:solidFill>
                  <a:srgbClr val="F9E5DF"/>
                </a:solidFill>
                <a:latin typeface="Londrina Solid" panose="020B0604020202020204" charset="0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6787A68-247C-32F3-8A1D-585AB26C6237}"/>
              </a:ext>
            </a:extLst>
          </p:cNvPr>
          <p:cNvSpPr txBox="1"/>
          <p:nvPr/>
        </p:nvSpPr>
        <p:spPr>
          <a:xfrm>
            <a:off x="2154127" y="288606"/>
            <a:ext cx="7438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ndrina Solid" panose="020B0604020202020204" charset="0"/>
                <a:cs typeface="Arial"/>
                <a:sym typeface="Arial"/>
              </a:rPr>
              <a:t>A MULTICULTURAL WORLD</a:t>
            </a:r>
            <a:endParaRPr lang="en-US" sz="4000" kern="0" dirty="0">
              <a:solidFill>
                <a:srgbClr val="F9E5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ndrina Solid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9DF0232-55D2-48C7-760A-107A545449C1}"/>
              </a:ext>
            </a:extLst>
          </p:cNvPr>
          <p:cNvSpPr txBox="1"/>
          <p:nvPr/>
        </p:nvSpPr>
        <p:spPr>
          <a:xfrm>
            <a:off x="816479" y="121329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Unit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2</a:t>
            </a:r>
            <a:endParaRPr lang="en-US" sz="5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4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ngộ nghĩnh mèo kit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1312081" y="1328743"/>
            <a:ext cx="4367213" cy="12430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 dirty="0" smtClean="0"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Thank </a:t>
            </a:r>
            <a:r>
              <a:rPr lang="en-US" sz="2025" kern="10" dirty="0">
                <a:solidFill>
                  <a:srgbClr val="FF006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342359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accel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" y="0"/>
            <a:ext cx="907215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WordArt 6"/>
          <p:cNvSpPr>
            <a:spLocks noChangeArrowheads="1" noChangeShapeType="1" noTextEdit="1"/>
          </p:cNvSpPr>
          <p:nvPr/>
        </p:nvSpPr>
        <p:spPr bwMode="auto">
          <a:xfrm rot="21390639">
            <a:off x="2531542" y="1229310"/>
            <a:ext cx="1864519" cy="519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35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100" name="Picture 12" descr="Magnolia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70" y="3256360"/>
            <a:ext cx="450056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1377230">
            <a:off x="1596099" y="2160052"/>
            <a:ext cx="3752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Bodoni MT Black" panose="02070A03080606020203" pitchFamily="18" charset="0"/>
              </a:rPr>
              <a:t>PRONUNCIATION</a:t>
            </a:r>
            <a:endParaRPr lang="en-US" sz="2800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41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6637D9-D81A-43FD-A21E-41A8B9E312D2}"/>
              </a:ext>
            </a:extLst>
          </p:cNvPr>
          <p:cNvSpPr txBox="1"/>
          <p:nvPr/>
        </p:nvSpPr>
        <p:spPr>
          <a:xfrm>
            <a:off x="944148" y="311408"/>
            <a:ext cx="828163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A. adm</a:t>
            </a:r>
            <a:r>
              <a:rPr lang="en-US" sz="2800" b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re 		B. del</a:t>
            </a:r>
            <a:r>
              <a:rPr lang="en-US" sz="2800" b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cious	</a:t>
            </a:r>
          </a:p>
          <a:p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dentity			D. sp</a:t>
            </a:r>
            <a:r>
              <a:rPr lang="en-US" sz="2800" b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cy </a:t>
            </a:r>
          </a:p>
          <a:p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A. var</a:t>
            </a:r>
            <a:r>
              <a:rPr lang="en-US" sz="2800" b="1" u="sng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ety 		B. d</a:t>
            </a:r>
            <a:r>
              <a:rPr lang="en-US" sz="2800" b="1" u="sng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versity	</a:t>
            </a:r>
          </a:p>
          <a:p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cuis</a:t>
            </a:r>
            <a:r>
              <a:rPr lang="en-US" sz="2800" b="1" u="sng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ne			D. des</a:t>
            </a:r>
            <a:r>
              <a:rPr lang="en-US" sz="2800" b="1" u="sng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gner</a:t>
            </a:r>
          </a:p>
          <a:p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A. acc</a:t>
            </a:r>
            <a:r>
              <a:rPr lang="en-US" sz="2800" b="1" u="sng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nt		B. 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8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nder 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c</a:t>
            </a:r>
            <a:r>
              <a:rPr lang="en-US" sz="2800" b="1" u="sng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ntry			D. sh</a:t>
            </a:r>
            <a:r>
              <a:rPr lang="en-US" sz="2800" b="1" u="sng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ting</a:t>
            </a:r>
          </a:p>
          <a:p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4. A. cr</a:t>
            </a:r>
            <a:r>
              <a:rPr lang="en-US" sz="2800" b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ow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ded		B. n</a:t>
            </a:r>
            <a:r>
              <a:rPr lang="en-US" sz="2800" b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ow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adays	</a:t>
            </a:r>
          </a:p>
          <a:p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d</a:t>
            </a:r>
            <a:r>
              <a:rPr lang="en-US" sz="2800" b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ow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ntown		D. 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kn</a:t>
            </a:r>
            <a:r>
              <a:rPr lang="en-US" sz="2800" b="1" u="sng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ow</a:t>
            </a:r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ledge</a:t>
            </a:r>
          </a:p>
          <a:p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5. A. enc</a:t>
            </a:r>
            <a:r>
              <a:rPr lang="en-US" sz="2800" b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rage		B. m</a:t>
            </a:r>
            <a:r>
              <a:rPr lang="en-US" sz="2800" b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ntain	</a:t>
            </a:r>
          </a:p>
          <a:p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c</a:t>
            </a:r>
            <a:r>
              <a:rPr lang="en-US" sz="2800" b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ntable			D. ar</a:t>
            </a:r>
            <a:r>
              <a:rPr lang="en-US" sz="2800" b="1" u="sng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nd </a:t>
            </a:r>
            <a:endParaRPr lang="en-US" sz="2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sz="280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484C6AC-8072-4321-A5A8-F7A17F5F1C9B}"/>
              </a:ext>
            </a:extLst>
          </p:cNvPr>
          <p:cNvSpPr/>
          <p:nvPr/>
        </p:nvSpPr>
        <p:spPr>
          <a:xfrm>
            <a:off x="4461483" y="311408"/>
            <a:ext cx="623472" cy="498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E53F6E4-4B5B-4E82-8F43-5D4BA38457C9}"/>
              </a:ext>
            </a:extLst>
          </p:cNvPr>
          <p:cNvSpPr/>
          <p:nvPr/>
        </p:nvSpPr>
        <p:spPr>
          <a:xfrm>
            <a:off x="777863" y="1593800"/>
            <a:ext cx="623472" cy="498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0AE6134-85BB-48B9-8F90-EC2BDACEEFEF}"/>
              </a:ext>
            </a:extLst>
          </p:cNvPr>
          <p:cNvSpPr/>
          <p:nvPr/>
        </p:nvSpPr>
        <p:spPr>
          <a:xfrm>
            <a:off x="777863" y="2478383"/>
            <a:ext cx="623472" cy="498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7577B46-202E-4BBE-BEC4-6A4D5A70D238}"/>
              </a:ext>
            </a:extLst>
          </p:cNvPr>
          <p:cNvSpPr/>
          <p:nvPr/>
        </p:nvSpPr>
        <p:spPr>
          <a:xfrm>
            <a:off x="4461483" y="3318521"/>
            <a:ext cx="623472" cy="498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24330E0-4375-406D-A4EF-10DC060D29B8}"/>
              </a:ext>
            </a:extLst>
          </p:cNvPr>
          <p:cNvSpPr/>
          <p:nvPr/>
        </p:nvSpPr>
        <p:spPr>
          <a:xfrm>
            <a:off x="777863" y="3742268"/>
            <a:ext cx="623472" cy="498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4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74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917F6471-5CB6-11D2-4585-7632FA9F3B87}"/>
              </a:ext>
            </a:extLst>
          </p:cNvPr>
          <p:cNvSpPr/>
          <p:nvPr/>
        </p:nvSpPr>
        <p:spPr>
          <a:xfrm>
            <a:off x="403743" y="87997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5E2CFB-B713-EF39-A01D-8A5AC43DF1BD}"/>
              </a:ext>
            </a:extLst>
          </p:cNvPr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7BFE80-4B77-698E-BE4F-34EAF1232090}"/>
              </a:ext>
            </a:extLst>
          </p:cNvPr>
          <p:cNvSpPr/>
          <p:nvPr/>
        </p:nvSpPr>
        <p:spPr>
          <a:xfrm>
            <a:off x="828997" y="806840"/>
            <a:ext cx="7710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Listen and repeat. Then </a:t>
            </a:r>
            <a:r>
              <a:rPr lang="en-US" sz="2800" b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r>
              <a:rPr lang="en-US" sz="28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saying </a:t>
            </a:r>
            <a:r>
              <a:rPr lang="en-US" sz="2800" b="1" ker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words.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37AAAB3C-BCDD-6BCB-EAEF-A3F8D8479E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446134"/>
              </p:ext>
            </p:extLst>
          </p:nvPr>
        </p:nvGraphicFramePr>
        <p:xfrm>
          <a:off x="1166308" y="2143534"/>
          <a:ext cx="6096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83709772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30300075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23204351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ɔɪ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endParaRPr lang="en-US" sz="24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/aɪ/ </a:t>
                      </a:r>
                      <a:endParaRPr lang="en-US" sz="240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aʊ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endParaRPr lang="en-US" sz="240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62526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join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spicy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crowded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34295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/>
                        <a:t>enjoy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buy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around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8946104"/>
                  </a:ext>
                </a:extLst>
              </a:tr>
            </a:tbl>
          </a:graphicData>
        </a:graphic>
      </p:graphicFrame>
      <p:pic>
        <p:nvPicPr>
          <p:cNvPr id="9" name="Track 9">
            <a:hlinkClick r:id="" action="ppaction://media"/>
            <a:extLst>
              <a:ext uri="{FF2B5EF4-FFF2-40B4-BE49-F238E27FC236}">
                <a16:creationId xmlns:a16="http://schemas.microsoft.com/office/drawing/2014/main" xmlns="" id="{FAE3BF70-1685-F359-BF68-25A046184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0330" y="61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33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917F6471-5CB6-11D2-4585-7632FA9F3B87}"/>
              </a:ext>
            </a:extLst>
          </p:cNvPr>
          <p:cNvSpPr/>
          <p:nvPr/>
        </p:nvSpPr>
        <p:spPr>
          <a:xfrm>
            <a:off x="403743" y="879979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5E2CFB-B713-EF39-A01D-8A5AC43DF1BD}"/>
              </a:ext>
            </a:extLst>
          </p:cNvPr>
          <p:cNvSpPr txBox="1"/>
          <p:nvPr/>
        </p:nvSpPr>
        <p:spPr>
          <a:xfrm>
            <a:off x="423535" y="76888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7BFE80-4B77-698E-BE4F-34EAF1232090}"/>
              </a:ext>
            </a:extLst>
          </p:cNvPr>
          <p:cNvSpPr/>
          <p:nvPr/>
        </p:nvSpPr>
        <p:spPr>
          <a:xfrm>
            <a:off x="800490" y="768887"/>
            <a:ext cx="7888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Work in pairs. Underline the </a:t>
            </a:r>
            <a:r>
              <a:rPr lang="en-US" sz="2000" b="1" dirty="0">
                <a:effectLst/>
              </a:rPr>
              <a:t>words that contain the /</a:t>
            </a:r>
            <a:r>
              <a:rPr lang="en-US" sz="2000" b="1" dirty="0" err="1">
                <a:effectLst/>
              </a:rPr>
              <a:t>ɔɪ</a:t>
            </a:r>
            <a:r>
              <a:rPr lang="en-US" sz="2000" b="1" dirty="0">
                <a:effectLst/>
              </a:rPr>
              <a:t>/, /</a:t>
            </a:r>
            <a:r>
              <a:rPr lang="en-US" sz="2000" b="1" dirty="0" err="1">
                <a:effectLst/>
              </a:rPr>
              <a:t>aɪ</a:t>
            </a:r>
            <a:r>
              <a:rPr lang="en-US" sz="2000" b="1" dirty="0">
                <a:effectLst/>
              </a:rPr>
              <a:t>/, and /</a:t>
            </a:r>
            <a:r>
              <a:rPr lang="en-US" sz="2000" b="1" dirty="0" err="1">
                <a:effectLst/>
              </a:rPr>
              <a:t>aʊ</a:t>
            </a:r>
            <a:r>
              <a:rPr lang="en-US" sz="2000" b="1" dirty="0">
                <a:effectLst/>
              </a:rPr>
              <a:t>/ sounds. Listen and check. Then </a:t>
            </a:r>
            <a:r>
              <a:rPr lang="en-US" sz="2000" b="1" dirty="0" err="1">
                <a:effectLst/>
              </a:rPr>
              <a:t>practise</a:t>
            </a:r>
            <a:r>
              <a:rPr lang="en-US" sz="2000" b="1" dirty="0">
                <a:effectLst/>
              </a:rPr>
              <a:t> saying the sentences. </a:t>
            </a:r>
            <a:r>
              <a:rPr lang="en-US" sz="2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F4F909-6EC0-7959-D341-4DE490737910}"/>
              </a:ext>
            </a:extLst>
          </p:cNvPr>
          <p:cNvSpPr txBox="1"/>
          <p:nvPr/>
        </p:nvSpPr>
        <p:spPr>
          <a:xfrm>
            <a:off x="380138" y="61974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217064" y="1387430"/>
            <a:ext cx="885074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x-none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Joyce feels so proud to become a top designer.</a:t>
            </a:r>
          </a:p>
          <a:p>
            <a:pPr>
              <a:lnSpc>
                <a:spcPct val="150000"/>
              </a:lnSpc>
            </a:pPr>
            <a:r>
              <a:rPr lang="x-none" sz="24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x-none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country’s identity as a separate nation was never destroyed. </a:t>
            </a:r>
          </a:p>
          <a:p>
            <a:pPr>
              <a:lnSpc>
                <a:spcPct val="150000"/>
              </a:lnSpc>
            </a:pPr>
            <a:r>
              <a:rPr lang="x-none" sz="24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x-none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Mike and Diana came to the fair to enjoy food from around the world.</a:t>
            </a:r>
          </a:p>
          <a:p>
            <a:pPr>
              <a:lnSpc>
                <a:spcPct val="150000"/>
              </a:lnSpc>
            </a:pPr>
            <a:r>
              <a:rPr lang="x-none" sz="2400" b="1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x-none" sz="2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 noisy crowd cheered as the band finally appeared on stage.</a:t>
            </a:r>
          </a:p>
          <a:p>
            <a:pPr>
              <a:lnSpc>
                <a:spcPct val="150000"/>
              </a:lnSpc>
            </a:pPr>
            <a:r>
              <a:rPr lang="x-none" sz="2400" b="1" kern="0" dirty="0">
                <a:solidFill>
                  <a:srgbClr val="E45983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x-none" sz="2400" kern="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 detective tried to find out where the strange sound came from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92218" y="1911350"/>
            <a:ext cx="6777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51168" y="1917700"/>
            <a:ext cx="7539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519592" y="1387500"/>
            <a:ext cx="1008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x-none" sz="240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oy</a:t>
            </a:r>
            <a:r>
              <a:rPr lang="x-none" sz="240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ce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2254874" y="1388250"/>
            <a:ext cx="1008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pr</a:t>
            </a:r>
            <a:r>
              <a:rPr lang="x-none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340924" y="2451981"/>
            <a:ext cx="8914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45722" y="2451981"/>
            <a:ext cx="12441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2257257" y="1935533"/>
            <a:ext cx="1238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dentity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7148320" y="1934785"/>
            <a:ext cx="1440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destr</a:t>
            </a:r>
            <a:r>
              <a:rPr lang="x-none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oy</a:t>
            </a: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ed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92218" y="2972588"/>
            <a:ext cx="622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18265" y="2972588"/>
            <a:ext cx="7180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68602" y="3005958"/>
            <a:ext cx="637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17652" y="2988390"/>
            <a:ext cx="8770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68603" y="4087222"/>
            <a:ext cx="622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54396" y="4089679"/>
            <a:ext cx="7865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968595" y="4107244"/>
            <a:ext cx="7447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336817" y="4647874"/>
            <a:ext cx="622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356338" y="4641200"/>
            <a:ext cx="4528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97691" y="4647874"/>
            <a:ext cx="4540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720455" y="4641200"/>
            <a:ext cx="8216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520886" y="2484601"/>
            <a:ext cx="838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x-none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1735377" y="2484601"/>
            <a:ext cx="95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x-none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ana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4864411" y="2485174"/>
            <a:ext cx="912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enj</a:t>
            </a:r>
            <a:r>
              <a:rPr lang="x-none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oy</a:t>
            </a:r>
            <a:endParaRPr lang="en-US" sz="2400" dirty="0">
              <a:solidFill>
                <a:srgbClr val="FF000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6917601" y="2484601"/>
            <a:ext cx="1234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ar</a:t>
            </a:r>
            <a:r>
              <a:rPr lang="x-none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764816" y="3581702"/>
            <a:ext cx="838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x-none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oi</a:t>
            </a: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sy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1475532" y="3579992"/>
            <a:ext cx="95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cr</a:t>
            </a:r>
            <a:r>
              <a:rPr lang="x-none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ow</a:t>
            </a: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4896714" y="3581018"/>
            <a:ext cx="1121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x-none" sz="2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x-none" sz="2400">
                <a:ea typeface="Times New Roman" panose="02020603050405020304" pitchFamily="18" charset="0"/>
                <a:cs typeface="Arial" panose="020B0604020202020204" pitchFamily="34" charset="0"/>
              </a:rPr>
              <a:t>nally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2276737" y="4131611"/>
            <a:ext cx="838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kern="0">
                <a:ea typeface="Times New Roman" panose="02020603050405020304" pitchFamily="18" charset="0"/>
                <a:cs typeface="Arial" panose="020B0604020202020204" pitchFamily="34" charset="0"/>
              </a:rPr>
              <a:t>tr</a:t>
            </a:r>
            <a:r>
              <a:rPr lang="x-none" sz="2400" ker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x-none" sz="2400" kern="0">
                <a:ea typeface="Times New Roman" panose="02020603050405020304" pitchFamily="18" charset="0"/>
                <a:cs typeface="Arial" panose="020B0604020202020204" pitchFamily="34" charset="0"/>
              </a:rPr>
              <a:t>ed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3266371" y="4131611"/>
            <a:ext cx="95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kern="0"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x-none" sz="2400" ker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x-none" sz="2400" kern="0"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6645215" y="4131610"/>
            <a:ext cx="1051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kern="0"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x-none" sz="2400" ker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lang="x-none" sz="2400" kern="0">
                <a:ea typeface="Times New Roman" panose="02020603050405020304" pitchFamily="18" charset="0"/>
                <a:cs typeface="Arial" panose="020B0604020202020204" pitchFamily="34" charset="0"/>
              </a:rPr>
              <a:t>nd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81872981-6E58-7BF4-4DEF-4E8A8C7777AA}"/>
              </a:ext>
            </a:extLst>
          </p:cNvPr>
          <p:cNvSpPr txBox="1"/>
          <p:nvPr/>
        </p:nvSpPr>
        <p:spPr>
          <a:xfrm>
            <a:off x="3817413" y="4131611"/>
            <a:ext cx="956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400" ker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ou</a:t>
            </a:r>
            <a:r>
              <a:rPr lang="x-none" sz="2400" kern="0"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endParaRPr lang="en-US" sz="2400" dirty="0">
              <a:effectLst/>
              <a:cs typeface="Arial" panose="020B0604020202020204" pitchFamily="34" charset="0"/>
            </a:endParaRPr>
          </a:p>
        </p:txBody>
      </p:sp>
      <p:pic>
        <p:nvPicPr>
          <p:cNvPr id="8" name="Track 10">
            <a:hlinkClick r:id="" action="ppaction://media"/>
            <a:extLst>
              <a:ext uri="{FF2B5EF4-FFF2-40B4-BE49-F238E27FC236}">
                <a16:creationId xmlns:a16="http://schemas.microsoft.com/office/drawing/2014/main" xmlns="" id="{7B2F4CF4-FAE8-1672-D064-07CF04386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5104" y="92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/>
      <p:bldP spid="15" grpId="0"/>
      <p:bldP spid="20" grpId="0"/>
      <p:bldP spid="21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2" grpId="0"/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4E846887-2C9F-8978-A57E-E4026728BE40}"/>
              </a:ext>
            </a:extLst>
          </p:cNvPr>
          <p:cNvSpPr/>
          <p:nvPr/>
        </p:nvSpPr>
        <p:spPr>
          <a:xfrm>
            <a:off x="429150" y="741447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38F46E-0E8D-5489-1E7C-AA1F0D5ABC3F}"/>
              </a:ext>
            </a:extLst>
          </p:cNvPr>
          <p:cNvSpPr txBox="1"/>
          <p:nvPr/>
        </p:nvSpPr>
        <p:spPr>
          <a:xfrm>
            <a:off x="451771" y="66970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45790A-8B20-F4D6-9B13-E7D1F75CCC01}"/>
              </a:ext>
            </a:extLst>
          </p:cNvPr>
          <p:cNvSpPr/>
          <p:nvPr/>
        </p:nvSpPr>
        <p:spPr>
          <a:xfrm>
            <a:off x="828738" y="742385"/>
            <a:ext cx="8029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M</a:t>
            </a:r>
            <a:r>
              <a:rPr lang="en-US" sz="2000" b="1" dirty="0">
                <a:effectLst/>
              </a:rPr>
              <a:t>atch the words with their meanings. </a:t>
            </a:r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964DB1-7272-BDE8-62EF-A10A3E3D21E1}"/>
              </a:ext>
            </a:extLst>
          </p:cNvPr>
          <p:cNvSpPr txBox="1"/>
          <p:nvPr/>
        </p:nvSpPr>
        <p:spPr>
          <a:xfrm>
            <a:off x="380138" y="61974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B6972E6F-9F42-00AD-C335-2D82B5B95288}"/>
              </a:ext>
            </a:extLst>
          </p:cNvPr>
          <p:cNvGrpSpPr/>
          <p:nvPr/>
        </p:nvGrpSpPr>
        <p:grpSpPr>
          <a:xfrm>
            <a:off x="314079" y="1337873"/>
            <a:ext cx="8617650" cy="3715647"/>
            <a:chOff x="314079" y="1298118"/>
            <a:chExt cx="8617650" cy="3715647"/>
          </a:xfrm>
        </p:grpSpPr>
        <p:sp>
          <p:nvSpPr>
            <p:cNvPr id="35" name="Alternate Process 34">
              <a:extLst>
                <a:ext uri="{FF2B5EF4-FFF2-40B4-BE49-F238E27FC236}">
                  <a16:creationId xmlns:a16="http://schemas.microsoft.com/office/drawing/2014/main" xmlns="" id="{9EB6458A-4825-569E-4DD3-6265DE692633}"/>
                </a:ext>
              </a:extLst>
            </p:cNvPr>
            <p:cNvSpPr/>
            <p:nvPr/>
          </p:nvSpPr>
          <p:spPr>
            <a:xfrm>
              <a:off x="3708861" y="4425365"/>
              <a:ext cx="5214230" cy="588400"/>
            </a:xfrm>
            <a:prstGeom prst="flowChartAlternateProcess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  <a:effectLst/>
                </a:rPr>
                <a:t>the characteristics or beliefs that make people different from others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922A2D6C-B499-60C3-31F6-75C434DB7C5C}"/>
                </a:ext>
              </a:extLst>
            </p:cNvPr>
            <p:cNvGrpSpPr/>
            <p:nvPr/>
          </p:nvGrpSpPr>
          <p:grpSpPr>
            <a:xfrm>
              <a:off x="314079" y="1298118"/>
              <a:ext cx="8617650" cy="3619057"/>
              <a:chOff x="314079" y="1505894"/>
              <a:chExt cx="8617650" cy="361905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xmlns="" id="{F2188154-AF3B-7160-518E-CD5FFA757324}"/>
                  </a:ext>
                </a:extLst>
              </p:cNvPr>
              <p:cNvGrpSpPr/>
              <p:nvPr/>
            </p:nvGrpSpPr>
            <p:grpSpPr>
              <a:xfrm>
                <a:off x="314079" y="1505894"/>
                <a:ext cx="8617650" cy="3534022"/>
                <a:chOff x="902476" y="1492910"/>
                <a:chExt cx="7766609" cy="3534022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xmlns="" id="{3561806F-1260-1FAE-06E4-851B94D90188}"/>
                    </a:ext>
                  </a:extLst>
                </p:cNvPr>
                <p:cNvGrpSpPr/>
                <p:nvPr/>
              </p:nvGrpSpPr>
              <p:grpSpPr>
                <a:xfrm>
                  <a:off x="902476" y="1492910"/>
                  <a:ext cx="7766609" cy="2883254"/>
                  <a:chOff x="-1365809" y="1335160"/>
                  <a:chExt cx="11721059" cy="4376824"/>
                </a:xfrm>
              </p:grpSpPr>
              <p:sp>
                <p:nvSpPr>
                  <p:cNvPr id="6" name="Alternate Process 5">
                    <a:extLst>
                      <a:ext uri="{FF2B5EF4-FFF2-40B4-BE49-F238E27FC236}">
                        <a16:creationId xmlns:a16="http://schemas.microsoft.com/office/drawing/2014/main" xmlns="" id="{B5EDA7ED-1C43-E17A-4F99-16F67349D32D}"/>
                      </a:ext>
                    </a:extLst>
                  </p:cNvPr>
                  <p:cNvSpPr/>
                  <p:nvPr/>
                </p:nvSpPr>
                <p:spPr>
                  <a:xfrm>
                    <a:off x="-1354062" y="1487994"/>
                    <a:ext cx="2970447" cy="636814"/>
                  </a:xfrm>
                  <a:prstGeom prst="flowChartAlternateProcess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>
                      <a:buFont typeface="+mj-lt"/>
                      <a:buAutoNum type="arabicPeriod"/>
                    </a:pP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 origin (n) </a:t>
                    </a:r>
                  </a:p>
                </p:txBody>
              </p:sp>
              <p:sp>
                <p:nvSpPr>
                  <p:cNvPr id="9" name="Alternate Process 8">
                    <a:extLst>
                      <a:ext uri="{FF2B5EF4-FFF2-40B4-BE49-F238E27FC236}">
                        <a16:creationId xmlns:a16="http://schemas.microsoft.com/office/drawing/2014/main" xmlns="" id="{C99D2D0B-E412-F506-4813-5C0D1FB48E34}"/>
                      </a:ext>
                    </a:extLst>
                  </p:cNvPr>
                  <p:cNvSpPr/>
                  <p:nvPr/>
                </p:nvSpPr>
                <p:spPr>
                  <a:xfrm>
                    <a:off x="-1354063" y="2606500"/>
                    <a:ext cx="2982196" cy="636814"/>
                  </a:xfrm>
                  <a:prstGeom prst="flowChartAlternateProcess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</a:rPr>
                      <a:t>2. 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popularity (n) </a:t>
                    </a:r>
                  </a:p>
                </p:txBody>
              </p:sp>
              <p:sp>
                <p:nvSpPr>
                  <p:cNvPr id="11" name="Alternate Process 10">
                    <a:extLst>
                      <a:ext uri="{FF2B5EF4-FFF2-40B4-BE49-F238E27FC236}">
                        <a16:creationId xmlns:a16="http://schemas.microsoft.com/office/drawing/2014/main" xmlns="" id="{944A29FC-9BDA-4D4F-F882-D170D80B97EC}"/>
                      </a:ext>
                    </a:extLst>
                  </p:cNvPr>
                  <p:cNvSpPr/>
                  <p:nvPr/>
                </p:nvSpPr>
                <p:spPr>
                  <a:xfrm>
                    <a:off x="-1354062" y="3742485"/>
                    <a:ext cx="2982194" cy="636814"/>
                  </a:xfrm>
                  <a:prstGeom prst="flowChartAlternateProcess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</a:rPr>
                      <a:t>3. Identity (n)</a:t>
                    </a:r>
                    <a:endParaRPr lang="en-US" sz="2000" dirty="0">
                      <a:solidFill>
                        <a:schemeClr val="tx1"/>
                      </a:solidFill>
                      <a:effectLst/>
                    </a:endParaRPr>
                  </a:p>
                </p:txBody>
              </p:sp>
              <p:sp>
                <p:nvSpPr>
                  <p:cNvPr id="12" name="Alternate Process 11">
                    <a:extLst>
                      <a:ext uri="{FF2B5EF4-FFF2-40B4-BE49-F238E27FC236}">
                        <a16:creationId xmlns:a16="http://schemas.microsoft.com/office/drawing/2014/main" xmlns="" id="{B65731BC-C2E4-3000-23C9-837705AB742D}"/>
                      </a:ext>
                    </a:extLst>
                  </p:cNvPr>
                  <p:cNvSpPr/>
                  <p:nvPr/>
                </p:nvSpPr>
                <p:spPr>
                  <a:xfrm>
                    <a:off x="-1365809" y="4944541"/>
                    <a:ext cx="2982194" cy="636814"/>
                  </a:xfrm>
                  <a:prstGeom prst="flowChartAlternateProcess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</a:rPr>
                      <a:t>4. 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festivities (n) </a:t>
                    </a:r>
                  </a:p>
                </p:txBody>
              </p:sp>
              <p:sp>
                <p:nvSpPr>
                  <p:cNvPr id="13" name="Alternate Process 12">
                    <a:extLst>
                      <a:ext uri="{FF2B5EF4-FFF2-40B4-BE49-F238E27FC236}">
                        <a16:creationId xmlns:a16="http://schemas.microsoft.com/office/drawing/2014/main" xmlns="" id="{3BA44EA9-4F3D-3BAE-259C-005F36005A29}"/>
                      </a:ext>
                    </a:extLst>
                  </p:cNvPr>
                  <p:cNvSpPr/>
                  <p:nvPr/>
                </p:nvSpPr>
                <p:spPr>
                  <a:xfrm>
                    <a:off x="3263259" y="1335160"/>
                    <a:ext cx="7091990" cy="893200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the state of being liked or supported by many people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" name="Alternate Process 13">
                    <a:extLst>
                      <a:ext uri="{FF2B5EF4-FFF2-40B4-BE49-F238E27FC236}">
                        <a16:creationId xmlns:a16="http://schemas.microsoft.com/office/drawing/2014/main" xmlns="" id="{5E99830B-8316-C847-8928-68614FD7A90C}"/>
                      </a:ext>
                    </a:extLst>
                  </p:cNvPr>
                  <p:cNvSpPr/>
                  <p:nvPr/>
                </p:nvSpPr>
                <p:spPr>
                  <a:xfrm>
                    <a:off x="3263260" y="2480742"/>
                    <a:ext cx="7091990" cy="893200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the activities that are </a:t>
                    </a:r>
                    <a:r>
                      <a:rPr lang="en-US" sz="2000" dirty="0" err="1">
                        <a:solidFill>
                          <a:schemeClr val="tx1"/>
                        </a:solidFill>
                        <a:effectLst/>
                      </a:rPr>
                      <a:t>organised</a:t>
                    </a:r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 to celebrate a special event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" name="Alternate Process 14">
                    <a:extLst>
                      <a:ext uri="{FF2B5EF4-FFF2-40B4-BE49-F238E27FC236}">
                        <a16:creationId xmlns:a16="http://schemas.microsoft.com/office/drawing/2014/main" xmlns="" id="{60B9AF24-2529-E125-7A5A-B3FC3A979ED5}"/>
                      </a:ext>
                    </a:extLst>
                  </p:cNvPr>
                  <p:cNvSpPr/>
                  <p:nvPr/>
                </p:nvSpPr>
                <p:spPr>
                  <a:xfrm>
                    <a:off x="3263259" y="3616727"/>
                    <a:ext cx="7091991" cy="893200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the moment or place where something starts to exist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" name="Alternate Process 15">
                    <a:extLst>
                      <a:ext uri="{FF2B5EF4-FFF2-40B4-BE49-F238E27FC236}">
                        <a16:creationId xmlns:a16="http://schemas.microsoft.com/office/drawing/2014/main" xmlns="" id="{9872F48F-C9BB-CBB5-C1A3-FB7BDAE2F200}"/>
                      </a:ext>
                    </a:extLst>
                  </p:cNvPr>
                  <p:cNvSpPr/>
                  <p:nvPr/>
                </p:nvSpPr>
                <p:spPr>
                  <a:xfrm>
                    <a:off x="3263259" y="4818784"/>
                    <a:ext cx="7080242" cy="893200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3">
                    <a:schemeClr val="accent6"/>
                  </a:fillRef>
                  <a:effectRef idx="2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a general direction in which a situation is changing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" name="Alternate Process 16">
                    <a:extLst>
                      <a:ext uri="{FF2B5EF4-FFF2-40B4-BE49-F238E27FC236}">
                        <a16:creationId xmlns:a16="http://schemas.microsoft.com/office/drawing/2014/main" xmlns="" id="{5E1DD74F-0654-0DA7-22BF-2604380FBEEC}"/>
                      </a:ext>
                    </a:extLst>
                  </p:cNvPr>
                  <p:cNvSpPr/>
                  <p:nvPr/>
                </p:nvSpPr>
                <p:spPr>
                  <a:xfrm>
                    <a:off x="2772720" y="1468068"/>
                    <a:ext cx="551822" cy="636814"/>
                  </a:xfrm>
                  <a:prstGeom prst="flowChartAlternateProcess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>
                        <a:solidFill>
                          <a:schemeClr val="tx1"/>
                        </a:solidFill>
                        <a:effectLst/>
                      </a:rPr>
                      <a:t>a</a:t>
                    </a:r>
                  </a:p>
                </p:txBody>
              </p:sp>
            </p:grpSp>
            <p:sp>
              <p:nvSpPr>
                <p:cNvPr id="33" name="Alternate Process 32">
                  <a:extLst>
                    <a:ext uri="{FF2B5EF4-FFF2-40B4-BE49-F238E27FC236}">
                      <a16:creationId xmlns:a16="http://schemas.microsoft.com/office/drawing/2014/main" xmlns="" id="{7D70716F-7592-EA08-F900-7F73F12D20EE}"/>
                    </a:ext>
                  </a:extLst>
                </p:cNvPr>
                <p:cNvSpPr/>
                <p:nvPr/>
              </p:nvSpPr>
              <p:spPr>
                <a:xfrm>
                  <a:off x="902476" y="4607428"/>
                  <a:ext cx="1976062" cy="419504"/>
                </a:xfrm>
                <a:prstGeom prst="flowChartAlternateProcess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en-US" sz="2000" dirty="0">
                      <a:solidFill>
                        <a:schemeClr val="tx1"/>
                      </a:solidFill>
                      <a:effectLst/>
                    </a:rPr>
                    <a:t>5. </a:t>
                  </a:r>
                  <a:r>
                    <a:rPr lang="en-US" sz="2000" dirty="0">
                      <a:solidFill>
                        <a:schemeClr val="tx1"/>
                      </a:solidFill>
                    </a:rPr>
                    <a:t>t</a:t>
                  </a:r>
                  <a:r>
                    <a:rPr lang="en-US" sz="2000" dirty="0">
                      <a:solidFill>
                        <a:schemeClr val="tx1"/>
                      </a:solidFill>
                      <a:effectLst/>
                    </a:rPr>
                    <a:t>rend (n)</a:t>
                  </a:r>
                </a:p>
              </p:txBody>
            </p:sp>
          </p:grpSp>
          <p:sp>
            <p:nvSpPr>
              <p:cNvPr id="36" name="Alternate Process 35">
                <a:extLst>
                  <a:ext uri="{FF2B5EF4-FFF2-40B4-BE49-F238E27FC236}">
                    <a16:creationId xmlns:a16="http://schemas.microsoft.com/office/drawing/2014/main" xmlns="" id="{4DEA2709-7D5A-73E7-E903-67C84A929FBB}"/>
                  </a:ext>
                </a:extLst>
              </p:cNvPr>
              <p:cNvSpPr/>
              <p:nvPr/>
            </p:nvSpPr>
            <p:spPr>
              <a:xfrm>
                <a:off x="3337330" y="3901407"/>
                <a:ext cx="405715" cy="419504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  <a:effectLst/>
                  </a:rPr>
                  <a:t>d</a:t>
                </a:r>
              </a:p>
            </p:txBody>
          </p:sp>
          <p:sp>
            <p:nvSpPr>
              <p:cNvPr id="37" name="Alternate Process 36">
                <a:extLst>
                  <a:ext uri="{FF2B5EF4-FFF2-40B4-BE49-F238E27FC236}">
                    <a16:creationId xmlns:a16="http://schemas.microsoft.com/office/drawing/2014/main" xmlns="" id="{AACD7EAA-F520-CF25-50B2-13ADB96C2C6E}"/>
                  </a:ext>
                </a:extLst>
              </p:cNvPr>
              <p:cNvSpPr/>
              <p:nvPr/>
            </p:nvSpPr>
            <p:spPr>
              <a:xfrm>
                <a:off x="3337329" y="4705447"/>
                <a:ext cx="405715" cy="419504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e</a:t>
                </a:r>
                <a:endParaRPr lang="en-US" sz="2000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8" name="Alternate Process 37">
                <a:extLst>
                  <a:ext uri="{FF2B5EF4-FFF2-40B4-BE49-F238E27FC236}">
                    <a16:creationId xmlns:a16="http://schemas.microsoft.com/office/drawing/2014/main" xmlns="" id="{76832436-FEA5-74BD-788E-53D29E17C056}"/>
                  </a:ext>
                </a:extLst>
              </p:cNvPr>
              <p:cNvSpPr/>
              <p:nvPr/>
            </p:nvSpPr>
            <p:spPr>
              <a:xfrm>
                <a:off x="3356378" y="2340336"/>
                <a:ext cx="405715" cy="419504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b</a:t>
                </a:r>
                <a:endParaRPr lang="en-US" sz="2000" dirty="0"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39" name="Alternate Process 38">
                <a:extLst>
                  <a:ext uri="{FF2B5EF4-FFF2-40B4-BE49-F238E27FC236}">
                    <a16:creationId xmlns:a16="http://schemas.microsoft.com/office/drawing/2014/main" xmlns="" id="{F5A6F7E6-EA40-7956-36DF-F5561649ECA8}"/>
                  </a:ext>
                </a:extLst>
              </p:cNvPr>
              <p:cNvSpPr/>
              <p:nvPr/>
            </p:nvSpPr>
            <p:spPr>
              <a:xfrm>
                <a:off x="3351641" y="3097367"/>
                <a:ext cx="405715" cy="419504"/>
              </a:xfrm>
              <a:prstGeom prst="flowChartAlternateProcess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  <a:effectLst/>
                  </a:rPr>
                  <a:t>c</a:t>
                </a:r>
              </a:p>
            </p:txBody>
          </p:sp>
        </p:grp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770819CD-D095-8540-B455-54A87B9B9CA1}"/>
              </a:ext>
            </a:extLst>
          </p:cNvPr>
          <p:cNvCxnSpPr>
            <a:endCxn id="39" idx="1"/>
          </p:cNvCxnSpPr>
          <p:nvPr/>
        </p:nvCxnSpPr>
        <p:spPr>
          <a:xfrm>
            <a:off x="2523945" y="1648307"/>
            <a:ext cx="827696" cy="14907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9F027060-BBF6-B949-B993-9289C46BDC86}"/>
              </a:ext>
            </a:extLst>
          </p:cNvPr>
          <p:cNvCxnSpPr>
            <a:cxnSpLocks/>
            <a:stCxn id="9" idx="3"/>
            <a:endCxn id="17" idx="1"/>
          </p:cNvCxnSpPr>
          <p:nvPr/>
        </p:nvCxnSpPr>
        <p:spPr>
          <a:xfrm flipV="1">
            <a:off x="2515309" y="1635185"/>
            <a:ext cx="841532" cy="7499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4A931D19-CB2D-9840-A8E4-7C7187C99C26}"/>
              </a:ext>
            </a:extLst>
          </p:cNvPr>
          <p:cNvCxnSpPr>
            <a:cxnSpLocks/>
            <a:stCxn id="11" idx="3"/>
            <a:endCxn id="37" idx="1"/>
          </p:cNvCxnSpPr>
          <p:nvPr/>
        </p:nvCxnSpPr>
        <p:spPr>
          <a:xfrm>
            <a:off x="2515309" y="3133464"/>
            <a:ext cx="822021" cy="16137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0D6AE1DF-21A3-2440-8D6C-82916D064BFE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2518018" y="2382067"/>
            <a:ext cx="838360" cy="15676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D038C8CF-CDE2-0F4F-9834-1A7F5C27AC70}"/>
              </a:ext>
            </a:extLst>
          </p:cNvPr>
          <p:cNvCxnSpPr>
            <a:cxnSpLocks/>
            <a:stCxn id="33" idx="3"/>
            <a:endCxn id="36" idx="1"/>
          </p:cNvCxnSpPr>
          <p:nvPr/>
        </p:nvCxnSpPr>
        <p:spPr>
          <a:xfrm flipV="1">
            <a:off x="2506672" y="3943144"/>
            <a:ext cx="830658" cy="7190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845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xmlns="" id="{4E846887-2C9F-8978-A57E-E4026728BE40}"/>
              </a:ext>
            </a:extLst>
          </p:cNvPr>
          <p:cNvSpPr/>
          <p:nvPr/>
        </p:nvSpPr>
        <p:spPr>
          <a:xfrm>
            <a:off x="442284" y="768945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38F46E-0E8D-5489-1E7C-AA1F0D5ABC3F}"/>
              </a:ext>
            </a:extLst>
          </p:cNvPr>
          <p:cNvSpPr txBox="1"/>
          <p:nvPr/>
        </p:nvSpPr>
        <p:spPr>
          <a:xfrm>
            <a:off x="464904" y="683856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45790A-8B20-F4D6-9B13-E7D1F75CCC01}"/>
              </a:ext>
            </a:extLst>
          </p:cNvPr>
          <p:cNvSpPr/>
          <p:nvPr/>
        </p:nvSpPr>
        <p:spPr>
          <a:xfrm>
            <a:off x="819241" y="782976"/>
            <a:ext cx="80747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</a:rPr>
              <a:t>Complete the sentences using the correct forms of the words in </a:t>
            </a:r>
            <a:r>
              <a:rPr lang="en-US" sz="2000" b="1" dirty="0">
                <a:solidFill>
                  <a:srgbClr val="7760A8"/>
                </a:solidFill>
                <a:effectLst/>
              </a:rPr>
              <a:t>1</a:t>
            </a:r>
            <a:r>
              <a:rPr lang="en-US" sz="2000" b="1" dirty="0">
                <a:effectLst/>
              </a:rPr>
              <a:t>. </a:t>
            </a:r>
            <a:endParaRPr lang="en-US" sz="2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BEBB04-19F2-2014-98E7-7A7015748B8A}"/>
              </a:ext>
            </a:extLst>
          </p:cNvPr>
          <p:cNvSpPr txBox="1"/>
          <p:nvPr/>
        </p:nvSpPr>
        <p:spPr>
          <a:xfrm>
            <a:off x="380138" y="61974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3DA257-4E12-2F5B-218E-1B7EE6FBB95C}"/>
              </a:ext>
            </a:extLst>
          </p:cNvPr>
          <p:cNvSpPr txBox="1"/>
          <p:nvPr/>
        </p:nvSpPr>
        <p:spPr>
          <a:xfrm>
            <a:off x="148121" y="1287957"/>
            <a:ext cx="884777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solidFill>
                  <a:srgbClr val="E45983"/>
                </a:solidFill>
                <a:effectLst/>
              </a:rPr>
              <a:t>1. </a:t>
            </a:r>
            <a:r>
              <a:rPr lang="en-US" sz="2600">
                <a:effectLst/>
              </a:rPr>
              <a:t>Language </a:t>
            </a:r>
            <a:r>
              <a:rPr lang="en-US" sz="2600" dirty="0">
                <a:effectLst/>
              </a:rPr>
              <a:t>is considered the most important feature of a </a:t>
            </a:r>
            <a:r>
              <a:rPr lang="en-US" sz="2600">
                <a:effectLst/>
              </a:rPr>
              <a:t>nation’s </a:t>
            </a:r>
            <a:r>
              <a:rPr lang="en-US" sz="2600">
                <a:solidFill>
                  <a:srgbClr val="6B6D70"/>
                </a:solidFill>
                <a:effectLst/>
              </a:rPr>
              <a:t>_________</a:t>
            </a:r>
            <a:r>
              <a:rPr lang="en-US" sz="2600">
                <a:effectLst/>
              </a:rPr>
              <a:t>.</a:t>
            </a:r>
          </a:p>
          <a:p>
            <a:endParaRPr lang="en-US" sz="600" dirty="0">
              <a:effectLst/>
            </a:endParaRPr>
          </a:p>
          <a:p>
            <a:r>
              <a:rPr lang="en-US" sz="2600" b="1" dirty="0">
                <a:solidFill>
                  <a:srgbClr val="E45983"/>
                </a:solidFill>
                <a:effectLst/>
              </a:rPr>
              <a:t>2. </a:t>
            </a:r>
            <a:r>
              <a:rPr lang="en-US" sz="2600" dirty="0">
                <a:effectLst/>
              </a:rPr>
              <a:t>Most New </a:t>
            </a:r>
            <a:r>
              <a:rPr lang="en-US" sz="2600">
                <a:effectLst/>
              </a:rPr>
              <a:t>Year’s </a:t>
            </a:r>
            <a:r>
              <a:rPr lang="en-US" sz="2600">
                <a:solidFill>
                  <a:srgbClr val="6B6D70"/>
                </a:solidFill>
                <a:effectLst/>
              </a:rPr>
              <a:t>__________ </a:t>
            </a:r>
            <a:r>
              <a:rPr lang="en-US" sz="2600" dirty="0">
                <a:effectLst/>
              </a:rPr>
              <a:t>begin on 31 </a:t>
            </a:r>
            <a:r>
              <a:rPr lang="en-US" sz="2600">
                <a:effectLst/>
              </a:rPr>
              <a:t>December.</a:t>
            </a:r>
          </a:p>
          <a:p>
            <a:r>
              <a:rPr lang="en-US" sz="600">
                <a:effectLst/>
              </a:rPr>
              <a:t> </a:t>
            </a:r>
            <a:r>
              <a:rPr lang="en-US" sz="2600" dirty="0">
                <a:effectLst/>
              </a:rPr>
              <a:t/>
            </a:r>
            <a:br>
              <a:rPr lang="en-US" sz="2600" dirty="0">
                <a:effectLst/>
              </a:rPr>
            </a:br>
            <a:r>
              <a:rPr lang="en-US" sz="2600" b="1" dirty="0">
                <a:solidFill>
                  <a:srgbClr val="E45983"/>
                </a:solidFill>
                <a:effectLst/>
              </a:rPr>
              <a:t>3. </a:t>
            </a:r>
            <a:r>
              <a:rPr lang="en-US" sz="2600">
                <a:effectLst/>
              </a:rPr>
              <a:t>The </a:t>
            </a:r>
            <a:r>
              <a:rPr lang="en-US" sz="2600">
                <a:solidFill>
                  <a:srgbClr val="6B6D70"/>
                </a:solidFill>
                <a:effectLst/>
              </a:rPr>
              <a:t>________ </a:t>
            </a:r>
            <a:r>
              <a:rPr lang="en-US" sz="2600" dirty="0">
                <a:effectLst/>
              </a:rPr>
              <a:t>of that custom is still a mystery to local </a:t>
            </a:r>
            <a:r>
              <a:rPr lang="en-US" sz="2600">
                <a:effectLst/>
              </a:rPr>
              <a:t>people.</a:t>
            </a:r>
          </a:p>
          <a:p>
            <a:r>
              <a:rPr lang="en-US" sz="600">
                <a:effectLst/>
              </a:rPr>
              <a:t> </a:t>
            </a:r>
            <a:endParaRPr lang="en-US" sz="600" dirty="0"/>
          </a:p>
          <a:p>
            <a:r>
              <a:rPr lang="en-US" sz="2600" b="1" dirty="0">
                <a:solidFill>
                  <a:srgbClr val="E45983"/>
                </a:solidFill>
                <a:effectLst/>
              </a:rPr>
              <a:t>4. </a:t>
            </a:r>
            <a:r>
              <a:rPr lang="en-US" sz="2600" dirty="0">
                <a:effectLst/>
              </a:rPr>
              <a:t>This article discusses current </a:t>
            </a:r>
            <a:r>
              <a:rPr lang="en-US" sz="2600" dirty="0">
                <a:solidFill>
                  <a:srgbClr val="6B6D70"/>
                </a:solidFill>
                <a:effectLst/>
              </a:rPr>
              <a:t>_________ </a:t>
            </a:r>
            <a:r>
              <a:rPr lang="en-US" sz="2600" dirty="0">
                <a:effectLst/>
              </a:rPr>
              <a:t>in fashion styles among young </a:t>
            </a:r>
            <a:r>
              <a:rPr lang="en-US" sz="2600">
                <a:effectLst/>
              </a:rPr>
              <a:t>people.</a:t>
            </a:r>
          </a:p>
          <a:p>
            <a:r>
              <a:rPr lang="en-US" sz="600">
                <a:effectLst/>
              </a:rPr>
              <a:t> </a:t>
            </a:r>
            <a:endParaRPr lang="en-US" sz="600" dirty="0">
              <a:effectLst/>
            </a:endParaRPr>
          </a:p>
          <a:p>
            <a:r>
              <a:rPr lang="en-US" sz="2600" b="1" dirty="0">
                <a:solidFill>
                  <a:srgbClr val="E45983"/>
                </a:solidFill>
                <a:effectLst/>
              </a:rPr>
              <a:t>5. </a:t>
            </a:r>
            <a:r>
              <a:rPr lang="en-US" sz="2600">
                <a:effectLst/>
              </a:rPr>
              <a:t>The </a:t>
            </a:r>
            <a:r>
              <a:rPr lang="en-US" sz="2600">
                <a:solidFill>
                  <a:srgbClr val="6B6D70"/>
                </a:solidFill>
                <a:effectLst/>
              </a:rPr>
              <a:t>___________ </a:t>
            </a:r>
            <a:r>
              <a:rPr lang="en-US" sz="2600" dirty="0">
                <a:effectLst/>
              </a:rPr>
              <a:t>of cycling among young people has increased. </a:t>
            </a:r>
            <a:endParaRPr lang="en-US" sz="2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7B7DBF-D346-5D45-8692-14FC2A334B3F}"/>
              </a:ext>
            </a:extLst>
          </p:cNvPr>
          <p:cNvSpPr txBox="1"/>
          <p:nvPr/>
        </p:nvSpPr>
        <p:spPr>
          <a:xfrm>
            <a:off x="1332483" y="1693766"/>
            <a:ext cx="14157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identity</a:t>
            </a:r>
            <a:r>
              <a:rPr lang="x-none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D7B1D7-6387-8F42-9833-E0250E65B35F}"/>
              </a:ext>
            </a:extLst>
          </p:cNvPr>
          <p:cNvSpPr txBox="1"/>
          <p:nvPr/>
        </p:nvSpPr>
        <p:spPr>
          <a:xfrm>
            <a:off x="2845285" y="2167833"/>
            <a:ext cx="16017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festivities</a:t>
            </a:r>
            <a:endParaRPr lang="x-none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6B2FAFD-44F6-2744-9325-9AD96B7E3BE8}"/>
              </a:ext>
            </a:extLst>
          </p:cNvPr>
          <p:cNvSpPr txBox="1"/>
          <p:nvPr/>
        </p:nvSpPr>
        <p:spPr>
          <a:xfrm>
            <a:off x="1164294" y="2653480"/>
            <a:ext cx="11352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origin</a:t>
            </a:r>
            <a:r>
              <a:rPr lang="x-none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1E80CA-36B3-1B4C-9F33-9B6E26CD9D19}"/>
              </a:ext>
            </a:extLst>
          </p:cNvPr>
          <p:cNvSpPr txBox="1"/>
          <p:nvPr/>
        </p:nvSpPr>
        <p:spPr>
          <a:xfrm>
            <a:off x="4571998" y="3132575"/>
            <a:ext cx="122982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trends</a:t>
            </a:r>
            <a:r>
              <a:rPr lang="x-none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5DBB9A-B460-7A49-B6F2-60C27AC94298}"/>
              </a:ext>
            </a:extLst>
          </p:cNvPr>
          <p:cNvSpPr txBox="1"/>
          <p:nvPr/>
        </p:nvSpPr>
        <p:spPr>
          <a:xfrm>
            <a:off x="1146276" y="4045726"/>
            <a:ext cx="17748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b="1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popularity</a:t>
            </a:r>
            <a:r>
              <a:rPr lang="x-none" sz="2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x-none" sz="2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23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C4E3F-0596-A8E5-A5EA-CACE507F817F}"/>
              </a:ext>
            </a:extLst>
          </p:cNvPr>
          <p:cNvSpPr txBox="1"/>
          <p:nvPr/>
        </p:nvSpPr>
        <p:spPr>
          <a:xfrm>
            <a:off x="380138" y="61974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E27BEB8-A647-EFE4-60B4-98BC080E3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302436"/>
              </p:ext>
            </p:extLst>
          </p:nvPr>
        </p:nvGraphicFramePr>
        <p:xfrm>
          <a:off x="208548" y="708710"/>
          <a:ext cx="8807116" cy="5572506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8807116">
                  <a:extLst>
                    <a:ext uri="{9D8B030D-6E8A-4147-A177-3AD203B41FA5}">
                      <a16:colId xmlns:a16="http://schemas.microsoft.com/office/drawing/2014/main" xmlns="" val="630712226"/>
                    </a:ext>
                  </a:extLst>
                </a:gridCol>
              </a:tblGrid>
              <a:tr h="326136">
                <a:tc>
                  <a:txBody>
                    <a:bodyPr/>
                    <a:lstStyle/>
                    <a:p>
                      <a:pPr marL="0" marR="0" indent="-127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</a:rPr>
                        <a:t>Remember</a:t>
                      </a:r>
                      <a:endParaRPr lang="en-US" sz="20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xmlns="" val="4076134734"/>
                  </a:ext>
                </a:extLst>
              </a:tr>
              <a:tr h="5246370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There are two types of articles in English: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indefinite (a/an)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and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definite (the).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/>
                      </a:r>
                      <a:b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• We use the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indefinite articles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and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</a:rPr>
                        <a:t>an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before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singular, countable nouns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when 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the reader or the listener does not know which one we are referring to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. </a:t>
                      </a:r>
                      <a:endParaRPr lang="en-US" sz="2000" dirty="0"/>
                    </a:p>
                    <a:p>
                      <a:r>
                        <a:rPr lang="en-US" sz="2000" i="1" kern="1200" dirty="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I want to buy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a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souvenir.</a:t>
                      </a:r>
                      <a:b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</a:b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• We use the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definite article </a:t>
                      </a:r>
                      <a:r>
                        <a:rPr lang="en-US" sz="2000" i="1" kern="1200" dirty="0">
                          <a:solidFill>
                            <a:srgbClr val="FF0000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before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singular or plural nouns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when we think that 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</a:rPr>
                        <a:t>the reader or the listener knows what we are referring to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because of the following: 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- there is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only one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in general or only one in that context. </a:t>
                      </a:r>
                      <a:endParaRPr lang="en-US" sz="2000" dirty="0"/>
                    </a:p>
                    <a:p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sun rises in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east. </a:t>
                      </a:r>
                      <a:endParaRPr lang="en-US" sz="2000" dirty="0"/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-  it has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already been mentioned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A boy lost a watch. A woman found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watch and returned it to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boy. 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-  we refer to a 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</a:rPr>
                        <a:t>musical instrument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. </a:t>
                      </a:r>
                      <a:endParaRPr lang="en-US" sz="2000" dirty="0">
                        <a:effectLst/>
                      </a:endParaRPr>
                    </a:p>
                    <a:p>
                      <a:r>
                        <a:rPr lang="en-US" sz="2000" i="1" kern="1200">
                          <a:solidFill>
                            <a:srgbClr val="FF99CC"/>
                          </a:solidFill>
                          <a:effectLst/>
                        </a:rPr>
                        <a:t>Example: 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I’m learning to play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</a:rPr>
                        <a:t>the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</a:rPr>
                        <a:t> piano.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effectLst/>
                      </a:endParaRPr>
                    </a:p>
                  </a:txBody>
                  <a:tcPr marL="54392" marR="54392" marT="0" marB="0"/>
                </a:tc>
                <a:extLst>
                  <a:ext uri="{0D108BD9-81ED-4DB2-BD59-A6C34878D82A}">
                    <a16:rowId xmlns:a16="http://schemas.microsoft.com/office/drawing/2014/main" xmlns="" val="1621464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065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actical Life Subject for Middle School - 6th Grade: Bullying Prevention by Slidesgo">
  <a:themeElements>
    <a:clrScheme name="Simple Light">
      <a:dk1>
        <a:srgbClr val="1F4788"/>
      </a:dk1>
      <a:lt1>
        <a:srgbClr val="F9E5DF"/>
      </a:lt1>
      <a:dk2>
        <a:srgbClr val="421D19"/>
      </a:dk2>
      <a:lt2>
        <a:srgbClr val="EF9985"/>
      </a:lt2>
      <a:accent1>
        <a:srgbClr val="E55436"/>
      </a:accent1>
      <a:accent2>
        <a:srgbClr val="029C9A"/>
      </a:accent2>
      <a:accent3>
        <a:srgbClr val="F4A92B"/>
      </a:accent3>
      <a:accent4>
        <a:srgbClr val="21A5D1"/>
      </a:accent4>
      <a:accent5>
        <a:srgbClr val="F4B389"/>
      </a:accent5>
      <a:accent6>
        <a:srgbClr val="FFFFFF"/>
      </a:accent6>
      <a:hlink>
        <a:srgbClr val="21A5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3261</TotalTime>
  <Words>580</Words>
  <Application>Microsoft Office PowerPoint</Application>
  <PresentationFormat>On-screen Show (16:9)</PresentationFormat>
  <Paragraphs>148</Paragraphs>
  <Slides>20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Office Theme</vt:lpstr>
      <vt:lpstr>Practical Life Subject for Middle School - 6th Grade: Bullying Prevention by Slidesgo</vt:lpstr>
      <vt:lpstr>1_Office Theme</vt:lpstr>
      <vt:lpstr>5_Office Theme</vt:lpstr>
      <vt:lpstr>2_Office Theme</vt:lpstr>
      <vt:lpstr>PowerPoint Presentation</vt:lpstr>
      <vt:lpstr>LANGUAGE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CONSOLIDATION Wrap – up: What have you learnt today? - Use the lexical items related to the topic  A multicultural world; - Recognise and practise diphthongs /ɔɪ/, /aɪ/, and /aʊ/;  - Review the use of articles 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DELL</dc:creator>
  <dc:description>9Slide.vn</dc:description>
  <cp:lastModifiedBy>Windows User</cp:lastModifiedBy>
  <cp:revision>117</cp:revision>
  <dcterms:created xsi:type="dcterms:W3CDTF">2020-12-09T02:04:09Z</dcterms:created>
  <dcterms:modified xsi:type="dcterms:W3CDTF">2025-01-25T05:40:29Z</dcterms:modified>
  <cp:category>9Slide.vn</cp:category>
</cp:coreProperties>
</file>